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notesSlides/notesSlide234.xml" ContentType="application/vnd.openxmlformats-officedocument.presentationml.notesSlide+xml"/>
  <Override PartName="/ppt/notesSlides/notesSlide235.xml" ContentType="application/vnd.openxmlformats-officedocument.presentationml.notesSlide+xml"/>
  <Override PartName="/ppt/notesSlides/notesSlide236.xml" ContentType="application/vnd.openxmlformats-officedocument.presentationml.notesSlide+xml"/>
  <Override PartName="/ppt/notesSlides/notesSlide237.xml" ContentType="application/vnd.openxmlformats-officedocument.presentationml.notesSlide+xml"/>
  <Override PartName="/ppt/notesSlides/notesSlide238.xml" ContentType="application/vnd.openxmlformats-officedocument.presentationml.notesSlide+xml"/>
  <Override PartName="/ppt/notesSlides/notesSlide239.xml" ContentType="application/vnd.openxmlformats-officedocument.presentationml.notesSlide+xml"/>
  <Override PartName="/ppt/notesSlides/notesSlide240.xml" ContentType="application/vnd.openxmlformats-officedocument.presentationml.notesSlide+xml"/>
  <Override PartName="/ppt/notesSlides/notesSlide241.xml" ContentType="application/vnd.openxmlformats-officedocument.presentationml.notesSlide+xml"/>
  <Override PartName="/ppt/notesSlides/notesSlide242.xml" ContentType="application/vnd.openxmlformats-officedocument.presentationml.notesSlide+xml"/>
  <Override PartName="/ppt/notesSlides/notesSlide243.xml" ContentType="application/vnd.openxmlformats-officedocument.presentationml.notesSlide+xml"/>
  <Override PartName="/ppt/notesSlides/notesSlide244.xml" ContentType="application/vnd.openxmlformats-officedocument.presentationml.notesSlide+xml"/>
  <Override PartName="/ppt/notesSlides/notesSlide245.xml" ContentType="application/vnd.openxmlformats-officedocument.presentationml.notesSlide+xml"/>
  <Override PartName="/ppt/notesSlides/notesSlide246.xml" ContentType="application/vnd.openxmlformats-officedocument.presentationml.notesSlide+xml"/>
  <Override PartName="/ppt/notesSlides/notesSlide247.xml" ContentType="application/vnd.openxmlformats-officedocument.presentationml.notesSlide+xml"/>
  <Override PartName="/ppt/notesSlides/notesSlide248.xml" ContentType="application/vnd.openxmlformats-officedocument.presentationml.notesSlide+xml"/>
  <Override PartName="/ppt/notesSlides/notesSlide249.xml" ContentType="application/vnd.openxmlformats-officedocument.presentationml.notesSlide+xml"/>
  <Override PartName="/ppt/notesSlides/notesSlide250.xml" ContentType="application/vnd.openxmlformats-officedocument.presentationml.notesSlide+xml"/>
  <Override PartName="/ppt/notesSlides/notesSlide251.xml" ContentType="application/vnd.openxmlformats-officedocument.presentationml.notesSlide+xml"/>
  <Override PartName="/ppt/notesSlides/notesSlide252.xml" ContentType="application/vnd.openxmlformats-officedocument.presentationml.notesSlide+xml"/>
  <Override PartName="/ppt/notesSlides/notesSlide253.xml" ContentType="application/vnd.openxmlformats-officedocument.presentationml.notesSlide+xml"/>
  <Override PartName="/ppt/notesSlides/notesSlide254.xml" ContentType="application/vnd.openxmlformats-officedocument.presentationml.notesSlide+xml"/>
  <Override PartName="/ppt/notesSlides/notesSlide255.xml" ContentType="application/vnd.openxmlformats-officedocument.presentationml.notesSlide+xml"/>
  <Override PartName="/ppt/notesSlides/notesSlide256.xml" ContentType="application/vnd.openxmlformats-officedocument.presentationml.notesSlide+xml"/>
  <Override PartName="/ppt/notesSlides/notesSlide257.xml" ContentType="application/vnd.openxmlformats-officedocument.presentationml.notesSlide+xml"/>
  <Override PartName="/ppt/notesSlides/notesSlide258.xml" ContentType="application/vnd.openxmlformats-officedocument.presentationml.notesSlide+xml"/>
  <Override PartName="/ppt/notesSlides/notesSlide259.xml" ContentType="application/vnd.openxmlformats-officedocument.presentationml.notesSlide+xml"/>
  <Override PartName="/ppt/notesSlides/notesSlide260.xml" ContentType="application/vnd.openxmlformats-officedocument.presentationml.notesSlide+xml"/>
  <Override PartName="/ppt/notesSlides/notesSlide261.xml" ContentType="application/vnd.openxmlformats-officedocument.presentationml.notesSlide+xml"/>
  <Override PartName="/ppt/notesSlides/notesSlide262.xml" ContentType="application/vnd.openxmlformats-officedocument.presentationml.notesSlide+xml"/>
  <Override PartName="/ppt/notesSlides/notesSlide263.xml" ContentType="application/vnd.openxmlformats-officedocument.presentationml.notesSlide+xml"/>
  <Override PartName="/ppt/notesSlides/notesSlide264.xml" ContentType="application/vnd.openxmlformats-officedocument.presentationml.notesSlide+xml"/>
  <Override PartName="/ppt/notesSlides/notesSlide265.xml" ContentType="application/vnd.openxmlformats-officedocument.presentationml.notesSlide+xml"/>
  <Override PartName="/ppt/notesSlides/notesSlide266.xml" ContentType="application/vnd.openxmlformats-officedocument.presentationml.notesSlide+xml"/>
  <Override PartName="/ppt/notesSlides/notesSlide267.xml" ContentType="application/vnd.openxmlformats-officedocument.presentationml.notesSlide+xml"/>
  <Override PartName="/ppt/notesSlides/notesSlide268.xml" ContentType="application/vnd.openxmlformats-officedocument.presentationml.notesSlide+xml"/>
  <Override PartName="/ppt/notesSlides/notesSlide269.xml" ContentType="application/vnd.openxmlformats-officedocument.presentationml.notesSlide+xml"/>
  <Override PartName="/ppt/notesSlides/notesSlide270.xml" ContentType="application/vnd.openxmlformats-officedocument.presentationml.notesSlide+xml"/>
  <Override PartName="/ppt/notesSlides/notesSlide271.xml" ContentType="application/vnd.openxmlformats-officedocument.presentationml.notesSlide+xml"/>
  <Override PartName="/ppt/notesSlides/notesSlide272.xml" ContentType="application/vnd.openxmlformats-officedocument.presentationml.notesSlide+xml"/>
  <Override PartName="/ppt/notesSlides/notesSlide273.xml" ContentType="application/vnd.openxmlformats-officedocument.presentationml.notesSlide+xml"/>
  <Override PartName="/ppt/notesSlides/notesSlide274.xml" ContentType="application/vnd.openxmlformats-officedocument.presentationml.notesSlide+xml"/>
  <Override PartName="/ppt/notesSlides/notesSlide275.xml" ContentType="application/vnd.openxmlformats-officedocument.presentationml.notesSlide+xml"/>
  <Override PartName="/ppt/notesSlides/notesSlide276.xml" ContentType="application/vnd.openxmlformats-officedocument.presentationml.notesSlide+xml"/>
  <Override PartName="/ppt/notesSlides/notesSlide277.xml" ContentType="application/vnd.openxmlformats-officedocument.presentationml.notesSlide+xml"/>
  <Override PartName="/ppt/notesSlides/notesSlide278.xml" ContentType="application/vnd.openxmlformats-officedocument.presentationml.notesSlide+xml"/>
  <Override PartName="/ppt/notesSlides/notesSlide279.xml" ContentType="application/vnd.openxmlformats-officedocument.presentationml.notesSlide+xml"/>
  <Override PartName="/ppt/notesSlides/notesSlide280.xml" ContentType="application/vnd.openxmlformats-officedocument.presentationml.notesSlide+xml"/>
  <Override PartName="/ppt/notesSlides/notesSlide281.xml" ContentType="application/vnd.openxmlformats-officedocument.presentationml.notesSlide+xml"/>
  <Override PartName="/ppt/notesSlides/notesSlide282.xml" ContentType="application/vnd.openxmlformats-officedocument.presentationml.notesSlide+xml"/>
  <Override PartName="/ppt/notesSlides/notesSlide283.xml" ContentType="application/vnd.openxmlformats-officedocument.presentationml.notesSlide+xml"/>
  <Override PartName="/ppt/notesSlides/notesSlide284.xml" ContentType="application/vnd.openxmlformats-officedocument.presentationml.notesSlide+xml"/>
  <Override PartName="/ppt/notesSlides/notesSlide285.xml" ContentType="application/vnd.openxmlformats-officedocument.presentationml.notesSlide+xml"/>
  <Override PartName="/ppt/notesSlides/notesSlide286.xml" ContentType="application/vnd.openxmlformats-officedocument.presentationml.notesSlide+xml"/>
  <Override PartName="/ppt/notesSlides/notesSlide287.xml" ContentType="application/vnd.openxmlformats-officedocument.presentationml.notesSlide+xml"/>
  <Override PartName="/ppt/notesSlides/notesSlide288.xml" ContentType="application/vnd.openxmlformats-officedocument.presentationml.notesSlide+xml"/>
  <Override PartName="/ppt/notesSlides/notesSlide289.xml" ContentType="application/vnd.openxmlformats-officedocument.presentationml.notesSlide+xml"/>
  <Override PartName="/ppt/notesSlides/notesSlide290.xml" ContentType="application/vnd.openxmlformats-officedocument.presentationml.notesSlide+xml"/>
  <Override PartName="/ppt/notesSlides/notesSlide291.xml" ContentType="application/vnd.openxmlformats-officedocument.presentationml.notesSlide+xml"/>
  <Override PartName="/ppt/notesSlides/notesSlide292.xml" ContentType="application/vnd.openxmlformats-officedocument.presentationml.notesSlide+xml"/>
  <Override PartName="/ppt/notesSlides/notesSlide293.xml" ContentType="application/vnd.openxmlformats-officedocument.presentationml.notesSlide+xml"/>
  <Override PartName="/ppt/notesSlides/notesSlide294.xml" ContentType="application/vnd.openxmlformats-officedocument.presentationml.notesSlide+xml"/>
  <Override PartName="/ppt/notesSlides/notesSlide295.xml" ContentType="application/vnd.openxmlformats-officedocument.presentationml.notesSlide+xml"/>
  <Override PartName="/ppt/notesSlides/notesSlide296.xml" ContentType="application/vnd.openxmlformats-officedocument.presentationml.notesSlide+xml"/>
  <Override PartName="/ppt/notesSlides/notesSlide297.xml" ContentType="application/vnd.openxmlformats-officedocument.presentationml.notesSlide+xml"/>
  <Override PartName="/ppt/notesSlides/notesSlide298.xml" ContentType="application/vnd.openxmlformats-officedocument.presentationml.notesSlide+xml"/>
  <Override PartName="/ppt/notesSlides/notesSlide299.xml" ContentType="application/vnd.openxmlformats-officedocument.presentationml.notesSlide+xml"/>
  <Override PartName="/ppt/notesSlides/notesSlide300.xml" ContentType="application/vnd.openxmlformats-officedocument.presentationml.notesSlide+xml"/>
  <Override PartName="/ppt/notesSlides/notesSlide301.xml" ContentType="application/vnd.openxmlformats-officedocument.presentationml.notesSlide+xml"/>
  <Override PartName="/ppt/notesSlides/notesSlide302.xml" ContentType="application/vnd.openxmlformats-officedocument.presentationml.notesSlide+xml"/>
  <Override PartName="/ppt/notesSlides/notesSlide303.xml" ContentType="application/vnd.openxmlformats-officedocument.presentationml.notesSlide+xml"/>
  <Override PartName="/ppt/notesSlides/notesSlide304.xml" ContentType="application/vnd.openxmlformats-officedocument.presentationml.notesSlide+xml"/>
  <Override PartName="/ppt/notesSlides/notesSlide305.xml" ContentType="application/vnd.openxmlformats-officedocument.presentationml.notesSlide+xml"/>
  <Override PartName="/ppt/notesSlides/notesSlide306.xml" ContentType="application/vnd.openxmlformats-officedocument.presentationml.notesSlide+xml"/>
  <Override PartName="/ppt/notesSlides/notesSlide307.xml" ContentType="application/vnd.openxmlformats-officedocument.presentationml.notesSlide+xml"/>
  <Override PartName="/ppt/notesSlides/notesSlide308.xml" ContentType="application/vnd.openxmlformats-officedocument.presentationml.notesSlide+xml"/>
  <Override PartName="/ppt/notesSlides/notesSlide309.xml" ContentType="application/vnd.openxmlformats-officedocument.presentationml.notesSlide+xml"/>
  <Override PartName="/ppt/notesSlides/notesSlide310.xml" ContentType="application/vnd.openxmlformats-officedocument.presentationml.notesSlide+xml"/>
  <Override PartName="/ppt/notesSlides/notesSlide311.xml" ContentType="application/vnd.openxmlformats-officedocument.presentationml.notesSlide+xml"/>
  <Override PartName="/ppt/notesSlides/notesSlide312.xml" ContentType="application/vnd.openxmlformats-officedocument.presentationml.notesSlide+xml"/>
  <Override PartName="/ppt/notesSlides/notesSlide313.xml" ContentType="application/vnd.openxmlformats-officedocument.presentationml.notesSlide+xml"/>
  <Override PartName="/ppt/notesSlides/notesSlide314.xml" ContentType="application/vnd.openxmlformats-officedocument.presentationml.notesSlide+xml"/>
  <Override PartName="/ppt/notesSlides/notesSlide315.xml" ContentType="application/vnd.openxmlformats-officedocument.presentationml.notesSlide+xml"/>
  <Override PartName="/ppt/notesSlides/notesSlide316.xml" ContentType="application/vnd.openxmlformats-officedocument.presentationml.notesSlide+xml"/>
  <Override PartName="/ppt/notesSlides/notesSlide317.xml" ContentType="application/vnd.openxmlformats-officedocument.presentationml.notesSlide+xml"/>
  <Override PartName="/ppt/notesSlides/notesSlide318.xml" ContentType="application/vnd.openxmlformats-officedocument.presentationml.notesSlide+xml"/>
  <Override PartName="/ppt/notesSlides/notesSlide319.xml" ContentType="application/vnd.openxmlformats-officedocument.presentationml.notesSlide+xml"/>
  <Override PartName="/ppt/notesSlides/notesSlide320.xml" ContentType="application/vnd.openxmlformats-officedocument.presentationml.notesSlide+xml"/>
  <Override PartName="/ppt/notesSlides/notesSlide321.xml" ContentType="application/vnd.openxmlformats-officedocument.presentationml.notesSlide+xml"/>
  <Override PartName="/ppt/notesSlides/notesSlide322.xml" ContentType="application/vnd.openxmlformats-officedocument.presentationml.notesSlide+xml"/>
  <Override PartName="/ppt/notesSlides/notesSlide323.xml" ContentType="application/vnd.openxmlformats-officedocument.presentationml.notesSlide+xml"/>
  <Override PartName="/ppt/notesSlides/notesSlide324.xml" ContentType="application/vnd.openxmlformats-officedocument.presentationml.notesSlide+xml"/>
  <Override PartName="/ppt/notesSlides/notesSlide325.xml" ContentType="application/vnd.openxmlformats-officedocument.presentationml.notesSlide+xml"/>
  <Override PartName="/ppt/notesSlides/notesSlide326.xml" ContentType="application/vnd.openxmlformats-officedocument.presentationml.notesSlide+xml"/>
  <Override PartName="/ppt/notesSlides/notesSlide327.xml" ContentType="application/vnd.openxmlformats-officedocument.presentationml.notesSlide+xml"/>
  <Override PartName="/ppt/notesSlides/notesSlide328.xml" ContentType="application/vnd.openxmlformats-officedocument.presentationml.notesSlide+xml"/>
  <Override PartName="/ppt/notesSlides/notesSlide329.xml" ContentType="application/vnd.openxmlformats-officedocument.presentationml.notesSlide+xml"/>
  <Override PartName="/ppt/notesSlides/notesSlide330.xml" ContentType="application/vnd.openxmlformats-officedocument.presentationml.notesSlide+xml"/>
  <Override PartName="/ppt/notesSlides/notesSlide331.xml" ContentType="application/vnd.openxmlformats-officedocument.presentationml.notesSlide+xml"/>
  <Override PartName="/ppt/notesSlides/notesSlide332.xml" ContentType="application/vnd.openxmlformats-officedocument.presentationml.notesSlide+xml"/>
  <Override PartName="/ppt/notesSlides/notesSlide333.xml" ContentType="application/vnd.openxmlformats-officedocument.presentationml.notesSlide+xml"/>
  <Override PartName="/ppt/notesSlides/notesSlide334.xml" ContentType="application/vnd.openxmlformats-officedocument.presentationml.notesSlide+xml"/>
  <Override PartName="/ppt/notesSlides/notesSlide335.xml" ContentType="application/vnd.openxmlformats-officedocument.presentationml.notesSlide+xml"/>
  <Override PartName="/ppt/notesSlides/notesSlide336.xml" ContentType="application/vnd.openxmlformats-officedocument.presentationml.notesSlide+xml"/>
  <Override PartName="/ppt/notesSlides/notesSlide337.xml" ContentType="application/vnd.openxmlformats-officedocument.presentationml.notesSlide+xml"/>
  <Override PartName="/ppt/notesSlides/notesSlide338.xml" ContentType="application/vnd.openxmlformats-officedocument.presentationml.notesSlide+xml"/>
  <Override PartName="/ppt/notesSlides/notesSlide339.xml" ContentType="application/vnd.openxmlformats-officedocument.presentationml.notesSlide+xml"/>
  <Override PartName="/ppt/notesSlides/notesSlide340.xml" ContentType="application/vnd.openxmlformats-officedocument.presentationml.notesSlide+xml"/>
  <Override PartName="/ppt/notesSlides/notesSlide341.xml" ContentType="application/vnd.openxmlformats-officedocument.presentationml.notesSlide+xml"/>
  <Override PartName="/ppt/notesSlides/notesSlide342.xml" ContentType="application/vnd.openxmlformats-officedocument.presentationml.notesSlide+xml"/>
  <Override PartName="/ppt/notesSlides/notesSlide343.xml" ContentType="application/vnd.openxmlformats-officedocument.presentationml.notesSlide+xml"/>
  <Override PartName="/ppt/notesSlides/notesSlide344.xml" ContentType="application/vnd.openxmlformats-officedocument.presentationml.notesSlide+xml"/>
  <Override PartName="/ppt/notesSlides/notesSlide345.xml" ContentType="application/vnd.openxmlformats-officedocument.presentationml.notesSlide+xml"/>
  <Override PartName="/ppt/notesSlides/notesSlide346.xml" ContentType="application/vnd.openxmlformats-officedocument.presentationml.notesSlide+xml"/>
  <Override PartName="/ppt/notesSlides/notesSlide347.xml" ContentType="application/vnd.openxmlformats-officedocument.presentationml.notesSlide+xml"/>
  <Override PartName="/ppt/notesSlides/notesSlide348.xml" ContentType="application/vnd.openxmlformats-officedocument.presentationml.notesSlide+xml"/>
  <Override PartName="/ppt/notesSlides/notesSlide349.xml" ContentType="application/vnd.openxmlformats-officedocument.presentationml.notesSlide+xml"/>
  <Override PartName="/ppt/notesSlides/notesSlide350.xml" ContentType="application/vnd.openxmlformats-officedocument.presentationml.notesSlide+xml"/>
  <Override PartName="/ppt/notesSlides/notesSlide351.xml" ContentType="application/vnd.openxmlformats-officedocument.presentationml.notesSlide+xml"/>
  <Override PartName="/ppt/notesSlides/notesSlide352.xml" ContentType="application/vnd.openxmlformats-officedocument.presentationml.notesSlide+xml"/>
  <Override PartName="/ppt/notesSlides/notesSlide353.xml" ContentType="application/vnd.openxmlformats-officedocument.presentationml.notesSlide+xml"/>
  <Override PartName="/ppt/notesSlides/notesSlide354.xml" ContentType="application/vnd.openxmlformats-officedocument.presentationml.notesSlide+xml"/>
  <Override PartName="/ppt/notesSlides/notesSlide355.xml" ContentType="application/vnd.openxmlformats-officedocument.presentationml.notesSlide+xml"/>
  <Override PartName="/ppt/notesSlides/notesSlide356.xml" ContentType="application/vnd.openxmlformats-officedocument.presentationml.notesSlide+xml"/>
  <Override PartName="/ppt/notesSlides/notesSlide357.xml" ContentType="application/vnd.openxmlformats-officedocument.presentationml.notesSlide+xml"/>
  <Override PartName="/ppt/notesSlides/notesSlide358.xml" ContentType="application/vnd.openxmlformats-officedocument.presentationml.notesSlide+xml"/>
  <Override PartName="/ppt/notesSlides/notesSlide359.xml" ContentType="application/vnd.openxmlformats-officedocument.presentationml.notesSlide+xml"/>
  <Override PartName="/ppt/notesSlides/notesSlide360.xml" ContentType="application/vnd.openxmlformats-officedocument.presentationml.notesSlide+xml"/>
  <Override PartName="/ppt/notesSlides/notesSlide361.xml" ContentType="application/vnd.openxmlformats-officedocument.presentationml.notesSlide+xml"/>
  <Override PartName="/ppt/notesSlides/notesSlide362.xml" ContentType="application/vnd.openxmlformats-officedocument.presentationml.notesSlide+xml"/>
  <Override PartName="/ppt/notesSlides/notesSlide363.xml" ContentType="application/vnd.openxmlformats-officedocument.presentationml.notesSlide+xml"/>
  <Override PartName="/ppt/notesSlides/notesSlide364.xml" ContentType="application/vnd.openxmlformats-officedocument.presentationml.notesSlide+xml"/>
  <Override PartName="/ppt/notesSlides/notesSlide365.xml" ContentType="application/vnd.openxmlformats-officedocument.presentationml.notesSlide+xml"/>
  <Override PartName="/ppt/notesSlides/notesSlide366.xml" ContentType="application/vnd.openxmlformats-officedocument.presentationml.notesSlide+xml"/>
  <Override PartName="/ppt/notesSlides/notesSlide367.xml" ContentType="application/vnd.openxmlformats-officedocument.presentationml.notesSlide+xml"/>
  <Override PartName="/ppt/notesSlides/notesSlide368.xml" ContentType="application/vnd.openxmlformats-officedocument.presentationml.notesSlide+xml"/>
  <Override PartName="/ppt/notesSlides/notesSlide369.xml" ContentType="application/vnd.openxmlformats-officedocument.presentationml.notesSlide+xml"/>
  <Override PartName="/ppt/notesSlides/notesSlide370.xml" ContentType="application/vnd.openxmlformats-officedocument.presentationml.notesSlide+xml"/>
  <Override PartName="/ppt/notesSlides/notesSlide371.xml" ContentType="application/vnd.openxmlformats-officedocument.presentationml.notesSlide+xml"/>
  <Override PartName="/ppt/notesSlides/notesSlide372.xml" ContentType="application/vnd.openxmlformats-officedocument.presentationml.notesSlide+xml"/>
  <Override PartName="/ppt/notesSlides/notesSlide373.xml" ContentType="application/vnd.openxmlformats-officedocument.presentationml.notesSlide+xml"/>
  <Override PartName="/ppt/notesSlides/notesSlide374.xml" ContentType="application/vnd.openxmlformats-officedocument.presentationml.notesSlide+xml"/>
  <Override PartName="/ppt/notesSlides/notesSlide375.xml" ContentType="application/vnd.openxmlformats-officedocument.presentationml.notesSlide+xml"/>
  <Override PartName="/ppt/notesSlides/notesSlide376.xml" ContentType="application/vnd.openxmlformats-officedocument.presentationml.notesSlide+xml"/>
  <Override PartName="/ppt/notesSlides/notesSlide377.xml" ContentType="application/vnd.openxmlformats-officedocument.presentationml.notesSlide+xml"/>
  <Override PartName="/ppt/notesSlides/notesSlide378.xml" ContentType="application/vnd.openxmlformats-officedocument.presentationml.notesSlide+xml"/>
  <Override PartName="/ppt/notesSlides/notesSlide379.xml" ContentType="application/vnd.openxmlformats-officedocument.presentationml.notesSlide+xml"/>
  <Override PartName="/ppt/notesSlides/notesSlide380.xml" ContentType="application/vnd.openxmlformats-officedocument.presentationml.notesSlide+xml"/>
  <Override PartName="/ppt/notesSlides/notesSlide381.xml" ContentType="application/vnd.openxmlformats-officedocument.presentationml.notesSlide+xml"/>
  <Override PartName="/ppt/notesSlides/notesSlide382.xml" ContentType="application/vnd.openxmlformats-officedocument.presentationml.notesSlide+xml"/>
  <Override PartName="/ppt/notesSlides/notesSlide383.xml" ContentType="application/vnd.openxmlformats-officedocument.presentationml.notesSlide+xml"/>
  <Override PartName="/ppt/notesSlides/notesSlide384.xml" ContentType="application/vnd.openxmlformats-officedocument.presentationml.notesSlide+xml"/>
  <Override PartName="/ppt/notesSlides/notesSlide385.xml" ContentType="application/vnd.openxmlformats-officedocument.presentationml.notesSlide+xml"/>
  <Override PartName="/ppt/notesSlides/notesSlide386.xml" ContentType="application/vnd.openxmlformats-officedocument.presentationml.notesSlide+xml"/>
  <Override PartName="/ppt/notesSlides/notesSlide387.xml" ContentType="application/vnd.openxmlformats-officedocument.presentationml.notesSlide+xml"/>
  <Override PartName="/ppt/notesSlides/notesSlide388.xml" ContentType="application/vnd.openxmlformats-officedocument.presentationml.notesSlide+xml"/>
  <Override PartName="/ppt/notesSlides/notesSlide389.xml" ContentType="application/vnd.openxmlformats-officedocument.presentationml.notesSlide+xml"/>
  <Override PartName="/ppt/notesSlides/notesSlide390.xml" ContentType="application/vnd.openxmlformats-officedocument.presentationml.notesSlide+xml"/>
  <Override PartName="/ppt/notesSlides/notesSlide391.xml" ContentType="application/vnd.openxmlformats-officedocument.presentationml.notesSlide+xml"/>
  <Override PartName="/ppt/notesSlides/notesSlide392.xml" ContentType="application/vnd.openxmlformats-officedocument.presentationml.notesSlide+xml"/>
  <Override PartName="/ppt/notesSlides/notesSlide393.xml" ContentType="application/vnd.openxmlformats-officedocument.presentationml.notesSlide+xml"/>
  <Override PartName="/ppt/notesSlides/notesSlide394.xml" ContentType="application/vnd.openxmlformats-officedocument.presentationml.notesSlide+xml"/>
  <Override PartName="/ppt/notesSlides/notesSlide395.xml" ContentType="application/vnd.openxmlformats-officedocument.presentationml.notesSlide+xml"/>
  <Override PartName="/ppt/notesSlides/notesSlide396.xml" ContentType="application/vnd.openxmlformats-officedocument.presentationml.notesSlide+xml"/>
  <Override PartName="/ppt/notesSlides/notesSlide397.xml" ContentType="application/vnd.openxmlformats-officedocument.presentationml.notesSlide+xml"/>
  <Override PartName="/ppt/notesSlides/notesSlide398.xml" ContentType="application/vnd.openxmlformats-officedocument.presentationml.notesSlide+xml"/>
  <Override PartName="/ppt/notesSlides/notesSlide399.xml" ContentType="application/vnd.openxmlformats-officedocument.presentationml.notesSlide+xml"/>
  <Override PartName="/ppt/notesSlides/notesSlide400.xml" ContentType="application/vnd.openxmlformats-officedocument.presentationml.notesSlide+xml"/>
  <Override PartName="/ppt/notesSlides/notesSlide401.xml" ContentType="application/vnd.openxmlformats-officedocument.presentationml.notesSlide+xml"/>
  <Override PartName="/ppt/notesSlides/notesSlide402.xml" ContentType="application/vnd.openxmlformats-officedocument.presentationml.notesSlide+xml"/>
  <Override PartName="/ppt/notesSlides/notesSlide403.xml" ContentType="application/vnd.openxmlformats-officedocument.presentationml.notesSlide+xml"/>
  <Override PartName="/ppt/notesSlides/notesSlide404.xml" ContentType="application/vnd.openxmlformats-officedocument.presentationml.notesSlide+xml"/>
  <Override PartName="/ppt/notesSlides/notesSlide405.xml" ContentType="application/vnd.openxmlformats-officedocument.presentationml.notesSlide+xml"/>
  <Override PartName="/ppt/notesSlides/notesSlide406.xml" ContentType="application/vnd.openxmlformats-officedocument.presentationml.notesSlide+xml"/>
  <Override PartName="/ppt/notesSlides/notesSlide407.xml" ContentType="application/vnd.openxmlformats-officedocument.presentationml.notesSlide+xml"/>
  <Override PartName="/ppt/notesSlides/notesSlide408.xml" ContentType="application/vnd.openxmlformats-officedocument.presentationml.notesSlide+xml"/>
  <Override PartName="/ppt/notesSlides/notesSlide409.xml" ContentType="application/vnd.openxmlformats-officedocument.presentationml.notesSlide+xml"/>
  <Override PartName="/ppt/notesSlides/notesSlide410.xml" ContentType="application/vnd.openxmlformats-officedocument.presentationml.notesSlide+xml"/>
  <Override PartName="/ppt/notesSlides/notesSlide411.xml" ContentType="application/vnd.openxmlformats-officedocument.presentationml.notesSlide+xml"/>
  <Override PartName="/ppt/notesSlides/notesSlide412.xml" ContentType="application/vnd.openxmlformats-officedocument.presentationml.notesSlide+xml"/>
  <Override PartName="/ppt/notesSlides/notesSlide413.xml" ContentType="application/vnd.openxmlformats-officedocument.presentationml.notesSlide+xml"/>
  <Override PartName="/ppt/notesSlides/notesSlide414.xml" ContentType="application/vnd.openxmlformats-officedocument.presentationml.notesSlide+xml"/>
  <Override PartName="/ppt/notesSlides/notesSlide415.xml" ContentType="application/vnd.openxmlformats-officedocument.presentationml.notesSlide+xml"/>
  <Override PartName="/ppt/notesSlides/notesSlide416.xml" ContentType="application/vnd.openxmlformats-officedocument.presentationml.notesSlide+xml"/>
  <Override PartName="/ppt/notesSlides/notesSlide417.xml" ContentType="application/vnd.openxmlformats-officedocument.presentationml.notesSlide+xml"/>
  <Override PartName="/ppt/notesSlides/notesSlide418.xml" ContentType="application/vnd.openxmlformats-officedocument.presentationml.notesSlide+xml"/>
  <Override PartName="/ppt/notesSlides/notesSlide419.xml" ContentType="application/vnd.openxmlformats-officedocument.presentationml.notesSlide+xml"/>
  <Override PartName="/ppt/notesSlides/notesSlide420.xml" ContentType="application/vnd.openxmlformats-officedocument.presentationml.notesSlide+xml"/>
  <Override PartName="/ppt/notesSlides/notesSlide421.xml" ContentType="application/vnd.openxmlformats-officedocument.presentationml.notesSlide+xml"/>
  <Override PartName="/ppt/notesSlides/notesSlide422.xml" ContentType="application/vnd.openxmlformats-officedocument.presentationml.notesSlide+xml"/>
  <Override PartName="/ppt/notesSlides/notesSlide423.xml" ContentType="application/vnd.openxmlformats-officedocument.presentationml.notesSlide+xml"/>
  <Override PartName="/ppt/notesSlides/notesSlide424.xml" ContentType="application/vnd.openxmlformats-officedocument.presentationml.notesSlide+xml"/>
  <Override PartName="/ppt/notesSlides/notesSlide425.xml" ContentType="application/vnd.openxmlformats-officedocument.presentationml.notesSlide+xml"/>
  <Override PartName="/ppt/notesSlides/notesSlide426.xml" ContentType="application/vnd.openxmlformats-officedocument.presentationml.notesSlide+xml"/>
  <Override PartName="/ppt/notesSlides/notesSlide427.xml" ContentType="application/vnd.openxmlformats-officedocument.presentationml.notesSlide+xml"/>
  <Override PartName="/ppt/notesSlides/notesSlide428.xml" ContentType="application/vnd.openxmlformats-officedocument.presentationml.notesSlide+xml"/>
  <Override PartName="/ppt/notesSlides/notesSlide429.xml" ContentType="application/vnd.openxmlformats-officedocument.presentationml.notesSlide+xml"/>
  <Override PartName="/ppt/notesSlides/notesSlide430.xml" ContentType="application/vnd.openxmlformats-officedocument.presentationml.notesSlide+xml"/>
  <Override PartName="/ppt/notesSlides/notesSlide431.xml" ContentType="application/vnd.openxmlformats-officedocument.presentationml.notesSlide+xml"/>
  <Override PartName="/ppt/notesSlides/notesSlide432.xml" ContentType="application/vnd.openxmlformats-officedocument.presentationml.notesSlide+xml"/>
  <Override PartName="/ppt/notesSlides/notesSlide433.xml" ContentType="application/vnd.openxmlformats-officedocument.presentationml.notesSlide+xml"/>
  <Override PartName="/ppt/notesSlides/notesSlide434.xml" ContentType="application/vnd.openxmlformats-officedocument.presentationml.notesSlide+xml"/>
  <Override PartName="/ppt/notesSlides/notesSlide435.xml" ContentType="application/vnd.openxmlformats-officedocument.presentationml.notesSlide+xml"/>
  <Override PartName="/ppt/notesSlides/notesSlide436.xml" ContentType="application/vnd.openxmlformats-officedocument.presentationml.notesSlide+xml"/>
  <Override PartName="/ppt/notesSlides/notesSlide437.xml" ContentType="application/vnd.openxmlformats-officedocument.presentationml.notesSlide+xml"/>
  <Override PartName="/ppt/notesSlides/notesSlide438.xml" ContentType="application/vnd.openxmlformats-officedocument.presentationml.notesSlide+xml"/>
  <Override PartName="/ppt/notesSlides/notesSlide439.xml" ContentType="application/vnd.openxmlformats-officedocument.presentationml.notesSlide+xml"/>
  <Override PartName="/ppt/notesSlides/notesSlide440.xml" ContentType="application/vnd.openxmlformats-officedocument.presentationml.notesSlide+xml"/>
  <Override PartName="/ppt/notesSlides/notesSlide4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7441" r:id="rId1"/>
    <p:sldMasterId id="2147487443" r:id="rId2"/>
  </p:sldMasterIdLst>
  <p:notesMasterIdLst>
    <p:notesMasterId r:id="rId454"/>
  </p:notesMasterIdLst>
  <p:handoutMasterIdLst>
    <p:handoutMasterId r:id="rId455"/>
  </p:handoutMasterIdLst>
  <p:sldIdLst>
    <p:sldId id="853" r:id="rId3"/>
    <p:sldId id="854" r:id="rId4"/>
    <p:sldId id="1295" r:id="rId5"/>
    <p:sldId id="1290" r:id="rId6"/>
    <p:sldId id="1291" r:id="rId7"/>
    <p:sldId id="1292" r:id="rId8"/>
    <p:sldId id="1293" r:id="rId9"/>
    <p:sldId id="1294" r:id="rId10"/>
    <p:sldId id="1296" r:id="rId11"/>
    <p:sldId id="420" r:id="rId12"/>
    <p:sldId id="421" r:id="rId13"/>
    <p:sldId id="520" r:id="rId14"/>
    <p:sldId id="526" r:id="rId15"/>
    <p:sldId id="900" r:id="rId16"/>
    <p:sldId id="1324" r:id="rId17"/>
    <p:sldId id="1325" r:id="rId18"/>
    <p:sldId id="901" r:id="rId19"/>
    <p:sldId id="1326" r:id="rId20"/>
    <p:sldId id="1327" r:id="rId21"/>
    <p:sldId id="1328" r:id="rId22"/>
    <p:sldId id="1329" r:id="rId23"/>
    <p:sldId id="902" r:id="rId24"/>
    <p:sldId id="906" r:id="rId25"/>
    <p:sldId id="905" r:id="rId26"/>
    <p:sldId id="903" r:id="rId27"/>
    <p:sldId id="904" r:id="rId28"/>
    <p:sldId id="907" r:id="rId29"/>
    <p:sldId id="908" r:id="rId30"/>
    <p:sldId id="909" r:id="rId31"/>
    <p:sldId id="910" r:id="rId32"/>
    <p:sldId id="913" r:id="rId33"/>
    <p:sldId id="914" r:id="rId34"/>
    <p:sldId id="915" r:id="rId35"/>
    <p:sldId id="916" r:id="rId36"/>
    <p:sldId id="917" r:id="rId37"/>
    <p:sldId id="918" r:id="rId38"/>
    <p:sldId id="919" r:id="rId39"/>
    <p:sldId id="920" r:id="rId40"/>
    <p:sldId id="921" r:id="rId41"/>
    <p:sldId id="922" r:id="rId42"/>
    <p:sldId id="923" r:id="rId43"/>
    <p:sldId id="924" r:id="rId44"/>
    <p:sldId id="925" r:id="rId45"/>
    <p:sldId id="926" r:id="rId46"/>
    <p:sldId id="927" r:id="rId47"/>
    <p:sldId id="928" r:id="rId48"/>
    <p:sldId id="1331" r:id="rId49"/>
    <p:sldId id="1330" r:id="rId50"/>
    <p:sldId id="929" r:id="rId51"/>
    <p:sldId id="965" r:id="rId52"/>
    <p:sldId id="1289" r:id="rId53"/>
    <p:sldId id="1344" r:id="rId54"/>
    <p:sldId id="930" r:id="rId55"/>
    <p:sldId id="931" r:id="rId56"/>
    <p:sldId id="932" r:id="rId57"/>
    <p:sldId id="933" r:id="rId58"/>
    <p:sldId id="934" r:id="rId59"/>
    <p:sldId id="935" r:id="rId60"/>
    <p:sldId id="945" r:id="rId61"/>
    <p:sldId id="1345" r:id="rId62"/>
    <p:sldId id="936" r:id="rId63"/>
    <p:sldId id="938" r:id="rId64"/>
    <p:sldId id="942" r:id="rId65"/>
    <p:sldId id="943" r:id="rId66"/>
    <p:sldId id="944" r:id="rId67"/>
    <p:sldId id="946" r:id="rId68"/>
    <p:sldId id="948" r:id="rId69"/>
    <p:sldId id="949" r:id="rId70"/>
    <p:sldId id="1333" r:id="rId71"/>
    <p:sldId id="1334" r:id="rId72"/>
    <p:sldId id="1332" r:id="rId73"/>
    <p:sldId id="950" r:id="rId74"/>
    <p:sldId id="952" r:id="rId75"/>
    <p:sldId id="953" r:id="rId76"/>
    <p:sldId id="954" r:id="rId77"/>
    <p:sldId id="955" r:id="rId78"/>
    <p:sldId id="956" r:id="rId79"/>
    <p:sldId id="957" r:id="rId80"/>
    <p:sldId id="958" r:id="rId81"/>
    <p:sldId id="959" r:id="rId82"/>
    <p:sldId id="960" r:id="rId83"/>
    <p:sldId id="963" r:id="rId84"/>
    <p:sldId id="964" r:id="rId85"/>
    <p:sldId id="966" r:id="rId86"/>
    <p:sldId id="962" r:id="rId87"/>
    <p:sldId id="1336" r:id="rId88"/>
    <p:sldId id="1337" r:id="rId89"/>
    <p:sldId id="1338" r:id="rId90"/>
    <p:sldId id="1339" r:id="rId91"/>
    <p:sldId id="967" r:id="rId92"/>
    <p:sldId id="968" r:id="rId93"/>
    <p:sldId id="1341" r:id="rId94"/>
    <p:sldId id="1342" r:id="rId95"/>
    <p:sldId id="1340" r:id="rId96"/>
    <p:sldId id="981" r:id="rId97"/>
    <p:sldId id="982" r:id="rId98"/>
    <p:sldId id="980" r:id="rId99"/>
    <p:sldId id="983" r:id="rId100"/>
    <p:sldId id="969" r:id="rId101"/>
    <p:sldId id="970" r:id="rId102"/>
    <p:sldId id="971" r:id="rId103"/>
    <p:sldId id="972" r:id="rId104"/>
    <p:sldId id="1343" r:id="rId105"/>
    <p:sldId id="973" r:id="rId106"/>
    <p:sldId id="975" r:id="rId107"/>
    <p:sldId id="976" r:id="rId108"/>
    <p:sldId id="984" r:id="rId109"/>
    <p:sldId id="985" r:id="rId110"/>
    <p:sldId id="986" r:id="rId111"/>
    <p:sldId id="987" r:id="rId112"/>
    <p:sldId id="988" r:id="rId113"/>
    <p:sldId id="977" r:id="rId114"/>
    <p:sldId id="1347" r:id="rId115"/>
    <p:sldId id="1348" r:id="rId116"/>
    <p:sldId id="1349" r:id="rId117"/>
    <p:sldId id="1350" r:id="rId118"/>
    <p:sldId id="1352" r:id="rId119"/>
    <p:sldId id="1351" r:id="rId120"/>
    <p:sldId id="1353" r:id="rId121"/>
    <p:sldId id="1354" r:id="rId122"/>
    <p:sldId id="978" r:id="rId123"/>
    <p:sldId id="979" r:id="rId124"/>
    <p:sldId id="990" r:id="rId125"/>
    <p:sldId id="989" r:id="rId126"/>
    <p:sldId id="991" r:id="rId127"/>
    <p:sldId id="992" r:id="rId128"/>
    <p:sldId id="993" r:id="rId129"/>
    <p:sldId id="994" r:id="rId130"/>
    <p:sldId id="995" r:id="rId131"/>
    <p:sldId id="1357" r:id="rId132"/>
    <p:sldId id="1358" r:id="rId133"/>
    <p:sldId id="1359" r:id="rId134"/>
    <p:sldId id="1356" r:id="rId135"/>
    <p:sldId id="996" r:id="rId136"/>
    <p:sldId id="997" r:id="rId137"/>
    <p:sldId id="998" r:id="rId138"/>
    <p:sldId id="999" r:id="rId139"/>
    <p:sldId id="1016" r:id="rId140"/>
    <p:sldId id="1017" r:id="rId141"/>
    <p:sldId id="1018" r:id="rId142"/>
    <p:sldId id="1019" r:id="rId143"/>
    <p:sldId id="1020" r:id="rId144"/>
    <p:sldId id="1021" r:id="rId145"/>
    <p:sldId id="1023" r:id="rId146"/>
    <p:sldId id="1024" r:id="rId147"/>
    <p:sldId id="1025" r:id="rId148"/>
    <p:sldId id="1026" r:id="rId149"/>
    <p:sldId id="1027" r:id="rId150"/>
    <p:sldId id="1028" r:id="rId151"/>
    <p:sldId id="1029" r:id="rId152"/>
    <p:sldId id="1030" r:id="rId153"/>
    <p:sldId id="1031" r:id="rId154"/>
    <p:sldId id="1032" r:id="rId155"/>
    <p:sldId id="1033" r:id="rId156"/>
    <p:sldId id="1034" r:id="rId157"/>
    <p:sldId id="1035" r:id="rId158"/>
    <p:sldId id="1036" r:id="rId159"/>
    <p:sldId id="1037" r:id="rId160"/>
    <p:sldId id="1039" r:id="rId161"/>
    <p:sldId id="1040" r:id="rId162"/>
    <p:sldId id="1041" r:id="rId163"/>
    <p:sldId id="1042" r:id="rId164"/>
    <p:sldId id="1043" r:id="rId165"/>
    <p:sldId id="1044" r:id="rId166"/>
    <p:sldId id="1045" r:id="rId167"/>
    <p:sldId id="1046" r:id="rId168"/>
    <p:sldId id="1047" r:id="rId169"/>
    <p:sldId id="1048" r:id="rId170"/>
    <p:sldId id="1049" r:id="rId171"/>
    <p:sldId id="1050" r:id="rId172"/>
    <p:sldId id="1051" r:id="rId173"/>
    <p:sldId id="1052" r:id="rId174"/>
    <p:sldId id="1053" r:id="rId175"/>
    <p:sldId id="1054" r:id="rId176"/>
    <p:sldId id="1003" r:id="rId177"/>
    <p:sldId id="1001" r:id="rId178"/>
    <p:sldId id="1002" r:id="rId179"/>
    <p:sldId id="1055" r:id="rId180"/>
    <p:sldId id="1056" r:id="rId181"/>
    <p:sldId id="1062" r:id="rId182"/>
    <p:sldId id="1057" r:id="rId183"/>
    <p:sldId id="1360" r:id="rId184"/>
    <p:sldId id="1058" r:id="rId185"/>
    <p:sldId id="1059" r:id="rId186"/>
    <p:sldId id="1361" r:id="rId187"/>
    <p:sldId id="1060" r:id="rId188"/>
    <p:sldId id="1061" r:id="rId189"/>
    <p:sldId id="1063" r:id="rId190"/>
    <p:sldId id="1064" r:id="rId191"/>
    <p:sldId id="1065" r:id="rId192"/>
    <p:sldId id="1362" r:id="rId193"/>
    <p:sldId id="1066" r:id="rId194"/>
    <p:sldId id="1363" r:id="rId195"/>
    <p:sldId id="1067" r:id="rId196"/>
    <p:sldId id="1068" r:id="rId197"/>
    <p:sldId id="1069" r:id="rId198"/>
    <p:sldId id="1087" r:id="rId199"/>
    <p:sldId id="1070" r:id="rId200"/>
    <p:sldId id="1071" r:id="rId201"/>
    <p:sldId id="1072" r:id="rId202"/>
    <p:sldId id="1073" r:id="rId203"/>
    <p:sldId id="1074" r:id="rId204"/>
    <p:sldId id="1076" r:id="rId205"/>
    <p:sldId id="1077" r:id="rId206"/>
    <p:sldId id="1365" r:id="rId207"/>
    <p:sldId id="1078" r:id="rId208"/>
    <p:sldId id="1079" r:id="rId209"/>
    <p:sldId id="1080" r:id="rId210"/>
    <p:sldId id="1081" r:id="rId211"/>
    <p:sldId id="1082" r:id="rId212"/>
    <p:sldId id="1083" r:id="rId213"/>
    <p:sldId id="1084" r:id="rId214"/>
    <p:sldId id="1085" r:id="rId215"/>
    <p:sldId id="1086" r:id="rId216"/>
    <p:sldId id="1088" r:id="rId217"/>
    <p:sldId id="1089" r:id="rId218"/>
    <p:sldId id="1090" r:id="rId219"/>
    <p:sldId id="1091" r:id="rId220"/>
    <p:sldId id="1092" r:id="rId221"/>
    <p:sldId id="1093" r:id="rId222"/>
    <p:sldId id="1094" r:id="rId223"/>
    <p:sldId id="1095" r:id="rId224"/>
    <p:sldId id="1096" r:id="rId225"/>
    <p:sldId id="1097" r:id="rId226"/>
    <p:sldId id="1098" r:id="rId227"/>
    <p:sldId id="1099" r:id="rId228"/>
    <p:sldId id="1101" r:id="rId229"/>
    <p:sldId id="1102" r:id="rId230"/>
    <p:sldId id="1103" r:id="rId231"/>
    <p:sldId id="1104" r:id="rId232"/>
    <p:sldId id="1105" r:id="rId233"/>
    <p:sldId id="1106" r:id="rId234"/>
    <p:sldId id="1107" r:id="rId235"/>
    <p:sldId id="1108" r:id="rId236"/>
    <p:sldId id="1109" r:id="rId237"/>
    <p:sldId id="1110" r:id="rId238"/>
    <p:sldId id="1111" r:id="rId239"/>
    <p:sldId id="1112" r:id="rId240"/>
    <p:sldId id="1113" r:id="rId241"/>
    <p:sldId id="1114" r:id="rId242"/>
    <p:sldId id="1115" r:id="rId243"/>
    <p:sldId id="1116" r:id="rId244"/>
    <p:sldId id="1117" r:id="rId245"/>
    <p:sldId id="1118" r:id="rId246"/>
    <p:sldId id="1119" r:id="rId247"/>
    <p:sldId id="1366" r:id="rId248"/>
    <p:sldId id="1367" r:id="rId249"/>
    <p:sldId id="1368" r:id="rId250"/>
    <p:sldId id="1370" r:id="rId251"/>
    <p:sldId id="1369" r:id="rId252"/>
    <p:sldId id="1371" r:id="rId253"/>
    <p:sldId id="1372" r:id="rId254"/>
    <p:sldId id="1373" r:id="rId255"/>
    <p:sldId id="1120" r:id="rId256"/>
    <p:sldId id="1124" r:id="rId257"/>
    <p:sldId id="1121" r:id="rId258"/>
    <p:sldId id="1122" r:id="rId259"/>
    <p:sldId id="1123" r:id="rId260"/>
    <p:sldId id="1004" r:id="rId261"/>
    <p:sldId id="1005" r:id="rId262"/>
    <p:sldId id="1006" r:id="rId263"/>
    <p:sldId id="1125" r:id="rId264"/>
    <p:sldId id="1126" r:id="rId265"/>
    <p:sldId id="1127" r:id="rId266"/>
    <p:sldId id="1128" r:id="rId267"/>
    <p:sldId id="1129" r:id="rId268"/>
    <p:sldId id="1130" r:id="rId269"/>
    <p:sldId id="1131" r:id="rId270"/>
    <p:sldId id="1132" r:id="rId271"/>
    <p:sldId id="1133" r:id="rId272"/>
    <p:sldId id="1134" r:id="rId273"/>
    <p:sldId id="1135" r:id="rId274"/>
    <p:sldId id="1297" r:id="rId275"/>
    <p:sldId id="1298" r:id="rId276"/>
    <p:sldId id="1301" r:id="rId277"/>
    <p:sldId id="1302" r:id="rId278"/>
    <p:sldId id="1303" r:id="rId279"/>
    <p:sldId id="1304" r:id="rId280"/>
    <p:sldId id="1305" r:id="rId281"/>
    <p:sldId id="1306" r:id="rId282"/>
    <p:sldId id="1307" r:id="rId283"/>
    <p:sldId id="1308" r:id="rId284"/>
    <p:sldId id="1309" r:id="rId285"/>
    <p:sldId id="1310" r:id="rId286"/>
    <p:sldId id="1312" r:id="rId287"/>
    <p:sldId id="1313" r:id="rId288"/>
    <p:sldId id="1314" r:id="rId289"/>
    <p:sldId id="1315" r:id="rId290"/>
    <p:sldId id="1374" r:id="rId291"/>
    <p:sldId id="1316" r:id="rId292"/>
    <p:sldId id="1139" r:id="rId293"/>
    <p:sldId id="1140" r:id="rId294"/>
    <p:sldId id="1317" r:id="rId295"/>
    <p:sldId id="1141" r:id="rId296"/>
    <p:sldId id="1318" r:id="rId297"/>
    <p:sldId id="1320" r:id="rId298"/>
    <p:sldId id="1319" r:id="rId299"/>
    <p:sldId id="1321" r:id="rId300"/>
    <p:sldId id="1322" r:id="rId301"/>
    <p:sldId id="1323" r:id="rId302"/>
    <p:sldId id="1299" r:id="rId303"/>
    <p:sldId id="1143" r:id="rId304"/>
    <p:sldId id="1144" r:id="rId305"/>
    <p:sldId id="1145" r:id="rId306"/>
    <p:sldId id="1146" r:id="rId307"/>
    <p:sldId id="1147" r:id="rId308"/>
    <p:sldId id="1148" r:id="rId309"/>
    <p:sldId id="1149" r:id="rId310"/>
    <p:sldId id="1150" r:id="rId311"/>
    <p:sldId id="1151" r:id="rId312"/>
    <p:sldId id="1152" r:id="rId313"/>
    <p:sldId id="1153" r:id="rId314"/>
    <p:sldId id="1154" r:id="rId315"/>
    <p:sldId id="1155" r:id="rId316"/>
    <p:sldId id="1156" r:id="rId317"/>
    <p:sldId id="1157" r:id="rId318"/>
    <p:sldId id="1158" r:id="rId319"/>
    <p:sldId id="1159" r:id="rId320"/>
    <p:sldId id="1160" r:id="rId321"/>
    <p:sldId id="1161" r:id="rId322"/>
    <p:sldId id="1162" r:id="rId323"/>
    <p:sldId id="1163" r:id="rId324"/>
    <p:sldId id="1164" r:id="rId325"/>
    <p:sldId id="1165" r:id="rId326"/>
    <p:sldId id="1166" r:id="rId327"/>
    <p:sldId id="1167" r:id="rId328"/>
    <p:sldId id="1168" r:id="rId329"/>
    <p:sldId id="1169" r:id="rId330"/>
    <p:sldId id="1170" r:id="rId331"/>
    <p:sldId id="1171" r:id="rId332"/>
    <p:sldId id="1172" r:id="rId333"/>
    <p:sldId id="1173" r:id="rId334"/>
    <p:sldId id="1174" r:id="rId335"/>
    <p:sldId id="1190" r:id="rId336"/>
    <p:sldId id="1176" r:id="rId337"/>
    <p:sldId id="1177" r:id="rId338"/>
    <p:sldId id="1178" r:id="rId339"/>
    <p:sldId id="1179" r:id="rId340"/>
    <p:sldId id="1180" r:id="rId341"/>
    <p:sldId id="1181" r:id="rId342"/>
    <p:sldId id="1182" r:id="rId343"/>
    <p:sldId id="1183" r:id="rId344"/>
    <p:sldId id="1184" r:id="rId345"/>
    <p:sldId id="1185" r:id="rId346"/>
    <p:sldId id="1186" r:id="rId347"/>
    <p:sldId id="1187" r:id="rId348"/>
    <p:sldId id="1188" r:id="rId349"/>
    <p:sldId id="1189" r:id="rId350"/>
    <p:sldId id="1175" r:id="rId351"/>
    <p:sldId id="1191" r:id="rId352"/>
    <p:sldId id="1192" r:id="rId353"/>
    <p:sldId id="1193" r:id="rId354"/>
    <p:sldId id="1194" r:id="rId355"/>
    <p:sldId id="1195" r:id="rId356"/>
    <p:sldId id="1196" r:id="rId357"/>
    <p:sldId id="1197" r:id="rId358"/>
    <p:sldId id="1198" r:id="rId359"/>
    <p:sldId id="1199" r:id="rId360"/>
    <p:sldId id="1200" r:id="rId361"/>
    <p:sldId id="1201" r:id="rId362"/>
    <p:sldId id="1202" r:id="rId363"/>
    <p:sldId id="1203" r:id="rId364"/>
    <p:sldId id="1204" r:id="rId365"/>
    <p:sldId id="1205" r:id="rId366"/>
    <p:sldId id="1206" r:id="rId367"/>
    <p:sldId id="1207" r:id="rId368"/>
    <p:sldId id="1208" r:id="rId369"/>
    <p:sldId id="1209" r:id="rId370"/>
    <p:sldId id="1210" r:id="rId371"/>
    <p:sldId id="1211" r:id="rId372"/>
    <p:sldId id="1212" r:id="rId373"/>
    <p:sldId id="1213" r:id="rId374"/>
    <p:sldId id="1214" r:id="rId375"/>
    <p:sldId id="1215" r:id="rId376"/>
    <p:sldId id="1216" r:id="rId377"/>
    <p:sldId id="1217" r:id="rId378"/>
    <p:sldId id="1218" r:id="rId379"/>
    <p:sldId id="1219" r:id="rId380"/>
    <p:sldId id="1220" r:id="rId381"/>
    <p:sldId id="1221" r:id="rId382"/>
    <p:sldId id="1222" r:id="rId383"/>
    <p:sldId id="1223" r:id="rId384"/>
    <p:sldId id="1224" r:id="rId385"/>
    <p:sldId id="1225" r:id="rId386"/>
    <p:sldId id="1226" r:id="rId387"/>
    <p:sldId id="1227" r:id="rId388"/>
    <p:sldId id="1228" r:id="rId389"/>
    <p:sldId id="1229" r:id="rId390"/>
    <p:sldId id="1231" r:id="rId391"/>
    <p:sldId id="1230" r:id="rId392"/>
    <p:sldId id="1232" r:id="rId393"/>
    <p:sldId id="1233" r:id="rId394"/>
    <p:sldId id="1234" r:id="rId395"/>
    <p:sldId id="1235" r:id="rId396"/>
    <p:sldId id="1236" r:id="rId397"/>
    <p:sldId id="1237" r:id="rId398"/>
    <p:sldId id="1238" r:id="rId399"/>
    <p:sldId id="1007" r:id="rId400"/>
    <p:sldId id="1008" r:id="rId401"/>
    <p:sldId id="1009" r:id="rId402"/>
    <p:sldId id="1239" r:id="rId403"/>
    <p:sldId id="1240" r:id="rId404"/>
    <p:sldId id="1241" r:id="rId405"/>
    <p:sldId id="1242" r:id="rId406"/>
    <p:sldId id="1243" r:id="rId407"/>
    <p:sldId id="1244" r:id="rId408"/>
    <p:sldId id="1245" r:id="rId409"/>
    <p:sldId id="1254" r:id="rId410"/>
    <p:sldId id="1246" r:id="rId411"/>
    <p:sldId id="1247" r:id="rId412"/>
    <p:sldId id="1248" r:id="rId413"/>
    <p:sldId id="1249" r:id="rId414"/>
    <p:sldId id="1250" r:id="rId415"/>
    <p:sldId id="1251" r:id="rId416"/>
    <p:sldId id="1252" r:id="rId417"/>
    <p:sldId id="1253" r:id="rId418"/>
    <p:sldId id="1256" r:id="rId419"/>
    <p:sldId id="1255" r:id="rId420"/>
    <p:sldId id="1259" r:id="rId421"/>
    <p:sldId id="1260" r:id="rId422"/>
    <p:sldId id="1261" r:id="rId423"/>
    <p:sldId id="1262" r:id="rId424"/>
    <p:sldId id="1263" r:id="rId425"/>
    <p:sldId id="1264" r:id="rId426"/>
    <p:sldId id="1265" r:id="rId427"/>
    <p:sldId id="1266" r:id="rId428"/>
    <p:sldId id="1267" r:id="rId429"/>
    <p:sldId id="1375" r:id="rId430"/>
    <p:sldId id="1376" r:id="rId431"/>
    <p:sldId id="1377" r:id="rId432"/>
    <p:sldId id="1268" r:id="rId433"/>
    <p:sldId id="1269" r:id="rId434"/>
    <p:sldId id="1270" r:id="rId435"/>
    <p:sldId id="1271" r:id="rId436"/>
    <p:sldId id="1272" r:id="rId437"/>
    <p:sldId id="1273" r:id="rId438"/>
    <p:sldId id="1274" r:id="rId439"/>
    <p:sldId id="1275" r:id="rId440"/>
    <p:sldId id="1276" r:id="rId441"/>
    <p:sldId id="1277" r:id="rId442"/>
    <p:sldId id="1278" r:id="rId443"/>
    <p:sldId id="1279" r:id="rId444"/>
    <p:sldId id="1280" r:id="rId445"/>
    <p:sldId id="1281" r:id="rId446"/>
    <p:sldId id="1282" r:id="rId447"/>
    <p:sldId id="1283" r:id="rId448"/>
    <p:sldId id="1285" r:id="rId449"/>
    <p:sldId id="1284" r:id="rId450"/>
    <p:sldId id="1286" r:id="rId451"/>
    <p:sldId id="1287" r:id="rId452"/>
    <p:sldId id="1288" r:id="rId453"/>
  </p:sldIdLst>
  <p:sldSz cx="10440988" cy="6858000"/>
  <p:notesSz cx="6797675" cy="9926638"/>
  <p:embeddedFontLst>
    <p:embeddedFont>
      <p:font typeface="Calvin" pitchFamily="2" charset="0"/>
      <p:regular r:id="rId456"/>
    </p:embeddedFont>
    <p:embeddedFont>
      <p:font typeface="Cambria Math" panose="02040503050406030204" pitchFamily="18" charset="0"/>
      <p:regular r:id="rId457"/>
    </p:embeddedFont>
    <p:embeddedFont>
      <p:font typeface="Candara" panose="020E0502030303020204" pitchFamily="34" charset="0"/>
      <p:regular r:id="rId458"/>
      <p:bold r:id="rId459"/>
      <p:italic r:id="rId460"/>
      <p:boldItalic r:id="rId461"/>
    </p:embeddedFont>
    <p:embeddedFont>
      <p:font typeface="Consolas" panose="020B0609020204030204" pitchFamily="49" charset="0"/>
      <p:regular r:id="rId462"/>
      <p:bold r:id="rId463"/>
      <p:italic r:id="rId464"/>
      <p:boldItalic r:id="rId465"/>
    </p:embeddedFont>
    <p:embeddedFont>
      <p:font typeface="Microsoft Sans Serif" panose="020B0604020202020204" pitchFamily="34" charset="0"/>
      <p:regular r:id="rId466"/>
    </p:embeddedFont>
    <p:embeddedFont>
      <p:font typeface="고도 B" panose="02000503000000020004" pitchFamily="2" charset="-127"/>
      <p:regular r:id="rId467"/>
    </p:embeddedFont>
    <p:embeddedFont>
      <p:font typeface="고도 M" panose="02000503000000020004" pitchFamily="2" charset="-127"/>
      <p:regular r:id="rId468"/>
    </p:embeddedFont>
    <p:embeddedFont>
      <p:font typeface="나눔스퀘어 ExtraBold" panose="020B0600000101010101" pitchFamily="50" charset="-127"/>
      <p:bold r:id="rId469"/>
    </p:embeddedFont>
    <p:embeddedFont>
      <p:font typeface="맑은 고딕" panose="020B0503020000020004" pitchFamily="50" charset="-127"/>
      <p:regular r:id="rId470"/>
      <p:bold r:id="rId471"/>
    </p:embeddedFont>
    <p:embeddedFont>
      <p:font typeface="맑은 고딕" panose="020B0503020000020004" pitchFamily="50" charset="-127"/>
      <p:regular r:id="rId470"/>
      <p:bold r:id="rId471"/>
    </p:embeddedFont>
  </p:embeddedFontLst>
  <p:defaultTextStyle>
    <a:defPPr>
      <a:defRPr lang="ko-KR"/>
    </a:defPPr>
    <a:lvl1pPr algn="l" rtl="0" fontAlgn="base" latinLnBrk="1">
      <a:spcBef>
        <a:spcPct val="0"/>
      </a:spcBef>
      <a:spcAft>
        <a:spcPct val="0"/>
      </a:spcAft>
      <a:defRPr kumimoji="1" sz="1600" kern="1200">
        <a:solidFill>
          <a:schemeClr val="bg1"/>
        </a:solidFill>
        <a:latin typeface="Candara" pitchFamily="34" charset="0"/>
        <a:ea typeface="굴림" pitchFamily="50" charset="-127"/>
        <a:cs typeface="+mn-cs"/>
      </a:defRPr>
    </a:lvl1pPr>
    <a:lvl2pPr marL="457200" algn="l" rtl="0" fontAlgn="base" latinLnBrk="1">
      <a:spcBef>
        <a:spcPct val="0"/>
      </a:spcBef>
      <a:spcAft>
        <a:spcPct val="0"/>
      </a:spcAft>
      <a:defRPr kumimoji="1" sz="1600" kern="1200">
        <a:solidFill>
          <a:schemeClr val="bg1"/>
        </a:solidFill>
        <a:latin typeface="Candara" pitchFamily="34" charset="0"/>
        <a:ea typeface="굴림" pitchFamily="50" charset="-127"/>
        <a:cs typeface="+mn-cs"/>
      </a:defRPr>
    </a:lvl2pPr>
    <a:lvl3pPr marL="914400" algn="l" rtl="0" fontAlgn="base" latinLnBrk="1">
      <a:spcBef>
        <a:spcPct val="0"/>
      </a:spcBef>
      <a:spcAft>
        <a:spcPct val="0"/>
      </a:spcAft>
      <a:defRPr kumimoji="1" sz="1600" kern="1200">
        <a:solidFill>
          <a:schemeClr val="bg1"/>
        </a:solidFill>
        <a:latin typeface="Candara" pitchFamily="34" charset="0"/>
        <a:ea typeface="굴림" pitchFamily="50" charset="-127"/>
        <a:cs typeface="+mn-cs"/>
      </a:defRPr>
    </a:lvl3pPr>
    <a:lvl4pPr marL="1371600" algn="l" rtl="0" fontAlgn="base" latinLnBrk="1">
      <a:spcBef>
        <a:spcPct val="0"/>
      </a:spcBef>
      <a:spcAft>
        <a:spcPct val="0"/>
      </a:spcAft>
      <a:defRPr kumimoji="1" sz="1600" kern="1200">
        <a:solidFill>
          <a:schemeClr val="bg1"/>
        </a:solidFill>
        <a:latin typeface="Candara" pitchFamily="34" charset="0"/>
        <a:ea typeface="굴림" pitchFamily="50" charset="-127"/>
        <a:cs typeface="+mn-cs"/>
      </a:defRPr>
    </a:lvl4pPr>
    <a:lvl5pPr marL="1828800" algn="l" rtl="0" fontAlgn="base" latinLnBrk="1">
      <a:spcBef>
        <a:spcPct val="0"/>
      </a:spcBef>
      <a:spcAft>
        <a:spcPct val="0"/>
      </a:spcAft>
      <a:defRPr kumimoji="1" sz="1600" kern="1200">
        <a:solidFill>
          <a:schemeClr val="bg1"/>
        </a:solidFill>
        <a:latin typeface="Candara" pitchFamily="34" charset="0"/>
        <a:ea typeface="굴림" pitchFamily="50" charset="-127"/>
        <a:cs typeface="+mn-cs"/>
      </a:defRPr>
    </a:lvl5pPr>
    <a:lvl6pPr marL="2286000" algn="l" defTabSz="914400" rtl="0" eaLnBrk="1" latinLnBrk="1" hangingPunct="1">
      <a:defRPr kumimoji="1" sz="1600" kern="1200">
        <a:solidFill>
          <a:schemeClr val="bg1"/>
        </a:solidFill>
        <a:latin typeface="Candara" pitchFamily="34" charset="0"/>
        <a:ea typeface="굴림" pitchFamily="50" charset="-127"/>
        <a:cs typeface="+mn-cs"/>
      </a:defRPr>
    </a:lvl6pPr>
    <a:lvl7pPr marL="2743200" algn="l" defTabSz="914400" rtl="0" eaLnBrk="1" latinLnBrk="1" hangingPunct="1">
      <a:defRPr kumimoji="1" sz="1600" kern="1200">
        <a:solidFill>
          <a:schemeClr val="bg1"/>
        </a:solidFill>
        <a:latin typeface="Candara" pitchFamily="34" charset="0"/>
        <a:ea typeface="굴림" pitchFamily="50" charset="-127"/>
        <a:cs typeface="+mn-cs"/>
      </a:defRPr>
    </a:lvl7pPr>
    <a:lvl8pPr marL="3200400" algn="l" defTabSz="914400" rtl="0" eaLnBrk="1" latinLnBrk="1" hangingPunct="1">
      <a:defRPr kumimoji="1" sz="1600" kern="1200">
        <a:solidFill>
          <a:schemeClr val="bg1"/>
        </a:solidFill>
        <a:latin typeface="Candara" pitchFamily="34" charset="0"/>
        <a:ea typeface="굴림" pitchFamily="50" charset="-127"/>
        <a:cs typeface="+mn-cs"/>
      </a:defRPr>
    </a:lvl8pPr>
    <a:lvl9pPr marL="3657600" algn="l" defTabSz="914400" rtl="0" eaLnBrk="1" latinLnBrk="1" hangingPunct="1">
      <a:defRPr kumimoji="1" sz="1600" kern="1200">
        <a:solidFill>
          <a:schemeClr val="bg1"/>
        </a:solidFill>
        <a:latin typeface="Candara" pitchFamily="34" charset="0"/>
        <a:ea typeface="굴림" pitchFamily="50" charset="-127"/>
        <a:cs typeface="+mn-cs"/>
      </a:defRPr>
    </a:lvl9pPr>
  </p:defaultTextStyle>
  <p:extLst>
    <p:ext uri="{EFAFB233-063F-42B5-8137-9DF3F51BA10A}">
      <p15:sldGuideLst xmlns:p15="http://schemas.microsoft.com/office/powerpoint/2012/main">
        <p15:guide id="1" orient="horz" pos="4203">
          <p15:clr>
            <a:srgbClr val="A4A3A4"/>
          </p15:clr>
        </p15:guide>
        <p15:guide id="2" orient="horz" pos="587">
          <p15:clr>
            <a:srgbClr val="A4A3A4"/>
          </p15:clr>
        </p15:guide>
        <p15:guide id="3" pos="3287">
          <p15:clr>
            <a:srgbClr val="A4A3A4"/>
          </p15:clr>
        </p15:guide>
        <p15:guide id="4" pos="505">
          <p15:clr>
            <a:srgbClr val="A4A3A4"/>
          </p15:clr>
        </p15:guide>
        <p15:guide id="5" pos="6111">
          <p15:clr>
            <a:srgbClr val="A4A3A4"/>
          </p15:clr>
        </p15:guide>
      </p15:sldGuideLst>
    </p:ext>
    <p:ext uri="{2D200454-40CA-4A62-9FC3-DE9A4176ACB9}">
      <p15:notesGuideLst xmlns:p15="http://schemas.microsoft.com/office/powerpoint/2012/main">
        <p15:guide id="1" orient="horz" pos="6070">
          <p15:clr>
            <a:srgbClr val="A4A3A4"/>
          </p15:clr>
        </p15:guide>
        <p15:guide id="2" orient="horz" pos="3081">
          <p15:clr>
            <a:srgbClr val="A4A3A4"/>
          </p15:clr>
        </p15:guide>
        <p15:guide id="3" orient="horz" pos="6252">
          <p15:clr>
            <a:srgbClr val="A4A3A4"/>
          </p15:clr>
        </p15:guide>
        <p15:guide id="4" orient="horz" pos="409">
          <p15:clr>
            <a:srgbClr val="A4A3A4"/>
          </p15:clr>
        </p15:guide>
        <p15:guide id="5" pos="4146">
          <p15:clr>
            <a:srgbClr val="A4A3A4"/>
          </p15:clr>
        </p15:guide>
        <p15:guide id="6" pos="138">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im jungin" initials="kj" lastIdx="1" clrIdx="0">
    <p:extLst>
      <p:ext uri="{19B8F6BF-5375-455C-9EA6-DF929625EA0E}">
        <p15:presenceInfo xmlns:p15="http://schemas.microsoft.com/office/powerpoint/2012/main" userId="c39f039de718891d"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prnWhat="notes" clrMode="gray"/>
  <p:clrMru>
    <a:srgbClr val="FF6600"/>
    <a:srgbClr val="FFFFCC"/>
    <a:srgbClr val="CCFFCC"/>
    <a:srgbClr val="3399FF"/>
    <a:srgbClr val="FEF0F3"/>
    <a:srgbClr val="FCD0D8"/>
    <a:srgbClr val="E2E2F6"/>
    <a:srgbClr val="00CC66"/>
    <a:srgbClr val="66CCFF"/>
    <a:srgbClr val="FFCC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보통 스타일 2 - 강조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75DCB02-9BB8-47FD-8907-85C794F793BA}" styleName="테마 스타일 1 - 강조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5940675A-B579-460E-94D1-54222C63F5DA}" styleName="스타일 없음, 표 눈금">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022" autoAdjust="0"/>
    <p:restoredTop sz="97382" autoAdjust="0"/>
  </p:normalViewPr>
  <p:slideViewPr>
    <p:cSldViewPr snapToGrid="0">
      <p:cViewPr varScale="1">
        <p:scale>
          <a:sx n="121" d="100"/>
          <a:sy n="121" d="100"/>
        </p:scale>
        <p:origin x="-4" y="852"/>
      </p:cViewPr>
      <p:guideLst>
        <p:guide orient="horz" pos="4203"/>
        <p:guide orient="horz" pos="587"/>
        <p:guide pos="3287"/>
        <p:guide pos="505"/>
        <p:guide pos="6111"/>
      </p:guideLst>
    </p:cSldViewPr>
  </p:slideViewPr>
  <p:notesTextViewPr>
    <p:cViewPr>
      <p:scale>
        <a:sx n="100" d="100"/>
        <a:sy n="100" d="100"/>
      </p:scale>
      <p:origin x="0" y="0"/>
    </p:cViewPr>
  </p:notesTextViewPr>
  <p:sorterViewPr>
    <p:cViewPr>
      <p:scale>
        <a:sx n="66" d="100"/>
        <a:sy n="66" d="100"/>
      </p:scale>
      <p:origin x="0" y="534"/>
    </p:cViewPr>
  </p:sorterViewPr>
  <p:notesViewPr>
    <p:cSldViewPr snapToGrid="0">
      <p:cViewPr>
        <p:scale>
          <a:sx n="70" d="100"/>
          <a:sy n="70" d="100"/>
        </p:scale>
        <p:origin x="-3498" y="-366"/>
      </p:cViewPr>
      <p:guideLst>
        <p:guide orient="horz" pos="6070"/>
        <p:guide orient="horz" pos="3081"/>
        <p:guide orient="horz" pos="6252"/>
        <p:guide orient="horz" pos="409"/>
        <p:guide pos="4146"/>
        <p:guide pos="138"/>
      </p:guideLst>
    </p:cSldViewPr>
  </p:notesViewPr>
  <p:gridSpacing cx="1800225" cy="1800225"/>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99" Type="http://schemas.openxmlformats.org/officeDocument/2006/relationships/slide" Target="slides/slide297.xml"/><Relationship Id="rId21" Type="http://schemas.openxmlformats.org/officeDocument/2006/relationships/slide" Target="slides/slide19.xml"/><Relationship Id="rId63" Type="http://schemas.openxmlformats.org/officeDocument/2006/relationships/slide" Target="slides/slide61.xml"/><Relationship Id="rId159" Type="http://schemas.openxmlformats.org/officeDocument/2006/relationships/slide" Target="slides/slide157.xml"/><Relationship Id="rId324" Type="http://schemas.openxmlformats.org/officeDocument/2006/relationships/slide" Target="slides/slide322.xml"/><Relationship Id="rId366" Type="http://schemas.openxmlformats.org/officeDocument/2006/relationships/slide" Target="slides/slide364.xml"/><Relationship Id="rId170" Type="http://schemas.openxmlformats.org/officeDocument/2006/relationships/slide" Target="slides/slide168.xml"/><Relationship Id="rId226" Type="http://schemas.openxmlformats.org/officeDocument/2006/relationships/slide" Target="slides/slide224.xml"/><Relationship Id="rId433" Type="http://schemas.openxmlformats.org/officeDocument/2006/relationships/slide" Target="slides/slide431.xml"/><Relationship Id="rId268" Type="http://schemas.openxmlformats.org/officeDocument/2006/relationships/slide" Target="slides/slide266.xml"/><Relationship Id="rId475" Type="http://schemas.openxmlformats.org/officeDocument/2006/relationships/theme" Target="theme/theme1.xml"/><Relationship Id="rId32" Type="http://schemas.openxmlformats.org/officeDocument/2006/relationships/slide" Target="slides/slide30.xml"/><Relationship Id="rId74" Type="http://schemas.openxmlformats.org/officeDocument/2006/relationships/slide" Target="slides/slide72.xml"/><Relationship Id="rId128" Type="http://schemas.openxmlformats.org/officeDocument/2006/relationships/slide" Target="slides/slide126.xml"/><Relationship Id="rId335" Type="http://schemas.openxmlformats.org/officeDocument/2006/relationships/slide" Target="slides/slide333.xml"/><Relationship Id="rId377" Type="http://schemas.openxmlformats.org/officeDocument/2006/relationships/slide" Target="slides/slide375.xml"/><Relationship Id="rId5" Type="http://schemas.openxmlformats.org/officeDocument/2006/relationships/slide" Target="slides/slide3.xml"/><Relationship Id="rId181" Type="http://schemas.openxmlformats.org/officeDocument/2006/relationships/slide" Target="slides/slide179.xml"/><Relationship Id="rId237" Type="http://schemas.openxmlformats.org/officeDocument/2006/relationships/slide" Target="slides/slide235.xml"/><Relationship Id="rId402" Type="http://schemas.openxmlformats.org/officeDocument/2006/relationships/slide" Target="slides/slide400.xml"/><Relationship Id="rId279" Type="http://schemas.openxmlformats.org/officeDocument/2006/relationships/slide" Target="slides/slide277.xml"/><Relationship Id="rId444" Type="http://schemas.openxmlformats.org/officeDocument/2006/relationships/slide" Target="slides/slide442.xml"/><Relationship Id="rId43" Type="http://schemas.openxmlformats.org/officeDocument/2006/relationships/slide" Target="slides/slide41.xml"/><Relationship Id="rId139" Type="http://schemas.openxmlformats.org/officeDocument/2006/relationships/slide" Target="slides/slide137.xml"/><Relationship Id="rId290" Type="http://schemas.openxmlformats.org/officeDocument/2006/relationships/slide" Target="slides/slide288.xml"/><Relationship Id="rId304" Type="http://schemas.openxmlformats.org/officeDocument/2006/relationships/slide" Target="slides/slide302.xml"/><Relationship Id="rId346" Type="http://schemas.openxmlformats.org/officeDocument/2006/relationships/slide" Target="slides/slide344.xml"/><Relationship Id="rId388" Type="http://schemas.openxmlformats.org/officeDocument/2006/relationships/slide" Target="slides/slide386.xml"/><Relationship Id="rId85" Type="http://schemas.openxmlformats.org/officeDocument/2006/relationships/slide" Target="slides/slide83.xml"/><Relationship Id="rId150" Type="http://schemas.openxmlformats.org/officeDocument/2006/relationships/slide" Target="slides/slide148.xml"/><Relationship Id="rId192" Type="http://schemas.openxmlformats.org/officeDocument/2006/relationships/slide" Target="slides/slide190.xml"/><Relationship Id="rId206" Type="http://schemas.openxmlformats.org/officeDocument/2006/relationships/slide" Target="slides/slide204.xml"/><Relationship Id="rId413" Type="http://schemas.openxmlformats.org/officeDocument/2006/relationships/slide" Target="slides/slide411.xml"/><Relationship Id="rId248" Type="http://schemas.openxmlformats.org/officeDocument/2006/relationships/slide" Target="slides/slide246.xml"/><Relationship Id="rId455" Type="http://schemas.openxmlformats.org/officeDocument/2006/relationships/handoutMaster" Target="handoutMasters/handoutMaster1.xml"/><Relationship Id="rId12" Type="http://schemas.openxmlformats.org/officeDocument/2006/relationships/slide" Target="slides/slide10.xml"/><Relationship Id="rId108" Type="http://schemas.openxmlformats.org/officeDocument/2006/relationships/slide" Target="slides/slide106.xml"/><Relationship Id="rId315" Type="http://schemas.openxmlformats.org/officeDocument/2006/relationships/slide" Target="slides/slide313.xml"/><Relationship Id="rId357" Type="http://schemas.openxmlformats.org/officeDocument/2006/relationships/slide" Target="slides/slide355.xml"/><Relationship Id="rId54" Type="http://schemas.openxmlformats.org/officeDocument/2006/relationships/slide" Target="slides/slide52.xml"/><Relationship Id="rId96" Type="http://schemas.openxmlformats.org/officeDocument/2006/relationships/slide" Target="slides/slide94.xml"/><Relationship Id="rId161" Type="http://schemas.openxmlformats.org/officeDocument/2006/relationships/slide" Target="slides/slide159.xml"/><Relationship Id="rId217" Type="http://schemas.openxmlformats.org/officeDocument/2006/relationships/slide" Target="slides/slide215.xml"/><Relationship Id="rId399" Type="http://schemas.openxmlformats.org/officeDocument/2006/relationships/slide" Target="slides/slide397.xml"/><Relationship Id="rId259" Type="http://schemas.openxmlformats.org/officeDocument/2006/relationships/slide" Target="slides/slide257.xml"/><Relationship Id="rId424" Type="http://schemas.openxmlformats.org/officeDocument/2006/relationships/slide" Target="slides/slide422.xml"/><Relationship Id="rId466" Type="http://schemas.openxmlformats.org/officeDocument/2006/relationships/font" Target="fonts/font11.fntdata"/><Relationship Id="rId23" Type="http://schemas.openxmlformats.org/officeDocument/2006/relationships/slide" Target="slides/slide21.xml"/><Relationship Id="rId119" Type="http://schemas.openxmlformats.org/officeDocument/2006/relationships/slide" Target="slides/slide117.xml"/><Relationship Id="rId270" Type="http://schemas.openxmlformats.org/officeDocument/2006/relationships/slide" Target="slides/slide268.xml"/><Relationship Id="rId326" Type="http://schemas.openxmlformats.org/officeDocument/2006/relationships/slide" Target="slides/slide324.xml"/><Relationship Id="rId65" Type="http://schemas.openxmlformats.org/officeDocument/2006/relationships/slide" Target="slides/slide63.xml"/><Relationship Id="rId130" Type="http://schemas.openxmlformats.org/officeDocument/2006/relationships/slide" Target="slides/slide128.xml"/><Relationship Id="rId368" Type="http://schemas.openxmlformats.org/officeDocument/2006/relationships/slide" Target="slides/slide366.xml"/><Relationship Id="rId172" Type="http://schemas.openxmlformats.org/officeDocument/2006/relationships/slide" Target="slides/slide170.xml"/><Relationship Id="rId228" Type="http://schemas.openxmlformats.org/officeDocument/2006/relationships/slide" Target="slides/slide226.xml"/><Relationship Id="rId435" Type="http://schemas.openxmlformats.org/officeDocument/2006/relationships/slide" Target="slides/slide433.xml"/><Relationship Id="rId13" Type="http://schemas.openxmlformats.org/officeDocument/2006/relationships/slide" Target="slides/slide11.xml"/><Relationship Id="rId109" Type="http://schemas.openxmlformats.org/officeDocument/2006/relationships/slide" Target="slides/slide107.xml"/><Relationship Id="rId260" Type="http://schemas.openxmlformats.org/officeDocument/2006/relationships/slide" Target="slides/slide258.xml"/><Relationship Id="rId281" Type="http://schemas.openxmlformats.org/officeDocument/2006/relationships/slide" Target="slides/slide279.xml"/><Relationship Id="rId316" Type="http://schemas.openxmlformats.org/officeDocument/2006/relationships/slide" Target="slides/slide314.xml"/><Relationship Id="rId337" Type="http://schemas.openxmlformats.org/officeDocument/2006/relationships/slide" Target="slides/slide335.xml"/><Relationship Id="rId34" Type="http://schemas.openxmlformats.org/officeDocument/2006/relationships/slide" Target="slides/slide32.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20" Type="http://schemas.openxmlformats.org/officeDocument/2006/relationships/slide" Target="slides/slide118.xml"/><Relationship Id="rId141" Type="http://schemas.openxmlformats.org/officeDocument/2006/relationships/slide" Target="slides/slide139.xml"/><Relationship Id="rId358" Type="http://schemas.openxmlformats.org/officeDocument/2006/relationships/slide" Target="slides/slide356.xml"/><Relationship Id="rId379" Type="http://schemas.openxmlformats.org/officeDocument/2006/relationships/slide" Target="slides/slide377.xml"/><Relationship Id="rId7" Type="http://schemas.openxmlformats.org/officeDocument/2006/relationships/slide" Target="slides/slide5.xml"/><Relationship Id="rId162" Type="http://schemas.openxmlformats.org/officeDocument/2006/relationships/slide" Target="slides/slide160.xml"/><Relationship Id="rId183" Type="http://schemas.openxmlformats.org/officeDocument/2006/relationships/slide" Target="slides/slide181.xml"/><Relationship Id="rId218" Type="http://schemas.openxmlformats.org/officeDocument/2006/relationships/slide" Target="slides/slide216.xml"/><Relationship Id="rId239" Type="http://schemas.openxmlformats.org/officeDocument/2006/relationships/slide" Target="slides/slide237.xml"/><Relationship Id="rId390" Type="http://schemas.openxmlformats.org/officeDocument/2006/relationships/slide" Target="slides/slide388.xml"/><Relationship Id="rId404" Type="http://schemas.openxmlformats.org/officeDocument/2006/relationships/slide" Target="slides/slide402.xml"/><Relationship Id="rId425" Type="http://schemas.openxmlformats.org/officeDocument/2006/relationships/slide" Target="slides/slide423.xml"/><Relationship Id="rId446" Type="http://schemas.openxmlformats.org/officeDocument/2006/relationships/slide" Target="slides/slide444.xml"/><Relationship Id="rId467" Type="http://schemas.openxmlformats.org/officeDocument/2006/relationships/font" Target="fonts/font12.fntdata"/><Relationship Id="rId250" Type="http://schemas.openxmlformats.org/officeDocument/2006/relationships/slide" Target="slides/slide248.xml"/><Relationship Id="rId271" Type="http://schemas.openxmlformats.org/officeDocument/2006/relationships/slide" Target="slides/slide269.xml"/><Relationship Id="rId292" Type="http://schemas.openxmlformats.org/officeDocument/2006/relationships/slide" Target="slides/slide290.xml"/><Relationship Id="rId306" Type="http://schemas.openxmlformats.org/officeDocument/2006/relationships/slide" Target="slides/slide304.xml"/><Relationship Id="rId24" Type="http://schemas.openxmlformats.org/officeDocument/2006/relationships/slide" Target="slides/slide22.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31" Type="http://schemas.openxmlformats.org/officeDocument/2006/relationships/slide" Target="slides/slide129.xml"/><Relationship Id="rId327" Type="http://schemas.openxmlformats.org/officeDocument/2006/relationships/slide" Target="slides/slide325.xml"/><Relationship Id="rId348" Type="http://schemas.openxmlformats.org/officeDocument/2006/relationships/slide" Target="slides/slide346.xml"/><Relationship Id="rId369" Type="http://schemas.openxmlformats.org/officeDocument/2006/relationships/slide" Target="slides/slide367.xml"/><Relationship Id="rId152" Type="http://schemas.openxmlformats.org/officeDocument/2006/relationships/slide" Target="slides/slide150.xml"/><Relationship Id="rId173" Type="http://schemas.openxmlformats.org/officeDocument/2006/relationships/slide" Target="slides/slide171.xml"/><Relationship Id="rId194" Type="http://schemas.openxmlformats.org/officeDocument/2006/relationships/slide" Target="slides/slide192.xml"/><Relationship Id="rId208" Type="http://schemas.openxmlformats.org/officeDocument/2006/relationships/slide" Target="slides/slide206.xml"/><Relationship Id="rId229" Type="http://schemas.openxmlformats.org/officeDocument/2006/relationships/slide" Target="slides/slide227.xml"/><Relationship Id="rId380" Type="http://schemas.openxmlformats.org/officeDocument/2006/relationships/slide" Target="slides/slide378.xml"/><Relationship Id="rId415" Type="http://schemas.openxmlformats.org/officeDocument/2006/relationships/slide" Target="slides/slide413.xml"/><Relationship Id="rId436" Type="http://schemas.openxmlformats.org/officeDocument/2006/relationships/slide" Target="slides/slide434.xml"/><Relationship Id="rId457" Type="http://schemas.openxmlformats.org/officeDocument/2006/relationships/font" Target="fonts/font2.fntdata"/><Relationship Id="rId240" Type="http://schemas.openxmlformats.org/officeDocument/2006/relationships/slide" Target="slides/slide238.xml"/><Relationship Id="rId261" Type="http://schemas.openxmlformats.org/officeDocument/2006/relationships/slide" Target="slides/slide259.xml"/><Relationship Id="rId14" Type="http://schemas.openxmlformats.org/officeDocument/2006/relationships/slide" Target="slides/slide12.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282" Type="http://schemas.openxmlformats.org/officeDocument/2006/relationships/slide" Target="slides/slide280.xml"/><Relationship Id="rId317" Type="http://schemas.openxmlformats.org/officeDocument/2006/relationships/slide" Target="slides/slide315.xml"/><Relationship Id="rId338" Type="http://schemas.openxmlformats.org/officeDocument/2006/relationships/slide" Target="slides/slide336.xml"/><Relationship Id="rId359" Type="http://schemas.openxmlformats.org/officeDocument/2006/relationships/slide" Target="slides/slide357.xml"/><Relationship Id="rId8" Type="http://schemas.openxmlformats.org/officeDocument/2006/relationships/slide" Target="slides/slide6.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163" Type="http://schemas.openxmlformats.org/officeDocument/2006/relationships/slide" Target="slides/slide161.xml"/><Relationship Id="rId184" Type="http://schemas.openxmlformats.org/officeDocument/2006/relationships/slide" Target="slides/slide182.xml"/><Relationship Id="rId219" Type="http://schemas.openxmlformats.org/officeDocument/2006/relationships/slide" Target="slides/slide217.xml"/><Relationship Id="rId370" Type="http://schemas.openxmlformats.org/officeDocument/2006/relationships/slide" Target="slides/slide368.xml"/><Relationship Id="rId391" Type="http://schemas.openxmlformats.org/officeDocument/2006/relationships/slide" Target="slides/slide389.xml"/><Relationship Id="rId405" Type="http://schemas.openxmlformats.org/officeDocument/2006/relationships/slide" Target="slides/slide403.xml"/><Relationship Id="rId426" Type="http://schemas.openxmlformats.org/officeDocument/2006/relationships/slide" Target="slides/slide424.xml"/><Relationship Id="rId447" Type="http://schemas.openxmlformats.org/officeDocument/2006/relationships/slide" Target="slides/slide445.xml"/><Relationship Id="rId230" Type="http://schemas.openxmlformats.org/officeDocument/2006/relationships/slide" Target="slides/slide228.xml"/><Relationship Id="rId251" Type="http://schemas.openxmlformats.org/officeDocument/2006/relationships/slide" Target="slides/slide249.xml"/><Relationship Id="rId468" Type="http://schemas.openxmlformats.org/officeDocument/2006/relationships/font" Target="fonts/font13.fntdata"/><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272" Type="http://schemas.openxmlformats.org/officeDocument/2006/relationships/slide" Target="slides/slide270.xml"/><Relationship Id="rId293" Type="http://schemas.openxmlformats.org/officeDocument/2006/relationships/slide" Target="slides/slide291.xml"/><Relationship Id="rId307" Type="http://schemas.openxmlformats.org/officeDocument/2006/relationships/slide" Target="slides/slide305.xml"/><Relationship Id="rId328" Type="http://schemas.openxmlformats.org/officeDocument/2006/relationships/slide" Target="slides/slide326.xml"/><Relationship Id="rId349" Type="http://schemas.openxmlformats.org/officeDocument/2006/relationships/slide" Target="slides/slide347.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 Id="rId174" Type="http://schemas.openxmlformats.org/officeDocument/2006/relationships/slide" Target="slides/slide172.xml"/><Relationship Id="rId195" Type="http://schemas.openxmlformats.org/officeDocument/2006/relationships/slide" Target="slides/slide193.xml"/><Relationship Id="rId209" Type="http://schemas.openxmlformats.org/officeDocument/2006/relationships/slide" Target="slides/slide207.xml"/><Relationship Id="rId360" Type="http://schemas.openxmlformats.org/officeDocument/2006/relationships/slide" Target="slides/slide358.xml"/><Relationship Id="rId381" Type="http://schemas.openxmlformats.org/officeDocument/2006/relationships/slide" Target="slides/slide379.xml"/><Relationship Id="rId416" Type="http://schemas.openxmlformats.org/officeDocument/2006/relationships/slide" Target="slides/slide414.xml"/><Relationship Id="rId220" Type="http://schemas.openxmlformats.org/officeDocument/2006/relationships/slide" Target="slides/slide218.xml"/><Relationship Id="rId241" Type="http://schemas.openxmlformats.org/officeDocument/2006/relationships/slide" Target="slides/slide239.xml"/><Relationship Id="rId437" Type="http://schemas.openxmlformats.org/officeDocument/2006/relationships/slide" Target="slides/slide435.xml"/><Relationship Id="rId458" Type="http://schemas.openxmlformats.org/officeDocument/2006/relationships/font" Target="fonts/font3.fntdata"/><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262" Type="http://schemas.openxmlformats.org/officeDocument/2006/relationships/slide" Target="slides/slide260.xml"/><Relationship Id="rId283" Type="http://schemas.openxmlformats.org/officeDocument/2006/relationships/slide" Target="slides/slide281.xml"/><Relationship Id="rId318" Type="http://schemas.openxmlformats.org/officeDocument/2006/relationships/slide" Target="slides/slide316.xml"/><Relationship Id="rId339" Type="http://schemas.openxmlformats.org/officeDocument/2006/relationships/slide" Target="slides/slide337.xml"/><Relationship Id="rId78" Type="http://schemas.openxmlformats.org/officeDocument/2006/relationships/slide" Target="slides/slide76.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64" Type="http://schemas.openxmlformats.org/officeDocument/2006/relationships/slide" Target="slides/slide162.xml"/><Relationship Id="rId185" Type="http://schemas.openxmlformats.org/officeDocument/2006/relationships/slide" Target="slides/slide183.xml"/><Relationship Id="rId350" Type="http://schemas.openxmlformats.org/officeDocument/2006/relationships/slide" Target="slides/slide348.xml"/><Relationship Id="rId371" Type="http://schemas.openxmlformats.org/officeDocument/2006/relationships/slide" Target="slides/slide369.xml"/><Relationship Id="rId406" Type="http://schemas.openxmlformats.org/officeDocument/2006/relationships/slide" Target="slides/slide404.xml"/><Relationship Id="rId9" Type="http://schemas.openxmlformats.org/officeDocument/2006/relationships/slide" Target="slides/slide7.xml"/><Relationship Id="rId210" Type="http://schemas.openxmlformats.org/officeDocument/2006/relationships/slide" Target="slides/slide208.xml"/><Relationship Id="rId392" Type="http://schemas.openxmlformats.org/officeDocument/2006/relationships/slide" Target="slides/slide390.xml"/><Relationship Id="rId427" Type="http://schemas.openxmlformats.org/officeDocument/2006/relationships/slide" Target="slides/slide425.xml"/><Relationship Id="rId448" Type="http://schemas.openxmlformats.org/officeDocument/2006/relationships/slide" Target="slides/slide446.xml"/><Relationship Id="rId469" Type="http://schemas.openxmlformats.org/officeDocument/2006/relationships/font" Target="fonts/font14.fntdata"/><Relationship Id="rId26" Type="http://schemas.openxmlformats.org/officeDocument/2006/relationships/slide" Target="slides/slide24.xml"/><Relationship Id="rId231" Type="http://schemas.openxmlformats.org/officeDocument/2006/relationships/slide" Target="slides/slide229.xml"/><Relationship Id="rId252" Type="http://schemas.openxmlformats.org/officeDocument/2006/relationships/slide" Target="slides/slide250.xml"/><Relationship Id="rId273" Type="http://schemas.openxmlformats.org/officeDocument/2006/relationships/slide" Target="slides/slide271.xml"/><Relationship Id="rId294" Type="http://schemas.openxmlformats.org/officeDocument/2006/relationships/slide" Target="slides/slide292.xml"/><Relationship Id="rId308" Type="http://schemas.openxmlformats.org/officeDocument/2006/relationships/slide" Target="slides/slide306.xml"/><Relationship Id="rId329" Type="http://schemas.openxmlformats.org/officeDocument/2006/relationships/slide" Target="slides/slide327.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slide" Target="slides/slide152.xml"/><Relationship Id="rId175" Type="http://schemas.openxmlformats.org/officeDocument/2006/relationships/slide" Target="slides/slide173.xml"/><Relationship Id="rId340" Type="http://schemas.openxmlformats.org/officeDocument/2006/relationships/slide" Target="slides/slide338.xml"/><Relationship Id="rId361" Type="http://schemas.openxmlformats.org/officeDocument/2006/relationships/slide" Target="slides/slide359.xml"/><Relationship Id="rId196" Type="http://schemas.openxmlformats.org/officeDocument/2006/relationships/slide" Target="slides/slide194.xml"/><Relationship Id="rId200" Type="http://schemas.openxmlformats.org/officeDocument/2006/relationships/slide" Target="slides/slide198.xml"/><Relationship Id="rId382" Type="http://schemas.openxmlformats.org/officeDocument/2006/relationships/slide" Target="slides/slide380.xml"/><Relationship Id="rId417" Type="http://schemas.openxmlformats.org/officeDocument/2006/relationships/slide" Target="slides/slide415.xml"/><Relationship Id="rId438" Type="http://schemas.openxmlformats.org/officeDocument/2006/relationships/slide" Target="slides/slide436.xml"/><Relationship Id="rId459" Type="http://schemas.openxmlformats.org/officeDocument/2006/relationships/font" Target="fonts/font4.fntdata"/><Relationship Id="rId16" Type="http://schemas.openxmlformats.org/officeDocument/2006/relationships/slide" Target="slides/slide14.xml"/><Relationship Id="rId221" Type="http://schemas.openxmlformats.org/officeDocument/2006/relationships/slide" Target="slides/slide219.xml"/><Relationship Id="rId242" Type="http://schemas.openxmlformats.org/officeDocument/2006/relationships/slide" Target="slides/slide240.xml"/><Relationship Id="rId263" Type="http://schemas.openxmlformats.org/officeDocument/2006/relationships/slide" Target="slides/slide261.xml"/><Relationship Id="rId284" Type="http://schemas.openxmlformats.org/officeDocument/2006/relationships/slide" Target="slides/slide282.xml"/><Relationship Id="rId319" Type="http://schemas.openxmlformats.org/officeDocument/2006/relationships/slide" Target="slides/slide317.xml"/><Relationship Id="rId470" Type="http://schemas.openxmlformats.org/officeDocument/2006/relationships/font" Target="fonts/font15.fntdata"/><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330" Type="http://schemas.openxmlformats.org/officeDocument/2006/relationships/slide" Target="slides/slide328.xml"/><Relationship Id="rId90" Type="http://schemas.openxmlformats.org/officeDocument/2006/relationships/slide" Target="slides/slide88.xml"/><Relationship Id="rId165" Type="http://schemas.openxmlformats.org/officeDocument/2006/relationships/slide" Target="slides/slide163.xml"/><Relationship Id="rId186" Type="http://schemas.openxmlformats.org/officeDocument/2006/relationships/slide" Target="slides/slide184.xml"/><Relationship Id="rId351" Type="http://schemas.openxmlformats.org/officeDocument/2006/relationships/slide" Target="slides/slide349.xml"/><Relationship Id="rId372" Type="http://schemas.openxmlformats.org/officeDocument/2006/relationships/slide" Target="slides/slide370.xml"/><Relationship Id="rId393" Type="http://schemas.openxmlformats.org/officeDocument/2006/relationships/slide" Target="slides/slide391.xml"/><Relationship Id="rId407" Type="http://schemas.openxmlformats.org/officeDocument/2006/relationships/slide" Target="slides/slide405.xml"/><Relationship Id="rId428" Type="http://schemas.openxmlformats.org/officeDocument/2006/relationships/slide" Target="slides/slide426.xml"/><Relationship Id="rId449" Type="http://schemas.openxmlformats.org/officeDocument/2006/relationships/slide" Target="slides/slide447.xml"/><Relationship Id="rId211" Type="http://schemas.openxmlformats.org/officeDocument/2006/relationships/slide" Target="slides/slide209.xml"/><Relationship Id="rId232" Type="http://schemas.openxmlformats.org/officeDocument/2006/relationships/slide" Target="slides/slide230.xml"/><Relationship Id="rId253" Type="http://schemas.openxmlformats.org/officeDocument/2006/relationships/slide" Target="slides/slide251.xml"/><Relationship Id="rId274" Type="http://schemas.openxmlformats.org/officeDocument/2006/relationships/slide" Target="slides/slide272.xml"/><Relationship Id="rId295" Type="http://schemas.openxmlformats.org/officeDocument/2006/relationships/slide" Target="slides/slide293.xml"/><Relationship Id="rId309" Type="http://schemas.openxmlformats.org/officeDocument/2006/relationships/slide" Target="slides/slide307.xml"/><Relationship Id="rId460" Type="http://schemas.openxmlformats.org/officeDocument/2006/relationships/font" Target="fonts/font5.fntdata"/><Relationship Id="rId27" Type="http://schemas.openxmlformats.org/officeDocument/2006/relationships/slide" Target="slides/slide25.xml"/><Relationship Id="rId48" Type="http://schemas.openxmlformats.org/officeDocument/2006/relationships/slide" Target="slides/slide46.xml"/><Relationship Id="rId69" Type="http://schemas.openxmlformats.org/officeDocument/2006/relationships/slide" Target="slides/slide67.xml"/><Relationship Id="rId113" Type="http://schemas.openxmlformats.org/officeDocument/2006/relationships/slide" Target="slides/slide111.xml"/><Relationship Id="rId134" Type="http://schemas.openxmlformats.org/officeDocument/2006/relationships/slide" Target="slides/slide132.xml"/><Relationship Id="rId320" Type="http://schemas.openxmlformats.org/officeDocument/2006/relationships/slide" Target="slides/slide318.xml"/><Relationship Id="rId80" Type="http://schemas.openxmlformats.org/officeDocument/2006/relationships/slide" Target="slides/slide78.xml"/><Relationship Id="rId155" Type="http://schemas.openxmlformats.org/officeDocument/2006/relationships/slide" Target="slides/slide153.xml"/><Relationship Id="rId176" Type="http://schemas.openxmlformats.org/officeDocument/2006/relationships/slide" Target="slides/slide174.xml"/><Relationship Id="rId197" Type="http://schemas.openxmlformats.org/officeDocument/2006/relationships/slide" Target="slides/slide195.xml"/><Relationship Id="rId341" Type="http://schemas.openxmlformats.org/officeDocument/2006/relationships/slide" Target="slides/slide339.xml"/><Relationship Id="rId362" Type="http://schemas.openxmlformats.org/officeDocument/2006/relationships/slide" Target="slides/slide360.xml"/><Relationship Id="rId383" Type="http://schemas.openxmlformats.org/officeDocument/2006/relationships/slide" Target="slides/slide381.xml"/><Relationship Id="rId418" Type="http://schemas.openxmlformats.org/officeDocument/2006/relationships/slide" Target="slides/slide416.xml"/><Relationship Id="rId439" Type="http://schemas.openxmlformats.org/officeDocument/2006/relationships/slide" Target="slides/slide437.xml"/><Relationship Id="rId201" Type="http://schemas.openxmlformats.org/officeDocument/2006/relationships/slide" Target="slides/slide199.xml"/><Relationship Id="rId222" Type="http://schemas.openxmlformats.org/officeDocument/2006/relationships/slide" Target="slides/slide220.xml"/><Relationship Id="rId243" Type="http://schemas.openxmlformats.org/officeDocument/2006/relationships/slide" Target="slides/slide241.xml"/><Relationship Id="rId264" Type="http://schemas.openxmlformats.org/officeDocument/2006/relationships/slide" Target="slides/slide262.xml"/><Relationship Id="rId285" Type="http://schemas.openxmlformats.org/officeDocument/2006/relationships/slide" Target="slides/slide283.xml"/><Relationship Id="rId450" Type="http://schemas.openxmlformats.org/officeDocument/2006/relationships/slide" Target="slides/slide448.xml"/><Relationship Id="rId471" Type="http://schemas.openxmlformats.org/officeDocument/2006/relationships/font" Target="fonts/font16.fntdata"/><Relationship Id="rId17" Type="http://schemas.openxmlformats.org/officeDocument/2006/relationships/slide" Target="slides/slide15.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24" Type="http://schemas.openxmlformats.org/officeDocument/2006/relationships/slide" Target="slides/slide122.xml"/><Relationship Id="rId310" Type="http://schemas.openxmlformats.org/officeDocument/2006/relationships/slide" Target="slides/slide308.xml"/><Relationship Id="rId70" Type="http://schemas.openxmlformats.org/officeDocument/2006/relationships/slide" Target="slides/slide68.xml"/><Relationship Id="rId91" Type="http://schemas.openxmlformats.org/officeDocument/2006/relationships/slide" Target="slides/slide89.xml"/><Relationship Id="rId145" Type="http://schemas.openxmlformats.org/officeDocument/2006/relationships/slide" Target="slides/slide143.xml"/><Relationship Id="rId166" Type="http://schemas.openxmlformats.org/officeDocument/2006/relationships/slide" Target="slides/slide164.xml"/><Relationship Id="rId187" Type="http://schemas.openxmlformats.org/officeDocument/2006/relationships/slide" Target="slides/slide185.xml"/><Relationship Id="rId331" Type="http://schemas.openxmlformats.org/officeDocument/2006/relationships/slide" Target="slides/slide329.xml"/><Relationship Id="rId352" Type="http://schemas.openxmlformats.org/officeDocument/2006/relationships/slide" Target="slides/slide350.xml"/><Relationship Id="rId373" Type="http://schemas.openxmlformats.org/officeDocument/2006/relationships/slide" Target="slides/slide371.xml"/><Relationship Id="rId394" Type="http://schemas.openxmlformats.org/officeDocument/2006/relationships/slide" Target="slides/slide392.xml"/><Relationship Id="rId408" Type="http://schemas.openxmlformats.org/officeDocument/2006/relationships/slide" Target="slides/slide406.xml"/><Relationship Id="rId429" Type="http://schemas.openxmlformats.org/officeDocument/2006/relationships/slide" Target="slides/slide427.xml"/><Relationship Id="rId1" Type="http://schemas.openxmlformats.org/officeDocument/2006/relationships/slideMaster" Target="slideMasters/slideMaster1.xml"/><Relationship Id="rId212" Type="http://schemas.openxmlformats.org/officeDocument/2006/relationships/slide" Target="slides/slide210.xml"/><Relationship Id="rId233" Type="http://schemas.openxmlformats.org/officeDocument/2006/relationships/slide" Target="slides/slide231.xml"/><Relationship Id="rId254" Type="http://schemas.openxmlformats.org/officeDocument/2006/relationships/slide" Target="slides/slide252.xml"/><Relationship Id="rId440" Type="http://schemas.openxmlformats.org/officeDocument/2006/relationships/slide" Target="slides/slide438.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275" Type="http://schemas.openxmlformats.org/officeDocument/2006/relationships/slide" Target="slides/slide273.xml"/><Relationship Id="rId296" Type="http://schemas.openxmlformats.org/officeDocument/2006/relationships/slide" Target="slides/slide294.xml"/><Relationship Id="rId300" Type="http://schemas.openxmlformats.org/officeDocument/2006/relationships/slide" Target="slides/slide298.xml"/><Relationship Id="rId461" Type="http://schemas.openxmlformats.org/officeDocument/2006/relationships/font" Target="fonts/font6.fntdata"/><Relationship Id="rId60" Type="http://schemas.openxmlformats.org/officeDocument/2006/relationships/slide" Target="slides/slide58.xml"/><Relationship Id="rId81" Type="http://schemas.openxmlformats.org/officeDocument/2006/relationships/slide" Target="slides/slide79.xml"/><Relationship Id="rId135" Type="http://schemas.openxmlformats.org/officeDocument/2006/relationships/slide" Target="slides/slide133.xml"/><Relationship Id="rId156" Type="http://schemas.openxmlformats.org/officeDocument/2006/relationships/slide" Target="slides/slide154.xml"/><Relationship Id="rId177" Type="http://schemas.openxmlformats.org/officeDocument/2006/relationships/slide" Target="slides/slide175.xml"/><Relationship Id="rId198" Type="http://schemas.openxmlformats.org/officeDocument/2006/relationships/slide" Target="slides/slide196.xml"/><Relationship Id="rId321" Type="http://schemas.openxmlformats.org/officeDocument/2006/relationships/slide" Target="slides/slide319.xml"/><Relationship Id="rId342" Type="http://schemas.openxmlformats.org/officeDocument/2006/relationships/slide" Target="slides/slide340.xml"/><Relationship Id="rId363" Type="http://schemas.openxmlformats.org/officeDocument/2006/relationships/slide" Target="slides/slide361.xml"/><Relationship Id="rId384" Type="http://schemas.openxmlformats.org/officeDocument/2006/relationships/slide" Target="slides/slide382.xml"/><Relationship Id="rId419" Type="http://schemas.openxmlformats.org/officeDocument/2006/relationships/slide" Target="slides/slide417.xml"/><Relationship Id="rId202" Type="http://schemas.openxmlformats.org/officeDocument/2006/relationships/slide" Target="slides/slide200.xml"/><Relationship Id="rId223" Type="http://schemas.openxmlformats.org/officeDocument/2006/relationships/slide" Target="slides/slide221.xml"/><Relationship Id="rId244" Type="http://schemas.openxmlformats.org/officeDocument/2006/relationships/slide" Target="slides/slide242.xml"/><Relationship Id="rId430" Type="http://schemas.openxmlformats.org/officeDocument/2006/relationships/slide" Target="slides/slide428.xml"/><Relationship Id="rId18" Type="http://schemas.openxmlformats.org/officeDocument/2006/relationships/slide" Target="slides/slide16.xml"/><Relationship Id="rId39" Type="http://schemas.openxmlformats.org/officeDocument/2006/relationships/slide" Target="slides/slide37.xml"/><Relationship Id="rId265" Type="http://schemas.openxmlformats.org/officeDocument/2006/relationships/slide" Target="slides/slide263.xml"/><Relationship Id="rId286" Type="http://schemas.openxmlformats.org/officeDocument/2006/relationships/slide" Target="slides/slide284.xml"/><Relationship Id="rId451" Type="http://schemas.openxmlformats.org/officeDocument/2006/relationships/slide" Target="slides/slide449.xml"/><Relationship Id="rId472" Type="http://schemas.openxmlformats.org/officeDocument/2006/relationships/commentAuthors" Target="commentAuthors.xml"/><Relationship Id="rId50" Type="http://schemas.openxmlformats.org/officeDocument/2006/relationships/slide" Target="slides/slide48.xml"/><Relationship Id="rId104" Type="http://schemas.openxmlformats.org/officeDocument/2006/relationships/slide" Target="slides/slide102.xml"/><Relationship Id="rId125" Type="http://schemas.openxmlformats.org/officeDocument/2006/relationships/slide" Target="slides/slide123.xml"/><Relationship Id="rId146" Type="http://schemas.openxmlformats.org/officeDocument/2006/relationships/slide" Target="slides/slide144.xml"/><Relationship Id="rId167" Type="http://schemas.openxmlformats.org/officeDocument/2006/relationships/slide" Target="slides/slide165.xml"/><Relationship Id="rId188" Type="http://schemas.openxmlformats.org/officeDocument/2006/relationships/slide" Target="slides/slide186.xml"/><Relationship Id="rId311" Type="http://schemas.openxmlformats.org/officeDocument/2006/relationships/slide" Target="slides/slide309.xml"/><Relationship Id="rId332" Type="http://schemas.openxmlformats.org/officeDocument/2006/relationships/slide" Target="slides/slide330.xml"/><Relationship Id="rId353" Type="http://schemas.openxmlformats.org/officeDocument/2006/relationships/slide" Target="slides/slide351.xml"/><Relationship Id="rId374" Type="http://schemas.openxmlformats.org/officeDocument/2006/relationships/slide" Target="slides/slide372.xml"/><Relationship Id="rId395" Type="http://schemas.openxmlformats.org/officeDocument/2006/relationships/slide" Target="slides/slide393.xml"/><Relationship Id="rId409" Type="http://schemas.openxmlformats.org/officeDocument/2006/relationships/slide" Target="slides/slide407.xml"/><Relationship Id="rId71" Type="http://schemas.openxmlformats.org/officeDocument/2006/relationships/slide" Target="slides/slide69.xml"/><Relationship Id="rId92" Type="http://schemas.openxmlformats.org/officeDocument/2006/relationships/slide" Target="slides/slide90.xml"/><Relationship Id="rId213" Type="http://schemas.openxmlformats.org/officeDocument/2006/relationships/slide" Target="slides/slide211.xml"/><Relationship Id="rId234" Type="http://schemas.openxmlformats.org/officeDocument/2006/relationships/slide" Target="slides/slide232.xml"/><Relationship Id="rId420" Type="http://schemas.openxmlformats.org/officeDocument/2006/relationships/slide" Target="slides/slide418.xml"/><Relationship Id="rId2" Type="http://schemas.openxmlformats.org/officeDocument/2006/relationships/slideMaster" Target="slideMasters/slideMaster2.xml"/><Relationship Id="rId29" Type="http://schemas.openxmlformats.org/officeDocument/2006/relationships/slide" Target="slides/slide27.xml"/><Relationship Id="rId255" Type="http://schemas.openxmlformats.org/officeDocument/2006/relationships/slide" Target="slides/slide253.xml"/><Relationship Id="rId276" Type="http://schemas.openxmlformats.org/officeDocument/2006/relationships/slide" Target="slides/slide274.xml"/><Relationship Id="rId297" Type="http://schemas.openxmlformats.org/officeDocument/2006/relationships/slide" Target="slides/slide295.xml"/><Relationship Id="rId441" Type="http://schemas.openxmlformats.org/officeDocument/2006/relationships/slide" Target="slides/slide439.xml"/><Relationship Id="rId462" Type="http://schemas.openxmlformats.org/officeDocument/2006/relationships/font" Target="fonts/font7.fntdata"/><Relationship Id="rId40" Type="http://schemas.openxmlformats.org/officeDocument/2006/relationships/slide" Target="slides/slide38.xml"/><Relationship Id="rId115" Type="http://schemas.openxmlformats.org/officeDocument/2006/relationships/slide" Target="slides/slide113.xml"/><Relationship Id="rId136" Type="http://schemas.openxmlformats.org/officeDocument/2006/relationships/slide" Target="slides/slide134.xml"/><Relationship Id="rId157" Type="http://schemas.openxmlformats.org/officeDocument/2006/relationships/slide" Target="slides/slide155.xml"/><Relationship Id="rId178" Type="http://schemas.openxmlformats.org/officeDocument/2006/relationships/slide" Target="slides/slide176.xml"/><Relationship Id="rId301" Type="http://schemas.openxmlformats.org/officeDocument/2006/relationships/slide" Target="slides/slide299.xml"/><Relationship Id="rId322" Type="http://schemas.openxmlformats.org/officeDocument/2006/relationships/slide" Target="slides/slide320.xml"/><Relationship Id="rId343" Type="http://schemas.openxmlformats.org/officeDocument/2006/relationships/slide" Target="slides/slide341.xml"/><Relationship Id="rId364" Type="http://schemas.openxmlformats.org/officeDocument/2006/relationships/slide" Target="slides/slide362.xml"/><Relationship Id="rId61" Type="http://schemas.openxmlformats.org/officeDocument/2006/relationships/slide" Target="slides/slide59.xml"/><Relationship Id="rId82" Type="http://schemas.openxmlformats.org/officeDocument/2006/relationships/slide" Target="slides/slide80.xml"/><Relationship Id="rId199" Type="http://schemas.openxmlformats.org/officeDocument/2006/relationships/slide" Target="slides/slide197.xml"/><Relationship Id="rId203" Type="http://schemas.openxmlformats.org/officeDocument/2006/relationships/slide" Target="slides/slide201.xml"/><Relationship Id="rId385" Type="http://schemas.openxmlformats.org/officeDocument/2006/relationships/slide" Target="slides/slide383.xml"/><Relationship Id="rId19" Type="http://schemas.openxmlformats.org/officeDocument/2006/relationships/slide" Target="slides/slide17.xml"/><Relationship Id="rId224" Type="http://schemas.openxmlformats.org/officeDocument/2006/relationships/slide" Target="slides/slide222.xml"/><Relationship Id="rId245" Type="http://schemas.openxmlformats.org/officeDocument/2006/relationships/slide" Target="slides/slide243.xml"/><Relationship Id="rId266" Type="http://schemas.openxmlformats.org/officeDocument/2006/relationships/slide" Target="slides/slide264.xml"/><Relationship Id="rId287" Type="http://schemas.openxmlformats.org/officeDocument/2006/relationships/slide" Target="slides/slide285.xml"/><Relationship Id="rId410" Type="http://schemas.openxmlformats.org/officeDocument/2006/relationships/slide" Target="slides/slide408.xml"/><Relationship Id="rId431" Type="http://schemas.openxmlformats.org/officeDocument/2006/relationships/slide" Target="slides/slide429.xml"/><Relationship Id="rId452" Type="http://schemas.openxmlformats.org/officeDocument/2006/relationships/slide" Target="slides/slide450.xml"/><Relationship Id="rId473" Type="http://schemas.openxmlformats.org/officeDocument/2006/relationships/presProps" Target="presProps.xml"/><Relationship Id="rId30" Type="http://schemas.openxmlformats.org/officeDocument/2006/relationships/slide" Target="slides/slide2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168" Type="http://schemas.openxmlformats.org/officeDocument/2006/relationships/slide" Target="slides/slide166.xml"/><Relationship Id="rId312" Type="http://schemas.openxmlformats.org/officeDocument/2006/relationships/slide" Target="slides/slide310.xml"/><Relationship Id="rId333" Type="http://schemas.openxmlformats.org/officeDocument/2006/relationships/slide" Target="slides/slide331.xml"/><Relationship Id="rId354" Type="http://schemas.openxmlformats.org/officeDocument/2006/relationships/slide" Target="slides/slide352.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189" Type="http://schemas.openxmlformats.org/officeDocument/2006/relationships/slide" Target="slides/slide187.xml"/><Relationship Id="rId375" Type="http://schemas.openxmlformats.org/officeDocument/2006/relationships/slide" Target="slides/slide373.xml"/><Relationship Id="rId396" Type="http://schemas.openxmlformats.org/officeDocument/2006/relationships/slide" Target="slides/slide394.xml"/><Relationship Id="rId3" Type="http://schemas.openxmlformats.org/officeDocument/2006/relationships/slide" Target="slides/slide1.xml"/><Relationship Id="rId214" Type="http://schemas.openxmlformats.org/officeDocument/2006/relationships/slide" Target="slides/slide212.xml"/><Relationship Id="rId235" Type="http://schemas.openxmlformats.org/officeDocument/2006/relationships/slide" Target="slides/slide233.xml"/><Relationship Id="rId256" Type="http://schemas.openxmlformats.org/officeDocument/2006/relationships/slide" Target="slides/slide254.xml"/><Relationship Id="rId277" Type="http://schemas.openxmlformats.org/officeDocument/2006/relationships/slide" Target="slides/slide275.xml"/><Relationship Id="rId298" Type="http://schemas.openxmlformats.org/officeDocument/2006/relationships/slide" Target="slides/slide296.xml"/><Relationship Id="rId400" Type="http://schemas.openxmlformats.org/officeDocument/2006/relationships/slide" Target="slides/slide398.xml"/><Relationship Id="rId421" Type="http://schemas.openxmlformats.org/officeDocument/2006/relationships/slide" Target="slides/slide419.xml"/><Relationship Id="rId442" Type="http://schemas.openxmlformats.org/officeDocument/2006/relationships/slide" Target="slides/slide440.xml"/><Relationship Id="rId463" Type="http://schemas.openxmlformats.org/officeDocument/2006/relationships/font" Target="fonts/font8.fntdata"/><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 Id="rId302" Type="http://schemas.openxmlformats.org/officeDocument/2006/relationships/slide" Target="slides/slide300.xml"/><Relationship Id="rId323" Type="http://schemas.openxmlformats.org/officeDocument/2006/relationships/slide" Target="slides/slide321.xml"/><Relationship Id="rId344" Type="http://schemas.openxmlformats.org/officeDocument/2006/relationships/slide" Target="slides/slide342.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179" Type="http://schemas.openxmlformats.org/officeDocument/2006/relationships/slide" Target="slides/slide177.xml"/><Relationship Id="rId365" Type="http://schemas.openxmlformats.org/officeDocument/2006/relationships/slide" Target="slides/slide363.xml"/><Relationship Id="rId386" Type="http://schemas.openxmlformats.org/officeDocument/2006/relationships/slide" Target="slides/slide384.xml"/><Relationship Id="rId190" Type="http://schemas.openxmlformats.org/officeDocument/2006/relationships/slide" Target="slides/slide188.xml"/><Relationship Id="rId204" Type="http://schemas.openxmlformats.org/officeDocument/2006/relationships/slide" Target="slides/slide202.xml"/><Relationship Id="rId225" Type="http://schemas.openxmlformats.org/officeDocument/2006/relationships/slide" Target="slides/slide223.xml"/><Relationship Id="rId246" Type="http://schemas.openxmlformats.org/officeDocument/2006/relationships/slide" Target="slides/slide244.xml"/><Relationship Id="rId267" Type="http://schemas.openxmlformats.org/officeDocument/2006/relationships/slide" Target="slides/slide265.xml"/><Relationship Id="rId288" Type="http://schemas.openxmlformats.org/officeDocument/2006/relationships/slide" Target="slides/slide286.xml"/><Relationship Id="rId411" Type="http://schemas.openxmlformats.org/officeDocument/2006/relationships/slide" Target="slides/slide409.xml"/><Relationship Id="rId432" Type="http://schemas.openxmlformats.org/officeDocument/2006/relationships/slide" Target="slides/slide430.xml"/><Relationship Id="rId453" Type="http://schemas.openxmlformats.org/officeDocument/2006/relationships/slide" Target="slides/slide451.xml"/><Relationship Id="rId474" Type="http://schemas.openxmlformats.org/officeDocument/2006/relationships/viewProps" Target="viewProps.xml"/><Relationship Id="rId106" Type="http://schemas.openxmlformats.org/officeDocument/2006/relationships/slide" Target="slides/slide104.xml"/><Relationship Id="rId127" Type="http://schemas.openxmlformats.org/officeDocument/2006/relationships/slide" Target="slides/slide125.xml"/><Relationship Id="rId313" Type="http://schemas.openxmlformats.org/officeDocument/2006/relationships/slide" Target="slides/slide311.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94" Type="http://schemas.openxmlformats.org/officeDocument/2006/relationships/slide" Target="slides/slide92.xml"/><Relationship Id="rId148" Type="http://schemas.openxmlformats.org/officeDocument/2006/relationships/slide" Target="slides/slide146.xml"/><Relationship Id="rId169" Type="http://schemas.openxmlformats.org/officeDocument/2006/relationships/slide" Target="slides/slide167.xml"/><Relationship Id="rId334" Type="http://schemas.openxmlformats.org/officeDocument/2006/relationships/slide" Target="slides/slide332.xml"/><Relationship Id="rId355" Type="http://schemas.openxmlformats.org/officeDocument/2006/relationships/slide" Target="slides/slide353.xml"/><Relationship Id="rId376" Type="http://schemas.openxmlformats.org/officeDocument/2006/relationships/slide" Target="slides/slide374.xml"/><Relationship Id="rId397" Type="http://schemas.openxmlformats.org/officeDocument/2006/relationships/slide" Target="slides/slide395.xml"/><Relationship Id="rId4" Type="http://schemas.openxmlformats.org/officeDocument/2006/relationships/slide" Target="slides/slide2.xml"/><Relationship Id="rId180" Type="http://schemas.openxmlformats.org/officeDocument/2006/relationships/slide" Target="slides/slide178.xml"/><Relationship Id="rId215" Type="http://schemas.openxmlformats.org/officeDocument/2006/relationships/slide" Target="slides/slide213.xml"/><Relationship Id="rId236" Type="http://schemas.openxmlformats.org/officeDocument/2006/relationships/slide" Target="slides/slide234.xml"/><Relationship Id="rId257" Type="http://schemas.openxmlformats.org/officeDocument/2006/relationships/slide" Target="slides/slide255.xml"/><Relationship Id="rId278" Type="http://schemas.openxmlformats.org/officeDocument/2006/relationships/slide" Target="slides/slide276.xml"/><Relationship Id="rId401" Type="http://schemas.openxmlformats.org/officeDocument/2006/relationships/slide" Target="slides/slide399.xml"/><Relationship Id="rId422" Type="http://schemas.openxmlformats.org/officeDocument/2006/relationships/slide" Target="slides/slide420.xml"/><Relationship Id="rId443" Type="http://schemas.openxmlformats.org/officeDocument/2006/relationships/slide" Target="slides/slide441.xml"/><Relationship Id="rId464" Type="http://schemas.openxmlformats.org/officeDocument/2006/relationships/font" Target="fonts/font9.fntdata"/><Relationship Id="rId303" Type="http://schemas.openxmlformats.org/officeDocument/2006/relationships/slide" Target="slides/slide301.xml"/><Relationship Id="rId42" Type="http://schemas.openxmlformats.org/officeDocument/2006/relationships/slide" Target="slides/slide40.xml"/><Relationship Id="rId84" Type="http://schemas.openxmlformats.org/officeDocument/2006/relationships/slide" Target="slides/slide82.xml"/><Relationship Id="rId138" Type="http://schemas.openxmlformats.org/officeDocument/2006/relationships/slide" Target="slides/slide136.xml"/><Relationship Id="rId345" Type="http://schemas.openxmlformats.org/officeDocument/2006/relationships/slide" Target="slides/slide343.xml"/><Relationship Id="rId387" Type="http://schemas.openxmlformats.org/officeDocument/2006/relationships/slide" Target="slides/slide385.xml"/><Relationship Id="rId191" Type="http://schemas.openxmlformats.org/officeDocument/2006/relationships/slide" Target="slides/slide189.xml"/><Relationship Id="rId205" Type="http://schemas.openxmlformats.org/officeDocument/2006/relationships/slide" Target="slides/slide203.xml"/><Relationship Id="rId247" Type="http://schemas.openxmlformats.org/officeDocument/2006/relationships/slide" Target="slides/slide245.xml"/><Relationship Id="rId412" Type="http://schemas.openxmlformats.org/officeDocument/2006/relationships/slide" Target="slides/slide410.xml"/><Relationship Id="rId107" Type="http://schemas.openxmlformats.org/officeDocument/2006/relationships/slide" Target="slides/slide105.xml"/><Relationship Id="rId289" Type="http://schemas.openxmlformats.org/officeDocument/2006/relationships/slide" Target="slides/slide287.xml"/><Relationship Id="rId454" Type="http://schemas.openxmlformats.org/officeDocument/2006/relationships/notesMaster" Target="notesMasters/notesMaster1.xml"/><Relationship Id="rId11" Type="http://schemas.openxmlformats.org/officeDocument/2006/relationships/slide" Target="slides/slide9.xml"/><Relationship Id="rId53" Type="http://schemas.openxmlformats.org/officeDocument/2006/relationships/slide" Target="slides/slide51.xml"/><Relationship Id="rId149" Type="http://schemas.openxmlformats.org/officeDocument/2006/relationships/slide" Target="slides/slide147.xml"/><Relationship Id="rId314" Type="http://schemas.openxmlformats.org/officeDocument/2006/relationships/slide" Target="slides/slide312.xml"/><Relationship Id="rId356" Type="http://schemas.openxmlformats.org/officeDocument/2006/relationships/slide" Target="slides/slide354.xml"/><Relationship Id="rId398" Type="http://schemas.openxmlformats.org/officeDocument/2006/relationships/slide" Target="slides/slide396.xml"/><Relationship Id="rId95" Type="http://schemas.openxmlformats.org/officeDocument/2006/relationships/slide" Target="slides/slide93.xml"/><Relationship Id="rId160" Type="http://schemas.openxmlformats.org/officeDocument/2006/relationships/slide" Target="slides/slide158.xml"/><Relationship Id="rId216" Type="http://schemas.openxmlformats.org/officeDocument/2006/relationships/slide" Target="slides/slide214.xml"/><Relationship Id="rId423" Type="http://schemas.openxmlformats.org/officeDocument/2006/relationships/slide" Target="slides/slide421.xml"/><Relationship Id="rId258" Type="http://schemas.openxmlformats.org/officeDocument/2006/relationships/slide" Target="slides/slide256.xml"/><Relationship Id="rId465" Type="http://schemas.openxmlformats.org/officeDocument/2006/relationships/font" Target="fonts/font10.fntdata"/><Relationship Id="rId22" Type="http://schemas.openxmlformats.org/officeDocument/2006/relationships/slide" Target="slides/slide20.xml"/><Relationship Id="rId64" Type="http://schemas.openxmlformats.org/officeDocument/2006/relationships/slide" Target="slides/slide62.xml"/><Relationship Id="rId118" Type="http://schemas.openxmlformats.org/officeDocument/2006/relationships/slide" Target="slides/slide116.xml"/><Relationship Id="rId325" Type="http://schemas.openxmlformats.org/officeDocument/2006/relationships/slide" Target="slides/slide323.xml"/><Relationship Id="rId367" Type="http://schemas.openxmlformats.org/officeDocument/2006/relationships/slide" Target="slides/slide365.xml"/><Relationship Id="rId171" Type="http://schemas.openxmlformats.org/officeDocument/2006/relationships/slide" Target="slides/slide169.xml"/><Relationship Id="rId227" Type="http://schemas.openxmlformats.org/officeDocument/2006/relationships/slide" Target="slides/slide225.xml"/><Relationship Id="rId269" Type="http://schemas.openxmlformats.org/officeDocument/2006/relationships/slide" Target="slides/slide267.xml"/><Relationship Id="rId434" Type="http://schemas.openxmlformats.org/officeDocument/2006/relationships/slide" Target="slides/slide432.xml"/><Relationship Id="rId476" Type="http://schemas.openxmlformats.org/officeDocument/2006/relationships/tableStyles" Target="tableStyles.xml"/><Relationship Id="rId33" Type="http://schemas.openxmlformats.org/officeDocument/2006/relationships/slide" Target="slides/slide31.xml"/><Relationship Id="rId129" Type="http://schemas.openxmlformats.org/officeDocument/2006/relationships/slide" Target="slides/slide127.xml"/><Relationship Id="rId280" Type="http://schemas.openxmlformats.org/officeDocument/2006/relationships/slide" Target="slides/slide278.xml"/><Relationship Id="rId336" Type="http://schemas.openxmlformats.org/officeDocument/2006/relationships/slide" Target="slides/slide334.xml"/><Relationship Id="rId75" Type="http://schemas.openxmlformats.org/officeDocument/2006/relationships/slide" Target="slides/slide73.xml"/><Relationship Id="rId140" Type="http://schemas.openxmlformats.org/officeDocument/2006/relationships/slide" Target="slides/slide138.xml"/><Relationship Id="rId182" Type="http://schemas.openxmlformats.org/officeDocument/2006/relationships/slide" Target="slides/slide180.xml"/><Relationship Id="rId378" Type="http://schemas.openxmlformats.org/officeDocument/2006/relationships/slide" Target="slides/slide376.xml"/><Relationship Id="rId403" Type="http://schemas.openxmlformats.org/officeDocument/2006/relationships/slide" Target="slides/slide401.xml"/><Relationship Id="rId6" Type="http://schemas.openxmlformats.org/officeDocument/2006/relationships/slide" Target="slides/slide4.xml"/><Relationship Id="rId238" Type="http://schemas.openxmlformats.org/officeDocument/2006/relationships/slide" Target="slides/slide236.xml"/><Relationship Id="rId445" Type="http://schemas.openxmlformats.org/officeDocument/2006/relationships/slide" Target="slides/slide443.xml"/><Relationship Id="rId291" Type="http://schemas.openxmlformats.org/officeDocument/2006/relationships/slide" Target="slides/slide289.xml"/><Relationship Id="rId305" Type="http://schemas.openxmlformats.org/officeDocument/2006/relationships/slide" Target="slides/slide303.xml"/><Relationship Id="rId347" Type="http://schemas.openxmlformats.org/officeDocument/2006/relationships/slide" Target="slides/slide345.xml"/><Relationship Id="rId44" Type="http://schemas.openxmlformats.org/officeDocument/2006/relationships/slide" Target="slides/slide42.xml"/><Relationship Id="rId86" Type="http://schemas.openxmlformats.org/officeDocument/2006/relationships/slide" Target="slides/slide84.xml"/><Relationship Id="rId151" Type="http://schemas.openxmlformats.org/officeDocument/2006/relationships/slide" Target="slides/slide149.xml"/><Relationship Id="rId389" Type="http://schemas.openxmlformats.org/officeDocument/2006/relationships/slide" Target="slides/slide387.xml"/><Relationship Id="rId193" Type="http://schemas.openxmlformats.org/officeDocument/2006/relationships/slide" Target="slides/slide191.xml"/><Relationship Id="rId207" Type="http://schemas.openxmlformats.org/officeDocument/2006/relationships/slide" Target="slides/slide205.xml"/><Relationship Id="rId249" Type="http://schemas.openxmlformats.org/officeDocument/2006/relationships/slide" Target="slides/slide247.xml"/><Relationship Id="rId414" Type="http://schemas.openxmlformats.org/officeDocument/2006/relationships/slide" Target="slides/slide412.xml"/><Relationship Id="rId456" Type="http://schemas.openxmlformats.org/officeDocument/2006/relationships/font" Target="fonts/font1.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hdr" sz="quarter"/>
          </p:nvPr>
        </p:nvSpPr>
        <p:spPr bwMode="auto">
          <a:xfrm>
            <a:off x="0" y="0"/>
            <a:ext cx="2946400" cy="496888"/>
          </a:xfrm>
          <a:prstGeom prst="rect">
            <a:avLst/>
          </a:prstGeom>
          <a:noFill/>
          <a:ln w="9525">
            <a:noFill/>
            <a:miter lim="800000"/>
            <a:headEnd/>
            <a:tailEnd/>
          </a:ln>
          <a:effectLst/>
        </p:spPr>
        <p:txBody>
          <a:bodyPr vert="horz" wrap="square" lIns="94827" tIns="47414" rIns="94827" bIns="47414" numCol="1" anchor="t" anchorCtr="0" compatLnSpc="1">
            <a:prstTxWarp prst="textNoShape">
              <a:avLst/>
            </a:prstTxWarp>
          </a:bodyPr>
          <a:lstStyle>
            <a:lvl1pPr algn="l" defTabSz="947738">
              <a:defRPr sz="1300" b="0">
                <a:solidFill>
                  <a:schemeClr val="tx1"/>
                </a:solidFill>
                <a:latin typeface="굴림" pitchFamily="50" charset="-127"/>
                <a:ea typeface="굴림" pitchFamily="50" charset="-127"/>
              </a:defRPr>
            </a:lvl1pPr>
          </a:lstStyle>
          <a:p>
            <a:pPr>
              <a:defRPr/>
            </a:pPr>
            <a:endParaRPr lang="en-US" altLang="ko-KR"/>
          </a:p>
        </p:txBody>
      </p:sp>
      <p:sp>
        <p:nvSpPr>
          <p:cNvPr id="8195" name="Rectangle 3"/>
          <p:cNvSpPr>
            <a:spLocks noGrp="1" noChangeArrowheads="1"/>
          </p:cNvSpPr>
          <p:nvPr>
            <p:ph type="dt" sz="quarter" idx="1"/>
          </p:nvPr>
        </p:nvSpPr>
        <p:spPr bwMode="auto">
          <a:xfrm>
            <a:off x="3851275" y="0"/>
            <a:ext cx="2944813" cy="496888"/>
          </a:xfrm>
          <a:prstGeom prst="rect">
            <a:avLst/>
          </a:prstGeom>
          <a:noFill/>
          <a:ln w="9525">
            <a:noFill/>
            <a:miter lim="800000"/>
            <a:headEnd/>
            <a:tailEnd/>
          </a:ln>
          <a:effectLst/>
        </p:spPr>
        <p:txBody>
          <a:bodyPr vert="horz" wrap="square" lIns="94827" tIns="47414" rIns="94827" bIns="47414" numCol="1" anchor="t" anchorCtr="0" compatLnSpc="1">
            <a:prstTxWarp prst="textNoShape">
              <a:avLst/>
            </a:prstTxWarp>
          </a:bodyPr>
          <a:lstStyle>
            <a:lvl1pPr algn="r" defTabSz="947738">
              <a:defRPr sz="1300" b="0">
                <a:solidFill>
                  <a:schemeClr val="tx1"/>
                </a:solidFill>
                <a:latin typeface="굴림" pitchFamily="50" charset="-127"/>
                <a:ea typeface="굴림" pitchFamily="50" charset="-127"/>
              </a:defRPr>
            </a:lvl1pPr>
          </a:lstStyle>
          <a:p>
            <a:pPr>
              <a:defRPr/>
            </a:pPr>
            <a:endParaRPr lang="en-US" altLang="ko-KR"/>
          </a:p>
        </p:txBody>
      </p:sp>
      <p:sp>
        <p:nvSpPr>
          <p:cNvPr id="8196" name="Rectangle 4"/>
          <p:cNvSpPr>
            <a:spLocks noGrp="1" noChangeArrowheads="1"/>
          </p:cNvSpPr>
          <p:nvPr>
            <p:ph type="ftr" sz="quarter" idx="2"/>
          </p:nvPr>
        </p:nvSpPr>
        <p:spPr bwMode="auto">
          <a:xfrm>
            <a:off x="0" y="9428163"/>
            <a:ext cx="2946400" cy="496887"/>
          </a:xfrm>
          <a:prstGeom prst="rect">
            <a:avLst/>
          </a:prstGeom>
          <a:noFill/>
          <a:ln w="9525">
            <a:noFill/>
            <a:miter lim="800000"/>
            <a:headEnd/>
            <a:tailEnd/>
          </a:ln>
          <a:effectLst/>
        </p:spPr>
        <p:txBody>
          <a:bodyPr vert="horz" wrap="square" lIns="94827" tIns="47414" rIns="94827" bIns="47414" numCol="1" anchor="b" anchorCtr="0" compatLnSpc="1">
            <a:prstTxWarp prst="textNoShape">
              <a:avLst/>
            </a:prstTxWarp>
          </a:bodyPr>
          <a:lstStyle>
            <a:lvl1pPr algn="l" defTabSz="947738">
              <a:defRPr sz="1300" b="0">
                <a:solidFill>
                  <a:schemeClr val="tx1"/>
                </a:solidFill>
                <a:latin typeface="굴림" pitchFamily="50" charset="-127"/>
                <a:ea typeface="굴림" pitchFamily="50" charset="-127"/>
              </a:defRPr>
            </a:lvl1pPr>
          </a:lstStyle>
          <a:p>
            <a:pPr>
              <a:defRPr/>
            </a:pPr>
            <a:r>
              <a:rPr lang="en-US" altLang="ko-KR"/>
              <a:t>Copyright 2011 ⓒ  LG CNS</a:t>
            </a:r>
          </a:p>
        </p:txBody>
      </p:sp>
      <p:sp>
        <p:nvSpPr>
          <p:cNvPr id="8197" name="Rectangle 5"/>
          <p:cNvSpPr>
            <a:spLocks noGrp="1" noChangeArrowheads="1"/>
          </p:cNvSpPr>
          <p:nvPr>
            <p:ph type="sldNum" sz="quarter" idx="3"/>
          </p:nvPr>
        </p:nvSpPr>
        <p:spPr bwMode="auto">
          <a:xfrm>
            <a:off x="3851275" y="9428163"/>
            <a:ext cx="2944813" cy="496887"/>
          </a:xfrm>
          <a:prstGeom prst="rect">
            <a:avLst/>
          </a:prstGeom>
          <a:noFill/>
          <a:ln w="9525">
            <a:noFill/>
            <a:miter lim="800000"/>
            <a:headEnd/>
            <a:tailEnd/>
          </a:ln>
          <a:effectLst/>
        </p:spPr>
        <p:txBody>
          <a:bodyPr vert="horz" wrap="square" lIns="94827" tIns="47414" rIns="94827" bIns="47414" numCol="1" anchor="b" anchorCtr="0" compatLnSpc="1">
            <a:prstTxWarp prst="textNoShape">
              <a:avLst/>
            </a:prstTxWarp>
          </a:bodyPr>
          <a:lstStyle>
            <a:lvl1pPr algn="r" defTabSz="947738">
              <a:defRPr sz="1300" b="0">
                <a:solidFill>
                  <a:schemeClr val="tx1"/>
                </a:solidFill>
                <a:latin typeface="굴림" pitchFamily="50" charset="-127"/>
                <a:ea typeface="굴림" pitchFamily="50" charset="-127"/>
              </a:defRPr>
            </a:lvl1pPr>
          </a:lstStyle>
          <a:p>
            <a:pPr>
              <a:defRPr/>
            </a:pPr>
            <a:fld id="{CE73F57E-B711-4ED3-B930-475FA2038FF4}" type="slidenum">
              <a:rPr lang="en-US" altLang="ko-KR"/>
              <a:pPr>
                <a:defRPr/>
              </a:pPr>
              <a:t>‹#›</a:t>
            </a:fld>
            <a:endParaRPr lang="en-US" altLang="ko-KR"/>
          </a:p>
        </p:txBody>
      </p:sp>
    </p:spTree>
    <p:extLst>
      <p:ext uri="{BB962C8B-B14F-4D97-AF65-F5344CB8AC3E}">
        <p14:creationId xmlns:p14="http://schemas.microsoft.com/office/powerpoint/2010/main" val="537416356"/>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698" name="Rectangle 4"/>
          <p:cNvSpPr>
            <a:spLocks noGrp="1" noRot="1" noChangeAspect="1" noChangeArrowheads="1" noTextEdit="1"/>
          </p:cNvSpPr>
          <p:nvPr>
            <p:ph type="sldImg" idx="2"/>
          </p:nvPr>
        </p:nvSpPr>
        <p:spPr bwMode="auto">
          <a:xfrm>
            <a:off x="219075" y="649288"/>
            <a:ext cx="6362700" cy="42418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7651" name="Rectangle 43"/>
          <p:cNvSpPr>
            <a:spLocks noChangeArrowheads="1"/>
          </p:cNvSpPr>
          <p:nvPr/>
        </p:nvSpPr>
        <p:spPr bwMode="auto">
          <a:xfrm>
            <a:off x="2536825" y="9612313"/>
            <a:ext cx="1630363"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4815" tIns="47407" rIns="94815" bIns="47407"/>
          <a:lstStyle>
            <a:lvl1pPr defTabSz="947738" eaLnBrk="0" hangingPunct="0">
              <a:defRPr kumimoji="1" sz="1600">
                <a:solidFill>
                  <a:schemeClr val="bg1"/>
                </a:solidFill>
                <a:latin typeface="Candara" pitchFamily="34" charset="0"/>
                <a:ea typeface="굴림" pitchFamily="50" charset="-127"/>
              </a:defRPr>
            </a:lvl1pPr>
            <a:lvl2pPr marL="742950" indent="-285750" defTabSz="947738" eaLnBrk="0" hangingPunct="0">
              <a:defRPr kumimoji="1" sz="1600">
                <a:solidFill>
                  <a:schemeClr val="bg1"/>
                </a:solidFill>
                <a:latin typeface="Candara" pitchFamily="34" charset="0"/>
                <a:ea typeface="굴림" pitchFamily="50" charset="-127"/>
              </a:defRPr>
            </a:lvl2pPr>
            <a:lvl3pPr marL="1143000" indent="-228600" defTabSz="947738" eaLnBrk="0" hangingPunct="0">
              <a:defRPr kumimoji="1" sz="1600">
                <a:solidFill>
                  <a:schemeClr val="bg1"/>
                </a:solidFill>
                <a:latin typeface="Candara" pitchFamily="34" charset="0"/>
                <a:ea typeface="굴림" pitchFamily="50" charset="-127"/>
              </a:defRPr>
            </a:lvl3pPr>
            <a:lvl4pPr marL="1600200" indent="-228600" defTabSz="947738" eaLnBrk="0" hangingPunct="0">
              <a:defRPr kumimoji="1" sz="1600">
                <a:solidFill>
                  <a:schemeClr val="bg1"/>
                </a:solidFill>
                <a:latin typeface="Candara" pitchFamily="34" charset="0"/>
                <a:ea typeface="굴림" pitchFamily="50" charset="-127"/>
              </a:defRPr>
            </a:lvl4pPr>
            <a:lvl5pPr marL="2057400" indent="-228600" defTabSz="947738" eaLnBrk="0" hangingPunct="0">
              <a:defRPr kumimoji="1" sz="1600">
                <a:solidFill>
                  <a:schemeClr val="bg1"/>
                </a:solidFill>
                <a:latin typeface="Candara" pitchFamily="34" charset="0"/>
                <a:ea typeface="굴림" pitchFamily="50" charset="-127"/>
              </a:defRPr>
            </a:lvl5pPr>
            <a:lvl6pPr marL="25146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ctr" eaLnBrk="1" hangingPunct="1">
              <a:defRPr/>
            </a:pPr>
            <a:r>
              <a:rPr lang="en-US" altLang="ko-KR" sz="900">
                <a:solidFill>
                  <a:schemeClr val="tx1"/>
                </a:solidFill>
                <a:ea typeface="맑은 고딕" pitchFamily="50" charset="-127"/>
              </a:rPr>
              <a:t>8 - </a:t>
            </a:r>
            <a:fld id="{B4A63CC8-0311-4756-8E8F-89FEA17E331B}" type="slidenum">
              <a:rPr lang="en-US" altLang="ko-KR" sz="900" smtClean="0">
                <a:solidFill>
                  <a:schemeClr val="tx1"/>
                </a:solidFill>
                <a:ea typeface="맑은 고딕" pitchFamily="50" charset="-127"/>
              </a:rPr>
              <a:pPr algn="ctr" eaLnBrk="1" hangingPunct="1">
                <a:defRPr/>
              </a:pPr>
              <a:t>‹#›</a:t>
            </a:fld>
            <a:endParaRPr lang="en-US" altLang="ko-KR" sz="900">
              <a:solidFill>
                <a:schemeClr val="tx1"/>
              </a:solidFill>
              <a:ea typeface="맑은 고딕" pitchFamily="50" charset="-127"/>
            </a:endParaRPr>
          </a:p>
        </p:txBody>
      </p:sp>
      <p:sp>
        <p:nvSpPr>
          <p:cNvPr id="17416" name="Rectangle 8"/>
          <p:cNvSpPr>
            <a:spLocks noGrp="1" noChangeArrowheads="1"/>
          </p:cNvSpPr>
          <p:nvPr>
            <p:ph type="body" sz="quarter" idx="3"/>
          </p:nvPr>
        </p:nvSpPr>
        <p:spPr bwMode="auto">
          <a:xfrm>
            <a:off x="219075" y="5222875"/>
            <a:ext cx="6362700" cy="3094038"/>
          </a:xfrm>
          <a:prstGeom prst="rect">
            <a:avLst/>
          </a:prstGeom>
          <a:noFill/>
          <a:ln w="9525">
            <a:noFill/>
            <a:miter lim="800000"/>
            <a:headEnd/>
            <a:tailEnd/>
          </a:ln>
        </p:spPr>
        <p:txBody>
          <a:bodyPr vert="horz" wrap="square" lIns="94827" tIns="47414" rIns="94827" bIns="47414" numCol="1" anchor="t" anchorCtr="0" compatLnSpc="1">
            <a:prstTxWarp prst="textNoShape">
              <a:avLst/>
            </a:prstTxWarp>
          </a:bodyPr>
          <a:lstStyle/>
          <a:p>
            <a:pPr lvl="0"/>
            <a:endParaRPr lang="en-US" altLang="ko-KR" noProof="0" dirty="0"/>
          </a:p>
          <a:p>
            <a:pPr lvl="0"/>
            <a:endParaRPr lang="en-US" altLang="ko-KR" noProof="0" dirty="0"/>
          </a:p>
        </p:txBody>
      </p:sp>
      <p:sp>
        <p:nvSpPr>
          <p:cNvPr id="29701" name="Line 41"/>
          <p:cNvSpPr>
            <a:spLocks noChangeShapeType="1"/>
          </p:cNvSpPr>
          <p:nvPr/>
        </p:nvSpPr>
        <p:spPr bwMode="auto">
          <a:xfrm flipV="1">
            <a:off x="230188" y="469900"/>
            <a:ext cx="6351587"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9702" name="Line 46"/>
          <p:cNvSpPr>
            <a:spLocks noChangeShapeType="1"/>
          </p:cNvSpPr>
          <p:nvPr/>
        </p:nvSpPr>
        <p:spPr bwMode="auto">
          <a:xfrm flipV="1">
            <a:off x="230188" y="9499600"/>
            <a:ext cx="6351587"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7655" name="Text Box 47"/>
          <p:cNvSpPr txBox="1">
            <a:spLocks noChangeArrowheads="1"/>
          </p:cNvSpPr>
          <p:nvPr/>
        </p:nvSpPr>
        <p:spPr bwMode="auto">
          <a:xfrm>
            <a:off x="157163" y="150813"/>
            <a:ext cx="2173287" cy="25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334" tIns="48534" rIns="93334" bIns="48534">
            <a:spAutoFit/>
          </a:bodyPr>
          <a:lstStyle>
            <a:lvl1pPr defTabSz="947738" eaLnBrk="0" hangingPunct="0">
              <a:defRPr kumimoji="1" sz="1600">
                <a:solidFill>
                  <a:schemeClr val="bg1"/>
                </a:solidFill>
                <a:latin typeface="Candara" pitchFamily="34" charset="0"/>
                <a:ea typeface="굴림" pitchFamily="50" charset="-127"/>
              </a:defRPr>
            </a:lvl1pPr>
            <a:lvl2pPr marL="742950" indent="-285750" defTabSz="947738" eaLnBrk="0" hangingPunct="0">
              <a:defRPr kumimoji="1" sz="1600">
                <a:solidFill>
                  <a:schemeClr val="bg1"/>
                </a:solidFill>
                <a:latin typeface="Candara" pitchFamily="34" charset="0"/>
                <a:ea typeface="굴림" pitchFamily="50" charset="-127"/>
              </a:defRPr>
            </a:lvl2pPr>
            <a:lvl3pPr marL="1143000" indent="-228600" defTabSz="947738" eaLnBrk="0" hangingPunct="0">
              <a:defRPr kumimoji="1" sz="1600">
                <a:solidFill>
                  <a:schemeClr val="bg1"/>
                </a:solidFill>
                <a:latin typeface="Candara" pitchFamily="34" charset="0"/>
                <a:ea typeface="굴림" pitchFamily="50" charset="-127"/>
              </a:defRPr>
            </a:lvl3pPr>
            <a:lvl4pPr marL="1600200" indent="-228600" defTabSz="947738" eaLnBrk="0" hangingPunct="0">
              <a:defRPr kumimoji="1" sz="1600">
                <a:solidFill>
                  <a:schemeClr val="bg1"/>
                </a:solidFill>
                <a:latin typeface="Candara" pitchFamily="34" charset="0"/>
                <a:ea typeface="굴림" pitchFamily="50" charset="-127"/>
              </a:defRPr>
            </a:lvl4pPr>
            <a:lvl5pPr marL="2057400" indent="-228600" defTabSz="947738" eaLnBrk="0" hangingPunct="0">
              <a:defRPr kumimoji="1" sz="1600">
                <a:solidFill>
                  <a:schemeClr val="bg1"/>
                </a:solidFill>
                <a:latin typeface="Candara" pitchFamily="34" charset="0"/>
                <a:ea typeface="굴림" pitchFamily="50" charset="-127"/>
              </a:defRPr>
            </a:lvl5pPr>
            <a:lvl6pPr marL="25146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eaLnBrk="1" hangingPunct="1">
              <a:defRPr/>
            </a:pPr>
            <a:r>
              <a:rPr lang="en-US" altLang="ko-KR" sz="1000">
                <a:solidFill>
                  <a:schemeClr val="tx1"/>
                </a:solidFill>
                <a:ea typeface="맑은 고딕" pitchFamily="50" charset="-127"/>
              </a:rPr>
              <a:t>C Programming</a:t>
            </a:r>
            <a:endParaRPr lang="ko-KR" altLang="en-US" sz="1000">
              <a:solidFill>
                <a:schemeClr val="tx1"/>
              </a:solidFill>
              <a:ea typeface="맑은 고딕" pitchFamily="50" charset="-127"/>
            </a:endParaRPr>
          </a:p>
        </p:txBody>
      </p:sp>
      <p:sp>
        <p:nvSpPr>
          <p:cNvPr id="27656" name="Text Box 48"/>
          <p:cNvSpPr txBox="1">
            <a:spLocks noChangeArrowheads="1"/>
          </p:cNvSpPr>
          <p:nvPr/>
        </p:nvSpPr>
        <p:spPr bwMode="auto">
          <a:xfrm>
            <a:off x="4468813" y="150813"/>
            <a:ext cx="2173287" cy="252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334" tIns="48534" rIns="93334" bIns="48534">
            <a:spAutoFit/>
          </a:bodyPr>
          <a:lstStyle>
            <a:lvl1pPr defTabSz="947738" eaLnBrk="0" hangingPunct="0">
              <a:defRPr kumimoji="1" sz="1600">
                <a:solidFill>
                  <a:schemeClr val="bg1"/>
                </a:solidFill>
                <a:latin typeface="Candara" pitchFamily="34" charset="0"/>
                <a:ea typeface="굴림" pitchFamily="50" charset="-127"/>
              </a:defRPr>
            </a:lvl1pPr>
            <a:lvl2pPr marL="742950" indent="-285750" defTabSz="947738" eaLnBrk="0" hangingPunct="0">
              <a:defRPr kumimoji="1" sz="1600">
                <a:solidFill>
                  <a:schemeClr val="bg1"/>
                </a:solidFill>
                <a:latin typeface="Candara" pitchFamily="34" charset="0"/>
                <a:ea typeface="굴림" pitchFamily="50" charset="-127"/>
              </a:defRPr>
            </a:lvl2pPr>
            <a:lvl3pPr marL="1143000" indent="-228600" defTabSz="947738" eaLnBrk="0" hangingPunct="0">
              <a:defRPr kumimoji="1" sz="1600">
                <a:solidFill>
                  <a:schemeClr val="bg1"/>
                </a:solidFill>
                <a:latin typeface="Candara" pitchFamily="34" charset="0"/>
                <a:ea typeface="굴림" pitchFamily="50" charset="-127"/>
              </a:defRPr>
            </a:lvl3pPr>
            <a:lvl4pPr marL="1600200" indent="-228600" defTabSz="947738" eaLnBrk="0" hangingPunct="0">
              <a:defRPr kumimoji="1" sz="1600">
                <a:solidFill>
                  <a:schemeClr val="bg1"/>
                </a:solidFill>
                <a:latin typeface="Candara" pitchFamily="34" charset="0"/>
                <a:ea typeface="굴림" pitchFamily="50" charset="-127"/>
              </a:defRPr>
            </a:lvl4pPr>
            <a:lvl5pPr marL="2057400" indent="-228600" defTabSz="947738" eaLnBrk="0" hangingPunct="0">
              <a:defRPr kumimoji="1" sz="1600">
                <a:solidFill>
                  <a:schemeClr val="bg1"/>
                </a:solidFill>
                <a:latin typeface="Candara" pitchFamily="34" charset="0"/>
                <a:ea typeface="굴림" pitchFamily="50" charset="-127"/>
              </a:defRPr>
            </a:lvl5pPr>
            <a:lvl6pPr marL="25146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eaLnBrk="1" hangingPunct="1">
              <a:defRPr/>
            </a:pPr>
            <a:r>
              <a:rPr lang="en-US" altLang="ko-KR" sz="1000">
                <a:solidFill>
                  <a:schemeClr val="tx1"/>
                </a:solidFill>
                <a:ea typeface="맑은 고딕" pitchFamily="50" charset="-127"/>
              </a:rPr>
              <a:t>6. </a:t>
            </a:r>
            <a:r>
              <a:rPr lang="ko-KR" altLang="en-US" sz="1000">
                <a:solidFill>
                  <a:schemeClr val="tx1"/>
                </a:solidFill>
                <a:ea typeface="맑은 고딕" pitchFamily="50" charset="-127"/>
              </a:rPr>
              <a:t>기억 부류</a:t>
            </a:r>
          </a:p>
        </p:txBody>
      </p:sp>
      <p:sp>
        <p:nvSpPr>
          <p:cNvPr id="27657" name="Rectangle 42"/>
          <p:cNvSpPr>
            <a:spLocks noChangeArrowheads="1"/>
          </p:cNvSpPr>
          <p:nvPr/>
        </p:nvSpPr>
        <p:spPr bwMode="auto">
          <a:xfrm>
            <a:off x="141288" y="9563100"/>
            <a:ext cx="1752600"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defTabSz="762000" eaLnBrk="0" hangingPunct="0">
              <a:defRPr kumimoji="1" sz="1600">
                <a:solidFill>
                  <a:schemeClr val="bg1"/>
                </a:solidFill>
                <a:latin typeface="Candara" pitchFamily="34" charset="0"/>
                <a:ea typeface="굴림" pitchFamily="50" charset="-127"/>
              </a:defRPr>
            </a:lvl1pPr>
            <a:lvl2pPr marL="742950" indent="-285750" defTabSz="762000" eaLnBrk="0" hangingPunct="0">
              <a:defRPr kumimoji="1" sz="1600">
                <a:solidFill>
                  <a:schemeClr val="bg1"/>
                </a:solidFill>
                <a:latin typeface="Candara" pitchFamily="34" charset="0"/>
                <a:ea typeface="굴림" pitchFamily="50" charset="-127"/>
              </a:defRPr>
            </a:lvl2pPr>
            <a:lvl3pPr marL="1143000" indent="-228600" defTabSz="762000" eaLnBrk="0" hangingPunct="0">
              <a:defRPr kumimoji="1" sz="1600">
                <a:solidFill>
                  <a:schemeClr val="bg1"/>
                </a:solidFill>
                <a:latin typeface="Candara" pitchFamily="34" charset="0"/>
                <a:ea typeface="굴림" pitchFamily="50" charset="-127"/>
              </a:defRPr>
            </a:lvl3pPr>
            <a:lvl4pPr marL="1600200" indent="-228600" defTabSz="762000" eaLnBrk="0" hangingPunct="0">
              <a:defRPr kumimoji="1" sz="1600">
                <a:solidFill>
                  <a:schemeClr val="bg1"/>
                </a:solidFill>
                <a:latin typeface="Candara" pitchFamily="34" charset="0"/>
                <a:ea typeface="굴림" pitchFamily="50" charset="-127"/>
              </a:defRPr>
            </a:lvl4pPr>
            <a:lvl5pPr marL="2057400" indent="-228600" defTabSz="762000" eaLnBrk="0" hangingPunct="0">
              <a:defRPr kumimoji="1" sz="1600">
                <a:solidFill>
                  <a:schemeClr val="bg1"/>
                </a:solidFill>
                <a:latin typeface="Candara" pitchFamily="34" charset="0"/>
                <a:ea typeface="굴림" pitchFamily="50" charset="-127"/>
              </a:defRPr>
            </a:lvl5pPr>
            <a:lvl6pPr marL="2514600" indent="-228600" defTabSz="7620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7620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7620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7620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ctr" latinLnBrk="0">
              <a:defRPr/>
            </a:pPr>
            <a:r>
              <a:rPr lang="en-US" altLang="ko-KR" sz="1000">
                <a:solidFill>
                  <a:schemeClr val="tx1"/>
                </a:solidFill>
                <a:latin typeface="Microsoft Sans Serif" pitchFamily="34" charset="0"/>
                <a:cs typeface="Microsoft Sans Serif" pitchFamily="34" charset="0"/>
              </a:rPr>
              <a:t>Copyright 2011 ⓒ  LG CNS</a:t>
            </a:r>
          </a:p>
        </p:txBody>
      </p:sp>
      <p:pic>
        <p:nvPicPr>
          <p:cNvPr id="29706" name="Picture 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29300" y="9582150"/>
            <a:ext cx="790575" cy="25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pic>
    </p:spTree>
    <p:extLst>
      <p:ext uri="{BB962C8B-B14F-4D97-AF65-F5344CB8AC3E}">
        <p14:creationId xmlns:p14="http://schemas.microsoft.com/office/powerpoint/2010/main" val="1723498046"/>
      </p:ext>
    </p:extLst>
  </p:cSld>
  <p:clrMap bg1="lt1" tx1="dk1" bg2="lt2" tx2="dk2" accent1="accent1" accent2="accent2" accent3="accent3" accent4="accent4" accent5="accent5" accent6="accent6" hlink="hlink" folHlink="folHlink"/>
  <p:hf sldNum="0" hdr="0" ftr="0" dt="0"/>
  <p:notesStyle>
    <a:lvl1pPr algn="l" rtl="0" eaLnBrk="0" fontAlgn="base" latinLnBrk="1" hangingPunct="0">
      <a:spcBef>
        <a:spcPct val="30000"/>
      </a:spcBef>
      <a:spcAft>
        <a:spcPct val="0"/>
      </a:spcAft>
      <a:defRPr kumimoji="1" sz="900" kern="1200">
        <a:solidFill>
          <a:schemeClr val="tx1"/>
        </a:solidFill>
        <a:latin typeface="Candara" pitchFamily="34" charset="0"/>
        <a:ea typeface="맑은 고딕" pitchFamily="50" charset="-127"/>
        <a:cs typeface="+mn-cs"/>
      </a:defRPr>
    </a:lvl1pPr>
    <a:lvl2pPr marL="742950" indent="-285750" algn="l" rtl="0" eaLnBrk="0" fontAlgn="base" latinLnBrk="1" hangingPunct="0">
      <a:spcBef>
        <a:spcPct val="30000"/>
      </a:spcBef>
      <a:spcAft>
        <a:spcPct val="0"/>
      </a:spcAft>
      <a:defRPr kumimoji="1" sz="1200" kern="1200">
        <a:solidFill>
          <a:schemeClr val="tx1"/>
        </a:solidFill>
        <a:latin typeface="굴림" pitchFamily="50" charset="-127"/>
        <a:ea typeface="굴림" pitchFamily="50" charset="-127"/>
        <a:cs typeface="+mn-cs"/>
      </a:defRPr>
    </a:lvl2pPr>
    <a:lvl3pPr marL="1143000" indent="-228600" algn="l" rtl="0" eaLnBrk="0" fontAlgn="base" latinLnBrk="1" hangingPunct="0">
      <a:spcBef>
        <a:spcPct val="30000"/>
      </a:spcBef>
      <a:spcAft>
        <a:spcPct val="0"/>
      </a:spcAft>
      <a:defRPr kumimoji="1" sz="1200" kern="1200">
        <a:solidFill>
          <a:schemeClr val="tx1"/>
        </a:solidFill>
        <a:latin typeface="굴림" pitchFamily="50" charset="-127"/>
        <a:ea typeface="굴림" pitchFamily="50" charset="-127"/>
        <a:cs typeface="+mn-cs"/>
      </a:defRPr>
    </a:lvl3pPr>
    <a:lvl4pPr marL="1600200" indent="-228600" algn="l" rtl="0" eaLnBrk="0" fontAlgn="base" latinLnBrk="1" hangingPunct="0">
      <a:spcBef>
        <a:spcPct val="30000"/>
      </a:spcBef>
      <a:spcAft>
        <a:spcPct val="0"/>
      </a:spcAft>
      <a:defRPr kumimoji="1" sz="1200" kern="1200">
        <a:solidFill>
          <a:schemeClr val="tx1"/>
        </a:solidFill>
        <a:latin typeface="굴림" pitchFamily="50" charset="-127"/>
        <a:ea typeface="굴림" pitchFamily="50" charset="-127"/>
        <a:cs typeface="+mn-cs"/>
      </a:defRPr>
    </a:lvl4pPr>
    <a:lvl5pPr marL="2057400" indent="-228600" algn="l" rtl="0" eaLnBrk="0" fontAlgn="base" latinLnBrk="1" hangingPunct="0">
      <a:spcBef>
        <a:spcPct val="30000"/>
      </a:spcBef>
      <a:spcAft>
        <a:spcPct val="0"/>
      </a:spcAft>
      <a:defRPr kumimoji="1" sz="1200" kern="1200">
        <a:solidFill>
          <a:schemeClr val="tx1"/>
        </a:solidFill>
        <a:latin typeface="굴림" pitchFamily="50" charset="-127"/>
        <a:ea typeface="굴림" pitchFamily="50" charset="-127"/>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253.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254.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255.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256.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257.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258.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259.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0.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261.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262.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263.xml.rels><?xml version="1.0" encoding="UTF-8" standalone="yes"?>
<Relationships xmlns="http://schemas.openxmlformats.org/package/2006/relationships"><Relationship Id="rId2" Type="http://schemas.openxmlformats.org/officeDocument/2006/relationships/slide" Target="../slides/slide273.xml"/><Relationship Id="rId1" Type="http://schemas.openxmlformats.org/officeDocument/2006/relationships/notesMaster" Target="../notesMasters/notesMaster1.xml"/></Relationships>
</file>

<file path=ppt/notesSlides/_rels/notesSlide264.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265.xml.rels><?xml version="1.0" encoding="UTF-8" standalone="yes"?>
<Relationships xmlns="http://schemas.openxmlformats.org/package/2006/relationships"><Relationship Id="rId2" Type="http://schemas.openxmlformats.org/officeDocument/2006/relationships/slide" Target="../slides/slide275.xml"/><Relationship Id="rId1" Type="http://schemas.openxmlformats.org/officeDocument/2006/relationships/notesMaster" Target="../notesMasters/notesMaster1.xml"/></Relationships>
</file>

<file path=ppt/notesSlides/_rels/notesSlide266.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267.xml.rels><?xml version="1.0" encoding="UTF-8" standalone="yes"?>
<Relationships xmlns="http://schemas.openxmlformats.org/package/2006/relationships"><Relationship Id="rId2" Type="http://schemas.openxmlformats.org/officeDocument/2006/relationships/slide" Target="../slides/slide277.xml"/><Relationship Id="rId1" Type="http://schemas.openxmlformats.org/officeDocument/2006/relationships/notesMaster" Target="../notesMasters/notesMaster1.xml"/></Relationships>
</file>

<file path=ppt/notesSlides/_rels/notesSlide268.xml.rels><?xml version="1.0" encoding="UTF-8" standalone="yes"?>
<Relationships xmlns="http://schemas.openxmlformats.org/package/2006/relationships"><Relationship Id="rId2" Type="http://schemas.openxmlformats.org/officeDocument/2006/relationships/slide" Target="../slides/slide278.xml"/><Relationship Id="rId1" Type="http://schemas.openxmlformats.org/officeDocument/2006/relationships/notesMaster" Target="../notesMasters/notesMaster1.xml"/></Relationships>
</file>

<file path=ppt/notesSlides/_rels/notesSlide269.xml.rels><?xml version="1.0" encoding="UTF-8" standalone="yes"?>
<Relationships xmlns="http://schemas.openxmlformats.org/package/2006/relationships"><Relationship Id="rId2" Type="http://schemas.openxmlformats.org/officeDocument/2006/relationships/slide" Target="../slides/slide27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0.xml.rels><?xml version="1.0" encoding="UTF-8" standalone="yes"?>
<Relationships xmlns="http://schemas.openxmlformats.org/package/2006/relationships"><Relationship Id="rId2" Type="http://schemas.openxmlformats.org/officeDocument/2006/relationships/slide" Target="../slides/slide280.xml"/><Relationship Id="rId1" Type="http://schemas.openxmlformats.org/officeDocument/2006/relationships/notesMaster" Target="../notesMasters/notesMaster1.xml"/></Relationships>
</file>

<file path=ppt/notesSlides/_rels/notesSlide271.xml.rels><?xml version="1.0" encoding="UTF-8" standalone="yes"?>
<Relationships xmlns="http://schemas.openxmlformats.org/package/2006/relationships"><Relationship Id="rId2" Type="http://schemas.openxmlformats.org/officeDocument/2006/relationships/slide" Target="../slides/slide281.xml"/><Relationship Id="rId1" Type="http://schemas.openxmlformats.org/officeDocument/2006/relationships/notesMaster" Target="../notesMasters/notesMaster1.xml"/></Relationships>
</file>

<file path=ppt/notesSlides/_rels/notesSlide272.xml.rels><?xml version="1.0" encoding="UTF-8" standalone="yes"?>
<Relationships xmlns="http://schemas.openxmlformats.org/package/2006/relationships"><Relationship Id="rId2" Type="http://schemas.openxmlformats.org/officeDocument/2006/relationships/slide" Target="../slides/slide282.xml"/><Relationship Id="rId1" Type="http://schemas.openxmlformats.org/officeDocument/2006/relationships/notesMaster" Target="../notesMasters/notesMaster1.xml"/></Relationships>
</file>

<file path=ppt/notesSlides/_rels/notesSlide273.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274.xml.rels><?xml version="1.0" encoding="UTF-8" standalone="yes"?>
<Relationships xmlns="http://schemas.openxmlformats.org/package/2006/relationships"><Relationship Id="rId2" Type="http://schemas.openxmlformats.org/officeDocument/2006/relationships/slide" Target="../slides/slide284.xml"/><Relationship Id="rId1" Type="http://schemas.openxmlformats.org/officeDocument/2006/relationships/notesMaster" Target="../notesMasters/notesMaster1.xml"/></Relationships>
</file>

<file path=ppt/notesSlides/_rels/notesSlide275.xml.rels><?xml version="1.0" encoding="UTF-8" standalone="yes"?>
<Relationships xmlns="http://schemas.openxmlformats.org/package/2006/relationships"><Relationship Id="rId2" Type="http://schemas.openxmlformats.org/officeDocument/2006/relationships/slide" Target="../slides/slide285.xml"/><Relationship Id="rId1" Type="http://schemas.openxmlformats.org/officeDocument/2006/relationships/notesMaster" Target="../notesMasters/notesMaster1.xml"/></Relationships>
</file>

<file path=ppt/notesSlides/_rels/notesSlide276.xml.rels><?xml version="1.0" encoding="UTF-8" standalone="yes"?>
<Relationships xmlns="http://schemas.openxmlformats.org/package/2006/relationships"><Relationship Id="rId2" Type="http://schemas.openxmlformats.org/officeDocument/2006/relationships/slide" Target="../slides/slide286.xml"/><Relationship Id="rId1" Type="http://schemas.openxmlformats.org/officeDocument/2006/relationships/notesMaster" Target="../notesMasters/notesMaster1.xml"/></Relationships>
</file>

<file path=ppt/notesSlides/_rels/notesSlide277.xml.rels><?xml version="1.0" encoding="UTF-8" standalone="yes"?>
<Relationships xmlns="http://schemas.openxmlformats.org/package/2006/relationships"><Relationship Id="rId2" Type="http://schemas.openxmlformats.org/officeDocument/2006/relationships/slide" Target="../slides/slide287.xml"/><Relationship Id="rId1" Type="http://schemas.openxmlformats.org/officeDocument/2006/relationships/notesMaster" Target="../notesMasters/notesMaster1.xml"/></Relationships>
</file>

<file path=ppt/notesSlides/_rels/notesSlide278.xml.rels><?xml version="1.0" encoding="UTF-8" standalone="yes"?>
<Relationships xmlns="http://schemas.openxmlformats.org/package/2006/relationships"><Relationship Id="rId2" Type="http://schemas.openxmlformats.org/officeDocument/2006/relationships/slide" Target="../slides/slide288.xml"/><Relationship Id="rId1" Type="http://schemas.openxmlformats.org/officeDocument/2006/relationships/notesMaster" Target="../notesMasters/notesMaster1.xml"/></Relationships>
</file>

<file path=ppt/notesSlides/_rels/notesSlide279.xml.rels><?xml version="1.0" encoding="UTF-8" standalone="yes"?>
<Relationships xmlns="http://schemas.openxmlformats.org/package/2006/relationships"><Relationship Id="rId2" Type="http://schemas.openxmlformats.org/officeDocument/2006/relationships/slide" Target="../slides/slide28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0.xml.rels><?xml version="1.0" encoding="UTF-8" standalone="yes"?>
<Relationships xmlns="http://schemas.openxmlformats.org/package/2006/relationships"><Relationship Id="rId2" Type="http://schemas.openxmlformats.org/officeDocument/2006/relationships/slide" Target="../slides/slide290.xml"/><Relationship Id="rId1" Type="http://schemas.openxmlformats.org/officeDocument/2006/relationships/notesMaster" Target="../notesMasters/notesMaster1.xml"/></Relationships>
</file>

<file path=ppt/notesSlides/_rels/notesSlide281.xml.rels><?xml version="1.0" encoding="UTF-8" standalone="yes"?>
<Relationships xmlns="http://schemas.openxmlformats.org/package/2006/relationships"><Relationship Id="rId2" Type="http://schemas.openxmlformats.org/officeDocument/2006/relationships/slide" Target="../slides/slide291.xml"/><Relationship Id="rId1" Type="http://schemas.openxmlformats.org/officeDocument/2006/relationships/notesMaster" Target="../notesMasters/notesMaster1.xml"/></Relationships>
</file>

<file path=ppt/notesSlides/_rels/notesSlide282.xml.rels><?xml version="1.0" encoding="UTF-8" standalone="yes"?>
<Relationships xmlns="http://schemas.openxmlformats.org/package/2006/relationships"><Relationship Id="rId2" Type="http://schemas.openxmlformats.org/officeDocument/2006/relationships/slide" Target="../slides/slide292.xml"/><Relationship Id="rId1" Type="http://schemas.openxmlformats.org/officeDocument/2006/relationships/notesMaster" Target="../notesMasters/notesMaster1.xml"/></Relationships>
</file>

<file path=ppt/notesSlides/_rels/notesSlide283.xml.rels><?xml version="1.0" encoding="UTF-8" standalone="yes"?>
<Relationships xmlns="http://schemas.openxmlformats.org/package/2006/relationships"><Relationship Id="rId2" Type="http://schemas.openxmlformats.org/officeDocument/2006/relationships/slide" Target="../slides/slide293.xml"/><Relationship Id="rId1" Type="http://schemas.openxmlformats.org/officeDocument/2006/relationships/notesMaster" Target="../notesMasters/notesMaster1.xml"/></Relationships>
</file>

<file path=ppt/notesSlides/_rels/notesSlide284.xml.rels><?xml version="1.0" encoding="UTF-8" standalone="yes"?>
<Relationships xmlns="http://schemas.openxmlformats.org/package/2006/relationships"><Relationship Id="rId2" Type="http://schemas.openxmlformats.org/officeDocument/2006/relationships/slide" Target="../slides/slide294.xml"/><Relationship Id="rId1" Type="http://schemas.openxmlformats.org/officeDocument/2006/relationships/notesMaster" Target="../notesMasters/notesMaster1.xml"/></Relationships>
</file>

<file path=ppt/notesSlides/_rels/notesSlide285.xml.rels><?xml version="1.0" encoding="UTF-8" standalone="yes"?>
<Relationships xmlns="http://schemas.openxmlformats.org/package/2006/relationships"><Relationship Id="rId2" Type="http://schemas.openxmlformats.org/officeDocument/2006/relationships/slide" Target="../slides/slide295.xml"/><Relationship Id="rId1" Type="http://schemas.openxmlformats.org/officeDocument/2006/relationships/notesMaster" Target="../notesMasters/notesMaster1.xml"/></Relationships>
</file>

<file path=ppt/notesSlides/_rels/notesSlide286.xml.rels><?xml version="1.0" encoding="UTF-8" standalone="yes"?>
<Relationships xmlns="http://schemas.openxmlformats.org/package/2006/relationships"><Relationship Id="rId2" Type="http://schemas.openxmlformats.org/officeDocument/2006/relationships/slide" Target="../slides/slide296.xml"/><Relationship Id="rId1" Type="http://schemas.openxmlformats.org/officeDocument/2006/relationships/notesMaster" Target="../notesMasters/notesMaster1.xml"/></Relationships>
</file>

<file path=ppt/notesSlides/_rels/notesSlide287.xml.rels><?xml version="1.0" encoding="UTF-8" standalone="yes"?>
<Relationships xmlns="http://schemas.openxmlformats.org/package/2006/relationships"><Relationship Id="rId2" Type="http://schemas.openxmlformats.org/officeDocument/2006/relationships/slide" Target="../slides/slide297.xml"/><Relationship Id="rId1" Type="http://schemas.openxmlformats.org/officeDocument/2006/relationships/notesMaster" Target="../notesMasters/notesMaster1.xml"/></Relationships>
</file>

<file path=ppt/notesSlides/_rels/notesSlide288.xml.rels><?xml version="1.0" encoding="UTF-8" standalone="yes"?>
<Relationships xmlns="http://schemas.openxmlformats.org/package/2006/relationships"><Relationship Id="rId2" Type="http://schemas.openxmlformats.org/officeDocument/2006/relationships/slide" Target="../slides/slide298.xml"/><Relationship Id="rId1" Type="http://schemas.openxmlformats.org/officeDocument/2006/relationships/notesMaster" Target="../notesMasters/notesMaster1.xml"/></Relationships>
</file>

<file path=ppt/notesSlides/_rels/notesSlide289.xml.rels><?xml version="1.0" encoding="UTF-8" standalone="yes"?>
<Relationships xmlns="http://schemas.openxmlformats.org/package/2006/relationships"><Relationship Id="rId2" Type="http://schemas.openxmlformats.org/officeDocument/2006/relationships/slide" Target="../slides/slide29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0.xml.rels><?xml version="1.0" encoding="UTF-8" standalone="yes"?>
<Relationships xmlns="http://schemas.openxmlformats.org/package/2006/relationships"><Relationship Id="rId2" Type="http://schemas.openxmlformats.org/officeDocument/2006/relationships/slide" Target="../slides/slide300.xml"/><Relationship Id="rId1" Type="http://schemas.openxmlformats.org/officeDocument/2006/relationships/notesMaster" Target="../notesMasters/notesMaster1.xml"/></Relationships>
</file>

<file path=ppt/notesSlides/_rels/notesSlide291.xml.rels><?xml version="1.0" encoding="UTF-8" standalone="yes"?>
<Relationships xmlns="http://schemas.openxmlformats.org/package/2006/relationships"><Relationship Id="rId2" Type="http://schemas.openxmlformats.org/officeDocument/2006/relationships/slide" Target="../slides/slide301.xml"/><Relationship Id="rId1" Type="http://schemas.openxmlformats.org/officeDocument/2006/relationships/notesMaster" Target="../notesMasters/notesMaster1.xml"/></Relationships>
</file>

<file path=ppt/notesSlides/_rels/notesSlide292.xml.rels><?xml version="1.0" encoding="UTF-8" standalone="yes"?>
<Relationships xmlns="http://schemas.openxmlformats.org/package/2006/relationships"><Relationship Id="rId2" Type="http://schemas.openxmlformats.org/officeDocument/2006/relationships/slide" Target="../slides/slide302.xml"/><Relationship Id="rId1" Type="http://schemas.openxmlformats.org/officeDocument/2006/relationships/notesMaster" Target="../notesMasters/notesMaster1.xml"/></Relationships>
</file>

<file path=ppt/notesSlides/_rels/notesSlide293.xml.rels><?xml version="1.0" encoding="UTF-8" standalone="yes"?>
<Relationships xmlns="http://schemas.openxmlformats.org/package/2006/relationships"><Relationship Id="rId2" Type="http://schemas.openxmlformats.org/officeDocument/2006/relationships/slide" Target="../slides/slide303.xml"/><Relationship Id="rId1" Type="http://schemas.openxmlformats.org/officeDocument/2006/relationships/notesMaster" Target="../notesMasters/notesMaster1.xml"/></Relationships>
</file>

<file path=ppt/notesSlides/_rels/notesSlide294.xml.rels><?xml version="1.0" encoding="UTF-8" standalone="yes"?>
<Relationships xmlns="http://schemas.openxmlformats.org/package/2006/relationships"><Relationship Id="rId2" Type="http://schemas.openxmlformats.org/officeDocument/2006/relationships/slide" Target="../slides/slide304.xml"/><Relationship Id="rId1" Type="http://schemas.openxmlformats.org/officeDocument/2006/relationships/notesMaster" Target="../notesMasters/notesMaster1.xml"/></Relationships>
</file>

<file path=ppt/notesSlides/_rels/notesSlide295.xml.rels><?xml version="1.0" encoding="UTF-8" standalone="yes"?>
<Relationships xmlns="http://schemas.openxmlformats.org/package/2006/relationships"><Relationship Id="rId2" Type="http://schemas.openxmlformats.org/officeDocument/2006/relationships/slide" Target="../slides/slide305.xml"/><Relationship Id="rId1" Type="http://schemas.openxmlformats.org/officeDocument/2006/relationships/notesMaster" Target="../notesMasters/notesMaster1.xml"/></Relationships>
</file>

<file path=ppt/notesSlides/_rels/notesSlide296.xml.rels><?xml version="1.0" encoding="UTF-8" standalone="yes"?>
<Relationships xmlns="http://schemas.openxmlformats.org/package/2006/relationships"><Relationship Id="rId2" Type="http://schemas.openxmlformats.org/officeDocument/2006/relationships/slide" Target="../slides/slide306.xml"/><Relationship Id="rId1" Type="http://schemas.openxmlformats.org/officeDocument/2006/relationships/notesMaster" Target="../notesMasters/notesMaster1.xml"/></Relationships>
</file>

<file path=ppt/notesSlides/_rels/notesSlide297.xml.rels><?xml version="1.0" encoding="UTF-8" standalone="yes"?>
<Relationships xmlns="http://schemas.openxmlformats.org/package/2006/relationships"><Relationship Id="rId2" Type="http://schemas.openxmlformats.org/officeDocument/2006/relationships/slide" Target="../slides/slide307.xml"/><Relationship Id="rId1" Type="http://schemas.openxmlformats.org/officeDocument/2006/relationships/notesMaster" Target="../notesMasters/notesMaster1.xml"/></Relationships>
</file>

<file path=ppt/notesSlides/_rels/notesSlide298.xml.rels><?xml version="1.0" encoding="UTF-8" standalone="yes"?>
<Relationships xmlns="http://schemas.openxmlformats.org/package/2006/relationships"><Relationship Id="rId2" Type="http://schemas.openxmlformats.org/officeDocument/2006/relationships/slide" Target="../slides/slide308.xml"/><Relationship Id="rId1" Type="http://schemas.openxmlformats.org/officeDocument/2006/relationships/notesMaster" Target="../notesMasters/notesMaster1.xml"/></Relationships>
</file>

<file path=ppt/notesSlides/_rels/notesSlide299.xml.rels><?xml version="1.0" encoding="UTF-8" standalone="yes"?>
<Relationships xmlns="http://schemas.openxmlformats.org/package/2006/relationships"><Relationship Id="rId2" Type="http://schemas.openxmlformats.org/officeDocument/2006/relationships/slide" Target="../slides/slide30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00.xml.rels><?xml version="1.0" encoding="UTF-8" standalone="yes"?>
<Relationships xmlns="http://schemas.openxmlformats.org/package/2006/relationships"><Relationship Id="rId2" Type="http://schemas.openxmlformats.org/officeDocument/2006/relationships/slide" Target="../slides/slide310.xml"/><Relationship Id="rId1" Type="http://schemas.openxmlformats.org/officeDocument/2006/relationships/notesMaster" Target="../notesMasters/notesMaster1.xml"/></Relationships>
</file>

<file path=ppt/notesSlides/_rels/notesSlide301.xml.rels><?xml version="1.0" encoding="UTF-8" standalone="yes"?>
<Relationships xmlns="http://schemas.openxmlformats.org/package/2006/relationships"><Relationship Id="rId2" Type="http://schemas.openxmlformats.org/officeDocument/2006/relationships/slide" Target="../slides/slide311.xml"/><Relationship Id="rId1" Type="http://schemas.openxmlformats.org/officeDocument/2006/relationships/notesMaster" Target="../notesMasters/notesMaster1.xml"/></Relationships>
</file>

<file path=ppt/notesSlides/_rels/notesSlide302.xml.rels><?xml version="1.0" encoding="UTF-8" standalone="yes"?>
<Relationships xmlns="http://schemas.openxmlformats.org/package/2006/relationships"><Relationship Id="rId2" Type="http://schemas.openxmlformats.org/officeDocument/2006/relationships/slide" Target="../slides/slide312.xml"/><Relationship Id="rId1" Type="http://schemas.openxmlformats.org/officeDocument/2006/relationships/notesMaster" Target="../notesMasters/notesMaster1.xml"/></Relationships>
</file>

<file path=ppt/notesSlides/_rels/notesSlide303.xml.rels><?xml version="1.0" encoding="UTF-8" standalone="yes"?>
<Relationships xmlns="http://schemas.openxmlformats.org/package/2006/relationships"><Relationship Id="rId2" Type="http://schemas.openxmlformats.org/officeDocument/2006/relationships/slide" Target="../slides/slide313.xml"/><Relationship Id="rId1" Type="http://schemas.openxmlformats.org/officeDocument/2006/relationships/notesMaster" Target="../notesMasters/notesMaster1.xml"/></Relationships>
</file>

<file path=ppt/notesSlides/_rels/notesSlide304.xml.rels><?xml version="1.0" encoding="UTF-8" standalone="yes"?>
<Relationships xmlns="http://schemas.openxmlformats.org/package/2006/relationships"><Relationship Id="rId2" Type="http://schemas.openxmlformats.org/officeDocument/2006/relationships/slide" Target="../slides/slide314.xml"/><Relationship Id="rId1" Type="http://schemas.openxmlformats.org/officeDocument/2006/relationships/notesMaster" Target="../notesMasters/notesMaster1.xml"/></Relationships>
</file>

<file path=ppt/notesSlides/_rels/notesSlide305.xml.rels><?xml version="1.0" encoding="UTF-8" standalone="yes"?>
<Relationships xmlns="http://schemas.openxmlformats.org/package/2006/relationships"><Relationship Id="rId2" Type="http://schemas.openxmlformats.org/officeDocument/2006/relationships/slide" Target="../slides/slide315.xml"/><Relationship Id="rId1" Type="http://schemas.openxmlformats.org/officeDocument/2006/relationships/notesMaster" Target="../notesMasters/notesMaster1.xml"/></Relationships>
</file>

<file path=ppt/notesSlides/_rels/notesSlide306.xml.rels><?xml version="1.0" encoding="UTF-8" standalone="yes"?>
<Relationships xmlns="http://schemas.openxmlformats.org/package/2006/relationships"><Relationship Id="rId2" Type="http://schemas.openxmlformats.org/officeDocument/2006/relationships/slide" Target="../slides/slide316.xml"/><Relationship Id="rId1" Type="http://schemas.openxmlformats.org/officeDocument/2006/relationships/notesMaster" Target="../notesMasters/notesMaster1.xml"/></Relationships>
</file>

<file path=ppt/notesSlides/_rels/notesSlide307.xml.rels><?xml version="1.0" encoding="UTF-8" standalone="yes"?>
<Relationships xmlns="http://schemas.openxmlformats.org/package/2006/relationships"><Relationship Id="rId2" Type="http://schemas.openxmlformats.org/officeDocument/2006/relationships/slide" Target="../slides/slide317.xml"/><Relationship Id="rId1" Type="http://schemas.openxmlformats.org/officeDocument/2006/relationships/notesMaster" Target="../notesMasters/notesMaster1.xml"/></Relationships>
</file>

<file path=ppt/notesSlides/_rels/notesSlide308.xml.rels><?xml version="1.0" encoding="UTF-8" standalone="yes"?>
<Relationships xmlns="http://schemas.openxmlformats.org/package/2006/relationships"><Relationship Id="rId2" Type="http://schemas.openxmlformats.org/officeDocument/2006/relationships/slide" Target="../slides/slide318.xml"/><Relationship Id="rId1" Type="http://schemas.openxmlformats.org/officeDocument/2006/relationships/notesMaster" Target="../notesMasters/notesMaster1.xml"/></Relationships>
</file>

<file path=ppt/notesSlides/_rels/notesSlide309.xml.rels><?xml version="1.0" encoding="UTF-8" standalone="yes"?>
<Relationships xmlns="http://schemas.openxmlformats.org/package/2006/relationships"><Relationship Id="rId2" Type="http://schemas.openxmlformats.org/officeDocument/2006/relationships/slide" Target="../slides/slide31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0.xml.rels><?xml version="1.0" encoding="UTF-8" standalone="yes"?>
<Relationships xmlns="http://schemas.openxmlformats.org/package/2006/relationships"><Relationship Id="rId2" Type="http://schemas.openxmlformats.org/officeDocument/2006/relationships/slide" Target="../slides/slide320.xml"/><Relationship Id="rId1" Type="http://schemas.openxmlformats.org/officeDocument/2006/relationships/notesMaster" Target="../notesMasters/notesMaster1.xml"/></Relationships>
</file>

<file path=ppt/notesSlides/_rels/notesSlide311.xml.rels><?xml version="1.0" encoding="UTF-8" standalone="yes"?>
<Relationships xmlns="http://schemas.openxmlformats.org/package/2006/relationships"><Relationship Id="rId2" Type="http://schemas.openxmlformats.org/officeDocument/2006/relationships/slide" Target="../slides/slide321.xml"/><Relationship Id="rId1" Type="http://schemas.openxmlformats.org/officeDocument/2006/relationships/notesMaster" Target="../notesMasters/notesMaster1.xml"/></Relationships>
</file>

<file path=ppt/notesSlides/_rels/notesSlide312.xml.rels><?xml version="1.0" encoding="UTF-8" standalone="yes"?>
<Relationships xmlns="http://schemas.openxmlformats.org/package/2006/relationships"><Relationship Id="rId2" Type="http://schemas.openxmlformats.org/officeDocument/2006/relationships/slide" Target="../slides/slide322.xml"/><Relationship Id="rId1" Type="http://schemas.openxmlformats.org/officeDocument/2006/relationships/notesMaster" Target="../notesMasters/notesMaster1.xml"/></Relationships>
</file>

<file path=ppt/notesSlides/_rels/notesSlide313.xml.rels><?xml version="1.0" encoding="UTF-8" standalone="yes"?>
<Relationships xmlns="http://schemas.openxmlformats.org/package/2006/relationships"><Relationship Id="rId2" Type="http://schemas.openxmlformats.org/officeDocument/2006/relationships/slide" Target="../slides/slide323.xml"/><Relationship Id="rId1" Type="http://schemas.openxmlformats.org/officeDocument/2006/relationships/notesMaster" Target="../notesMasters/notesMaster1.xml"/></Relationships>
</file>

<file path=ppt/notesSlides/_rels/notesSlide314.xml.rels><?xml version="1.0" encoding="UTF-8" standalone="yes"?>
<Relationships xmlns="http://schemas.openxmlformats.org/package/2006/relationships"><Relationship Id="rId2" Type="http://schemas.openxmlformats.org/officeDocument/2006/relationships/slide" Target="../slides/slide324.xml"/><Relationship Id="rId1" Type="http://schemas.openxmlformats.org/officeDocument/2006/relationships/notesMaster" Target="../notesMasters/notesMaster1.xml"/></Relationships>
</file>

<file path=ppt/notesSlides/_rels/notesSlide315.xml.rels><?xml version="1.0" encoding="UTF-8" standalone="yes"?>
<Relationships xmlns="http://schemas.openxmlformats.org/package/2006/relationships"><Relationship Id="rId2" Type="http://schemas.openxmlformats.org/officeDocument/2006/relationships/slide" Target="../slides/slide325.xml"/><Relationship Id="rId1" Type="http://schemas.openxmlformats.org/officeDocument/2006/relationships/notesMaster" Target="../notesMasters/notesMaster1.xml"/></Relationships>
</file>

<file path=ppt/notesSlides/_rels/notesSlide316.xml.rels><?xml version="1.0" encoding="UTF-8" standalone="yes"?>
<Relationships xmlns="http://schemas.openxmlformats.org/package/2006/relationships"><Relationship Id="rId2" Type="http://schemas.openxmlformats.org/officeDocument/2006/relationships/slide" Target="../slides/slide326.xml"/><Relationship Id="rId1" Type="http://schemas.openxmlformats.org/officeDocument/2006/relationships/notesMaster" Target="../notesMasters/notesMaster1.xml"/></Relationships>
</file>

<file path=ppt/notesSlides/_rels/notesSlide317.xml.rels><?xml version="1.0" encoding="UTF-8" standalone="yes"?>
<Relationships xmlns="http://schemas.openxmlformats.org/package/2006/relationships"><Relationship Id="rId2" Type="http://schemas.openxmlformats.org/officeDocument/2006/relationships/slide" Target="../slides/slide327.xml"/><Relationship Id="rId1" Type="http://schemas.openxmlformats.org/officeDocument/2006/relationships/notesMaster" Target="../notesMasters/notesMaster1.xml"/></Relationships>
</file>

<file path=ppt/notesSlides/_rels/notesSlide318.xml.rels><?xml version="1.0" encoding="UTF-8" standalone="yes"?>
<Relationships xmlns="http://schemas.openxmlformats.org/package/2006/relationships"><Relationship Id="rId2" Type="http://schemas.openxmlformats.org/officeDocument/2006/relationships/slide" Target="../slides/slide328.xml"/><Relationship Id="rId1" Type="http://schemas.openxmlformats.org/officeDocument/2006/relationships/notesMaster" Target="../notesMasters/notesMaster1.xml"/></Relationships>
</file>

<file path=ppt/notesSlides/_rels/notesSlide319.xml.rels><?xml version="1.0" encoding="UTF-8" standalone="yes"?>
<Relationships xmlns="http://schemas.openxmlformats.org/package/2006/relationships"><Relationship Id="rId2" Type="http://schemas.openxmlformats.org/officeDocument/2006/relationships/slide" Target="../slides/slide32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0.xml.rels><?xml version="1.0" encoding="UTF-8" standalone="yes"?>
<Relationships xmlns="http://schemas.openxmlformats.org/package/2006/relationships"><Relationship Id="rId2" Type="http://schemas.openxmlformats.org/officeDocument/2006/relationships/slide" Target="../slides/slide330.xml"/><Relationship Id="rId1" Type="http://schemas.openxmlformats.org/officeDocument/2006/relationships/notesMaster" Target="../notesMasters/notesMaster1.xml"/></Relationships>
</file>

<file path=ppt/notesSlides/_rels/notesSlide321.xml.rels><?xml version="1.0" encoding="UTF-8" standalone="yes"?>
<Relationships xmlns="http://schemas.openxmlformats.org/package/2006/relationships"><Relationship Id="rId2" Type="http://schemas.openxmlformats.org/officeDocument/2006/relationships/slide" Target="../slides/slide331.xml"/><Relationship Id="rId1" Type="http://schemas.openxmlformats.org/officeDocument/2006/relationships/notesMaster" Target="../notesMasters/notesMaster1.xml"/></Relationships>
</file>

<file path=ppt/notesSlides/_rels/notesSlide322.xml.rels><?xml version="1.0" encoding="UTF-8" standalone="yes"?>
<Relationships xmlns="http://schemas.openxmlformats.org/package/2006/relationships"><Relationship Id="rId2" Type="http://schemas.openxmlformats.org/officeDocument/2006/relationships/slide" Target="../slides/slide332.xml"/><Relationship Id="rId1" Type="http://schemas.openxmlformats.org/officeDocument/2006/relationships/notesMaster" Target="../notesMasters/notesMaster1.xml"/></Relationships>
</file>

<file path=ppt/notesSlides/_rels/notesSlide323.xml.rels><?xml version="1.0" encoding="UTF-8" standalone="yes"?>
<Relationships xmlns="http://schemas.openxmlformats.org/package/2006/relationships"><Relationship Id="rId2" Type="http://schemas.openxmlformats.org/officeDocument/2006/relationships/slide" Target="../slides/slide333.xml"/><Relationship Id="rId1" Type="http://schemas.openxmlformats.org/officeDocument/2006/relationships/notesMaster" Target="../notesMasters/notesMaster1.xml"/></Relationships>
</file>

<file path=ppt/notesSlides/_rels/notesSlide324.xml.rels><?xml version="1.0" encoding="UTF-8" standalone="yes"?>
<Relationships xmlns="http://schemas.openxmlformats.org/package/2006/relationships"><Relationship Id="rId2" Type="http://schemas.openxmlformats.org/officeDocument/2006/relationships/slide" Target="../slides/slide334.xml"/><Relationship Id="rId1" Type="http://schemas.openxmlformats.org/officeDocument/2006/relationships/notesMaster" Target="../notesMasters/notesMaster1.xml"/></Relationships>
</file>

<file path=ppt/notesSlides/_rels/notesSlide325.xml.rels><?xml version="1.0" encoding="UTF-8" standalone="yes"?>
<Relationships xmlns="http://schemas.openxmlformats.org/package/2006/relationships"><Relationship Id="rId2" Type="http://schemas.openxmlformats.org/officeDocument/2006/relationships/slide" Target="../slides/slide335.xml"/><Relationship Id="rId1" Type="http://schemas.openxmlformats.org/officeDocument/2006/relationships/notesMaster" Target="../notesMasters/notesMaster1.xml"/></Relationships>
</file>

<file path=ppt/notesSlides/_rels/notesSlide326.xml.rels><?xml version="1.0" encoding="UTF-8" standalone="yes"?>
<Relationships xmlns="http://schemas.openxmlformats.org/package/2006/relationships"><Relationship Id="rId2" Type="http://schemas.openxmlformats.org/officeDocument/2006/relationships/slide" Target="../slides/slide336.xml"/><Relationship Id="rId1" Type="http://schemas.openxmlformats.org/officeDocument/2006/relationships/notesMaster" Target="../notesMasters/notesMaster1.xml"/></Relationships>
</file>

<file path=ppt/notesSlides/_rels/notesSlide327.xml.rels><?xml version="1.0" encoding="UTF-8" standalone="yes"?>
<Relationships xmlns="http://schemas.openxmlformats.org/package/2006/relationships"><Relationship Id="rId2" Type="http://schemas.openxmlformats.org/officeDocument/2006/relationships/slide" Target="../slides/slide337.xml"/><Relationship Id="rId1" Type="http://schemas.openxmlformats.org/officeDocument/2006/relationships/notesMaster" Target="../notesMasters/notesMaster1.xml"/></Relationships>
</file>

<file path=ppt/notesSlides/_rels/notesSlide328.xml.rels><?xml version="1.0" encoding="UTF-8" standalone="yes"?>
<Relationships xmlns="http://schemas.openxmlformats.org/package/2006/relationships"><Relationship Id="rId2" Type="http://schemas.openxmlformats.org/officeDocument/2006/relationships/slide" Target="../slides/slide338.xml"/><Relationship Id="rId1" Type="http://schemas.openxmlformats.org/officeDocument/2006/relationships/notesMaster" Target="../notesMasters/notesMaster1.xml"/></Relationships>
</file>

<file path=ppt/notesSlides/_rels/notesSlide329.xml.rels><?xml version="1.0" encoding="UTF-8" standalone="yes"?>
<Relationships xmlns="http://schemas.openxmlformats.org/package/2006/relationships"><Relationship Id="rId2" Type="http://schemas.openxmlformats.org/officeDocument/2006/relationships/slide" Target="../slides/slide3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0.xml.rels><?xml version="1.0" encoding="UTF-8" standalone="yes"?>
<Relationships xmlns="http://schemas.openxmlformats.org/package/2006/relationships"><Relationship Id="rId2" Type="http://schemas.openxmlformats.org/officeDocument/2006/relationships/slide" Target="../slides/slide340.xml"/><Relationship Id="rId1" Type="http://schemas.openxmlformats.org/officeDocument/2006/relationships/notesMaster" Target="../notesMasters/notesMaster1.xml"/></Relationships>
</file>

<file path=ppt/notesSlides/_rels/notesSlide331.xml.rels><?xml version="1.0" encoding="UTF-8" standalone="yes"?>
<Relationships xmlns="http://schemas.openxmlformats.org/package/2006/relationships"><Relationship Id="rId2" Type="http://schemas.openxmlformats.org/officeDocument/2006/relationships/slide" Target="../slides/slide341.xml"/><Relationship Id="rId1" Type="http://schemas.openxmlformats.org/officeDocument/2006/relationships/notesMaster" Target="../notesMasters/notesMaster1.xml"/></Relationships>
</file>

<file path=ppt/notesSlides/_rels/notesSlide332.xml.rels><?xml version="1.0" encoding="UTF-8" standalone="yes"?>
<Relationships xmlns="http://schemas.openxmlformats.org/package/2006/relationships"><Relationship Id="rId2" Type="http://schemas.openxmlformats.org/officeDocument/2006/relationships/slide" Target="../slides/slide342.xml"/><Relationship Id="rId1" Type="http://schemas.openxmlformats.org/officeDocument/2006/relationships/notesMaster" Target="../notesMasters/notesMaster1.xml"/></Relationships>
</file>

<file path=ppt/notesSlides/_rels/notesSlide333.xml.rels><?xml version="1.0" encoding="UTF-8" standalone="yes"?>
<Relationships xmlns="http://schemas.openxmlformats.org/package/2006/relationships"><Relationship Id="rId2" Type="http://schemas.openxmlformats.org/officeDocument/2006/relationships/slide" Target="../slides/slide343.xml"/><Relationship Id="rId1" Type="http://schemas.openxmlformats.org/officeDocument/2006/relationships/notesMaster" Target="../notesMasters/notesMaster1.xml"/></Relationships>
</file>

<file path=ppt/notesSlides/_rels/notesSlide334.xml.rels><?xml version="1.0" encoding="UTF-8" standalone="yes"?>
<Relationships xmlns="http://schemas.openxmlformats.org/package/2006/relationships"><Relationship Id="rId2" Type="http://schemas.openxmlformats.org/officeDocument/2006/relationships/slide" Target="../slides/slide344.xml"/><Relationship Id="rId1" Type="http://schemas.openxmlformats.org/officeDocument/2006/relationships/notesMaster" Target="../notesMasters/notesMaster1.xml"/></Relationships>
</file>

<file path=ppt/notesSlides/_rels/notesSlide335.xml.rels><?xml version="1.0" encoding="UTF-8" standalone="yes"?>
<Relationships xmlns="http://schemas.openxmlformats.org/package/2006/relationships"><Relationship Id="rId2" Type="http://schemas.openxmlformats.org/officeDocument/2006/relationships/slide" Target="../slides/slide345.xml"/><Relationship Id="rId1" Type="http://schemas.openxmlformats.org/officeDocument/2006/relationships/notesMaster" Target="../notesMasters/notesMaster1.xml"/></Relationships>
</file>

<file path=ppt/notesSlides/_rels/notesSlide336.xml.rels><?xml version="1.0" encoding="UTF-8" standalone="yes"?>
<Relationships xmlns="http://schemas.openxmlformats.org/package/2006/relationships"><Relationship Id="rId2" Type="http://schemas.openxmlformats.org/officeDocument/2006/relationships/slide" Target="../slides/slide346.xml"/><Relationship Id="rId1" Type="http://schemas.openxmlformats.org/officeDocument/2006/relationships/notesMaster" Target="../notesMasters/notesMaster1.xml"/></Relationships>
</file>

<file path=ppt/notesSlides/_rels/notesSlide337.xml.rels><?xml version="1.0" encoding="UTF-8" standalone="yes"?>
<Relationships xmlns="http://schemas.openxmlformats.org/package/2006/relationships"><Relationship Id="rId2" Type="http://schemas.openxmlformats.org/officeDocument/2006/relationships/slide" Target="../slides/slide347.xml"/><Relationship Id="rId1" Type="http://schemas.openxmlformats.org/officeDocument/2006/relationships/notesMaster" Target="../notesMasters/notesMaster1.xml"/></Relationships>
</file>

<file path=ppt/notesSlides/_rels/notesSlide338.xml.rels><?xml version="1.0" encoding="UTF-8" standalone="yes"?>
<Relationships xmlns="http://schemas.openxmlformats.org/package/2006/relationships"><Relationship Id="rId2" Type="http://schemas.openxmlformats.org/officeDocument/2006/relationships/slide" Target="../slides/slide348.xml"/><Relationship Id="rId1" Type="http://schemas.openxmlformats.org/officeDocument/2006/relationships/notesMaster" Target="../notesMasters/notesMaster1.xml"/></Relationships>
</file>

<file path=ppt/notesSlides/_rels/notesSlide339.xml.rels><?xml version="1.0" encoding="UTF-8" standalone="yes"?>
<Relationships xmlns="http://schemas.openxmlformats.org/package/2006/relationships"><Relationship Id="rId2" Type="http://schemas.openxmlformats.org/officeDocument/2006/relationships/slide" Target="../slides/slide34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0.xml.rels><?xml version="1.0" encoding="UTF-8" standalone="yes"?>
<Relationships xmlns="http://schemas.openxmlformats.org/package/2006/relationships"><Relationship Id="rId2" Type="http://schemas.openxmlformats.org/officeDocument/2006/relationships/slide" Target="../slides/slide350.xml"/><Relationship Id="rId1" Type="http://schemas.openxmlformats.org/officeDocument/2006/relationships/notesMaster" Target="../notesMasters/notesMaster1.xml"/></Relationships>
</file>

<file path=ppt/notesSlides/_rels/notesSlide341.xml.rels><?xml version="1.0" encoding="UTF-8" standalone="yes"?>
<Relationships xmlns="http://schemas.openxmlformats.org/package/2006/relationships"><Relationship Id="rId2" Type="http://schemas.openxmlformats.org/officeDocument/2006/relationships/slide" Target="../slides/slide351.xml"/><Relationship Id="rId1" Type="http://schemas.openxmlformats.org/officeDocument/2006/relationships/notesMaster" Target="../notesMasters/notesMaster1.xml"/></Relationships>
</file>

<file path=ppt/notesSlides/_rels/notesSlide342.xml.rels><?xml version="1.0" encoding="UTF-8" standalone="yes"?>
<Relationships xmlns="http://schemas.openxmlformats.org/package/2006/relationships"><Relationship Id="rId2" Type="http://schemas.openxmlformats.org/officeDocument/2006/relationships/slide" Target="../slides/slide352.xml"/><Relationship Id="rId1" Type="http://schemas.openxmlformats.org/officeDocument/2006/relationships/notesMaster" Target="../notesMasters/notesMaster1.xml"/></Relationships>
</file>

<file path=ppt/notesSlides/_rels/notesSlide343.xml.rels><?xml version="1.0" encoding="UTF-8" standalone="yes"?>
<Relationships xmlns="http://schemas.openxmlformats.org/package/2006/relationships"><Relationship Id="rId2" Type="http://schemas.openxmlformats.org/officeDocument/2006/relationships/slide" Target="../slides/slide353.xml"/><Relationship Id="rId1" Type="http://schemas.openxmlformats.org/officeDocument/2006/relationships/notesMaster" Target="../notesMasters/notesMaster1.xml"/></Relationships>
</file>

<file path=ppt/notesSlides/_rels/notesSlide344.xml.rels><?xml version="1.0" encoding="UTF-8" standalone="yes"?>
<Relationships xmlns="http://schemas.openxmlformats.org/package/2006/relationships"><Relationship Id="rId2" Type="http://schemas.openxmlformats.org/officeDocument/2006/relationships/slide" Target="../slides/slide354.xml"/><Relationship Id="rId1" Type="http://schemas.openxmlformats.org/officeDocument/2006/relationships/notesMaster" Target="../notesMasters/notesMaster1.xml"/></Relationships>
</file>

<file path=ppt/notesSlides/_rels/notesSlide345.xml.rels><?xml version="1.0" encoding="UTF-8" standalone="yes"?>
<Relationships xmlns="http://schemas.openxmlformats.org/package/2006/relationships"><Relationship Id="rId2" Type="http://schemas.openxmlformats.org/officeDocument/2006/relationships/slide" Target="../slides/slide355.xml"/><Relationship Id="rId1" Type="http://schemas.openxmlformats.org/officeDocument/2006/relationships/notesMaster" Target="../notesMasters/notesMaster1.xml"/></Relationships>
</file>

<file path=ppt/notesSlides/_rels/notesSlide346.xml.rels><?xml version="1.0" encoding="UTF-8" standalone="yes"?>
<Relationships xmlns="http://schemas.openxmlformats.org/package/2006/relationships"><Relationship Id="rId2" Type="http://schemas.openxmlformats.org/officeDocument/2006/relationships/slide" Target="../slides/slide356.xml"/><Relationship Id="rId1" Type="http://schemas.openxmlformats.org/officeDocument/2006/relationships/notesMaster" Target="../notesMasters/notesMaster1.xml"/></Relationships>
</file>

<file path=ppt/notesSlides/_rels/notesSlide347.xml.rels><?xml version="1.0" encoding="UTF-8" standalone="yes"?>
<Relationships xmlns="http://schemas.openxmlformats.org/package/2006/relationships"><Relationship Id="rId2" Type="http://schemas.openxmlformats.org/officeDocument/2006/relationships/slide" Target="../slides/slide357.xml"/><Relationship Id="rId1" Type="http://schemas.openxmlformats.org/officeDocument/2006/relationships/notesMaster" Target="../notesMasters/notesMaster1.xml"/></Relationships>
</file>

<file path=ppt/notesSlides/_rels/notesSlide348.xml.rels><?xml version="1.0" encoding="UTF-8" standalone="yes"?>
<Relationships xmlns="http://schemas.openxmlformats.org/package/2006/relationships"><Relationship Id="rId2" Type="http://schemas.openxmlformats.org/officeDocument/2006/relationships/slide" Target="../slides/slide358.xml"/><Relationship Id="rId1" Type="http://schemas.openxmlformats.org/officeDocument/2006/relationships/notesMaster" Target="../notesMasters/notesMaster1.xml"/></Relationships>
</file>

<file path=ppt/notesSlides/_rels/notesSlide349.xml.rels><?xml version="1.0" encoding="UTF-8" standalone="yes"?>
<Relationships xmlns="http://schemas.openxmlformats.org/package/2006/relationships"><Relationship Id="rId2" Type="http://schemas.openxmlformats.org/officeDocument/2006/relationships/slide" Target="../slides/slide35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0.xml.rels><?xml version="1.0" encoding="UTF-8" standalone="yes"?>
<Relationships xmlns="http://schemas.openxmlformats.org/package/2006/relationships"><Relationship Id="rId2" Type="http://schemas.openxmlformats.org/officeDocument/2006/relationships/slide" Target="../slides/slide360.xml"/><Relationship Id="rId1" Type="http://schemas.openxmlformats.org/officeDocument/2006/relationships/notesMaster" Target="../notesMasters/notesMaster1.xml"/></Relationships>
</file>

<file path=ppt/notesSlides/_rels/notesSlide351.xml.rels><?xml version="1.0" encoding="UTF-8" standalone="yes"?>
<Relationships xmlns="http://schemas.openxmlformats.org/package/2006/relationships"><Relationship Id="rId2" Type="http://schemas.openxmlformats.org/officeDocument/2006/relationships/slide" Target="../slides/slide361.xml"/><Relationship Id="rId1" Type="http://schemas.openxmlformats.org/officeDocument/2006/relationships/notesMaster" Target="../notesMasters/notesMaster1.xml"/></Relationships>
</file>

<file path=ppt/notesSlides/_rels/notesSlide352.xml.rels><?xml version="1.0" encoding="UTF-8" standalone="yes"?>
<Relationships xmlns="http://schemas.openxmlformats.org/package/2006/relationships"><Relationship Id="rId2" Type="http://schemas.openxmlformats.org/officeDocument/2006/relationships/slide" Target="../slides/slide362.xml"/><Relationship Id="rId1" Type="http://schemas.openxmlformats.org/officeDocument/2006/relationships/notesMaster" Target="../notesMasters/notesMaster1.xml"/></Relationships>
</file>

<file path=ppt/notesSlides/_rels/notesSlide353.xml.rels><?xml version="1.0" encoding="UTF-8" standalone="yes"?>
<Relationships xmlns="http://schemas.openxmlformats.org/package/2006/relationships"><Relationship Id="rId2" Type="http://schemas.openxmlformats.org/officeDocument/2006/relationships/slide" Target="../slides/slide363.xml"/><Relationship Id="rId1" Type="http://schemas.openxmlformats.org/officeDocument/2006/relationships/notesMaster" Target="../notesMasters/notesMaster1.xml"/></Relationships>
</file>

<file path=ppt/notesSlides/_rels/notesSlide354.xml.rels><?xml version="1.0" encoding="UTF-8" standalone="yes"?>
<Relationships xmlns="http://schemas.openxmlformats.org/package/2006/relationships"><Relationship Id="rId2" Type="http://schemas.openxmlformats.org/officeDocument/2006/relationships/slide" Target="../slides/slide364.xml"/><Relationship Id="rId1" Type="http://schemas.openxmlformats.org/officeDocument/2006/relationships/notesMaster" Target="../notesMasters/notesMaster1.xml"/></Relationships>
</file>

<file path=ppt/notesSlides/_rels/notesSlide355.xml.rels><?xml version="1.0" encoding="UTF-8" standalone="yes"?>
<Relationships xmlns="http://schemas.openxmlformats.org/package/2006/relationships"><Relationship Id="rId2" Type="http://schemas.openxmlformats.org/officeDocument/2006/relationships/slide" Target="../slides/slide365.xml"/><Relationship Id="rId1" Type="http://schemas.openxmlformats.org/officeDocument/2006/relationships/notesMaster" Target="../notesMasters/notesMaster1.xml"/></Relationships>
</file>

<file path=ppt/notesSlides/_rels/notesSlide356.xml.rels><?xml version="1.0" encoding="UTF-8" standalone="yes"?>
<Relationships xmlns="http://schemas.openxmlformats.org/package/2006/relationships"><Relationship Id="rId2" Type="http://schemas.openxmlformats.org/officeDocument/2006/relationships/slide" Target="../slides/slide366.xml"/><Relationship Id="rId1" Type="http://schemas.openxmlformats.org/officeDocument/2006/relationships/notesMaster" Target="../notesMasters/notesMaster1.xml"/></Relationships>
</file>

<file path=ppt/notesSlides/_rels/notesSlide357.xml.rels><?xml version="1.0" encoding="UTF-8" standalone="yes"?>
<Relationships xmlns="http://schemas.openxmlformats.org/package/2006/relationships"><Relationship Id="rId2" Type="http://schemas.openxmlformats.org/officeDocument/2006/relationships/slide" Target="../slides/slide367.xml"/><Relationship Id="rId1" Type="http://schemas.openxmlformats.org/officeDocument/2006/relationships/notesMaster" Target="../notesMasters/notesMaster1.xml"/></Relationships>
</file>

<file path=ppt/notesSlides/_rels/notesSlide358.xml.rels><?xml version="1.0" encoding="UTF-8" standalone="yes"?>
<Relationships xmlns="http://schemas.openxmlformats.org/package/2006/relationships"><Relationship Id="rId2" Type="http://schemas.openxmlformats.org/officeDocument/2006/relationships/slide" Target="../slides/slide368.xml"/><Relationship Id="rId1" Type="http://schemas.openxmlformats.org/officeDocument/2006/relationships/notesMaster" Target="../notesMasters/notesMaster1.xml"/></Relationships>
</file>

<file path=ppt/notesSlides/_rels/notesSlide359.xml.rels><?xml version="1.0" encoding="UTF-8" standalone="yes"?>
<Relationships xmlns="http://schemas.openxmlformats.org/package/2006/relationships"><Relationship Id="rId2" Type="http://schemas.openxmlformats.org/officeDocument/2006/relationships/slide" Target="../slides/slide36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0.xml.rels><?xml version="1.0" encoding="UTF-8" standalone="yes"?>
<Relationships xmlns="http://schemas.openxmlformats.org/package/2006/relationships"><Relationship Id="rId2" Type="http://schemas.openxmlformats.org/officeDocument/2006/relationships/slide" Target="../slides/slide370.xml"/><Relationship Id="rId1" Type="http://schemas.openxmlformats.org/officeDocument/2006/relationships/notesMaster" Target="../notesMasters/notesMaster1.xml"/></Relationships>
</file>

<file path=ppt/notesSlides/_rels/notesSlide361.xml.rels><?xml version="1.0" encoding="UTF-8" standalone="yes"?>
<Relationships xmlns="http://schemas.openxmlformats.org/package/2006/relationships"><Relationship Id="rId2" Type="http://schemas.openxmlformats.org/officeDocument/2006/relationships/slide" Target="../slides/slide371.xml"/><Relationship Id="rId1" Type="http://schemas.openxmlformats.org/officeDocument/2006/relationships/notesMaster" Target="../notesMasters/notesMaster1.xml"/></Relationships>
</file>

<file path=ppt/notesSlides/_rels/notesSlide362.xml.rels><?xml version="1.0" encoding="UTF-8" standalone="yes"?>
<Relationships xmlns="http://schemas.openxmlformats.org/package/2006/relationships"><Relationship Id="rId2" Type="http://schemas.openxmlformats.org/officeDocument/2006/relationships/slide" Target="../slides/slide372.xml"/><Relationship Id="rId1" Type="http://schemas.openxmlformats.org/officeDocument/2006/relationships/notesMaster" Target="../notesMasters/notesMaster1.xml"/></Relationships>
</file>

<file path=ppt/notesSlides/_rels/notesSlide363.xml.rels><?xml version="1.0" encoding="UTF-8" standalone="yes"?>
<Relationships xmlns="http://schemas.openxmlformats.org/package/2006/relationships"><Relationship Id="rId2" Type="http://schemas.openxmlformats.org/officeDocument/2006/relationships/slide" Target="../slides/slide373.xml"/><Relationship Id="rId1" Type="http://schemas.openxmlformats.org/officeDocument/2006/relationships/notesMaster" Target="../notesMasters/notesMaster1.xml"/></Relationships>
</file>

<file path=ppt/notesSlides/_rels/notesSlide364.xml.rels><?xml version="1.0" encoding="UTF-8" standalone="yes"?>
<Relationships xmlns="http://schemas.openxmlformats.org/package/2006/relationships"><Relationship Id="rId2" Type="http://schemas.openxmlformats.org/officeDocument/2006/relationships/slide" Target="../slides/slide374.xml"/><Relationship Id="rId1" Type="http://schemas.openxmlformats.org/officeDocument/2006/relationships/notesMaster" Target="../notesMasters/notesMaster1.xml"/></Relationships>
</file>

<file path=ppt/notesSlides/_rels/notesSlide365.xml.rels><?xml version="1.0" encoding="UTF-8" standalone="yes"?>
<Relationships xmlns="http://schemas.openxmlformats.org/package/2006/relationships"><Relationship Id="rId2" Type="http://schemas.openxmlformats.org/officeDocument/2006/relationships/slide" Target="../slides/slide375.xml"/><Relationship Id="rId1" Type="http://schemas.openxmlformats.org/officeDocument/2006/relationships/notesMaster" Target="../notesMasters/notesMaster1.xml"/></Relationships>
</file>

<file path=ppt/notesSlides/_rels/notesSlide366.xml.rels><?xml version="1.0" encoding="UTF-8" standalone="yes"?>
<Relationships xmlns="http://schemas.openxmlformats.org/package/2006/relationships"><Relationship Id="rId2" Type="http://schemas.openxmlformats.org/officeDocument/2006/relationships/slide" Target="../slides/slide376.xml"/><Relationship Id="rId1" Type="http://schemas.openxmlformats.org/officeDocument/2006/relationships/notesMaster" Target="../notesMasters/notesMaster1.xml"/></Relationships>
</file>

<file path=ppt/notesSlides/_rels/notesSlide367.xml.rels><?xml version="1.0" encoding="UTF-8" standalone="yes"?>
<Relationships xmlns="http://schemas.openxmlformats.org/package/2006/relationships"><Relationship Id="rId2" Type="http://schemas.openxmlformats.org/officeDocument/2006/relationships/slide" Target="../slides/slide377.xml"/><Relationship Id="rId1" Type="http://schemas.openxmlformats.org/officeDocument/2006/relationships/notesMaster" Target="../notesMasters/notesMaster1.xml"/></Relationships>
</file>

<file path=ppt/notesSlides/_rels/notesSlide368.xml.rels><?xml version="1.0" encoding="UTF-8" standalone="yes"?>
<Relationships xmlns="http://schemas.openxmlformats.org/package/2006/relationships"><Relationship Id="rId2" Type="http://schemas.openxmlformats.org/officeDocument/2006/relationships/slide" Target="../slides/slide378.xml"/><Relationship Id="rId1" Type="http://schemas.openxmlformats.org/officeDocument/2006/relationships/notesMaster" Target="../notesMasters/notesMaster1.xml"/></Relationships>
</file>

<file path=ppt/notesSlides/_rels/notesSlide369.xml.rels><?xml version="1.0" encoding="UTF-8" standalone="yes"?>
<Relationships xmlns="http://schemas.openxmlformats.org/package/2006/relationships"><Relationship Id="rId2" Type="http://schemas.openxmlformats.org/officeDocument/2006/relationships/slide" Target="../slides/slide37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0.xml.rels><?xml version="1.0" encoding="UTF-8" standalone="yes"?>
<Relationships xmlns="http://schemas.openxmlformats.org/package/2006/relationships"><Relationship Id="rId2" Type="http://schemas.openxmlformats.org/officeDocument/2006/relationships/slide" Target="../slides/slide380.xml"/><Relationship Id="rId1" Type="http://schemas.openxmlformats.org/officeDocument/2006/relationships/notesMaster" Target="../notesMasters/notesMaster1.xml"/></Relationships>
</file>

<file path=ppt/notesSlides/_rels/notesSlide371.xml.rels><?xml version="1.0" encoding="UTF-8" standalone="yes"?>
<Relationships xmlns="http://schemas.openxmlformats.org/package/2006/relationships"><Relationship Id="rId2" Type="http://schemas.openxmlformats.org/officeDocument/2006/relationships/slide" Target="../slides/slide381.xml"/><Relationship Id="rId1" Type="http://schemas.openxmlformats.org/officeDocument/2006/relationships/notesMaster" Target="../notesMasters/notesMaster1.xml"/></Relationships>
</file>

<file path=ppt/notesSlides/_rels/notesSlide372.xml.rels><?xml version="1.0" encoding="UTF-8" standalone="yes"?>
<Relationships xmlns="http://schemas.openxmlformats.org/package/2006/relationships"><Relationship Id="rId2" Type="http://schemas.openxmlformats.org/officeDocument/2006/relationships/slide" Target="../slides/slide382.xml"/><Relationship Id="rId1" Type="http://schemas.openxmlformats.org/officeDocument/2006/relationships/notesMaster" Target="../notesMasters/notesMaster1.xml"/></Relationships>
</file>

<file path=ppt/notesSlides/_rels/notesSlide373.xml.rels><?xml version="1.0" encoding="UTF-8" standalone="yes"?>
<Relationships xmlns="http://schemas.openxmlformats.org/package/2006/relationships"><Relationship Id="rId2" Type="http://schemas.openxmlformats.org/officeDocument/2006/relationships/slide" Target="../slides/slide383.xml"/><Relationship Id="rId1" Type="http://schemas.openxmlformats.org/officeDocument/2006/relationships/notesMaster" Target="../notesMasters/notesMaster1.xml"/></Relationships>
</file>

<file path=ppt/notesSlides/_rels/notesSlide374.xml.rels><?xml version="1.0" encoding="UTF-8" standalone="yes"?>
<Relationships xmlns="http://schemas.openxmlformats.org/package/2006/relationships"><Relationship Id="rId2" Type="http://schemas.openxmlformats.org/officeDocument/2006/relationships/slide" Target="../slides/slide384.xml"/><Relationship Id="rId1" Type="http://schemas.openxmlformats.org/officeDocument/2006/relationships/notesMaster" Target="../notesMasters/notesMaster1.xml"/></Relationships>
</file>

<file path=ppt/notesSlides/_rels/notesSlide375.xml.rels><?xml version="1.0" encoding="UTF-8" standalone="yes"?>
<Relationships xmlns="http://schemas.openxmlformats.org/package/2006/relationships"><Relationship Id="rId2" Type="http://schemas.openxmlformats.org/officeDocument/2006/relationships/slide" Target="../slides/slide385.xml"/><Relationship Id="rId1" Type="http://schemas.openxmlformats.org/officeDocument/2006/relationships/notesMaster" Target="../notesMasters/notesMaster1.xml"/></Relationships>
</file>

<file path=ppt/notesSlides/_rels/notesSlide376.xml.rels><?xml version="1.0" encoding="UTF-8" standalone="yes"?>
<Relationships xmlns="http://schemas.openxmlformats.org/package/2006/relationships"><Relationship Id="rId2" Type="http://schemas.openxmlformats.org/officeDocument/2006/relationships/slide" Target="../slides/slide386.xml"/><Relationship Id="rId1" Type="http://schemas.openxmlformats.org/officeDocument/2006/relationships/notesMaster" Target="../notesMasters/notesMaster1.xml"/></Relationships>
</file>

<file path=ppt/notesSlides/_rels/notesSlide377.xml.rels><?xml version="1.0" encoding="UTF-8" standalone="yes"?>
<Relationships xmlns="http://schemas.openxmlformats.org/package/2006/relationships"><Relationship Id="rId2" Type="http://schemas.openxmlformats.org/officeDocument/2006/relationships/slide" Target="../slides/slide387.xml"/><Relationship Id="rId1" Type="http://schemas.openxmlformats.org/officeDocument/2006/relationships/notesMaster" Target="../notesMasters/notesMaster1.xml"/></Relationships>
</file>

<file path=ppt/notesSlides/_rels/notesSlide378.xml.rels><?xml version="1.0" encoding="UTF-8" standalone="yes"?>
<Relationships xmlns="http://schemas.openxmlformats.org/package/2006/relationships"><Relationship Id="rId2" Type="http://schemas.openxmlformats.org/officeDocument/2006/relationships/slide" Target="../slides/slide388.xml"/><Relationship Id="rId1" Type="http://schemas.openxmlformats.org/officeDocument/2006/relationships/notesMaster" Target="../notesMasters/notesMaster1.xml"/></Relationships>
</file>

<file path=ppt/notesSlides/_rels/notesSlide379.xml.rels><?xml version="1.0" encoding="UTF-8" standalone="yes"?>
<Relationships xmlns="http://schemas.openxmlformats.org/package/2006/relationships"><Relationship Id="rId2" Type="http://schemas.openxmlformats.org/officeDocument/2006/relationships/slide" Target="../slides/slide38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0.xml.rels><?xml version="1.0" encoding="UTF-8" standalone="yes"?>
<Relationships xmlns="http://schemas.openxmlformats.org/package/2006/relationships"><Relationship Id="rId2" Type="http://schemas.openxmlformats.org/officeDocument/2006/relationships/slide" Target="../slides/slide390.xml"/><Relationship Id="rId1" Type="http://schemas.openxmlformats.org/officeDocument/2006/relationships/notesMaster" Target="../notesMasters/notesMaster1.xml"/></Relationships>
</file>

<file path=ppt/notesSlides/_rels/notesSlide381.xml.rels><?xml version="1.0" encoding="UTF-8" standalone="yes"?>
<Relationships xmlns="http://schemas.openxmlformats.org/package/2006/relationships"><Relationship Id="rId2" Type="http://schemas.openxmlformats.org/officeDocument/2006/relationships/slide" Target="../slides/slide391.xml"/><Relationship Id="rId1" Type="http://schemas.openxmlformats.org/officeDocument/2006/relationships/notesMaster" Target="../notesMasters/notesMaster1.xml"/></Relationships>
</file>

<file path=ppt/notesSlides/_rels/notesSlide382.xml.rels><?xml version="1.0" encoding="UTF-8" standalone="yes"?>
<Relationships xmlns="http://schemas.openxmlformats.org/package/2006/relationships"><Relationship Id="rId2" Type="http://schemas.openxmlformats.org/officeDocument/2006/relationships/slide" Target="../slides/slide392.xml"/><Relationship Id="rId1" Type="http://schemas.openxmlformats.org/officeDocument/2006/relationships/notesMaster" Target="../notesMasters/notesMaster1.xml"/></Relationships>
</file>

<file path=ppt/notesSlides/_rels/notesSlide383.xml.rels><?xml version="1.0" encoding="UTF-8" standalone="yes"?>
<Relationships xmlns="http://schemas.openxmlformats.org/package/2006/relationships"><Relationship Id="rId2" Type="http://schemas.openxmlformats.org/officeDocument/2006/relationships/slide" Target="../slides/slide393.xml"/><Relationship Id="rId1" Type="http://schemas.openxmlformats.org/officeDocument/2006/relationships/notesMaster" Target="../notesMasters/notesMaster1.xml"/></Relationships>
</file>

<file path=ppt/notesSlides/_rels/notesSlide384.xml.rels><?xml version="1.0" encoding="UTF-8" standalone="yes"?>
<Relationships xmlns="http://schemas.openxmlformats.org/package/2006/relationships"><Relationship Id="rId2" Type="http://schemas.openxmlformats.org/officeDocument/2006/relationships/slide" Target="../slides/slide394.xml"/><Relationship Id="rId1" Type="http://schemas.openxmlformats.org/officeDocument/2006/relationships/notesMaster" Target="../notesMasters/notesMaster1.xml"/></Relationships>
</file>

<file path=ppt/notesSlides/_rels/notesSlide385.xml.rels><?xml version="1.0" encoding="UTF-8" standalone="yes"?>
<Relationships xmlns="http://schemas.openxmlformats.org/package/2006/relationships"><Relationship Id="rId2" Type="http://schemas.openxmlformats.org/officeDocument/2006/relationships/slide" Target="../slides/slide395.xml"/><Relationship Id="rId1" Type="http://schemas.openxmlformats.org/officeDocument/2006/relationships/notesMaster" Target="../notesMasters/notesMaster1.xml"/></Relationships>
</file>

<file path=ppt/notesSlides/_rels/notesSlide386.xml.rels><?xml version="1.0" encoding="UTF-8" standalone="yes"?>
<Relationships xmlns="http://schemas.openxmlformats.org/package/2006/relationships"><Relationship Id="rId2" Type="http://schemas.openxmlformats.org/officeDocument/2006/relationships/slide" Target="../slides/slide396.xml"/><Relationship Id="rId1" Type="http://schemas.openxmlformats.org/officeDocument/2006/relationships/notesMaster" Target="../notesMasters/notesMaster1.xml"/></Relationships>
</file>

<file path=ppt/notesSlides/_rels/notesSlide387.xml.rels><?xml version="1.0" encoding="UTF-8" standalone="yes"?>
<Relationships xmlns="http://schemas.openxmlformats.org/package/2006/relationships"><Relationship Id="rId2" Type="http://schemas.openxmlformats.org/officeDocument/2006/relationships/slide" Target="../slides/slide397.xml"/><Relationship Id="rId1" Type="http://schemas.openxmlformats.org/officeDocument/2006/relationships/notesMaster" Target="../notesMasters/notesMaster1.xml"/></Relationships>
</file>

<file path=ppt/notesSlides/_rels/notesSlide388.xml.rels><?xml version="1.0" encoding="UTF-8" standalone="yes"?>
<Relationships xmlns="http://schemas.openxmlformats.org/package/2006/relationships"><Relationship Id="rId2" Type="http://schemas.openxmlformats.org/officeDocument/2006/relationships/slide" Target="../slides/slide398.xml"/><Relationship Id="rId1" Type="http://schemas.openxmlformats.org/officeDocument/2006/relationships/notesMaster" Target="../notesMasters/notesMaster1.xml"/></Relationships>
</file>

<file path=ppt/notesSlides/_rels/notesSlide389.xml.rels><?xml version="1.0" encoding="UTF-8" standalone="yes"?>
<Relationships xmlns="http://schemas.openxmlformats.org/package/2006/relationships"><Relationship Id="rId2" Type="http://schemas.openxmlformats.org/officeDocument/2006/relationships/slide" Target="../slides/slide39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0.xml.rels><?xml version="1.0" encoding="UTF-8" standalone="yes"?>
<Relationships xmlns="http://schemas.openxmlformats.org/package/2006/relationships"><Relationship Id="rId2" Type="http://schemas.openxmlformats.org/officeDocument/2006/relationships/slide" Target="../slides/slide400.xml"/><Relationship Id="rId1" Type="http://schemas.openxmlformats.org/officeDocument/2006/relationships/notesMaster" Target="../notesMasters/notesMaster1.xml"/></Relationships>
</file>

<file path=ppt/notesSlides/_rels/notesSlide391.xml.rels><?xml version="1.0" encoding="UTF-8" standalone="yes"?>
<Relationships xmlns="http://schemas.openxmlformats.org/package/2006/relationships"><Relationship Id="rId2" Type="http://schemas.openxmlformats.org/officeDocument/2006/relationships/slide" Target="../slides/slide401.xml"/><Relationship Id="rId1" Type="http://schemas.openxmlformats.org/officeDocument/2006/relationships/notesMaster" Target="../notesMasters/notesMaster1.xml"/></Relationships>
</file>

<file path=ppt/notesSlides/_rels/notesSlide392.xml.rels><?xml version="1.0" encoding="UTF-8" standalone="yes"?>
<Relationships xmlns="http://schemas.openxmlformats.org/package/2006/relationships"><Relationship Id="rId2" Type="http://schemas.openxmlformats.org/officeDocument/2006/relationships/slide" Target="../slides/slide402.xml"/><Relationship Id="rId1" Type="http://schemas.openxmlformats.org/officeDocument/2006/relationships/notesMaster" Target="../notesMasters/notesMaster1.xml"/></Relationships>
</file>

<file path=ppt/notesSlides/_rels/notesSlide393.xml.rels><?xml version="1.0" encoding="UTF-8" standalone="yes"?>
<Relationships xmlns="http://schemas.openxmlformats.org/package/2006/relationships"><Relationship Id="rId2" Type="http://schemas.openxmlformats.org/officeDocument/2006/relationships/slide" Target="../slides/slide403.xml"/><Relationship Id="rId1" Type="http://schemas.openxmlformats.org/officeDocument/2006/relationships/notesMaster" Target="../notesMasters/notesMaster1.xml"/></Relationships>
</file>

<file path=ppt/notesSlides/_rels/notesSlide394.xml.rels><?xml version="1.0" encoding="UTF-8" standalone="yes"?>
<Relationships xmlns="http://schemas.openxmlformats.org/package/2006/relationships"><Relationship Id="rId2" Type="http://schemas.openxmlformats.org/officeDocument/2006/relationships/slide" Target="../slides/slide404.xml"/><Relationship Id="rId1" Type="http://schemas.openxmlformats.org/officeDocument/2006/relationships/notesMaster" Target="../notesMasters/notesMaster1.xml"/></Relationships>
</file>

<file path=ppt/notesSlides/_rels/notesSlide395.xml.rels><?xml version="1.0" encoding="UTF-8" standalone="yes"?>
<Relationships xmlns="http://schemas.openxmlformats.org/package/2006/relationships"><Relationship Id="rId2" Type="http://schemas.openxmlformats.org/officeDocument/2006/relationships/slide" Target="../slides/slide405.xml"/><Relationship Id="rId1" Type="http://schemas.openxmlformats.org/officeDocument/2006/relationships/notesMaster" Target="../notesMasters/notesMaster1.xml"/></Relationships>
</file>

<file path=ppt/notesSlides/_rels/notesSlide396.xml.rels><?xml version="1.0" encoding="UTF-8" standalone="yes"?>
<Relationships xmlns="http://schemas.openxmlformats.org/package/2006/relationships"><Relationship Id="rId2" Type="http://schemas.openxmlformats.org/officeDocument/2006/relationships/slide" Target="../slides/slide406.xml"/><Relationship Id="rId1" Type="http://schemas.openxmlformats.org/officeDocument/2006/relationships/notesMaster" Target="../notesMasters/notesMaster1.xml"/></Relationships>
</file>

<file path=ppt/notesSlides/_rels/notesSlide397.xml.rels><?xml version="1.0" encoding="UTF-8" standalone="yes"?>
<Relationships xmlns="http://schemas.openxmlformats.org/package/2006/relationships"><Relationship Id="rId2" Type="http://schemas.openxmlformats.org/officeDocument/2006/relationships/slide" Target="../slides/slide407.xml"/><Relationship Id="rId1" Type="http://schemas.openxmlformats.org/officeDocument/2006/relationships/notesMaster" Target="../notesMasters/notesMaster1.xml"/></Relationships>
</file>

<file path=ppt/notesSlides/_rels/notesSlide398.xml.rels><?xml version="1.0" encoding="UTF-8" standalone="yes"?>
<Relationships xmlns="http://schemas.openxmlformats.org/package/2006/relationships"><Relationship Id="rId2" Type="http://schemas.openxmlformats.org/officeDocument/2006/relationships/slide" Target="../slides/slide408.xml"/><Relationship Id="rId1" Type="http://schemas.openxmlformats.org/officeDocument/2006/relationships/notesMaster" Target="../notesMasters/notesMaster1.xml"/></Relationships>
</file>

<file path=ppt/notesSlides/_rels/notesSlide399.xml.rels><?xml version="1.0" encoding="UTF-8" standalone="yes"?>
<Relationships xmlns="http://schemas.openxmlformats.org/package/2006/relationships"><Relationship Id="rId2" Type="http://schemas.openxmlformats.org/officeDocument/2006/relationships/slide" Target="../slides/slide40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00.xml.rels><?xml version="1.0" encoding="UTF-8" standalone="yes"?>
<Relationships xmlns="http://schemas.openxmlformats.org/package/2006/relationships"><Relationship Id="rId2" Type="http://schemas.openxmlformats.org/officeDocument/2006/relationships/slide" Target="../slides/slide410.xml"/><Relationship Id="rId1" Type="http://schemas.openxmlformats.org/officeDocument/2006/relationships/notesMaster" Target="../notesMasters/notesMaster1.xml"/></Relationships>
</file>

<file path=ppt/notesSlides/_rels/notesSlide401.xml.rels><?xml version="1.0" encoding="UTF-8" standalone="yes"?>
<Relationships xmlns="http://schemas.openxmlformats.org/package/2006/relationships"><Relationship Id="rId2" Type="http://schemas.openxmlformats.org/officeDocument/2006/relationships/slide" Target="../slides/slide411.xml"/><Relationship Id="rId1" Type="http://schemas.openxmlformats.org/officeDocument/2006/relationships/notesMaster" Target="../notesMasters/notesMaster1.xml"/></Relationships>
</file>

<file path=ppt/notesSlides/_rels/notesSlide402.xml.rels><?xml version="1.0" encoding="UTF-8" standalone="yes"?>
<Relationships xmlns="http://schemas.openxmlformats.org/package/2006/relationships"><Relationship Id="rId2" Type="http://schemas.openxmlformats.org/officeDocument/2006/relationships/slide" Target="../slides/slide412.xml"/><Relationship Id="rId1" Type="http://schemas.openxmlformats.org/officeDocument/2006/relationships/notesMaster" Target="../notesMasters/notesMaster1.xml"/></Relationships>
</file>

<file path=ppt/notesSlides/_rels/notesSlide403.xml.rels><?xml version="1.0" encoding="UTF-8" standalone="yes"?>
<Relationships xmlns="http://schemas.openxmlformats.org/package/2006/relationships"><Relationship Id="rId2" Type="http://schemas.openxmlformats.org/officeDocument/2006/relationships/slide" Target="../slides/slide413.xml"/><Relationship Id="rId1" Type="http://schemas.openxmlformats.org/officeDocument/2006/relationships/notesMaster" Target="../notesMasters/notesMaster1.xml"/></Relationships>
</file>

<file path=ppt/notesSlides/_rels/notesSlide404.xml.rels><?xml version="1.0" encoding="UTF-8" standalone="yes"?>
<Relationships xmlns="http://schemas.openxmlformats.org/package/2006/relationships"><Relationship Id="rId2" Type="http://schemas.openxmlformats.org/officeDocument/2006/relationships/slide" Target="../slides/slide414.xml"/><Relationship Id="rId1" Type="http://schemas.openxmlformats.org/officeDocument/2006/relationships/notesMaster" Target="../notesMasters/notesMaster1.xml"/></Relationships>
</file>

<file path=ppt/notesSlides/_rels/notesSlide405.xml.rels><?xml version="1.0" encoding="UTF-8" standalone="yes"?>
<Relationships xmlns="http://schemas.openxmlformats.org/package/2006/relationships"><Relationship Id="rId2" Type="http://schemas.openxmlformats.org/officeDocument/2006/relationships/slide" Target="../slides/slide415.xml"/><Relationship Id="rId1" Type="http://schemas.openxmlformats.org/officeDocument/2006/relationships/notesMaster" Target="../notesMasters/notesMaster1.xml"/></Relationships>
</file>

<file path=ppt/notesSlides/_rels/notesSlide406.xml.rels><?xml version="1.0" encoding="UTF-8" standalone="yes"?>
<Relationships xmlns="http://schemas.openxmlformats.org/package/2006/relationships"><Relationship Id="rId2" Type="http://schemas.openxmlformats.org/officeDocument/2006/relationships/slide" Target="../slides/slide416.xml"/><Relationship Id="rId1" Type="http://schemas.openxmlformats.org/officeDocument/2006/relationships/notesMaster" Target="../notesMasters/notesMaster1.xml"/></Relationships>
</file>

<file path=ppt/notesSlides/_rels/notesSlide407.xml.rels><?xml version="1.0" encoding="UTF-8" standalone="yes"?>
<Relationships xmlns="http://schemas.openxmlformats.org/package/2006/relationships"><Relationship Id="rId2" Type="http://schemas.openxmlformats.org/officeDocument/2006/relationships/slide" Target="../slides/slide417.xml"/><Relationship Id="rId1" Type="http://schemas.openxmlformats.org/officeDocument/2006/relationships/notesMaster" Target="../notesMasters/notesMaster1.xml"/></Relationships>
</file>

<file path=ppt/notesSlides/_rels/notesSlide408.xml.rels><?xml version="1.0" encoding="UTF-8" standalone="yes"?>
<Relationships xmlns="http://schemas.openxmlformats.org/package/2006/relationships"><Relationship Id="rId2" Type="http://schemas.openxmlformats.org/officeDocument/2006/relationships/slide" Target="../slides/slide418.xml"/><Relationship Id="rId1" Type="http://schemas.openxmlformats.org/officeDocument/2006/relationships/notesMaster" Target="../notesMasters/notesMaster1.xml"/></Relationships>
</file>

<file path=ppt/notesSlides/_rels/notesSlide409.xml.rels><?xml version="1.0" encoding="UTF-8" standalone="yes"?>
<Relationships xmlns="http://schemas.openxmlformats.org/package/2006/relationships"><Relationship Id="rId2" Type="http://schemas.openxmlformats.org/officeDocument/2006/relationships/slide" Target="../slides/slide41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0.xml.rels><?xml version="1.0" encoding="UTF-8" standalone="yes"?>
<Relationships xmlns="http://schemas.openxmlformats.org/package/2006/relationships"><Relationship Id="rId2" Type="http://schemas.openxmlformats.org/officeDocument/2006/relationships/slide" Target="../slides/slide420.xml"/><Relationship Id="rId1" Type="http://schemas.openxmlformats.org/officeDocument/2006/relationships/notesMaster" Target="../notesMasters/notesMaster1.xml"/></Relationships>
</file>

<file path=ppt/notesSlides/_rels/notesSlide411.xml.rels><?xml version="1.0" encoding="UTF-8" standalone="yes"?>
<Relationships xmlns="http://schemas.openxmlformats.org/package/2006/relationships"><Relationship Id="rId2" Type="http://schemas.openxmlformats.org/officeDocument/2006/relationships/slide" Target="../slides/slide421.xml"/><Relationship Id="rId1" Type="http://schemas.openxmlformats.org/officeDocument/2006/relationships/notesMaster" Target="../notesMasters/notesMaster1.xml"/></Relationships>
</file>

<file path=ppt/notesSlides/_rels/notesSlide412.xml.rels><?xml version="1.0" encoding="UTF-8" standalone="yes"?>
<Relationships xmlns="http://schemas.openxmlformats.org/package/2006/relationships"><Relationship Id="rId2" Type="http://schemas.openxmlformats.org/officeDocument/2006/relationships/slide" Target="../slides/slide422.xml"/><Relationship Id="rId1" Type="http://schemas.openxmlformats.org/officeDocument/2006/relationships/notesMaster" Target="../notesMasters/notesMaster1.xml"/></Relationships>
</file>

<file path=ppt/notesSlides/_rels/notesSlide413.xml.rels><?xml version="1.0" encoding="UTF-8" standalone="yes"?>
<Relationships xmlns="http://schemas.openxmlformats.org/package/2006/relationships"><Relationship Id="rId2" Type="http://schemas.openxmlformats.org/officeDocument/2006/relationships/slide" Target="../slides/slide423.xml"/><Relationship Id="rId1" Type="http://schemas.openxmlformats.org/officeDocument/2006/relationships/notesMaster" Target="../notesMasters/notesMaster1.xml"/></Relationships>
</file>

<file path=ppt/notesSlides/_rels/notesSlide414.xml.rels><?xml version="1.0" encoding="UTF-8" standalone="yes"?>
<Relationships xmlns="http://schemas.openxmlformats.org/package/2006/relationships"><Relationship Id="rId2" Type="http://schemas.openxmlformats.org/officeDocument/2006/relationships/slide" Target="../slides/slide424.xml"/><Relationship Id="rId1" Type="http://schemas.openxmlformats.org/officeDocument/2006/relationships/notesMaster" Target="../notesMasters/notesMaster1.xml"/></Relationships>
</file>

<file path=ppt/notesSlides/_rels/notesSlide415.xml.rels><?xml version="1.0" encoding="UTF-8" standalone="yes"?>
<Relationships xmlns="http://schemas.openxmlformats.org/package/2006/relationships"><Relationship Id="rId2" Type="http://schemas.openxmlformats.org/officeDocument/2006/relationships/slide" Target="../slides/slide425.xml"/><Relationship Id="rId1" Type="http://schemas.openxmlformats.org/officeDocument/2006/relationships/notesMaster" Target="../notesMasters/notesMaster1.xml"/></Relationships>
</file>

<file path=ppt/notesSlides/_rels/notesSlide416.xml.rels><?xml version="1.0" encoding="UTF-8" standalone="yes"?>
<Relationships xmlns="http://schemas.openxmlformats.org/package/2006/relationships"><Relationship Id="rId2" Type="http://schemas.openxmlformats.org/officeDocument/2006/relationships/slide" Target="../slides/slide426.xml"/><Relationship Id="rId1" Type="http://schemas.openxmlformats.org/officeDocument/2006/relationships/notesMaster" Target="../notesMasters/notesMaster1.xml"/></Relationships>
</file>

<file path=ppt/notesSlides/_rels/notesSlide417.xml.rels><?xml version="1.0" encoding="UTF-8" standalone="yes"?>
<Relationships xmlns="http://schemas.openxmlformats.org/package/2006/relationships"><Relationship Id="rId2" Type="http://schemas.openxmlformats.org/officeDocument/2006/relationships/slide" Target="../slides/slide427.xml"/><Relationship Id="rId1" Type="http://schemas.openxmlformats.org/officeDocument/2006/relationships/notesMaster" Target="../notesMasters/notesMaster1.xml"/></Relationships>
</file>

<file path=ppt/notesSlides/_rels/notesSlide418.xml.rels><?xml version="1.0" encoding="UTF-8" standalone="yes"?>
<Relationships xmlns="http://schemas.openxmlformats.org/package/2006/relationships"><Relationship Id="rId2" Type="http://schemas.openxmlformats.org/officeDocument/2006/relationships/slide" Target="../slides/slide428.xml"/><Relationship Id="rId1" Type="http://schemas.openxmlformats.org/officeDocument/2006/relationships/notesMaster" Target="../notesMasters/notesMaster1.xml"/></Relationships>
</file>

<file path=ppt/notesSlides/_rels/notesSlide419.xml.rels><?xml version="1.0" encoding="UTF-8" standalone="yes"?>
<Relationships xmlns="http://schemas.openxmlformats.org/package/2006/relationships"><Relationship Id="rId2" Type="http://schemas.openxmlformats.org/officeDocument/2006/relationships/slide" Target="../slides/slide42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0.xml.rels><?xml version="1.0" encoding="UTF-8" standalone="yes"?>
<Relationships xmlns="http://schemas.openxmlformats.org/package/2006/relationships"><Relationship Id="rId2" Type="http://schemas.openxmlformats.org/officeDocument/2006/relationships/slide" Target="../slides/slide430.xml"/><Relationship Id="rId1" Type="http://schemas.openxmlformats.org/officeDocument/2006/relationships/notesMaster" Target="../notesMasters/notesMaster1.xml"/></Relationships>
</file>

<file path=ppt/notesSlides/_rels/notesSlide421.xml.rels><?xml version="1.0" encoding="UTF-8" standalone="yes"?>
<Relationships xmlns="http://schemas.openxmlformats.org/package/2006/relationships"><Relationship Id="rId2" Type="http://schemas.openxmlformats.org/officeDocument/2006/relationships/slide" Target="../slides/slide431.xml"/><Relationship Id="rId1" Type="http://schemas.openxmlformats.org/officeDocument/2006/relationships/notesMaster" Target="../notesMasters/notesMaster1.xml"/></Relationships>
</file>

<file path=ppt/notesSlides/_rels/notesSlide422.xml.rels><?xml version="1.0" encoding="UTF-8" standalone="yes"?>
<Relationships xmlns="http://schemas.openxmlformats.org/package/2006/relationships"><Relationship Id="rId2" Type="http://schemas.openxmlformats.org/officeDocument/2006/relationships/slide" Target="../slides/slide432.xml"/><Relationship Id="rId1" Type="http://schemas.openxmlformats.org/officeDocument/2006/relationships/notesMaster" Target="../notesMasters/notesMaster1.xml"/></Relationships>
</file>

<file path=ppt/notesSlides/_rels/notesSlide423.xml.rels><?xml version="1.0" encoding="UTF-8" standalone="yes"?>
<Relationships xmlns="http://schemas.openxmlformats.org/package/2006/relationships"><Relationship Id="rId2" Type="http://schemas.openxmlformats.org/officeDocument/2006/relationships/slide" Target="../slides/slide433.xml"/><Relationship Id="rId1" Type="http://schemas.openxmlformats.org/officeDocument/2006/relationships/notesMaster" Target="../notesMasters/notesMaster1.xml"/></Relationships>
</file>

<file path=ppt/notesSlides/_rels/notesSlide424.xml.rels><?xml version="1.0" encoding="UTF-8" standalone="yes"?>
<Relationships xmlns="http://schemas.openxmlformats.org/package/2006/relationships"><Relationship Id="rId2" Type="http://schemas.openxmlformats.org/officeDocument/2006/relationships/slide" Target="../slides/slide434.xml"/><Relationship Id="rId1" Type="http://schemas.openxmlformats.org/officeDocument/2006/relationships/notesMaster" Target="../notesMasters/notesMaster1.xml"/></Relationships>
</file>

<file path=ppt/notesSlides/_rels/notesSlide425.xml.rels><?xml version="1.0" encoding="UTF-8" standalone="yes"?>
<Relationships xmlns="http://schemas.openxmlformats.org/package/2006/relationships"><Relationship Id="rId2" Type="http://schemas.openxmlformats.org/officeDocument/2006/relationships/slide" Target="../slides/slide435.xml"/><Relationship Id="rId1" Type="http://schemas.openxmlformats.org/officeDocument/2006/relationships/notesMaster" Target="../notesMasters/notesMaster1.xml"/></Relationships>
</file>

<file path=ppt/notesSlides/_rels/notesSlide426.xml.rels><?xml version="1.0" encoding="UTF-8" standalone="yes"?>
<Relationships xmlns="http://schemas.openxmlformats.org/package/2006/relationships"><Relationship Id="rId2" Type="http://schemas.openxmlformats.org/officeDocument/2006/relationships/slide" Target="../slides/slide436.xml"/><Relationship Id="rId1" Type="http://schemas.openxmlformats.org/officeDocument/2006/relationships/notesMaster" Target="../notesMasters/notesMaster1.xml"/></Relationships>
</file>

<file path=ppt/notesSlides/_rels/notesSlide427.xml.rels><?xml version="1.0" encoding="UTF-8" standalone="yes"?>
<Relationships xmlns="http://schemas.openxmlformats.org/package/2006/relationships"><Relationship Id="rId2" Type="http://schemas.openxmlformats.org/officeDocument/2006/relationships/slide" Target="../slides/slide437.xml"/><Relationship Id="rId1" Type="http://schemas.openxmlformats.org/officeDocument/2006/relationships/notesMaster" Target="../notesMasters/notesMaster1.xml"/></Relationships>
</file>

<file path=ppt/notesSlides/_rels/notesSlide428.xml.rels><?xml version="1.0" encoding="UTF-8" standalone="yes"?>
<Relationships xmlns="http://schemas.openxmlformats.org/package/2006/relationships"><Relationship Id="rId2" Type="http://schemas.openxmlformats.org/officeDocument/2006/relationships/slide" Target="../slides/slide438.xml"/><Relationship Id="rId1" Type="http://schemas.openxmlformats.org/officeDocument/2006/relationships/notesMaster" Target="../notesMasters/notesMaster1.xml"/></Relationships>
</file>

<file path=ppt/notesSlides/_rels/notesSlide429.xml.rels><?xml version="1.0" encoding="UTF-8" standalone="yes"?>
<Relationships xmlns="http://schemas.openxmlformats.org/package/2006/relationships"><Relationship Id="rId2" Type="http://schemas.openxmlformats.org/officeDocument/2006/relationships/slide" Target="../slides/slide43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0.xml.rels><?xml version="1.0" encoding="UTF-8" standalone="yes"?>
<Relationships xmlns="http://schemas.openxmlformats.org/package/2006/relationships"><Relationship Id="rId2" Type="http://schemas.openxmlformats.org/officeDocument/2006/relationships/slide" Target="../slides/slide440.xml"/><Relationship Id="rId1" Type="http://schemas.openxmlformats.org/officeDocument/2006/relationships/notesMaster" Target="../notesMasters/notesMaster1.xml"/></Relationships>
</file>

<file path=ppt/notesSlides/_rels/notesSlide431.xml.rels><?xml version="1.0" encoding="UTF-8" standalone="yes"?>
<Relationships xmlns="http://schemas.openxmlformats.org/package/2006/relationships"><Relationship Id="rId2" Type="http://schemas.openxmlformats.org/officeDocument/2006/relationships/slide" Target="../slides/slide441.xml"/><Relationship Id="rId1" Type="http://schemas.openxmlformats.org/officeDocument/2006/relationships/notesMaster" Target="../notesMasters/notesMaster1.xml"/></Relationships>
</file>

<file path=ppt/notesSlides/_rels/notesSlide432.xml.rels><?xml version="1.0" encoding="UTF-8" standalone="yes"?>
<Relationships xmlns="http://schemas.openxmlformats.org/package/2006/relationships"><Relationship Id="rId2" Type="http://schemas.openxmlformats.org/officeDocument/2006/relationships/slide" Target="../slides/slide442.xml"/><Relationship Id="rId1" Type="http://schemas.openxmlformats.org/officeDocument/2006/relationships/notesMaster" Target="../notesMasters/notesMaster1.xml"/></Relationships>
</file>

<file path=ppt/notesSlides/_rels/notesSlide433.xml.rels><?xml version="1.0" encoding="UTF-8" standalone="yes"?>
<Relationships xmlns="http://schemas.openxmlformats.org/package/2006/relationships"><Relationship Id="rId2" Type="http://schemas.openxmlformats.org/officeDocument/2006/relationships/slide" Target="../slides/slide443.xml"/><Relationship Id="rId1" Type="http://schemas.openxmlformats.org/officeDocument/2006/relationships/notesMaster" Target="../notesMasters/notesMaster1.xml"/></Relationships>
</file>

<file path=ppt/notesSlides/_rels/notesSlide434.xml.rels><?xml version="1.0" encoding="UTF-8" standalone="yes"?>
<Relationships xmlns="http://schemas.openxmlformats.org/package/2006/relationships"><Relationship Id="rId2" Type="http://schemas.openxmlformats.org/officeDocument/2006/relationships/slide" Target="../slides/slide444.xml"/><Relationship Id="rId1" Type="http://schemas.openxmlformats.org/officeDocument/2006/relationships/notesMaster" Target="../notesMasters/notesMaster1.xml"/></Relationships>
</file>

<file path=ppt/notesSlides/_rels/notesSlide435.xml.rels><?xml version="1.0" encoding="UTF-8" standalone="yes"?>
<Relationships xmlns="http://schemas.openxmlformats.org/package/2006/relationships"><Relationship Id="rId2" Type="http://schemas.openxmlformats.org/officeDocument/2006/relationships/slide" Target="../slides/slide445.xml"/><Relationship Id="rId1" Type="http://schemas.openxmlformats.org/officeDocument/2006/relationships/notesMaster" Target="../notesMasters/notesMaster1.xml"/></Relationships>
</file>

<file path=ppt/notesSlides/_rels/notesSlide436.xml.rels><?xml version="1.0" encoding="UTF-8" standalone="yes"?>
<Relationships xmlns="http://schemas.openxmlformats.org/package/2006/relationships"><Relationship Id="rId2" Type="http://schemas.openxmlformats.org/officeDocument/2006/relationships/slide" Target="../slides/slide446.xml"/><Relationship Id="rId1" Type="http://schemas.openxmlformats.org/officeDocument/2006/relationships/notesMaster" Target="../notesMasters/notesMaster1.xml"/></Relationships>
</file>

<file path=ppt/notesSlides/_rels/notesSlide437.xml.rels><?xml version="1.0" encoding="UTF-8" standalone="yes"?>
<Relationships xmlns="http://schemas.openxmlformats.org/package/2006/relationships"><Relationship Id="rId2" Type="http://schemas.openxmlformats.org/officeDocument/2006/relationships/slide" Target="../slides/slide447.xml"/><Relationship Id="rId1" Type="http://schemas.openxmlformats.org/officeDocument/2006/relationships/notesMaster" Target="../notesMasters/notesMaster1.xml"/></Relationships>
</file>

<file path=ppt/notesSlides/_rels/notesSlide438.xml.rels><?xml version="1.0" encoding="UTF-8" standalone="yes"?>
<Relationships xmlns="http://schemas.openxmlformats.org/package/2006/relationships"><Relationship Id="rId2" Type="http://schemas.openxmlformats.org/officeDocument/2006/relationships/slide" Target="../slides/slide448.xml"/><Relationship Id="rId1" Type="http://schemas.openxmlformats.org/officeDocument/2006/relationships/notesMaster" Target="../notesMasters/notesMaster1.xml"/></Relationships>
</file>

<file path=ppt/notesSlides/_rels/notesSlide439.xml.rels><?xml version="1.0" encoding="UTF-8" standalone="yes"?>
<Relationships xmlns="http://schemas.openxmlformats.org/package/2006/relationships"><Relationship Id="rId2" Type="http://schemas.openxmlformats.org/officeDocument/2006/relationships/slide" Target="../slides/slide4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0.xml.rels><?xml version="1.0" encoding="UTF-8" standalone="yes"?>
<Relationships xmlns="http://schemas.openxmlformats.org/package/2006/relationships"><Relationship Id="rId2" Type="http://schemas.openxmlformats.org/officeDocument/2006/relationships/slide" Target="../slides/slide450.xml"/><Relationship Id="rId1" Type="http://schemas.openxmlformats.org/officeDocument/2006/relationships/notesMaster" Target="../notesMasters/notesMaster1.xml"/></Relationships>
</file>

<file path=ppt/notesSlides/_rels/notesSlide441.xml.rels><?xml version="1.0" encoding="UTF-8" standalone="yes"?>
<Relationships xmlns="http://schemas.openxmlformats.org/package/2006/relationships"><Relationship Id="rId2" Type="http://schemas.openxmlformats.org/officeDocument/2006/relationships/slide" Target="../slides/slide45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슬라이드 이미지 개체 틀 3"/>
          <p:cNvSpPr>
            <a:spLocks noGrp="1" noRot="1" noChangeAspect="1" noTextEdit="1"/>
          </p:cNvSpPr>
          <p:nvPr>
            <p:ph type="sldImg"/>
          </p:nvPr>
        </p:nvSpPr>
        <p:spPr>
          <a:xfrm>
            <a:off x="173038" y="649288"/>
            <a:ext cx="6454775" cy="4241800"/>
          </a:xfrm>
          <a:ln/>
        </p:spPr>
      </p:sp>
      <p:sp>
        <p:nvSpPr>
          <p:cNvPr id="30723"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0018067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슬라이드 이미지 개체 틀 3"/>
          <p:cNvSpPr>
            <a:spLocks noGrp="1" noRot="1" noChangeAspect="1" noTextEdit="1"/>
          </p:cNvSpPr>
          <p:nvPr>
            <p:ph type="sldImg"/>
          </p:nvPr>
        </p:nvSpPr>
        <p:spPr>
          <a:xfrm>
            <a:off x="173038" y="649288"/>
            <a:ext cx="6454775" cy="4241800"/>
          </a:xfrm>
          <a:ln/>
        </p:spPr>
      </p:sp>
      <p:sp>
        <p:nvSpPr>
          <p:cNvPr id="30723"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43184011"/>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54438812"/>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82339642"/>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20500917"/>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268814"/>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70206397"/>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86138963"/>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55646326"/>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42962317"/>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08478502"/>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802118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슬라이드 이미지 개체 틀 3"/>
          <p:cNvSpPr>
            <a:spLocks noGrp="1" noRot="1" noChangeAspect="1" noTextEdit="1"/>
          </p:cNvSpPr>
          <p:nvPr>
            <p:ph type="sldImg"/>
          </p:nvPr>
        </p:nvSpPr>
        <p:spPr>
          <a:xfrm>
            <a:off x="173038" y="649288"/>
            <a:ext cx="6454775" cy="4241800"/>
          </a:xfrm>
          <a:ln/>
        </p:spPr>
      </p:sp>
      <p:sp>
        <p:nvSpPr>
          <p:cNvPr id="31747"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60297884"/>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404115557"/>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24086881"/>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059166842"/>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7396352"/>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9535066"/>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78638977"/>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492684212"/>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5090598"/>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876924633"/>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04940942"/>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38625392"/>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16691539"/>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56304354"/>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83327662"/>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53064738"/>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슬라이드 이미지 개체 틀 3"/>
          <p:cNvSpPr>
            <a:spLocks noGrp="1" noRot="1" noChangeAspect="1" noTextEdit="1"/>
          </p:cNvSpPr>
          <p:nvPr>
            <p:ph type="sldImg"/>
          </p:nvPr>
        </p:nvSpPr>
        <p:spPr>
          <a:xfrm>
            <a:off x="173038" y="649288"/>
            <a:ext cx="6454775" cy="4241800"/>
          </a:xfrm>
          <a:ln/>
        </p:spPr>
      </p:sp>
      <p:sp>
        <p:nvSpPr>
          <p:cNvPr id="30723"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522616430"/>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슬라이드 이미지 개체 틀 3"/>
          <p:cNvSpPr>
            <a:spLocks noGrp="1" noRot="1" noChangeAspect="1" noTextEdit="1"/>
          </p:cNvSpPr>
          <p:nvPr>
            <p:ph type="sldImg"/>
          </p:nvPr>
        </p:nvSpPr>
        <p:spPr>
          <a:xfrm>
            <a:off x="173038" y="649288"/>
            <a:ext cx="6454775" cy="4241800"/>
          </a:xfrm>
          <a:ln/>
        </p:spPr>
      </p:sp>
      <p:sp>
        <p:nvSpPr>
          <p:cNvPr id="31747"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583494602"/>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56861138"/>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24679977"/>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57468604"/>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3142187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40139594"/>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703374552"/>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64172432"/>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04390744"/>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862958662"/>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473199861"/>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03275237"/>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37993190"/>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95789771"/>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04835972"/>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23041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23603189"/>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40054767"/>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83921447"/>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36336718"/>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828098699"/>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88935269"/>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789568340"/>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42309745"/>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10747432"/>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63186597"/>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319770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22858900"/>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827051771"/>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42730223"/>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82232307"/>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62206257"/>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23167808"/>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126707714"/>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91685668"/>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39630329"/>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71422564"/>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378762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53966223"/>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83272602"/>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54968631"/>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67802221"/>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72168762"/>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슬라이드 이미지 개체 틀 3"/>
          <p:cNvSpPr>
            <a:spLocks noGrp="1" noRot="1" noChangeAspect="1" noTextEdit="1"/>
          </p:cNvSpPr>
          <p:nvPr>
            <p:ph type="sldImg"/>
          </p:nvPr>
        </p:nvSpPr>
        <p:spPr>
          <a:xfrm>
            <a:off x="173038" y="649288"/>
            <a:ext cx="6454775" cy="4241800"/>
          </a:xfrm>
          <a:ln/>
        </p:spPr>
      </p:sp>
      <p:sp>
        <p:nvSpPr>
          <p:cNvPr id="30723"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33661576"/>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슬라이드 이미지 개체 틀 3"/>
          <p:cNvSpPr>
            <a:spLocks noGrp="1" noRot="1" noChangeAspect="1" noTextEdit="1"/>
          </p:cNvSpPr>
          <p:nvPr>
            <p:ph type="sldImg"/>
          </p:nvPr>
        </p:nvSpPr>
        <p:spPr>
          <a:xfrm>
            <a:off x="173038" y="649288"/>
            <a:ext cx="6454775" cy="4241800"/>
          </a:xfrm>
          <a:ln/>
        </p:spPr>
      </p:sp>
      <p:sp>
        <p:nvSpPr>
          <p:cNvPr id="31747"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78884612"/>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13142671"/>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9722355"/>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81831381"/>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581749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0020393"/>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209082219"/>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365697567"/>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28382134"/>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461065237"/>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92231212"/>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81339943"/>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66910036"/>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755589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245728806"/>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1136150"/>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419098180"/>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86527753"/>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77164770"/>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07044665"/>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273310554"/>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405816527"/>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23018727"/>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115818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슬라이드 이미지 개체 틀 3"/>
          <p:cNvSpPr>
            <a:spLocks noGrp="1" noRot="1" noChangeAspect="1" noTextEdit="1"/>
          </p:cNvSpPr>
          <p:nvPr>
            <p:ph type="sldImg"/>
          </p:nvPr>
        </p:nvSpPr>
        <p:spPr>
          <a:xfrm>
            <a:off x="173038" y="649288"/>
            <a:ext cx="6454775" cy="4241800"/>
          </a:xfrm>
          <a:ln/>
        </p:spPr>
      </p:sp>
      <p:sp>
        <p:nvSpPr>
          <p:cNvPr id="30723"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401884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0900683"/>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36418429"/>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242256947"/>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0011815"/>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40768313"/>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67463023"/>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359294461"/>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74771319"/>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11764436"/>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659779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63930262"/>
      </p:ext>
    </p:extLst>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275536876"/>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60755322"/>
      </p:ext>
    </p:extLst>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498690434"/>
      </p:ext>
    </p:extLst>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74295345"/>
      </p:ext>
    </p:extLst>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81138824"/>
      </p:ext>
    </p:extLst>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02032848"/>
      </p:ext>
    </p:extLst>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47842348"/>
      </p:ext>
    </p:extLst>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7204205"/>
      </p:ext>
    </p:extLst>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830304320"/>
      </p:ext>
    </p:extLst>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9338493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94656574"/>
      </p:ext>
    </p:extLst>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03583454"/>
      </p:ext>
    </p:extLst>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365478895"/>
      </p:ext>
    </p:extLst>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75494981"/>
      </p:ext>
    </p:extLst>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540827873"/>
      </p:ext>
    </p:extLst>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58765124"/>
      </p:ext>
    </p:extLst>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247019818"/>
      </p:ext>
    </p:extLst>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418544134"/>
      </p:ext>
    </p:extLst>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61658394"/>
      </p:ext>
    </p:extLst>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289268214"/>
      </p:ext>
    </p:extLst>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936412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438451334"/>
      </p:ext>
    </p:extLst>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62644496"/>
      </p:ext>
    </p:extLst>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14552812"/>
      </p:ext>
    </p:extLst>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067436746"/>
      </p:ext>
    </p:extLst>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346049963"/>
      </p:ext>
    </p:extLst>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249388911"/>
      </p:ext>
    </p:extLst>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45037559"/>
      </p:ext>
    </p:extLst>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262235970"/>
      </p:ext>
    </p:extLst>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01400500"/>
      </p:ext>
    </p:extLst>
  </p:cSld>
  <p:clrMapOvr>
    <a:masterClrMapping/>
  </p:clrMapOvr>
</p:notes>
</file>

<file path=ppt/notesSlides/notesSlide2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78936913"/>
      </p:ext>
    </p:extLst>
  </p:cSld>
  <p:clrMapOvr>
    <a:masterClrMapping/>
  </p:clrMapOvr>
</p:notes>
</file>

<file path=ppt/notesSlides/notesSlide2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2983893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99559431"/>
      </p:ext>
    </p:extLst>
  </p:cSld>
  <p:clrMapOvr>
    <a:masterClrMapping/>
  </p:clrMapOvr>
</p:notes>
</file>

<file path=ppt/notesSlides/notesSlide2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58523087"/>
      </p:ext>
    </p:extLst>
  </p:cSld>
  <p:clrMapOvr>
    <a:masterClrMapping/>
  </p:clrMapOvr>
</p:notes>
</file>

<file path=ppt/notesSlides/notesSlide2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8428159"/>
      </p:ext>
    </p:extLst>
  </p:cSld>
  <p:clrMapOvr>
    <a:masterClrMapping/>
  </p:clrMapOvr>
</p:notes>
</file>

<file path=ppt/notesSlides/notesSlide2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278472341"/>
      </p:ext>
    </p:extLst>
  </p:cSld>
  <p:clrMapOvr>
    <a:masterClrMapping/>
  </p:clrMapOvr>
</p:notes>
</file>

<file path=ppt/notesSlides/notesSlide2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02312937"/>
      </p:ext>
    </p:extLst>
  </p:cSld>
  <p:clrMapOvr>
    <a:masterClrMapping/>
  </p:clrMapOvr>
</p:notes>
</file>

<file path=ppt/notesSlides/notesSlide2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461240586"/>
      </p:ext>
    </p:extLst>
  </p:cSld>
  <p:clrMapOvr>
    <a:masterClrMapping/>
  </p:clrMapOvr>
</p:notes>
</file>

<file path=ppt/notesSlides/notesSlide2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65772800"/>
      </p:ext>
    </p:extLst>
  </p:cSld>
  <p:clrMapOvr>
    <a:masterClrMapping/>
  </p:clrMapOvr>
</p:notes>
</file>

<file path=ppt/notesSlides/notesSlide2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82581718"/>
      </p:ext>
    </p:extLst>
  </p:cSld>
  <p:clrMapOvr>
    <a:masterClrMapping/>
  </p:clrMapOvr>
</p:notes>
</file>

<file path=ppt/notesSlides/notesSlide2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79665376"/>
      </p:ext>
    </p:extLst>
  </p:cSld>
  <p:clrMapOvr>
    <a:masterClrMapping/>
  </p:clrMapOvr>
</p:notes>
</file>

<file path=ppt/notesSlides/notesSlide2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56900767"/>
      </p:ext>
    </p:extLst>
  </p:cSld>
  <p:clrMapOvr>
    <a:masterClrMapping/>
  </p:clrMapOvr>
</p:notes>
</file>

<file path=ppt/notesSlides/notesSlide2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슬라이드 이미지 개체 틀 3"/>
          <p:cNvSpPr>
            <a:spLocks noGrp="1" noRot="1" noChangeAspect="1" noTextEdit="1"/>
          </p:cNvSpPr>
          <p:nvPr>
            <p:ph type="sldImg"/>
          </p:nvPr>
        </p:nvSpPr>
        <p:spPr>
          <a:xfrm>
            <a:off x="173038" y="649288"/>
            <a:ext cx="6454775" cy="4241800"/>
          </a:xfrm>
          <a:ln/>
        </p:spPr>
      </p:sp>
      <p:sp>
        <p:nvSpPr>
          <p:cNvPr id="30723"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733907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21482829"/>
      </p:ext>
    </p:extLst>
  </p:cSld>
  <p:clrMapOvr>
    <a:masterClrMapping/>
  </p:clrMapOvr>
</p:notes>
</file>

<file path=ppt/notesSlides/notesSlide2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슬라이드 이미지 개체 틀 3"/>
          <p:cNvSpPr>
            <a:spLocks noGrp="1" noRot="1" noChangeAspect="1" noTextEdit="1"/>
          </p:cNvSpPr>
          <p:nvPr>
            <p:ph type="sldImg"/>
          </p:nvPr>
        </p:nvSpPr>
        <p:spPr>
          <a:xfrm>
            <a:off x="173038" y="649288"/>
            <a:ext cx="6454775" cy="4241800"/>
          </a:xfrm>
          <a:ln/>
        </p:spPr>
      </p:sp>
      <p:sp>
        <p:nvSpPr>
          <p:cNvPr id="31747"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329617655"/>
      </p:ext>
    </p:extLst>
  </p:cSld>
  <p:clrMapOvr>
    <a:masterClrMapping/>
  </p:clrMapOvr>
</p:notes>
</file>

<file path=ppt/notesSlides/notesSlide2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40558482"/>
      </p:ext>
    </p:extLst>
  </p:cSld>
  <p:clrMapOvr>
    <a:masterClrMapping/>
  </p:clrMapOvr>
</p:notes>
</file>

<file path=ppt/notesSlides/notesSlide2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477515018"/>
      </p:ext>
    </p:extLst>
  </p:cSld>
  <p:clrMapOvr>
    <a:masterClrMapping/>
  </p:clrMapOvr>
</p:notes>
</file>

<file path=ppt/notesSlides/notesSlide2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08722965"/>
      </p:ext>
    </p:extLst>
  </p:cSld>
  <p:clrMapOvr>
    <a:masterClrMapping/>
  </p:clrMapOvr>
</p:notes>
</file>

<file path=ppt/notesSlides/notesSlide2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257332555"/>
      </p:ext>
    </p:extLst>
  </p:cSld>
  <p:clrMapOvr>
    <a:masterClrMapping/>
  </p:clrMapOvr>
</p:notes>
</file>

<file path=ppt/notesSlides/notesSlide2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52471632"/>
      </p:ext>
    </p:extLst>
  </p:cSld>
  <p:clrMapOvr>
    <a:masterClrMapping/>
  </p:clrMapOvr>
</p:notes>
</file>

<file path=ppt/notesSlides/notesSlide2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89530842"/>
      </p:ext>
    </p:extLst>
  </p:cSld>
  <p:clrMapOvr>
    <a:masterClrMapping/>
  </p:clrMapOvr>
</p:notes>
</file>

<file path=ppt/notesSlides/notesSlide2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65878175"/>
      </p:ext>
    </p:extLst>
  </p:cSld>
  <p:clrMapOvr>
    <a:masterClrMapping/>
  </p:clrMapOvr>
</p:notes>
</file>

<file path=ppt/notesSlides/notesSlide2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41794035"/>
      </p:ext>
    </p:extLst>
  </p:cSld>
  <p:clrMapOvr>
    <a:masterClrMapping/>
  </p:clrMapOvr>
</p:notes>
</file>

<file path=ppt/notesSlides/notesSlide2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9350606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81009256"/>
      </p:ext>
    </p:extLst>
  </p:cSld>
  <p:clrMapOvr>
    <a:masterClrMapping/>
  </p:clrMapOvr>
</p:notes>
</file>

<file path=ppt/notesSlides/notesSlide2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065170608"/>
      </p:ext>
    </p:extLst>
  </p:cSld>
  <p:clrMapOvr>
    <a:masterClrMapping/>
  </p:clrMapOvr>
</p:notes>
</file>

<file path=ppt/notesSlides/notesSlide2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53594428"/>
      </p:ext>
    </p:extLst>
  </p:cSld>
  <p:clrMapOvr>
    <a:masterClrMapping/>
  </p:clrMapOvr>
</p:notes>
</file>

<file path=ppt/notesSlides/notesSlide2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92940839"/>
      </p:ext>
    </p:extLst>
  </p:cSld>
  <p:clrMapOvr>
    <a:masterClrMapping/>
  </p:clrMapOvr>
</p:notes>
</file>

<file path=ppt/notesSlides/notesSlide2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92520160"/>
      </p:ext>
    </p:extLst>
  </p:cSld>
  <p:clrMapOvr>
    <a:masterClrMapping/>
  </p:clrMapOvr>
</p:notes>
</file>

<file path=ppt/notesSlides/notesSlide2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53219225"/>
      </p:ext>
    </p:extLst>
  </p:cSld>
  <p:clrMapOvr>
    <a:masterClrMapping/>
  </p:clrMapOvr>
</p:notes>
</file>

<file path=ppt/notesSlides/notesSlide2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95600009"/>
      </p:ext>
    </p:extLst>
  </p:cSld>
  <p:clrMapOvr>
    <a:masterClrMapping/>
  </p:clrMapOvr>
</p:notes>
</file>

<file path=ppt/notesSlides/notesSlide2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90705588"/>
      </p:ext>
    </p:extLst>
  </p:cSld>
  <p:clrMapOvr>
    <a:masterClrMapping/>
  </p:clrMapOvr>
</p:notes>
</file>

<file path=ppt/notesSlides/notesSlide2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892972266"/>
      </p:ext>
    </p:extLst>
  </p:cSld>
  <p:clrMapOvr>
    <a:masterClrMapping/>
  </p:clrMapOvr>
</p:notes>
</file>

<file path=ppt/notesSlides/notesSlide2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79606822"/>
      </p:ext>
    </p:extLst>
  </p:cSld>
  <p:clrMapOvr>
    <a:masterClrMapping/>
  </p:clrMapOvr>
</p:notes>
</file>

<file path=ppt/notesSlides/notesSlide2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3906382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228067897"/>
      </p:ext>
    </p:extLst>
  </p:cSld>
  <p:clrMapOvr>
    <a:masterClrMapping/>
  </p:clrMapOvr>
</p:notes>
</file>

<file path=ppt/notesSlides/notesSlide2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3852405"/>
      </p:ext>
    </p:extLst>
  </p:cSld>
  <p:clrMapOvr>
    <a:masterClrMapping/>
  </p:clrMapOvr>
</p:notes>
</file>

<file path=ppt/notesSlides/notesSlide2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66710490"/>
      </p:ext>
    </p:extLst>
  </p:cSld>
  <p:clrMapOvr>
    <a:masterClrMapping/>
  </p:clrMapOvr>
</p:notes>
</file>

<file path=ppt/notesSlides/notesSlide2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52503024"/>
      </p:ext>
    </p:extLst>
  </p:cSld>
  <p:clrMapOvr>
    <a:masterClrMapping/>
  </p:clrMapOvr>
</p:notes>
</file>

<file path=ppt/notesSlides/notesSlide2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701143538"/>
      </p:ext>
    </p:extLst>
  </p:cSld>
  <p:clrMapOvr>
    <a:masterClrMapping/>
  </p:clrMapOvr>
</p:notes>
</file>

<file path=ppt/notesSlides/notesSlide2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28276382"/>
      </p:ext>
    </p:extLst>
  </p:cSld>
  <p:clrMapOvr>
    <a:masterClrMapping/>
  </p:clrMapOvr>
</p:notes>
</file>

<file path=ppt/notesSlides/notesSlide2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99180757"/>
      </p:ext>
    </p:extLst>
  </p:cSld>
  <p:clrMapOvr>
    <a:masterClrMapping/>
  </p:clrMapOvr>
</p:notes>
</file>

<file path=ppt/notesSlides/notesSlide2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42173404"/>
      </p:ext>
    </p:extLst>
  </p:cSld>
  <p:clrMapOvr>
    <a:masterClrMapping/>
  </p:clrMapOvr>
</p:notes>
</file>

<file path=ppt/notesSlides/notesSlide2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54479173"/>
      </p:ext>
    </p:extLst>
  </p:cSld>
  <p:clrMapOvr>
    <a:masterClrMapping/>
  </p:clrMapOvr>
</p:notes>
</file>

<file path=ppt/notesSlides/notesSlide2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993068499"/>
      </p:ext>
    </p:extLst>
  </p:cSld>
  <p:clrMapOvr>
    <a:masterClrMapping/>
  </p:clrMapOvr>
</p:notes>
</file>

<file path=ppt/notesSlides/notesSlide2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9422618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88138806"/>
      </p:ext>
    </p:extLst>
  </p:cSld>
  <p:clrMapOvr>
    <a:masterClrMapping/>
  </p:clrMapOvr>
</p:notes>
</file>

<file path=ppt/notesSlides/notesSlide2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7260273"/>
      </p:ext>
    </p:extLst>
  </p:cSld>
  <p:clrMapOvr>
    <a:masterClrMapping/>
  </p:clrMapOvr>
</p:notes>
</file>

<file path=ppt/notesSlides/notesSlide2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192989738"/>
      </p:ext>
    </p:extLst>
  </p:cSld>
  <p:clrMapOvr>
    <a:masterClrMapping/>
  </p:clrMapOvr>
</p:notes>
</file>

<file path=ppt/notesSlides/notesSlide2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50323263"/>
      </p:ext>
    </p:extLst>
  </p:cSld>
  <p:clrMapOvr>
    <a:masterClrMapping/>
  </p:clrMapOvr>
</p:notes>
</file>

<file path=ppt/notesSlides/notesSlide2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402211120"/>
      </p:ext>
    </p:extLst>
  </p:cSld>
  <p:clrMapOvr>
    <a:masterClrMapping/>
  </p:clrMapOvr>
</p:notes>
</file>

<file path=ppt/notesSlides/notesSlide2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196409"/>
      </p:ext>
    </p:extLst>
  </p:cSld>
  <p:clrMapOvr>
    <a:masterClrMapping/>
  </p:clrMapOvr>
</p:notes>
</file>

<file path=ppt/notesSlides/notesSlide2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70068502"/>
      </p:ext>
    </p:extLst>
  </p:cSld>
  <p:clrMapOvr>
    <a:masterClrMapping/>
  </p:clrMapOvr>
</p:notes>
</file>

<file path=ppt/notesSlides/notesSlide2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77693518"/>
      </p:ext>
    </p:extLst>
  </p:cSld>
  <p:clrMapOvr>
    <a:masterClrMapping/>
  </p:clrMapOvr>
</p:notes>
</file>

<file path=ppt/notesSlides/notesSlide2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00700743"/>
      </p:ext>
    </p:extLst>
  </p:cSld>
  <p:clrMapOvr>
    <a:masterClrMapping/>
  </p:clrMapOvr>
</p:notes>
</file>

<file path=ppt/notesSlides/notesSlide2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0900721"/>
      </p:ext>
    </p:extLst>
  </p:cSld>
  <p:clrMapOvr>
    <a:masterClrMapping/>
  </p:clrMapOvr>
</p:notes>
</file>

<file path=ppt/notesSlides/notesSlide2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0868869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96946297"/>
      </p:ext>
    </p:extLst>
  </p:cSld>
  <p:clrMapOvr>
    <a:masterClrMapping/>
  </p:clrMapOvr>
</p:notes>
</file>

<file path=ppt/notesSlides/notesSlide2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003422793"/>
      </p:ext>
    </p:extLst>
  </p:cSld>
  <p:clrMapOvr>
    <a:masterClrMapping/>
  </p:clrMapOvr>
</p:notes>
</file>

<file path=ppt/notesSlides/notesSlide2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29417867"/>
      </p:ext>
    </p:extLst>
  </p:cSld>
  <p:clrMapOvr>
    <a:masterClrMapping/>
  </p:clrMapOvr>
</p:notes>
</file>

<file path=ppt/notesSlides/notesSlide2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704497293"/>
      </p:ext>
    </p:extLst>
  </p:cSld>
  <p:clrMapOvr>
    <a:masterClrMapping/>
  </p:clrMapOvr>
</p:notes>
</file>

<file path=ppt/notesSlides/notesSlide2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58489392"/>
      </p:ext>
    </p:extLst>
  </p:cSld>
  <p:clrMapOvr>
    <a:masterClrMapping/>
  </p:clrMapOvr>
</p:notes>
</file>

<file path=ppt/notesSlides/notesSlide2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234193086"/>
      </p:ext>
    </p:extLst>
  </p:cSld>
  <p:clrMapOvr>
    <a:masterClrMapping/>
  </p:clrMapOvr>
</p:notes>
</file>

<file path=ppt/notesSlides/notesSlide2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07681217"/>
      </p:ext>
    </p:extLst>
  </p:cSld>
  <p:clrMapOvr>
    <a:masterClrMapping/>
  </p:clrMapOvr>
</p:notes>
</file>

<file path=ppt/notesSlides/notesSlide2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59963250"/>
      </p:ext>
    </p:extLst>
  </p:cSld>
  <p:clrMapOvr>
    <a:masterClrMapping/>
  </p:clrMapOvr>
</p:notes>
</file>

<file path=ppt/notesSlides/notesSlide2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3437855"/>
      </p:ext>
    </p:extLst>
  </p:cSld>
  <p:clrMapOvr>
    <a:masterClrMapping/>
  </p:clrMapOvr>
</p:notes>
</file>

<file path=ppt/notesSlides/notesSlide2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91505977"/>
      </p:ext>
    </p:extLst>
  </p:cSld>
  <p:clrMapOvr>
    <a:masterClrMapping/>
  </p:clrMapOvr>
</p:notes>
</file>

<file path=ppt/notesSlides/notesSlide2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543535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89642986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75774832"/>
      </p:ext>
    </p:extLst>
  </p:cSld>
  <p:clrMapOvr>
    <a:masterClrMapping/>
  </p:clrMapOvr>
</p:notes>
</file>

<file path=ppt/notesSlides/notesSlide3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38257215"/>
      </p:ext>
    </p:extLst>
  </p:cSld>
  <p:clrMapOvr>
    <a:masterClrMapping/>
  </p:clrMapOvr>
</p:notes>
</file>

<file path=ppt/notesSlides/notesSlide3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516815162"/>
      </p:ext>
    </p:extLst>
  </p:cSld>
  <p:clrMapOvr>
    <a:masterClrMapping/>
  </p:clrMapOvr>
</p:notes>
</file>

<file path=ppt/notesSlides/notesSlide3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09380306"/>
      </p:ext>
    </p:extLst>
  </p:cSld>
  <p:clrMapOvr>
    <a:masterClrMapping/>
  </p:clrMapOvr>
</p:notes>
</file>

<file path=ppt/notesSlides/notesSlide3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8628816"/>
      </p:ext>
    </p:extLst>
  </p:cSld>
  <p:clrMapOvr>
    <a:masterClrMapping/>
  </p:clrMapOvr>
</p:notes>
</file>

<file path=ppt/notesSlides/notesSlide3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28976243"/>
      </p:ext>
    </p:extLst>
  </p:cSld>
  <p:clrMapOvr>
    <a:masterClrMapping/>
  </p:clrMapOvr>
</p:notes>
</file>

<file path=ppt/notesSlides/notesSlide3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71410014"/>
      </p:ext>
    </p:extLst>
  </p:cSld>
  <p:clrMapOvr>
    <a:masterClrMapping/>
  </p:clrMapOvr>
</p:notes>
</file>

<file path=ppt/notesSlides/notesSlide3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63783613"/>
      </p:ext>
    </p:extLst>
  </p:cSld>
  <p:clrMapOvr>
    <a:masterClrMapping/>
  </p:clrMapOvr>
</p:notes>
</file>

<file path=ppt/notesSlides/notesSlide3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35955128"/>
      </p:ext>
    </p:extLst>
  </p:cSld>
  <p:clrMapOvr>
    <a:masterClrMapping/>
  </p:clrMapOvr>
</p:notes>
</file>

<file path=ppt/notesSlides/notesSlide3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23302560"/>
      </p:ext>
    </p:extLst>
  </p:cSld>
  <p:clrMapOvr>
    <a:masterClrMapping/>
  </p:clrMapOvr>
</p:notes>
</file>

<file path=ppt/notesSlides/notesSlide3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4436048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53940040"/>
      </p:ext>
    </p:extLst>
  </p:cSld>
  <p:clrMapOvr>
    <a:masterClrMapping/>
  </p:clrMapOvr>
</p:notes>
</file>

<file path=ppt/notesSlides/notesSlide3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87323255"/>
      </p:ext>
    </p:extLst>
  </p:cSld>
  <p:clrMapOvr>
    <a:masterClrMapping/>
  </p:clrMapOvr>
</p:notes>
</file>

<file path=ppt/notesSlides/notesSlide3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21070673"/>
      </p:ext>
    </p:extLst>
  </p:cSld>
  <p:clrMapOvr>
    <a:masterClrMapping/>
  </p:clrMapOvr>
</p:notes>
</file>

<file path=ppt/notesSlides/notesSlide3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92835574"/>
      </p:ext>
    </p:extLst>
  </p:cSld>
  <p:clrMapOvr>
    <a:masterClrMapping/>
  </p:clrMapOvr>
</p:notes>
</file>

<file path=ppt/notesSlides/notesSlide3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13585223"/>
      </p:ext>
    </p:extLst>
  </p:cSld>
  <p:clrMapOvr>
    <a:masterClrMapping/>
  </p:clrMapOvr>
</p:notes>
</file>

<file path=ppt/notesSlides/notesSlide3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61576832"/>
      </p:ext>
    </p:extLst>
  </p:cSld>
  <p:clrMapOvr>
    <a:masterClrMapping/>
  </p:clrMapOvr>
</p:notes>
</file>

<file path=ppt/notesSlides/notesSlide3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19748032"/>
      </p:ext>
    </p:extLst>
  </p:cSld>
  <p:clrMapOvr>
    <a:masterClrMapping/>
  </p:clrMapOvr>
</p:notes>
</file>

<file path=ppt/notesSlides/notesSlide3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50837241"/>
      </p:ext>
    </p:extLst>
  </p:cSld>
  <p:clrMapOvr>
    <a:masterClrMapping/>
  </p:clrMapOvr>
</p:notes>
</file>

<file path=ppt/notesSlides/notesSlide3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73762599"/>
      </p:ext>
    </p:extLst>
  </p:cSld>
  <p:clrMapOvr>
    <a:masterClrMapping/>
  </p:clrMapOvr>
</p:notes>
</file>

<file path=ppt/notesSlides/notesSlide3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221560681"/>
      </p:ext>
    </p:extLst>
  </p:cSld>
  <p:clrMapOvr>
    <a:masterClrMapping/>
  </p:clrMapOvr>
</p:notes>
</file>

<file path=ppt/notesSlides/notesSlide3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99062989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23153392"/>
      </p:ext>
    </p:extLst>
  </p:cSld>
  <p:clrMapOvr>
    <a:masterClrMapping/>
  </p:clrMapOvr>
</p:notes>
</file>

<file path=ppt/notesSlides/notesSlide3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1583232"/>
      </p:ext>
    </p:extLst>
  </p:cSld>
  <p:clrMapOvr>
    <a:masterClrMapping/>
  </p:clrMapOvr>
</p:notes>
</file>

<file path=ppt/notesSlides/notesSlide3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97801795"/>
      </p:ext>
    </p:extLst>
  </p:cSld>
  <p:clrMapOvr>
    <a:masterClrMapping/>
  </p:clrMapOvr>
</p:notes>
</file>

<file path=ppt/notesSlides/notesSlide3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05819753"/>
      </p:ext>
    </p:extLst>
  </p:cSld>
  <p:clrMapOvr>
    <a:masterClrMapping/>
  </p:clrMapOvr>
</p:notes>
</file>

<file path=ppt/notesSlides/notesSlide3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32229717"/>
      </p:ext>
    </p:extLst>
  </p:cSld>
  <p:clrMapOvr>
    <a:masterClrMapping/>
  </p:clrMapOvr>
</p:notes>
</file>

<file path=ppt/notesSlides/notesSlide3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463499280"/>
      </p:ext>
    </p:extLst>
  </p:cSld>
  <p:clrMapOvr>
    <a:masterClrMapping/>
  </p:clrMapOvr>
</p:notes>
</file>

<file path=ppt/notesSlides/notesSlide3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21013635"/>
      </p:ext>
    </p:extLst>
  </p:cSld>
  <p:clrMapOvr>
    <a:masterClrMapping/>
  </p:clrMapOvr>
</p:notes>
</file>

<file path=ppt/notesSlides/notesSlide3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85652123"/>
      </p:ext>
    </p:extLst>
  </p:cSld>
  <p:clrMapOvr>
    <a:masterClrMapping/>
  </p:clrMapOvr>
</p:notes>
</file>

<file path=ppt/notesSlides/notesSlide3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85447730"/>
      </p:ext>
    </p:extLst>
  </p:cSld>
  <p:clrMapOvr>
    <a:masterClrMapping/>
  </p:clrMapOvr>
</p:notes>
</file>

<file path=ppt/notesSlides/notesSlide3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515498224"/>
      </p:ext>
    </p:extLst>
  </p:cSld>
  <p:clrMapOvr>
    <a:masterClrMapping/>
  </p:clrMapOvr>
</p:notes>
</file>

<file path=ppt/notesSlides/notesSlide3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0150886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31290261"/>
      </p:ext>
    </p:extLst>
  </p:cSld>
  <p:clrMapOvr>
    <a:masterClrMapping/>
  </p:clrMapOvr>
</p:notes>
</file>

<file path=ppt/notesSlides/notesSlide3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20570327"/>
      </p:ext>
    </p:extLst>
  </p:cSld>
  <p:clrMapOvr>
    <a:masterClrMapping/>
  </p:clrMapOvr>
</p:notes>
</file>

<file path=ppt/notesSlides/notesSlide3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770820249"/>
      </p:ext>
    </p:extLst>
  </p:cSld>
  <p:clrMapOvr>
    <a:masterClrMapping/>
  </p:clrMapOvr>
</p:notes>
</file>

<file path=ppt/notesSlides/notesSlide3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79510774"/>
      </p:ext>
    </p:extLst>
  </p:cSld>
  <p:clrMapOvr>
    <a:masterClrMapping/>
  </p:clrMapOvr>
</p:notes>
</file>

<file path=ppt/notesSlides/notesSlide3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729006670"/>
      </p:ext>
    </p:extLst>
  </p:cSld>
  <p:clrMapOvr>
    <a:masterClrMapping/>
  </p:clrMapOvr>
</p:notes>
</file>

<file path=ppt/notesSlides/notesSlide3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4250044"/>
      </p:ext>
    </p:extLst>
  </p:cSld>
  <p:clrMapOvr>
    <a:masterClrMapping/>
  </p:clrMapOvr>
</p:notes>
</file>

<file path=ppt/notesSlides/notesSlide3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53587463"/>
      </p:ext>
    </p:extLst>
  </p:cSld>
  <p:clrMapOvr>
    <a:masterClrMapping/>
  </p:clrMapOvr>
</p:notes>
</file>

<file path=ppt/notesSlides/notesSlide3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526503412"/>
      </p:ext>
    </p:extLst>
  </p:cSld>
  <p:clrMapOvr>
    <a:masterClrMapping/>
  </p:clrMapOvr>
</p:notes>
</file>

<file path=ppt/notesSlides/notesSlide3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71650937"/>
      </p:ext>
    </p:extLst>
  </p:cSld>
  <p:clrMapOvr>
    <a:masterClrMapping/>
  </p:clrMapOvr>
</p:notes>
</file>

<file path=ppt/notesSlides/notesSlide3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463533429"/>
      </p:ext>
    </p:extLst>
  </p:cSld>
  <p:clrMapOvr>
    <a:masterClrMapping/>
  </p:clrMapOvr>
</p:notes>
</file>

<file path=ppt/notesSlides/notesSlide3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53651934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459275332"/>
      </p:ext>
    </p:extLst>
  </p:cSld>
  <p:clrMapOvr>
    <a:masterClrMapping/>
  </p:clrMapOvr>
</p:notes>
</file>

<file path=ppt/notesSlides/notesSlide3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288960609"/>
      </p:ext>
    </p:extLst>
  </p:cSld>
  <p:clrMapOvr>
    <a:masterClrMapping/>
  </p:clrMapOvr>
</p:notes>
</file>

<file path=ppt/notesSlides/notesSlide3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68023558"/>
      </p:ext>
    </p:extLst>
  </p:cSld>
  <p:clrMapOvr>
    <a:masterClrMapping/>
  </p:clrMapOvr>
</p:notes>
</file>

<file path=ppt/notesSlides/notesSlide3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275531650"/>
      </p:ext>
    </p:extLst>
  </p:cSld>
  <p:clrMapOvr>
    <a:masterClrMapping/>
  </p:clrMapOvr>
</p:notes>
</file>

<file path=ppt/notesSlides/notesSlide3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67679222"/>
      </p:ext>
    </p:extLst>
  </p:cSld>
  <p:clrMapOvr>
    <a:masterClrMapping/>
  </p:clrMapOvr>
</p:notes>
</file>

<file path=ppt/notesSlides/notesSlide3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039621205"/>
      </p:ext>
    </p:extLst>
  </p:cSld>
  <p:clrMapOvr>
    <a:masterClrMapping/>
  </p:clrMapOvr>
</p:notes>
</file>

<file path=ppt/notesSlides/notesSlide3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74672111"/>
      </p:ext>
    </p:extLst>
  </p:cSld>
  <p:clrMapOvr>
    <a:masterClrMapping/>
  </p:clrMapOvr>
</p:notes>
</file>

<file path=ppt/notesSlides/notesSlide3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57148932"/>
      </p:ext>
    </p:extLst>
  </p:cSld>
  <p:clrMapOvr>
    <a:masterClrMapping/>
  </p:clrMapOvr>
</p:notes>
</file>

<file path=ppt/notesSlides/notesSlide3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87592418"/>
      </p:ext>
    </p:extLst>
  </p:cSld>
  <p:clrMapOvr>
    <a:masterClrMapping/>
  </p:clrMapOvr>
</p:notes>
</file>

<file path=ppt/notesSlides/notesSlide3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212275236"/>
      </p:ext>
    </p:extLst>
  </p:cSld>
  <p:clrMapOvr>
    <a:masterClrMapping/>
  </p:clrMapOvr>
</p:notes>
</file>

<file path=ppt/notesSlides/notesSlide3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30742072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94847956"/>
      </p:ext>
    </p:extLst>
  </p:cSld>
  <p:clrMapOvr>
    <a:masterClrMapping/>
  </p:clrMapOvr>
</p:notes>
</file>

<file path=ppt/notesSlides/notesSlide3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406548775"/>
      </p:ext>
    </p:extLst>
  </p:cSld>
  <p:clrMapOvr>
    <a:masterClrMapping/>
  </p:clrMapOvr>
</p:notes>
</file>

<file path=ppt/notesSlides/notesSlide3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34970185"/>
      </p:ext>
    </p:extLst>
  </p:cSld>
  <p:clrMapOvr>
    <a:masterClrMapping/>
  </p:clrMapOvr>
</p:notes>
</file>

<file path=ppt/notesSlides/notesSlide3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7135487"/>
      </p:ext>
    </p:extLst>
  </p:cSld>
  <p:clrMapOvr>
    <a:masterClrMapping/>
  </p:clrMapOvr>
</p:notes>
</file>

<file path=ppt/notesSlides/notesSlide3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53058038"/>
      </p:ext>
    </p:extLst>
  </p:cSld>
  <p:clrMapOvr>
    <a:masterClrMapping/>
  </p:clrMapOvr>
</p:notes>
</file>

<file path=ppt/notesSlides/notesSlide3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3041701"/>
      </p:ext>
    </p:extLst>
  </p:cSld>
  <p:clrMapOvr>
    <a:masterClrMapping/>
  </p:clrMapOvr>
</p:notes>
</file>

<file path=ppt/notesSlides/notesSlide3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03004143"/>
      </p:ext>
    </p:extLst>
  </p:cSld>
  <p:clrMapOvr>
    <a:masterClrMapping/>
  </p:clrMapOvr>
</p:notes>
</file>

<file path=ppt/notesSlides/notesSlide3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4804177"/>
      </p:ext>
    </p:extLst>
  </p:cSld>
  <p:clrMapOvr>
    <a:masterClrMapping/>
  </p:clrMapOvr>
</p:notes>
</file>

<file path=ppt/notesSlides/notesSlide3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14561925"/>
      </p:ext>
    </p:extLst>
  </p:cSld>
  <p:clrMapOvr>
    <a:masterClrMapping/>
  </p:clrMapOvr>
</p:notes>
</file>

<file path=ppt/notesSlides/notesSlide3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62627635"/>
      </p:ext>
    </p:extLst>
  </p:cSld>
  <p:clrMapOvr>
    <a:masterClrMapping/>
  </p:clrMapOvr>
</p:notes>
</file>

<file path=ppt/notesSlides/notesSlide3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8658976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4666263"/>
      </p:ext>
    </p:extLst>
  </p:cSld>
  <p:clrMapOvr>
    <a:masterClrMapping/>
  </p:clrMapOvr>
</p:notes>
</file>

<file path=ppt/notesSlides/notesSlide3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18360182"/>
      </p:ext>
    </p:extLst>
  </p:cSld>
  <p:clrMapOvr>
    <a:masterClrMapping/>
  </p:clrMapOvr>
</p:notes>
</file>

<file path=ppt/notesSlides/notesSlide3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80715072"/>
      </p:ext>
    </p:extLst>
  </p:cSld>
  <p:clrMapOvr>
    <a:masterClrMapping/>
  </p:clrMapOvr>
</p:notes>
</file>

<file path=ppt/notesSlides/notesSlide3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064132227"/>
      </p:ext>
    </p:extLst>
  </p:cSld>
  <p:clrMapOvr>
    <a:masterClrMapping/>
  </p:clrMapOvr>
</p:notes>
</file>

<file path=ppt/notesSlides/notesSlide3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873896291"/>
      </p:ext>
    </p:extLst>
  </p:cSld>
  <p:clrMapOvr>
    <a:masterClrMapping/>
  </p:clrMapOvr>
</p:notes>
</file>

<file path=ppt/notesSlides/notesSlide3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46688491"/>
      </p:ext>
    </p:extLst>
  </p:cSld>
  <p:clrMapOvr>
    <a:masterClrMapping/>
  </p:clrMapOvr>
</p:notes>
</file>

<file path=ppt/notesSlides/notesSlide3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023025580"/>
      </p:ext>
    </p:extLst>
  </p:cSld>
  <p:clrMapOvr>
    <a:masterClrMapping/>
  </p:clrMapOvr>
</p:notes>
</file>

<file path=ppt/notesSlides/notesSlide3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96494988"/>
      </p:ext>
    </p:extLst>
  </p:cSld>
  <p:clrMapOvr>
    <a:masterClrMapping/>
  </p:clrMapOvr>
</p:notes>
</file>

<file path=ppt/notesSlides/notesSlide3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859853351"/>
      </p:ext>
    </p:extLst>
  </p:cSld>
  <p:clrMapOvr>
    <a:masterClrMapping/>
  </p:clrMapOvr>
</p:notes>
</file>

<file path=ppt/notesSlides/notesSlide3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866221130"/>
      </p:ext>
    </p:extLst>
  </p:cSld>
  <p:clrMapOvr>
    <a:masterClrMapping/>
  </p:clrMapOvr>
</p:notes>
</file>

<file path=ppt/notesSlides/notesSlide3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9422877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812720099"/>
      </p:ext>
    </p:extLst>
  </p:cSld>
  <p:clrMapOvr>
    <a:masterClrMapping/>
  </p:clrMapOvr>
</p:notes>
</file>

<file path=ppt/notesSlides/notesSlide3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301537"/>
      </p:ext>
    </p:extLst>
  </p:cSld>
  <p:clrMapOvr>
    <a:masterClrMapping/>
  </p:clrMapOvr>
</p:notes>
</file>

<file path=ppt/notesSlides/notesSlide3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815992231"/>
      </p:ext>
    </p:extLst>
  </p:cSld>
  <p:clrMapOvr>
    <a:masterClrMapping/>
  </p:clrMapOvr>
</p:notes>
</file>

<file path=ppt/notesSlides/notesSlide3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0519332"/>
      </p:ext>
    </p:extLst>
  </p:cSld>
  <p:clrMapOvr>
    <a:masterClrMapping/>
  </p:clrMapOvr>
</p:notes>
</file>

<file path=ppt/notesSlides/notesSlide3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49583877"/>
      </p:ext>
    </p:extLst>
  </p:cSld>
  <p:clrMapOvr>
    <a:masterClrMapping/>
  </p:clrMapOvr>
</p:notes>
</file>

<file path=ppt/notesSlides/notesSlide3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060141466"/>
      </p:ext>
    </p:extLst>
  </p:cSld>
  <p:clrMapOvr>
    <a:masterClrMapping/>
  </p:clrMapOvr>
</p:notes>
</file>

<file path=ppt/notesSlides/notesSlide3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39406098"/>
      </p:ext>
    </p:extLst>
  </p:cSld>
  <p:clrMapOvr>
    <a:masterClrMapping/>
  </p:clrMapOvr>
</p:notes>
</file>

<file path=ppt/notesSlides/notesSlide3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41599496"/>
      </p:ext>
    </p:extLst>
  </p:cSld>
  <p:clrMapOvr>
    <a:masterClrMapping/>
  </p:clrMapOvr>
</p:notes>
</file>

<file path=ppt/notesSlides/notesSlide3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210431848"/>
      </p:ext>
    </p:extLst>
  </p:cSld>
  <p:clrMapOvr>
    <a:masterClrMapping/>
  </p:clrMapOvr>
</p:notes>
</file>

<file path=ppt/notesSlides/notesSlide3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202914755"/>
      </p:ext>
    </p:extLst>
  </p:cSld>
  <p:clrMapOvr>
    <a:masterClrMapping/>
  </p:clrMapOvr>
</p:notes>
</file>

<file path=ppt/notesSlides/notesSlide3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0379960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10497540"/>
      </p:ext>
    </p:extLst>
  </p:cSld>
  <p:clrMapOvr>
    <a:masterClrMapping/>
  </p:clrMapOvr>
</p:notes>
</file>

<file path=ppt/notesSlides/notesSlide3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480694016"/>
      </p:ext>
    </p:extLst>
  </p:cSld>
  <p:clrMapOvr>
    <a:masterClrMapping/>
  </p:clrMapOvr>
</p:notes>
</file>

<file path=ppt/notesSlides/notesSlide3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98602858"/>
      </p:ext>
    </p:extLst>
  </p:cSld>
  <p:clrMapOvr>
    <a:masterClrMapping/>
  </p:clrMapOvr>
</p:notes>
</file>

<file path=ppt/notesSlides/notesSlide3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175215534"/>
      </p:ext>
    </p:extLst>
  </p:cSld>
  <p:clrMapOvr>
    <a:masterClrMapping/>
  </p:clrMapOvr>
</p:notes>
</file>

<file path=ppt/notesSlides/notesSlide3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780148914"/>
      </p:ext>
    </p:extLst>
  </p:cSld>
  <p:clrMapOvr>
    <a:masterClrMapping/>
  </p:clrMapOvr>
</p:notes>
</file>

<file path=ppt/notesSlides/notesSlide3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05937557"/>
      </p:ext>
    </p:extLst>
  </p:cSld>
  <p:clrMapOvr>
    <a:masterClrMapping/>
  </p:clrMapOvr>
</p:notes>
</file>

<file path=ppt/notesSlides/notesSlide3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58119227"/>
      </p:ext>
    </p:extLst>
  </p:cSld>
  <p:clrMapOvr>
    <a:masterClrMapping/>
  </p:clrMapOvr>
</p:notes>
</file>

<file path=ppt/notesSlides/notesSlide3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943603953"/>
      </p:ext>
    </p:extLst>
  </p:cSld>
  <p:clrMapOvr>
    <a:masterClrMapping/>
  </p:clrMapOvr>
</p:notes>
</file>

<file path=ppt/notesSlides/notesSlide3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293090411"/>
      </p:ext>
    </p:extLst>
  </p:cSld>
  <p:clrMapOvr>
    <a:masterClrMapping/>
  </p:clrMapOvr>
</p:notes>
</file>

<file path=ppt/notesSlides/notesSlide3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슬라이드 이미지 개체 틀 3"/>
          <p:cNvSpPr>
            <a:spLocks noGrp="1" noRot="1" noChangeAspect="1" noTextEdit="1"/>
          </p:cNvSpPr>
          <p:nvPr>
            <p:ph type="sldImg"/>
          </p:nvPr>
        </p:nvSpPr>
        <p:spPr>
          <a:xfrm>
            <a:off x="173038" y="649288"/>
            <a:ext cx="6454775" cy="4241800"/>
          </a:xfrm>
          <a:ln/>
        </p:spPr>
      </p:sp>
      <p:sp>
        <p:nvSpPr>
          <p:cNvPr id="30723"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42062645"/>
      </p:ext>
    </p:extLst>
  </p:cSld>
  <p:clrMapOvr>
    <a:masterClrMapping/>
  </p:clrMapOvr>
</p:notes>
</file>

<file path=ppt/notesSlides/notesSlide3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슬라이드 이미지 개체 틀 3"/>
          <p:cNvSpPr>
            <a:spLocks noGrp="1" noRot="1" noChangeAspect="1" noTextEdit="1"/>
          </p:cNvSpPr>
          <p:nvPr>
            <p:ph type="sldImg"/>
          </p:nvPr>
        </p:nvSpPr>
        <p:spPr>
          <a:xfrm>
            <a:off x="173038" y="649288"/>
            <a:ext cx="6454775" cy="4241800"/>
          </a:xfrm>
          <a:ln/>
        </p:spPr>
      </p:sp>
      <p:sp>
        <p:nvSpPr>
          <p:cNvPr id="31747"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54888259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86058692"/>
      </p:ext>
    </p:extLst>
  </p:cSld>
  <p:clrMapOvr>
    <a:masterClrMapping/>
  </p:clrMapOvr>
</p:notes>
</file>

<file path=ppt/notesSlides/notesSlide3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09410385"/>
      </p:ext>
    </p:extLst>
  </p:cSld>
  <p:clrMapOvr>
    <a:masterClrMapping/>
  </p:clrMapOvr>
</p:notes>
</file>

<file path=ppt/notesSlides/notesSlide3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73849102"/>
      </p:ext>
    </p:extLst>
  </p:cSld>
  <p:clrMapOvr>
    <a:masterClrMapping/>
  </p:clrMapOvr>
</p:notes>
</file>

<file path=ppt/notesSlides/notesSlide3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098131226"/>
      </p:ext>
    </p:extLst>
  </p:cSld>
  <p:clrMapOvr>
    <a:masterClrMapping/>
  </p:clrMapOvr>
</p:notes>
</file>

<file path=ppt/notesSlides/notesSlide3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80106377"/>
      </p:ext>
    </p:extLst>
  </p:cSld>
  <p:clrMapOvr>
    <a:masterClrMapping/>
  </p:clrMapOvr>
</p:notes>
</file>

<file path=ppt/notesSlides/notesSlide3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58564926"/>
      </p:ext>
    </p:extLst>
  </p:cSld>
  <p:clrMapOvr>
    <a:masterClrMapping/>
  </p:clrMapOvr>
</p:notes>
</file>

<file path=ppt/notesSlides/notesSlide3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9761508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017660114"/>
      </p:ext>
    </p:extLst>
  </p:cSld>
  <p:clrMapOvr>
    <a:masterClrMapping/>
  </p:clrMapOvr>
</p:notes>
</file>

<file path=ppt/notesSlides/notesSlide4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4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4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4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4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4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4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4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4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4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90134370"/>
      </p:ext>
    </p:extLst>
  </p:cSld>
  <p:clrMapOvr>
    <a:masterClrMapping/>
  </p:clrMapOvr>
</p:notes>
</file>

<file path=ppt/notesSlides/notesSlide4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4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4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4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4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4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4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00124336"/>
      </p:ext>
    </p:extLst>
  </p:cSld>
  <p:clrMapOvr>
    <a:masterClrMapping/>
  </p:clrMapOvr>
</p:notes>
</file>

<file path=ppt/notesSlides/notesSlide4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5835436"/>
      </p:ext>
    </p:extLst>
  </p:cSld>
  <p:clrMapOvr>
    <a:masterClrMapping/>
  </p:clrMapOvr>
</p:notes>
</file>

<file path=ppt/notesSlides/notesSlide4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12659482"/>
      </p:ext>
    </p:extLst>
  </p:cSld>
  <p:clrMapOvr>
    <a:masterClrMapping/>
  </p:clrMapOvr>
</p:notes>
</file>

<file path=ppt/notesSlides/notesSlide4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5709762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93136960"/>
      </p:ext>
    </p:extLst>
  </p:cSld>
  <p:clrMapOvr>
    <a:masterClrMapping/>
  </p:clrMapOvr>
</p:notes>
</file>

<file path=ppt/notesSlides/notesSlide4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161761998"/>
      </p:ext>
    </p:extLst>
  </p:cSld>
  <p:clrMapOvr>
    <a:masterClrMapping/>
  </p:clrMapOvr>
</p:notes>
</file>

<file path=ppt/notesSlides/notesSlide4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78793"/>
      </p:ext>
    </p:extLst>
  </p:cSld>
  <p:clrMapOvr>
    <a:masterClrMapping/>
  </p:clrMapOvr>
</p:notes>
</file>

<file path=ppt/notesSlides/notesSlide4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265401355"/>
      </p:ext>
    </p:extLst>
  </p:cSld>
  <p:clrMapOvr>
    <a:masterClrMapping/>
  </p:clrMapOvr>
</p:notes>
</file>

<file path=ppt/notesSlides/notesSlide4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4639408"/>
      </p:ext>
    </p:extLst>
  </p:cSld>
  <p:clrMapOvr>
    <a:masterClrMapping/>
  </p:clrMapOvr>
</p:notes>
</file>

<file path=ppt/notesSlides/notesSlide4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329910"/>
      </p:ext>
    </p:extLst>
  </p:cSld>
  <p:clrMapOvr>
    <a:masterClrMapping/>
  </p:clrMapOvr>
</p:notes>
</file>

<file path=ppt/notesSlides/notesSlide4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02223993"/>
      </p:ext>
    </p:extLst>
  </p:cSld>
  <p:clrMapOvr>
    <a:masterClrMapping/>
  </p:clrMapOvr>
</p:notes>
</file>

<file path=ppt/notesSlides/notesSlide4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3825722"/>
      </p:ext>
    </p:extLst>
  </p:cSld>
  <p:clrMapOvr>
    <a:masterClrMapping/>
  </p:clrMapOvr>
</p:notes>
</file>

<file path=ppt/notesSlides/notesSlide4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9509045"/>
      </p:ext>
    </p:extLst>
  </p:cSld>
  <p:clrMapOvr>
    <a:masterClrMapping/>
  </p:clrMapOvr>
</p:notes>
</file>

<file path=ppt/notesSlides/notesSlide4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061846"/>
      </p:ext>
    </p:extLst>
  </p:cSld>
  <p:clrMapOvr>
    <a:masterClrMapping/>
  </p:clrMapOvr>
</p:notes>
</file>

<file path=ppt/notesSlides/notesSlide4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5298508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41117442"/>
      </p:ext>
    </p:extLst>
  </p:cSld>
  <p:clrMapOvr>
    <a:masterClrMapping/>
  </p:clrMapOvr>
</p:notes>
</file>

<file path=ppt/notesSlides/notesSlide4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27389601"/>
      </p:ext>
    </p:extLst>
  </p:cSld>
  <p:clrMapOvr>
    <a:masterClrMapping/>
  </p:clrMapOvr>
</p:notes>
</file>

<file path=ppt/notesSlides/notesSlide4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030798"/>
      </p:ext>
    </p:extLst>
  </p:cSld>
  <p:clrMapOvr>
    <a:masterClrMapping/>
  </p:clrMapOvr>
</p:notes>
</file>

<file path=ppt/notesSlides/notesSlide4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2853995"/>
      </p:ext>
    </p:extLst>
  </p:cSld>
  <p:clrMapOvr>
    <a:masterClrMapping/>
  </p:clrMapOvr>
</p:notes>
</file>

<file path=ppt/notesSlides/notesSlide4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22799841"/>
      </p:ext>
    </p:extLst>
  </p:cSld>
  <p:clrMapOvr>
    <a:masterClrMapping/>
  </p:clrMapOvr>
</p:notes>
</file>

<file path=ppt/notesSlides/notesSlide4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01026510"/>
      </p:ext>
    </p:extLst>
  </p:cSld>
  <p:clrMapOvr>
    <a:masterClrMapping/>
  </p:clrMapOvr>
</p:notes>
</file>

<file path=ppt/notesSlides/notesSlide4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3660757"/>
      </p:ext>
    </p:extLst>
  </p:cSld>
  <p:clrMapOvr>
    <a:masterClrMapping/>
  </p:clrMapOvr>
</p:notes>
</file>

<file path=ppt/notesSlides/notesSlide4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3269614"/>
      </p:ext>
    </p:extLst>
  </p:cSld>
  <p:clrMapOvr>
    <a:masterClrMapping/>
  </p:clrMapOvr>
</p:notes>
</file>

<file path=ppt/notesSlides/notesSlide4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07665361"/>
      </p:ext>
    </p:extLst>
  </p:cSld>
  <p:clrMapOvr>
    <a:masterClrMapping/>
  </p:clrMapOvr>
</p:notes>
</file>

<file path=ppt/notesSlides/notesSlide4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98676075"/>
      </p:ext>
    </p:extLst>
  </p:cSld>
  <p:clrMapOvr>
    <a:masterClrMapping/>
  </p:clrMapOvr>
</p:notes>
</file>

<file path=ppt/notesSlides/notesSlide4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3378760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슬라이드 이미지 개체 틀 3"/>
          <p:cNvSpPr>
            <a:spLocks noGrp="1" noRot="1" noChangeAspect="1" noTextEdit="1"/>
          </p:cNvSpPr>
          <p:nvPr>
            <p:ph type="sldImg"/>
          </p:nvPr>
        </p:nvSpPr>
        <p:spPr>
          <a:xfrm>
            <a:off x="173038" y="649288"/>
            <a:ext cx="6454775" cy="4241800"/>
          </a:xfrm>
          <a:ln/>
        </p:spPr>
      </p:sp>
      <p:sp>
        <p:nvSpPr>
          <p:cNvPr id="30723"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762992222"/>
      </p:ext>
    </p:extLst>
  </p:cSld>
  <p:clrMapOvr>
    <a:masterClrMapping/>
  </p:clrMapOvr>
</p:notes>
</file>

<file path=ppt/notesSlides/notesSlide4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8263971"/>
      </p:ext>
    </p:extLst>
  </p:cSld>
  <p:clrMapOvr>
    <a:masterClrMapping/>
  </p:clrMapOvr>
</p:notes>
</file>

<file path=ppt/notesSlides/notesSlide4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32833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슬라이드 이미지 개체 틀 3"/>
          <p:cNvSpPr>
            <a:spLocks noGrp="1" noRot="1" noChangeAspect="1" noTextEdit="1"/>
          </p:cNvSpPr>
          <p:nvPr>
            <p:ph type="sldImg"/>
          </p:nvPr>
        </p:nvSpPr>
        <p:spPr>
          <a:xfrm>
            <a:off x="173038" y="649288"/>
            <a:ext cx="6454775" cy="4241800"/>
          </a:xfrm>
          <a:ln/>
        </p:spPr>
      </p:sp>
      <p:sp>
        <p:nvSpPr>
          <p:cNvPr id="31747"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7630382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29494482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48621149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5068639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62305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38156754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08737163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75892740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21655428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42617555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8477888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1235496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7474312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6668661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9267912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337307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2136460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4290029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52297036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6590815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3187890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1069033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832043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3693579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4006142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3852814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218899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7565242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1454362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98502930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5907201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9397509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8126863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70682430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1234406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84793524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0765679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22751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4980873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7177250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80138223"/>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23652811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0633619"/>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89760690"/>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846616408"/>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4638089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32370234"/>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16052169"/>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484548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25221938"/>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098312306"/>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267092814"/>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460531559"/>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484703657"/>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019273087"/>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35463487"/>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41252289"/>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46306395"/>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06430318"/>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4478426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빈화면">
    <p:spTree>
      <p:nvGrpSpPr>
        <p:cNvPr id="1" name=""/>
        <p:cNvGrpSpPr/>
        <p:nvPr/>
      </p:nvGrpSpPr>
      <p:grpSpPr>
        <a:xfrm>
          <a:off x="0" y="0"/>
          <a:ext cx="0" cy="0"/>
          <a:chOff x="0" y="0"/>
          <a:chExt cx="0" cy="0"/>
        </a:xfrm>
      </p:grpSpPr>
    </p:spTree>
    <p:extLst>
      <p:ext uri="{BB962C8B-B14F-4D97-AF65-F5344CB8AC3E}">
        <p14:creationId xmlns:p14="http://schemas.microsoft.com/office/powerpoint/2010/main" val="20809251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5473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빈화면">
    <p:spTree>
      <p:nvGrpSpPr>
        <p:cNvPr id="1" name=""/>
        <p:cNvGrpSpPr/>
        <p:nvPr/>
      </p:nvGrpSpPr>
      <p:grpSpPr>
        <a:xfrm>
          <a:off x="0" y="0"/>
          <a:ext cx="0" cy="0"/>
          <a:chOff x="0" y="0"/>
          <a:chExt cx="0" cy="0"/>
        </a:xfrm>
      </p:grpSpPr>
    </p:spTree>
    <p:extLst>
      <p:ext uri="{BB962C8B-B14F-4D97-AF65-F5344CB8AC3E}">
        <p14:creationId xmlns:p14="http://schemas.microsoft.com/office/powerpoint/2010/main" val="4244688657"/>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3.xml"/><Relationship Id="rId1"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 name="제목 1"/>
          <p:cNvSpPr txBox="1">
            <a:spLocks/>
          </p:cNvSpPr>
          <p:nvPr userDrawn="1"/>
        </p:nvSpPr>
        <p:spPr>
          <a:xfrm>
            <a:off x="206375" y="171450"/>
            <a:ext cx="7810500" cy="346075"/>
          </a:xfrm>
          <a:prstGeom prst="rect">
            <a:avLst/>
          </a:prstGeom>
        </p:spPr>
        <p:txBody>
          <a:bodyPr/>
          <a:lstStyle>
            <a:lvl1pPr algn="l">
              <a:defRPr sz="1800" b="1">
                <a:solidFill>
                  <a:srgbClr val="A9072E"/>
                </a:solidFill>
              </a:defRPr>
            </a:lvl1pPr>
          </a:lstStyle>
          <a:p>
            <a:pPr fontAlgn="auto">
              <a:spcAft>
                <a:spcPts val="0"/>
              </a:spcAft>
              <a:defRPr/>
            </a:pPr>
            <a:endParaRPr kumimoji="0" lang="ko-KR" altLang="en-US">
              <a:latin typeface="+mj-lt"/>
              <a:ea typeface="+mj-ea"/>
              <a:cs typeface="+mj-cs"/>
            </a:endParaRPr>
          </a:p>
        </p:txBody>
      </p:sp>
    </p:spTree>
  </p:cSld>
  <p:clrMap bg1="lt1" tx1="dk1" bg2="lt2" tx2="dk2" accent1="accent1" accent2="accent2" accent3="accent3" accent4="accent4" accent5="accent5" accent6="accent6" hlink="hlink" folHlink="folHlink"/>
  <p:sldLayoutIdLst>
    <p:sldLayoutId id="2147487444" r:id="rId1"/>
  </p:sldLayoutIdLst>
  <p:hf hdr="0" ftr="0" dt="0"/>
  <p:txStyles>
    <p:titleStyle>
      <a:lvl1pPr algn="ctr" rtl="0" eaLnBrk="0" fontAlgn="base" latinLnBrk="1" hangingPunct="0">
        <a:spcBef>
          <a:spcPct val="0"/>
        </a:spcBef>
        <a:spcAft>
          <a:spcPct val="0"/>
        </a:spcAft>
        <a:defRPr sz="4400" kern="1200">
          <a:solidFill>
            <a:schemeClr val="tx1"/>
          </a:solidFill>
          <a:latin typeface="+mj-lt"/>
          <a:ea typeface="+mj-ea"/>
          <a:cs typeface="+mj-cs"/>
        </a:defRPr>
      </a:lvl1pPr>
      <a:lvl2pPr algn="ctr" rtl="0" eaLnBrk="0" fontAlgn="base" latinLnBrk="1" hangingPunct="0">
        <a:spcBef>
          <a:spcPct val="0"/>
        </a:spcBef>
        <a:spcAft>
          <a:spcPct val="0"/>
        </a:spcAft>
        <a:defRPr sz="4400">
          <a:solidFill>
            <a:schemeClr val="tx1"/>
          </a:solidFill>
          <a:latin typeface="맑은 고딕" pitchFamily="50" charset="-127"/>
          <a:ea typeface="맑은 고딕" pitchFamily="50" charset="-127"/>
        </a:defRPr>
      </a:lvl2pPr>
      <a:lvl3pPr algn="ctr" rtl="0" eaLnBrk="0" fontAlgn="base" latinLnBrk="1" hangingPunct="0">
        <a:spcBef>
          <a:spcPct val="0"/>
        </a:spcBef>
        <a:spcAft>
          <a:spcPct val="0"/>
        </a:spcAft>
        <a:defRPr sz="4400">
          <a:solidFill>
            <a:schemeClr val="tx1"/>
          </a:solidFill>
          <a:latin typeface="맑은 고딕" pitchFamily="50" charset="-127"/>
          <a:ea typeface="맑은 고딕" pitchFamily="50" charset="-127"/>
        </a:defRPr>
      </a:lvl3pPr>
      <a:lvl4pPr algn="ctr" rtl="0" eaLnBrk="0" fontAlgn="base" latinLnBrk="1" hangingPunct="0">
        <a:spcBef>
          <a:spcPct val="0"/>
        </a:spcBef>
        <a:spcAft>
          <a:spcPct val="0"/>
        </a:spcAft>
        <a:defRPr sz="4400">
          <a:solidFill>
            <a:schemeClr val="tx1"/>
          </a:solidFill>
          <a:latin typeface="맑은 고딕" pitchFamily="50" charset="-127"/>
          <a:ea typeface="맑은 고딕" pitchFamily="50" charset="-127"/>
        </a:defRPr>
      </a:lvl4pPr>
      <a:lvl5pPr algn="ctr" rtl="0" eaLnBrk="0" fontAlgn="base" latinLnBrk="1" hangingPunct="0">
        <a:spcBef>
          <a:spcPct val="0"/>
        </a:spcBef>
        <a:spcAft>
          <a:spcPct val="0"/>
        </a:spcAft>
        <a:defRPr sz="4400">
          <a:solidFill>
            <a:schemeClr val="tx1"/>
          </a:solidFill>
          <a:latin typeface="맑은 고딕" pitchFamily="50" charset="-127"/>
          <a:ea typeface="맑은 고딕" pitchFamily="50" charset="-127"/>
        </a:defRPr>
      </a:lvl5pPr>
      <a:lvl6pPr marL="457200" algn="ctr" rtl="0" fontAlgn="base" latinLnBrk="1">
        <a:spcBef>
          <a:spcPct val="0"/>
        </a:spcBef>
        <a:spcAft>
          <a:spcPct val="0"/>
        </a:spcAft>
        <a:defRPr sz="4400">
          <a:solidFill>
            <a:schemeClr val="tx1"/>
          </a:solidFill>
          <a:latin typeface="맑은 고딕" pitchFamily="50" charset="-127"/>
          <a:ea typeface="맑은 고딕" pitchFamily="50" charset="-127"/>
        </a:defRPr>
      </a:lvl6pPr>
      <a:lvl7pPr marL="914400" algn="ctr" rtl="0" fontAlgn="base" latinLnBrk="1">
        <a:spcBef>
          <a:spcPct val="0"/>
        </a:spcBef>
        <a:spcAft>
          <a:spcPct val="0"/>
        </a:spcAft>
        <a:defRPr sz="4400">
          <a:solidFill>
            <a:schemeClr val="tx1"/>
          </a:solidFill>
          <a:latin typeface="맑은 고딕" pitchFamily="50" charset="-127"/>
          <a:ea typeface="맑은 고딕" pitchFamily="50" charset="-127"/>
        </a:defRPr>
      </a:lvl7pPr>
      <a:lvl8pPr marL="1371600" algn="ctr" rtl="0" fontAlgn="base" latinLnBrk="1">
        <a:spcBef>
          <a:spcPct val="0"/>
        </a:spcBef>
        <a:spcAft>
          <a:spcPct val="0"/>
        </a:spcAft>
        <a:defRPr sz="4400">
          <a:solidFill>
            <a:schemeClr val="tx1"/>
          </a:solidFill>
          <a:latin typeface="맑은 고딕" pitchFamily="50" charset="-127"/>
          <a:ea typeface="맑은 고딕" pitchFamily="50" charset="-127"/>
        </a:defRPr>
      </a:lvl8pPr>
      <a:lvl9pPr marL="1828800" algn="ctr" rtl="0" fontAlgn="base" latinLnBrk="1">
        <a:spcBef>
          <a:spcPct val="0"/>
        </a:spcBef>
        <a:spcAft>
          <a:spcPct val="0"/>
        </a:spcAft>
        <a:defRPr sz="4400">
          <a:solidFill>
            <a:schemeClr val="tx1"/>
          </a:solidFill>
          <a:latin typeface="맑은 고딕" pitchFamily="50" charset="-127"/>
          <a:ea typeface="맑은 고딕" pitchFamily="50" charset="-127"/>
        </a:defRPr>
      </a:lvl9pPr>
    </p:titleStyle>
    <p:bodyStyle>
      <a:lvl1pPr marL="342900" indent="-342900" algn="l" rtl="0" eaLnBrk="0" fontAlgn="base" latinLnBrk="1"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latinLnBrk="1"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latinLnBrk="1"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latinLnBrk="1"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latinLnBrk="1"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50" name="Rectangle 42"/>
          <p:cNvSpPr>
            <a:spLocks noChangeArrowheads="1"/>
          </p:cNvSpPr>
          <p:nvPr/>
        </p:nvSpPr>
        <p:spPr bwMode="auto">
          <a:xfrm>
            <a:off x="8059449" y="6400223"/>
            <a:ext cx="360045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ctr" eaLnBrk="1" hangingPunct="1">
              <a:defRPr/>
            </a:pPr>
            <a:fld id="{53D09533-6346-489D-BB52-9E4FE8C89C72}" type="slidenum">
              <a:rPr lang="en-US" altLang="ko-KR" b="1" smtClean="0">
                <a:solidFill>
                  <a:srgbClr val="000000"/>
                </a:solidFill>
                <a:ea typeface="나눔고딕 Bold"/>
                <a:cs typeface="나눔고딕 Bold"/>
              </a:rPr>
              <a:pPr algn="ctr" eaLnBrk="1" hangingPunct="1">
                <a:defRPr/>
              </a:pPr>
              <a:t>‹#›</a:t>
            </a:fld>
            <a:r>
              <a:rPr lang="en-US" altLang="ko-KR" b="1">
                <a:solidFill>
                  <a:srgbClr val="000000"/>
                </a:solidFill>
                <a:ea typeface="나눔고딕 Bold"/>
                <a:cs typeface="나눔고딕 Bold"/>
              </a:rPr>
              <a:t> </a:t>
            </a:r>
            <a:endParaRPr lang="en-US" altLang="ko-KR" sz="1200">
              <a:solidFill>
                <a:srgbClr val="000000"/>
              </a:solidFill>
              <a:ea typeface="나눔고딕 Bold"/>
              <a:cs typeface="나눔고딕 Bold"/>
            </a:endParaRPr>
          </a:p>
          <a:p>
            <a:pPr algn="ctr" eaLnBrk="1" hangingPunct="1">
              <a:defRPr/>
            </a:pPr>
            <a:endParaRPr lang="en-US" altLang="ko-KR" sz="1200">
              <a:solidFill>
                <a:srgbClr val="000000"/>
              </a:solidFill>
              <a:ea typeface="나눔고딕 Bold"/>
              <a:cs typeface="나눔고딕 Bold"/>
            </a:endParaRPr>
          </a:p>
        </p:txBody>
      </p:sp>
      <p:cxnSp>
        <p:nvCxnSpPr>
          <p:cNvPr id="6" name="직선 연결선 5"/>
          <p:cNvCxnSpPr/>
          <p:nvPr userDrawn="1"/>
        </p:nvCxnSpPr>
        <p:spPr>
          <a:xfrm>
            <a:off x="0" y="733425"/>
            <a:ext cx="10440988" cy="0"/>
          </a:xfrm>
          <a:prstGeom prst="line">
            <a:avLst/>
          </a:prstGeom>
          <a:ln w="19050">
            <a:solidFill>
              <a:srgbClr val="595959"/>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7445" r:id="rId1"/>
    <p:sldLayoutId id="2147487446" r:id="rId2"/>
  </p:sldLayoutIdLst>
  <p:hf sldNum="0" hdr="0" ftr="0" dt="0"/>
  <p:txStyles>
    <p:titleStyle>
      <a:lvl1pPr algn="ctr" defTabSz="855663" rtl="0" eaLnBrk="0" fontAlgn="base" latinLnBrk="1" hangingPunct="0">
        <a:spcBef>
          <a:spcPct val="0"/>
        </a:spcBef>
        <a:spcAft>
          <a:spcPct val="0"/>
        </a:spcAft>
        <a:defRPr kumimoji="1" sz="4100">
          <a:solidFill>
            <a:schemeClr val="tx2"/>
          </a:solidFill>
          <a:latin typeface="+mj-lt"/>
          <a:ea typeface="+mj-ea"/>
          <a:cs typeface="+mj-cs"/>
        </a:defRPr>
      </a:lvl1pPr>
      <a:lvl2pPr algn="ctr" defTabSz="855663" rtl="0" eaLnBrk="0" fontAlgn="base" latinLnBrk="1" hangingPunct="0">
        <a:spcBef>
          <a:spcPct val="0"/>
        </a:spcBef>
        <a:spcAft>
          <a:spcPct val="0"/>
        </a:spcAft>
        <a:defRPr kumimoji="1" sz="4100">
          <a:solidFill>
            <a:schemeClr val="tx2"/>
          </a:solidFill>
          <a:latin typeface="굴림" charset="-127"/>
          <a:ea typeface="굴림" charset="-127"/>
        </a:defRPr>
      </a:lvl2pPr>
      <a:lvl3pPr algn="ctr" defTabSz="855663" rtl="0" eaLnBrk="0" fontAlgn="base" latinLnBrk="1" hangingPunct="0">
        <a:spcBef>
          <a:spcPct val="0"/>
        </a:spcBef>
        <a:spcAft>
          <a:spcPct val="0"/>
        </a:spcAft>
        <a:defRPr kumimoji="1" sz="4100">
          <a:solidFill>
            <a:schemeClr val="tx2"/>
          </a:solidFill>
          <a:latin typeface="굴림" charset="-127"/>
          <a:ea typeface="굴림" charset="-127"/>
        </a:defRPr>
      </a:lvl3pPr>
      <a:lvl4pPr algn="ctr" defTabSz="855663" rtl="0" eaLnBrk="0" fontAlgn="base" latinLnBrk="1" hangingPunct="0">
        <a:spcBef>
          <a:spcPct val="0"/>
        </a:spcBef>
        <a:spcAft>
          <a:spcPct val="0"/>
        </a:spcAft>
        <a:defRPr kumimoji="1" sz="4100">
          <a:solidFill>
            <a:schemeClr val="tx2"/>
          </a:solidFill>
          <a:latin typeface="굴림" charset="-127"/>
          <a:ea typeface="굴림" charset="-127"/>
        </a:defRPr>
      </a:lvl4pPr>
      <a:lvl5pPr algn="ctr" defTabSz="855663" rtl="0" eaLnBrk="0" fontAlgn="base" latinLnBrk="1" hangingPunct="0">
        <a:spcBef>
          <a:spcPct val="0"/>
        </a:spcBef>
        <a:spcAft>
          <a:spcPct val="0"/>
        </a:spcAft>
        <a:defRPr kumimoji="1" sz="4100">
          <a:solidFill>
            <a:schemeClr val="tx2"/>
          </a:solidFill>
          <a:latin typeface="굴림" charset="-127"/>
          <a:ea typeface="굴림" charset="-127"/>
        </a:defRPr>
      </a:lvl5pPr>
      <a:lvl6pPr marL="457200" algn="ctr" defTabSz="855663" rtl="0" fontAlgn="base" latinLnBrk="1">
        <a:spcBef>
          <a:spcPct val="0"/>
        </a:spcBef>
        <a:spcAft>
          <a:spcPct val="0"/>
        </a:spcAft>
        <a:defRPr kumimoji="1" sz="4100">
          <a:solidFill>
            <a:schemeClr val="tx2"/>
          </a:solidFill>
          <a:latin typeface="굴림" charset="-127"/>
          <a:ea typeface="굴림" charset="-127"/>
        </a:defRPr>
      </a:lvl6pPr>
      <a:lvl7pPr marL="914400" algn="ctr" defTabSz="855663" rtl="0" fontAlgn="base" latinLnBrk="1">
        <a:spcBef>
          <a:spcPct val="0"/>
        </a:spcBef>
        <a:spcAft>
          <a:spcPct val="0"/>
        </a:spcAft>
        <a:defRPr kumimoji="1" sz="4100">
          <a:solidFill>
            <a:schemeClr val="tx2"/>
          </a:solidFill>
          <a:latin typeface="굴림" charset="-127"/>
          <a:ea typeface="굴림" charset="-127"/>
        </a:defRPr>
      </a:lvl7pPr>
      <a:lvl8pPr marL="1371600" algn="ctr" defTabSz="855663" rtl="0" fontAlgn="base" latinLnBrk="1">
        <a:spcBef>
          <a:spcPct val="0"/>
        </a:spcBef>
        <a:spcAft>
          <a:spcPct val="0"/>
        </a:spcAft>
        <a:defRPr kumimoji="1" sz="4100">
          <a:solidFill>
            <a:schemeClr val="tx2"/>
          </a:solidFill>
          <a:latin typeface="굴림" charset="-127"/>
          <a:ea typeface="굴림" charset="-127"/>
        </a:defRPr>
      </a:lvl8pPr>
      <a:lvl9pPr marL="1828800" algn="ctr" defTabSz="855663" rtl="0" fontAlgn="base" latinLnBrk="1">
        <a:spcBef>
          <a:spcPct val="0"/>
        </a:spcBef>
        <a:spcAft>
          <a:spcPct val="0"/>
        </a:spcAft>
        <a:defRPr kumimoji="1" sz="4100">
          <a:solidFill>
            <a:schemeClr val="tx2"/>
          </a:solidFill>
          <a:latin typeface="굴림" charset="-127"/>
          <a:ea typeface="굴림" charset="-127"/>
        </a:defRPr>
      </a:lvl9pPr>
    </p:titleStyle>
    <p:bodyStyle>
      <a:lvl1pPr marL="320675" indent="-320675" algn="l" defTabSz="855663" rtl="0" eaLnBrk="0" fontAlgn="base" latinLnBrk="1" hangingPunct="0">
        <a:spcBef>
          <a:spcPct val="20000"/>
        </a:spcBef>
        <a:spcAft>
          <a:spcPct val="0"/>
        </a:spcAft>
        <a:buChar char="•"/>
        <a:defRPr kumimoji="1" sz="3000">
          <a:solidFill>
            <a:schemeClr val="tx1"/>
          </a:solidFill>
          <a:latin typeface="+mn-lt"/>
          <a:ea typeface="+mn-ea"/>
          <a:cs typeface="+mn-cs"/>
        </a:defRPr>
      </a:lvl1pPr>
      <a:lvl2pPr marL="695325" indent="-266700" algn="l" defTabSz="855663" rtl="0" eaLnBrk="0" fontAlgn="base" latinLnBrk="1" hangingPunct="0">
        <a:spcBef>
          <a:spcPct val="20000"/>
        </a:spcBef>
        <a:spcAft>
          <a:spcPct val="0"/>
        </a:spcAft>
        <a:buChar char="–"/>
        <a:defRPr kumimoji="1" sz="2600">
          <a:solidFill>
            <a:schemeClr val="tx1"/>
          </a:solidFill>
          <a:latin typeface="+mn-lt"/>
          <a:ea typeface="+mn-ea"/>
        </a:defRPr>
      </a:lvl2pPr>
      <a:lvl3pPr marL="1069975" indent="-214313" algn="l" defTabSz="855663" rtl="0" eaLnBrk="0" fontAlgn="base" latinLnBrk="1" hangingPunct="0">
        <a:spcBef>
          <a:spcPct val="20000"/>
        </a:spcBef>
        <a:spcAft>
          <a:spcPct val="0"/>
        </a:spcAft>
        <a:buChar char="•"/>
        <a:defRPr kumimoji="1" sz="2200">
          <a:solidFill>
            <a:schemeClr val="tx1"/>
          </a:solidFill>
          <a:latin typeface="+mn-lt"/>
          <a:ea typeface="+mn-ea"/>
        </a:defRPr>
      </a:lvl3pPr>
      <a:lvl4pPr marL="1498600" indent="-214313" algn="l" defTabSz="855663" rtl="0" eaLnBrk="0" fontAlgn="base" latinLnBrk="1" hangingPunct="0">
        <a:spcBef>
          <a:spcPct val="20000"/>
        </a:spcBef>
        <a:spcAft>
          <a:spcPct val="0"/>
        </a:spcAft>
        <a:buChar char="–"/>
        <a:defRPr kumimoji="1" sz="1900">
          <a:solidFill>
            <a:schemeClr val="tx1"/>
          </a:solidFill>
          <a:latin typeface="+mn-lt"/>
          <a:ea typeface="+mn-ea"/>
        </a:defRPr>
      </a:lvl4pPr>
      <a:lvl5pPr marL="1925638" indent="-214313" algn="l" defTabSz="855663" rtl="0" eaLnBrk="0" fontAlgn="base" latinLnBrk="1" hangingPunct="0">
        <a:spcBef>
          <a:spcPct val="20000"/>
        </a:spcBef>
        <a:spcAft>
          <a:spcPct val="0"/>
        </a:spcAft>
        <a:buChar char="»"/>
        <a:defRPr kumimoji="1" sz="1900">
          <a:solidFill>
            <a:schemeClr val="tx1"/>
          </a:solidFill>
          <a:latin typeface="+mn-lt"/>
          <a:ea typeface="+mn-ea"/>
        </a:defRPr>
      </a:lvl5pPr>
      <a:lvl6pPr marL="2382838" indent="-214313" algn="l" defTabSz="855663" rtl="0" fontAlgn="base" latinLnBrk="1">
        <a:spcBef>
          <a:spcPct val="20000"/>
        </a:spcBef>
        <a:spcAft>
          <a:spcPct val="0"/>
        </a:spcAft>
        <a:buChar char="»"/>
        <a:defRPr kumimoji="1" sz="1900">
          <a:solidFill>
            <a:schemeClr val="tx1"/>
          </a:solidFill>
          <a:latin typeface="+mn-lt"/>
          <a:ea typeface="+mn-ea"/>
        </a:defRPr>
      </a:lvl6pPr>
      <a:lvl7pPr marL="2840038" indent="-214313" algn="l" defTabSz="855663" rtl="0" fontAlgn="base" latinLnBrk="1">
        <a:spcBef>
          <a:spcPct val="20000"/>
        </a:spcBef>
        <a:spcAft>
          <a:spcPct val="0"/>
        </a:spcAft>
        <a:buChar char="»"/>
        <a:defRPr kumimoji="1" sz="1900">
          <a:solidFill>
            <a:schemeClr val="tx1"/>
          </a:solidFill>
          <a:latin typeface="+mn-lt"/>
          <a:ea typeface="+mn-ea"/>
        </a:defRPr>
      </a:lvl7pPr>
      <a:lvl8pPr marL="3297238" indent="-214313" algn="l" defTabSz="855663" rtl="0" fontAlgn="base" latinLnBrk="1">
        <a:spcBef>
          <a:spcPct val="20000"/>
        </a:spcBef>
        <a:spcAft>
          <a:spcPct val="0"/>
        </a:spcAft>
        <a:buChar char="»"/>
        <a:defRPr kumimoji="1" sz="1900">
          <a:solidFill>
            <a:schemeClr val="tx1"/>
          </a:solidFill>
          <a:latin typeface="+mn-lt"/>
          <a:ea typeface="+mn-ea"/>
        </a:defRPr>
      </a:lvl8pPr>
      <a:lvl9pPr marL="3754438" indent="-214313" algn="l" defTabSz="855663" rtl="0" fontAlgn="base" latinLnBrk="1">
        <a:spcBef>
          <a:spcPct val="20000"/>
        </a:spcBef>
        <a:spcAft>
          <a:spcPct val="0"/>
        </a:spcAft>
        <a:buChar char="»"/>
        <a:defRPr kumimoji="1" sz="1900">
          <a:solidFill>
            <a:schemeClr val="tx1"/>
          </a:solidFill>
          <a:latin typeface="+mn-lt"/>
          <a:ea typeface="+mn-ea"/>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99.xml"/><Relationship Id="rId1" Type="http://schemas.openxmlformats.org/officeDocument/2006/relationships/slideLayout" Target="../slideLayouts/slideLayout2.xml"/><Relationship Id="rId4" Type="http://schemas.openxmlformats.org/officeDocument/2006/relationships/image" Target="../media/image5010.png"/></Relationships>
</file>

<file path=ppt/slides/_rels/slide101.xml.rels><?xml version="1.0" encoding="UTF-8" standalone="yes"?>
<Relationships xmlns="http://schemas.openxmlformats.org/package/2006/relationships"><Relationship Id="rId3" Type="http://schemas.openxmlformats.org/officeDocument/2006/relationships/image" Target="../media/image5110.png"/><Relationship Id="rId2" Type="http://schemas.openxmlformats.org/officeDocument/2006/relationships/notesSlide" Target="../notesSlides/notesSlide100.xml"/><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102.xml.rels><?xml version="1.0" encoding="UTF-8" standalone="yes"?>
<Relationships xmlns="http://schemas.openxmlformats.org/package/2006/relationships"><Relationship Id="rId3" Type="http://schemas.openxmlformats.org/officeDocument/2006/relationships/image" Target="../media/image5310.png"/><Relationship Id="rId2" Type="http://schemas.openxmlformats.org/officeDocument/2006/relationships/notesSlide" Target="../notesSlides/notesSlide101.xml"/><Relationship Id="rId1" Type="http://schemas.openxmlformats.org/officeDocument/2006/relationships/slideLayout" Target="../slideLayouts/slideLayout2.xml"/><Relationship Id="rId5" Type="http://schemas.openxmlformats.org/officeDocument/2006/relationships/image" Target="../media/image79.png"/><Relationship Id="rId4" Type="http://schemas.openxmlformats.org/officeDocument/2006/relationships/image" Target="../media/image78.png"/></Relationships>
</file>

<file path=ppt/slides/_rels/slide103.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80.png"/><Relationship Id="rId7" Type="http://schemas.openxmlformats.org/officeDocument/2006/relationships/image" Target="../media/image84.png"/><Relationship Id="rId2" Type="http://schemas.openxmlformats.org/officeDocument/2006/relationships/notesSlide" Target="../notesSlides/notesSlide102.xml"/><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_rels/slide104.xml.rels><?xml version="1.0" encoding="UTF-8" standalone="yes"?>
<Relationships xmlns="http://schemas.openxmlformats.org/package/2006/relationships"><Relationship Id="rId3" Type="http://schemas.openxmlformats.org/officeDocument/2006/relationships/image" Target="../media/image5610.png"/><Relationship Id="rId7" Type="http://schemas.openxmlformats.org/officeDocument/2006/relationships/image" Target="../media/image600.png"/><Relationship Id="rId2" Type="http://schemas.openxmlformats.org/officeDocument/2006/relationships/notesSlide" Target="../notesSlides/notesSlide103.xml"/><Relationship Id="rId1" Type="http://schemas.openxmlformats.org/officeDocument/2006/relationships/slideLayout" Target="../slideLayouts/slideLayout2.xml"/><Relationship Id="rId6" Type="http://schemas.openxmlformats.org/officeDocument/2006/relationships/image" Target="../media/image590.png"/><Relationship Id="rId5" Type="http://schemas.openxmlformats.org/officeDocument/2006/relationships/image" Target="../media/image86.png"/><Relationship Id="rId4" Type="http://schemas.openxmlformats.org/officeDocument/2006/relationships/image" Target="../media/image575.png"/></Relationships>
</file>

<file path=ppt/slides/_rels/slide105.xml.rels><?xml version="1.0" encoding="UTF-8" standalone="yes"?>
<Relationships xmlns="http://schemas.openxmlformats.org/package/2006/relationships"><Relationship Id="rId3" Type="http://schemas.openxmlformats.org/officeDocument/2006/relationships/image" Target="../media/image87.png"/><Relationship Id="rId7" Type="http://schemas.openxmlformats.org/officeDocument/2006/relationships/image" Target="../media/image630.png"/><Relationship Id="rId2" Type="http://schemas.openxmlformats.org/officeDocument/2006/relationships/notesSlide" Target="../notesSlides/notesSlide104.xml"/><Relationship Id="rId1" Type="http://schemas.openxmlformats.org/officeDocument/2006/relationships/slideLayout" Target="../slideLayouts/slideLayout2.xml"/><Relationship Id="rId6" Type="http://schemas.openxmlformats.org/officeDocument/2006/relationships/image" Target="../media/image620.png"/><Relationship Id="rId5" Type="http://schemas.openxmlformats.org/officeDocument/2006/relationships/image" Target="../media/image575.png"/><Relationship Id="rId4" Type="http://schemas.openxmlformats.org/officeDocument/2006/relationships/image" Target="../media/image5610.png"/></Relationships>
</file>

<file path=ppt/slides/_rels/slide106.xml.rels><?xml version="1.0" encoding="UTF-8" standalone="yes"?>
<Relationships xmlns="http://schemas.openxmlformats.org/package/2006/relationships"><Relationship Id="rId3" Type="http://schemas.openxmlformats.org/officeDocument/2006/relationships/image" Target="../media/image640.png"/><Relationship Id="rId2" Type="http://schemas.openxmlformats.org/officeDocument/2006/relationships/notesSlide" Target="../notesSlides/notesSlide105.xml"/><Relationship Id="rId1" Type="http://schemas.openxmlformats.org/officeDocument/2006/relationships/slideLayout" Target="../slideLayouts/slideLayout2.xml"/><Relationship Id="rId5" Type="http://schemas.openxmlformats.org/officeDocument/2006/relationships/image" Target="../media/image660.png"/><Relationship Id="rId4" Type="http://schemas.openxmlformats.org/officeDocument/2006/relationships/image" Target="../media/image650.png"/></Relationships>
</file>

<file path=ppt/slides/_rels/slide107.xml.rels><?xml version="1.0" encoding="UTF-8" standalone="yes"?>
<Relationships xmlns="http://schemas.openxmlformats.org/package/2006/relationships"><Relationship Id="rId8" Type="http://schemas.openxmlformats.org/officeDocument/2006/relationships/image" Target="../media/image720.png"/><Relationship Id="rId3" Type="http://schemas.openxmlformats.org/officeDocument/2006/relationships/image" Target="../media/image670.png"/><Relationship Id="rId7" Type="http://schemas.openxmlformats.org/officeDocument/2006/relationships/image" Target="../media/image710.png"/><Relationship Id="rId2" Type="http://schemas.openxmlformats.org/officeDocument/2006/relationships/notesSlide" Target="../notesSlides/notesSlide106.xml"/><Relationship Id="rId1" Type="http://schemas.openxmlformats.org/officeDocument/2006/relationships/slideLayout" Target="../slideLayouts/slideLayout2.xml"/><Relationship Id="rId6" Type="http://schemas.openxmlformats.org/officeDocument/2006/relationships/image" Target="../media/image700.png"/><Relationship Id="rId5" Type="http://schemas.openxmlformats.org/officeDocument/2006/relationships/image" Target="../media/image690.png"/><Relationship Id="rId4" Type="http://schemas.openxmlformats.org/officeDocument/2006/relationships/image" Target="../media/image680.png"/></Relationships>
</file>

<file path=ppt/slides/_rels/slide108.xml.rels><?xml version="1.0" encoding="UTF-8" standalone="yes"?>
<Relationships xmlns="http://schemas.openxmlformats.org/package/2006/relationships"><Relationship Id="rId8" Type="http://schemas.openxmlformats.org/officeDocument/2006/relationships/image" Target="../media/image770.png"/><Relationship Id="rId3" Type="http://schemas.openxmlformats.org/officeDocument/2006/relationships/image" Target="../media/image730.png"/><Relationship Id="rId7" Type="http://schemas.openxmlformats.org/officeDocument/2006/relationships/image" Target="../media/image760.png"/><Relationship Id="rId2" Type="http://schemas.openxmlformats.org/officeDocument/2006/relationships/notesSlide" Target="../notesSlides/notesSlide107.xml"/><Relationship Id="rId1" Type="http://schemas.openxmlformats.org/officeDocument/2006/relationships/slideLayout" Target="../slideLayouts/slideLayout2.xml"/><Relationship Id="rId6" Type="http://schemas.openxmlformats.org/officeDocument/2006/relationships/image" Target="../media/image710.png"/><Relationship Id="rId5" Type="http://schemas.openxmlformats.org/officeDocument/2006/relationships/image" Target="../media/image750.png"/><Relationship Id="rId10" Type="http://schemas.openxmlformats.org/officeDocument/2006/relationships/image" Target="../media/image790.png"/><Relationship Id="rId4" Type="http://schemas.openxmlformats.org/officeDocument/2006/relationships/image" Target="../media/image740.png"/><Relationship Id="rId9" Type="http://schemas.openxmlformats.org/officeDocument/2006/relationships/image" Target="../media/image780.png"/></Relationships>
</file>

<file path=ppt/slides/_rels/slide109.xml.rels><?xml version="1.0" encoding="UTF-8" standalone="yes"?>
<Relationships xmlns="http://schemas.openxmlformats.org/package/2006/relationships"><Relationship Id="rId8" Type="http://schemas.openxmlformats.org/officeDocument/2006/relationships/image" Target="../media/image850.png"/><Relationship Id="rId3" Type="http://schemas.openxmlformats.org/officeDocument/2006/relationships/image" Target="../media/image800.png"/><Relationship Id="rId7" Type="http://schemas.openxmlformats.org/officeDocument/2006/relationships/image" Target="../media/image840.png"/><Relationship Id="rId2" Type="http://schemas.openxmlformats.org/officeDocument/2006/relationships/notesSlide" Target="../notesSlides/notesSlide108.xml"/><Relationship Id="rId1" Type="http://schemas.openxmlformats.org/officeDocument/2006/relationships/slideLayout" Target="../slideLayouts/slideLayout2.xml"/><Relationship Id="rId6" Type="http://schemas.openxmlformats.org/officeDocument/2006/relationships/image" Target="../media/image830.png"/><Relationship Id="rId5" Type="http://schemas.openxmlformats.org/officeDocument/2006/relationships/image" Target="../media/image820.png"/><Relationship Id="rId10" Type="http://schemas.openxmlformats.org/officeDocument/2006/relationships/image" Target="../media/image870.png"/><Relationship Id="rId4" Type="http://schemas.openxmlformats.org/officeDocument/2006/relationships/image" Target="../media/image810.png"/><Relationship Id="rId9" Type="http://schemas.openxmlformats.org/officeDocument/2006/relationships/image" Target="../media/image860.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8" Type="http://schemas.openxmlformats.org/officeDocument/2006/relationships/image" Target="../media/image760.png"/><Relationship Id="rId3" Type="http://schemas.openxmlformats.org/officeDocument/2006/relationships/image" Target="../media/image88.png"/><Relationship Id="rId7" Type="http://schemas.openxmlformats.org/officeDocument/2006/relationships/image" Target="../media/image710.png"/><Relationship Id="rId12" Type="http://schemas.openxmlformats.org/officeDocument/2006/relationships/image" Target="../media/image90.png"/><Relationship Id="rId2" Type="http://schemas.openxmlformats.org/officeDocument/2006/relationships/notesSlide" Target="../notesSlides/notesSlide109.xml"/><Relationship Id="rId1" Type="http://schemas.openxmlformats.org/officeDocument/2006/relationships/slideLayout" Target="../slideLayouts/slideLayout2.xml"/><Relationship Id="rId6" Type="http://schemas.openxmlformats.org/officeDocument/2006/relationships/image" Target="../media/image750.png"/><Relationship Id="rId11" Type="http://schemas.openxmlformats.org/officeDocument/2006/relationships/image" Target="../media/image89.png"/><Relationship Id="rId5" Type="http://schemas.openxmlformats.org/officeDocument/2006/relationships/image" Target="../media/image740.png"/><Relationship Id="rId10" Type="http://schemas.openxmlformats.org/officeDocument/2006/relationships/image" Target="../media/image780.png"/><Relationship Id="rId4" Type="http://schemas.openxmlformats.org/officeDocument/2006/relationships/image" Target="../media/image730.png"/><Relationship Id="rId9" Type="http://schemas.openxmlformats.org/officeDocument/2006/relationships/image" Target="../media/image770.png"/></Relationships>
</file>

<file path=ppt/slides/_rels/slide111.xml.rels><?xml version="1.0" encoding="UTF-8" standalone="yes"?>
<Relationships xmlns="http://schemas.openxmlformats.org/package/2006/relationships"><Relationship Id="rId8" Type="http://schemas.openxmlformats.org/officeDocument/2006/relationships/image" Target="../media/image850.png"/><Relationship Id="rId3" Type="http://schemas.openxmlformats.org/officeDocument/2006/relationships/image" Target="../media/image91.png"/><Relationship Id="rId7" Type="http://schemas.openxmlformats.org/officeDocument/2006/relationships/image" Target="../media/image840.png"/><Relationship Id="rId2" Type="http://schemas.openxmlformats.org/officeDocument/2006/relationships/notesSlide" Target="../notesSlides/notesSlide110.xml"/><Relationship Id="rId1" Type="http://schemas.openxmlformats.org/officeDocument/2006/relationships/slideLayout" Target="../slideLayouts/slideLayout2.xml"/><Relationship Id="rId6" Type="http://schemas.openxmlformats.org/officeDocument/2006/relationships/image" Target="../media/image92.png"/><Relationship Id="rId5" Type="http://schemas.openxmlformats.org/officeDocument/2006/relationships/image" Target="../media/image820.png"/><Relationship Id="rId10" Type="http://schemas.openxmlformats.org/officeDocument/2006/relationships/image" Target="../media/image870.png"/><Relationship Id="rId4" Type="http://schemas.openxmlformats.org/officeDocument/2006/relationships/image" Target="../media/image810.png"/><Relationship Id="rId9" Type="http://schemas.openxmlformats.org/officeDocument/2006/relationships/image" Target="../media/image860.png"/></Relationships>
</file>

<file path=ppt/slides/_rels/slide112.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11.xml"/><Relationship Id="rId1" Type="http://schemas.openxmlformats.org/officeDocument/2006/relationships/slideLayout" Target="../slideLayouts/slideLayout2.xml"/><Relationship Id="rId4" Type="http://schemas.openxmlformats.org/officeDocument/2006/relationships/image" Target="../media/image94.png"/></Relationships>
</file>

<file path=ppt/slides/_rels/slide113.xml.rels><?xml version="1.0" encoding="UTF-8" standalone="yes"?>
<Relationships xmlns="http://schemas.openxmlformats.org/package/2006/relationships"><Relationship Id="rId3" Type="http://schemas.openxmlformats.org/officeDocument/2006/relationships/image" Target="../media/image576.png"/><Relationship Id="rId2" Type="http://schemas.openxmlformats.org/officeDocument/2006/relationships/notesSlide" Target="../notesSlides/notesSlide112.xml"/><Relationship Id="rId1" Type="http://schemas.openxmlformats.org/officeDocument/2006/relationships/slideLayout" Target="../slideLayouts/slideLayout2.xml"/><Relationship Id="rId4" Type="http://schemas.openxmlformats.org/officeDocument/2006/relationships/image" Target="../media/image577.png"/></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2.xml"/><Relationship Id="rId4" Type="http://schemas.openxmlformats.org/officeDocument/2006/relationships/image" Target="../media/image579.png"/></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2.xml"/><Relationship Id="rId4" Type="http://schemas.openxmlformats.org/officeDocument/2006/relationships/image" Target="../media/image581.png"/></Relationships>
</file>

<file path=ppt/slides/_rels/slide116.xml.rels><?xml version="1.0" encoding="UTF-8" standalone="yes"?>
<Relationships xmlns="http://schemas.openxmlformats.org/package/2006/relationships"><Relationship Id="rId3" Type="http://schemas.openxmlformats.org/officeDocument/2006/relationships/image" Target="../media/image582.png"/><Relationship Id="rId2" Type="http://schemas.openxmlformats.org/officeDocument/2006/relationships/notesSlide" Target="../notesSlides/notesSlide115.xml"/><Relationship Id="rId1" Type="http://schemas.openxmlformats.org/officeDocument/2006/relationships/slideLayout" Target="../slideLayouts/slideLayout2.xml"/><Relationship Id="rId4" Type="http://schemas.openxmlformats.org/officeDocument/2006/relationships/image" Target="../media/image583.png"/></Relationships>
</file>

<file path=ppt/slides/_rels/slide117.xml.rels><?xml version="1.0" encoding="UTF-8" standalone="yes"?>
<Relationships xmlns="http://schemas.openxmlformats.org/package/2006/relationships"><Relationship Id="rId3" Type="http://schemas.openxmlformats.org/officeDocument/2006/relationships/image" Target="../media/image584.png"/><Relationship Id="rId2" Type="http://schemas.openxmlformats.org/officeDocument/2006/relationships/notesSlide" Target="../notesSlides/notesSlide116.xml"/><Relationship Id="rId1" Type="http://schemas.openxmlformats.org/officeDocument/2006/relationships/slideLayout" Target="../slideLayouts/slideLayout2.xml"/><Relationship Id="rId4" Type="http://schemas.openxmlformats.org/officeDocument/2006/relationships/image" Target="../media/image585.png"/></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8" Type="http://schemas.openxmlformats.org/officeDocument/2006/relationships/image" Target="../media/image589.png"/><Relationship Id="rId3" Type="http://schemas.openxmlformats.org/officeDocument/2006/relationships/image" Target="../media/image584.png"/><Relationship Id="rId7" Type="http://schemas.openxmlformats.org/officeDocument/2006/relationships/image" Target="../media/image588.png"/><Relationship Id="rId2" Type="http://schemas.openxmlformats.org/officeDocument/2006/relationships/notesSlide" Target="../notesSlides/notesSlide118.xml"/><Relationship Id="rId1" Type="http://schemas.openxmlformats.org/officeDocument/2006/relationships/slideLayout" Target="../slideLayouts/slideLayout2.xml"/><Relationship Id="rId6" Type="http://schemas.openxmlformats.org/officeDocument/2006/relationships/image" Target="../media/image587.png"/><Relationship Id="rId11" Type="http://schemas.openxmlformats.org/officeDocument/2006/relationships/image" Target="../media/image593.png"/><Relationship Id="rId5" Type="http://schemas.openxmlformats.org/officeDocument/2006/relationships/image" Target="../media/image586.png"/><Relationship Id="rId10" Type="http://schemas.openxmlformats.org/officeDocument/2006/relationships/image" Target="../media/image592.png"/><Relationship Id="rId4" Type="http://schemas.openxmlformats.org/officeDocument/2006/relationships/image" Target="../media/image585.png"/><Relationship Id="rId9" Type="http://schemas.openxmlformats.org/officeDocument/2006/relationships/image" Target="../media/image591.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8" Type="http://schemas.openxmlformats.org/officeDocument/2006/relationships/image" Target="../media/image592.png"/><Relationship Id="rId3" Type="http://schemas.openxmlformats.org/officeDocument/2006/relationships/image" Target="../media/image584.png"/><Relationship Id="rId7" Type="http://schemas.openxmlformats.org/officeDocument/2006/relationships/image" Target="../media/image591.png"/><Relationship Id="rId2" Type="http://schemas.openxmlformats.org/officeDocument/2006/relationships/notesSlide" Target="../notesSlides/notesSlide119.xml"/><Relationship Id="rId1" Type="http://schemas.openxmlformats.org/officeDocument/2006/relationships/slideLayout" Target="../slideLayouts/slideLayout2.xml"/><Relationship Id="rId6" Type="http://schemas.openxmlformats.org/officeDocument/2006/relationships/image" Target="../media/image587.png"/><Relationship Id="rId5" Type="http://schemas.openxmlformats.org/officeDocument/2006/relationships/image" Target="../media/image586.png"/><Relationship Id="rId4" Type="http://schemas.openxmlformats.org/officeDocument/2006/relationships/image" Target="../media/image585.png"/><Relationship Id="rId9" Type="http://schemas.openxmlformats.org/officeDocument/2006/relationships/image" Target="../media/image593.png"/></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3.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23.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8" Type="http://schemas.openxmlformats.org/officeDocument/2006/relationships/image" Target="../media/image599.png"/><Relationship Id="rId3" Type="http://schemas.openxmlformats.org/officeDocument/2006/relationships/image" Target="../media/image594.png"/><Relationship Id="rId7" Type="http://schemas.openxmlformats.org/officeDocument/2006/relationships/image" Target="../media/image598.png"/><Relationship Id="rId12" Type="http://schemas.openxmlformats.org/officeDocument/2006/relationships/image" Target="../media/image604.png"/><Relationship Id="rId2" Type="http://schemas.openxmlformats.org/officeDocument/2006/relationships/notesSlide" Target="../notesSlides/notesSlide128.xml"/><Relationship Id="rId1" Type="http://schemas.openxmlformats.org/officeDocument/2006/relationships/slideLayout" Target="../slideLayouts/slideLayout2.xml"/><Relationship Id="rId11" Type="http://schemas.openxmlformats.org/officeDocument/2006/relationships/image" Target="../media/image603.png"/><Relationship Id="rId10" Type="http://schemas.openxmlformats.org/officeDocument/2006/relationships/image" Target="../media/image602.png"/><Relationship Id="rId9" Type="http://schemas.openxmlformats.org/officeDocument/2006/relationships/image" Target="../media/image601.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605.png"/><Relationship Id="rId2" Type="http://schemas.openxmlformats.org/officeDocument/2006/relationships/notesSlide" Target="../notesSlides/notesSlide130.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8" Type="http://schemas.openxmlformats.org/officeDocument/2006/relationships/image" Target="../media/image611.png"/><Relationship Id="rId3" Type="http://schemas.openxmlformats.org/officeDocument/2006/relationships/image" Target="../media/image606.png"/><Relationship Id="rId7" Type="http://schemas.openxmlformats.org/officeDocument/2006/relationships/image" Target="../media/image610.png"/><Relationship Id="rId2" Type="http://schemas.openxmlformats.org/officeDocument/2006/relationships/notesSlide" Target="../notesSlides/notesSlide131.xml"/><Relationship Id="rId1" Type="http://schemas.openxmlformats.org/officeDocument/2006/relationships/slideLayout" Target="../slideLayouts/slideLayout2.xml"/><Relationship Id="rId6" Type="http://schemas.openxmlformats.org/officeDocument/2006/relationships/image" Target="../media/image609.png"/><Relationship Id="rId5" Type="http://schemas.openxmlformats.org/officeDocument/2006/relationships/image" Target="../media/image608.png"/><Relationship Id="rId4" Type="http://schemas.openxmlformats.org/officeDocument/2006/relationships/image" Target="../media/image607.png"/><Relationship Id="rId9" Type="http://schemas.openxmlformats.org/officeDocument/2006/relationships/image" Target="../media/image612.png"/></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4.xml"/><Relationship Id="rId1" Type="http://schemas.openxmlformats.org/officeDocument/2006/relationships/slideLayout" Target="../slideLayouts/slideLayout1.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1.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1.xml"/></Relationships>
</file>

<file path=ppt/slides/_rels/slide138.xml.rels><?xml version="1.0" encoding="UTF-8" standalone="yes"?>
<Relationships xmlns="http://schemas.openxmlformats.org/package/2006/relationships"><Relationship Id="rId8" Type="http://schemas.openxmlformats.org/officeDocument/2006/relationships/image" Target="../media/image100.png"/><Relationship Id="rId3" Type="http://schemas.openxmlformats.org/officeDocument/2006/relationships/image" Target="../media/image950.png"/><Relationship Id="rId7" Type="http://schemas.openxmlformats.org/officeDocument/2006/relationships/image" Target="../media/image99.png"/><Relationship Id="rId2" Type="http://schemas.openxmlformats.org/officeDocument/2006/relationships/notesSlide" Target="../notesSlides/notesSlide137.xml"/><Relationship Id="rId1" Type="http://schemas.openxmlformats.org/officeDocument/2006/relationships/slideLayout" Target="../slideLayouts/slideLayout2.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96.png"/></Relationships>
</file>

<file path=ppt/slides/_rels/slide139.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3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40.xml"/><Relationship Id="rId1" Type="http://schemas.openxmlformats.org/officeDocument/2006/relationships/slideLayout" Target="../slideLayouts/slideLayout2.xml"/><Relationship Id="rId6" Type="http://schemas.openxmlformats.org/officeDocument/2006/relationships/image" Target="../media/image105.png"/><Relationship Id="rId5" Type="http://schemas.openxmlformats.org/officeDocument/2006/relationships/image" Target="../media/image104.png"/><Relationship Id="rId4" Type="http://schemas.openxmlformats.org/officeDocument/2006/relationships/image" Target="../media/image103.png"/></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143.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1.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147.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14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149.xml"/><Relationship Id="rId1" Type="http://schemas.openxmlformats.org/officeDocument/2006/relationships/slideLayout" Target="../slideLayouts/slideLayout2.xml"/><Relationship Id="rId4" Type="http://schemas.openxmlformats.org/officeDocument/2006/relationships/image" Target="../media/image110.png"/></Relationships>
</file>

<file path=ppt/slides/_rels/slide151.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150.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152.xm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153.xml"/><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154.xml"/><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1.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157.xm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5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1.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60.xml"/><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61.xml"/><Relationship Id="rId1" Type="http://schemas.openxmlformats.org/officeDocument/2006/relationships/slideLayout" Target="../slideLayouts/slideLayout2.xml"/><Relationship Id="rId6" Type="http://schemas.openxmlformats.org/officeDocument/2006/relationships/image" Target="../media/image119.png"/><Relationship Id="rId5" Type="http://schemas.openxmlformats.org/officeDocument/2006/relationships/image" Target="../media/image118.png"/><Relationship Id="rId4" Type="http://schemas.openxmlformats.org/officeDocument/2006/relationships/image" Target="../media/image117.png"/></Relationships>
</file>

<file path=ppt/slides/_rels/slide163.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162.xml"/><Relationship Id="rId1" Type="http://schemas.openxmlformats.org/officeDocument/2006/relationships/slideLayout" Target="../slideLayouts/slideLayout2.xml"/><Relationship Id="rId4" Type="http://schemas.openxmlformats.org/officeDocument/2006/relationships/image" Target="../media/image121.png"/></Relationships>
</file>

<file path=ppt/slides/_rels/slide164.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163.xml"/><Relationship Id="rId1" Type="http://schemas.openxmlformats.org/officeDocument/2006/relationships/slideLayout" Target="../slideLayouts/slideLayout2.xml"/><Relationship Id="rId6" Type="http://schemas.openxmlformats.org/officeDocument/2006/relationships/image" Target="../media/image119.png"/><Relationship Id="rId5" Type="http://schemas.openxmlformats.org/officeDocument/2006/relationships/image" Target="../media/image124.png"/><Relationship Id="rId4" Type="http://schemas.openxmlformats.org/officeDocument/2006/relationships/image" Target="../media/image123.png"/></Relationships>
</file>

<file path=ppt/slides/_rels/slide165.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164.xml"/><Relationship Id="rId1" Type="http://schemas.openxmlformats.org/officeDocument/2006/relationships/slideLayout" Target="../slideLayouts/slideLayout2.xml"/><Relationship Id="rId4" Type="http://schemas.openxmlformats.org/officeDocument/2006/relationships/image" Target="../media/image126.png"/></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165.xml"/><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8" Type="http://schemas.openxmlformats.org/officeDocument/2006/relationships/image" Target="../media/image132.png"/><Relationship Id="rId3" Type="http://schemas.openxmlformats.org/officeDocument/2006/relationships/image" Target="../media/image127.png"/><Relationship Id="rId7" Type="http://schemas.openxmlformats.org/officeDocument/2006/relationships/image" Target="../media/image131.png"/><Relationship Id="rId2" Type="http://schemas.openxmlformats.org/officeDocument/2006/relationships/notesSlide" Target="../notesSlides/notesSlide166.xml"/><Relationship Id="rId1" Type="http://schemas.openxmlformats.org/officeDocument/2006/relationships/slideLayout" Target="../slideLayouts/slideLayout2.xml"/><Relationship Id="rId6" Type="http://schemas.openxmlformats.org/officeDocument/2006/relationships/image" Target="../media/image130.png"/><Relationship Id="rId5" Type="http://schemas.openxmlformats.org/officeDocument/2006/relationships/image" Target="../media/image129.png"/><Relationship Id="rId4" Type="http://schemas.openxmlformats.org/officeDocument/2006/relationships/image" Target="../media/image128.png"/></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167.xml"/><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8" Type="http://schemas.openxmlformats.org/officeDocument/2006/relationships/image" Target="../media/image138.png"/><Relationship Id="rId3" Type="http://schemas.openxmlformats.org/officeDocument/2006/relationships/image" Target="../media/image133.png"/><Relationship Id="rId7" Type="http://schemas.openxmlformats.org/officeDocument/2006/relationships/image" Target="../media/image137.png"/><Relationship Id="rId2" Type="http://schemas.openxmlformats.org/officeDocument/2006/relationships/notesSlide" Target="../notesSlides/notesSlide168.xml"/><Relationship Id="rId1" Type="http://schemas.openxmlformats.org/officeDocument/2006/relationships/slideLayout" Target="../slideLayouts/slideLayout2.xml"/><Relationship Id="rId6" Type="http://schemas.openxmlformats.org/officeDocument/2006/relationships/image" Target="../media/image136.png"/><Relationship Id="rId5" Type="http://schemas.openxmlformats.org/officeDocument/2006/relationships/image" Target="../media/image135.png"/><Relationship Id="rId4" Type="http://schemas.openxmlformats.org/officeDocument/2006/relationships/image" Target="../media/image134.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169.xml"/><Relationship Id="rId1" Type="http://schemas.openxmlformats.org/officeDocument/2006/relationships/slideLayout" Target="../slideLayouts/slideLayout1.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170.xml"/><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171.xml"/><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172.xml"/><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73.xml"/><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4.xml"/><Relationship Id="rId1" Type="http://schemas.openxmlformats.org/officeDocument/2006/relationships/slideLayout" Target="../slideLayouts/slideLayout1.xm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175.xml"/><Relationship Id="rId1" Type="http://schemas.openxmlformats.org/officeDocument/2006/relationships/slideLayout" Target="../slideLayouts/slideLayout1.xml"/></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176.xml"/><Relationship Id="rId1" Type="http://schemas.openxmlformats.org/officeDocument/2006/relationships/slideLayout" Target="../slideLayouts/slideLayout1.xml"/></Relationships>
</file>

<file path=ppt/slides/_rels/slide178.xml.rels><?xml version="1.0" encoding="UTF-8" standalone="yes"?>
<Relationships xmlns="http://schemas.openxmlformats.org/package/2006/relationships"><Relationship Id="rId3" Type="http://schemas.openxmlformats.org/officeDocument/2006/relationships/image" Target="../media/image139.png"/><Relationship Id="rId7" Type="http://schemas.openxmlformats.org/officeDocument/2006/relationships/image" Target="../media/image143.png"/><Relationship Id="rId2" Type="http://schemas.openxmlformats.org/officeDocument/2006/relationships/notesSlide" Target="../notesSlides/notesSlide177.xml"/><Relationship Id="rId1" Type="http://schemas.openxmlformats.org/officeDocument/2006/relationships/slideLayout" Target="../slideLayouts/slideLayout2.xml"/><Relationship Id="rId6" Type="http://schemas.openxmlformats.org/officeDocument/2006/relationships/image" Target="../media/image142.png"/><Relationship Id="rId5" Type="http://schemas.openxmlformats.org/officeDocument/2006/relationships/image" Target="../media/image141.png"/><Relationship Id="rId4" Type="http://schemas.openxmlformats.org/officeDocument/2006/relationships/image" Target="../media/image140.png"/></Relationships>
</file>

<file path=ppt/slides/_rels/slide179.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178.xml"/><Relationship Id="rId1" Type="http://schemas.openxmlformats.org/officeDocument/2006/relationships/slideLayout" Target="../slideLayouts/slideLayout2.xml"/><Relationship Id="rId6" Type="http://schemas.openxmlformats.org/officeDocument/2006/relationships/image" Target="../media/image146.png"/><Relationship Id="rId5" Type="http://schemas.openxmlformats.org/officeDocument/2006/relationships/image" Target="../media/image145.png"/><Relationship Id="rId4" Type="http://schemas.openxmlformats.org/officeDocument/2006/relationships/image" Target="../media/image139.png"/><Relationship Id="rId9" Type="http://schemas.openxmlformats.org/officeDocument/2006/relationships/image" Target="../media/image614.png"/></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179.xml"/><Relationship Id="rId1" Type="http://schemas.openxmlformats.org/officeDocument/2006/relationships/slideLayout" Target="../slideLayouts/slideLayout1.xml"/></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180.xml"/><Relationship Id="rId1" Type="http://schemas.openxmlformats.org/officeDocument/2006/relationships/slideLayout" Target="../slideLayouts/slideLayout2.xml"/><Relationship Id="rId6" Type="http://schemas.openxmlformats.org/officeDocument/2006/relationships/image" Target="../media/image616.png"/><Relationship Id="rId5" Type="http://schemas.openxmlformats.org/officeDocument/2006/relationships/image" Target="../media/image615.png"/></Relationships>
</file>

<file path=ppt/slides/_rels/slide182.xml.rels><?xml version="1.0" encoding="UTF-8" standalone="yes"?>
<Relationships xmlns="http://schemas.openxmlformats.org/package/2006/relationships"><Relationship Id="rId3" Type="http://schemas.openxmlformats.org/officeDocument/2006/relationships/image" Target="../media/image1480.png"/><Relationship Id="rId2" Type="http://schemas.openxmlformats.org/officeDocument/2006/relationships/notesSlide" Target="../notesSlides/notesSlide181.xml"/><Relationship Id="rId1" Type="http://schemas.openxmlformats.org/officeDocument/2006/relationships/slideLayout" Target="../slideLayouts/slideLayout2.xml"/><Relationship Id="rId6" Type="http://schemas.openxmlformats.org/officeDocument/2006/relationships/image" Target="../media/image618.png"/><Relationship Id="rId5" Type="http://schemas.openxmlformats.org/officeDocument/2006/relationships/image" Target="../media/image617.png"/></Relationships>
</file>

<file path=ppt/slides/_rels/slide183.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182.xml"/><Relationship Id="rId1" Type="http://schemas.openxmlformats.org/officeDocument/2006/relationships/slideLayout" Target="../slideLayouts/slideLayout2.xml"/><Relationship Id="rId4" Type="http://schemas.openxmlformats.org/officeDocument/2006/relationships/image" Target="../media/image151.png"/></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183.xml"/><Relationship Id="rId1" Type="http://schemas.openxmlformats.org/officeDocument/2006/relationships/slideLayout" Target="../slideLayouts/slideLayout2.xml"/><Relationship Id="rId6" Type="http://schemas.openxmlformats.org/officeDocument/2006/relationships/image" Target="../media/image621.png"/><Relationship Id="rId5" Type="http://schemas.openxmlformats.org/officeDocument/2006/relationships/image" Target="../media/image619.png"/></Relationships>
</file>

<file path=ppt/slides/_rels/slide185.xml.rels><?xml version="1.0" encoding="UTF-8" standalone="yes"?>
<Relationships xmlns="http://schemas.openxmlformats.org/package/2006/relationships"><Relationship Id="rId2" Type="http://schemas.openxmlformats.org/officeDocument/2006/relationships/notesSlide" Target="../notesSlides/notesSlide184.xml"/><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185.xml"/><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186.xml"/><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187.xml"/><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18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189.xml"/><Relationship Id="rId1" Type="http://schemas.openxmlformats.org/officeDocument/2006/relationships/slideLayout" Target="../slideLayouts/slideLayout1.xml"/></Relationships>
</file>

<file path=ppt/slides/_rels/slide191.xml.rels><?xml version="1.0" encoding="UTF-8" standalone="yes"?>
<Relationships xmlns="http://schemas.openxmlformats.org/package/2006/relationships"><Relationship Id="rId2" Type="http://schemas.openxmlformats.org/officeDocument/2006/relationships/hyperlink" Target="https://playground.tensorflow.org/" TargetMode="External"/><Relationship Id="rId1" Type="http://schemas.openxmlformats.org/officeDocument/2006/relationships/slideLayout" Target="../slideLayouts/slideLayout1.xml"/></Relationships>
</file>

<file path=ppt/slides/_rels/slide192.xml.rels><?xml version="1.0" encoding="UTF-8" standalone="yes"?>
<Relationships xmlns="http://schemas.openxmlformats.org/package/2006/relationships"><Relationship Id="rId3" Type="http://schemas.openxmlformats.org/officeDocument/2006/relationships/image" Target="../media/image156.png"/><Relationship Id="rId21" Type="http://schemas.openxmlformats.org/officeDocument/2006/relationships/image" Target="../media/image625.png"/><Relationship Id="rId7" Type="http://schemas.openxmlformats.org/officeDocument/2006/relationships/image" Target="../media/image160.png"/><Relationship Id="rId2" Type="http://schemas.openxmlformats.org/officeDocument/2006/relationships/notesSlide" Target="../notesSlides/notesSlide190.xml"/><Relationship Id="rId20" Type="http://schemas.openxmlformats.org/officeDocument/2006/relationships/image" Target="../media/image624.png"/><Relationship Id="rId1" Type="http://schemas.openxmlformats.org/officeDocument/2006/relationships/slideLayout" Target="../slideLayouts/slideLayout2.xml"/><Relationship Id="rId6" Type="http://schemas.openxmlformats.org/officeDocument/2006/relationships/image" Target="../media/image159.png"/><Relationship Id="rId24" Type="http://schemas.openxmlformats.org/officeDocument/2006/relationships/image" Target="../media/image628.png"/><Relationship Id="rId5" Type="http://schemas.openxmlformats.org/officeDocument/2006/relationships/image" Target="../media/image158.png"/><Relationship Id="rId23" Type="http://schemas.openxmlformats.org/officeDocument/2006/relationships/image" Target="../media/image627.png"/><Relationship Id="rId9" Type="http://schemas.openxmlformats.org/officeDocument/2006/relationships/image" Target="../media/image162.png"/><Relationship Id="rId22" Type="http://schemas.openxmlformats.org/officeDocument/2006/relationships/image" Target="../media/image626.png"/></Relationships>
</file>

<file path=ppt/slides/_rels/slide193.xml.rels><?xml version="1.0" encoding="UTF-8" standalone="yes"?>
<Relationships xmlns="http://schemas.openxmlformats.org/package/2006/relationships"><Relationship Id="rId8" Type="http://schemas.openxmlformats.org/officeDocument/2006/relationships/image" Target="../media/image1610.png"/><Relationship Id="rId13" Type="http://schemas.openxmlformats.org/officeDocument/2006/relationships/image" Target="../media/image1660.png"/><Relationship Id="rId18" Type="http://schemas.openxmlformats.org/officeDocument/2006/relationships/image" Target="../media/image1710.png"/><Relationship Id="rId3" Type="http://schemas.openxmlformats.org/officeDocument/2006/relationships/image" Target="../media/image1560.png"/><Relationship Id="rId7" Type="http://schemas.openxmlformats.org/officeDocument/2006/relationships/image" Target="../media/image1600.png"/><Relationship Id="rId12" Type="http://schemas.openxmlformats.org/officeDocument/2006/relationships/image" Target="../media/image1650.png"/><Relationship Id="rId17" Type="http://schemas.openxmlformats.org/officeDocument/2006/relationships/image" Target="../media/image1700.png"/><Relationship Id="rId2" Type="http://schemas.openxmlformats.org/officeDocument/2006/relationships/notesSlide" Target="../notesSlides/notesSlide191.xml"/><Relationship Id="rId16" Type="http://schemas.openxmlformats.org/officeDocument/2006/relationships/image" Target="../media/image1690.png"/><Relationship Id="rId1" Type="http://schemas.openxmlformats.org/officeDocument/2006/relationships/slideLayout" Target="../slideLayouts/slideLayout2.xml"/><Relationship Id="rId6" Type="http://schemas.openxmlformats.org/officeDocument/2006/relationships/image" Target="../media/image1590.png"/><Relationship Id="rId11" Type="http://schemas.openxmlformats.org/officeDocument/2006/relationships/image" Target="../media/image1640.png"/><Relationship Id="rId5" Type="http://schemas.openxmlformats.org/officeDocument/2006/relationships/image" Target="../media/image1580.png"/><Relationship Id="rId15" Type="http://schemas.openxmlformats.org/officeDocument/2006/relationships/image" Target="../media/image1680.png"/><Relationship Id="rId10" Type="http://schemas.openxmlformats.org/officeDocument/2006/relationships/image" Target="../media/image1630.png"/><Relationship Id="rId19" Type="http://schemas.openxmlformats.org/officeDocument/2006/relationships/image" Target="../media/image1720.png"/><Relationship Id="rId4" Type="http://schemas.openxmlformats.org/officeDocument/2006/relationships/image" Target="../media/image1570.png"/><Relationship Id="rId9" Type="http://schemas.openxmlformats.org/officeDocument/2006/relationships/image" Target="../media/image1620.png"/><Relationship Id="rId14" Type="http://schemas.openxmlformats.org/officeDocument/2006/relationships/image" Target="../media/image1670.png"/></Relationships>
</file>

<file path=ppt/slides/_rels/slide194.xml.rels><?xml version="1.0" encoding="UTF-8" standalone="yes"?>
<Relationships xmlns="http://schemas.openxmlformats.org/package/2006/relationships"><Relationship Id="rId8" Type="http://schemas.openxmlformats.org/officeDocument/2006/relationships/image" Target="../media/image178.png"/><Relationship Id="rId13" Type="http://schemas.openxmlformats.org/officeDocument/2006/relationships/image" Target="../media/image183.png"/><Relationship Id="rId3" Type="http://schemas.openxmlformats.org/officeDocument/2006/relationships/image" Target="../media/image173.png"/><Relationship Id="rId7" Type="http://schemas.openxmlformats.org/officeDocument/2006/relationships/image" Target="../media/image177.png"/><Relationship Id="rId12" Type="http://schemas.openxmlformats.org/officeDocument/2006/relationships/image" Target="../media/image182.png"/><Relationship Id="rId2" Type="http://schemas.openxmlformats.org/officeDocument/2006/relationships/notesSlide" Target="../notesSlides/notesSlide192.xml"/><Relationship Id="rId1" Type="http://schemas.openxmlformats.org/officeDocument/2006/relationships/slideLayout" Target="../slideLayouts/slideLayout2.xml"/><Relationship Id="rId6" Type="http://schemas.openxmlformats.org/officeDocument/2006/relationships/image" Target="../media/image176.png"/><Relationship Id="rId11" Type="http://schemas.openxmlformats.org/officeDocument/2006/relationships/image" Target="../media/image181.png"/><Relationship Id="rId5" Type="http://schemas.openxmlformats.org/officeDocument/2006/relationships/image" Target="../media/image175.png"/><Relationship Id="rId10" Type="http://schemas.openxmlformats.org/officeDocument/2006/relationships/image" Target="../media/image180.png"/><Relationship Id="rId4" Type="http://schemas.openxmlformats.org/officeDocument/2006/relationships/image" Target="../media/image174.png"/><Relationship Id="rId9" Type="http://schemas.openxmlformats.org/officeDocument/2006/relationships/image" Target="../media/image179.png"/></Relationships>
</file>

<file path=ppt/slides/_rels/slide195.xml.rels><?xml version="1.0" encoding="UTF-8" standalone="yes"?>
<Relationships xmlns="http://schemas.openxmlformats.org/package/2006/relationships"><Relationship Id="rId8" Type="http://schemas.openxmlformats.org/officeDocument/2006/relationships/image" Target="../media/image189.png"/><Relationship Id="rId13" Type="http://schemas.openxmlformats.org/officeDocument/2006/relationships/image" Target="../media/image194.png"/><Relationship Id="rId18" Type="http://schemas.openxmlformats.org/officeDocument/2006/relationships/image" Target="../media/image199.png"/><Relationship Id="rId3" Type="http://schemas.openxmlformats.org/officeDocument/2006/relationships/image" Target="../media/image184.png"/><Relationship Id="rId21" Type="http://schemas.openxmlformats.org/officeDocument/2006/relationships/image" Target="../media/image202.png"/><Relationship Id="rId7" Type="http://schemas.openxmlformats.org/officeDocument/2006/relationships/image" Target="../media/image188.png"/><Relationship Id="rId12" Type="http://schemas.openxmlformats.org/officeDocument/2006/relationships/image" Target="../media/image193.png"/><Relationship Id="rId17" Type="http://schemas.openxmlformats.org/officeDocument/2006/relationships/image" Target="../media/image198.png"/><Relationship Id="rId25" Type="http://schemas.openxmlformats.org/officeDocument/2006/relationships/image" Target="../media/image206.png"/><Relationship Id="rId2" Type="http://schemas.openxmlformats.org/officeDocument/2006/relationships/notesSlide" Target="../notesSlides/notesSlide193.xml"/><Relationship Id="rId16" Type="http://schemas.openxmlformats.org/officeDocument/2006/relationships/image" Target="../media/image197.png"/><Relationship Id="rId20" Type="http://schemas.openxmlformats.org/officeDocument/2006/relationships/image" Target="../media/image201.png"/><Relationship Id="rId1" Type="http://schemas.openxmlformats.org/officeDocument/2006/relationships/slideLayout" Target="../slideLayouts/slideLayout2.xml"/><Relationship Id="rId6" Type="http://schemas.openxmlformats.org/officeDocument/2006/relationships/image" Target="../media/image187.png"/><Relationship Id="rId11" Type="http://schemas.openxmlformats.org/officeDocument/2006/relationships/image" Target="../media/image192.png"/><Relationship Id="rId24" Type="http://schemas.openxmlformats.org/officeDocument/2006/relationships/image" Target="../media/image205.png"/><Relationship Id="rId5" Type="http://schemas.openxmlformats.org/officeDocument/2006/relationships/image" Target="../media/image186.png"/><Relationship Id="rId15" Type="http://schemas.openxmlformats.org/officeDocument/2006/relationships/image" Target="../media/image196.png"/><Relationship Id="rId23" Type="http://schemas.openxmlformats.org/officeDocument/2006/relationships/image" Target="../media/image204.png"/><Relationship Id="rId10" Type="http://schemas.openxmlformats.org/officeDocument/2006/relationships/image" Target="../media/image191.png"/><Relationship Id="rId19" Type="http://schemas.openxmlformats.org/officeDocument/2006/relationships/image" Target="../media/image200.png"/><Relationship Id="rId4" Type="http://schemas.openxmlformats.org/officeDocument/2006/relationships/image" Target="../media/image185.png"/><Relationship Id="rId9" Type="http://schemas.openxmlformats.org/officeDocument/2006/relationships/image" Target="../media/image190.png"/><Relationship Id="rId14" Type="http://schemas.openxmlformats.org/officeDocument/2006/relationships/image" Target="../media/image195.png"/><Relationship Id="rId22" Type="http://schemas.openxmlformats.org/officeDocument/2006/relationships/image" Target="../media/image203.png"/></Relationships>
</file>

<file path=ppt/slides/_rels/slide196.xml.rels><?xml version="1.0" encoding="UTF-8" standalone="yes"?>
<Relationships xmlns="http://schemas.openxmlformats.org/package/2006/relationships"><Relationship Id="rId13" Type="http://schemas.openxmlformats.org/officeDocument/2006/relationships/image" Target="../media/image622.png"/><Relationship Id="rId8" Type="http://schemas.openxmlformats.org/officeDocument/2006/relationships/image" Target="../media/image212.png"/><Relationship Id="rId3" Type="http://schemas.openxmlformats.org/officeDocument/2006/relationships/image" Target="../media/image207.png"/><Relationship Id="rId7" Type="http://schemas.openxmlformats.org/officeDocument/2006/relationships/image" Target="../media/image211.png"/><Relationship Id="rId12" Type="http://schemas.openxmlformats.org/officeDocument/2006/relationships/image" Target="../media/image216.png"/><Relationship Id="rId2" Type="http://schemas.openxmlformats.org/officeDocument/2006/relationships/notesSlide" Target="../notesSlides/notesSlide194.xml"/><Relationship Id="rId1" Type="http://schemas.openxmlformats.org/officeDocument/2006/relationships/slideLayout" Target="../slideLayouts/slideLayout2.xml"/><Relationship Id="rId6" Type="http://schemas.openxmlformats.org/officeDocument/2006/relationships/image" Target="../media/image210.png"/><Relationship Id="rId11" Type="http://schemas.openxmlformats.org/officeDocument/2006/relationships/image" Target="../media/image215.png"/><Relationship Id="rId10" Type="http://schemas.openxmlformats.org/officeDocument/2006/relationships/image" Target="../media/image214.png"/><Relationship Id="rId4" Type="http://schemas.openxmlformats.org/officeDocument/2006/relationships/image" Target="../media/image208.png"/><Relationship Id="rId9" Type="http://schemas.openxmlformats.org/officeDocument/2006/relationships/image" Target="../media/image213.png"/></Relationships>
</file>

<file path=ppt/slides/_rels/slide197.xml.rels><?xml version="1.0" encoding="UTF-8" standalone="yes"?>
<Relationships xmlns="http://schemas.openxmlformats.org/package/2006/relationships"><Relationship Id="rId2" Type="http://schemas.openxmlformats.org/officeDocument/2006/relationships/notesSlide" Target="../notesSlides/notesSlide195.xml"/><Relationship Id="rId1" Type="http://schemas.openxmlformats.org/officeDocument/2006/relationships/slideLayout" Target="../slideLayouts/slideLayout3.xml"/></Relationships>
</file>

<file path=ppt/slides/_rels/slide198.xml.rels><?xml version="1.0" encoding="UTF-8" standalone="yes"?>
<Relationships xmlns="http://schemas.openxmlformats.org/package/2006/relationships"><Relationship Id="rId8" Type="http://schemas.openxmlformats.org/officeDocument/2006/relationships/image" Target="../media/image222.png"/><Relationship Id="rId13" Type="http://schemas.openxmlformats.org/officeDocument/2006/relationships/image" Target="../media/image227.png"/><Relationship Id="rId3" Type="http://schemas.openxmlformats.org/officeDocument/2006/relationships/image" Target="../media/image217.png"/><Relationship Id="rId7" Type="http://schemas.openxmlformats.org/officeDocument/2006/relationships/image" Target="../media/image221.png"/><Relationship Id="rId12" Type="http://schemas.openxmlformats.org/officeDocument/2006/relationships/image" Target="../media/image226.png"/><Relationship Id="rId2" Type="http://schemas.openxmlformats.org/officeDocument/2006/relationships/notesSlide" Target="../notesSlides/notesSlide196.xml"/><Relationship Id="rId16" Type="http://schemas.openxmlformats.org/officeDocument/2006/relationships/image" Target="../media/image230.png"/><Relationship Id="rId1" Type="http://schemas.openxmlformats.org/officeDocument/2006/relationships/slideLayout" Target="../slideLayouts/slideLayout2.xml"/><Relationship Id="rId6" Type="http://schemas.openxmlformats.org/officeDocument/2006/relationships/image" Target="../media/image220.png"/><Relationship Id="rId11" Type="http://schemas.openxmlformats.org/officeDocument/2006/relationships/image" Target="../media/image225.png"/><Relationship Id="rId5" Type="http://schemas.openxmlformats.org/officeDocument/2006/relationships/image" Target="../media/image219.png"/><Relationship Id="rId15" Type="http://schemas.openxmlformats.org/officeDocument/2006/relationships/image" Target="../media/image229.png"/><Relationship Id="rId10" Type="http://schemas.openxmlformats.org/officeDocument/2006/relationships/image" Target="../media/image224.png"/><Relationship Id="rId4" Type="http://schemas.openxmlformats.org/officeDocument/2006/relationships/image" Target="../media/image218.png"/><Relationship Id="rId9" Type="http://schemas.openxmlformats.org/officeDocument/2006/relationships/image" Target="../media/image223.png"/><Relationship Id="rId14" Type="http://schemas.openxmlformats.org/officeDocument/2006/relationships/image" Target="../media/image228.png"/></Relationships>
</file>

<file path=ppt/slides/_rels/slide199.xml.rels><?xml version="1.0" encoding="UTF-8" standalone="yes"?>
<Relationships xmlns="http://schemas.openxmlformats.org/package/2006/relationships"><Relationship Id="rId8" Type="http://schemas.openxmlformats.org/officeDocument/2006/relationships/image" Target="../media/image236.png"/><Relationship Id="rId18" Type="http://schemas.openxmlformats.org/officeDocument/2006/relationships/image" Target="../media/image244.png"/><Relationship Id="rId3" Type="http://schemas.openxmlformats.org/officeDocument/2006/relationships/image" Target="../media/image231.png"/><Relationship Id="rId21" Type="http://schemas.openxmlformats.org/officeDocument/2006/relationships/image" Target="../media/image629.png"/><Relationship Id="rId7" Type="http://schemas.openxmlformats.org/officeDocument/2006/relationships/image" Target="../media/image235.png"/><Relationship Id="rId12" Type="http://schemas.openxmlformats.org/officeDocument/2006/relationships/image" Target="../media/image238.png"/><Relationship Id="rId17" Type="http://schemas.openxmlformats.org/officeDocument/2006/relationships/image" Target="../media/image243.png"/><Relationship Id="rId2" Type="http://schemas.openxmlformats.org/officeDocument/2006/relationships/notesSlide" Target="../notesSlides/notesSlide197.xml"/><Relationship Id="rId16" Type="http://schemas.openxmlformats.org/officeDocument/2006/relationships/image" Target="../media/image242.png"/><Relationship Id="rId20" Type="http://schemas.openxmlformats.org/officeDocument/2006/relationships/image" Target="../media/image246.png"/><Relationship Id="rId1" Type="http://schemas.openxmlformats.org/officeDocument/2006/relationships/slideLayout" Target="../slideLayouts/slideLayout2.xml"/><Relationship Id="rId6" Type="http://schemas.openxmlformats.org/officeDocument/2006/relationships/image" Target="../media/image234.png"/><Relationship Id="rId11" Type="http://schemas.openxmlformats.org/officeDocument/2006/relationships/image" Target="../media/image237.png"/><Relationship Id="rId5" Type="http://schemas.openxmlformats.org/officeDocument/2006/relationships/image" Target="../media/image233.png"/><Relationship Id="rId15" Type="http://schemas.openxmlformats.org/officeDocument/2006/relationships/image" Target="../media/image241.png"/><Relationship Id="rId10" Type="http://schemas.openxmlformats.org/officeDocument/2006/relationships/image" Target="../media/image224.png"/><Relationship Id="rId19" Type="http://schemas.openxmlformats.org/officeDocument/2006/relationships/image" Target="../media/image245.png"/><Relationship Id="rId4" Type="http://schemas.openxmlformats.org/officeDocument/2006/relationships/image" Target="../media/image232.png"/><Relationship Id="rId9" Type="http://schemas.openxmlformats.org/officeDocument/2006/relationships/image" Target="../media/image223.png"/><Relationship Id="rId14" Type="http://schemas.openxmlformats.org/officeDocument/2006/relationships/image" Target="../media/image24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3" Type="http://schemas.openxmlformats.org/officeDocument/2006/relationships/image" Target="../media/image243.png"/><Relationship Id="rId2" Type="http://schemas.openxmlformats.org/officeDocument/2006/relationships/notesSlide" Target="../notesSlides/notesSlide198.xml"/><Relationship Id="rId1" Type="http://schemas.openxmlformats.org/officeDocument/2006/relationships/slideLayout" Target="../slideLayouts/slideLayout2.xml"/><Relationship Id="rId5" Type="http://schemas.openxmlformats.org/officeDocument/2006/relationships/image" Target="../media/image248.png"/><Relationship Id="rId4" Type="http://schemas.openxmlformats.org/officeDocument/2006/relationships/image" Target="../media/image247.png"/></Relationships>
</file>

<file path=ppt/slides/_rels/slide201.xml.rels><?xml version="1.0" encoding="UTF-8" standalone="yes"?>
<Relationships xmlns="http://schemas.openxmlformats.org/package/2006/relationships"><Relationship Id="rId3" Type="http://schemas.openxmlformats.org/officeDocument/2006/relationships/image" Target="../media/image249.png"/><Relationship Id="rId2" Type="http://schemas.openxmlformats.org/officeDocument/2006/relationships/notesSlide" Target="../notesSlides/notesSlide199.xml"/><Relationship Id="rId1" Type="http://schemas.openxmlformats.org/officeDocument/2006/relationships/slideLayout" Target="../slideLayouts/slideLayout2.xml"/><Relationship Id="rId5" Type="http://schemas.openxmlformats.org/officeDocument/2006/relationships/image" Target="../media/image243.png"/><Relationship Id="rId4" Type="http://schemas.openxmlformats.org/officeDocument/2006/relationships/image" Target="../media/image250.png"/></Relationships>
</file>

<file path=ppt/slides/_rels/slide202.xml.rels><?xml version="1.0" encoding="UTF-8" standalone="yes"?>
<Relationships xmlns="http://schemas.openxmlformats.org/package/2006/relationships"><Relationship Id="rId8" Type="http://schemas.openxmlformats.org/officeDocument/2006/relationships/image" Target="../media/image236.png"/><Relationship Id="rId13" Type="http://schemas.openxmlformats.org/officeDocument/2006/relationships/image" Target="../media/image239.png"/><Relationship Id="rId18" Type="http://schemas.openxmlformats.org/officeDocument/2006/relationships/image" Target="../media/image252.png"/><Relationship Id="rId3" Type="http://schemas.openxmlformats.org/officeDocument/2006/relationships/image" Target="../media/image231.png"/><Relationship Id="rId7" Type="http://schemas.openxmlformats.org/officeDocument/2006/relationships/image" Target="../media/image235.png"/><Relationship Id="rId12" Type="http://schemas.openxmlformats.org/officeDocument/2006/relationships/image" Target="../media/image238.png"/><Relationship Id="rId17" Type="http://schemas.openxmlformats.org/officeDocument/2006/relationships/image" Target="../media/image251.png"/><Relationship Id="rId2" Type="http://schemas.openxmlformats.org/officeDocument/2006/relationships/notesSlide" Target="../notesSlides/notesSlide200.xml"/><Relationship Id="rId16" Type="http://schemas.openxmlformats.org/officeDocument/2006/relationships/image" Target="../media/image242.png"/><Relationship Id="rId20" Type="http://schemas.openxmlformats.org/officeDocument/2006/relationships/image" Target="../media/image254.png"/><Relationship Id="rId1" Type="http://schemas.openxmlformats.org/officeDocument/2006/relationships/slideLayout" Target="../slideLayouts/slideLayout2.xml"/><Relationship Id="rId6" Type="http://schemas.openxmlformats.org/officeDocument/2006/relationships/image" Target="../media/image234.png"/><Relationship Id="rId11" Type="http://schemas.openxmlformats.org/officeDocument/2006/relationships/image" Target="../media/image237.png"/><Relationship Id="rId5" Type="http://schemas.openxmlformats.org/officeDocument/2006/relationships/image" Target="../media/image233.png"/><Relationship Id="rId15" Type="http://schemas.openxmlformats.org/officeDocument/2006/relationships/image" Target="../media/image241.png"/><Relationship Id="rId10" Type="http://schemas.openxmlformats.org/officeDocument/2006/relationships/image" Target="../media/image224.png"/><Relationship Id="rId19" Type="http://schemas.openxmlformats.org/officeDocument/2006/relationships/image" Target="../media/image253.png"/><Relationship Id="rId4" Type="http://schemas.openxmlformats.org/officeDocument/2006/relationships/image" Target="../media/image232.png"/><Relationship Id="rId9" Type="http://schemas.openxmlformats.org/officeDocument/2006/relationships/image" Target="../media/image223.png"/><Relationship Id="rId14" Type="http://schemas.openxmlformats.org/officeDocument/2006/relationships/image" Target="../media/image240.png"/></Relationships>
</file>

<file path=ppt/slides/_rels/slide203.xml.rels><?xml version="1.0" encoding="UTF-8" standalone="yes"?>
<Relationships xmlns="http://schemas.openxmlformats.org/package/2006/relationships"><Relationship Id="rId3" Type="http://schemas.openxmlformats.org/officeDocument/2006/relationships/image" Target="../media/image255.png"/><Relationship Id="rId2" Type="http://schemas.openxmlformats.org/officeDocument/2006/relationships/notesSlide" Target="../notesSlides/notesSlide201.xml"/><Relationship Id="rId1" Type="http://schemas.openxmlformats.org/officeDocument/2006/relationships/slideLayout" Target="../slideLayouts/slideLayout2.xml"/><Relationship Id="rId5" Type="http://schemas.openxmlformats.org/officeDocument/2006/relationships/image" Target="../media/image251.png"/><Relationship Id="rId4" Type="http://schemas.openxmlformats.org/officeDocument/2006/relationships/image" Target="../media/image256.png"/></Relationships>
</file>

<file path=ppt/slides/_rels/slide204.xml.rels><?xml version="1.0" encoding="UTF-8" standalone="yes"?>
<Relationships xmlns="http://schemas.openxmlformats.org/package/2006/relationships"><Relationship Id="rId8" Type="http://schemas.openxmlformats.org/officeDocument/2006/relationships/image" Target="../media/image236.png"/><Relationship Id="rId13" Type="http://schemas.openxmlformats.org/officeDocument/2006/relationships/image" Target="../media/image239.png"/><Relationship Id="rId18" Type="http://schemas.openxmlformats.org/officeDocument/2006/relationships/image" Target="../media/image258.png"/><Relationship Id="rId3" Type="http://schemas.openxmlformats.org/officeDocument/2006/relationships/image" Target="../media/image231.png"/><Relationship Id="rId21" Type="http://schemas.openxmlformats.org/officeDocument/2006/relationships/image" Target="../media/image260.png"/><Relationship Id="rId7" Type="http://schemas.openxmlformats.org/officeDocument/2006/relationships/image" Target="../media/image235.png"/><Relationship Id="rId12" Type="http://schemas.openxmlformats.org/officeDocument/2006/relationships/image" Target="../media/image238.png"/><Relationship Id="rId17" Type="http://schemas.openxmlformats.org/officeDocument/2006/relationships/image" Target="../media/image257.png"/><Relationship Id="rId2" Type="http://schemas.openxmlformats.org/officeDocument/2006/relationships/notesSlide" Target="../notesSlides/notesSlide202.xml"/><Relationship Id="rId16" Type="http://schemas.openxmlformats.org/officeDocument/2006/relationships/image" Target="../media/image242.png"/><Relationship Id="rId20" Type="http://schemas.openxmlformats.org/officeDocument/2006/relationships/image" Target="../media/image246.png"/><Relationship Id="rId1" Type="http://schemas.openxmlformats.org/officeDocument/2006/relationships/slideLayout" Target="../slideLayouts/slideLayout2.xml"/><Relationship Id="rId6" Type="http://schemas.openxmlformats.org/officeDocument/2006/relationships/image" Target="../media/image234.png"/><Relationship Id="rId11" Type="http://schemas.openxmlformats.org/officeDocument/2006/relationships/image" Target="../media/image237.png"/><Relationship Id="rId5" Type="http://schemas.openxmlformats.org/officeDocument/2006/relationships/image" Target="../media/image233.png"/><Relationship Id="rId15" Type="http://schemas.openxmlformats.org/officeDocument/2006/relationships/image" Target="../media/image241.png"/><Relationship Id="rId23" Type="http://schemas.openxmlformats.org/officeDocument/2006/relationships/image" Target="../media/image262.png"/><Relationship Id="rId10" Type="http://schemas.openxmlformats.org/officeDocument/2006/relationships/image" Target="../media/image224.png"/><Relationship Id="rId19" Type="http://schemas.openxmlformats.org/officeDocument/2006/relationships/image" Target="../media/image259.png"/><Relationship Id="rId4" Type="http://schemas.openxmlformats.org/officeDocument/2006/relationships/image" Target="../media/image232.png"/><Relationship Id="rId9" Type="http://schemas.openxmlformats.org/officeDocument/2006/relationships/image" Target="../media/image223.png"/><Relationship Id="rId14" Type="http://schemas.openxmlformats.org/officeDocument/2006/relationships/image" Target="../media/image240.png"/><Relationship Id="rId22" Type="http://schemas.openxmlformats.org/officeDocument/2006/relationships/image" Target="../media/image261.png"/></Relationships>
</file>

<file path=ppt/slides/_rels/slide205.xml.rels><?xml version="1.0" encoding="UTF-8" standalone="yes"?>
<Relationships xmlns="http://schemas.openxmlformats.org/package/2006/relationships"><Relationship Id="rId8" Type="http://schemas.openxmlformats.org/officeDocument/2006/relationships/image" Target="../media/image636.png"/><Relationship Id="rId13" Type="http://schemas.openxmlformats.org/officeDocument/2006/relationships/image" Target="../media/image642.png"/><Relationship Id="rId18" Type="http://schemas.openxmlformats.org/officeDocument/2006/relationships/image" Target="../media/image2580.png"/><Relationship Id="rId3" Type="http://schemas.openxmlformats.org/officeDocument/2006/relationships/image" Target="../media/image631.png"/><Relationship Id="rId21" Type="http://schemas.openxmlformats.org/officeDocument/2006/relationships/image" Target="../media/image648.png"/><Relationship Id="rId7" Type="http://schemas.openxmlformats.org/officeDocument/2006/relationships/image" Target="../media/image635.png"/><Relationship Id="rId12" Type="http://schemas.openxmlformats.org/officeDocument/2006/relationships/image" Target="../media/image641.png"/><Relationship Id="rId17" Type="http://schemas.openxmlformats.org/officeDocument/2006/relationships/image" Target="../media/image2570.png"/><Relationship Id="rId2" Type="http://schemas.openxmlformats.org/officeDocument/2006/relationships/notesSlide" Target="../notesSlides/notesSlide203.xml"/><Relationship Id="rId16" Type="http://schemas.openxmlformats.org/officeDocument/2006/relationships/image" Target="../media/image645.png"/><Relationship Id="rId20" Type="http://schemas.openxmlformats.org/officeDocument/2006/relationships/image" Target="../media/image647.png"/><Relationship Id="rId1" Type="http://schemas.openxmlformats.org/officeDocument/2006/relationships/slideLayout" Target="../slideLayouts/slideLayout2.xml"/><Relationship Id="rId6" Type="http://schemas.openxmlformats.org/officeDocument/2006/relationships/image" Target="../media/image634.png"/><Relationship Id="rId11" Type="http://schemas.openxmlformats.org/officeDocument/2006/relationships/image" Target="../media/image639.png"/><Relationship Id="rId5" Type="http://schemas.openxmlformats.org/officeDocument/2006/relationships/image" Target="../media/image633.png"/><Relationship Id="rId15" Type="http://schemas.openxmlformats.org/officeDocument/2006/relationships/image" Target="../media/image644.png"/><Relationship Id="rId23" Type="http://schemas.openxmlformats.org/officeDocument/2006/relationships/image" Target="../media/image651.png"/><Relationship Id="rId10" Type="http://schemas.openxmlformats.org/officeDocument/2006/relationships/image" Target="../media/image638.png"/><Relationship Id="rId19" Type="http://schemas.openxmlformats.org/officeDocument/2006/relationships/image" Target="../media/image646.png"/><Relationship Id="rId4" Type="http://schemas.openxmlformats.org/officeDocument/2006/relationships/image" Target="../media/image632.png"/><Relationship Id="rId9" Type="http://schemas.openxmlformats.org/officeDocument/2006/relationships/image" Target="../media/image637.png"/><Relationship Id="rId14" Type="http://schemas.openxmlformats.org/officeDocument/2006/relationships/image" Target="../media/image643.png"/><Relationship Id="rId22" Type="http://schemas.openxmlformats.org/officeDocument/2006/relationships/image" Target="../media/image649.png"/></Relationships>
</file>

<file path=ppt/slides/_rels/slide206.xml.rels><?xml version="1.0" encoding="UTF-8" standalone="yes"?>
<Relationships xmlns="http://schemas.openxmlformats.org/package/2006/relationships"><Relationship Id="rId8" Type="http://schemas.openxmlformats.org/officeDocument/2006/relationships/image" Target="../media/image236.png"/><Relationship Id="rId13" Type="http://schemas.openxmlformats.org/officeDocument/2006/relationships/image" Target="../media/image239.png"/><Relationship Id="rId18" Type="http://schemas.openxmlformats.org/officeDocument/2006/relationships/image" Target="../media/image259.png"/><Relationship Id="rId3" Type="http://schemas.openxmlformats.org/officeDocument/2006/relationships/image" Target="../media/image231.png"/><Relationship Id="rId21" Type="http://schemas.openxmlformats.org/officeDocument/2006/relationships/image" Target="../media/image261.png"/><Relationship Id="rId7" Type="http://schemas.openxmlformats.org/officeDocument/2006/relationships/image" Target="../media/image235.png"/><Relationship Id="rId12" Type="http://schemas.openxmlformats.org/officeDocument/2006/relationships/image" Target="../media/image238.png"/><Relationship Id="rId17" Type="http://schemas.openxmlformats.org/officeDocument/2006/relationships/image" Target="../media/image263.png"/><Relationship Id="rId2" Type="http://schemas.openxmlformats.org/officeDocument/2006/relationships/notesSlide" Target="../notesSlides/notesSlide204.xml"/><Relationship Id="rId16" Type="http://schemas.openxmlformats.org/officeDocument/2006/relationships/image" Target="../media/image242.png"/><Relationship Id="rId20" Type="http://schemas.openxmlformats.org/officeDocument/2006/relationships/image" Target="../media/image260.png"/><Relationship Id="rId1" Type="http://schemas.openxmlformats.org/officeDocument/2006/relationships/slideLayout" Target="../slideLayouts/slideLayout2.xml"/><Relationship Id="rId6" Type="http://schemas.openxmlformats.org/officeDocument/2006/relationships/image" Target="../media/image234.png"/><Relationship Id="rId11" Type="http://schemas.openxmlformats.org/officeDocument/2006/relationships/image" Target="../media/image237.png"/><Relationship Id="rId5" Type="http://schemas.openxmlformats.org/officeDocument/2006/relationships/image" Target="../media/image233.png"/><Relationship Id="rId15" Type="http://schemas.openxmlformats.org/officeDocument/2006/relationships/image" Target="../media/image241.png"/><Relationship Id="rId23" Type="http://schemas.openxmlformats.org/officeDocument/2006/relationships/image" Target="../media/image265.png"/><Relationship Id="rId10" Type="http://schemas.openxmlformats.org/officeDocument/2006/relationships/image" Target="../media/image224.png"/><Relationship Id="rId19" Type="http://schemas.openxmlformats.org/officeDocument/2006/relationships/image" Target="../media/image246.png"/><Relationship Id="rId4" Type="http://schemas.openxmlformats.org/officeDocument/2006/relationships/image" Target="../media/image232.png"/><Relationship Id="rId9" Type="http://schemas.openxmlformats.org/officeDocument/2006/relationships/image" Target="../media/image223.png"/><Relationship Id="rId14" Type="http://schemas.openxmlformats.org/officeDocument/2006/relationships/image" Target="../media/image240.png"/><Relationship Id="rId22" Type="http://schemas.openxmlformats.org/officeDocument/2006/relationships/image" Target="../media/image264.png"/></Relationships>
</file>

<file path=ppt/slides/_rels/slide207.xml.rels><?xml version="1.0" encoding="UTF-8" standalone="yes"?>
<Relationships xmlns="http://schemas.openxmlformats.org/package/2006/relationships"><Relationship Id="rId2" Type="http://schemas.openxmlformats.org/officeDocument/2006/relationships/notesSlide" Target="../notesSlides/notesSlide205.xml"/><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2" Type="http://schemas.openxmlformats.org/officeDocument/2006/relationships/notesSlide" Target="../notesSlides/notesSlide206.xml"/><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3" Type="http://schemas.openxmlformats.org/officeDocument/2006/relationships/image" Target="../media/image266.png"/><Relationship Id="rId2" Type="http://schemas.openxmlformats.org/officeDocument/2006/relationships/notesSlide" Target="../notesSlides/notesSlide207.xml"/><Relationship Id="rId1" Type="http://schemas.openxmlformats.org/officeDocument/2006/relationships/slideLayout" Target="../slideLayouts/slideLayout2.xml"/><Relationship Id="rId4" Type="http://schemas.openxmlformats.org/officeDocument/2006/relationships/image" Target="../media/image267.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3" Type="http://schemas.openxmlformats.org/officeDocument/2006/relationships/image" Target="../media/image268.png"/><Relationship Id="rId2" Type="http://schemas.openxmlformats.org/officeDocument/2006/relationships/notesSlide" Target="../notesSlides/notesSlide208.xml"/><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2" Type="http://schemas.openxmlformats.org/officeDocument/2006/relationships/notesSlide" Target="../notesSlides/notesSlide209.xml"/><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2" Type="http://schemas.openxmlformats.org/officeDocument/2006/relationships/notesSlide" Target="../notesSlides/notesSlide210.xml"/><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211.xml"/><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212.xml"/><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2" Type="http://schemas.openxmlformats.org/officeDocument/2006/relationships/notesSlide" Target="../notesSlides/notesSlide213.xml"/><Relationship Id="rId1" Type="http://schemas.openxmlformats.org/officeDocument/2006/relationships/slideLayout" Target="../slideLayouts/slideLayout3.xml"/></Relationships>
</file>

<file path=ppt/slides/_rels/slide216.xml.rels><?xml version="1.0" encoding="UTF-8" standalone="yes"?>
<Relationships xmlns="http://schemas.openxmlformats.org/package/2006/relationships"><Relationship Id="rId2" Type="http://schemas.openxmlformats.org/officeDocument/2006/relationships/notesSlide" Target="../notesSlides/notesSlide214.xml"/><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2" Type="http://schemas.openxmlformats.org/officeDocument/2006/relationships/notesSlide" Target="../notesSlides/notesSlide215.xml"/><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2" Type="http://schemas.openxmlformats.org/officeDocument/2006/relationships/notesSlide" Target="../notesSlides/notesSlide216.xml"/><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2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218.xml"/><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2" Type="http://schemas.openxmlformats.org/officeDocument/2006/relationships/notesSlide" Target="../notesSlides/notesSlide219.xml"/><Relationship Id="rId1" Type="http://schemas.openxmlformats.org/officeDocument/2006/relationships/slideLayout" Target="../slideLayouts/slideLayout3.xml"/></Relationships>
</file>

<file path=ppt/slides/_rels/slide222.xml.rels><?xml version="1.0" encoding="UTF-8" standalone="yes"?>
<Relationships xmlns="http://schemas.openxmlformats.org/package/2006/relationships"><Relationship Id="rId8" Type="http://schemas.openxmlformats.org/officeDocument/2006/relationships/image" Target="../media/image212.png"/><Relationship Id="rId3" Type="http://schemas.openxmlformats.org/officeDocument/2006/relationships/image" Target="../media/image207.png"/><Relationship Id="rId7" Type="http://schemas.openxmlformats.org/officeDocument/2006/relationships/image" Target="../media/image211.png"/><Relationship Id="rId12" Type="http://schemas.openxmlformats.org/officeDocument/2006/relationships/image" Target="../media/image216.png"/><Relationship Id="rId2" Type="http://schemas.openxmlformats.org/officeDocument/2006/relationships/notesSlide" Target="../notesSlides/notesSlide220.xml"/><Relationship Id="rId1" Type="http://schemas.openxmlformats.org/officeDocument/2006/relationships/slideLayout" Target="../slideLayouts/slideLayout2.xml"/><Relationship Id="rId6" Type="http://schemas.openxmlformats.org/officeDocument/2006/relationships/image" Target="../media/image210.png"/><Relationship Id="rId11" Type="http://schemas.openxmlformats.org/officeDocument/2006/relationships/image" Target="../media/image215.png"/><Relationship Id="rId5" Type="http://schemas.openxmlformats.org/officeDocument/2006/relationships/image" Target="../media/image209.png"/><Relationship Id="rId10" Type="http://schemas.openxmlformats.org/officeDocument/2006/relationships/image" Target="../media/image214.png"/><Relationship Id="rId4" Type="http://schemas.openxmlformats.org/officeDocument/2006/relationships/image" Target="../media/image208.png"/><Relationship Id="rId9" Type="http://schemas.openxmlformats.org/officeDocument/2006/relationships/image" Target="../media/image213.png"/></Relationships>
</file>

<file path=ppt/slides/_rels/slide223.xml.rels><?xml version="1.0" encoding="UTF-8" standalone="yes"?>
<Relationships xmlns="http://schemas.openxmlformats.org/package/2006/relationships"><Relationship Id="rId8" Type="http://schemas.openxmlformats.org/officeDocument/2006/relationships/image" Target="../media/image213.png"/><Relationship Id="rId13" Type="http://schemas.openxmlformats.org/officeDocument/2006/relationships/image" Target="../media/image274.png"/><Relationship Id="rId3" Type="http://schemas.openxmlformats.org/officeDocument/2006/relationships/image" Target="../media/image207.png"/><Relationship Id="rId7" Type="http://schemas.openxmlformats.org/officeDocument/2006/relationships/image" Target="../media/image212.png"/><Relationship Id="rId12" Type="http://schemas.openxmlformats.org/officeDocument/2006/relationships/image" Target="../media/image273.png"/><Relationship Id="rId2" Type="http://schemas.openxmlformats.org/officeDocument/2006/relationships/notesSlide" Target="../notesSlides/notesSlide221.xml"/><Relationship Id="rId1" Type="http://schemas.openxmlformats.org/officeDocument/2006/relationships/slideLayout" Target="../slideLayouts/slideLayout2.xml"/><Relationship Id="rId6" Type="http://schemas.openxmlformats.org/officeDocument/2006/relationships/image" Target="../media/image210.png"/><Relationship Id="rId11" Type="http://schemas.openxmlformats.org/officeDocument/2006/relationships/image" Target="../media/image216.png"/><Relationship Id="rId15" Type="http://schemas.openxmlformats.org/officeDocument/2006/relationships/image" Target="../media/image622.png"/><Relationship Id="rId10" Type="http://schemas.openxmlformats.org/officeDocument/2006/relationships/image" Target="../media/image215.png"/><Relationship Id="rId4" Type="http://schemas.openxmlformats.org/officeDocument/2006/relationships/image" Target="../media/image208.png"/><Relationship Id="rId9" Type="http://schemas.openxmlformats.org/officeDocument/2006/relationships/image" Target="../media/image214.png"/><Relationship Id="rId14" Type="http://schemas.openxmlformats.org/officeDocument/2006/relationships/image" Target="../media/image275.png"/></Relationships>
</file>

<file path=ppt/slides/_rels/slide224.xml.rels><?xml version="1.0" encoding="UTF-8" standalone="yes"?>
<Relationships xmlns="http://schemas.openxmlformats.org/package/2006/relationships"><Relationship Id="rId8" Type="http://schemas.openxmlformats.org/officeDocument/2006/relationships/image" Target="../media/image162.svg"/><Relationship Id="rId3" Type="http://schemas.openxmlformats.org/officeDocument/2006/relationships/image" Target="../media/image155.jpeg"/><Relationship Id="rId7" Type="http://schemas.openxmlformats.org/officeDocument/2006/relationships/image" Target="../media/image161.png"/><Relationship Id="rId2" Type="http://schemas.openxmlformats.org/officeDocument/2006/relationships/notesSlide" Target="../notesSlides/notesSlide222.xml"/><Relationship Id="rId1" Type="http://schemas.openxmlformats.org/officeDocument/2006/relationships/slideLayout" Target="../slideLayouts/slideLayout2.xml"/><Relationship Id="rId6" Type="http://schemas.openxmlformats.org/officeDocument/2006/relationships/image" Target="../media/image158.svg"/><Relationship Id="rId5" Type="http://schemas.openxmlformats.org/officeDocument/2006/relationships/image" Target="../media/image157.png"/><Relationship Id="rId10" Type="http://schemas.openxmlformats.org/officeDocument/2006/relationships/image" Target="../media/image164.svg"/><Relationship Id="rId4" Type="http://schemas.openxmlformats.org/officeDocument/2006/relationships/image" Target="../media/image156.jpeg"/><Relationship Id="rId9" Type="http://schemas.openxmlformats.org/officeDocument/2006/relationships/image" Target="../media/image163.png"/></Relationships>
</file>

<file path=ppt/slides/_rels/slide225.xml.rels><?xml version="1.0" encoding="UTF-8" standalone="yes"?>
<Relationships xmlns="http://schemas.openxmlformats.org/package/2006/relationships"><Relationship Id="rId8" Type="http://schemas.openxmlformats.org/officeDocument/2006/relationships/image" Target="../media/image288.png"/><Relationship Id="rId3" Type="http://schemas.openxmlformats.org/officeDocument/2006/relationships/image" Target="../media/image155.jpeg"/><Relationship Id="rId7" Type="http://schemas.openxmlformats.org/officeDocument/2006/relationships/image" Target="../media/image287.png"/><Relationship Id="rId2" Type="http://schemas.openxmlformats.org/officeDocument/2006/relationships/notesSlide" Target="../notesSlides/notesSlide223.xml"/><Relationship Id="rId1" Type="http://schemas.openxmlformats.org/officeDocument/2006/relationships/slideLayout" Target="../slideLayouts/slideLayout2.xml"/><Relationship Id="rId6" Type="http://schemas.openxmlformats.org/officeDocument/2006/relationships/image" Target="../media/image286.png"/><Relationship Id="rId5" Type="http://schemas.openxmlformats.org/officeDocument/2006/relationships/image" Target="../media/image285.png"/><Relationship Id="rId10" Type="http://schemas.openxmlformats.org/officeDocument/2006/relationships/image" Target="../media/image290.png"/><Relationship Id="rId4" Type="http://schemas.openxmlformats.org/officeDocument/2006/relationships/image" Target="../media/image284.png"/><Relationship Id="rId9" Type="http://schemas.openxmlformats.org/officeDocument/2006/relationships/image" Target="../media/image289.png"/></Relationships>
</file>

<file path=ppt/slides/_rels/slide226.xml.rels><?xml version="1.0" encoding="UTF-8" standalone="yes"?>
<Relationships xmlns="http://schemas.openxmlformats.org/package/2006/relationships"><Relationship Id="rId18" Type="http://schemas.openxmlformats.org/officeDocument/2006/relationships/image" Target="../media/image623.png"/><Relationship Id="rId8" Type="http://schemas.openxmlformats.org/officeDocument/2006/relationships/image" Target="../media/image296.png"/><Relationship Id="rId3" Type="http://schemas.openxmlformats.org/officeDocument/2006/relationships/image" Target="../media/image291.png"/><Relationship Id="rId21" Type="http://schemas.openxmlformats.org/officeDocument/2006/relationships/image" Target="../media/image158.svg"/><Relationship Id="rId25" Type="http://schemas.openxmlformats.org/officeDocument/2006/relationships/image" Target="../media/image164.svg"/><Relationship Id="rId2" Type="http://schemas.openxmlformats.org/officeDocument/2006/relationships/notesSlide" Target="../notesSlides/notesSlide224.xml"/><Relationship Id="rId20" Type="http://schemas.openxmlformats.org/officeDocument/2006/relationships/image" Target="../media/image157.png"/><Relationship Id="rId1" Type="http://schemas.openxmlformats.org/officeDocument/2006/relationships/slideLayout" Target="../slideLayouts/slideLayout2.xml"/><Relationship Id="rId6" Type="http://schemas.openxmlformats.org/officeDocument/2006/relationships/image" Target="../media/image294.png"/><Relationship Id="rId24" Type="http://schemas.openxmlformats.org/officeDocument/2006/relationships/image" Target="../media/image163.png"/><Relationship Id="rId5" Type="http://schemas.openxmlformats.org/officeDocument/2006/relationships/image" Target="../media/image293.png"/><Relationship Id="rId23" Type="http://schemas.openxmlformats.org/officeDocument/2006/relationships/image" Target="../media/image162.svg"/><Relationship Id="rId10" Type="http://schemas.openxmlformats.org/officeDocument/2006/relationships/image" Target="../media/image298.png"/><Relationship Id="rId19" Type="http://schemas.openxmlformats.org/officeDocument/2006/relationships/image" Target="../media/image155.jpeg"/><Relationship Id="rId4" Type="http://schemas.openxmlformats.org/officeDocument/2006/relationships/image" Target="../media/image292.png"/><Relationship Id="rId9" Type="http://schemas.openxmlformats.org/officeDocument/2006/relationships/image" Target="../media/image297.png"/><Relationship Id="rId22" Type="http://schemas.openxmlformats.org/officeDocument/2006/relationships/image" Target="../media/image161.png"/></Relationships>
</file>

<file path=ppt/slides/_rels/slide227.xml.rels><?xml version="1.0" encoding="UTF-8" standalone="yes"?>
<Relationships xmlns="http://schemas.openxmlformats.org/package/2006/relationships"><Relationship Id="rId8" Type="http://schemas.openxmlformats.org/officeDocument/2006/relationships/image" Target="../media/image302.png"/><Relationship Id="rId13" Type="http://schemas.openxmlformats.org/officeDocument/2006/relationships/image" Target="../media/image162.svg"/><Relationship Id="rId3" Type="http://schemas.openxmlformats.org/officeDocument/2006/relationships/image" Target="../media/image291.png"/><Relationship Id="rId7" Type="http://schemas.openxmlformats.org/officeDocument/2006/relationships/image" Target="../media/image301.png"/><Relationship Id="rId12" Type="http://schemas.openxmlformats.org/officeDocument/2006/relationships/image" Target="../media/image161.png"/><Relationship Id="rId17" Type="http://schemas.openxmlformats.org/officeDocument/2006/relationships/image" Target="../media/image304.png"/><Relationship Id="rId2" Type="http://schemas.openxmlformats.org/officeDocument/2006/relationships/notesSlide" Target="../notesSlides/notesSlide225.xml"/><Relationship Id="rId16" Type="http://schemas.openxmlformats.org/officeDocument/2006/relationships/image" Target="../media/image303.png"/><Relationship Id="rId1" Type="http://schemas.openxmlformats.org/officeDocument/2006/relationships/slideLayout" Target="../slideLayouts/slideLayout2.xml"/><Relationship Id="rId6" Type="http://schemas.openxmlformats.org/officeDocument/2006/relationships/image" Target="../media/image300.png"/><Relationship Id="rId11" Type="http://schemas.openxmlformats.org/officeDocument/2006/relationships/image" Target="../media/image158.svg"/><Relationship Id="rId5" Type="http://schemas.openxmlformats.org/officeDocument/2006/relationships/image" Target="../media/image299.png"/><Relationship Id="rId15" Type="http://schemas.openxmlformats.org/officeDocument/2006/relationships/image" Target="../media/image164.svg"/><Relationship Id="rId10" Type="http://schemas.openxmlformats.org/officeDocument/2006/relationships/image" Target="../media/image157.png"/><Relationship Id="rId4" Type="http://schemas.openxmlformats.org/officeDocument/2006/relationships/image" Target="../media/image292.png"/><Relationship Id="rId9" Type="http://schemas.openxmlformats.org/officeDocument/2006/relationships/image" Target="../media/image155.jpeg"/><Relationship Id="rId14" Type="http://schemas.openxmlformats.org/officeDocument/2006/relationships/image" Target="../media/image163.png"/></Relationships>
</file>

<file path=ppt/slides/_rels/slide228.xml.rels><?xml version="1.0" encoding="UTF-8" standalone="yes"?>
<Relationships xmlns="http://schemas.openxmlformats.org/package/2006/relationships"><Relationship Id="rId3" Type="http://schemas.openxmlformats.org/officeDocument/2006/relationships/image" Target="../media/image305.png"/><Relationship Id="rId2" Type="http://schemas.openxmlformats.org/officeDocument/2006/relationships/notesSlide" Target="../notesSlides/notesSlide226.xml"/><Relationship Id="rId1" Type="http://schemas.openxmlformats.org/officeDocument/2006/relationships/slideLayout" Target="../slideLayouts/slideLayout2.xml"/><Relationship Id="rId4" Type="http://schemas.openxmlformats.org/officeDocument/2006/relationships/image" Target="../media/image306.png"/></Relationships>
</file>

<file path=ppt/slides/_rels/slide229.xml.rels><?xml version="1.0" encoding="UTF-8" standalone="yes"?>
<Relationships xmlns="http://schemas.openxmlformats.org/package/2006/relationships"><Relationship Id="rId3" Type="http://schemas.openxmlformats.org/officeDocument/2006/relationships/image" Target="../media/image307.png"/><Relationship Id="rId7" Type="http://schemas.openxmlformats.org/officeDocument/2006/relationships/image" Target="../media/image311.png"/><Relationship Id="rId2" Type="http://schemas.openxmlformats.org/officeDocument/2006/relationships/notesSlide" Target="../notesSlides/notesSlide227.xml"/><Relationship Id="rId1" Type="http://schemas.openxmlformats.org/officeDocument/2006/relationships/slideLayout" Target="../slideLayouts/slideLayout2.xml"/><Relationship Id="rId6" Type="http://schemas.openxmlformats.org/officeDocument/2006/relationships/image" Target="../media/image310.png"/><Relationship Id="rId5" Type="http://schemas.openxmlformats.org/officeDocument/2006/relationships/image" Target="../media/image309.png"/><Relationship Id="rId4" Type="http://schemas.openxmlformats.org/officeDocument/2006/relationships/image" Target="../media/image308.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8" Type="http://schemas.openxmlformats.org/officeDocument/2006/relationships/image" Target="../media/image317.png"/><Relationship Id="rId3" Type="http://schemas.openxmlformats.org/officeDocument/2006/relationships/image" Target="../media/image312.png"/><Relationship Id="rId7" Type="http://schemas.openxmlformats.org/officeDocument/2006/relationships/image" Target="../media/image316.png"/><Relationship Id="rId2" Type="http://schemas.openxmlformats.org/officeDocument/2006/relationships/notesSlide" Target="../notesSlides/notesSlide228.xml"/><Relationship Id="rId1" Type="http://schemas.openxmlformats.org/officeDocument/2006/relationships/slideLayout" Target="../slideLayouts/slideLayout2.xml"/><Relationship Id="rId6" Type="http://schemas.openxmlformats.org/officeDocument/2006/relationships/image" Target="../media/image315.png"/><Relationship Id="rId5" Type="http://schemas.openxmlformats.org/officeDocument/2006/relationships/image" Target="../media/image314.png"/><Relationship Id="rId4" Type="http://schemas.openxmlformats.org/officeDocument/2006/relationships/image" Target="../media/image313.png"/></Relationships>
</file>

<file path=ppt/slides/_rels/slide231.xml.rels><?xml version="1.0" encoding="UTF-8" standalone="yes"?>
<Relationships xmlns="http://schemas.openxmlformats.org/package/2006/relationships"><Relationship Id="rId3" Type="http://schemas.openxmlformats.org/officeDocument/2006/relationships/image" Target="../media/image318.png"/><Relationship Id="rId7" Type="http://schemas.openxmlformats.org/officeDocument/2006/relationships/image" Target="../media/image652.png"/><Relationship Id="rId2" Type="http://schemas.openxmlformats.org/officeDocument/2006/relationships/notesSlide" Target="../notesSlides/notesSlide229.xml"/><Relationship Id="rId1" Type="http://schemas.openxmlformats.org/officeDocument/2006/relationships/slideLayout" Target="../slideLayouts/slideLayout2.xml"/><Relationship Id="rId6" Type="http://schemas.openxmlformats.org/officeDocument/2006/relationships/image" Target="../media/image321.png"/><Relationship Id="rId5" Type="http://schemas.openxmlformats.org/officeDocument/2006/relationships/image" Target="../media/image320.png"/><Relationship Id="rId4" Type="http://schemas.openxmlformats.org/officeDocument/2006/relationships/image" Target="../media/image319.png"/></Relationships>
</file>

<file path=ppt/slides/_rels/slide232.xml.rels><?xml version="1.0" encoding="UTF-8" standalone="yes"?>
<Relationships xmlns="http://schemas.openxmlformats.org/package/2006/relationships"><Relationship Id="rId3" Type="http://schemas.openxmlformats.org/officeDocument/2006/relationships/image" Target="../media/image322.png"/><Relationship Id="rId2" Type="http://schemas.openxmlformats.org/officeDocument/2006/relationships/notesSlide" Target="../notesSlides/notesSlide230.xml"/><Relationship Id="rId1" Type="http://schemas.openxmlformats.org/officeDocument/2006/relationships/slideLayout" Target="../slideLayouts/slideLayout2.xml"/><Relationship Id="rId6" Type="http://schemas.openxmlformats.org/officeDocument/2006/relationships/image" Target="../media/image325.png"/><Relationship Id="rId5" Type="http://schemas.openxmlformats.org/officeDocument/2006/relationships/image" Target="../media/image324.png"/><Relationship Id="rId4" Type="http://schemas.openxmlformats.org/officeDocument/2006/relationships/image" Target="../media/image323.png"/></Relationships>
</file>

<file path=ppt/slides/_rels/slide233.xml.rels><?xml version="1.0" encoding="UTF-8" standalone="yes"?>
<Relationships xmlns="http://schemas.openxmlformats.org/package/2006/relationships"><Relationship Id="rId3" Type="http://schemas.openxmlformats.org/officeDocument/2006/relationships/image" Target="../media/image326.png"/><Relationship Id="rId2" Type="http://schemas.openxmlformats.org/officeDocument/2006/relationships/notesSlide" Target="../notesSlides/notesSlide231.xml"/><Relationship Id="rId1" Type="http://schemas.openxmlformats.org/officeDocument/2006/relationships/slideLayout" Target="../slideLayouts/slideLayout2.xml"/><Relationship Id="rId4" Type="http://schemas.openxmlformats.org/officeDocument/2006/relationships/image" Target="../media/image327.png"/></Relationships>
</file>

<file path=ppt/slides/_rels/slide234.xml.rels><?xml version="1.0" encoding="UTF-8" standalone="yes"?>
<Relationships xmlns="http://schemas.openxmlformats.org/package/2006/relationships"><Relationship Id="rId2" Type="http://schemas.openxmlformats.org/officeDocument/2006/relationships/notesSlide" Target="../notesSlides/notesSlide232.xml"/><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2" Type="http://schemas.openxmlformats.org/officeDocument/2006/relationships/notesSlide" Target="../notesSlides/notesSlide233.xml"/><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2" Type="http://schemas.openxmlformats.org/officeDocument/2006/relationships/notesSlide" Target="../notesSlides/notesSlide234.xml"/><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2" Type="http://schemas.openxmlformats.org/officeDocument/2006/relationships/notesSlide" Target="../notesSlides/notesSlide235.xml"/><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2" Type="http://schemas.openxmlformats.org/officeDocument/2006/relationships/notesSlide" Target="../notesSlides/notesSlide236.xml"/><Relationship Id="rId1" Type="http://schemas.openxmlformats.org/officeDocument/2006/relationships/slideLayout" Target="../slideLayouts/slideLayout3.xml"/></Relationships>
</file>

<file path=ppt/slides/_rels/slide239.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23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2" Type="http://schemas.openxmlformats.org/officeDocument/2006/relationships/notesSlide" Target="../notesSlides/notesSlide238.xml"/><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2" Type="http://schemas.openxmlformats.org/officeDocument/2006/relationships/notesSlide" Target="../notesSlides/notesSlide239.xml"/><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3" Type="http://schemas.openxmlformats.org/officeDocument/2006/relationships/image" Target="../media/image329.png"/><Relationship Id="rId2" Type="http://schemas.openxmlformats.org/officeDocument/2006/relationships/notesSlide" Target="../notesSlides/notesSlide240.xml"/><Relationship Id="rId1" Type="http://schemas.openxmlformats.org/officeDocument/2006/relationships/slideLayout" Target="../slideLayouts/slideLayout2.xml"/><Relationship Id="rId4" Type="http://schemas.openxmlformats.org/officeDocument/2006/relationships/image" Target="../media/image330.png"/></Relationships>
</file>

<file path=ppt/slides/_rels/slide243.xml.rels><?xml version="1.0" encoding="UTF-8" standalone="yes"?>
<Relationships xmlns="http://schemas.openxmlformats.org/package/2006/relationships"><Relationship Id="rId2" Type="http://schemas.openxmlformats.org/officeDocument/2006/relationships/notesSlide" Target="../notesSlides/notesSlide241.xml"/><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2" Type="http://schemas.openxmlformats.org/officeDocument/2006/relationships/notesSlide" Target="../notesSlides/notesSlide242.xml"/><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243.xml"/><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4.xml.rels><?xml version="1.0" encoding="UTF-8" standalone="yes"?>
<Relationships xmlns="http://schemas.openxmlformats.org/package/2006/relationships"><Relationship Id="rId8" Type="http://schemas.openxmlformats.org/officeDocument/2006/relationships/image" Target="../media/image337.png"/><Relationship Id="rId3" Type="http://schemas.openxmlformats.org/officeDocument/2006/relationships/image" Target="../media/image332.png"/><Relationship Id="rId7" Type="http://schemas.openxmlformats.org/officeDocument/2006/relationships/image" Target="../media/image336.png"/><Relationship Id="rId2" Type="http://schemas.openxmlformats.org/officeDocument/2006/relationships/notesSlide" Target="../notesSlides/notesSlide244.xml"/><Relationship Id="rId1" Type="http://schemas.openxmlformats.org/officeDocument/2006/relationships/slideLayout" Target="../slideLayouts/slideLayout2.xml"/><Relationship Id="rId6" Type="http://schemas.openxmlformats.org/officeDocument/2006/relationships/image" Target="../media/image335.png"/><Relationship Id="rId11" Type="http://schemas.openxmlformats.org/officeDocument/2006/relationships/image" Target="../media/image340.png"/><Relationship Id="rId5" Type="http://schemas.openxmlformats.org/officeDocument/2006/relationships/image" Target="../media/image334.png"/><Relationship Id="rId10" Type="http://schemas.openxmlformats.org/officeDocument/2006/relationships/image" Target="../media/image339.png"/><Relationship Id="rId4" Type="http://schemas.openxmlformats.org/officeDocument/2006/relationships/image" Target="../media/image333.png"/><Relationship Id="rId9" Type="http://schemas.openxmlformats.org/officeDocument/2006/relationships/image" Target="../media/image338.png"/></Relationships>
</file>

<file path=ppt/slides/_rels/slide255.xml.rels><?xml version="1.0" encoding="UTF-8" standalone="yes"?>
<Relationships xmlns="http://schemas.openxmlformats.org/package/2006/relationships"><Relationship Id="rId2" Type="http://schemas.openxmlformats.org/officeDocument/2006/relationships/notesSlide" Target="../notesSlides/notesSlide245.xml"/><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246.xml"/><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247.xml"/><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2" Type="http://schemas.openxmlformats.org/officeDocument/2006/relationships/notesSlide" Target="../notesSlides/notesSlide248.xml"/><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49.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250.xml"/><Relationship Id="rId1" Type="http://schemas.openxmlformats.org/officeDocument/2006/relationships/slideLayout" Target="../slideLayouts/slideLayout1.xml"/></Relationships>
</file>

<file path=ppt/slides/_rels/slide261.xml.rels><?xml version="1.0" encoding="UTF-8" standalone="yes"?>
<Relationships xmlns="http://schemas.openxmlformats.org/package/2006/relationships"><Relationship Id="rId2" Type="http://schemas.openxmlformats.org/officeDocument/2006/relationships/notesSlide" Target="../notesSlides/notesSlide251.xml"/><Relationship Id="rId1" Type="http://schemas.openxmlformats.org/officeDocument/2006/relationships/slideLayout" Target="../slideLayouts/slideLayout1.xml"/></Relationships>
</file>

<file path=ppt/slides/_rels/slide262.xml.rels><?xml version="1.0" encoding="UTF-8" standalone="yes"?>
<Relationships xmlns="http://schemas.openxmlformats.org/package/2006/relationships"><Relationship Id="rId8" Type="http://schemas.openxmlformats.org/officeDocument/2006/relationships/image" Target="../media/image170.png"/><Relationship Id="rId3" Type="http://schemas.openxmlformats.org/officeDocument/2006/relationships/image" Target="../media/image343.png"/><Relationship Id="rId7" Type="http://schemas.openxmlformats.org/officeDocument/2006/relationships/image" Target="../media/image169.png"/><Relationship Id="rId2" Type="http://schemas.openxmlformats.org/officeDocument/2006/relationships/notesSlide" Target="../notesSlides/notesSlide252.xml"/><Relationship Id="rId1" Type="http://schemas.openxmlformats.org/officeDocument/2006/relationships/slideLayout" Target="../slideLayouts/slideLayout2.xml"/><Relationship Id="rId6" Type="http://schemas.openxmlformats.org/officeDocument/2006/relationships/image" Target="../media/image346.png"/><Relationship Id="rId5" Type="http://schemas.openxmlformats.org/officeDocument/2006/relationships/image" Target="../media/image345.png"/><Relationship Id="rId4" Type="http://schemas.openxmlformats.org/officeDocument/2006/relationships/image" Target="../media/image344.png"/></Relationships>
</file>

<file path=ppt/slides/_rels/slide263.xml.rels><?xml version="1.0" encoding="UTF-8" standalone="yes"?>
<Relationships xmlns="http://schemas.openxmlformats.org/package/2006/relationships"><Relationship Id="rId3" Type="http://schemas.openxmlformats.org/officeDocument/2006/relationships/image" Target="../media/image347.png"/><Relationship Id="rId2" Type="http://schemas.openxmlformats.org/officeDocument/2006/relationships/notesSlide" Target="../notesSlides/notesSlide253.xml"/><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3" Type="http://schemas.openxmlformats.org/officeDocument/2006/relationships/image" Target="../media/image348.png"/><Relationship Id="rId2" Type="http://schemas.openxmlformats.org/officeDocument/2006/relationships/notesSlide" Target="../notesSlides/notesSlide254.xml"/><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3" Type="http://schemas.openxmlformats.org/officeDocument/2006/relationships/image" Target="../media/image349.png"/><Relationship Id="rId2" Type="http://schemas.openxmlformats.org/officeDocument/2006/relationships/notesSlide" Target="../notesSlides/notesSlide255.xml"/><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3" Type="http://schemas.openxmlformats.org/officeDocument/2006/relationships/image" Target="../media/image349.png"/><Relationship Id="rId2" Type="http://schemas.openxmlformats.org/officeDocument/2006/relationships/notesSlide" Target="../notesSlides/notesSlide256.xml"/><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3" Type="http://schemas.openxmlformats.org/officeDocument/2006/relationships/image" Target="../media/image351.png"/><Relationship Id="rId2" Type="http://schemas.openxmlformats.org/officeDocument/2006/relationships/notesSlide" Target="../notesSlides/notesSlide257.xml"/><Relationship Id="rId1" Type="http://schemas.openxmlformats.org/officeDocument/2006/relationships/slideLayout" Target="../slideLayouts/slideLayout2.xml"/><Relationship Id="rId6" Type="http://schemas.openxmlformats.org/officeDocument/2006/relationships/image" Target="../media/image349.png"/><Relationship Id="rId5" Type="http://schemas.openxmlformats.org/officeDocument/2006/relationships/image" Target="../media/image353.png"/><Relationship Id="rId4" Type="http://schemas.openxmlformats.org/officeDocument/2006/relationships/image" Target="../media/image352.png"/></Relationships>
</file>

<file path=ppt/slides/_rels/slide268.xml.rels><?xml version="1.0" encoding="UTF-8" standalone="yes"?>
<Relationships xmlns="http://schemas.openxmlformats.org/package/2006/relationships"><Relationship Id="rId3" Type="http://schemas.openxmlformats.org/officeDocument/2006/relationships/image" Target="../media/image354.png"/><Relationship Id="rId2" Type="http://schemas.openxmlformats.org/officeDocument/2006/relationships/notesSlide" Target="../notesSlides/notesSlide258.xml"/><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3" Type="http://schemas.openxmlformats.org/officeDocument/2006/relationships/image" Target="../media/image354.png"/><Relationship Id="rId2" Type="http://schemas.openxmlformats.org/officeDocument/2006/relationships/notesSlide" Target="../notesSlides/notesSlide25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3" Type="http://schemas.openxmlformats.org/officeDocument/2006/relationships/image" Target="../media/image354.png"/><Relationship Id="rId2" Type="http://schemas.openxmlformats.org/officeDocument/2006/relationships/notesSlide" Target="../notesSlides/notesSlide260.xml"/><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2" Type="http://schemas.openxmlformats.org/officeDocument/2006/relationships/notesSlide" Target="../notesSlides/notesSlide261.xml"/><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2" Type="http://schemas.openxmlformats.org/officeDocument/2006/relationships/notesSlide" Target="../notesSlides/notesSlide262.xml"/><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2" Type="http://schemas.openxmlformats.org/officeDocument/2006/relationships/notesSlide" Target="../notesSlides/notesSlide263.xml"/><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2" Type="http://schemas.openxmlformats.org/officeDocument/2006/relationships/notesSlide" Target="../notesSlides/notesSlide264.xml"/><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2" Type="http://schemas.openxmlformats.org/officeDocument/2006/relationships/notesSlide" Target="../notesSlides/notesSlide265.xml"/><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266.xml"/><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2" Type="http://schemas.openxmlformats.org/officeDocument/2006/relationships/notesSlide" Target="../notesSlides/notesSlide267.xml"/><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2" Type="http://schemas.openxmlformats.org/officeDocument/2006/relationships/notesSlide" Target="../notesSlides/notesSlide268.xml"/><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2" Type="http://schemas.openxmlformats.org/officeDocument/2006/relationships/notesSlide" Target="../notesSlides/notesSlide269.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2" Type="http://schemas.openxmlformats.org/officeDocument/2006/relationships/notesSlide" Target="../notesSlides/notesSlide270.xml"/><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2" Type="http://schemas.openxmlformats.org/officeDocument/2006/relationships/notesSlide" Target="../notesSlides/notesSlide271.xml"/><Relationship Id="rId1" Type="http://schemas.openxmlformats.org/officeDocument/2006/relationships/slideLayout" Target="../slideLayouts/slideLayout2.xml"/></Relationships>
</file>

<file path=ppt/slides/_rels/slide282.xml.rels><?xml version="1.0" encoding="UTF-8" standalone="yes"?>
<Relationships xmlns="http://schemas.openxmlformats.org/package/2006/relationships"><Relationship Id="rId2" Type="http://schemas.openxmlformats.org/officeDocument/2006/relationships/notesSlide" Target="../notesSlides/notesSlide272.xml"/><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2" Type="http://schemas.openxmlformats.org/officeDocument/2006/relationships/notesSlide" Target="../notesSlides/notesSlide273.xml"/><Relationship Id="rId1" Type="http://schemas.openxmlformats.org/officeDocument/2006/relationships/slideLayout" Target="../slideLayouts/slideLayout2.xml"/></Relationships>
</file>

<file path=ppt/slides/_rels/slide284.xml.rels><?xml version="1.0" encoding="UTF-8" standalone="yes"?>
<Relationships xmlns="http://schemas.openxmlformats.org/package/2006/relationships"><Relationship Id="rId2" Type="http://schemas.openxmlformats.org/officeDocument/2006/relationships/notesSlide" Target="../notesSlides/notesSlide274.xml"/><Relationship Id="rId1" Type="http://schemas.openxmlformats.org/officeDocument/2006/relationships/slideLayout" Target="../slideLayouts/slideLayout2.xml"/></Relationships>
</file>

<file path=ppt/slides/_rels/slide285.xml.rels><?xml version="1.0" encoding="UTF-8" standalone="yes"?>
<Relationships xmlns="http://schemas.openxmlformats.org/package/2006/relationships"><Relationship Id="rId2" Type="http://schemas.openxmlformats.org/officeDocument/2006/relationships/notesSlide" Target="../notesSlides/notesSlide275.xml"/><Relationship Id="rId1" Type="http://schemas.openxmlformats.org/officeDocument/2006/relationships/slideLayout" Target="../slideLayouts/slideLayout2.xml"/></Relationships>
</file>

<file path=ppt/slides/_rels/slide286.xml.rels><?xml version="1.0" encoding="UTF-8" standalone="yes"?>
<Relationships xmlns="http://schemas.openxmlformats.org/package/2006/relationships"><Relationship Id="rId3" Type="http://schemas.openxmlformats.org/officeDocument/2006/relationships/hyperlink" Target="https://www.tensorflow.org/api_docs/python/tf/keras/activations" TargetMode="External"/><Relationship Id="rId2" Type="http://schemas.openxmlformats.org/officeDocument/2006/relationships/notesSlide" Target="../notesSlides/notesSlide276.xml"/><Relationship Id="rId1" Type="http://schemas.openxmlformats.org/officeDocument/2006/relationships/slideLayout" Target="../slideLayouts/slideLayout2.xml"/><Relationship Id="rId5" Type="http://schemas.openxmlformats.org/officeDocument/2006/relationships/hyperlink" Target="https://www.tensorflow.org/api_docs/python/tf/keras/regularizers" TargetMode="External"/><Relationship Id="rId4" Type="http://schemas.openxmlformats.org/officeDocument/2006/relationships/hyperlink" Target="https://www.tensorflow.org/api_docs/python/tf/keras/initializers" TargetMode="External"/></Relationships>
</file>

<file path=ppt/slides/_rels/slide287.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277.xml"/><Relationship Id="rId1" Type="http://schemas.openxmlformats.org/officeDocument/2006/relationships/slideLayout" Target="../slideLayouts/slideLayout2.xml"/></Relationships>
</file>

<file path=ppt/slides/_rels/slide288.xml.rels><?xml version="1.0" encoding="UTF-8" standalone="yes"?>
<Relationships xmlns="http://schemas.openxmlformats.org/package/2006/relationships"><Relationship Id="rId3" Type="http://schemas.openxmlformats.org/officeDocument/2006/relationships/image" Target="../media/image269.png"/><Relationship Id="rId2" Type="http://schemas.openxmlformats.org/officeDocument/2006/relationships/notesSlide" Target="../notesSlides/notesSlide278.xml"/><Relationship Id="rId1" Type="http://schemas.openxmlformats.org/officeDocument/2006/relationships/slideLayout" Target="../slideLayouts/slideLayout2.xml"/></Relationships>
</file>

<file path=ppt/slides/_rels/slide289.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notesSlide" Target="../notesSlides/notesSlide279.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3" Type="http://schemas.openxmlformats.org/officeDocument/2006/relationships/image" Target="../media/image271.png"/><Relationship Id="rId2" Type="http://schemas.openxmlformats.org/officeDocument/2006/relationships/notesSlide" Target="../notesSlides/notesSlide280.xml"/><Relationship Id="rId1" Type="http://schemas.openxmlformats.org/officeDocument/2006/relationships/slideLayout" Target="../slideLayouts/slideLayout2.xml"/></Relationships>
</file>

<file path=ppt/slides/_rels/slide291.xml.rels><?xml version="1.0" encoding="UTF-8" standalone="yes"?>
<Relationships xmlns="http://schemas.openxmlformats.org/package/2006/relationships"><Relationship Id="rId3" Type="http://schemas.openxmlformats.org/officeDocument/2006/relationships/image" Target="../media/image272.png"/><Relationship Id="rId2" Type="http://schemas.openxmlformats.org/officeDocument/2006/relationships/notesSlide" Target="../notesSlides/notesSlide281.xml"/><Relationship Id="rId1" Type="http://schemas.openxmlformats.org/officeDocument/2006/relationships/slideLayout" Target="../slideLayouts/slideLayout2.xml"/><Relationship Id="rId4" Type="http://schemas.openxmlformats.org/officeDocument/2006/relationships/image" Target="../media/image273.svg"/></Relationships>
</file>

<file path=ppt/slides/_rels/slide292.xml.rels><?xml version="1.0" encoding="UTF-8" standalone="yes"?>
<Relationships xmlns="http://schemas.openxmlformats.org/package/2006/relationships"><Relationship Id="rId2" Type="http://schemas.openxmlformats.org/officeDocument/2006/relationships/notesSlide" Target="../notesSlides/notesSlide282.xml"/><Relationship Id="rId1" Type="http://schemas.openxmlformats.org/officeDocument/2006/relationships/slideLayout" Target="../slideLayouts/slideLayout2.xml"/></Relationships>
</file>

<file path=ppt/slides/_rels/slide293.xml.rels><?xml version="1.0" encoding="UTF-8" standalone="yes"?>
<Relationships xmlns="http://schemas.openxmlformats.org/package/2006/relationships"><Relationship Id="rId2" Type="http://schemas.openxmlformats.org/officeDocument/2006/relationships/notesSlide" Target="../notesSlides/notesSlide283.xml"/><Relationship Id="rId1" Type="http://schemas.openxmlformats.org/officeDocument/2006/relationships/slideLayout" Target="../slideLayouts/slideLayout2.xml"/></Relationships>
</file>

<file path=ppt/slides/_rels/slide294.xml.rels><?xml version="1.0" encoding="UTF-8" standalone="yes"?>
<Relationships xmlns="http://schemas.openxmlformats.org/package/2006/relationships"><Relationship Id="rId3" Type="http://schemas.openxmlformats.org/officeDocument/2006/relationships/image" Target="../media/image3570.png"/><Relationship Id="rId2" Type="http://schemas.openxmlformats.org/officeDocument/2006/relationships/notesSlide" Target="../notesSlides/notesSlide284.xml"/><Relationship Id="rId1" Type="http://schemas.openxmlformats.org/officeDocument/2006/relationships/slideLayout" Target="../slideLayouts/slideLayout2.xml"/><Relationship Id="rId6" Type="http://schemas.openxmlformats.org/officeDocument/2006/relationships/image" Target="../media/image360.png"/><Relationship Id="rId5" Type="http://schemas.openxmlformats.org/officeDocument/2006/relationships/image" Target="../media/image359.png"/><Relationship Id="rId4" Type="http://schemas.openxmlformats.org/officeDocument/2006/relationships/image" Target="../media/image358.png"/></Relationships>
</file>

<file path=ppt/slides/_rels/slide295.xml.rels><?xml version="1.0" encoding="UTF-8" standalone="yes"?>
<Relationships xmlns="http://schemas.openxmlformats.org/package/2006/relationships"><Relationship Id="rId2" Type="http://schemas.openxmlformats.org/officeDocument/2006/relationships/notesSlide" Target="../notesSlides/notesSlide285.xml"/><Relationship Id="rId1" Type="http://schemas.openxmlformats.org/officeDocument/2006/relationships/slideLayout" Target="../slideLayouts/slideLayout2.xml"/></Relationships>
</file>

<file path=ppt/slides/_rels/slide296.xml.rels><?xml version="1.0" encoding="UTF-8" standalone="yes"?>
<Relationships xmlns="http://schemas.openxmlformats.org/package/2006/relationships"><Relationship Id="rId2" Type="http://schemas.openxmlformats.org/officeDocument/2006/relationships/notesSlide" Target="../notesSlides/notesSlide286.xml"/><Relationship Id="rId1" Type="http://schemas.openxmlformats.org/officeDocument/2006/relationships/slideLayout" Target="../slideLayouts/slideLayout2.xml"/></Relationships>
</file>

<file path=ppt/slides/_rels/slide297.xml.rels><?xml version="1.0" encoding="UTF-8" standalone="yes"?>
<Relationships xmlns="http://schemas.openxmlformats.org/package/2006/relationships"><Relationship Id="rId2" Type="http://schemas.openxmlformats.org/officeDocument/2006/relationships/notesSlide" Target="../notesSlides/notesSlide287.xml"/><Relationship Id="rId1" Type="http://schemas.openxmlformats.org/officeDocument/2006/relationships/slideLayout" Target="../slideLayouts/slideLayout2.xml"/></Relationships>
</file>

<file path=ppt/slides/_rels/slide298.xml.rels><?xml version="1.0" encoding="UTF-8" standalone="yes"?>
<Relationships xmlns="http://schemas.openxmlformats.org/package/2006/relationships"><Relationship Id="rId3" Type="http://schemas.openxmlformats.org/officeDocument/2006/relationships/image" Target="../media/image276.png"/><Relationship Id="rId2" Type="http://schemas.openxmlformats.org/officeDocument/2006/relationships/notesSlide" Target="../notesSlides/notesSlide288.xml"/><Relationship Id="rId1" Type="http://schemas.openxmlformats.org/officeDocument/2006/relationships/slideLayout" Target="../slideLayouts/slideLayout2.xml"/></Relationships>
</file>

<file path=ppt/slides/_rels/slide299.xml.rels><?xml version="1.0" encoding="UTF-8" standalone="yes"?>
<Relationships xmlns="http://schemas.openxmlformats.org/package/2006/relationships"><Relationship Id="rId3" Type="http://schemas.openxmlformats.org/officeDocument/2006/relationships/image" Target="../media/image278.png"/><Relationship Id="rId2" Type="http://schemas.openxmlformats.org/officeDocument/2006/relationships/notesSlide" Target="../notesSlides/notesSlide28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github.com/imguru-mooc/keras_deep_learning"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00.xml.rels><?xml version="1.0" encoding="UTF-8" standalone="yes"?>
<Relationships xmlns="http://schemas.openxmlformats.org/package/2006/relationships"><Relationship Id="rId3" Type="http://schemas.openxmlformats.org/officeDocument/2006/relationships/image" Target="../media/image279.png"/><Relationship Id="rId2" Type="http://schemas.openxmlformats.org/officeDocument/2006/relationships/notesSlide" Target="../notesSlides/notesSlide290.xml"/><Relationship Id="rId1" Type="http://schemas.openxmlformats.org/officeDocument/2006/relationships/slideLayout" Target="../slideLayouts/slideLayout2.xml"/></Relationships>
</file>

<file path=ppt/slides/_rels/slide301.xml.rels><?xml version="1.0" encoding="UTF-8" standalone="yes"?>
<Relationships xmlns="http://schemas.openxmlformats.org/package/2006/relationships"><Relationship Id="rId2" Type="http://schemas.openxmlformats.org/officeDocument/2006/relationships/notesSlide" Target="../notesSlides/notesSlide291.xml"/><Relationship Id="rId1" Type="http://schemas.openxmlformats.org/officeDocument/2006/relationships/slideLayout" Target="../slideLayouts/slideLayout2.xml"/></Relationships>
</file>

<file path=ppt/slides/_rels/slide302.xml.rels><?xml version="1.0" encoding="UTF-8" standalone="yes"?>
<Relationships xmlns="http://schemas.openxmlformats.org/package/2006/relationships"><Relationship Id="rId3" Type="http://schemas.openxmlformats.org/officeDocument/2006/relationships/image" Target="../media/image3611.png"/><Relationship Id="rId2" Type="http://schemas.openxmlformats.org/officeDocument/2006/relationships/notesSlide" Target="../notesSlides/notesSlide292.xml"/><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303.xml.rels><?xml version="1.0" encoding="UTF-8" standalone="yes"?>
<Relationships xmlns="http://schemas.openxmlformats.org/package/2006/relationships"><Relationship Id="rId2" Type="http://schemas.openxmlformats.org/officeDocument/2006/relationships/notesSlide" Target="../notesSlides/notesSlide293.xml"/><Relationship Id="rId1" Type="http://schemas.openxmlformats.org/officeDocument/2006/relationships/slideLayout" Target="../slideLayouts/slideLayout2.xml"/></Relationships>
</file>

<file path=ppt/slides/_rels/slide30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94.xml"/><Relationship Id="rId1" Type="http://schemas.openxmlformats.org/officeDocument/2006/relationships/slideLayout" Target="../slideLayouts/slideLayout2.xml"/><Relationship Id="rId4" Type="http://schemas.openxmlformats.org/officeDocument/2006/relationships/image" Target="../media/image280.png"/></Relationships>
</file>

<file path=ppt/slides/_rels/slide305.xml.rels><?xml version="1.0" encoding="UTF-8" standalone="yes"?>
<Relationships xmlns="http://schemas.openxmlformats.org/package/2006/relationships"><Relationship Id="rId3" Type="http://schemas.openxmlformats.org/officeDocument/2006/relationships/image" Target="../media/image281.png"/><Relationship Id="rId2" Type="http://schemas.openxmlformats.org/officeDocument/2006/relationships/notesSlide" Target="../notesSlides/notesSlide295.xml"/><Relationship Id="rId1" Type="http://schemas.openxmlformats.org/officeDocument/2006/relationships/slideLayout" Target="../slideLayouts/slideLayout2.xml"/><Relationship Id="rId6" Type="http://schemas.openxmlformats.org/officeDocument/2006/relationships/image" Target="../media/image3660.png"/><Relationship Id="rId5" Type="http://schemas.openxmlformats.org/officeDocument/2006/relationships/image" Target="../media/image3650.png"/><Relationship Id="rId4" Type="http://schemas.openxmlformats.org/officeDocument/2006/relationships/image" Target="../media/image282.png"/></Relationships>
</file>

<file path=ppt/slides/_rels/slide306.xml.rels><?xml version="1.0" encoding="UTF-8" standalone="yes"?>
<Relationships xmlns="http://schemas.openxmlformats.org/package/2006/relationships"><Relationship Id="rId3" Type="http://schemas.openxmlformats.org/officeDocument/2006/relationships/image" Target="../media/image367.png"/><Relationship Id="rId2" Type="http://schemas.openxmlformats.org/officeDocument/2006/relationships/notesSlide" Target="../notesSlides/notesSlide296.xml"/><Relationship Id="rId1" Type="http://schemas.openxmlformats.org/officeDocument/2006/relationships/slideLayout" Target="../slideLayouts/slideLayout2.xml"/><Relationship Id="rId4" Type="http://schemas.openxmlformats.org/officeDocument/2006/relationships/image" Target="../media/image283.png"/></Relationships>
</file>

<file path=ppt/slides/_rels/slide307.xml.rels><?xml version="1.0" encoding="UTF-8" standalone="yes"?>
<Relationships xmlns="http://schemas.openxmlformats.org/package/2006/relationships"><Relationship Id="rId2" Type="http://schemas.openxmlformats.org/officeDocument/2006/relationships/notesSlide" Target="../notesSlides/notesSlide297.xml"/><Relationship Id="rId1" Type="http://schemas.openxmlformats.org/officeDocument/2006/relationships/slideLayout" Target="../slideLayouts/slideLayout2.xml"/></Relationships>
</file>

<file path=ppt/slides/_rels/slide308.xml.rels><?xml version="1.0" encoding="UTF-8" standalone="yes"?>
<Relationships xmlns="http://schemas.openxmlformats.org/package/2006/relationships"><Relationship Id="rId2" Type="http://schemas.openxmlformats.org/officeDocument/2006/relationships/notesSlide" Target="../notesSlides/notesSlide298.xml"/><Relationship Id="rId1" Type="http://schemas.openxmlformats.org/officeDocument/2006/relationships/slideLayout" Target="../slideLayouts/slideLayout2.xml"/></Relationships>
</file>

<file path=ppt/slides/_rels/slide309.xml.rels><?xml version="1.0" encoding="UTF-8" standalone="yes"?>
<Relationships xmlns="http://schemas.openxmlformats.org/package/2006/relationships"><Relationship Id="rId2" Type="http://schemas.openxmlformats.org/officeDocument/2006/relationships/notesSlide" Target="../notesSlides/notesSlide29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10.xml.rels><?xml version="1.0" encoding="UTF-8" standalone="yes"?>
<Relationships xmlns="http://schemas.openxmlformats.org/package/2006/relationships"><Relationship Id="rId2" Type="http://schemas.openxmlformats.org/officeDocument/2006/relationships/notesSlide" Target="../notesSlides/notesSlide300.xml"/><Relationship Id="rId1" Type="http://schemas.openxmlformats.org/officeDocument/2006/relationships/slideLayout" Target="../slideLayouts/slideLayout2.xml"/></Relationships>
</file>

<file path=ppt/slides/_rels/slide311.xml.rels><?xml version="1.0" encoding="UTF-8" standalone="yes"?>
<Relationships xmlns="http://schemas.openxmlformats.org/package/2006/relationships"><Relationship Id="rId2" Type="http://schemas.openxmlformats.org/officeDocument/2006/relationships/notesSlide" Target="../notesSlides/notesSlide301.xml"/><Relationship Id="rId1" Type="http://schemas.openxmlformats.org/officeDocument/2006/relationships/slideLayout" Target="../slideLayouts/slideLayout1.xml"/></Relationships>
</file>

<file path=ppt/slides/_rels/slide312.xml.rels><?xml version="1.0" encoding="UTF-8" standalone="yes"?>
<Relationships xmlns="http://schemas.openxmlformats.org/package/2006/relationships"><Relationship Id="rId3" Type="http://schemas.openxmlformats.org/officeDocument/2006/relationships/image" Target="../media/image369.png"/><Relationship Id="rId2" Type="http://schemas.openxmlformats.org/officeDocument/2006/relationships/notesSlide" Target="../notesSlides/notesSlide302.xml"/><Relationship Id="rId1" Type="http://schemas.openxmlformats.org/officeDocument/2006/relationships/slideLayout" Target="../slideLayouts/slideLayout2.xml"/></Relationships>
</file>

<file path=ppt/slides/_rels/slide313.xml.rels><?xml version="1.0" encoding="UTF-8" standalone="yes"?>
<Relationships xmlns="http://schemas.openxmlformats.org/package/2006/relationships"><Relationship Id="rId2" Type="http://schemas.openxmlformats.org/officeDocument/2006/relationships/notesSlide" Target="../notesSlides/notesSlide303.xml"/><Relationship Id="rId1" Type="http://schemas.openxmlformats.org/officeDocument/2006/relationships/slideLayout" Target="../slideLayouts/slideLayout2.xml"/></Relationships>
</file>

<file path=ppt/slides/_rels/slide314.xml.rels><?xml version="1.0" encoding="UTF-8" standalone="yes"?>
<Relationships xmlns="http://schemas.openxmlformats.org/package/2006/relationships"><Relationship Id="rId2" Type="http://schemas.openxmlformats.org/officeDocument/2006/relationships/notesSlide" Target="../notesSlides/notesSlide304.xml"/><Relationship Id="rId1" Type="http://schemas.openxmlformats.org/officeDocument/2006/relationships/slideLayout" Target="../slideLayouts/slideLayout2.xml"/></Relationships>
</file>

<file path=ppt/slides/_rels/slide315.xml.rels><?xml version="1.0" encoding="UTF-8" standalone="yes"?>
<Relationships xmlns="http://schemas.openxmlformats.org/package/2006/relationships"><Relationship Id="rId3" Type="http://schemas.openxmlformats.org/officeDocument/2006/relationships/image" Target="../media/image370.png"/><Relationship Id="rId2" Type="http://schemas.openxmlformats.org/officeDocument/2006/relationships/notesSlide" Target="../notesSlides/notesSlide305.xml"/><Relationship Id="rId1" Type="http://schemas.openxmlformats.org/officeDocument/2006/relationships/slideLayout" Target="../slideLayouts/slideLayout2.xml"/><Relationship Id="rId4" Type="http://schemas.openxmlformats.org/officeDocument/2006/relationships/image" Target="../media/image371.png"/></Relationships>
</file>

<file path=ppt/slides/_rels/slide316.xml.rels><?xml version="1.0" encoding="UTF-8" standalone="yes"?>
<Relationships xmlns="http://schemas.openxmlformats.org/package/2006/relationships"><Relationship Id="rId2" Type="http://schemas.openxmlformats.org/officeDocument/2006/relationships/notesSlide" Target="../notesSlides/notesSlide306.xml"/><Relationship Id="rId1" Type="http://schemas.openxmlformats.org/officeDocument/2006/relationships/slideLayout" Target="../slideLayouts/slideLayout2.xml"/></Relationships>
</file>

<file path=ppt/slides/_rels/slide317.xml.rels><?xml version="1.0" encoding="UTF-8" standalone="yes"?>
<Relationships xmlns="http://schemas.openxmlformats.org/package/2006/relationships"><Relationship Id="rId2" Type="http://schemas.openxmlformats.org/officeDocument/2006/relationships/notesSlide" Target="../notesSlides/notesSlide307.xml"/><Relationship Id="rId1" Type="http://schemas.openxmlformats.org/officeDocument/2006/relationships/slideLayout" Target="../slideLayouts/slideLayout2.xml"/></Relationships>
</file>

<file path=ppt/slides/_rels/slide318.xml.rels><?xml version="1.0" encoding="UTF-8" standalone="yes"?>
<Relationships xmlns="http://schemas.openxmlformats.org/package/2006/relationships"><Relationship Id="rId2" Type="http://schemas.openxmlformats.org/officeDocument/2006/relationships/notesSlide" Target="../notesSlides/notesSlide308.xml"/><Relationship Id="rId1" Type="http://schemas.openxmlformats.org/officeDocument/2006/relationships/slideLayout" Target="../slideLayouts/slideLayout2.xml"/></Relationships>
</file>

<file path=ppt/slides/_rels/slide319.xml.rels><?xml version="1.0" encoding="UTF-8" standalone="yes"?>
<Relationships xmlns="http://schemas.openxmlformats.org/package/2006/relationships"><Relationship Id="rId2" Type="http://schemas.openxmlformats.org/officeDocument/2006/relationships/notesSlide" Target="../notesSlides/notesSlide30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20.xml.rels><?xml version="1.0" encoding="UTF-8" standalone="yes"?>
<Relationships xmlns="http://schemas.openxmlformats.org/package/2006/relationships"><Relationship Id="rId2" Type="http://schemas.openxmlformats.org/officeDocument/2006/relationships/notesSlide" Target="../notesSlides/notesSlide310.xml"/><Relationship Id="rId1" Type="http://schemas.openxmlformats.org/officeDocument/2006/relationships/slideLayout" Target="../slideLayouts/slideLayout2.xml"/></Relationships>
</file>

<file path=ppt/slides/_rels/slide321.xml.rels><?xml version="1.0" encoding="UTF-8" standalone="yes"?>
<Relationships xmlns="http://schemas.openxmlformats.org/package/2006/relationships"><Relationship Id="rId3" Type="http://schemas.openxmlformats.org/officeDocument/2006/relationships/image" Target="../media/image372.png"/><Relationship Id="rId2" Type="http://schemas.openxmlformats.org/officeDocument/2006/relationships/notesSlide" Target="../notesSlides/notesSlide311.xml"/><Relationship Id="rId1" Type="http://schemas.openxmlformats.org/officeDocument/2006/relationships/slideLayout" Target="../slideLayouts/slideLayout2.xml"/></Relationships>
</file>

<file path=ppt/slides/_rels/slide322.xml.rels><?xml version="1.0" encoding="UTF-8" standalone="yes"?>
<Relationships xmlns="http://schemas.openxmlformats.org/package/2006/relationships"><Relationship Id="rId2" Type="http://schemas.openxmlformats.org/officeDocument/2006/relationships/notesSlide" Target="../notesSlides/notesSlide312.xml"/><Relationship Id="rId1" Type="http://schemas.openxmlformats.org/officeDocument/2006/relationships/slideLayout" Target="../slideLayouts/slideLayout2.xml"/></Relationships>
</file>

<file path=ppt/slides/_rels/slide323.xml.rels><?xml version="1.0" encoding="UTF-8" standalone="yes"?>
<Relationships xmlns="http://schemas.openxmlformats.org/package/2006/relationships"><Relationship Id="rId2" Type="http://schemas.openxmlformats.org/officeDocument/2006/relationships/notesSlide" Target="../notesSlides/notesSlide313.xml"/><Relationship Id="rId1" Type="http://schemas.openxmlformats.org/officeDocument/2006/relationships/slideLayout" Target="../slideLayouts/slideLayout2.xml"/></Relationships>
</file>

<file path=ppt/slides/_rels/slide324.xml.rels><?xml version="1.0" encoding="UTF-8" standalone="yes"?>
<Relationships xmlns="http://schemas.openxmlformats.org/package/2006/relationships"><Relationship Id="rId3" Type="http://schemas.openxmlformats.org/officeDocument/2006/relationships/image" Target="../media/image295.png"/><Relationship Id="rId2" Type="http://schemas.openxmlformats.org/officeDocument/2006/relationships/notesSlide" Target="../notesSlides/notesSlide314.xml"/><Relationship Id="rId1" Type="http://schemas.openxmlformats.org/officeDocument/2006/relationships/slideLayout" Target="../slideLayouts/slideLayout2.xml"/></Relationships>
</file>

<file path=ppt/slides/_rels/slide325.xml.rels><?xml version="1.0" encoding="UTF-8" standalone="yes"?>
<Relationships xmlns="http://schemas.openxmlformats.org/package/2006/relationships"><Relationship Id="rId2" Type="http://schemas.openxmlformats.org/officeDocument/2006/relationships/notesSlide" Target="../notesSlides/notesSlide315.xml"/><Relationship Id="rId1" Type="http://schemas.openxmlformats.org/officeDocument/2006/relationships/slideLayout" Target="../slideLayouts/slideLayout1.xml"/></Relationships>
</file>

<file path=ppt/slides/_rels/slide326.xml.rels><?xml version="1.0" encoding="UTF-8" standalone="yes"?>
<Relationships xmlns="http://schemas.openxmlformats.org/package/2006/relationships"><Relationship Id="rId2" Type="http://schemas.openxmlformats.org/officeDocument/2006/relationships/notesSlide" Target="../notesSlides/notesSlide316.xml"/><Relationship Id="rId1" Type="http://schemas.openxmlformats.org/officeDocument/2006/relationships/slideLayout" Target="../slideLayouts/slideLayout2.xml"/></Relationships>
</file>

<file path=ppt/slides/_rels/slide327.xml.rels><?xml version="1.0" encoding="UTF-8" standalone="yes"?>
<Relationships xmlns="http://schemas.openxmlformats.org/package/2006/relationships"><Relationship Id="rId2" Type="http://schemas.openxmlformats.org/officeDocument/2006/relationships/notesSlide" Target="../notesSlides/notesSlide317.xml"/><Relationship Id="rId1" Type="http://schemas.openxmlformats.org/officeDocument/2006/relationships/slideLayout" Target="../slideLayouts/slideLayout2.xml"/></Relationships>
</file>

<file path=ppt/slides/_rels/slide328.xml.rels><?xml version="1.0" encoding="UTF-8" standalone="yes"?>
<Relationships xmlns="http://schemas.openxmlformats.org/package/2006/relationships"><Relationship Id="rId2" Type="http://schemas.openxmlformats.org/officeDocument/2006/relationships/notesSlide" Target="../notesSlides/notesSlide318.xml"/><Relationship Id="rId1" Type="http://schemas.openxmlformats.org/officeDocument/2006/relationships/slideLayout" Target="../slideLayouts/slideLayout2.xml"/></Relationships>
</file>

<file path=ppt/slides/_rels/slide329.xml.rels><?xml version="1.0" encoding="UTF-8" standalone="yes"?>
<Relationships xmlns="http://schemas.openxmlformats.org/package/2006/relationships"><Relationship Id="rId3" Type="http://schemas.openxmlformats.org/officeDocument/2006/relationships/image" Target="../media/image328.png"/><Relationship Id="rId2" Type="http://schemas.openxmlformats.org/officeDocument/2006/relationships/notesSlide" Target="../notesSlides/notesSlide319.xml"/><Relationship Id="rId1" Type="http://schemas.openxmlformats.org/officeDocument/2006/relationships/slideLayout" Target="../slideLayouts/slideLayout2.xml"/><Relationship Id="rId4" Type="http://schemas.openxmlformats.org/officeDocument/2006/relationships/image" Target="../media/image331.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30.xml.rels><?xml version="1.0" encoding="UTF-8" standalone="yes"?>
<Relationships xmlns="http://schemas.openxmlformats.org/package/2006/relationships"><Relationship Id="rId8" Type="http://schemas.openxmlformats.org/officeDocument/2006/relationships/image" Target="../media/image381.png"/><Relationship Id="rId3" Type="http://schemas.openxmlformats.org/officeDocument/2006/relationships/image" Target="../media/image341.png"/><Relationship Id="rId7" Type="http://schemas.openxmlformats.org/officeDocument/2006/relationships/image" Target="../media/image380.png"/><Relationship Id="rId2" Type="http://schemas.openxmlformats.org/officeDocument/2006/relationships/notesSlide" Target="../notesSlides/notesSlide320.xml"/><Relationship Id="rId1" Type="http://schemas.openxmlformats.org/officeDocument/2006/relationships/slideLayout" Target="../slideLayouts/slideLayout2.xml"/><Relationship Id="rId6" Type="http://schemas.openxmlformats.org/officeDocument/2006/relationships/image" Target="../media/image379.png"/><Relationship Id="rId5" Type="http://schemas.openxmlformats.org/officeDocument/2006/relationships/image" Target="../media/image378.png"/><Relationship Id="rId4" Type="http://schemas.openxmlformats.org/officeDocument/2006/relationships/image" Target="../media/image342.svg"/></Relationships>
</file>

<file path=ppt/slides/_rels/slide331.xml.rels><?xml version="1.0" encoding="UTF-8" standalone="yes"?>
<Relationships xmlns="http://schemas.openxmlformats.org/package/2006/relationships"><Relationship Id="rId2" Type="http://schemas.openxmlformats.org/officeDocument/2006/relationships/notesSlide" Target="../notesSlides/notesSlide321.xml"/><Relationship Id="rId1" Type="http://schemas.openxmlformats.org/officeDocument/2006/relationships/slideLayout" Target="../slideLayouts/slideLayout2.xml"/></Relationships>
</file>

<file path=ppt/slides/_rels/slide332.xml.rels><?xml version="1.0" encoding="UTF-8" standalone="yes"?>
<Relationships xmlns="http://schemas.openxmlformats.org/package/2006/relationships"><Relationship Id="rId2" Type="http://schemas.openxmlformats.org/officeDocument/2006/relationships/notesSlide" Target="../notesSlides/notesSlide322.xml"/><Relationship Id="rId1" Type="http://schemas.openxmlformats.org/officeDocument/2006/relationships/slideLayout" Target="../slideLayouts/slideLayout2.xml"/></Relationships>
</file>

<file path=ppt/slides/_rels/slide333.xml.rels><?xml version="1.0" encoding="UTF-8" standalone="yes"?>
<Relationships xmlns="http://schemas.openxmlformats.org/package/2006/relationships"><Relationship Id="rId3" Type="http://schemas.openxmlformats.org/officeDocument/2006/relationships/image" Target="../media/image350.png"/><Relationship Id="rId2" Type="http://schemas.openxmlformats.org/officeDocument/2006/relationships/notesSlide" Target="../notesSlides/notesSlide323.xml"/><Relationship Id="rId1" Type="http://schemas.openxmlformats.org/officeDocument/2006/relationships/slideLayout" Target="../slideLayouts/slideLayout2.xml"/><Relationship Id="rId4" Type="http://schemas.openxmlformats.org/officeDocument/2006/relationships/image" Target="../media/image355.png"/></Relationships>
</file>

<file path=ppt/slides/_rels/slide334.xml.rels><?xml version="1.0" encoding="UTF-8" standalone="yes"?>
<Relationships xmlns="http://schemas.openxmlformats.org/package/2006/relationships"><Relationship Id="rId2" Type="http://schemas.openxmlformats.org/officeDocument/2006/relationships/notesSlide" Target="../notesSlides/notesSlide324.xml"/><Relationship Id="rId1" Type="http://schemas.openxmlformats.org/officeDocument/2006/relationships/slideLayout" Target="../slideLayouts/slideLayout1.xml"/></Relationships>
</file>

<file path=ppt/slides/_rels/slide335.xml.rels><?xml version="1.0" encoding="UTF-8" standalone="yes"?>
<Relationships xmlns="http://schemas.openxmlformats.org/package/2006/relationships"><Relationship Id="rId2" Type="http://schemas.openxmlformats.org/officeDocument/2006/relationships/notesSlide" Target="../notesSlides/notesSlide325.xml"/><Relationship Id="rId1" Type="http://schemas.openxmlformats.org/officeDocument/2006/relationships/slideLayout" Target="../slideLayouts/slideLayout2.xml"/></Relationships>
</file>

<file path=ppt/slides/_rels/slide336.xml.rels><?xml version="1.0" encoding="UTF-8" standalone="yes"?>
<Relationships xmlns="http://schemas.openxmlformats.org/package/2006/relationships"><Relationship Id="rId2" Type="http://schemas.openxmlformats.org/officeDocument/2006/relationships/notesSlide" Target="../notesSlides/notesSlide326.xml"/><Relationship Id="rId1" Type="http://schemas.openxmlformats.org/officeDocument/2006/relationships/slideLayout" Target="../slideLayouts/slideLayout2.xml"/></Relationships>
</file>

<file path=ppt/slides/_rels/slide337.xml.rels><?xml version="1.0" encoding="UTF-8" standalone="yes"?>
<Relationships xmlns="http://schemas.openxmlformats.org/package/2006/relationships"><Relationship Id="rId2" Type="http://schemas.openxmlformats.org/officeDocument/2006/relationships/notesSlide" Target="../notesSlides/notesSlide327.xml"/><Relationship Id="rId1" Type="http://schemas.openxmlformats.org/officeDocument/2006/relationships/slideLayout" Target="../slideLayouts/slideLayout2.xml"/></Relationships>
</file>

<file path=ppt/slides/_rels/slide338.xml.rels><?xml version="1.0" encoding="UTF-8" standalone="yes"?>
<Relationships xmlns="http://schemas.openxmlformats.org/package/2006/relationships"><Relationship Id="rId2" Type="http://schemas.openxmlformats.org/officeDocument/2006/relationships/notesSlide" Target="../notesSlides/notesSlide328.xml"/><Relationship Id="rId1" Type="http://schemas.openxmlformats.org/officeDocument/2006/relationships/slideLayout" Target="../slideLayouts/slideLayout2.xml"/></Relationships>
</file>

<file path=ppt/slides/_rels/slide339.xml.rels><?xml version="1.0" encoding="UTF-8" standalone="yes"?>
<Relationships xmlns="http://schemas.openxmlformats.org/package/2006/relationships"><Relationship Id="rId2" Type="http://schemas.openxmlformats.org/officeDocument/2006/relationships/notesSlide" Target="../notesSlides/notesSlide32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40.xml.rels><?xml version="1.0" encoding="UTF-8" standalone="yes"?>
<Relationships xmlns="http://schemas.openxmlformats.org/package/2006/relationships"><Relationship Id="rId2" Type="http://schemas.openxmlformats.org/officeDocument/2006/relationships/notesSlide" Target="../notesSlides/notesSlide330.xml"/><Relationship Id="rId1" Type="http://schemas.openxmlformats.org/officeDocument/2006/relationships/slideLayout" Target="../slideLayouts/slideLayout2.xml"/></Relationships>
</file>

<file path=ppt/slides/_rels/slide341.xml.rels><?xml version="1.0" encoding="UTF-8" standalone="yes"?>
<Relationships xmlns="http://schemas.openxmlformats.org/package/2006/relationships"><Relationship Id="rId2" Type="http://schemas.openxmlformats.org/officeDocument/2006/relationships/notesSlide" Target="../notesSlides/notesSlide331.xml"/><Relationship Id="rId1" Type="http://schemas.openxmlformats.org/officeDocument/2006/relationships/slideLayout" Target="../slideLayouts/slideLayout2.xml"/></Relationships>
</file>

<file path=ppt/slides/_rels/slide342.xml.rels><?xml version="1.0" encoding="UTF-8" standalone="yes"?>
<Relationships xmlns="http://schemas.openxmlformats.org/package/2006/relationships"><Relationship Id="rId2" Type="http://schemas.openxmlformats.org/officeDocument/2006/relationships/notesSlide" Target="../notesSlides/notesSlide332.xml"/><Relationship Id="rId1" Type="http://schemas.openxmlformats.org/officeDocument/2006/relationships/slideLayout" Target="../slideLayouts/slideLayout2.xml"/></Relationships>
</file>

<file path=ppt/slides/_rels/slide343.xml.rels><?xml version="1.0" encoding="UTF-8" standalone="yes"?>
<Relationships xmlns="http://schemas.openxmlformats.org/package/2006/relationships"><Relationship Id="rId3" Type="http://schemas.openxmlformats.org/officeDocument/2006/relationships/image" Target="../media/image356.png"/><Relationship Id="rId2" Type="http://schemas.openxmlformats.org/officeDocument/2006/relationships/notesSlide" Target="../notesSlides/notesSlide333.xml"/><Relationship Id="rId1" Type="http://schemas.openxmlformats.org/officeDocument/2006/relationships/slideLayout" Target="../slideLayouts/slideLayout2.xml"/><Relationship Id="rId4" Type="http://schemas.openxmlformats.org/officeDocument/2006/relationships/image" Target="../media/image357.png"/></Relationships>
</file>

<file path=ppt/slides/_rels/slide344.xml.rels><?xml version="1.0" encoding="UTF-8" standalone="yes"?>
<Relationships xmlns="http://schemas.openxmlformats.org/package/2006/relationships"><Relationship Id="rId2" Type="http://schemas.openxmlformats.org/officeDocument/2006/relationships/notesSlide" Target="../notesSlides/notesSlide334.xml"/><Relationship Id="rId1" Type="http://schemas.openxmlformats.org/officeDocument/2006/relationships/slideLayout" Target="../slideLayouts/slideLayout2.xml"/></Relationships>
</file>

<file path=ppt/slides/_rels/slide345.xml.rels><?xml version="1.0" encoding="UTF-8" standalone="yes"?>
<Relationships xmlns="http://schemas.openxmlformats.org/package/2006/relationships"><Relationship Id="rId3" Type="http://schemas.openxmlformats.org/officeDocument/2006/relationships/image" Target="../media/image361.png"/><Relationship Id="rId2" Type="http://schemas.openxmlformats.org/officeDocument/2006/relationships/notesSlide" Target="../notesSlides/notesSlide335.xml"/><Relationship Id="rId1" Type="http://schemas.openxmlformats.org/officeDocument/2006/relationships/slideLayout" Target="../slideLayouts/slideLayout2.xml"/><Relationship Id="rId6" Type="http://schemas.openxmlformats.org/officeDocument/2006/relationships/image" Target="../media/image364.png"/><Relationship Id="rId5" Type="http://schemas.openxmlformats.org/officeDocument/2006/relationships/image" Target="../media/image363.png"/><Relationship Id="rId4" Type="http://schemas.openxmlformats.org/officeDocument/2006/relationships/image" Target="../media/image362.png"/></Relationships>
</file>

<file path=ppt/slides/_rels/slide346.xml.rels><?xml version="1.0" encoding="UTF-8" standalone="yes"?>
<Relationships xmlns="http://schemas.openxmlformats.org/package/2006/relationships"><Relationship Id="rId2" Type="http://schemas.openxmlformats.org/officeDocument/2006/relationships/notesSlide" Target="../notesSlides/notesSlide336.xml"/><Relationship Id="rId1" Type="http://schemas.openxmlformats.org/officeDocument/2006/relationships/slideLayout" Target="../slideLayouts/slideLayout2.xml"/></Relationships>
</file>

<file path=ppt/slides/_rels/slide347.xml.rels><?xml version="1.0" encoding="UTF-8" standalone="yes"?>
<Relationships xmlns="http://schemas.openxmlformats.org/package/2006/relationships"><Relationship Id="rId2" Type="http://schemas.openxmlformats.org/officeDocument/2006/relationships/notesSlide" Target="../notesSlides/notesSlide337.xml"/><Relationship Id="rId1" Type="http://schemas.openxmlformats.org/officeDocument/2006/relationships/slideLayout" Target="../slideLayouts/slideLayout2.xml"/></Relationships>
</file>

<file path=ppt/slides/_rels/slide348.xml.rels><?xml version="1.0" encoding="UTF-8" standalone="yes"?>
<Relationships xmlns="http://schemas.openxmlformats.org/package/2006/relationships"><Relationship Id="rId3" Type="http://schemas.openxmlformats.org/officeDocument/2006/relationships/image" Target="../media/image365.png"/><Relationship Id="rId2" Type="http://schemas.openxmlformats.org/officeDocument/2006/relationships/notesSlide" Target="../notesSlides/notesSlide338.xml"/><Relationship Id="rId1" Type="http://schemas.openxmlformats.org/officeDocument/2006/relationships/slideLayout" Target="../slideLayouts/slideLayout2.xml"/><Relationship Id="rId4" Type="http://schemas.openxmlformats.org/officeDocument/2006/relationships/image" Target="../media/image366.png"/></Relationships>
</file>

<file path=ppt/slides/_rels/slide349.xml.rels><?xml version="1.0" encoding="UTF-8" standalone="yes"?>
<Relationships xmlns="http://schemas.openxmlformats.org/package/2006/relationships"><Relationship Id="rId2" Type="http://schemas.openxmlformats.org/officeDocument/2006/relationships/notesSlide" Target="../notesSlides/notesSlide339.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50.xml.rels><?xml version="1.0" encoding="UTF-8" standalone="yes"?>
<Relationships xmlns="http://schemas.openxmlformats.org/package/2006/relationships"><Relationship Id="rId2" Type="http://schemas.openxmlformats.org/officeDocument/2006/relationships/notesSlide" Target="../notesSlides/notesSlide340.xml"/><Relationship Id="rId1" Type="http://schemas.openxmlformats.org/officeDocument/2006/relationships/slideLayout" Target="../slideLayouts/slideLayout2.xml"/></Relationships>
</file>

<file path=ppt/slides/_rels/slide351.xml.rels><?xml version="1.0" encoding="UTF-8" standalone="yes"?>
<Relationships xmlns="http://schemas.openxmlformats.org/package/2006/relationships"><Relationship Id="rId2" Type="http://schemas.openxmlformats.org/officeDocument/2006/relationships/notesSlide" Target="../notesSlides/notesSlide341.xml"/><Relationship Id="rId1" Type="http://schemas.openxmlformats.org/officeDocument/2006/relationships/slideLayout" Target="../slideLayouts/slideLayout2.xml"/></Relationships>
</file>

<file path=ppt/slides/_rels/slide352.xml.rels><?xml version="1.0" encoding="UTF-8" standalone="yes"?>
<Relationships xmlns="http://schemas.openxmlformats.org/package/2006/relationships"><Relationship Id="rId2" Type="http://schemas.openxmlformats.org/officeDocument/2006/relationships/notesSlide" Target="../notesSlides/notesSlide342.xml"/><Relationship Id="rId1" Type="http://schemas.openxmlformats.org/officeDocument/2006/relationships/slideLayout" Target="../slideLayouts/slideLayout2.xml"/></Relationships>
</file>

<file path=ppt/slides/_rels/slide353.xml.rels><?xml version="1.0" encoding="UTF-8" standalone="yes"?>
<Relationships xmlns="http://schemas.openxmlformats.org/package/2006/relationships"><Relationship Id="rId2" Type="http://schemas.openxmlformats.org/officeDocument/2006/relationships/notesSlide" Target="../notesSlides/notesSlide343.xml"/><Relationship Id="rId1" Type="http://schemas.openxmlformats.org/officeDocument/2006/relationships/slideLayout" Target="../slideLayouts/slideLayout2.xml"/></Relationships>
</file>

<file path=ppt/slides/_rels/slide354.xml.rels><?xml version="1.0" encoding="UTF-8" standalone="yes"?>
<Relationships xmlns="http://schemas.openxmlformats.org/package/2006/relationships"><Relationship Id="rId2" Type="http://schemas.openxmlformats.org/officeDocument/2006/relationships/notesSlide" Target="../notesSlides/notesSlide344.xml"/><Relationship Id="rId1" Type="http://schemas.openxmlformats.org/officeDocument/2006/relationships/slideLayout" Target="../slideLayouts/slideLayout2.xml"/></Relationships>
</file>

<file path=ppt/slides/_rels/slide355.xml.rels><?xml version="1.0" encoding="UTF-8" standalone="yes"?>
<Relationships xmlns="http://schemas.openxmlformats.org/package/2006/relationships"><Relationship Id="rId2" Type="http://schemas.openxmlformats.org/officeDocument/2006/relationships/notesSlide" Target="../notesSlides/notesSlide345.xml"/><Relationship Id="rId1" Type="http://schemas.openxmlformats.org/officeDocument/2006/relationships/slideLayout" Target="../slideLayouts/slideLayout2.xml"/></Relationships>
</file>

<file path=ppt/slides/_rels/slide356.xml.rels><?xml version="1.0" encoding="UTF-8" standalone="yes"?>
<Relationships xmlns="http://schemas.openxmlformats.org/package/2006/relationships"><Relationship Id="rId2" Type="http://schemas.openxmlformats.org/officeDocument/2006/relationships/notesSlide" Target="../notesSlides/notesSlide346.xml"/><Relationship Id="rId1" Type="http://schemas.openxmlformats.org/officeDocument/2006/relationships/slideLayout" Target="../slideLayouts/slideLayout2.xml"/></Relationships>
</file>

<file path=ppt/slides/_rels/slide357.xml.rels><?xml version="1.0" encoding="UTF-8" standalone="yes"?>
<Relationships xmlns="http://schemas.openxmlformats.org/package/2006/relationships"><Relationship Id="rId2" Type="http://schemas.openxmlformats.org/officeDocument/2006/relationships/notesSlide" Target="../notesSlides/notesSlide347.xml"/><Relationship Id="rId1" Type="http://schemas.openxmlformats.org/officeDocument/2006/relationships/slideLayout" Target="../slideLayouts/slideLayout2.xml"/></Relationships>
</file>

<file path=ppt/slides/_rels/slide358.xml.rels><?xml version="1.0" encoding="UTF-8" standalone="yes"?>
<Relationships xmlns="http://schemas.openxmlformats.org/package/2006/relationships"><Relationship Id="rId3" Type="http://schemas.openxmlformats.org/officeDocument/2006/relationships/image" Target="../media/image368.png"/><Relationship Id="rId2" Type="http://schemas.openxmlformats.org/officeDocument/2006/relationships/notesSlide" Target="../notesSlides/notesSlide348.xml"/><Relationship Id="rId1" Type="http://schemas.openxmlformats.org/officeDocument/2006/relationships/slideLayout" Target="../slideLayouts/slideLayout2.xml"/><Relationship Id="rId4" Type="http://schemas.openxmlformats.org/officeDocument/2006/relationships/image" Target="../media/image373.png"/></Relationships>
</file>

<file path=ppt/slides/_rels/slide359.xml.rels><?xml version="1.0" encoding="UTF-8" standalone="yes"?>
<Relationships xmlns="http://schemas.openxmlformats.org/package/2006/relationships"><Relationship Id="rId2" Type="http://schemas.openxmlformats.org/officeDocument/2006/relationships/notesSlide" Target="../notesSlides/notesSlide349.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60.xml.rels><?xml version="1.0" encoding="UTF-8" standalone="yes"?>
<Relationships xmlns="http://schemas.openxmlformats.org/package/2006/relationships"><Relationship Id="rId2" Type="http://schemas.openxmlformats.org/officeDocument/2006/relationships/notesSlide" Target="../notesSlides/notesSlide350.xml"/><Relationship Id="rId1" Type="http://schemas.openxmlformats.org/officeDocument/2006/relationships/slideLayout" Target="../slideLayouts/slideLayout2.xml"/></Relationships>
</file>

<file path=ppt/slides/_rels/slide361.xml.rels><?xml version="1.0" encoding="UTF-8" standalone="yes"?>
<Relationships xmlns="http://schemas.openxmlformats.org/package/2006/relationships"><Relationship Id="rId2" Type="http://schemas.openxmlformats.org/officeDocument/2006/relationships/notesSlide" Target="../notesSlides/notesSlide351.xml"/><Relationship Id="rId1" Type="http://schemas.openxmlformats.org/officeDocument/2006/relationships/slideLayout" Target="../slideLayouts/slideLayout2.xml"/></Relationships>
</file>

<file path=ppt/slides/_rels/slide362.xml.rels><?xml version="1.0" encoding="UTF-8" standalone="yes"?>
<Relationships xmlns="http://schemas.openxmlformats.org/package/2006/relationships"><Relationship Id="rId3" Type="http://schemas.openxmlformats.org/officeDocument/2006/relationships/image" Target="../media/image374.png"/><Relationship Id="rId2" Type="http://schemas.openxmlformats.org/officeDocument/2006/relationships/notesSlide" Target="../notesSlides/notesSlide352.xml"/><Relationship Id="rId1" Type="http://schemas.openxmlformats.org/officeDocument/2006/relationships/slideLayout" Target="../slideLayouts/slideLayout2.xml"/><Relationship Id="rId4" Type="http://schemas.openxmlformats.org/officeDocument/2006/relationships/image" Target="../media/image375.png"/></Relationships>
</file>

<file path=ppt/slides/_rels/slide363.xml.rels><?xml version="1.0" encoding="UTF-8" standalone="yes"?>
<Relationships xmlns="http://schemas.openxmlformats.org/package/2006/relationships"><Relationship Id="rId3" Type="http://schemas.openxmlformats.org/officeDocument/2006/relationships/image" Target="../media/image376.png"/><Relationship Id="rId2" Type="http://schemas.openxmlformats.org/officeDocument/2006/relationships/notesSlide" Target="../notesSlides/notesSlide353.xml"/><Relationship Id="rId1" Type="http://schemas.openxmlformats.org/officeDocument/2006/relationships/slideLayout" Target="../slideLayouts/slideLayout2.xml"/></Relationships>
</file>

<file path=ppt/slides/_rels/slide364.xml.rels><?xml version="1.0" encoding="UTF-8" standalone="yes"?>
<Relationships xmlns="http://schemas.openxmlformats.org/package/2006/relationships"><Relationship Id="rId2" Type="http://schemas.openxmlformats.org/officeDocument/2006/relationships/notesSlide" Target="../notesSlides/notesSlide354.xml"/><Relationship Id="rId1" Type="http://schemas.openxmlformats.org/officeDocument/2006/relationships/slideLayout" Target="../slideLayouts/slideLayout2.xml"/></Relationships>
</file>

<file path=ppt/slides/_rels/slide365.xml.rels><?xml version="1.0" encoding="UTF-8" standalone="yes"?>
<Relationships xmlns="http://schemas.openxmlformats.org/package/2006/relationships"><Relationship Id="rId3" Type="http://schemas.openxmlformats.org/officeDocument/2006/relationships/image" Target="../media/image377.png"/><Relationship Id="rId2" Type="http://schemas.openxmlformats.org/officeDocument/2006/relationships/notesSlide" Target="../notesSlides/notesSlide355.xml"/><Relationship Id="rId1" Type="http://schemas.openxmlformats.org/officeDocument/2006/relationships/slideLayout" Target="../slideLayouts/slideLayout2.xml"/><Relationship Id="rId4" Type="http://schemas.openxmlformats.org/officeDocument/2006/relationships/image" Target="../media/image382.png"/></Relationships>
</file>

<file path=ppt/slides/_rels/slide366.xml.rels><?xml version="1.0" encoding="UTF-8" standalone="yes"?>
<Relationships xmlns="http://schemas.openxmlformats.org/package/2006/relationships"><Relationship Id="rId3" Type="http://schemas.openxmlformats.org/officeDocument/2006/relationships/image" Target="../media/image383.png"/><Relationship Id="rId2" Type="http://schemas.openxmlformats.org/officeDocument/2006/relationships/notesSlide" Target="../notesSlides/notesSlide356.xml"/><Relationship Id="rId1" Type="http://schemas.openxmlformats.org/officeDocument/2006/relationships/slideLayout" Target="../slideLayouts/slideLayout2.xml"/><Relationship Id="rId4" Type="http://schemas.openxmlformats.org/officeDocument/2006/relationships/image" Target="../media/image384.png"/></Relationships>
</file>

<file path=ppt/slides/_rels/slide367.xml.rels><?xml version="1.0" encoding="UTF-8" standalone="yes"?>
<Relationships xmlns="http://schemas.openxmlformats.org/package/2006/relationships"><Relationship Id="rId2" Type="http://schemas.openxmlformats.org/officeDocument/2006/relationships/notesSlide" Target="../notesSlides/notesSlide357.xml"/><Relationship Id="rId1" Type="http://schemas.openxmlformats.org/officeDocument/2006/relationships/slideLayout" Target="../slideLayouts/slideLayout2.xml"/></Relationships>
</file>

<file path=ppt/slides/_rels/slide368.xml.rels><?xml version="1.0" encoding="UTF-8" standalone="yes"?>
<Relationships xmlns="http://schemas.openxmlformats.org/package/2006/relationships"><Relationship Id="rId2" Type="http://schemas.openxmlformats.org/officeDocument/2006/relationships/notesSlide" Target="../notesSlides/notesSlide358.xml"/><Relationship Id="rId1" Type="http://schemas.openxmlformats.org/officeDocument/2006/relationships/slideLayout" Target="../slideLayouts/slideLayout2.xml"/></Relationships>
</file>

<file path=ppt/slides/_rels/slide369.xml.rels><?xml version="1.0" encoding="UTF-8" standalone="yes"?>
<Relationships xmlns="http://schemas.openxmlformats.org/package/2006/relationships"><Relationship Id="rId2" Type="http://schemas.openxmlformats.org/officeDocument/2006/relationships/notesSlide" Target="../notesSlides/notesSlide359.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70.xml.rels><?xml version="1.0" encoding="UTF-8" standalone="yes"?>
<Relationships xmlns="http://schemas.openxmlformats.org/package/2006/relationships"><Relationship Id="rId2" Type="http://schemas.openxmlformats.org/officeDocument/2006/relationships/notesSlide" Target="../notesSlides/notesSlide360.xml"/><Relationship Id="rId1" Type="http://schemas.openxmlformats.org/officeDocument/2006/relationships/slideLayout" Target="../slideLayouts/slideLayout2.xml"/></Relationships>
</file>

<file path=ppt/slides/_rels/slide371.xml.rels><?xml version="1.0" encoding="UTF-8" standalone="yes"?>
<Relationships xmlns="http://schemas.openxmlformats.org/package/2006/relationships"><Relationship Id="rId2" Type="http://schemas.openxmlformats.org/officeDocument/2006/relationships/notesSlide" Target="../notesSlides/notesSlide361.xml"/><Relationship Id="rId1" Type="http://schemas.openxmlformats.org/officeDocument/2006/relationships/slideLayout" Target="../slideLayouts/slideLayout2.xml"/></Relationships>
</file>

<file path=ppt/slides/_rels/slide372.xml.rels><?xml version="1.0" encoding="UTF-8" standalone="yes"?>
<Relationships xmlns="http://schemas.openxmlformats.org/package/2006/relationships"><Relationship Id="rId2" Type="http://schemas.openxmlformats.org/officeDocument/2006/relationships/notesSlide" Target="../notesSlides/notesSlide362.xml"/><Relationship Id="rId1" Type="http://schemas.openxmlformats.org/officeDocument/2006/relationships/slideLayout" Target="../slideLayouts/slideLayout2.xml"/></Relationships>
</file>

<file path=ppt/slides/_rels/slide373.xml.rels><?xml version="1.0" encoding="UTF-8" standalone="yes"?>
<Relationships xmlns="http://schemas.openxmlformats.org/package/2006/relationships"><Relationship Id="rId3" Type="http://schemas.openxmlformats.org/officeDocument/2006/relationships/image" Target="../media/image385.png"/><Relationship Id="rId2" Type="http://schemas.openxmlformats.org/officeDocument/2006/relationships/notesSlide" Target="../notesSlides/notesSlide363.xml"/><Relationship Id="rId1" Type="http://schemas.openxmlformats.org/officeDocument/2006/relationships/slideLayout" Target="../slideLayouts/slideLayout2.xml"/></Relationships>
</file>

<file path=ppt/slides/_rels/slide374.xml.rels><?xml version="1.0" encoding="UTF-8" standalone="yes"?>
<Relationships xmlns="http://schemas.openxmlformats.org/package/2006/relationships"><Relationship Id="rId2" Type="http://schemas.openxmlformats.org/officeDocument/2006/relationships/notesSlide" Target="../notesSlides/notesSlide364.xml"/><Relationship Id="rId1" Type="http://schemas.openxmlformats.org/officeDocument/2006/relationships/slideLayout" Target="../slideLayouts/slideLayout2.xml"/></Relationships>
</file>

<file path=ppt/slides/_rels/slide375.xml.rels><?xml version="1.0" encoding="UTF-8" standalone="yes"?>
<Relationships xmlns="http://schemas.openxmlformats.org/package/2006/relationships"><Relationship Id="rId3" Type="http://schemas.openxmlformats.org/officeDocument/2006/relationships/image" Target="../media/image386.png"/><Relationship Id="rId2" Type="http://schemas.openxmlformats.org/officeDocument/2006/relationships/notesSlide" Target="../notesSlides/notesSlide365.xml"/><Relationship Id="rId1" Type="http://schemas.openxmlformats.org/officeDocument/2006/relationships/slideLayout" Target="../slideLayouts/slideLayout2.xml"/><Relationship Id="rId4" Type="http://schemas.openxmlformats.org/officeDocument/2006/relationships/image" Target="../media/image387.png"/></Relationships>
</file>

<file path=ppt/slides/_rels/slide376.xml.rels><?xml version="1.0" encoding="UTF-8" standalone="yes"?>
<Relationships xmlns="http://schemas.openxmlformats.org/package/2006/relationships"><Relationship Id="rId2" Type="http://schemas.openxmlformats.org/officeDocument/2006/relationships/notesSlide" Target="../notesSlides/notesSlide366.xml"/><Relationship Id="rId1" Type="http://schemas.openxmlformats.org/officeDocument/2006/relationships/slideLayout" Target="../slideLayouts/slideLayout2.xml"/></Relationships>
</file>

<file path=ppt/slides/_rels/slide377.xml.rels><?xml version="1.0" encoding="UTF-8" standalone="yes"?>
<Relationships xmlns="http://schemas.openxmlformats.org/package/2006/relationships"><Relationship Id="rId2" Type="http://schemas.openxmlformats.org/officeDocument/2006/relationships/notesSlide" Target="../notesSlides/notesSlide367.xml"/><Relationship Id="rId1" Type="http://schemas.openxmlformats.org/officeDocument/2006/relationships/slideLayout" Target="../slideLayouts/slideLayout2.xml"/></Relationships>
</file>

<file path=ppt/slides/_rels/slide378.xml.rels><?xml version="1.0" encoding="UTF-8" standalone="yes"?>
<Relationships xmlns="http://schemas.openxmlformats.org/package/2006/relationships"><Relationship Id="rId3" Type="http://schemas.openxmlformats.org/officeDocument/2006/relationships/image" Target="../media/image388.png"/><Relationship Id="rId2" Type="http://schemas.openxmlformats.org/officeDocument/2006/relationships/notesSlide" Target="../notesSlides/notesSlide368.xml"/><Relationship Id="rId1" Type="http://schemas.openxmlformats.org/officeDocument/2006/relationships/slideLayout" Target="../slideLayouts/slideLayout2.xml"/><Relationship Id="rId5" Type="http://schemas.openxmlformats.org/officeDocument/2006/relationships/image" Target="../media/image390.png"/><Relationship Id="rId4" Type="http://schemas.openxmlformats.org/officeDocument/2006/relationships/image" Target="../media/image389.png"/></Relationships>
</file>

<file path=ppt/slides/_rels/slide379.xml.rels><?xml version="1.0" encoding="UTF-8" standalone="yes"?>
<Relationships xmlns="http://schemas.openxmlformats.org/package/2006/relationships"><Relationship Id="rId3" Type="http://schemas.openxmlformats.org/officeDocument/2006/relationships/image" Target="../media/image391.png"/><Relationship Id="rId2" Type="http://schemas.openxmlformats.org/officeDocument/2006/relationships/notesSlide" Target="../notesSlides/notesSlide369.xml"/><Relationship Id="rId1" Type="http://schemas.openxmlformats.org/officeDocument/2006/relationships/slideLayout" Target="../slideLayouts/slideLayout2.xml"/><Relationship Id="rId4" Type="http://schemas.openxmlformats.org/officeDocument/2006/relationships/image" Target="../media/image392.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80.xml.rels><?xml version="1.0" encoding="UTF-8" standalone="yes"?>
<Relationships xmlns="http://schemas.openxmlformats.org/package/2006/relationships"><Relationship Id="rId3" Type="http://schemas.openxmlformats.org/officeDocument/2006/relationships/image" Target="../media/image393.png"/><Relationship Id="rId2" Type="http://schemas.openxmlformats.org/officeDocument/2006/relationships/notesSlide" Target="../notesSlides/notesSlide370.xml"/><Relationship Id="rId1" Type="http://schemas.openxmlformats.org/officeDocument/2006/relationships/slideLayout" Target="../slideLayouts/slideLayout2.xml"/></Relationships>
</file>

<file path=ppt/slides/_rels/slide381.xml.rels><?xml version="1.0" encoding="UTF-8" standalone="yes"?>
<Relationships xmlns="http://schemas.openxmlformats.org/package/2006/relationships"><Relationship Id="rId3" Type="http://schemas.openxmlformats.org/officeDocument/2006/relationships/image" Target="../media/image394.png"/><Relationship Id="rId2" Type="http://schemas.openxmlformats.org/officeDocument/2006/relationships/notesSlide" Target="../notesSlides/notesSlide371.xml"/><Relationship Id="rId1" Type="http://schemas.openxmlformats.org/officeDocument/2006/relationships/slideLayout" Target="../slideLayouts/slideLayout2.xml"/></Relationships>
</file>

<file path=ppt/slides/_rels/slide382.xml.rels><?xml version="1.0" encoding="UTF-8" standalone="yes"?>
<Relationships xmlns="http://schemas.openxmlformats.org/package/2006/relationships"><Relationship Id="rId3" Type="http://schemas.openxmlformats.org/officeDocument/2006/relationships/image" Target="../media/image395.png"/><Relationship Id="rId2" Type="http://schemas.openxmlformats.org/officeDocument/2006/relationships/notesSlide" Target="../notesSlides/notesSlide372.xml"/><Relationship Id="rId1" Type="http://schemas.openxmlformats.org/officeDocument/2006/relationships/slideLayout" Target="../slideLayouts/slideLayout2.xml"/></Relationships>
</file>

<file path=ppt/slides/_rels/slide383.xml.rels><?xml version="1.0" encoding="UTF-8" standalone="yes"?>
<Relationships xmlns="http://schemas.openxmlformats.org/package/2006/relationships"><Relationship Id="rId2" Type="http://schemas.openxmlformats.org/officeDocument/2006/relationships/notesSlide" Target="../notesSlides/notesSlide373.xml"/><Relationship Id="rId1" Type="http://schemas.openxmlformats.org/officeDocument/2006/relationships/slideLayout" Target="../slideLayouts/slideLayout2.xml"/></Relationships>
</file>

<file path=ppt/slides/_rels/slide384.xml.rels><?xml version="1.0" encoding="UTF-8" standalone="yes"?>
<Relationships xmlns="http://schemas.openxmlformats.org/package/2006/relationships"><Relationship Id="rId2" Type="http://schemas.openxmlformats.org/officeDocument/2006/relationships/notesSlide" Target="../notesSlides/notesSlide374.xml"/><Relationship Id="rId1" Type="http://schemas.openxmlformats.org/officeDocument/2006/relationships/slideLayout" Target="../slideLayouts/slideLayout2.xml"/></Relationships>
</file>

<file path=ppt/slides/_rels/slide385.xml.rels><?xml version="1.0" encoding="UTF-8" standalone="yes"?>
<Relationships xmlns="http://schemas.openxmlformats.org/package/2006/relationships"><Relationship Id="rId2" Type="http://schemas.openxmlformats.org/officeDocument/2006/relationships/notesSlide" Target="../notesSlides/notesSlide375.xml"/><Relationship Id="rId1" Type="http://schemas.openxmlformats.org/officeDocument/2006/relationships/slideLayout" Target="../slideLayouts/slideLayout2.xml"/></Relationships>
</file>

<file path=ppt/slides/_rels/slide386.xml.rels><?xml version="1.0" encoding="UTF-8" standalone="yes"?>
<Relationships xmlns="http://schemas.openxmlformats.org/package/2006/relationships"><Relationship Id="rId2" Type="http://schemas.openxmlformats.org/officeDocument/2006/relationships/notesSlide" Target="../notesSlides/notesSlide376.xml"/><Relationship Id="rId1" Type="http://schemas.openxmlformats.org/officeDocument/2006/relationships/slideLayout" Target="../slideLayouts/slideLayout2.xml"/></Relationships>
</file>

<file path=ppt/slides/_rels/slide387.xml.rels><?xml version="1.0" encoding="UTF-8" standalone="yes"?>
<Relationships xmlns="http://schemas.openxmlformats.org/package/2006/relationships"><Relationship Id="rId2" Type="http://schemas.openxmlformats.org/officeDocument/2006/relationships/notesSlide" Target="../notesSlides/notesSlide377.xml"/><Relationship Id="rId1" Type="http://schemas.openxmlformats.org/officeDocument/2006/relationships/slideLayout" Target="../slideLayouts/slideLayout2.xml"/></Relationships>
</file>

<file path=ppt/slides/_rels/slide388.xml.rels><?xml version="1.0" encoding="UTF-8" standalone="yes"?>
<Relationships xmlns="http://schemas.openxmlformats.org/package/2006/relationships"><Relationship Id="rId3" Type="http://schemas.openxmlformats.org/officeDocument/2006/relationships/image" Target="../media/image396.png"/><Relationship Id="rId2" Type="http://schemas.openxmlformats.org/officeDocument/2006/relationships/notesSlide" Target="../notesSlides/notesSlide378.xml"/><Relationship Id="rId1" Type="http://schemas.openxmlformats.org/officeDocument/2006/relationships/slideLayout" Target="../slideLayouts/slideLayout2.xml"/></Relationships>
</file>

<file path=ppt/slides/_rels/slide389.xml.rels><?xml version="1.0" encoding="UTF-8" standalone="yes"?>
<Relationships xmlns="http://schemas.openxmlformats.org/package/2006/relationships"><Relationship Id="rId3" Type="http://schemas.openxmlformats.org/officeDocument/2006/relationships/image" Target="../media/image397.png"/><Relationship Id="rId2" Type="http://schemas.openxmlformats.org/officeDocument/2006/relationships/notesSlide" Target="../notesSlides/notesSlide379.xml"/><Relationship Id="rId1" Type="http://schemas.openxmlformats.org/officeDocument/2006/relationships/slideLayout" Target="../slideLayouts/slideLayout2.xml"/><Relationship Id="rId6" Type="http://schemas.openxmlformats.org/officeDocument/2006/relationships/image" Target="../media/image400.png"/><Relationship Id="rId5" Type="http://schemas.openxmlformats.org/officeDocument/2006/relationships/image" Target="../media/image399.png"/><Relationship Id="rId4" Type="http://schemas.openxmlformats.org/officeDocument/2006/relationships/image" Target="../media/image398.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390.xml.rels><?xml version="1.0" encoding="UTF-8" standalone="yes"?>
<Relationships xmlns="http://schemas.openxmlformats.org/package/2006/relationships"><Relationship Id="rId2" Type="http://schemas.openxmlformats.org/officeDocument/2006/relationships/notesSlide" Target="../notesSlides/notesSlide380.xml"/><Relationship Id="rId1" Type="http://schemas.openxmlformats.org/officeDocument/2006/relationships/slideLayout" Target="../slideLayouts/slideLayout2.xml"/></Relationships>
</file>

<file path=ppt/slides/_rels/slide391.xml.rels><?xml version="1.0" encoding="UTF-8" standalone="yes"?>
<Relationships xmlns="http://schemas.openxmlformats.org/package/2006/relationships"><Relationship Id="rId2" Type="http://schemas.openxmlformats.org/officeDocument/2006/relationships/notesSlide" Target="../notesSlides/notesSlide381.xml"/><Relationship Id="rId1" Type="http://schemas.openxmlformats.org/officeDocument/2006/relationships/slideLayout" Target="../slideLayouts/slideLayout2.xml"/></Relationships>
</file>

<file path=ppt/slides/_rels/slide392.xml.rels><?xml version="1.0" encoding="UTF-8" standalone="yes"?>
<Relationships xmlns="http://schemas.openxmlformats.org/package/2006/relationships"><Relationship Id="rId3" Type="http://schemas.openxmlformats.org/officeDocument/2006/relationships/image" Target="../media/image401.jpeg"/><Relationship Id="rId2" Type="http://schemas.openxmlformats.org/officeDocument/2006/relationships/notesSlide" Target="../notesSlides/notesSlide382.xml"/><Relationship Id="rId1" Type="http://schemas.openxmlformats.org/officeDocument/2006/relationships/slideLayout" Target="../slideLayouts/slideLayout2.xml"/></Relationships>
</file>

<file path=ppt/slides/_rels/slide393.xml.rels><?xml version="1.0" encoding="UTF-8" standalone="yes"?>
<Relationships xmlns="http://schemas.openxmlformats.org/package/2006/relationships"><Relationship Id="rId2" Type="http://schemas.openxmlformats.org/officeDocument/2006/relationships/notesSlide" Target="../notesSlides/notesSlide383.xml"/><Relationship Id="rId1" Type="http://schemas.openxmlformats.org/officeDocument/2006/relationships/slideLayout" Target="../slideLayouts/slideLayout2.xml"/></Relationships>
</file>

<file path=ppt/slides/_rels/slide394.xml.rels><?xml version="1.0" encoding="UTF-8" standalone="yes"?>
<Relationships xmlns="http://schemas.openxmlformats.org/package/2006/relationships"><Relationship Id="rId2" Type="http://schemas.openxmlformats.org/officeDocument/2006/relationships/notesSlide" Target="../notesSlides/notesSlide384.xml"/><Relationship Id="rId1" Type="http://schemas.openxmlformats.org/officeDocument/2006/relationships/slideLayout" Target="../slideLayouts/slideLayout2.xml"/></Relationships>
</file>

<file path=ppt/slides/_rels/slide395.xml.rels><?xml version="1.0" encoding="UTF-8" standalone="yes"?>
<Relationships xmlns="http://schemas.openxmlformats.org/package/2006/relationships"><Relationship Id="rId3" Type="http://schemas.openxmlformats.org/officeDocument/2006/relationships/image" Target="../media/image402.png"/><Relationship Id="rId2" Type="http://schemas.openxmlformats.org/officeDocument/2006/relationships/notesSlide" Target="../notesSlides/notesSlide385.xml"/><Relationship Id="rId1" Type="http://schemas.openxmlformats.org/officeDocument/2006/relationships/slideLayout" Target="../slideLayouts/slideLayout2.xml"/></Relationships>
</file>

<file path=ppt/slides/_rels/slide396.xml.rels><?xml version="1.0" encoding="UTF-8" standalone="yes"?>
<Relationships xmlns="http://schemas.openxmlformats.org/package/2006/relationships"><Relationship Id="rId2" Type="http://schemas.openxmlformats.org/officeDocument/2006/relationships/notesSlide" Target="../notesSlides/notesSlide386.xml"/><Relationship Id="rId1" Type="http://schemas.openxmlformats.org/officeDocument/2006/relationships/slideLayout" Target="../slideLayouts/slideLayout2.xml"/></Relationships>
</file>

<file path=ppt/slides/_rels/slide397.xml.rels><?xml version="1.0" encoding="UTF-8" standalone="yes"?>
<Relationships xmlns="http://schemas.openxmlformats.org/package/2006/relationships"><Relationship Id="rId3" Type="http://schemas.openxmlformats.org/officeDocument/2006/relationships/image" Target="../media/image403.jpeg"/><Relationship Id="rId2" Type="http://schemas.openxmlformats.org/officeDocument/2006/relationships/notesSlide" Target="../notesSlides/notesSlide387.xml"/><Relationship Id="rId1" Type="http://schemas.openxmlformats.org/officeDocument/2006/relationships/slideLayout" Target="../slideLayouts/slideLayout2.xml"/></Relationships>
</file>

<file path=ppt/slides/_rels/slide39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88.xml"/><Relationship Id="rId1" Type="http://schemas.openxmlformats.org/officeDocument/2006/relationships/slideLayout" Target="../slideLayouts/slideLayout1.xml"/></Relationships>
</file>

<file path=ppt/slides/_rels/slide399.xml.rels><?xml version="1.0" encoding="UTF-8" standalone="yes"?>
<Relationships xmlns="http://schemas.openxmlformats.org/package/2006/relationships"><Relationship Id="rId2" Type="http://schemas.openxmlformats.org/officeDocument/2006/relationships/notesSlide" Target="../notesSlides/notesSlide38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hyperlink" Target="https://www.anaconda.com/products/individual"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00.xml.rels><?xml version="1.0" encoding="UTF-8" standalone="yes"?>
<Relationships xmlns="http://schemas.openxmlformats.org/package/2006/relationships"><Relationship Id="rId2" Type="http://schemas.openxmlformats.org/officeDocument/2006/relationships/notesSlide" Target="../notesSlides/notesSlide390.xml"/><Relationship Id="rId1" Type="http://schemas.openxmlformats.org/officeDocument/2006/relationships/slideLayout" Target="../slideLayouts/slideLayout1.xml"/></Relationships>
</file>

<file path=ppt/slides/_rels/slide401.xml.rels><?xml version="1.0" encoding="UTF-8" standalone="yes"?>
<Relationships xmlns="http://schemas.openxmlformats.org/package/2006/relationships"><Relationship Id="rId2" Type="http://schemas.openxmlformats.org/officeDocument/2006/relationships/notesSlide" Target="../notesSlides/notesSlide391.xml"/><Relationship Id="rId1" Type="http://schemas.openxmlformats.org/officeDocument/2006/relationships/slideLayout" Target="../slideLayouts/slideLayout2.xml"/></Relationships>
</file>

<file path=ppt/slides/_rels/slide402.xml.rels><?xml version="1.0" encoding="UTF-8" standalone="yes"?>
<Relationships xmlns="http://schemas.openxmlformats.org/package/2006/relationships"><Relationship Id="rId8" Type="http://schemas.openxmlformats.org/officeDocument/2006/relationships/image" Target="../media/image423.png"/><Relationship Id="rId3" Type="http://schemas.openxmlformats.org/officeDocument/2006/relationships/image" Target="../media/image4180.png"/><Relationship Id="rId7" Type="http://schemas.openxmlformats.org/officeDocument/2006/relationships/image" Target="../media/image422.png"/><Relationship Id="rId2" Type="http://schemas.openxmlformats.org/officeDocument/2006/relationships/notesSlide" Target="../notesSlides/notesSlide392.xml"/><Relationship Id="rId1" Type="http://schemas.openxmlformats.org/officeDocument/2006/relationships/slideLayout" Target="../slideLayouts/slideLayout2.xml"/><Relationship Id="rId6" Type="http://schemas.openxmlformats.org/officeDocument/2006/relationships/image" Target="../media/image421.png"/><Relationship Id="rId11" Type="http://schemas.openxmlformats.org/officeDocument/2006/relationships/image" Target="../media/image426.png"/><Relationship Id="rId5" Type="http://schemas.openxmlformats.org/officeDocument/2006/relationships/image" Target="../media/image420.png"/><Relationship Id="rId10" Type="http://schemas.openxmlformats.org/officeDocument/2006/relationships/image" Target="../media/image425.png"/><Relationship Id="rId4" Type="http://schemas.openxmlformats.org/officeDocument/2006/relationships/image" Target="../media/image419.png"/><Relationship Id="rId9" Type="http://schemas.openxmlformats.org/officeDocument/2006/relationships/image" Target="../media/image424.png"/></Relationships>
</file>

<file path=ppt/slides/_rels/slide403.xml.rels><?xml version="1.0" encoding="UTF-8" standalone="yes"?>
<Relationships xmlns="http://schemas.openxmlformats.org/package/2006/relationships"><Relationship Id="rId8" Type="http://schemas.openxmlformats.org/officeDocument/2006/relationships/image" Target="../media/image432.png"/><Relationship Id="rId3" Type="http://schemas.openxmlformats.org/officeDocument/2006/relationships/image" Target="../media/image427.png"/><Relationship Id="rId7" Type="http://schemas.openxmlformats.org/officeDocument/2006/relationships/image" Target="../media/image431.png"/><Relationship Id="rId2" Type="http://schemas.openxmlformats.org/officeDocument/2006/relationships/notesSlide" Target="../notesSlides/notesSlide393.xml"/><Relationship Id="rId1" Type="http://schemas.openxmlformats.org/officeDocument/2006/relationships/slideLayout" Target="../slideLayouts/slideLayout2.xml"/><Relationship Id="rId6" Type="http://schemas.openxmlformats.org/officeDocument/2006/relationships/image" Target="../media/image430.png"/><Relationship Id="rId11" Type="http://schemas.openxmlformats.org/officeDocument/2006/relationships/image" Target="../media/image435.png"/><Relationship Id="rId5" Type="http://schemas.openxmlformats.org/officeDocument/2006/relationships/image" Target="../media/image429.png"/><Relationship Id="rId10" Type="http://schemas.openxmlformats.org/officeDocument/2006/relationships/image" Target="../media/image434.png"/><Relationship Id="rId4" Type="http://schemas.openxmlformats.org/officeDocument/2006/relationships/image" Target="../media/image428.png"/><Relationship Id="rId9" Type="http://schemas.openxmlformats.org/officeDocument/2006/relationships/image" Target="../media/image433.png"/></Relationships>
</file>

<file path=ppt/slides/_rels/slide404.xml.rels><?xml version="1.0" encoding="UTF-8" standalone="yes"?>
<Relationships xmlns="http://schemas.openxmlformats.org/package/2006/relationships"><Relationship Id="rId8" Type="http://schemas.openxmlformats.org/officeDocument/2006/relationships/image" Target="../media/image440.png"/><Relationship Id="rId13" Type="http://schemas.openxmlformats.org/officeDocument/2006/relationships/image" Target="../media/image445.png"/><Relationship Id="rId18" Type="http://schemas.openxmlformats.org/officeDocument/2006/relationships/image" Target="../media/image450.png"/><Relationship Id="rId7" Type="http://schemas.openxmlformats.org/officeDocument/2006/relationships/image" Target="../media/image439.png"/><Relationship Id="rId12" Type="http://schemas.openxmlformats.org/officeDocument/2006/relationships/image" Target="../media/image444.png"/><Relationship Id="rId17" Type="http://schemas.openxmlformats.org/officeDocument/2006/relationships/image" Target="../media/image449.png"/><Relationship Id="rId2" Type="http://schemas.openxmlformats.org/officeDocument/2006/relationships/notesSlide" Target="../notesSlides/notesSlide394.xml"/><Relationship Id="rId16" Type="http://schemas.openxmlformats.org/officeDocument/2006/relationships/image" Target="../media/image448.png"/><Relationship Id="rId1" Type="http://schemas.openxmlformats.org/officeDocument/2006/relationships/slideLayout" Target="../slideLayouts/slideLayout2.xml"/><Relationship Id="rId6" Type="http://schemas.openxmlformats.org/officeDocument/2006/relationships/image" Target="../media/image438.png"/><Relationship Id="rId11" Type="http://schemas.openxmlformats.org/officeDocument/2006/relationships/image" Target="../media/image443.png"/><Relationship Id="rId15" Type="http://schemas.openxmlformats.org/officeDocument/2006/relationships/image" Target="../media/image447.png"/><Relationship Id="rId10" Type="http://schemas.openxmlformats.org/officeDocument/2006/relationships/image" Target="../media/image442.png"/><Relationship Id="rId9" Type="http://schemas.openxmlformats.org/officeDocument/2006/relationships/image" Target="../media/image441.png"/><Relationship Id="rId14" Type="http://schemas.openxmlformats.org/officeDocument/2006/relationships/image" Target="../media/image446.png"/></Relationships>
</file>

<file path=ppt/slides/_rels/slide405.xml.rels><?xml version="1.0" encoding="UTF-8" standalone="yes"?>
<Relationships xmlns="http://schemas.openxmlformats.org/package/2006/relationships"><Relationship Id="rId8" Type="http://schemas.openxmlformats.org/officeDocument/2006/relationships/image" Target="../media/image409.png"/><Relationship Id="rId13" Type="http://schemas.openxmlformats.org/officeDocument/2006/relationships/image" Target="../media/image414.png"/><Relationship Id="rId3" Type="http://schemas.openxmlformats.org/officeDocument/2006/relationships/image" Target="../media/image404.png"/><Relationship Id="rId7" Type="http://schemas.openxmlformats.org/officeDocument/2006/relationships/image" Target="../media/image408.png"/><Relationship Id="rId12" Type="http://schemas.openxmlformats.org/officeDocument/2006/relationships/image" Target="../media/image413.png"/><Relationship Id="rId17" Type="http://schemas.openxmlformats.org/officeDocument/2006/relationships/image" Target="../media/image465.png"/><Relationship Id="rId2" Type="http://schemas.openxmlformats.org/officeDocument/2006/relationships/notesSlide" Target="../notesSlides/notesSlide395.xml"/><Relationship Id="rId16" Type="http://schemas.openxmlformats.org/officeDocument/2006/relationships/image" Target="../media/image417.png"/><Relationship Id="rId1" Type="http://schemas.openxmlformats.org/officeDocument/2006/relationships/slideLayout" Target="../slideLayouts/slideLayout2.xml"/><Relationship Id="rId6" Type="http://schemas.openxmlformats.org/officeDocument/2006/relationships/image" Target="../media/image407.png"/><Relationship Id="rId11" Type="http://schemas.openxmlformats.org/officeDocument/2006/relationships/image" Target="../media/image412.png"/><Relationship Id="rId5" Type="http://schemas.openxmlformats.org/officeDocument/2006/relationships/image" Target="../media/image406.png"/><Relationship Id="rId15" Type="http://schemas.openxmlformats.org/officeDocument/2006/relationships/image" Target="../media/image416.png"/><Relationship Id="rId10" Type="http://schemas.openxmlformats.org/officeDocument/2006/relationships/image" Target="../media/image411.png"/><Relationship Id="rId4" Type="http://schemas.openxmlformats.org/officeDocument/2006/relationships/image" Target="../media/image405.png"/><Relationship Id="rId9" Type="http://schemas.openxmlformats.org/officeDocument/2006/relationships/image" Target="../media/image410.png"/><Relationship Id="rId14" Type="http://schemas.openxmlformats.org/officeDocument/2006/relationships/image" Target="../media/image415.png"/></Relationships>
</file>

<file path=ppt/slides/_rels/slide406.xml.rels><?xml version="1.0" encoding="UTF-8" standalone="yes"?>
<Relationships xmlns="http://schemas.openxmlformats.org/package/2006/relationships"><Relationship Id="rId13" Type="http://schemas.openxmlformats.org/officeDocument/2006/relationships/image" Target="../media/image476.png"/><Relationship Id="rId18" Type="http://schemas.openxmlformats.org/officeDocument/2006/relationships/image" Target="../media/image481.png"/><Relationship Id="rId12" Type="http://schemas.openxmlformats.org/officeDocument/2006/relationships/image" Target="../media/image475.png"/><Relationship Id="rId17" Type="http://schemas.openxmlformats.org/officeDocument/2006/relationships/image" Target="../media/image480.png"/><Relationship Id="rId2" Type="http://schemas.openxmlformats.org/officeDocument/2006/relationships/notesSlide" Target="../notesSlides/notesSlide396.xml"/><Relationship Id="rId16" Type="http://schemas.openxmlformats.org/officeDocument/2006/relationships/image" Target="../media/image479.png"/><Relationship Id="rId20" Type="http://schemas.openxmlformats.org/officeDocument/2006/relationships/image" Target="../media/image483.png"/><Relationship Id="rId1" Type="http://schemas.openxmlformats.org/officeDocument/2006/relationships/slideLayout" Target="../slideLayouts/slideLayout2.xml"/><Relationship Id="rId11" Type="http://schemas.openxmlformats.org/officeDocument/2006/relationships/image" Target="../media/image474.png"/><Relationship Id="rId15" Type="http://schemas.openxmlformats.org/officeDocument/2006/relationships/image" Target="../media/image478.png"/><Relationship Id="rId19" Type="http://schemas.openxmlformats.org/officeDocument/2006/relationships/image" Target="../media/image482.png"/><Relationship Id="rId14" Type="http://schemas.openxmlformats.org/officeDocument/2006/relationships/image" Target="../media/image477.png"/></Relationships>
</file>

<file path=ppt/slides/_rels/slide407.xml.rels><?xml version="1.0" encoding="UTF-8" standalone="yes"?>
<Relationships xmlns="http://schemas.openxmlformats.org/package/2006/relationships"><Relationship Id="rId13" Type="http://schemas.openxmlformats.org/officeDocument/2006/relationships/image" Target="../media/image485.png"/><Relationship Id="rId18" Type="http://schemas.openxmlformats.org/officeDocument/2006/relationships/image" Target="../media/image490.png"/><Relationship Id="rId17" Type="http://schemas.openxmlformats.org/officeDocument/2006/relationships/image" Target="../media/image489.png"/><Relationship Id="rId2" Type="http://schemas.openxmlformats.org/officeDocument/2006/relationships/notesSlide" Target="../notesSlides/notesSlide397.xml"/><Relationship Id="rId1" Type="http://schemas.openxmlformats.org/officeDocument/2006/relationships/slideLayout" Target="../slideLayouts/slideLayout2.xml"/><Relationship Id="rId15" Type="http://schemas.openxmlformats.org/officeDocument/2006/relationships/image" Target="../media/image487.png"/><Relationship Id="rId14" Type="http://schemas.openxmlformats.org/officeDocument/2006/relationships/image" Target="../media/image418.png"/></Relationships>
</file>

<file path=ppt/slides/_rels/slide408.xml.rels><?xml version="1.0" encoding="UTF-8" standalone="yes"?>
<Relationships xmlns="http://schemas.openxmlformats.org/package/2006/relationships"><Relationship Id="rId2" Type="http://schemas.openxmlformats.org/officeDocument/2006/relationships/notesSlide" Target="../notesSlides/notesSlide398.xml"/><Relationship Id="rId1" Type="http://schemas.openxmlformats.org/officeDocument/2006/relationships/slideLayout" Target="../slideLayouts/slideLayout1.xml"/></Relationships>
</file>

<file path=ppt/slides/_rels/slide409.xml.rels><?xml version="1.0" encoding="UTF-8" standalone="yes"?>
<Relationships xmlns="http://schemas.openxmlformats.org/package/2006/relationships"><Relationship Id="rId8" Type="http://schemas.openxmlformats.org/officeDocument/2006/relationships/image" Target="../media/image496.png"/><Relationship Id="rId13" Type="http://schemas.openxmlformats.org/officeDocument/2006/relationships/image" Target="../media/image499.png"/><Relationship Id="rId18" Type="http://schemas.openxmlformats.org/officeDocument/2006/relationships/image" Target="../media/image504.png"/><Relationship Id="rId21" Type="http://schemas.openxmlformats.org/officeDocument/2006/relationships/image" Target="../media/image507.png"/><Relationship Id="rId7" Type="http://schemas.openxmlformats.org/officeDocument/2006/relationships/image" Target="../media/image495.png"/><Relationship Id="rId12" Type="http://schemas.openxmlformats.org/officeDocument/2006/relationships/image" Target="../media/image459.png"/><Relationship Id="rId17" Type="http://schemas.openxmlformats.org/officeDocument/2006/relationships/image" Target="../media/image503.png"/><Relationship Id="rId25" Type="http://schemas.openxmlformats.org/officeDocument/2006/relationships/image" Target="../media/image437.png"/><Relationship Id="rId2" Type="http://schemas.openxmlformats.org/officeDocument/2006/relationships/notesSlide" Target="../notesSlides/notesSlide399.xml"/><Relationship Id="rId16" Type="http://schemas.openxmlformats.org/officeDocument/2006/relationships/image" Target="../media/image502.png"/><Relationship Id="rId1" Type="http://schemas.openxmlformats.org/officeDocument/2006/relationships/slideLayout" Target="../slideLayouts/slideLayout2.xml"/><Relationship Id="rId6" Type="http://schemas.openxmlformats.org/officeDocument/2006/relationships/image" Target="../media/image494.png"/><Relationship Id="rId11" Type="http://schemas.openxmlformats.org/officeDocument/2006/relationships/image" Target="../media/image458.png"/><Relationship Id="rId24" Type="http://schemas.openxmlformats.org/officeDocument/2006/relationships/image" Target="../media/image436.png"/><Relationship Id="rId23" Type="http://schemas.openxmlformats.org/officeDocument/2006/relationships/image" Target="../media/image509.png"/><Relationship Id="rId5" Type="http://schemas.openxmlformats.org/officeDocument/2006/relationships/image" Target="../media/image493.png"/><Relationship Id="rId15" Type="http://schemas.openxmlformats.org/officeDocument/2006/relationships/image" Target="../media/image501.png"/><Relationship Id="rId10" Type="http://schemas.openxmlformats.org/officeDocument/2006/relationships/image" Target="../media/image498.png"/><Relationship Id="rId19" Type="http://schemas.openxmlformats.org/officeDocument/2006/relationships/image" Target="../media/image505.png"/><Relationship Id="rId4" Type="http://schemas.openxmlformats.org/officeDocument/2006/relationships/image" Target="../media/image492.png"/><Relationship Id="rId9" Type="http://schemas.openxmlformats.org/officeDocument/2006/relationships/image" Target="../media/image497.png"/><Relationship Id="rId14" Type="http://schemas.openxmlformats.org/officeDocument/2006/relationships/image" Target="../media/image500.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10.xml.rels><?xml version="1.0" encoding="UTF-8" standalone="yes"?>
<Relationships xmlns="http://schemas.openxmlformats.org/package/2006/relationships"><Relationship Id="rId3" Type="http://schemas.openxmlformats.org/officeDocument/2006/relationships/image" Target="../media/image510.png"/><Relationship Id="rId2" Type="http://schemas.openxmlformats.org/officeDocument/2006/relationships/notesSlide" Target="../notesSlides/notesSlide400.xml"/><Relationship Id="rId1" Type="http://schemas.openxmlformats.org/officeDocument/2006/relationships/slideLayout" Target="../slideLayouts/slideLayout2.xml"/><Relationship Id="rId6" Type="http://schemas.openxmlformats.org/officeDocument/2006/relationships/image" Target="../media/image513.png"/><Relationship Id="rId5" Type="http://schemas.openxmlformats.org/officeDocument/2006/relationships/image" Target="../media/image512.png"/><Relationship Id="rId4" Type="http://schemas.openxmlformats.org/officeDocument/2006/relationships/image" Target="../media/image511.png"/></Relationships>
</file>

<file path=ppt/slides/_rels/slide411.xml.rels><?xml version="1.0" encoding="UTF-8" standalone="yes"?>
<Relationships xmlns="http://schemas.openxmlformats.org/package/2006/relationships"><Relationship Id="rId8" Type="http://schemas.openxmlformats.org/officeDocument/2006/relationships/image" Target="../media/image496.png"/><Relationship Id="rId13" Type="http://schemas.openxmlformats.org/officeDocument/2006/relationships/image" Target="../media/image499.png"/><Relationship Id="rId26" Type="http://schemas.openxmlformats.org/officeDocument/2006/relationships/image" Target="../media/image516.png"/><Relationship Id="rId7" Type="http://schemas.openxmlformats.org/officeDocument/2006/relationships/image" Target="../media/image495.png"/><Relationship Id="rId12" Type="http://schemas.openxmlformats.org/officeDocument/2006/relationships/image" Target="../media/image459.png"/><Relationship Id="rId17" Type="http://schemas.openxmlformats.org/officeDocument/2006/relationships/image" Target="../media/image503.png"/><Relationship Id="rId25" Type="http://schemas.openxmlformats.org/officeDocument/2006/relationships/image" Target="../media/image515.png"/><Relationship Id="rId2" Type="http://schemas.openxmlformats.org/officeDocument/2006/relationships/notesSlide" Target="../notesSlides/notesSlide401.xml"/><Relationship Id="rId16" Type="http://schemas.openxmlformats.org/officeDocument/2006/relationships/image" Target="../media/image502.png"/><Relationship Id="rId1" Type="http://schemas.openxmlformats.org/officeDocument/2006/relationships/slideLayout" Target="../slideLayouts/slideLayout2.xml"/><Relationship Id="rId24" Type="http://schemas.openxmlformats.org/officeDocument/2006/relationships/image" Target="../media/image451.png"/><Relationship Id="rId11" Type="http://schemas.openxmlformats.org/officeDocument/2006/relationships/image" Target="../media/image458.png"/><Relationship Id="rId23" Type="http://schemas.openxmlformats.org/officeDocument/2006/relationships/image" Target="../media/image514.png"/><Relationship Id="rId5" Type="http://schemas.openxmlformats.org/officeDocument/2006/relationships/image" Target="../media/image493.png"/><Relationship Id="rId15" Type="http://schemas.openxmlformats.org/officeDocument/2006/relationships/image" Target="../media/image501.png"/><Relationship Id="rId28" Type="http://schemas.openxmlformats.org/officeDocument/2006/relationships/image" Target="../media/image518.png"/><Relationship Id="rId10" Type="http://schemas.openxmlformats.org/officeDocument/2006/relationships/image" Target="../media/image498.png"/><Relationship Id="rId4" Type="http://schemas.openxmlformats.org/officeDocument/2006/relationships/image" Target="../media/image492.png"/><Relationship Id="rId9" Type="http://schemas.openxmlformats.org/officeDocument/2006/relationships/image" Target="../media/image497.png"/><Relationship Id="rId14" Type="http://schemas.openxmlformats.org/officeDocument/2006/relationships/image" Target="../media/image500.png"/><Relationship Id="rId27" Type="http://schemas.openxmlformats.org/officeDocument/2006/relationships/image" Target="../media/image517.png"/></Relationships>
</file>

<file path=ppt/slides/_rels/slide412.xml.rels><?xml version="1.0" encoding="UTF-8" standalone="yes"?>
<Relationships xmlns="http://schemas.openxmlformats.org/package/2006/relationships"><Relationship Id="rId3" Type="http://schemas.openxmlformats.org/officeDocument/2006/relationships/image" Target="../media/image519.png"/><Relationship Id="rId7" Type="http://schemas.openxmlformats.org/officeDocument/2006/relationships/image" Target="../media/image520.png"/><Relationship Id="rId2" Type="http://schemas.openxmlformats.org/officeDocument/2006/relationships/notesSlide" Target="../notesSlides/notesSlide402.xml"/><Relationship Id="rId1" Type="http://schemas.openxmlformats.org/officeDocument/2006/relationships/slideLayout" Target="../slideLayouts/slideLayout2.xml"/></Relationships>
</file>

<file path=ppt/slides/_rels/slide413.xml.rels><?xml version="1.0" encoding="UTF-8" standalone="yes"?>
<Relationships xmlns="http://schemas.openxmlformats.org/package/2006/relationships"><Relationship Id="rId8" Type="http://schemas.openxmlformats.org/officeDocument/2006/relationships/image" Target="../media/image526.png"/><Relationship Id="rId13" Type="http://schemas.openxmlformats.org/officeDocument/2006/relationships/image" Target="../media/image531.png"/><Relationship Id="rId18" Type="http://schemas.openxmlformats.org/officeDocument/2006/relationships/image" Target="../media/image536.png"/><Relationship Id="rId26" Type="http://schemas.openxmlformats.org/officeDocument/2006/relationships/image" Target="../media/image544.png"/><Relationship Id="rId3" Type="http://schemas.openxmlformats.org/officeDocument/2006/relationships/image" Target="../media/image521.png"/><Relationship Id="rId21" Type="http://schemas.openxmlformats.org/officeDocument/2006/relationships/image" Target="../media/image539.png"/><Relationship Id="rId7" Type="http://schemas.openxmlformats.org/officeDocument/2006/relationships/image" Target="../media/image525.png"/><Relationship Id="rId12" Type="http://schemas.openxmlformats.org/officeDocument/2006/relationships/image" Target="../media/image530.png"/><Relationship Id="rId17" Type="http://schemas.openxmlformats.org/officeDocument/2006/relationships/image" Target="../media/image535.png"/><Relationship Id="rId25" Type="http://schemas.openxmlformats.org/officeDocument/2006/relationships/image" Target="../media/image543.png"/><Relationship Id="rId2" Type="http://schemas.openxmlformats.org/officeDocument/2006/relationships/notesSlide" Target="../notesSlides/notesSlide403.xml"/><Relationship Id="rId16" Type="http://schemas.openxmlformats.org/officeDocument/2006/relationships/image" Target="../media/image534.png"/><Relationship Id="rId20" Type="http://schemas.openxmlformats.org/officeDocument/2006/relationships/image" Target="../media/image538.png"/><Relationship Id="rId1" Type="http://schemas.openxmlformats.org/officeDocument/2006/relationships/slideLayout" Target="../slideLayouts/slideLayout2.xml"/><Relationship Id="rId6" Type="http://schemas.openxmlformats.org/officeDocument/2006/relationships/image" Target="../media/image524.png"/><Relationship Id="rId11" Type="http://schemas.openxmlformats.org/officeDocument/2006/relationships/image" Target="../media/image529.png"/><Relationship Id="rId24" Type="http://schemas.openxmlformats.org/officeDocument/2006/relationships/image" Target="../media/image542.png"/><Relationship Id="rId5" Type="http://schemas.openxmlformats.org/officeDocument/2006/relationships/image" Target="../media/image523.png"/><Relationship Id="rId15" Type="http://schemas.openxmlformats.org/officeDocument/2006/relationships/image" Target="../media/image533.png"/><Relationship Id="rId23" Type="http://schemas.openxmlformats.org/officeDocument/2006/relationships/image" Target="../media/image541.png"/><Relationship Id="rId10" Type="http://schemas.openxmlformats.org/officeDocument/2006/relationships/image" Target="../media/image528.png"/><Relationship Id="rId19" Type="http://schemas.openxmlformats.org/officeDocument/2006/relationships/image" Target="../media/image537.png"/><Relationship Id="rId4" Type="http://schemas.openxmlformats.org/officeDocument/2006/relationships/image" Target="../media/image522.png"/><Relationship Id="rId9" Type="http://schemas.openxmlformats.org/officeDocument/2006/relationships/image" Target="../media/image527.png"/><Relationship Id="rId14" Type="http://schemas.openxmlformats.org/officeDocument/2006/relationships/image" Target="../media/image532.png"/><Relationship Id="rId22" Type="http://schemas.openxmlformats.org/officeDocument/2006/relationships/image" Target="../media/image540.png"/><Relationship Id="rId27" Type="http://schemas.openxmlformats.org/officeDocument/2006/relationships/image" Target="../media/image545.png"/></Relationships>
</file>

<file path=ppt/slides/_rels/slide414.xml.rels><?xml version="1.0" encoding="UTF-8" standalone="yes"?>
<Relationships xmlns="http://schemas.openxmlformats.org/package/2006/relationships"><Relationship Id="rId8" Type="http://schemas.openxmlformats.org/officeDocument/2006/relationships/image" Target="../media/image550.png"/><Relationship Id="rId3" Type="http://schemas.openxmlformats.org/officeDocument/2006/relationships/image" Target="../media/image519.png"/><Relationship Id="rId2" Type="http://schemas.openxmlformats.org/officeDocument/2006/relationships/notesSlide" Target="../notesSlides/notesSlide404.xml"/><Relationship Id="rId1" Type="http://schemas.openxmlformats.org/officeDocument/2006/relationships/slideLayout" Target="../slideLayouts/slideLayout2.xml"/><Relationship Id="rId6" Type="http://schemas.openxmlformats.org/officeDocument/2006/relationships/image" Target="../media/image547.png"/><Relationship Id="rId5" Type="http://schemas.openxmlformats.org/officeDocument/2006/relationships/image" Target="../media/image546.png"/><Relationship Id="rId4" Type="http://schemas.openxmlformats.org/officeDocument/2006/relationships/image" Target="../media/image520.png"/></Relationships>
</file>

<file path=ppt/slides/_rels/slide415.xml.rels><?xml version="1.0" encoding="UTF-8" standalone="yes"?>
<Relationships xmlns="http://schemas.openxmlformats.org/package/2006/relationships"><Relationship Id="rId3" Type="http://schemas.openxmlformats.org/officeDocument/2006/relationships/image" Target="../media/image549.png"/><Relationship Id="rId7" Type="http://schemas.openxmlformats.org/officeDocument/2006/relationships/image" Target="../media/image548.png"/><Relationship Id="rId2" Type="http://schemas.openxmlformats.org/officeDocument/2006/relationships/notesSlide" Target="../notesSlides/notesSlide405.xml"/><Relationship Id="rId1" Type="http://schemas.openxmlformats.org/officeDocument/2006/relationships/slideLayout" Target="../slideLayouts/slideLayout2.xml"/><Relationship Id="rId4" Type="http://schemas.openxmlformats.org/officeDocument/2006/relationships/image" Target="../media/image4040.png"/><Relationship Id="rId9" Type="http://schemas.openxmlformats.org/officeDocument/2006/relationships/image" Target="../media/image552.png"/></Relationships>
</file>

<file path=ppt/slides/_rels/slide416.xml.rels><?xml version="1.0" encoding="UTF-8" standalone="yes"?>
<Relationships xmlns="http://schemas.openxmlformats.org/package/2006/relationships"><Relationship Id="rId3" Type="http://schemas.openxmlformats.org/officeDocument/2006/relationships/image" Target="../media/image553.png"/><Relationship Id="rId7" Type="http://schemas.openxmlformats.org/officeDocument/2006/relationships/image" Target="../media/image558.png"/><Relationship Id="rId2" Type="http://schemas.openxmlformats.org/officeDocument/2006/relationships/notesSlide" Target="../notesSlides/notesSlide406.xml"/><Relationship Id="rId1" Type="http://schemas.openxmlformats.org/officeDocument/2006/relationships/slideLayout" Target="../slideLayouts/slideLayout2.xml"/><Relationship Id="rId5" Type="http://schemas.openxmlformats.org/officeDocument/2006/relationships/image" Target="../media/image555.png"/><Relationship Id="rId4" Type="http://schemas.openxmlformats.org/officeDocument/2006/relationships/image" Target="../media/image554.png"/></Relationships>
</file>

<file path=ppt/slides/_rels/slide417.xml.rels><?xml version="1.0" encoding="UTF-8" standalone="yes"?>
<Relationships xmlns="http://schemas.openxmlformats.org/package/2006/relationships"><Relationship Id="rId2" Type="http://schemas.openxmlformats.org/officeDocument/2006/relationships/notesSlide" Target="../notesSlides/notesSlide407.xml"/><Relationship Id="rId1" Type="http://schemas.openxmlformats.org/officeDocument/2006/relationships/slideLayout" Target="../slideLayouts/slideLayout1.xml"/></Relationships>
</file>

<file path=ppt/slides/_rels/slide418.xml.rels><?xml version="1.0" encoding="UTF-8" standalone="yes"?>
<Relationships xmlns="http://schemas.openxmlformats.org/package/2006/relationships"><Relationship Id="rId2" Type="http://schemas.openxmlformats.org/officeDocument/2006/relationships/notesSlide" Target="../notesSlides/notesSlide408.xml"/><Relationship Id="rId1" Type="http://schemas.openxmlformats.org/officeDocument/2006/relationships/slideLayout" Target="../slideLayouts/slideLayout2.xml"/></Relationships>
</file>

<file path=ppt/slides/_rels/slide419.xml.rels><?xml version="1.0" encoding="UTF-8" standalone="yes"?>
<Relationships xmlns="http://schemas.openxmlformats.org/package/2006/relationships"><Relationship Id="rId2" Type="http://schemas.openxmlformats.org/officeDocument/2006/relationships/notesSlide" Target="../notesSlides/notesSlide40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420.xml.rels><?xml version="1.0" encoding="UTF-8" standalone="yes"?>
<Relationships xmlns="http://schemas.openxmlformats.org/package/2006/relationships"><Relationship Id="rId2" Type="http://schemas.openxmlformats.org/officeDocument/2006/relationships/notesSlide" Target="../notesSlides/notesSlide410.xml"/><Relationship Id="rId1" Type="http://schemas.openxmlformats.org/officeDocument/2006/relationships/slideLayout" Target="../slideLayouts/slideLayout2.xml"/></Relationships>
</file>

<file path=ppt/slides/_rels/slide421.xml.rels><?xml version="1.0" encoding="UTF-8" standalone="yes"?>
<Relationships xmlns="http://schemas.openxmlformats.org/package/2006/relationships"><Relationship Id="rId2" Type="http://schemas.openxmlformats.org/officeDocument/2006/relationships/notesSlide" Target="../notesSlides/notesSlide411.xml"/><Relationship Id="rId1" Type="http://schemas.openxmlformats.org/officeDocument/2006/relationships/slideLayout" Target="../slideLayouts/slideLayout2.xml"/></Relationships>
</file>

<file path=ppt/slides/_rels/slide422.xml.rels><?xml version="1.0" encoding="UTF-8" standalone="yes"?>
<Relationships xmlns="http://schemas.openxmlformats.org/package/2006/relationships"><Relationship Id="rId2" Type="http://schemas.openxmlformats.org/officeDocument/2006/relationships/notesSlide" Target="../notesSlides/notesSlide412.xml"/><Relationship Id="rId1" Type="http://schemas.openxmlformats.org/officeDocument/2006/relationships/slideLayout" Target="../slideLayouts/slideLayout2.xml"/></Relationships>
</file>

<file path=ppt/slides/_rels/slide423.xml.rels><?xml version="1.0" encoding="UTF-8" standalone="yes"?>
<Relationships xmlns="http://schemas.openxmlformats.org/package/2006/relationships"><Relationship Id="rId2" Type="http://schemas.openxmlformats.org/officeDocument/2006/relationships/notesSlide" Target="../notesSlides/notesSlide413.xml"/><Relationship Id="rId1" Type="http://schemas.openxmlformats.org/officeDocument/2006/relationships/slideLayout" Target="../slideLayouts/slideLayout2.xml"/></Relationships>
</file>

<file path=ppt/slides/_rels/slide424.xml.rels><?xml version="1.0" encoding="UTF-8" standalone="yes"?>
<Relationships xmlns="http://schemas.openxmlformats.org/package/2006/relationships"><Relationship Id="rId2" Type="http://schemas.openxmlformats.org/officeDocument/2006/relationships/notesSlide" Target="../notesSlides/notesSlide414.xml"/><Relationship Id="rId1" Type="http://schemas.openxmlformats.org/officeDocument/2006/relationships/slideLayout" Target="../slideLayouts/slideLayout2.xml"/></Relationships>
</file>

<file path=ppt/slides/_rels/slide425.xml.rels><?xml version="1.0" encoding="UTF-8" standalone="yes"?>
<Relationships xmlns="http://schemas.openxmlformats.org/package/2006/relationships"><Relationship Id="rId2" Type="http://schemas.openxmlformats.org/officeDocument/2006/relationships/notesSlide" Target="../notesSlides/notesSlide415.xml"/><Relationship Id="rId1" Type="http://schemas.openxmlformats.org/officeDocument/2006/relationships/slideLayout" Target="../slideLayouts/slideLayout2.xml"/></Relationships>
</file>

<file path=ppt/slides/_rels/slide426.xml.rels><?xml version="1.0" encoding="UTF-8" standalone="yes"?>
<Relationships xmlns="http://schemas.openxmlformats.org/package/2006/relationships"><Relationship Id="rId8" Type="http://schemas.openxmlformats.org/officeDocument/2006/relationships/image" Target="../media/image457.png"/><Relationship Id="rId13" Type="http://schemas.openxmlformats.org/officeDocument/2006/relationships/image" Target="../media/image464.png"/><Relationship Id="rId3" Type="http://schemas.openxmlformats.org/officeDocument/2006/relationships/image" Target="../media/image452.png"/><Relationship Id="rId7" Type="http://schemas.openxmlformats.org/officeDocument/2006/relationships/image" Target="../media/image456.png"/><Relationship Id="rId12" Type="http://schemas.openxmlformats.org/officeDocument/2006/relationships/image" Target="../media/image463.png"/><Relationship Id="rId2" Type="http://schemas.openxmlformats.org/officeDocument/2006/relationships/notesSlide" Target="../notesSlides/notesSlide416.xml"/><Relationship Id="rId16" Type="http://schemas.openxmlformats.org/officeDocument/2006/relationships/image" Target="../media/image468.png"/><Relationship Id="rId1" Type="http://schemas.openxmlformats.org/officeDocument/2006/relationships/slideLayout" Target="../slideLayouts/slideLayout2.xml"/><Relationship Id="rId6" Type="http://schemas.openxmlformats.org/officeDocument/2006/relationships/image" Target="../media/image455.png"/><Relationship Id="rId11" Type="http://schemas.openxmlformats.org/officeDocument/2006/relationships/image" Target="../media/image462.png"/><Relationship Id="rId5" Type="http://schemas.openxmlformats.org/officeDocument/2006/relationships/image" Target="../media/image454.png"/><Relationship Id="rId15" Type="http://schemas.openxmlformats.org/officeDocument/2006/relationships/image" Target="../media/image467.png"/><Relationship Id="rId10" Type="http://schemas.openxmlformats.org/officeDocument/2006/relationships/image" Target="../media/image461.png"/><Relationship Id="rId4" Type="http://schemas.openxmlformats.org/officeDocument/2006/relationships/image" Target="../media/image453.png"/><Relationship Id="rId9" Type="http://schemas.openxmlformats.org/officeDocument/2006/relationships/image" Target="../media/image460.png"/><Relationship Id="rId14" Type="http://schemas.openxmlformats.org/officeDocument/2006/relationships/image" Target="../media/image466.png"/></Relationships>
</file>

<file path=ppt/slides/_rels/slide427.xml.rels><?xml version="1.0" encoding="UTF-8" standalone="yes"?>
<Relationships xmlns="http://schemas.openxmlformats.org/package/2006/relationships"><Relationship Id="rId2" Type="http://schemas.openxmlformats.org/officeDocument/2006/relationships/notesSlide" Target="../notesSlides/notesSlide417.xml"/><Relationship Id="rId1" Type="http://schemas.openxmlformats.org/officeDocument/2006/relationships/slideLayout" Target="../slideLayouts/slideLayout2.xml"/></Relationships>
</file>

<file path=ppt/slides/_rels/slide428.xml.rels><?xml version="1.0" encoding="UTF-8" standalone="yes"?>
<Relationships xmlns="http://schemas.openxmlformats.org/package/2006/relationships"><Relationship Id="rId8" Type="http://schemas.openxmlformats.org/officeDocument/2006/relationships/image" Target="../media/image484.png"/><Relationship Id="rId13" Type="http://schemas.openxmlformats.org/officeDocument/2006/relationships/image" Target="../media/image506.png"/><Relationship Id="rId18" Type="http://schemas.openxmlformats.org/officeDocument/2006/relationships/image" Target="../media/image559.png"/><Relationship Id="rId3" Type="http://schemas.openxmlformats.org/officeDocument/2006/relationships/image" Target="../media/image469.png"/><Relationship Id="rId7" Type="http://schemas.openxmlformats.org/officeDocument/2006/relationships/image" Target="../media/image473.png"/><Relationship Id="rId12" Type="http://schemas.openxmlformats.org/officeDocument/2006/relationships/image" Target="../media/image491.png"/><Relationship Id="rId17" Type="http://schemas.openxmlformats.org/officeDocument/2006/relationships/image" Target="../media/image557.png"/><Relationship Id="rId2" Type="http://schemas.openxmlformats.org/officeDocument/2006/relationships/notesSlide" Target="../notesSlides/notesSlide418.xml"/><Relationship Id="rId16" Type="http://schemas.openxmlformats.org/officeDocument/2006/relationships/image" Target="../media/image556.png"/><Relationship Id="rId1" Type="http://schemas.openxmlformats.org/officeDocument/2006/relationships/slideLayout" Target="../slideLayouts/slideLayout2.xml"/><Relationship Id="rId6" Type="http://schemas.openxmlformats.org/officeDocument/2006/relationships/image" Target="../media/image472.png"/><Relationship Id="rId11" Type="http://schemas.openxmlformats.org/officeDocument/2006/relationships/image" Target="../media/image412.png"/><Relationship Id="rId5" Type="http://schemas.openxmlformats.org/officeDocument/2006/relationships/image" Target="../media/image471.png"/><Relationship Id="rId15" Type="http://schemas.openxmlformats.org/officeDocument/2006/relationships/image" Target="../media/image551.png"/><Relationship Id="rId10" Type="http://schemas.openxmlformats.org/officeDocument/2006/relationships/image" Target="../media/image488.png"/><Relationship Id="rId19" Type="http://schemas.openxmlformats.org/officeDocument/2006/relationships/image" Target="../media/image560.png"/><Relationship Id="rId4" Type="http://schemas.openxmlformats.org/officeDocument/2006/relationships/image" Target="../media/image470.png"/><Relationship Id="rId9" Type="http://schemas.openxmlformats.org/officeDocument/2006/relationships/image" Target="../media/image486.png"/><Relationship Id="rId14" Type="http://schemas.openxmlformats.org/officeDocument/2006/relationships/image" Target="../media/image508.png"/></Relationships>
</file>

<file path=ppt/slides/_rels/slide429.xml.rels><?xml version="1.0" encoding="UTF-8" standalone="yes"?>
<Relationships xmlns="http://schemas.openxmlformats.org/package/2006/relationships"><Relationship Id="rId8" Type="http://schemas.openxmlformats.org/officeDocument/2006/relationships/image" Target="../media/image566.png"/><Relationship Id="rId13" Type="http://schemas.openxmlformats.org/officeDocument/2006/relationships/image" Target="../media/image570.png"/><Relationship Id="rId18" Type="http://schemas.openxmlformats.org/officeDocument/2006/relationships/image" Target="../media/image578.png"/><Relationship Id="rId3" Type="http://schemas.openxmlformats.org/officeDocument/2006/relationships/image" Target="../media/image561.png"/><Relationship Id="rId7" Type="http://schemas.openxmlformats.org/officeDocument/2006/relationships/image" Target="../media/image565.png"/><Relationship Id="rId12" Type="http://schemas.openxmlformats.org/officeDocument/2006/relationships/image" Target="../media/image569.png"/><Relationship Id="rId17" Type="http://schemas.openxmlformats.org/officeDocument/2006/relationships/image" Target="../media/image574.png"/><Relationship Id="rId2" Type="http://schemas.openxmlformats.org/officeDocument/2006/relationships/notesSlide" Target="../notesSlides/notesSlide419.xml"/><Relationship Id="rId16" Type="http://schemas.openxmlformats.org/officeDocument/2006/relationships/image" Target="../media/image573.png"/><Relationship Id="rId20" Type="http://schemas.openxmlformats.org/officeDocument/2006/relationships/image" Target="../media/image595.png"/><Relationship Id="rId1" Type="http://schemas.openxmlformats.org/officeDocument/2006/relationships/slideLayout" Target="../slideLayouts/slideLayout2.xml"/><Relationship Id="rId6" Type="http://schemas.openxmlformats.org/officeDocument/2006/relationships/image" Target="../media/image564.png"/><Relationship Id="rId11" Type="http://schemas.openxmlformats.org/officeDocument/2006/relationships/image" Target="../media/image568.png"/><Relationship Id="rId5" Type="http://schemas.openxmlformats.org/officeDocument/2006/relationships/image" Target="../media/image563.png"/><Relationship Id="rId15" Type="http://schemas.openxmlformats.org/officeDocument/2006/relationships/image" Target="../media/image572.png"/><Relationship Id="rId10" Type="http://schemas.openxmlformats.org/officeDocument/2006/relationships/image" Target="../media/image411.png"/><Relationship Id="rId19" Type="http://schemas.openxmlformats.org/officeDocument/2006/relationships/image" Target="../media/image580.png"/><Relationship Id="rId4" Type="http://schemas.openxmlformats.org/officeDocument/2006/relationships/image" Target="../media/image562.png"/><Relationship Id="rId9" Type="http://schemas.openxmlformats.org/officeDocument/2006/relationships/image" Target="../media/image567.png"/><Relationship Id="rId14" Type="http://schemas.openxmlformats.org/officeDocument/2006/relationships/image" Target="../media/image571.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30.xml.rels><?xml version="1.0" encoding="UTF-8" standalone="yes"?>
<Relationships xmlns="http://schemas.openxmlformats.org/package/2006/relationships"><Relationship Id="rId3" Type="http://schemas.openxmlformats.org/officeDocument/2006/relationships/image" Target="../media/image596.png"/><Relationship Id="rId2" Type="http://schemas.openxmlformats.org/officeDocument/2006/relationships/notesSlide" Target="../notesSlides/notesSlide420.xml"/><Relationship Id="rId1" Type="http://schemas.openxmlformats.org/officeDocument/2006/relationships/slideLayout" Target="../slideLayouts/slideLayout2.xml"/></Relationships>
</file>

<file path=ppt/slides/_rels/slide431.xml.rels><?xml version="1.0" encoding="UTF-8" standalone="yes"?>
<Relationships xmlns="http://schemas.openxmlformats.org/package/2006/relationships"><Relationship Id="rId2" Type="http://schemas.openxmlformats.org/officeDocument/2006/relationships/notesSlide" Target="../notesSlides/notesSlide421.xml"/><Relationship Id="rId1" Type="http://schemas.openxmlformats.org/officeDocument/2006/relationships/slideLayout" Target="../slideLayouts/slideLayout2.xml"/></Relationships>
</file>

<file path=ppt/slides/_rels/slide432.xml.rels><?xml version="1.0" encoding="UTF-8" standalone="yes"?>
<Relationships xmlns="http://schemas.openxmlformats.org/package/2006/relationships"><Relationship Id="rId3" Type="http://schemas.openxmlformats.org/officeDocument/2006/relationships/image" Target="../media/image597.png"/><Relationship Id="rId2" Type="http://schemas.openxmlformats.org/officeDocument/2006/relationships/notesSlide" Target="../notesSlides/notesSlide422.xml"/><Relationship Id="rId1" Type="http://schemas.openxmlformats.org/officeDocument/2006/relationships/slideLayout" Target="../slideLayouts/slideLayout2.xml"/></Relationships>
</file>

<file path=ppt/slides/_rels/slide433.xml.rels><?xml version="1.0" encoding="UTF-8" standalone="yes"?>
<Relationships xmlns="http://schemas.openxmlformats.org/package/2006/relationships"><Relationship Id="rId2" Type="http://schemas.openxmlformats.org/officeDocument/2006/relationships/notesSlide" Target="../notesSlides/notesSlide423.xml"/><Relationship Id="rId1" Type="http://schemas.openxmlformats.org/officeDocument/2006/relationships/slideLayout" Target="../slideLayouts/slideLayout1.xml"/></Relationships>
</file>

<file path=ppt/slides/_rels/slide434.xml.rels><?xml version="1.0" encoding="UTF-8" standalone="yes"?>
<Relationships xmlns="http://schemas.openxmlformats.org/package/2006/relationships"><Relationship Id="rId2" Type="http://schemas.openxmlformats.org/officeDocument/2006/relationships/notesSlide" Target="../notesSlides/notesSlide424.xml"/><Relationship Id="rId1" Type="http://schemas.openxmlformats.org/officeDocument/2006/relationships/slideLayout" Target="../slideLayouts/slideLayout2.xml"/></Relationships>
</file>

<file path=ppt/slides/_rels/slide435.xml.rels><?xml version="1.0" encoding="UTF-8" standalone="yes"?>
<Relationships xmlns="http://schemas.openxmlformats.org/package/2006/relationships"><Relationship Id="rId2" Type="http://schemas.openxmlformats.org/officeDocument/2006/relationships/notesSlide" Target="../notesSlides/notesSlide425.xml"/><Relationship Id="rId1" Type="http://schemas.openxmlformats.org/officeDocument/2006/relationships/slideLayout" Target="../slideLayouts/slideLayout2.xml"/></Relationships>
</file>

<file path=ppt/slides/_rels/slide436.xml.rels><?xml version="1.0" encoding="UTF-8" standalone="yes"?>
<Relationships xmlns="http://schemas.openxmlformats.org/package/2006/relationships"><Relationship Id="rId3" Type="http://schemas.openxmlformats.org/officeDocument/2006/relationships/image" Target="../media/image613.png"/><Relationship Id="rId2" Type="http://schemas.openxmlformats.org/officeDocument/2006/relationships/notesSlide" Target="../notesSlides/notesSlide426.xml"/><Relationship Id="rId1" Type="http://schemas.openxmlformats.org/officeDocument/2006/relationships/slideLayout" Target="../slideLayouts/slideLayout2.xml"/><Relationship Id="rId4" Type="http://schemas.openxmlformats.org/officeDocument/2006/relationships/image" Target="../media/image653.png"/></Relationships>
</file>

<file path=ppt/slides/_rels/slide437.xml.rels><?xml version="1.0" encoding="UTF-8" standalone="yes"?>
<Relationships xmlns="http://schemas.openxmlformats.org/package/2006/relationships"><Relationship Id="rId2" Type="http://schemas.openxmlformats.org/officeDocument/2006/relationships/notesSlide" Target="../notesSlides/notesSlide427.xml"/><Relationship Id="rId1" Type="http://schemas.openxmlformats.org/officeDocument/2006/relationships/slideLayout" Target="../slideLayouts/slideLayout2.xml"/></Relationships>
</file>

<file path=ppt/slides/_rels/slide438.xml.rels><?xml version="1.0" encoding="UTF-8" standalone="yes"?>
<Relationships xmlns="http://schemas.openxmlformats.org/package/2006/relationships"><Relationship Id="rId2" Type="http://schemas.openxmlformats.org/officeDocument/2006/relationships/notesSlide" Target="../notesSlides/notesSlide428.xml"/><Relationship Id="rId1" Type="http://schemas.openxmlformats.org/officeDocument/2006/relationships/slideLayout" Target="../slideLayouts/slideLayout2.xml"/></Relationships>
</file>

<file path=ppt/slides/_rels/slide439.xml.rels><?xml version="1.0" encoding="UTF-8" standalone="yes"?>
<Relationships xmlns="http://schemas.openxmlformats.org/package/2006/relationships"><Relationship Id="rId2" Type="http://schemas.openxmlformats.org/officeDocument/2006/relationships/notesSlide" Target="../notesSlides/notesSlide429.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40.xml.rels><?xml version="1.0" encoding="UTF-8" standalone="yes"?>
<Relationships xmlns="http://schemas.openxmlformats.org/package/2006/relationships"><Relationship Id="rId2" Type="http://schemas.openxmlformats.org/officeDocument/2006/relationships/notesSlide" Target="../notesSlides/notesSlide430.xml"/><Relationship Id="rId1" Type="http://schemas.openxmlformats.org/officeDocument/2006/relationships/slideLayout" Target="../slideLayouts/slideLayout2.xml"/></Relationships>
</file>

<file path=ppt/slides/_rels/slide441.xml.rels><?xml version="1.0" encoding="UTF-8" standalone="yes"?>
<Relationships xmlns="http://schemas.openxmlformats.org/package/2006/relationships"><Relationship Id="rId2" Type="http://schemas.openxmlformats.org/officeDocument/2006/relationships/notesSlide" Target="../notesSlides/notesSlide431.xml"/><Relationship Id="rId1" Type="http://schemas.openxmlformats.org/officeDocument/2006/relationships/slideLayout" Target="../slideLayouts/slideLayout2.xml"/></Relationships>
</file>

<file path=ppt/slides/_rels/slide442.xml.rels><?xml version="1.0" encoding="UTF-8" standalone="yes"?>
<Relationships xmlns="http://schemas.openxmlformats.org/package/2006/relationships"><Relationship Id="rId3" Type="http://schemas.openxmlformats.org/officeDocument/2006/relationships/image" Target="../media/image654.png"/><Relationship Id="rId2" Type="http://schemas.openxmlformats.org/officeDocument/2006/relationships/notesSlide" Target="../notesSlides/notesSlide432.xml"/><Relationship Id="rId1" Type="http://schemas.openxmlformats.org/officeDocument/2006/relationships/slideLayout" Target="../slideLayouts/slideLayout2.xml"/><Relationship Id="rId4" Type="http://schemas.openxmlformats.org/officeDocument/2006/relationships/image" Target="../media/image655.png"/></Relationships>
</file>

<file path=ppt/slides/_rels/slide443.xml.rels><?xml version="1.0" encoding="UTF-8" standalone="yes"?>
<Relationships xmlns="http://schemas.openxmlformats.org/package/2006/relationships"><Relationship Id="rId2" Type="http://schemas.openxmlformats.org/officeDocument/2006/relationships/notesSlide" Target="../notesSlides/notesSlide433.xml"/><Relationship Id="rId1" Type="http://schemas.openxmlformats.org/officeDocument/2006/relationships/slideLayout" Target="../slideLayouts/slideLayout2.xml"/></Relationships>
</file>

<file path=ppt/slides/_rels/slide444.xml.rels><?xml version="1.0" encoding="UTF-8" standalone="yes"?>
<Relationships xmlns="http://schemas.openxmlformats.org/package/2006/relationships"><Relationship Id="rId2" Type="http://schemas.openxmlformats.org/officeDocument/2006/relationships/notesSlide" Target="../notesSlides/notesSlide434.xml"/><Relationship Id="rId1" Type="http://schemas.openxmlformats.org/officeDocument/2006/relationships/slideLayout" Target="../slideLayouts/slideLayout1.xml"/></Relationships>
</file>

<file path=ppt/slides/_rels/slide445.xml.rels><?xml version="1.0" encoding="UTF-8" standalone="yes"?>
<Relationships xmlns="http://schemas.openxmlformats.org/package/2006/relationships"><Relationship Id="rId3" Type="http://schemas.openxmlformats.org/officeDocument/2006/relationships/image" Target="../media/image656.png"/><Relationship Id="rId2" Type="http://schemas.openxmlformats.org/officeDocument/2006/relationships/notesSlide" Target="../notesSlides/notesSlide435.xml"/><Relationship Id="rId1" Type="http://schemas.openxmlformats.org/officeDocument/2006/relationships/slideLayout" Target="../slideLayouts/slideLayout2.xml"/><Relationship Id="rId6" Type="http://schemas.openxmlformats.org/officeDocument/2006/relationships/image" Target="../media/image4720.png"/><Relationship Id="rId5" Type="http://schemas.openxmlformats.org/officeDocument/2006/relationships/image" Target="../media/image4711.png"/><Relationship Id="rId4" Type="http://schemas.openxmlformats.org/officeDocument/2006/relationships/image" Target="../media/image4700.png"/></Relationships>
</file>

<file path=ppt/slides/_rels/slide446.xml.rels><?xml version="1.0" encoding="UTF-8" standalone="yes"?>
<Relationships xmlns="http://schemas.openxmlformats.org/package/2006/relationships"><Relationship Id="rId8" Type="http://schemas.openxmlformats.org/officeDocument/2006/relationships/image" Target="../media/image5560.png"/><Relationship Id="rId13" Type="http://schemas.openxmlformats.org/officeDocument/2006/relationships/image" Target="../media/image5630.png"/><Relationship Id="rId18" Type="http://schemas.openxmlformats.org/officeDocument/2006/relationships/image" Target="../media/image5680.png"/><Relationship Id="rId3" Type="http://schemas.openxmlformats.org/officeDocument/2006/relationships/image" Target="../media/image4730.png"/><Relationship Id="rId21" Type="http://schemas.openxmlformats.org/officeDocument/2006/relationships/image" Target="../media/image5710.png"/><Relationship Id="rId7" Type="http://schemas.openxmlformats.org/officeDocument/2006/relationships/image" Target="../media/image5510.png"/><Relationship Id="rId12" Type="http://schemas.openxmlformats.org/officeDocument/2006/relationships/image" Target="../media/image5620.png"/><Relationship Id="rId17" Type="http://schemas.openxmlformats.org/officeDocument/2006/relationships/image" Target="../media/image5670.png"/><Relationship Id="rId2" Type="http://schemas.openxmlformats.org/officeDocument/2006/relationships/notesSlide" Target="../notesSlides/notesSlide436.xml"/><Relationship Id="rId16" Type="http://schemas.openxmlformats.org/officeDocument/2006/relationships/image" Target="../media/image5660.png"/><Relationship Id="rId20" Type="http://schemas.openxmlformats.org/officeDocument/2006/relationships/image" Target="../media/image5700.png"/><Relationship Id="rId1" Type="http://schemas.openxmlformats.org/officeDocument/2006/relationships/slideLayout" Target="../slideLayouts/slideLayout2.xml"/><Relationship Id="rId6" Type="http://schemas.openxmlformats.org/officeDocument/2006/relationships/image" Target="../media/image4911.png"/><Relationship Id="rId11" Type="http://schemas.openxmlformats.org/officeDocument/2006/relationships/image" Target="../media/image5611.png"/><Relationship Id="rId5" Type="http://schemas.openxmlformats.org/officeDocument/2006/relationships/image" Target="../media/image4880.png"/><Relationship Id="rId15" Type="http://schemas.openxmlformats.org/officeDocument/2006/relationships/image" Target="../media/image5650.png"/><Relationship Id="rId10" Type="http://schemas.openxmlformats.org/officeDocument/2006/relationships/image" Target="../media/image5600.png"/><Relationship Id="rId19" Type="http://schemas.openxmlformats.org/officeDocument/2006/relationships/image" Target="../media/image5690.png"/><Relationship Id="rId4" Type="http://schemas.openxmlformats.org/officeDocument/2006/relationships/image" Target="../media/image4840.png"/><Relationship Id="rId9" Type="http://schemas.openxmlformats.org/officeDocument/2006/relationships/image" Target="../media/image5590.png"/><Relationship Id="rId14" Type="http://schemas.openxmlformats.org/officeDocument/2006/relationships/image" Target="../media/image5640.png"/><Relationship Id="rId22" Type="http://schemas.openxmlformats.org/officeDocument/2006/relationships/image" Target="../media/image5720.png"/></Relationships>
</file>

<file path=ppt/slides/_rels/slide447.xml.rels><?xml version="1.0" encoding="UTF-8" standalone="yes"?>
<Relationships xmlns="http://schemas.openxmlformats.org/package/2006/relationships"><Relationship Id="rId2" Type="http://schemas.openxmlformats.org/officeDocument/2006/relationships/notesSlide" Target="../notesSlides/notesSlide437.xml"/><Relationship Id="rId1" Type="http://schemas.openxmlformats.org/officeDocument/2006/relationships/slideLayout" Target="../slideLayouts/slideLayout1.xml"/></Relationships>
</file>

<file path=ppt/slides/_rels/slide448.xml.rels><?xml version="1.0" encoding="UTF-8" standalone="yes"?>
<Relationships xmlns="http://schemas.openxmlformats.org/package/2006/relationships"><Relationship Id="rId2" Type="http://schemas.openxmlformats.org/officeDocument/2006/relationships/notesSlide" Target="../notesSlides/notesSlide438.xml"/><Relationship Id="rId1" Type="http://schemas.openxmlformats.org/officeDocument/2006/relationships/slideLayout" Target="../slideLayouts/slideLayout2.xml"/></Relationships>
</file>

<file path=ppt/slides/_rels/slide449.xml.rels><?xml version="1.0" encoding="UTF-8" standalone="yes"?>
<Relationships xmlns="http://schemas.openxmlformats.org/package/2006/relationships"><Relationship Id="rId2" Type="http://schemas.openxmlformats.org/officeDocument/2006/relationships/notesSlide" Target="../notesSlides/notesSlide439.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50.xml.rels><?xml version="1.0" encoding="UTF-8" standalone="yes"?>
<Relationships xmlns="http://schemas.openxmlformats.org/package/2006/relationships"><Relationship Id="rId3" Type="http://schemas.openxmlformats.org/officeDocument/2006/relationships/image" Target="../media/image657.png"/><Relationship Id="rId2" Type="http://schemas.openxmlformats.org/officeDocument/2006/relationships/notesSlide" Target="../notesSlides/notesSlide440.xml"/><Relationship Id="rId1" Type="http://schemas.openxmlformats.org/officeDocument/2006/relationships/slideLayout" Target="../slideLayouts/slideLayout2.xml"/><Relationship Id="rId4" Type="http://schemas.openxmlformats.org/officeDocument/2006/relationships/image" Target="../media/image658.png"/></Relationships>
</file>

<file path=ppt/slides/_rels/slide451.xml.rels><?xml version="1.0" encoding="UTF-8" standalone="yes"?>
<Relationships xmlns="http://schemas.openxmlformats.org/package/2006/relationships"><Relationship Id="rId2" Type="http://schemas.openxmlformats.org/officeDocument/2006/relationships/notesSlide" Target="../notesSlides/notesSlide441.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7.png"/><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10.png"/><Relationship Id="rId4" Type="http://schemas.openxmlformats.org/officeDocument/2006/relationships/hyperlink" Target="https://en.wikipedia.org/wiki/Linear_regression" TargetMode="External"/></Relationships>
</file>

<file path=ppt/slides/_rels/slide4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910.png"/><Relationship Id="rId2" Type="http://schemas.openxmlformats.org/officeDocument/2006/relationships/notesSlide" Target="../notesSlides/notesSlide53.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10.png"/></Relationships>
</file>

<file path=ppt/slides/_rels/slide5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10.png"/></Relationships>
</file>

<file path=ppt/slides/_rels/slide5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6.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10.pn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6.png"/><Relationship Id="rId4" Type="http://schemas.openxmlformats.org/officeDocument/2006/relationships/image" Target="../media/image10.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10.png"/></Relationships>
</file>

<file path=ppt/slides/_rels/slide5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hyperlink" Target="https://support.microsoft.com/en-my/help/2977003/the-latest-supported-visual-c-downloads" TargetMode="Externa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9.png"/><Relationship Id="rId4" Type="http://schemas.openxmlformats.org/officeDocument/2006/relationships/image" Target="../media/image10.pn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4.png"/><Relationship Id="rId4" Type="http://schemas.openxmlformats.org/officeDocument/2006/relationships/image" Target="../media/image10.png"/></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34.png"/><Relationship Id="rId4" Type="http://schemas.openxmlformats.org/officeDocument/2006/relationships/image" Target="../media/image10.pn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34.png"/><Relationship Id="rId4" Type="http://schemas.openxmlformats.org/officeDocument/2006/relationships/image" Target="../media/image10.png"/></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34.png"/><Relationship Id="rId4" Type="http://schemas.openxmlformats.org/officeDocument/2006/relationships/image" Target="../media/image1910.png"/></Relationships>
</file>

<file path=ppt/slides/_rels/slide6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9.xml"/><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4.png"/></Relationships>
</file>

<file path=ppt/slides/_rels/slide7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0.xml"/><Relationship Id="rId1" Type="http://schemas.openxmlformats.org/officeDocument/2006/relationships/slideLayout" Target="../slideLayouts/slideLayout2.xml"/><Relationship Id="rId6" Type="http://schemas.openxmlformats.org/officeDocument/2006/relationships/image" Target="../media/image4511.png"/><Relationship Id="rId5" Type="http://schemas.openxmlformats.org/officeDocument/2006/relationships/image" Target="../media/image2310.png"/><Relationship Id="rId4" Type="http://schemas.openxmlformats.org/officeDocument/2006/relationships/image" Target="../media/image4411.png"/></Relationships>
</file>

<file path=ppt/slides/_rels/slide7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71.xml"/><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47.png"/></Relationships>
</file>

<file path=ppt/slides/_rels/slide73.xml.rels><?xml version="1.0" encoding="UTF-8" standalone="yes"?>
<Relationships xmlns="http://schemas.openxmlformats.org/package/2006/relationships"><Relationship Id="rId3" Type="http://schemas.openxmlformats.org/officeDocument/2006/relationships/image" Target="../media/image277.png"/><Relationship Id="rId2" Type="http://schemas.openxmlformats.org/officeDocument/2006/relationships/notesSlide" Target="../notesSlides/notesSlide72.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74.xml.rels><?xml version="1.0" encoding="UTF-8" standalone="yes"?>
<Relationships xmlns="http://schemas.openxmlformats.org/package/2006/relationships"><Relationship Id="rId3" Type="http://schemas.openxmlformats.org/officeDocument/2006/relationships/image" Target="../media/image4910.png"/><Relationship Id="rId2" Type="http://schemas.openxmlformats.org/officeDocument/2006/relationships/notesSlide" Target="../notesSlides/notesSlide73.xml"/><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3110.png"/></Relationships>
</file>

<file path=ppt/slides/_rels/slide75.xml.rels><?xml version="1.0" encoding="UTF-8" standalone="yes"?>
<Relationships xmlns="http://schemas.openxmlformats.org/package/2006/relationships"><Relationship Id="rId3" Type="http://schemas.openxmlformats.org/officeDocument/2006/relationships/image" Target="../media/image3110.png"/><Relationship Id="rId2" Type="http://schemas.openxmlformats.org/officeDocument/2006/relationships/notesSlide" Target="../notesSlides/notesSlide74.xml"/><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4910.png"/></Relationships>
</file>

<file path=ppt/slides/_rels/slide76.xml.rels><?xml version="1.0" encoding="UTF-8" standalone="yes"?>
<Relationships xmlns="http://schemas.openxmlformats.org/package/2006/relationships"><Relationship Id="rId3" Type="http://schemas.openxmlformats.org/officeDocument/2006/relationships/image" Target="../media/image3110.png"/><Relationship Id="rId2" Type="http://schemas.openxmlformats.org/officeDocument/2006/relationships/notesSlide" Target="../notesSlides/notesSlide75.xml"/><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4910.png"/></Relationships>
</file>

<file path=ppt/slides/_rels/slide77.xml.rels><?xml version="1.0" encoding="UTF-8" standalone="yes"?>
<Relationships xmlns="http://schemas.openxmlformats.org/package/2006/relationships"><Relationship Id="rId3" Type="http://schemas.openxmlformats.org/officeDocument/2006/relationships/image" Target="../media/image3510.png"/><Relationship Id="rId2" Type="http://schemas.openxmlformats.org/officeDocument/2006/relationships/notesSlide" Target="../notesSlides/notesSlide76.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78.xml.rels><?xml version="1.0" encoding="UTF-8" standalone="yes"?>
<Relationships xmlns="http://schemas.openxmlformats.org/package/2006/relationships"><Relationship Id="rId3" Type="http://schemas.openxmlformats.org/officeDocument/2006/relationships/image" Target="../media/image3110.png"/><Relationship Id="rId2" Type="http://schemas.openxmlformats.org/officeDocument/2006/relationships/notesSlide" Target="../notesSlides/notesSlide77.xml"/><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5311.png"/></Relationships>
</file>

<file path=ppt/slides/_rels/slide7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78.xml"/><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0.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notesSlide" Target="../notesSlides/notesSlide85.xml"/><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87.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65.png"/><Relationship Id="rId7" Type="http://schemas.openxmlformats.org/officeDocument/2006/relationships/image" Target="../media/image69.png"/><Relationship Id="rId12" Type="http://schemas.openxmlformats.org/officeDocument/2006/relationships/image" Target="../media/image74.png"/><Relationship Id="rId2" Type="http://schemas.openxmlformats.org/officeDocument/2006/relationships/notesSlide" Target="../notesSlides/notesSlide86.xml"/><Relationship Id="rId1" Type="http://schemas.openxmlformats.org/officeDocument/2006/relationships/slideLayout" Target="../slideLayouts/slideLayout2.xml"/><Relationship Id="rId6" Type="http://schemas.openxmlformats.org/officeDocument/2006/relationships/image" Target="../media/image68.png"/><Relationship Id="rId11" Type="http://schemas.openxmlformats.org/officeDocument/2006/relationships/image" Target="../media/image73.png"/><Relationship Id="rId5" Type="http://schemas.openxmlformats.org/officeDocument/2006/relationships/image" Target="../media/image67.png"/><Relationship Id="rId10" Type="http://schemas.openxmlformats.org/officeDocument/2006/relationships/image" Target="../media/image72.png"/><Relationship Id="rId4" Type="http://schemas.openxmlformats.org/officeDocument/2006/relationships/image" Target="../media/image66.png"/><Relationship Id="rId9" Type="http://schemas.openxmlformats.org/officeDocument/2006/relationships/image" Target="../media/image71.png"/></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hyperlink" Target="https://ko.coursera.org/learn/machine-learning" TargetMode="External"/><Relationship Id="rId3" Type="http://schemas.openxmlformats.org/officeDocument/2006/relationships/image" Target="../media/image10.jpeg"/><Relationship Id="rId7" Type="http://schemas.openxmlformats.org/officeDocument/2006/relationships/hyperlink" Target="https://hunkim.github.io/ml/"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1.jpeg"/><Relationship Id="rId5" Type="http://schemas.openxmlformats.org/officeDocument/2006/relationships/hyperlink" Target="http://www.yes24.com/SearchCorner/Result?domain=ALL&amp;author_yn=Y&amp;query=&amp;auth_no=235842" TargetMode="External"/><Relationship Id="rId10" Type="http://schemas.openxmlformats.org/officeDocument/2006/relationships/hyperlink" Target="http://www.yes24.com/SearchCorner/Result?domain=ALL&amp;author_yn=Y&amp;query=&amp;auth_no=188565" TargetMode="External"/><Relationship Id="rId4" Type="http://schemas.openxmlformats.org/officeDocument/2006/relationships/hyperlink" Target="http://www.yes24.com/SearchCorner/Result?domain=ALL&amp;author_yn=Y&amp;query=&amp;auth_no=215185" TargetMode="External"/><Relationship Id="rId9" Type="http://schemas.openxmlformats.org/officeDocument/2006/relationships/image" Target="../media/image12.jpe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94.xml"/><Relationship Id="rId1" Type="http://schemas.openxmlformats.org/officeDocument/2006/relationships/slideLayout" Target="../slideLayouts/slideLayout2.xml"/><Relationship Id="rId4" Type="http://schemas.openxmlformats.org/officeDocument/2006/relationships/image" Target="../media/image4410.png"/></Relationships>
</file>

<file path=ppt/slides/_rels/slide96.xml.rels><?xml version="1.0" encoding="UTF-8" standalone="yes"?>
<Relationships xmlns="http://schemas.openxmlformats.org/package/2006/relationships"><Relationship Id="rId3" Type="http://schemas.openxmlformats.org/officeDocument/2006/relationships/image" Target="../media/image4510.png"/><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4510.png"/><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4610.png"/><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4710.png"/><Relationship Id="rId2" Type="http://schemas.openxmlformats.org/officeDocument/2006/relationships/notesSlide" Target="../notesSlides/notesSlide98.xml"/><Relationship Id="rId1" Type="http://schemas.openxmlformats.org/officeDocument/2006/relationships/slideLayout" Target="../slideLayouts/slideLayout2.xml"/><Relationship Id="rId4" Type="http://schemas.openxmlformats.org/officeDocument/2006/relationships/image" Target="../media/image48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제목 2">
            <a:extLst>
              <a:ext uri="{FF2B5EF4-FFF2-40B4-BE49-F238E27FC236}">
                <a16:creationId xmlns:a16="http://schemas.microsoft.com/office/drawing/2014/main" id="{F8DEAAC6-1AF0-4AE2-9105-7F0C6D76A155}"/>
              </a:ext>
            </a:extLst>
          </p:cNvPr>
          <p:cNvSpPr txBox="1">
            <a:spLocks/>
          </p:cNvSpPr>
          <p:nvPr/>
        </p:nvSpPr>
        <p:spPr bwMode="auto">
          <a:xfrm>
            <a:off x="1288227" y="949498"/>
            <a:ext cx="7864533" cy="1039812"/>
          </a:xfrm>
          <a:prstGeom prst="rect">
            <a:avLst/>
          </a:prstGeom>
          <a:noFill/>
          <a:ln>
            <a:miter lim="800000"/>
            <a:headEnd/>
            <a:tailEnd/>
          </a:ln>
        </p:spPr>
        <p:txBody>
          <a:bodyPr anchor="ctr"/>
          <a:lstStyle/>
          <a:p>
            <a:pPr lvl="0" algn="ctr">
              <a:defRPr/>
            </a:pPr>
            <a:r>
              <a:rPr kumimoji="0" lang="ko-KR" altLang="en-US" sz="5400" b="1">
                <a:solidFill>
                  <a:srgbClr val="C5003D"/>
                </a:solidFill>
                <a:latin typeface="+mj-lt"/>
                <a:ea typeface="+mj-ea"/>
                <a:cs typeface="+mj-cs"/>
              </a:rPr>
              <a:t>케라스를 이용한 딥러닝</a:t>
            </a:r>
            <a:endParaRPr kumimoji="0" lang="ko-KR" altLang="en-US" sz="5400" b="1" i="0" u="none" strike="noStrike" kern="1200" cap="none" spc="0" normalizeH="0" baseline="0" noProof="0">
              <a:ln>
                <a:noFill/>
              </a:ln>
              <a:solidFill>
                <a:srgbClr val="C5003D"/>
              </a:solidFill>
              <a:effectLst/>
              <a:uLnTx/>
              <a:uFillTx/>
              <a:latin typeface="+mj-lt"/>
              <a:ea typeface="+mj-ea"/>
              <a:cs typeface="+mj-cs"/>
            </a:endParaRPr>
          </a:p>
        </p:txBody>
      </p:sp>
      <p:sp>
        <p:nvSpPr>
          <p:cNvPr id="7" name="TextBox 6">
            <a:extLst>
              <a:ext uri="{FF2B5EF4-FFF2-40B4-BE49-F238E27FC236}">
                <a16:creationId xmlns:a16="http://schemas.microsoft.com/office/drawing/2014/main" id="{2315174F-3A43-4A1F-9610-32DE3108805F}"/>
              </a:ext>
            </a:extLst>
          </p:cNvPr>
          <p:cNvSpPr txBox="1"/>
          <p:nvPr/>
        </p:nvSpPr>
        <p:spPr>
          <a:xfrm>
            <a:off x="2134394" y="2720051"/>
            <a:ext cx="4602542" cy="1011752"/>
          </a:xfrm>
          <a:prstGeom prst="rect">
            <a:avLst/>
          </a:prstGeom>
          <a:noFill/>
        </p:spPr>
        <p:txBody>
          <a:bodyPr wrap="none" rtlCol="0">
            <a:spAutoFit/>
          </a:bodyPr>
          <a:lstStyle/>
          <a:p>
            <a:pPr algn="l">
              <a:lnSpc>
                <a:spcPct val="130000"/>
              </a:lnSpc>
              <a:buClr>
                <a:srgbClr val="C5003D"/>
              </a:buClr>
            </a:pPr>
            <a:r>
              <a:rPr lang="ko-KR" altLang="en-US" sz="2400">
                <a:solidFill>
                  <a:schemeClr val="tx1"/>
                </a:solidFill>
                <a:latin typeface="Consolas" panose="020B0609020204030204" pitchFamily="49" charset="0"/>
                <a:ea typeface="+mn-ea"/>
              </a:rPr>
              <a:t>강사명 </a:t>
            </a:r>
            <a:r>
              <a:rPr lang="en-US" altLang="ko-KR" sz="2400">
                <a:solidFill>
                  <a:schemeClr val="tx1"/>
                </a:solidFill>
                <a:latin typeface="Consolas" panose="020B0609020204030204" pitchFamily="49" charset="0"/>
                <a:ea typeface="+mn-ea"/>
              </a:rPr>
              <a:t>: </a:t>
            </a:r>
            <a:r>
              <a:rPr lang="ko-KR" altLang="en-US" sz="2400">
                <a:solidFill>
                  <a:schemeClr val="tx1"/>
                </a:solidFill>
                <a:latin typeface="Consolas" panose="020B0609020204030204" pitchFamily="49" charset="0"/>
                <a:ea typeface="+mn-ea"/>
              </a:rPr>
              <a:t>김정인</a:t>
            </a:r>
            <a:endParaRPr lang="en-US" altLang="ko-KR" sz="2400">
              <a:solidFill>
                <a:schemeClr val="tx1"/>
              </a:solidFill>
              <a:latin typeface="Consolas" panose="020B0609020204030204" pitchFamily="49" charset="0"/>
              <a:ea typeface="+mn-ea"/>
            </a:endParaRPr>
          </a:p>
          <a:p>
            <a:pPr algn="l">
              <a:lnSpc>
                <a:spcPct val="130000"/>
              </a:lnSpc>
              <a:buClr>
                <a:srgbClr val="C5003D"/>
              </a:buClr>
            </a:pPr>
            <a:r>
              <a:rPr lang="en-US" altLang="ko-KR" sz="2400">
                <a:solidFill>
                  <a:schemeClr val="tx1"/>
                </a:solidFill>
                <a:latin typeface="Consolas" panose="020B0609020204030204" pitchFamily="49" charset="0"/>
                <a:ea typeface="+mn-ea"/>
              </a:rPr>
              <a:t>email : jikim@imguru.co.kr</a:t>
            </a:r>
            <a:endParaRPr lang="ko-KR" altLang="en-US" sz="2400">
              <a:solidFill>
                <a:schemeClr val="tx1"/>
              </a:solidFill>
              <a:latin typeface="Consolas" panose="020B0609020204030204" pitchFamily="49" charset="0"/>
              <a:ea typeface="+mn-ea"/>
            </a:endParaRPr>
          </a:p>
        </p:txBody>
      </p:sp>
    </p:spTree>
    <p:extLst>
      <p:ext uri="{BB962C8B-B14F-4D97-AF65-F5344CB8AC3E}">
        <p14:creationId xmlns:p14="http://schemas.microsoft.com/office/powerpoint/2010/main" val="19259714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l="33759" t="22639" r="34695" b="21251"/>
          <a:stretch>
            <a:fillRect/>
          </a:stretch>
        </p:blipFill>
        <p:spPr bwMode="auto">
          <a:xfrm>
            <a:off x="1657350" y="2336800"/>
            <a:ext cx="774700"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모서리가 둥근 직사각형 9"/>
          <p:cNvSpPr/>
          <p:nvPr/>
        </p:nvSpPr>
        <p:spPr>
          <a:xfrm>
            <a:off x="1409700" y="2052638"/>
            <a:ext cx="7770813" cy="3541712"/>
          </a:xfrm>
          <a:prstGeom prst="roundRect">
            <a:avLst>
              <a:gd name="adj" fmla="val 8852"/>
            </a:avLst>
          </a:prstGeom>
          <a:noFill/>
          <a:ln w="25400" cap="flat" cmpd="sng" algn="ctr">
            <a:solidFill>
              <a:sysClr val="window" lastClr="FFFFFF">
                <a:lumMod val="50000"/>
              </a:sysClr>
            </a:solidFill>
            <a:prstDash val="sysDash"/>
          </a:ln>
          <a:effectLst/>
        </p:spPr>
        <p:txBody>
          <a:bodyPr anchor="ctr"/>
          <a:lstStyle/>
          <a:p>
            <a:pPr algn="ctr" fontAlgn="auto" latinLnBrk="0">
              <a:spcBef>
                <a:spcPts val="0"/>
              </a:spcBef>
              <a:spcAft>
                <a:spcPts val="0"/>
              </a:spcAft>
              <a:defRPr/>
            </a:pPr>
            <a:endParaRPr kumimoji="0" lang="ko-KR" altLang="en-US" sz="1800" kern="0">
              <a:solidFill>
                <a:sysClr val="window" lastClr="FFFFFF"/>
              </a:solidFill>
              <a:latin typeface="맑은 고딕"/>
              <a:ea typeface="맑은 고딕"/>
            </a:endParaRPr>
          </a:p>
        </p:txBody>
      </p:sp>
      <p:sp>
        <p:nvSpPr>
          <p:cNvPr id="11" name="TextBox 10"/>
          <p:cNvSpPr txBox="1"/>
          <p:nvPr/>
        </p:nvSpPr>
        <p:spPr>
          <a:xfrm>
            <a:off x="2587625" y="2350121"/>
            <a:ext cx="6238323" cy="1017266"/>
          </a:xfrm>
          <a:prstGeom prst="rect">
            <a:avLst/>
          </a:prstGeom>
          <a:noFill/>
        </p:spPr>
        <p:txBody>
          <a:bodyPr wrap="square">
            <a:spAutoFit/>
          </a:bodyPr>
          <a:lstStyle/>
          <a:p>
            <a:pPr marL="266700" indent="-266700" fontAlgn="auto" latinLnBrk="0">
              <a:lnSpc>
                <a:spcPct val="130000"/>
              </a:lnSpc>
              <a:spcBef>
                <a:spcPts val="0"/>
              </a:spcBef>
              <a:spcAft>
                <a:spcPts val="0"/>
              </a:spcAft>
              <a:buClr>
                <a:sysClr val="window" lastClr="FFFFFF">
                  <a:lumMod val="50000"/>
                </a:sysClr>
              </a:buClr>
              <a:buFont typeface="Wingdings" pitchFamily="2" charset="2"/>
              <a:buChar char="u"/>
              <a:defRPr/>
            </a:pPr>
            <a:r>
              <a:rPr kumimoji="0" lang="ko-KR" altLang="en-US" b="1" kern="0">
                <a:solidFill>
                  <a:sysClr val="windowText" lastClr="000000"/>
                </a:solidFill>
                <a:latin typeface="맑은 고딕"/>
                <a:ea typeface="맑은 고딕"/>
              </a:rPr>
              <a:t>인공지능과 머신러닝</a:t>
            </a:r>
            <a:r>
              <a:rPr kumimoji="0" lang="en-US" altLang="ko-KR" b="1" kern="0">
                <a:solidFill>
                  <a:sysClr val="windowText" lastClr="000000"/>
                </a:solidFill>
                <a:latin typeface="맑은 고딕"/>
                <a:ea typeface="맑은 고딕"/>
              </a:rPr>
              <a:t>, </a:t>
            </a:r>
            <a:r>
              <a:rPr kumimoji="0" lang="ko-KR" altLang="en-US" b="1" kern="0">
                <a:solidFill>
                  <a:sysClr val="windowText" lastClr="000000"/>
                </a:solidFill>
                <a:latin typeface="맑은 고딕"/>
                <a:ea typeface="맑은 고딕"/>
              </a:rPr>
              <a:t>딥러닝의 기본 개념을 이해한다</a:t>
            </a:r>
            <a:r>
              <a:rPr kumimoji="0" lang="en-US" altLang="ko-KR" b="1" kern="0">
                <a:solidFill>
                  <a:sysClr val="windowText" lastClr="000000"/>
                </a:solidFill>
                <a:latin typeface="맑은 고딕"/>
                <a:ea typeface="맑은 고딕"/>
              </a:rPr>
              <a:t>.</a:t>
            </a:r>
          </a:p>
          <a:p>
            <a:pPr marL="266700" indent="-266700" fontAlgn="auto" latinLnBrk="0">
              <a:lnSpc>
                <a:spcPct val="130000"/>
              </a:lnSpc>
              <a:spcBef>
                <a:spcPts val="0"/>
              </a:spcBef>
              <a:spcAft>
                <a:spcPts val="0"/>
              </a:spcAft>
              <a:buClr>
                <a:sysClr val="window" lastClr="FFFFFF">
                  <a:lumMod val="50000"/>
                </a:sysClr>
              </a:buClr>
              <a:buFont typeface="Wingdings" pitchFamily="2" charset="2"/>
              <a:buChar char="u"/>
              <a:defRPr/>
            </a:pPr>
            <a:r>
              <a:rPr kumimoji="0" lang="ko-KR" altLang="en-US" b="1" kern="0">
                <a:solidFill>
                  <a:sysClr val="windowText" lastClr="000000"/>
                </a:solidFill>
                <a:latin typeface="맑은 고딕"/>
                <a:ea typeface="맑은 고딕"/>
              </a:rPr>
              <a:t>딥러닝 이전 </a:t>
            </a:r>
            <a:r>
              <a:rPr kumimoji="0" lang="en-US" altLang="ko-KR" b="1" kern="0">
                <a:solidFill>
                  <a:sysClr val="windowText" lastClr="000000"/>
                </a:solidFill>
                <a:latin typeface="맑은 고딕"/>
                <a:ea typeface="맑은 고딕"/>
              </a:rPr>
              <a:t>: </a:t>
            </a:r>
            <a:r>
              <a:rPr kumimoji="0" lang="ko-KR" altLang="en-US" b="1" kern="0">
                <a:solidFill>
                  <a:sysClr val="windowText" lastClr="000000"/>
                </a:solidFill>
                <a:latin typeface="맑은 고딕"/>
                <a:ea typeface="맑은 고딕"/>
              </a:rPr>
              <a:t>머신 러닝의 간략한 역사를 이해한다</a:t>
            </a:r>
            <a:r>
              <a:rPr kumimoji="0" lang="en-US" altLang="ko-KR" b="1" kern="0">
                <a:solidFill>
                  <a:sysClr val="windowText" lastClr="000000"/>
                </a:solidFill>
                <a:latin typeface="맑은 고딕"/>
                <a:ea typeface="맑은 고딕"/>
              </a:rPr>
              <a:t>.</a:t>
            </a:r>
          </a:p>
          <a:p>
            <a:pPr marL="266700" indent="-266700" fontAlgn="auto" latinLnBrk="0">
              <a:lnSpc>
                <a:spcPct val="130000"/>
              </a:lnSpc>
              <a:spcBef>
                <a:spcPts val="0"/>
              </a:spcBef>
              <a:spcAft>
                <a:spcPts val="0"/>
              </a:spcAft>
              <a:buClr>
                <a:sysClr val="window" lastClr="FFFFFF">
                  <a:lumMod val="50000"/>
                </a:sysClr>
              </a:buClr>
              <a:buFont typeface="Wingdings" pitchFamily="2" charset="2"/>
              <a:buChar char="u"/>
              <a:defRPr/>
            </a:pPr>
            <a:r>
              <a:rPr kumimoji="0" lang="ko-KR" altLang="en-US" b="1" kern="0">
                <a:solidFill>
                  <a:sysClr val="windowText" lastClr="000000"/>
                </a:solidFill>
                <a:latin typeface="맑은 고딕"/>
                <a:ea typeface="맑은 고딕"/>
              </a:rPr>
              <a:t>딥러닝을 왜 학습해야 하는지 이해한다</a:t>
            </a:r>
            <a:r>
              <a:rPr kumimoji="0" lang="en-US" altLang="ko-KR" b="1" kern="0">
                <a:solidFill>
                  <a:sysClr val="windowText" lastClr="000000"/>
                </a:solidFill>
                <a:latin typeface="맑은 고딕"/>
                <a:ea typeface="맑은 고딕"/>
              </a:rPr>
              <a:t>.</a:t>
            </a:r>
          </a:p>
        </p:txBody>
      </p:sp>
      <p:sp>
        <p:nvSpPr>
          <p:cNvPr id="12"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algn="ctr">
              <a:defRPr/>
            </a:pPr>
            <a:r>
              <a:rPr kumimoji="0" lang="en-US" altLang="ko-KR" sz="3600" b="1">
                <a:solidFill>
                  <a:srgbClr val="C5003D"/>
                </a:solidFill>
                <a:latin typeface="+mj-ea"/>
                <a:ea typeface="+mj-ea"/>
              </a:rPr>
              <a:t>1. </a:t>
            </a:r>
            <a:r>
              <a:rPr kumimoji="0" lang="ko-KR" altLang="en-US" sz="3600" b="1">
                <a:solidFill>
                  <a:srgbClr val="C5003D"/>
                </a:solidFill>
                <a:latin typeface="+mj-ea"/>
                <a:ea typeface="+mj-ea"/>
              </a:rPr>
              <a:t>딥러닝이란 무엇인가</a:t>
            </a:r>
            <a:r>
              <a:rPr kumimoji="0" lang="en-US" altLang="ko-KR" sz="3600" b="1">
                <a:solidFill>
                  <a:srgbClr val="C5003D"/>
                </a:solidFill>
                <a:latin typeface="+mj-ea"/>
                <a:ea typeface="+mj-ea"/>
              </a:rPr>
              <a:t>?</a:t>
            </a: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오즈 비</a:t>
            </a:r>
            <a:r>
              <a:rPr lang="en-US" altLang="ko-KR" sz="2000" b="1">
                <a:solidFill>
                  <a:srgbClr val="000000"/>
                </a:solidFill>
                <a:ea typeface="-2002" pitchFamily="18" charset="-127"/>
              </a:rPr>
              <a:t>(odds ratio)</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pic>
        <p:nvPicPr>
          <p:cNvPr id="36866" name="Picture 2">
            <a:extLst>
              <a:ext uri="{FF2B5EF4-FFF2-40B4-BE49-F238E27FC236}">
                <a16:creationId xmlns:a16="http://schemas.microsoft.com/office/drawing/2014/main" id="{0E399F75-AFFF-4C6A-9A93-AC3B34FF8D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14074" y="3019533"/>
            <a:ext cx="5293692" cy="3565417"/>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1BF8E7E-7992-4302-8FC5-CBD5FDEBA41F}"/>
                  </a:ext>
                </a:extLst>
              </p:cNvPr>
              <p:cNvSpPr txBox="1"/>
              <p:nvPr/>
            </p:nvSpPr>
            <p:spPr>
              <a:xfrm>
                <a:off x="2014074" y="1219950"/>
                <a:ext cx="5591146" cy="627159"/>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OR(odds ratio) = </a:t>
                </a:r>
                <a14:m>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𝑝</m:t>
                        </m:r>
                      </m:num>
                      <m:den>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𝑝</m:t>
                        </m:r>
                      </m:den>
                    </m:f>
                  </m:oMath>
                </a14:m>
                <a:r>
                  <a:rPr lang="ko-KR" altLang="en-US" sz="2400">
                    <a:solidFill>
                      <a:schemeClr val="tx1"/>
                    </a:solidFill>
                    <a:latin typeface="Consolas" panose="020B0609020204030204" pitchFamily="49" charset="0"/>
                  </a:rPr>
                  <a:t> </a:t>
                </a:r>
                <a:r>
                  <a:rPr lang="en-US" altLang="ko-KR" sz="2400">
                    <a:solidFill>
                      <a:schemeClr val="tx1"/>
                    </a:solidFill>
                    <a:latin typeface="Consolas" panose="020B0609020204030204" pitchFamily="49" charset="0"/>
                  </a:rPr>
                  <a:t>(p=</a:t>
                </a:r>
                <a:r>
                  <a:rPr lang="ko-KR" altLang="en-US" sz="2400">
                    <a:solidFill>
                      <a:schemeClr val="tx1"/>
                    </a:solidFill>
                    <a:latin typeface="고도 M" panose="02000503000000020004" pitchFamily="2" charset="-127"/>
                    <a:ea typeface="고도 M" panose="02000503000000020004" pitchFamily="2" charset="-127"/>
                  </a:rPr>
                  <a:t>성공확률</a:t>
                </a:r>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51BF8E7E-7992-4302-8FC5-CBD5FDEBA41F}"/>
                  </a:ext>
                </a:extLst>
              </p:cNvPr>
              <p:cNvSpPr txBox="1">
                <a:spLocks noRot="1" noChangeAspect="1" noMove="1" noResize="1" noEditPoints="1" noAdjustHandles="1" noChangeArrowheads="1" noChangeShapeType="1" noTextEdit="1"/>
              </p:cNvSpPr>
              <p:nvPr/>
            </p:nvSpPr>
            <p:spPr>
              <a:xfrm>
                <a:off x="2014074" y="1219950"/>
                <a:ext cx="5591146" cy="627159"/>
              </a:xfrm>
              <a:prstGeom prst="rect">
                <a:avLst/>
              </a:prstGeom>
              <a:blipFill>
                <a:blip r:embed="rId4"/>
                <a:stretch>
                  <a:fillRect l="-1634" b="-4854"/>
                </a:stretch>
              </a:blipFill>
            </p:spPr>
            <p:txBody>
              <a:bodyPr/>
              <a:lstStyle/>
              <a:p>
                <a:r>
                  <a:rPr lang="ko-KR" altLang="en-US">
                    <a:noFill/>
                  </a:rPr>
                  <a:t> </a:t>
                </a:r>
              </a:p>
            </p:txBody>
          </p:sp>
        </mc:Fallback>
      </mc:AlternateContent>
      <p:sp>
        <p:nvSpPr>
          <p:cNvPr id="3" name="TextBox 2">
            <a:extLst>
              <a:ext uri="{FF2B5EF4-FFF2-40B4-BE49-F238E27FC236}">
                <a16:creationId xmlns:a16="http://schemas.microsoft.com/office/drawing/2014/main" id="{FB418D44-D257-4CAF-8759-EFFE1E6779F1}"/>
              </a:ext>
            </a:extLst>
          </p:cNvPr>
          <p:cNvSpPr txBox="1"/>
          <p:nvPr/>
        </p:nvSpPr>
        <p:spPr>
          <a:xfrm>
            <a:off x="2185849" y="2096203"/>
            <a:ext cx="6069290" cy="923330"/>
          </a:xfrm>
          <a:prstGeom prst="rect">
            <a:avLst/>
          </a:prstGeom>
          <a:noFill/>
        </p:spPr>
        <p:txBody>
          <a:bodyPr wrap="none" rtlCol="0">
            <a:spAutoFit/>
          </a:bodyPr>
          <a:lstStyle/>
          <a:p>
            <a:pPr algn="l"/>
            <a:r>
              <a:rPr lang="ko-KR" altLang="en-US" sz="1800">
                <a:solidFill>
                  <a:schemeClr val="tx1"/>
                </a:solidFill>
                <a:latin typeface="맑은 고딕" panose="020B0503020000020004" pitchFamily="50" charset="-127"/>
                <a:ea typeface="맑은 고딕" panose="020B0503020000020004" pitchFamily="50" charset="-127"/>
              </a:rPr>
              <a:t>오즈 비를 그래프로 그리면 다음과 같다</a:t>
            </a:r>
            <a:r>
              <a:rPr lang="en-US" altLang="ko-KR" sz="1800">
                <a:solidFill>
                  <a:schemeClr val="tx1"/>
                </a:solidFill>
                <a:latin typeface="맑은 고딕" panose="020B0503020000020004" pitchFamily="50" charset="-127"/>
                <a:ea typeface="맑은 고딕" panose="020B0503020000020004" pitchFamily="50" charset="-127"/>
              </a:rPr>
              <a:t>.</a:t>
            </a:r>
          </a:p>
          <a:p>
            <a:pPr algn="l"/>
            <a:r>
              <a:rPr lang="en-US" altLang="ko-KR" sz="1800">
                <a:solidFill>
                  <a:schemeClr val="tx1"/>
                </a:solidFill>
                <a:latin typeface="맑은 고딕" panose="020B0503020000020004" pitchFamily="50" charset="-127"/>
                <a:ea typeface="맑은 고딕" panose="020B0503020000020004" pitchFamily="50" charset="-127"/>
              </a:rPr>
              <a:t>p</a:t>
            </a:r>
            <a:r>
              <a:rPr lang="ko-KR" altLang="en-US" sz="1800">
                <a:solidFill>
                  <a:schemeClr val="tx1"/>
                </a:solidFill>
                <a:latin typeface="맑은 고딕" panose="020B0503020000020004" pitchFamily="50" charset="-127"/>
                <a:ea typeface="맑은 고딕" panose="020B0503020000020004" pitchFamily="50" charset="-127"/>
              </a:rPr>
              <a:t>가 </a:t>
            </a:r>
            <a:r>
              <a:rPr lang="en-US" altLang="ko-KR" sz="1800">
                <a:solidFill>
                  <a:schemeClr val="tx1"/>
                </a:solidFill>
                <a:latin typeface="맑은 고딕" panose="020B0503020000020004" pitchFamily="50" charset="-127"/>
                <a:ea typeface="맑은 고딕" panose="020B0503020000020004" pitchFamily="50" charset="-127"/>
              </a:rPr>
              <a:t>0</a:t>
            </a:r>
            <a:r>
              <a:rPr lang="ko-KR" altLang="en-US" sz="1800">
                <a:solidFill>
                  <a:schemeClr val="tx1"/>
                </a:solidFill>
                <a:latin typeface="맑은 고딕" panose="020B0503020000020004" pitchFamily="50" charset="-127"/>
                <a:ea typeface="맑은 고딕" panose="020B0503020000020004" pitchFamily="50" charset="-127"/>
              </a:rPr>
              <a:t>부터 </a:t>
            </a:r>
            <a:r>
              <a:rPr lang="en-US" altLang="ko-KR" sz="1800">
                <a:solidFill>
                  <a:schemeClr val="tx1"/>
                </a:solidFill>
                <a:latin typeface="맑은 고딕" panose="020B0503020000020004" pitchFamily="50" charset="-127"/>
                <a:ea typeface="맑은 고딕" panose="020B0503020000020004" pitchFamily="50" charset="-127"/>
              </a:rPr>
              <a:t>1</a:t>
            </a:r>
            <a:r>
              <a:rPr lang="ko-KR" altLang="en-US" sz="1800">
                <a:solidFill>
                  <a:schemeClr val="tx1"/>
                </a:solidFill>
                <a:latin typeface="맑은 고딕" panose="020B0503020000020004" pitchFamily="50" charset="-127"/>
                <a:ea typeface="맑은 고딕" panose="020B0503020000020004" pitchFamily="50" charset="-127"/>
              </a:rPr>
              <a:t>까지 증가할 때 오즈 비의 값은 처음에는</a:t>
            </a:r>
            <a:endParaRPr lang="en-US" altLang="ko-KR" sz="1800">
              <a:solidFill>
                <a:schemeClr val="tx1"/>
              </a:solidFill>
              <a:latin typeface="맑은 고딕" panose="020B0503020000020004" pitchFamily="50" charset="-127"/>
              <a:ea typeface="맑은 고딕" panose="020B0503020000020004" pitchFamily="50" charset="-127"/>
            </a:endParaRPr>
          </a:p>
          <a:p>
            <a:pPr algn="l"/>
            <a:r>
              <a:rPr lang="ko-KR" altLang="en-US" sz="1800">
                <a:solidFill>
                  <a:schemeClr val="tx1"/>
                </a:solidFill>
                <a:latin typeface="맑은 고딕" panose="020B0503020000020004" pitchFamily="50" charset="-127"/>
                <a:ea typeface="맑은 고딕" panose="020B0503020000020004" pitchFamily="50" charset="-127"/>
              </a:rPr>
              <a:t>천천히 증가하지만 </a:t>
            </a:r>
            <a:r>
              <a:rPr lang="en-US" altLang="ko-KR" sz="1800">
                <a:solidFill>
                  <a:schemeClr val="tx1"/>
                </a:solidFill>
                <a:latin typeface="맑은 고딕" panose="020B0503020000020004" pitchFamily="50" charset="-127"/>
                <a:ea typeface="맑은 고딕" panose="020B0503020000020004" pitchFamily="50" charset="-127"/>
              </a:rPr>
              <a:t>p</a:t>
            </a:r>
            <a:r>
              <a:rPr lang="ko-KR" altLang="en-US" sz="1800">
                <a:solidFill>
                  <a:schemeClr val="tx1"/>
                </a:solidFill>
                <a:latin typeface="맑은 고딕" panose="020B0503020000020004" pitchFamily="50" charset="-127"/>
                <a:ea typeface="맑은 고딕" panose="020B0503020000020004" pitchFamily="50" charset="-127"/>
              </a:rPr>
              <a:t>가 </a:t>
            </a:r>
            <a:r>
              <a:rPr lang="en-US" altLang="ko-KR" sz="1800">
                <a:solidFill>
                  <a:schemeClr val="tx1"/>
                </a:solidFill>
                <a:latin typeface="맑은 고딕" panose="020B0503020000020004" pitchFamily="50" charset="-127"/>
                <a:ea typeface="맑은 고딕" panose="020B0503020000020004" pitchFamily="50" charset="-127"/>
              </a:rPr>
              <a:t>1</a:t>
            </a:r>
            <a:r>
              <a:rPr lang="ko-KR" altLang="en-US" sz="1800">
                <a:solidFill>
                  <a:schemeClr val="tx1"/>
                </a:solidFill>
                <a:latin typeface="맑은 고딕" panose="020B0503020000020004" pitchFamily="50" charset="-127"/>
                <a:ea typeface="맑은 고딕" panose="020B0503020000020004" pitchFamily="50" charset="-127"/>
              </a:rPr>
              <a:t>에 가까워지면 급격히 증가한다</a:t>
            </a:r>
            <a:r>
              <a:rPr lang="en-US" altLang="ko-KR" sz="1800">
                <a:solidFill>
                  <a:schemeClr val="tx1"/>
                </a:solidFill>
                <a:latin typeface="맑은 고딕" panose="020B0503020000020004" pitchFamily="50" charset="-127"/>
                <a:ea typeface="맑은 고딕" panose="020B0503020000020004" pitchFamily="50" charset="-127"/>
              </a:rPr>
              <a:t>.</a:t>
            </a:r>
            <a:endParaRPr lang="ko-KR" altLang="en-US" sz="1800">
              <a:solidFill>
                <a:schemeClr val="tx1"/>
              </a:solidFill>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219664571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로짓 함수</a:t>
            </a:r>
            <a:r>
              <a:rPr lang="en-US" altLang="ko-KR" sz="2000" b="1">
                <a:solidFill>
                  <a:srgbClr val="000000"/>
                </a:solidFill>
                <a:ea typeface="-2002" pitchFamily="18" charset="-127"/>
              </a:rPr>
              <a:t>( Logit function)</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1BF8E7E-7992-4302-8FC5-CBD5FDEBA41F}"/>
                  </a:ext>
                </a:extLst>
              </p:cNvPr>
              <p:cNvSpPr txBox="1"/>
              <p:nvPr/>
            </p:nvSpPr>
            <p:spPr>
              <a:xfrm>
                <a:off x="2014074" y="1219950"/>
                <a:ext cx="4520340" cy="627159"/>
              </a:xfrm>
              <a:prstGeom prst="rect">
                <a:avLst/>
              </a:prstGeom>
              <a:noFill/>
            </p:spPr>
            <p:txBody>
              <a:bodyPr wrap="non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logit(p) = log(</a:t>
                </a:r>
                <a14:m>
                  <m:oMath xmlns:m="http://schemas.openxmlformats.org/officeDocument/2006/math">
                    <m:f>
                      <m:fPr>
                        <m:ctrlPr>
                          <a:rPr lang="en-US" altLang="ko-KR" sz="2400" i="1" smtClean="0">
                            <a:solidFill>
                              <a:schemeClr val="tx1"/>
                            </a:solidFill>
                            <a:latin typeface="Cambria Math" panose="02040503050406030204" pitchFamily="18" charset="0"/>
                            <a:ea typeface="Cambria Math" panose="02040503050406030204" pitchFamily="18" charset="0"/>
                          </a:rPr>
                        </m:ctrlPr>
                      </m:fPr>
                      <m:num>
                        <m:r>
                          <a:rPr lang="en-US" altLang="ko-KR" sz="2400" b="0" i="1" smtClean="0">
                            <a:solidFill>
                              <a:schemeClr val="tx1"/>
                            </a:solidFill>
                            <a:latin typeface="Cambria Math" panose="02040503050406030204" pitchFamily="18" charset="0"/>
                            <a:ea typeface="Cambria Math" panose="02040503050406030204" pitchFamily="18" charset="0"/>
                          </a:rPr>
                          <m:t>𝑝</m:t>
                        </m:r>
                      </m:num>
                      <m:den>
                        <m:r>
                          <a:rPr lang="en-US" altLang="ko-KR" sz="2400" b="0" i="1" smtClean="0">
                            <a:solidFill>
                              <a:schemeClr val="tx1"/>
                            </a:solidFill>
                            <a:latin typeface="Cambria Math" panose="02040503050406030204" pitchFamily="18" charset="0"/>
                            <a:ea typeface="Cambria Math" panose="02040503050406030204" pitchFamily="18" charset="0"/>
                          </a:rPr>
                          <m:t>1−</m:t>
                        </m:r>
                        <m:r>
                          <a:rPr lang="en-US" altLang="ko-KR" sz="2400" b="0" i="1" smtClean="0">
                            <a:solidFill>
                              <a:schemeClr val="tx1"/>
                            </a:solidFill>
                            <a:latin typeface="Cambria Math" panose="02040503050406030204" pitchFamily="18" charset="0"/>
                            <a:ea typeface="Cambria Math" panose="02040503050406030204" pitchFamily="18" charset="0"/>
                          </a:rPr>
                          <m:t>𝑝</m:t>
                        </m:r>
                      </m:den>
                    </m:f>
                    <m:r>
                      <a:rPr lang="en-US" altLang="ko-KR" sz="2400" b="0" i="1" smtClean="0">
                        <a:solidFill>
                          <a:schemeClr val="tx1"/>
                        </a:solidFill>
                        <a:latin typeface="Cambria Math" panose="02040503050406030204" pitchFamily="18" charset="0"/>
                        <a:ea typeface="Cambria Math" panose="02040503050406030204" pitchFamily="18" charset="0"/>
                      </a:rPr>
                      <m:t>)</m:t>
                    </m:r>
                  </m:oMath>
                </a14:m>
                <a:r>
                  <a:rPr lang="ko-KR" altLang="en-US" sz="2400">
                    <a:solidFill>
                      <a:schemeClr val="tx1"/>
                    </a:solidFill>
                    <a:latin typeface="Cambria Math" panose="02040503050406030204" pitchFamily="18" charset="0"/>
                  </a:rPr>
                  <a:t> </a:t>
                </a:r>
                <a:r>
                  <a:rPr lang="en-US" altLang="ko-KR" sz="2400">
                    <a:solidFill>
                      <a:schemeClr val="tx1"/>
                    </a:solidFill>
                    <a:latin typeface="Consolas" panose="020B0609020204030204" pitchFamily="49" charset="0"/>
                  </a:rPr>
                  <a:t>(p=</a:t>
                </a:r>
                <a:r>
                  <a:rPr lang="ko-KR" altLang="en-US" sz="2400">
                    <a:solidFill>
                      <a:schemeClr val="tx1"/>
                    </a:solidFill>
                    <a:latin typeface="고도 M" panose="02000503000000020004" pitchFamily="2" charset="-127"/>
                    <a:ea typeface="고도 M" panose="02000503000000020004" pitchFamily="2" charset="-127"/>
                  </a:rPr>
                  <a:t>성공확률</a:t>
                </a:r>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51BF8E7E-7992-4302-8FC5-CBD5FDEBA41F}"/>
                  </a:ext>
                </a:extLst>
              </p:cNvPr>
              <p:cNvSpPr txBox="1">
                <a:spLocks noRot="1" noChangeAspect="1" noMove="1" noResize="1" noEditPoints="1" noAdjustHandles="1" noChangeArrowheads="1" noChangeShapeType="1" noTextEdit="1"/>
              </p:cNvSpPr>
              <p:nvPr/>
            </p:nvSpPr>
            <p:spPr>
              <a:xfrm>
                <a:off x="2014074" y="1219950"/>
                <a:ext cx="4520340" cy="627159"/>
              </a:xfrm>
              <a:prstGeom prst="rect">
                <a:avLst/>
              </a:prstGeom>
              <a:blipFill>
                <a:blip r:embed="rId3"/>
                <a:stretch>
                  <a:fillRect l="-2022" t="-1942" r="-943" b="-4854"/>
                </a:stretch>
              </a:blipFill>
            </p:spPr>
            <p:txBody>
              <a:bodyPr/>
              <a:lstStyle/>
              <a:p>
                <a:r>
                  <a:rPr lang="ko-KR" altLang="en-US">
                    <a:noFill/>
                  </a:rPr>
                  <a:t> </a:t>
                </a:r>
              </a:p>
            </p:txBody>
          </p:sp>
        </mc:Fallback>
      </mc:AlternateContent>
      <p:sp>
        <p:nvSpPr>
          <p:cNvPr id="3" name="TextBox 2">
            <a:extLst>
              <a:ext uri="{FF2B5EF4-FFF2-40B4-BE49-F238E27FC236}">
                <a16:creationId xmlns:a16="http://schemas.microsoft.com/office/drawing/2014/main" id="{FB418D44-D257-4CAF-8759-EFFE1E6779F1}"/>
              </a:ext>
            </a:extLst>
          </p:cNvPr>
          <p:cNvSpPr txBox="1"/>
          <p:nvPr/>
        </p:nvSpPr>
        <p:spPr>
          <a:xfrm>
            <a:off x="2185849" y="2096203"/>
            <a:ext cx="6973384" cy="646331"/>
          </a:xfrm>
          <a:prstGeom prst="rect">
            <a:avLst/>
          </a:prstGeom>
          <a:noFill/>
        </p:spPr>
        <p:txBody>
          <a:bodyPr wrap="none" rtlCol="0">
            <a:spAutoFit/>
          </a:bodyPr>
          <a:lstStyle/>
          <a:p>
            <a:pPr algn="l"/>
            <a:r>
              <a:rPr lang="ko-KR" altLang="en-US" sz="1800" err="1">
                <a:solidFill>
                  <a:schemeClr val="tx1"/>
                </a:solidFill>
                <a:latin typeface="맑은 고딕" panose="020B0503020000020004" pitchFamily="50" charset="-127"/>
                <a:ea typeface="맑은 고딕" panose="020B0503020000020004" pitchFamily="50" charset="-127"/>
              </a:rPr>
              <a:t>로짓</a:t>
            </a:r>
            <a:r>
              <a:rPr lang="ko-KR" altLang="en-US" sz="1800">
                <a:solidFill>
                  <a:schemeClr val="tx1"/>
                </a:solidFill>
                <a:latin typeface="맑은 고딕" panose="020B0503020000020004" pitchFamily="50" charset="-127"/>
                <a:ea typeface="맑은 고딕" panose="020B0503020000020004" pitchFamily="50" charset="-127"/>
              </a:rPr>
              <a:t> 함수는 </a:t>
            </a:r>
            <a:r>
              <a:rPr lang="en-US" altLang="ko-KR" sz="1800">
                <a:solidFill>
                  <a:schemeClr val="tx1"/>
                </a:solidFill>
                <a:latin typeface="맑은 고딕" panose="020B0503020000020004" pitchFamily="50" charset="-127"/>
                <a:ea typeface="맑은 고딕" panose="020B0503020000020004" pitchFamily="50" charset="-127"/>
              </a:rPr>
              <a:t>p</a:t>
            </a:r>
            <a:r>
              <a:rPr lang="ko-KR" altLang="en-US" sz="1800">
                <a:solidFill>
                  <a:schemeClr val="tx1"/>
                </a:solidFill>
                <a:latin typeface="맑은 고딕" panose="020B0503020000020004" pitchFamily="50" charset="-127"/>
                <a:ea typeface="맑은 고딕" panose="020B0503020000020004" pitchFamily="50" charset="-127"/>
              </a:rPr>
              <a:t>가 </a:t>
            </a:r>
            <a:r>
              <a:rPr lang="en-US" altLang="ko-KR" sz="1800">
                <a:solidFill>
                  <a:schemeClr val="tx1"/>
                </a:solidFill>
                <a:latin typeface="맑은 고딕" panose="020B0503020000020004" pitchFamily="50" charset="-127"/>
                <a:ea typeface="맑은 고딕" panose="020B0503020000020004" pitchFamily="50" charset="-127"/>
              </a:rPr>
              <a:t>0.5</a:t>
            </a:r>
            <a:r>
              <a:rPr lang="ko-KR" altLang="en-US" sz="1800">
                <a:solidFill>
                  <a:schemeClr val="tx1"/>
                </a:solidFill>
                <a:latin typeface="맑은 고딕" panose="020B0503020000020004" pitchFamily="50" charset="-127"/>
                <a:ea typeface="맑은 고딕" panose="020B0503020000020004" pitchFamily="50" charset="-127"/>
              </a:rPr>
              <a:t>일 때 </a:t>
            </a:r>
            <a:r>
              <a:rPr lang="en-US" altLang="ko-KR" sz="1800">
                <a:solidFill>
                  <a:schemeClr val="tx1"/>
                </a:solidFill>
                <a:latin typeface="맑은 고딕" panose="020B0503020000020004" pitchFamily="50" charset="-127"/>
                <a:ea typeface="맑은 고딕" panose="020B0503020000020004" pitchFamily="50" charset="-127"/>
              </a:rPr>
              <a:t>0</a:t>
            </a:r>
            <a:r>
              <a:rPr lang="ko-KR" altLang="en-US" sz="1800">
                <a:solidFill>
                  <a:schemeClr val="tx1"/>
                </a:solidFill>
                <a:latin typeface="맑은 고딕" panose="020B0503020000020004" pitchFamily="50" charset="-127"/>
                <a:ea typeface="맑은 고딕" panose="020B0503020000020004" pitchFamily="50" charset="-127"/>
              </a:rPr>
              <a:t>이 되고 </a:t>
            </a:r>
            <a:r>
              <a:rPr lang="en-US" altLang="ko-KR" sz="1800">
                <a:solidFill>
                  <a:schemeClr val="tx1"/>
                </a:solidFill>
                <a:latin typeface="맑은 고딕" panose="020B0503020000020004" pitchFamily="50" charset="-127"/>
                <a:ea typeface="맑은 고딕" panose="020B0503020000020004" pitchFamily="50" charset="-127"/>
              </a:rPr>
              <a:t>p</a:t>
            </a:r>
            <a:r>
              <a:rPr lang="ko-KR" altLang="en-US" sz="1800">
                <a:solidFill>
                  <a:schemeClr val="tx1"/>
                </a:solidFill>
                <a:latin typeface="맑은 고딕" panose="020B0503020000020004" pitchFamily="50" charset="-127"/>
                <a:ea typeface="맑은 고딕" panose="020B0503020000020004" pitchFamily="50" charset="-127"/>
              </a:rPr>
              <a:t>가 </a:t>
            </a:r>
            <a:r>
              <a:rPr lang="en-US" altLang="ko-KR" sz="1800">
                <a:solidFill>
                  <a:schemeClr val="tx1"/>
                </a:solidFill>
                <a:latin typeface="맑은 고딕" panose="020B0503020000020004" pitchFamily="50" charset="-127"/>
                <a:ea typeface="맑은 고딕" panose="020B0503020000020004" pitchFamily="50" charset="-127"/>
              </a:rPr>
              <a:t>0</a:t>
            </a:r>
            <a:r>
              <a:rPr lang="ko-KR" altLang="en-US" sz="1800">
                <a:solidFill>
                  <a:schemeClr val="tx1"/>
                </a:solidFill>
                <a:latin typeface="맑은 고딕" panose="020B0503020000020004" pitchFamily="50" charset="-127"/>
                <a:ea typeface="맑은 고딕" panose="020B0503020000020004" pitchFamily="50" charset="-127"/>
              </a:rPr>
              <a:t>과 </a:t>
            </a:r>
            <a:r>
              <a:rPr lang="en-US" altLang="ko-KR" sz="1800">
                <a:solidFill>
                  <a:schemeClr val="tx1"/>
                </a:solidFill>
                <a:latin typeface="맑은 고딕" panose="020B0503020000020004" pitchFamily="50" charset="-127"/>
                <a:ea typeface="맑은 고딕" panose="020B0503020000020004" pitchFamily="50" charset="-127"/>
              </a:rPr>
              <a:t>1</a:t>
            </a:r>
            <a:r>
              <a:rPr lang="ko-KR" altLang="en-US" sz="1800">
                <a:solidFill>
                  <a:schemeClr val="tx1"/>
                </a:solidFill>
                <a:latin typeface="맑은 고딕" panose="020B0503020000020004" pitchFamily="50" charset="-127"/>
                <a:ea typeface="맑은 고딕" panose="020B0503020000020004" pitchFamily="50" charset="-127"/>
              </a:rPr>
              <a:t>일 때 각각 무한대로</a:t>
            </a:r>
            <a:endParaRPr lang="en-US" altLang="ko-KR" sz="1800">
              <a:solidFill>
                <a:schemeClr val="tx1"/>
              </a:solidFill>
              <a:latin typeface="맑은 고딕" panose="020B0503020000020004" pitchFamily="50" charset="-127"/>
              <a:ea typeface="맑은 고딕" panose="020B0503020000020004" pitchFamily="50" charset="-127"/>
            </a:endParaRPr>
          </a:p>
          <a:p>
            <a:pPr algn="l"/>
            <a:r>
              <a:rPr lang="ko-KR" altLang="en-US" sz="1800">
                <a:solidFill>
                  <a:schemeClr val="tx1"/>
                </a:solidFill>
                <a:latin typeface="맑은 고딕" panose="020B0503020000020004" pitchFamily="50" charset="-127"/>
                <a:ea typeface="맑은 고딕" panose="020B0503020000020004" pitchFamily="50" charset="-127"/>
              </a:rPr>
              <a:t>음수와 양수가 되는 특징을 가진다</a:t>
            </a:r>
            <a:r>
              <a:rPr lang="en-US" altLang="ko-KR" sz="1800">
                <a:solidFill>
                  <a:schemeClr val="tx1"/>
                </a:solidFill>
                <a:latin typeface="맑은 고딕" panose="020B0503020000020004" pitchFamily="50" charset="-127"/>
                <a:ea typeface="맑은 고딕" panose="020B0503020000020004" pitchFamily="50" charset="-127"/>
              </a:rPr>
              <a:t>.</a:t>
            </a:r>
            <a:endParaRPr lang="ko-KR" altLang="en-US" sz="1800">
              <a:solidFill>
                <a:schemeClr val="tx1"/>
              </a:solidFill>
              <a:latin typeface="맑은 고딕" panose="020B0503020000020004" pitchFamily="50" charset="-127"/>
              <a:ea typeface="맑은 고딕" panose="020B0503020000020004" pitchFamily="50" charset="-127"/>
            </a:endParaRPr>
          </a:p>
        </p:txBody>
      </p:sp>
      <p:pic>
        <p:nvPicPr>
          <p:cNvPr id="40962" name="Picture 2">
            <a:extLst>
              <a:ext uri="{FF2B5EF4-FFF2-40B4-BE49-F238E27FC236}">
                <a16:creationId xmlns:a16="http://schemas.microsoft.com/office/drawing/2014/main" id="{B9156212-F3AC-4314-BEFC-FBCB671CC6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00871" y="3170971"/>
            <a:ext cx="5128632" cy="34992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467374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시그모이드 함수</a:t>
            </a:r>
            <a:r>
              <a:rPr lang="en-US" altLang="ko-KR" sz="2000" b="1">
                <a:solidFill>
                  <a:srgbClr val="000000"/>
                </a:solidFill>
                <a:ea typeface="-2002" pitchFamily="18" charset="-127"/>
              </a:rPr>
              <a:t>( Sigmoid function)</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1BF8E7E-7992-4302-8FC5-CBD5FDEBA41F}"/>
                  </a:ext>
                </a:extLst>
              </p:cNvPr>
              <p:cNvSpPr txBox="1"/>
              <p:nvPr/>
            </p:nvSpPr>
            <p:spPr>
              <a:xfrm>
                <a:off x="200142" y="821780"/>
                <a:ext cx="3212161" cy="627159"/>
              </a:xfrm>
              <a:prstGeom prst="rect">
                <a:avLst/>
              </a:prstGeom>
              <a:noFill/>
            </p:spPr>
            <p:txBody>
              <a:bodyPr wrap="non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logit(p) = log(</a:t>
                </a:r>
                <a14:m>
                  <m:oMath xmlns:m="http://schemas.openxmlformats.org/officeDocument/2006/math">
                    <m:f>
                      <m:fPr>
                        <m:ctrlPr>
                          <a:rPr lang="en-US" altLang="ko-KR" sz="2400" i="1" smtClean="0">
                            <a:solidFill>
                              <a:schemeClr val="tx1"/>
                            </a:solidFill>
                            <a:latin typeface="Cambria Math" panose="02040503050406030204" pitchFamily="18" charset="0"/>
                            <a:ea typeface="Cambria Math" panose="02040503050406030204" pitchFamily="18" charset="0"/>
                          </a:rPr>
                        </m:ctrlPr>
                      </m:fPr>
                      <m:num>
                        <m:r>
                          <a:rPr lang="en-US" altLang="ko-KR" sz="2400" b="0" i="1" smtClean="0">
                            <a:solidFill>
                              <a:schemeClr val="tx1"/>
                            </a:solidFill>
                            <a:latin typeface="Cambria Math" panose="02040503050406030204" pitchFamily="18" charset="0"/>
                            <a:ea typeface="Cambria Math" panose="02040503050406030204" pitchFamily="18" charset="0"/>
                          </a:rPr>
                          <m:t>𝑝</m:t>
                        </m:r>
                      </m:num>
                      <m:den>
                        <m:r>
                          <a:rPr lang="en-US" altLang="ko-KR" sz="2400" b="0" i="1" smtClean="0">
                            <a:solidFill>
                              <a:schemeClr val="tx1"/>
                            </a:solidFill>
                            <a:latin typeface="Cambria Math" panose="02040503050406030204" pitchFamily="18" charset="0"/>
                            <a:ea typeface="Cambria Math" panose="02040503050406030204" pitchFamily="18" charset="0"/>
                          </a:rPr>
                          <m:t>1−</m:t>
                        </m:r>
                        <m:r>
                          <a:rPr lang="en-US" altLang="ko-KR" sz="2400" b="0" i="1" smtClean="0">
                            <a:solidFill>
                              <a:schemeClr val="tx1"/>
                            </a:solidFill>
                            <a:latin typeface="Cambria Math" panose="02040503050406030204" pitchFamily="18" charset="0"/>
                            <a:ea typeface="Cambria Math" panose="02040503050406030204" pitchFamily="18" charset="0"/>
                          </a:rPr>
                          <m:t>𝑝</m:t>
                        </m:r>
                      </m:den>
                    </m:f>
                    <m:r>
                      <a:rPr lang="en-US" altLang="ko-KR" sz="2400" b="0" i="1" smtClean="0">
                        <a:solidFill>
                          <a:schemeClr val="tx1"/>
                        </a:solidFill>
                        <a:latin typeface="Cambria Math" panose="02040503050406030204" pitchFamily="18" charset="0"/>
                        <a:ea typeface="Cambria Math" panose="02040503050406030204" pitchFamily="18" charset="0"/>
                      </a:rPr>
                      <m:t>)=</m:t>
                    </m:r>
                    <m:r>
                      <a:rPr lang="en-US" altLang="ko-KR" sz="2400" b="0" i="1" smtClean="0">
                        <a:solidFill>
                          <a:schemeClr val="tx1"/>
                        </a:solidFill>
                        <a:latin typeface="Cambria Math" panose="02040503050406030204" pitchFamily="18" charset="0"/>
                        <a:ea typeface="Cambria Math" panose="02040503050406030204" pitchFamily="18" charset="0"/>
                      </a:rPr>
                      <m:t>𝑧</m:t>
                    </m:r>
                  </m:oMath>
                </a14:m>
                <a:endParaRPr lang="ko-KR" altLang="en-US" sz="2400">
                  <a:solidFill>
                    <a:schemeClr val="tx1"/>
                  </a:solidFill>
                  <a:latin typeface="Cambria Math" panose="02040503050406030204" pitchFamily="18" charset="0"/>
                </a:endParaRPr>
              </a:p>
            </p:txBody>
          </p:sp>
        </mc:Choice>
        <mc:Fallback xmlns="">
          <p:sp>
            <p:nvSpPr>
              <p:cNvPr id="2" name="TextBox 1">
                <a:extLst>
                  <a:ext uri="{FF2B5EF4-FFF2-40B4-BE49-F238E27FC236}">
                    <a16:creationId xmlns:a16="http://schemas.microsoft.com/office/drawing/2014/main" id="{51BF8E7E-7992-4302-8FC5-CBD5FDEBA41F}"/>
                  </a:ext>
                </a:extLst>
              </p:cNvPr>
              <p:cNvSpPr txBox="1">
                <a:spLocks noRot="1" noChangeAspect="1" noMove="1" noResize="1" noEditPoints="1" noAdjustHandles="1" noChangeArrowheads="1" noChangeShapeType="1" noTextEdit="1"/>
              </p:cNvSpPr>
              <p:nvPr/>
            </p:nvSpPr>
            <p:spPr>
              <a:xfrm>
                <a:off x="200142" y="821780"/>
                <a:ext cx="3212161" cy="627159"/>
              </a:xfrm>
              <a:prstGeom prst="rect">
                <a:avLst/>
              </a:prstGeom>
              <a:blipFill>
                <a:blip r:embed="rId3"/>
                <a:stretch>
                  <a:fillRect l="-3036" t="-1942" b="-971"/>
                </a:stretch>
              </a:blipFill>
            </p:spPr>
            <p:txBody>
              <a:bodyPr/>
              <a:lstStyle/>
              <a:p>
                <a:r>
                  <a:rPr lang="ko-KR" altLang="en-US">
                    <a:noFill/>
                  </a:rPr>
                  <a:t> </a:t>
                </a:r>
              </a:p>
            </p:txBody>
          </p:sp>
        </mc:Fallback>
      </mc:AlternateContent>
      <p:sp>
        <p:nvSpPr>
          <p:cNvPr id="7" name="TextBox 6">
            <a:extLst>
              <a:ext uri="{FF2B5EF4-FFF2-40B4-BE49-F238E27FC236}">
                <a16:creationId xmlns:a16="http://schemas.microsoft.com/office/drawing/2014/main" id="{F6E35E64-1DBF-45AF-A6E2-E07FE89EACD7}"/>
              </a:ext>
            </a:extLst>
          </p:cNvPr>
          <p:cNvSpPr txBox="1"/>
          <p:nvPr/>
        </p:nvSpPr>
        <p:spPr>
          <a:xfrm>
            <a:off x="200142" y="1509509"/>
            <a:ext cx="4177747" cy="400110"/>
          </a:xfrm>
          <a:prstGeom prst="rect">
            <a:avLst/>
          </a:prstGeom>
          <a:noFill/>
        </p:spPr>
        <p:txBody>
          <a:bodyPr wrap="none" rtlCol="0">
            <a:spAutoFit/>
          </a:bodyPr>
          <a:lstStyle/>
          <a:p>
            <a:pPr algn="l"/>
            <a:r>
              <a:rPr lang="ko-KR" altLang="en-US" sz="2000">
                <a:solidFill>
                  <a:schemeClr val="tx1"/>
                </a:solidFill>
                <a:latin typeface="맑은 고딕" panose="020B0503020000020004" pitchFamily="50" charset="-127"/>
                <a:ea typeface="맑은 고딕" panose="020B0503020000020004" pitchFamily="50" charset="-127"/>
              </a:rPr>
              <a:t>로지틱 함수의 유도 </a:t>
            </a:r>
            <a:r>
              <a:rPr lang="en-US" altLang="ko-KR" sz="2000">
                <a:solidFill>
                  <a:schemeClr val="tx1"/>
                </a:solidFill>
                <a:latin typeface="맑은 고딕" panose="020B0503020000020004" pitchFamily="50" charset="-127"/>
                <a:ea typeface="맑은 고딕" panose="020B0503020000020004" pitchFamily="50" charset="-127"/>
              </a:rPr>
              <a:t>: p</a:t>
            </a:r>
            <a:r>
              <a:rPr lang="ko-KR" altLang="en-US" sz="2000">
                <a:solidFill>
                  <a:schemeClr val="tx1"/>
                </a:solidFill>
                <a:latin typeface="맑은 고딕" panose="020B0503020000020004" pitchFamily="50" charset="-127"/>
                <a:ea typeface="맑은 고딕" panose="020B0503020000020004" pitchFamily="50" charset="-127"/>
              </a:rPr>
              <a:t>에대해 정리</a:t>
            </a:r>
            <a:endParaRPr lang="en-US" altLang="ko-KR" sz="2000">
              <a:solidFill>
                <a:schemeClr val="tx1"/>
              </a:solidFill>
              <a:latin typeface="맑은 고딕" panose="020B0503020000020004" pitchFamily="50" charset="-127"/>
              <a:ea typeface="맑은 고딕" panose="020B0503020000020004" pitchFamily="50" charset="-127"/>
            </a:endParaRP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7EC5528C-88F9-46AE-8CC6-713F17D8A2ED}"/>
                  </a:ext>
                </a:extLst>
              </p:cNvPr>
              <p:cNvSpPr txBox="1"/>
              <p:nvPr/>
            </p:nvSpPr>
            <p:spPr>
              <a:xfrm>
                <a:off x="344684" y="1970189"/>
                <a:ext cx="2353593" cy="5570115"/>
              </a:xfrm>
              <a:prstGeom prst="rect">
                <a:avLst/>
              </a:prstGeom>
              <a:noFill/>
            </p:spPr>
            <p:txBody>
              <a:bodyPr wrap="non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log(</a:t>
                </a:r>
                <a14:m>
                  <m:oMath xmlns:m="http://schemas.openxmlformats.org/officeDocument/2006/math">
                    <m:f>
                      <m:fPr>
                        <m:ctrlPr>
                          <a:rPr lang="en-US" altLang="ko-KR" sz="2400" i="1" smtClean="0">
                            <a:solidFill>
                              <a:schemeClr val="tx1"/>
                            </a:solidFill>
                            <a:latin typeface="Cambria Math" panose="02040503050406030204" pitchFamily="18" charset="0"/>
                            <a:ea typeface="Cambria Math" panose="02040503050406030204" pitchFamily="18" charset="0"/>
                          </a:rPr>
                        </m:ctrlPr>
                      </m:fPr>
                      <m:num>
                        <m:r>
                          <a:rPr lang="en-US" altLang="ko-KR" sz="2400" b="0" i="1" smtClean="0">
                            <a:solidFill>
                              <a:schemeClr val="tx1"/>
                            </a:solidFill>
                            <a:latin typeface="Cambria Math" panose="02040503050406030204" pitchFamily="18" charset="0"/>
                            <a:ea typeface="Cambria Math" panose="02040503050406030204" pitchFamily="18" charset="0"/>
                          </a:rPr>
                          <m:t>𝑝</m:t>
                        </m:r>
                      </m:num>
                      <m:den>
                        <m:r>
                          <a:rPr lang="en-US" altLang="ko-KR" sz="2400" b="0" i="1" smtClean="0">
                            <a:solidFill>
                              <a:schemeClr val="tx1"/>
                            </a:solidFill>
                            <a:latin typeface="Cambria Math" panose="02040503050406030204" pitchFamily="18" charset="0"/>
                            <a:ea typeface="Cambria Math" panose="02040503050406030204" pitchFamily="18" charset="0"/>
                          </a:rPr>
                          <m:t>1−</m:t>
                        </m:r>
                        <m:r>
                          <a:rPr lang="en-US" altLang="ko-KR" sz="2400" b="0" i="1" smtClean="0">
                            <a:solidFill>
                              <a:schemeClr val="tx1"/>
                            </a:solidFill>
                            <a:latin typeface="Cambria Math" panose="02040503050406030204" pitchFamily="18" charset="0"/>
                            <a:ea typeface="Cambria Math" panose="02040503050406030204" pitchFamily="18" charset="0"/>
                          </a:rPr>
                          <m:t>𝑝</m:t>
                        </m:r>
                      </m:den>
                    </m:f>
                    <m:r>
                      <a:rPr lang="en-US" altLang="ko-KR" sz="2400" b="0" i="1" smtClean="0">
                        <a:solidFill>
                          <a:schemeClr val="tx1"/>
                        </a:solidFill>
                        <a:latin typeface="Cambria Math" panose="02040503050406030204" pitchFamily="18" charset="0"/>
                        <a:ea typeface="Cambria Math" panose="02040503050406030204" pitchFamily="18" charset="0"/>
                      </a:rPr>
                      <m:t>)=</m:t>
                    </m:r>
                    <m:r>
                      <a:rPr lang="en-US" altLang="ko-KR" sz="2400" b="0" i="1" smtClean="0">
                        <a:solidFill>
                          <a:schemeClr val="tx1"/>
                        </a:solidFill>
                        <a:latin typeface="Cambria Math" panose="02040503050406030204" pitchFamily="18" charset="0"/>
                        <a:ea typeface="Cambria Math" panose="02040503050406030204" pitchFamily="18" charset="0"/>
                      </a:rPr>
                      <m:t>𝑧</m:t>
                    </m:r>
                  </m:oMath>
                </a14:m>
                <a:endParaRPr lang="en-US" altLang="ko-KR" sz="2400">
                  <a:solidFill>
                    <a:schemeClr val="tx1"/>
                  </a:solidFill>
                  <a:latin typeface="Cambria Math" panose="02040503050406030204" pitchFamily="18" charset="0"/>
                  <a:ea typeface="Cambria Math" panose="02040503050406030204" pitchFamily="18" charset="0"/>
                </a:endParaRPr>
              </a:p>
              <a:p>
                <a:pPr algn="l"/>
                <a:endParaRPr lang="en-US" altLang="ko-KR" sz="2400">
                  <a:solidFill>
                    <a:schemeClr val="tx1"/>
                  </a:solidFill>
                  <a:latin typeface="Cambria Math" panose="02040503050406030204" pitchFamily="18" charset="0"/>
                  <a:ea typeface="Cambria Math" panose="02040503050406030204" pitchFamily="18" charset="0"/>
                </a:endParaRPr>
              </a:p>
              <a:p>
                <a14:m>
                  <m:oMath xmlns:m="http://schemas.openxmlformats.org/officeDocument/2006/math">
                    <m:sSup>
                      <m:sSupPr>
                        <m:ctrlPr>
                          <a:rPr lang="en-US" altLang="ko-KR" sz="2400" i="1" smtClean="0">
                            <a:solidFill>
                              <a:schemeClr val="tx1"/>
                            </a:solidFill>
                            <a:latin typeface="Cambria Math" panose="02040503050406030204" pitchFamily="18" charset="0"/>
                            <a:ea typeface="Cambria Math" panose="02040503050406030204" pitchFamily="18" charset="0"/>
                          </a:rPr>
                        </m:ctrlPr>
                      </m:sSupPr>
                      <m:e>
                        <m:r>
                          <a:rPr lang="en-US" altLang="ko-KR" sz="2400" i="1" smtClean="0">
                            <a:solidFill>
                              <a:schemeClr val="tx1"/>
                            </a:solidFill>
                            <a:latin typeface="Cambria Math" panose="02040503050406030204" pitchFamily="18" charset="0"/>
                            <a:ea typeface="Cambria Math" panose="02040503050406030204" pitchFamily="18" charset="0"/>
                          </a:rPr>
                          <m:t>𝑒</m:t>
                        </m:r>
                      </m:e>
                      <m:sup>
                        <m:r>
                          <m:rPr>
                            <m:nor/>
                          </m:rPr>
                          <a:rPr lang="en-US" altLang="ko-KR" sz="2400">
                            <a:solidFill>
                              <a:schemeClr val="tx1"/>
                            </a:solidFill>
                            <a:latin typeface="Cambria Math" panose="02040503050406030204" pitchFamily="18" charset="0"/>
                            <a:ea typeface="Cambria Math" panose="02040503050406030204" pitchFamily="18" charset="0"/>
                          </a:rPr>
                          <m:t>log</m:t>
                        </m:r>
                        <m:r>
                          <m:rPr>
                            <m:nor/>
                          </m:rPr>
                          <a:rPr lang="en-US" altLang="ko-KR" sz="2400">
                            <a:solidFill>
                              <a:schemeClr val="tx1"/>
                            </a:solidFill>
                            <a:latin typeface="Cambria Math" panose="02040503050406030204" pitchFamily="18" charset="0"/>
                            <a:ea typeface="Cambria Math" panose="02040503050406030204" pitchFamily="18" charset="0"/>
                          </a:rPr>
                          <m:t>(</m:t>
                        </m:r>
                        <m:f>
                          <m:fPr>
                            <m:ctrlPr>
                              <a:rPr lang="en-US" altLang="ko-KR" sz="2400" i="1">
                                <a:solidFill>
                                  <a:schemeClr val="tx1"/>
                                </a:solidFill>
                                <a:latin typeface="Cambria Math" panose="02040503050406030204" pitchFamily="18" charset="0"/>
                                <a:ea typeface="Cambria Math" panose="02040503050406030204" pitchFamily="18" charset="0"/>
                              </a:rPr>
                            </m:ctrlPr>
                          </m:fPr>
                          <m:num>
                            <m:r>
                              <a:rPr lang="en-US" altLang="ko-KR" sz="2400" i="1">
                                <a:solidFill>
                                  <a:schemeClr val="tx1"/>
                                </a:solidFill>
                                <a:latin typeface="Cambria Math" panose="02040503050406030204" pitchFamily="18" charset="0"/>
                                <a:ea typeface="Cambria Math" panose="02040503050406030204" pitchFamily="18" charset="0"/>
                              </a:rPr>
                              <m:t>𝑝</m:t>
                            </m:r>
                          </m:num>
                          <m:den>
                            <m:r>
                              <a:rPr lang="en-US" altLang="ko-KR" sz="2400" i="1">
                                <a:solidFill>
                                  <a:schemeClr val="tx1"/>
                                </a:solidFill>
                                <a:latin typeface="Cambria Math" panose="02040503050406030204" pitchFamily="18" charset="0"/>
                                <a:ea typeface="Cambria Math" panose="02040503050406030204" pitchFamily="18" charset="0"/>
                              </a:rPr>
                              <m:t>1−</m:t>
                            </m:r>
                            <m:r>
                              <a:rPr lang="en-US" altLang="ko-KR" sz="2400" i="1">
                                <a:solidFill>
                                  <a:schemeClr val="tx1"/>
                                </a:solidFill>
                                <a:latin typeface="Cambria Math" panose="02040503050406030204" pitchFamily="18" charset="0"/>
                                <a:ea typeface="Cambria Math" panose="02040503050406030204" pitchFamily="18" charset="0"/>
                              </a:rPr>
                              <m:t>𝑝</m:t>
                            </m:r>
                          </m:den>
                        </m:f>
                        <m:r>
                          <a:rPr lang="en-US" altLang="ko-KR" sz="2400" i="1">
                            <a:solidFill>
                              <a:schemeClr val="tx1"/>
                            </a:solidFill>
                            <a:latin typeface="Cambria Math" panose="02040503050406030204" pitchFamily="18" charset="0"/>
                            <a:ea typeface="Cambria Math" panose="02040503050406030204" pitchFamily="18" charset="0"/>
                          </a:rPr>
                          <m:t>)</m:t>
                        </m:r>
                      </m:sup>
                    </m:sSup>
                  </m:oMath>
                </a14:m>
                <a:r>
                  <a:rPr lang="ko-KR" altLang="en-US" sz="2400">
                    <a:solidFill>
                      <a:schemeClr val="tx1"/>
                    </a:solidFill>
                    <a:latin typeface="Cambria Math" panose="02040503050406030204" pitchFamily="18" charset="0"/>
                  </a:rPr>
                  <a:t> </a:t>
                </a:r>
                <a:r>
                  <a:rPr lang="en-US" altLang="ko-KR" sz="2400">
                    <a:solidFill>
                      <a:schemeClr val="tx1"/>
                    </a:solidFill>
                    <a:latin typeface="Cambria Math" panose="02040503050406030204" pitchFamily="18" charset="0"/>
                    <a:ea typeface="Cambria Math" panose="02040503050406030204" pitchFamily="18" charset="0"/>
                  </a:rPr>
                  <a:t>= </a:t>
                </a:r>
                <a14:m>
                  <m:oMath xmlns:m="http://schemas.openxmlformats.org/officeDocument/2006/math">
                    <m:sSup>
                      <m:sSupPr>
                        <m:ctrlPr>
                          <a:rPr lang="en-US" altLang="ko-KR" sz="2400" i="1" smtClean="0">
                            <a:solidFill>
                              <a:schemeClr val="tx1"/>
                            </a:solidFill>
                            <a:latin typeface="Cambria Math" panose="02040503050406030204" pitchFamily="18" charset="0"/>
                            <a:ea typeface="Cambria Math" panose="02040503050406030204" pitchFamily="18" charset="0"/>
                          </a:rPr>
                        </m:ctrlPr>
                      </m:sSupPr>
                      <m:e>
                        <m:r>
                          <a:rPr lang="en-US" altLang="ko-KR" sz="2400" i="1" smtClean="0">
                            <a:solidFill>
                              <a:schemeClr val="tx1"/>
                            </a:solidFill>
                            <a:latin typeface="Cambria Math" panose="02040503050406030204" pitchFamily="18" charset="0"/>
                            <a:ea typeface="Cambria Math" panose="02040503050406030204" pitchFamily="18" charset="0"/>
                          </a:rPr>
                          <m:t>𝑒</m:t>
                        </m:r>
                      </m:e>
                      <m:sup>
                        <m:r>
                          <a:rPr lang="en-US" altLang="ko-KR" sz="2400" b="0" i="1" smtClean="0">
                            <a:solidFill>
                              <a:schemeClr val="tx1"/>
                            </a:solidFill>
                            <a:latin typeface="Cambria Math" panose="02040503050406030204" pitchFamily="18" charset="0"/>
                            <a:ea typeface="Cambria Math" panose="02040503050406030204" pitchFamily="18" charset="0"/>
                          </a:rPr>
                          <m:t>𝑧</m:t>
                        </m:r>
                      </m:sup>
                    </m:sSup>
                  </m:oMath>
                </a14:m>
                <a:endParaRPr lang="en-US" altLang="ko-KR" sz="2400">
                  <a:solidFill>
                    <a:schemeClr val="tx1"/>
                  </a:solidFill>
                  <a:latin typeface="Cambria Math" panose="02040503050406030204" pitchFamily="18" charset="0"/>
                  <a:ea typeface="Cambria Math" panose="02040503050406030204" pitchFamily="18" charset="0"/>
                </a:endParaRPr>
              </a:p>
              <a:p>
                <a:endParaRPr lang="en-US" altLang="ko-KR" sz="2400">
                  <a:solidFill>
                    <a:schemeClr val="tx1"/>
                  </a:solidFill>
                  <a:latin typeface="Cambria Math" panose="02040503050406030204" pitchFamily="18" charset="0"/>
                  <a:ea typeface="Cambria Math" panose="02040503050406030204" pitchFamily="18" charset="0"/>
                </a:endParaRPr>
              </a:p>
              <a:p>
                <a14:m>
                  <m:oMath xmlns:m="http://schemas.openxmlformats.org/officeDocument/2006/math">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𝑝</m:t>
                        </m:r>
                      </m:num>
                      <m:den>
                        <m:r>
                          <a:rPr lang="en-US" altLang="ko-KR" sz="2400" i="1">
                            <a:solidFill>
                              <a:srgbClr val="000000"/>
                            </a:solidFill>
                            <a:latin typeface="Cambria Math" panose="02040503050406030204" pitchFamily="18" charset="0"/>
                            <a:ea typeface="Cambria Math" panose="02040503050406030204" pitchFamily="18" charset="0"/>
                          </a:rPr>
                          <m:t>1−</m:t>
                        </m:r>
                        <m:r>
                          <a:rPr lang="en-US" altLang="ko-KR" sz="2400" i="1">
                            <a:solidFill>
                              <a:srgbClr val="000000"/>
                            </a:solidFill>
                            <a:latin typeface="Cambria Math" panose="02040503050406030204" pitchFamily="18" charset="0"/>
                            <a:ea typeface="Cambria Math" panose="02040503050406030204" pitchFamily="18" charset="0"/>
                          </a:rPr>
                          <m:t>𝑝</m:t>
                        </m:r>
                      </m:den>
                    </m:f>
                  </m:oMath>
                </a14:m>
                <a:r>
                  <a:rPr lang="ko-KR" altLang="en-US" sz="2400">
                    <a:solidFill>
                      <a:schemeClr val="tx1"/>
                    </a:solidFill>
                    <a:latin typeface="Cambria Math" panose="02040503050406030204" pitchFamily="18" charset="0"/>
                  </a:rPr>
                  <a:t> </a:t>
                </a:r>
                <a:r>
                  <a:rPr lang="en-US" altLang="ko-KR" sz="2400">
                    <a:solidFill>
                      <a:schemeClr val="tx1"/>
                    </a:solidFill>
                    <a:latin typeface="Cambria Math" panose="02040503050406030204" pitchFamily="18" charset="0"/>
                    <a:ea typeface="Cambria Math" panose="02040503050406030204" pitchFamily="18" charset="0"/>
                  </a:rPr>
                  <a:t>= </a:t>
                </a:r>
                <a14:m>
                  <m:oMath xmlns:m="http://schemas.openxmlformats.org/officeDocument/2006/math">
                    <m:sSup>
                      <m:sSupPr>
                        <m:ctrlPr>
                          <a:rPr lang="en-US" altLang="ko-KR" sz="2400" i="1">
                            <a:solidFill>
                              <a:schemeClr val="tx1"/>
                            </a:solidFill>
                            <a:latin typeface="Cambria Math" panose="02040503050406030204" pitchFamily="18" charset="0"/>
                            <a:ea typeface="Cambria Math" panose="02040503050406030204" pitchFamily="18" charset="0"/>
                          </a:rPr>
                        </m:ctrlPr>
                      </m:sSupPr>
                      <m:e>
                        <m:r>
                          <a:rPr lang="en-US" altLang="ko-KR" sz="2400" i="1">
                            <a:solidFill>
                              <a:schemeClr val="tx1"/>
                            </a:solidFill>
                            <a:latin typeface="Cambria Math" panose="02040503050406030204" pitchFamily="18" charset="0"/>
                            <a:ea typeface="Cambria Math" panose="02040503050406030204" pitchFamily="18" charset="0"/>
                          </a:rPr>
                          <m:t>𝑒</m:t>
                        </m:r>
                      </m:e>
                      <m:sup>
                        <m:r>
                          <a:rPr lang="en-US" altLang="ko-KR" sz="2400" i="1">
                            <a:solidFill>
                              <a:schemeClr val="tx1"/>
                            </a:solidFill>
                            <a:latin typeface="Cambria Math" panose="02040503050406030204" pitchFamily="18" charset="0"/>
                            <a:ea typeface="Cambria Math" panose="02040503050406030204" pitchFamily="18" charset="0"/>
                          </a:rPr>
                          <m:t>𝑧</m:t>
                        </m:r>
                      </m:sup>
                    </m:sSup>
                  </m:oMath>
                </a14:m>
                <a:endParaRPr lang="en-US" altLang="ko-KR" sz="2400">
                  <a:solidFill>
                    <a:schemeClr val="tx1"/>
                  </a:solidFill>
                  <a:latin typeface="Cambria Math" panose="02040503050406030204" pitchFamily="18" charset="0"/>
                  <a:ea typeface="Cambria Math" panose="02040503050406030204" pitchFamily="18" charset="0"/>
                </a:endParaRPr>
              </a:p>
              <a:p>
                <a:endParaRPr lang="en-US" altLang="ko-KR" sz="2400">
                  <a:solidFill>
                    <a:schemeClr val="tx1"/>
                  </a:solidFill>
                  <a:latin typeface="Cambria Math" panose="02040503050406030204" pitchFamily="18" charset="0"/>
                  <a:ea typeface="Cambria Math" panose="02040503050406030204" pitchFamily="18" charset="0"/>
                </a:endParaRPr>
              </a:p>
              <a:p>
                <a:r>
                  <a:rPr lang="en-US" altLang="ko-KR" sz="2400">
                    <a:solidFill>
                      <a:schemeClr val="tx1"/>
                    </a:solidFill>
                    <a:latin typeface="Cambria Math" panose="02040503050406030204" pitchFamily="18" charset="0"/>
                    <a:ea typeface="Cambria Math" panose="02040503050406030204" pitchFamily="18" charset="0"/>
                  </a:rPr>
                  <a:t>p = </a:t>
                </a:r>
                <a14:m>
                  <m:oMath xmlns:m="http://schemas.openxmlformats.org/officeDocument/2006/math">
                    <m:d>
                      <m:dPr>
                        <m:ctrlPr>
                          <a:rPr lang="en-US" altLang="ko-KR" sz="2400" b="0" i="1" smtClean="0">
                            <a:solidFill>
                              <a:srgbClr val="000000"/>
                            </a:solidFill>
                            <a:latin typeface="Cambria Math" panose="02040503050406030204" pitchFamily="18" charset="0"/>
                            <a:ea typeface="Cambria Math" panose="02040503050406030204" pitchFamily="18" charset="0"/>
                          </a:rPr>
                        </m:ctrlPr>
                      </m:dPr>
                      <m:e>
                        <m:r>
                          <a:rPr lang="en-US" altLang="ko-KR" sz="2400" i="1">
                            <a:solidFill>
                              <a:srgbClr val="000000"/>
                            </a:solidFill>
                            <a:latin typeface="Cambria Math" panose="02040503050406030204" pitchFamily="18" charset="0"/>
                            <a:ea typeface="Cambria Math" panose="02040503050406030204" pitchFamily="18" charset="0"/>
                          </a:rPr>
                          <m:t>1−</m:t>
                        </m:r>
                        <m:r>
                          <a:rPr lang="en-US" altLang="ko-KR" sz="2400" i="1">
                            <a:solidFill>
                              <a:srgbClr val="000000"/>
                            </a:solidFill>
                            <a:latin typeface="Cambria Math" panose="02040503050406030204" pitchFamily="18" charset="0"/>
                            <a:ea typeface="Cambria Math" panose="02040503050406030204" pitchFamily="18" charset="0"/>
                          </a:rPr>
                          <m:t>𝑝</m:t>
                        </m:r>
                      </m:e>
                    </m:d>
                    <m:r>
                      <a:rPr lang="en-US" altLang="ko-KR" sz="2400" b="0" i="1" smtClean="0">
                        <a:solidFill>
                          <a:srgbClr val="000000"/>
                        </a:solidFill>
                        <a:latin typeface="Cambria Math" panose="02040503050406030204" pitchFamily="18" charset="0"/>
                        <a:ea typeface="Cambria Math" panose="02040503050406030204" pitchFamily="18" charset="0"/>
                      </a:rPr>
                      <m:t>∗</m:t>
                    </m:r>
                    <m:sSup>
                      <m:sSupPr>
                        <m:ctrlPr>
                          <a:rPr lang="en-US" altLang="ko-KR" sz="2400" i="1">
                            <a:solidFill>
                              <a:schemeClr val="tx1"/>
                            </a:solidFill>
                            <a:latin typeface="Cambria Math" panose="02040503050406030204" pitchFamily="18" charset="0"/>
                            <a:ea typeface="Cambria Math" panose="02040503050406030204" pitchFamily="18" charset="0"/>
                          </a:rPr>
                        </m:ctrlPr>
                      </m:sSupPr>
                      <m:e>
                        <m:r>
                          <a:rPr lang="en-US" altLang="ko-KR" sz="2400" i="1">
                            <a:solidFill>
                              <a:schemeClr val="tx1"/>
                            </a:solidFill>
                            <a:latin typeface="Cambria Math" panose="02040503050406030204" pitchFamily="18" charset="0"/>
                            <a:ea typeface="Cambria Math" panose="02040503050406030204" pitchFamily="18" charset="0"/>
                          </a:rPr>
                          <m:t>𝑒</m:t>
                        </m:r>
                      </m:e>
                      <m:sup>
                        <m:r>
                          <a:rPr lang="en-US" altLang="ko-KR" sz="2400" i="1">
                            <a:solidFill>
                              <a:schemeClr val="tx1"/>
                            </a:solidFill>
                            <a:latin typeface="Cambria Math" panose="02040503050406030204" pitchFamily="18" charset="0"/>
                            <a:ea typeface="Cambria Math" panose="02040503050406030204" pitchFamily="18" charset="0"/>
                          </a:rPr>
                          <m:t>𝑧</m:t>
                        </m:r>
                      </m:sup>
                    </m:sSup>
                  </m:oMath>
                </a14:m>
                <a:endParaRPr lang="en-US" altLang="ko-KR" sz="2400">
                  <a:solidFill>
                    <a:schemeClr val="tx1"/>
                  </a:solidFill>
                  <a:latin typeface="Cambria Math" panose="02040503050406030204" pitchFamily="18" charset="0"/>
                  <a:ea typeface="Cambria Math" panose="02040503050406030204" pitchFamily="18" charset="0"/>
                </a:endParaRPr>
              </a:p>
              <a:p>
                <a:r>
                  <a:rPr lang="en-US" altLang="ko-KR" sz="2400">
                    <a:solidFill>
                      <a:schemeClr val="tx1"/>
                    </a:solidFill>
                    <a:latin typeface="Cambria Math" panose="02040503050406030204" pitchFamily="18" charset="0"/>
                    <a:ea typeface="Cambria Math" panose="02040503050406030204" pitchFamily="18" charset="0"/>
                  </a:rPr>
                  <a:t>p = </a:t>
                </a:r>
                <a14:m>
                  <m:oMath xmlns:m="http://schemas.openxmlformats.org/officeDocument/2006/math">
                    <m:sSup>
                      <m:sSupPr>
                        <m:ctrlPr>
                          <a:rPr lang="en-US" altLang="ko-KR" sz="2400" i="1">
                            <a:solidFill>
                              <a:schemeClr val="tx1"/>
                            </a:solidFill>
                            <a:latin typeface="Cambria Math" panose="02040503050406030204" pitchFamily="18" charset="0"/>
                            <a:ea typeface="Cambria Math" panose="02040503050406030204" pitchFamily="18" charset="0"/>
                          </a:rPr>
                        </m:ctrlPr>
                      </m:sSupPr>
                      <m:e>
                        <m:r>
                          <a:rPr lang="en-US" altLang="ko-KR" sz="2400" i="1">
                            <a:solidFill>
                              <a:schemeClr val="tx1"/>
                            </a:solidFill>
                            <a:latin typeface="Cambria Math" panose="02040503050406030204" pitchFamily="18" charset="0"/>
                            <a:ea typeface="Cambria Math" panose="02040503050406030204" pitchFamily="18" charset="0"/>
                          </a:rPr>
                          <m:t>𝑒</m:t>
                        </m:r>
                      </m:e>
                      <m:sup>
                        <m:r>
                          <a:rPr lang="en-US" altLang="ko-KR" sz="2400" i="1">
                            <a:solidFill>
                              <a:schemeClr val="tx1"/>
                            </a:solidFill>
                            <a:latin typeface="Cambria Math" panose="02040503050406030204" pitchFamily="18" charset="0"/>
                            <a:ea typeface="Cambria Math" panose="02040503050406030204" pitchFamily="18" charset="0"/>
                          </a:rPr>
                          <m:t>𝑧</m:t>
                        </m:r>
                      </m:sup>
                    </m:sSup>
                    <m:r>
                      <a:rPr lang="en-US" altLang="ko-KR" sz="2400" b="0" i="1" smtClean="0">
                        <a:solidFill>
                          <a:schemeClr val="tx1"/>
                        </a:solidFill>
                        <a:latin typeface="Cambria Math" panose="02040503050406030204" pitchFamily="18" charset="0"/>
                        <a:ea typeface="Cambria Math" panose="02040503050406030204" pitchFamily="18" charset="0"/>
                      </a:rPr>
                      <m:t> −</m:t>
                    </m:r>
                    <m:r>
                      <a:rPr lang="en-US" altLang="ko-KR" sz="2400" b="0" i="1" smtClean="0">
                        <a:solidFill>
                          <a:schemeClr val="tx1"/>
                        </a:solidFill>
                        <a:latin typeface="Cambria Math" panose="02040503050406030204" pitchFamily="18" charset="0"/>
                        <a:ea typeface="Cambria Math" panose="02040503050406030204" pitchFamily="18" charset="0"/>
                      </a:rPr>
                      <m:t>𝑝</m:t>
                    </m:r>
                    <m:r>
                      <a:rPr lang="en-US" altLang="ko-KR" sz="2400" b="0" i="1" smtClean="0">
                        <a:solidFill>
                          <a:schemeClr val="tx1"/>
                        </a:solidFill>
                        <a:latin typeface="Cambria Math" panose="02040503050406030204" pitchFamily="18" charset="0"/>
                        <a:ea typeface="Cambria Math" panose="02040503050406030204" pitchFamily="18" charset="0"/>
                      </a:rPr>
                      <m:t> ∗</m:t>
                    </m:r>
                    <m:sSup>
                      <m:sSupPr>
                        <m:ctrlPr>
                          <a:rPr lang="en-US" altLang="ko-KR" sz="2400" i="1">
                            <a:solidFill>
                              <a:schemeClr val="tx1"/>
                            </a:solidFill>
                            <a:latin typeface="Cambria Math" panose="02040503050406030204" pitchFamily="18" charset="0"/>
                            <a:ea typeface="Cambria Math" panose="02040503050406030204" pitchFamily="18" charset="0"/>
                          </a:rPr>
                        </m:ctrlPr>
                      </m:sSupPr>
                      <m:e>
                        <m:r>
                          <a:rPr lang="en-US" altLang="ko-KR" sz="2400" i="1">
                            <a:solidFill>
                              <a:schemeClr val="tx1"/>
                            </a:solidFill>
                            <a:latin typeface="Cambria Math" panose="02040503050406030204" pitchFamily="18" charset="0"/>
                            <a:ea typeface="Cambria Math" panose="02040503050406030204" pitchFamily="18" charset="0"/>
                          </a:rPr>
                          <m:t>𝑒</m:t>
                        </m:r>
                      </m:e>
                      <m:sup>
                        <m:r>
                          <a:rPr lang="en-US" altLang="ko-KR" sz="2400" i="1">
                            <a:solidFill>
                              <a:schemeClr val="tx1"/>
                            </a:solidFill>
                            <a:latin typeface="Cambria Math" panose="02040503050406030204" pitchFamily="18" charset="0"/>
                            <a:ea typeface="Cambria Math" panose="02040503050406030204" pitchFamily="18" charset="0"/>
                          </a:rPr>
                          <m:t>𝑧</m:t>
                        </m:r>
                      </m:sup>
                    </m:sSup>
                  </m:oMath>
                </a14:m>
                <a:endParaRPr lang="en-US" altLang="ko-KR" sz="2400">
                  <a:solidFill>
                    <a:schemeClr val="tx1"/>
                  </a:solidFill>
                  <a:latin typeface="Cambria Math" panose="02040503050406030204" pitchFamily="18" charset="0"/>
                  <a:ea typeface="Cambria Math" panose="02040503050406030204" pitchFamily="18" charset="0"/>
                </a:endParaRPr>
              </a:p>
              <a:p>
                <a:r>
                  <a:rPr lang="en-US" altLang="ko-KR" sz="2400">
                    <a:solidFill>
                      <a:schemeClr val="tx1"/>
                    </a:solidFill>
                    <a:latin typeface="Cambria Math" panose="02040503050406030204" pitchFamily="18" charset="0"/>
                    <a:ea typeface="Cambria Math" panose="02040503050406030204" pitchFamily="18" charset="0"/>
                  </a:rPr>
                  <a:t>p + p</a:t>
                </a:r>
                <a14:m>
                  <m:oMath xmlns:m="http://schemas.openxmlformats.org/officeDocument/2006/math">
                    <m:r>
                      <a:rPr lang="en-US" altLang="ko-KR" sz="2400" i="1">
                        <a:solidFill>
                          <a:schemeClr val="tx1"/>
                        </a:solidFill>
                        <a:latin typeface="Cambria Math" panose="02040503050406030204" pitchFamily="18" charset="0"/>
                        <a:ea typeface="Cambria Math" panose="02040503050406030204" pitchFamily="18" charset="0"/>
                      </a:rPr>
                      <m:t>∗</m:t>
                    </m:r>
                    <m:sSup>
                      <m:sSupPr>
                        <m:ctrlPr>
                          <a:rPr lang="en-US" altLang="ko-KR" sz="2400" i="1">
                            <a:solidFill>
                              <a:schemeClr val="tx1"/>
                            </a:solidFill>
                            <a:latin typeface="Cambria Math" panose="02040503050406030204" pitchFamily="18" charset="0"/>
                            <a:ea typeface="Cambria Math" panose="02040503050406030204" pitchFamily="18" charset="0"/>
                          </a:rPr>
                        </m:ctrlPr>
                      </m:sSupPr>
                      <m:e>
                        <m:r>
                          <a:rPr lang="en-US" altLang="ko-KR" sz="2400" i="1">
                            <a:solidFill>
                              <a:schemeClr val="tx1"/>
                            </a:solidFill>
                            <a:latin typeface="Cambria Math" panose="02040503050406030204" pitchFamily="18" charset="0"/>
                            <a:ea typeface="Cambria Math" panose="02040503050406030204" pitchFamily="18" charset="0"/>
                          </a:rPr>
                          <m:t>𝑒</m:t>
                        </m:r>
                      </m:e>
                      <m:sup>
                        <m:r>
                          <a:rPr lang="en-US" altLang="ko-KR" sz="2400" i="1">
                            <a:solidFill>
                              <a:schemeClr val="tx1"/>
                            </a:solidFill>
                            <a:latin typeface="Cambria Math" panose="02040503050406030204" pitchFamily="18" charset="0"/>
                            <a:ea typeface="Cambria Math" panose="02040503050406030204" pitchFamily="18" charset="0"/>
                          </a:rPr>
                          <m:t>𝑧</m:t>
                        </m:r>
                      </m:sup>
                    </m:sSup>
                    <m:r>
                      <a:rPr lang="en-US" altLang="ko-KR" sz="2400" b="0" i="1" smtClean="0">
                        <a:solidFill>
                          <a:schemeClr val="tx1"/>
                        </a:solidFill>
                        <a:latin typeface="Cambria Math" panose="02040503050406030204" pitchFamily="18" charset="0"/>
                        <a:ea typeface="Cambria Math" panose="02040503050406030204" pitchFamily="18" charset="0"/>
                      </a:rPr>
                      <m:t>=</m:t>
                    </m:r>
                    <m:sSup>
                      <m:sSupPr>
                        <m:ctrlPr>
                          <a:rPr lang="en-US" altLang="ko-KR" sz="2400" i="1">
                            <a:solidFill>
                              <a:schemeClr val="tx1"/>
                            </a:solidFill>
                            <a:latin typeface="Cambria Math" panose="02040503050406030204" pitchFamily="18" charset="0"/>
                            <a:ea typeface="Cambria Math" panose="02040503050406030204" pitchFamily="18" charset="0"/>
                          </a:rPr>
                        </m:ctrlPr>
                      </m:sSupPr>
                      <m:e>
                        <m:r>
                          <a:rPr lang="en-US" altLang="ko-KR" sz="2400" i="1">
                            <a:solidFill>
                              <a:schemeClr val="tx1"/>
                            </a:solidFill>
                            <a:latin typeface="Cambria Math" panose="02040503050406030204" pitchFamily="18" charset="0"/>
                            <a:ea typeface="Cambria Math" panose="02040503050406030204" pitchFamily="18" charset="0"/>
                          </a:rPr>
                          <m:t>𝑒</m:t>
                        </m:r>
                      </m:e>
                      <m:sup>
                        <m:r>
                          <a:rPr lang="en-US" altLang="ko-KR" sz="2400" i="1">
                            <a:solidFill>
                              <a:schemeClr val="tx1"/>
                            </a:solidFill>
                            <a:latin typeface="Cambria Math" panose="02040503050406030204" pitchFamily="18" charset="0"/>
                            <a:ea typeface="Cambria Math" panose="02040503050406030204" pitchFamily="18" charset="0"/>
                          </a:rPr>
                          <m:t>𝑧</m:t>
                        </m:r>
                      </m:sup>
                    </m:sSup>
                  </m:oMath>
                </a14:m>
                <a:endParaRPr lang="en-US" altLang="ko-KR" sz="2400">
                  <a:solidFill>
                    <a:schemeClr val="tx1"/>
                  </a:solidFill>
                  <a:latin typeface="Cambria Math" panose="02040503050406030204" pitchFamily="18" charset="0"/>
                  <a:ea typeface="Cambria Math" panose="02040503050406030204" pitchFamily="18" charset="0"/>
                </a:endParaRPr>
              </a:p>
              <a:p>
                <a:r>
                  <a:rPr lang="en-US" altLang="ko-KR" sz="2400">
                    <a:solidFill>
                      <a:schemeClr val="tx1"/>
                    </a:solidFill>
                    <a:latin typeface="Cambria Math" panose="02040503050406030204" pitchFamily="18" charset="0"/>
                    <a:ea typeface="Cambria Math" panose="02040503050406030204" pitchFamily="18" charset="0"/>
                  </a:rPr>
                  <a:t>p = </a:t>
                </a:r>
                <a14:m>
                  <m:oMath xmlns:m="http://schemas.openxmlformats.org/officeDocument/2006/math">
                    <m:f>
                      <m:fPr>
                        <m:ctrlPr>
                          <a:rPr lang="en-US" altLang="ko-KR" sz="2400" i="1">
                            <a:solidFill>
                              <a:srgbClr val="000000"/>
                            </a:solidFill>
                            <a:latin typeface="Cambria Math" panose="02040503050406030204" pitchFamily="18" charset="0"/>
                            <a:ea typeface="Cambria Math" panose="02040503050406030204" pitchFamily="18" charset="0"/>
                          </a:rPr>
                        </m:ctrlPr>
                      </m:fPr>
                      <m:num>
                        <m:sSup>
                          <m:sSupPr>
                            <m:ctrlPr>
                              <a:rPr lang="en-US" altLang="ko-KR" sz="2400" i="1">
                                <a:solidFill>
                                  <a:schemeClr val="tx1"/>
                                </a:solidFill>
                                <a:latin typeface="Cambria Math" panose="02040503050406030204" pitchFamily="18" charset="0"/>
                                <a:ea typeface="Cambria Math" panose="02040503050406030204" pitchFamily="18" charset="0"/>
                              </a:rPr>
                            </m:ctrlPr>
                          </m:sSupPr>
                          <m:e>
                            <m:r>
                              <a:rPr lang="en-US" altLang="ko-KR" sz="2400" i="1">
                                <a:solidFill>
                                  <a:schemeClr val="tx1"/>
                                </a:solidFill>
                                <a:latin typeface="Cambria Math" panose="02040503050406030204" pitchFamily="18" charset="0"/>
                                <a:ea typeface="Cambria Math" panose="02040503050406030204" pitchFamily="18" charset="0"/>
                              </a:rPr>
                              <m:t>𝑒</m:t>
                            </m:r>
                          </m:e>
                          <m:sup>
                            <m:r>
                              <a:rPr lang="en-US" altLang="ko-KR" sz="2400" i="1">
                                <a:solidFill>
                                  <a:schemeClr val="tx1"/>
                                </a:solidFill>
                                <a:latin typeface="Cambria Math" panose="02040503050406030204" pitchFamily="18" charset="0"/>
                                <a:ea typeface="Cambria Math" panose="02040503050406030204" pitchFamily="18" charset="0"/>
                              </a:rPr>
                              <m:t>𝑧</m:t>
                            </m:r>
                          </m:sup>
                        </m:sSup>
                      </m:num>
                      <m:den>
                        <m:r>
                          <a:rPr lang="en-US" altLang="ko-KR" sz="2400" i="1">
                            <a:solidFill>
                              <a:srgbClr val="000000"/>
                            </a:solidFill>
                            <a:latin typeface="Cambria Math" panose="02040503050406030204" pitchFamily="18" charset="0"/>
                            <a:ea typeface="Cambria Math" panose="02040503050406030204" pitchFamily="18" charset="0"/>
                          </a:rPr>
                          <m:t>1</m:t>
                        </m:r>
                        <m:sSup>
                          <m:sSupPr>
                            <m:ctrlPr>
                              <a:rPr lang="en-US" altLang="ko-KR" sz="2400" i="1">
                                <a:solidFill>
                                  <a:schemeClr val="tx1"/>
                                </a:solidFill>
                                <a:latin typeface="Cambria Math" panose="02040503050406030204" pitchFamily="18" charset="0"/>
                                <a:ea typeface="Cambria Math" panose="02040503050406030204" pitchFamily="18" charset="0"/>
                              </a:rPr>
                            </m:ctrlPr>
                          </m:sSupPr>
                          <m:e>
                            <m:r>
                              <a:rPr lang="en-US" altLang="ko-KR" sz="2400" b="0" i="1" smtClean="0">
                                <a:solidFill>
                                  <a:schemeClr val="tx1"/>
                                </a:solidFill>
                                <a:latin typeface="Cambria Math" panose="02040503050406030204" pitchFamily="18" charset="0"/>
                                <a:ea typeface="Cambria Math" panose="02040503050406030204" pitchFamily="18" charset="0"/>
                              </a:rPr>
                              <m:t>+</m:t>
                            </m:r>
                            <m:r>
                              <a:rPr lang="en-US" altLang="ko-KR" sz="2400" i="1">
                                <a:solidFill>
                                  <a:schemeClr val="tx1"/>
                                </a:solidFill>
                                <a:latin typeface="Cambria Math" panose="02040503050406030204" pitchFamily="18" charset="0"/>
                                <a:ea typeface="Cambria Math" panose="02040503050406030204" pitchFamily="18" charset="0"/>
                              </a:rPr>
                              <m:t>𝑒</m:t>
                            </m:r>
                          </m:e>
                          <m:sup>
                            <m:r>
                              <a:rPr lang="en-US" altLang="ko-KR" sz="2400" i="1">
                                <a:solidFill>
                                  <a:schemeClr val="tx1"/>
                                </a:solidFill>
                                <a:latin typeface="Cambria Math" panose="02040503050406030204" pitchFamily="18" charset="0"/>
                                <a:ea typeface="Cambria Math" panose="02040503050406030204" pitchFamily="18" charset="0"/>
                              </a:rPr>
                              <m:t>𝑧</m:t>
                            </m:r>
                          </m:sup>
                        </m:sSup>
                      </m:den>
                    </m:f>
                  </m:oMath>
                </a14:m>
                <a:r>
                  <a:rPr lang="en-US" altLang="ko-KR" sz="2400">
                    <a:solidFill>
                      <a:schemeClr val="tx1"/>
                    </a:solidFill>
                    <a:latin typeface="Cambria Math" panose="02040503050406030204" pitchFamily="18" charset="0"/>
                    <a:ea typeface="Cambria Math" panose="02040503050406030204" pitchFamily="18" charset="0"/>
                  </a:rPr>
                  <a:t> = </a:t>
                </a:r>
                <a14:m>
                  <m:oMath xmlns:m="http://schemas.openxmlformats.org/officeDocument/2006/math">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b="0" i="1" smtClean="0">
                            <a:solidFill>
                              <a:schemeClr val="tx1"/>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1</m:t>
                        </m:r>
                        <m:sSup>
                          <m:sSupPr>
                            <m:ctrlPr>
                              <a:rPr lang="en-US" altLang="ko-KR" sz="2400" i="1">
                                <a:solidFill>
                                  <a:schemeClr val="tx1"/>
                                </a:solidFill>
                                <a:latin typeface="Cambria Math" panose="02040503050406030204" pitchFamily="18" charset="0"/>
                                <a:ea typeface="Cambria Math" panose="02040503050406030204" pitchFamily="18" charset="0"/>
                              </a:rPr>
                            </m:ctrlPr>
                          </m:sSupPr>
                          <m:e>
                            <m:r>
                              <a:rPr lang="en-US" altLang="ko-KR" sz="2400" i="1">
                                <a:solidFill>
                                  <a:schemeClr val="tx1"/>
                                </a:solidFill>
                                <a:latin typeface="Cambria Math" panose="02040503050406030204" pitchFamily="18" charset="0"/>
                                <a:ea typeface="Cambria Math" panose="02040503050406030204" pitchFamily="18" charset="0"/>
                              </a:rPr>
                              <m:t>+</m:t>
                            </m:r>
                            <m:r>
                              <a:rPr lang="en-US" altLang="ko-KR" sz="2400" i="1">
                                <a:solidFill>
                                  <a:schemeClr val="tx1"/>
                                </a:solidFill>
                                <a:latin typeface="Cambria Math" panose="02040503050406030204" pitchFamily="18" charset="0"/>
                                <a:ea typeface="Cambria Math" panose="02040503050406030204" pitchFamily="18" charset="0"/>
                              </a:rPr>
                              <m:t>𝑒</m:t>
                            </m:r>
                          </m:e>
                          <m:sup>
                            <m:r>
                              <a:rPr lang="en-US" altLang="ko-KR" sz="2400" b="0" i="1" smtClean="0">
                                <a:solidFill>
                                  <a:schemeClr val="tx1"/>
                                </a:solidFill>
                                <a:latin typeface="Cambria Math" panose="02040503050406030204" pitchFamily="18" charset="0"/>
                                <a:ea typeface="Cambria Math" panose="02040503050406030204" pitchFamily="18" charset="0"/>
                              </a:rPr>
                              <m:t>−</m:t>
                            </m:r>
                            <m:r>
                              <a:rPr lang="en-US" altLang="ko-KR" sz="2400" i="1">
                                <a:solidFill>
                                  <a:schemeClr val="tx1"/>
                                </a:solidFill>
                                <a:latin typeface="Cambria Math" panose="02040503050406030204" pitchFamily="18" charset="0"/>
                                <a:ea typeface="Cambria Math" panose="02040503050406030204" pitchFamily="18" charset="0"/>
                              </a:rPr>
                              <m:t>𝑧</m:t>
                            </m:r>
                          </m:sup>
                        </m:sSup>
                      </m:den>
                    </m:f>
                  </m:oMath>
                </a14:m>
                <a:endParaRPr lang="en-US" altLang="ko-KR" sz="2400">
                  <a:solidFill>
                    <a:schemeClr val="tx1"/>
                  </a:solidFill>
                  <a:latin typeface="Cambria Math" panose="02040503050406030204" pitchFamily="18" charset="0"/>
                  <a:ea typeface="Cambria Math" panose="02040503050406030204" pitchFamily="18" charset="0"/>
                </a:endParaRPr>
              </a:p>
              <a:p>
                <a:endParaRPr lang="en-US" altLang="ko-KR" sz="2400">
                  <a:solidFill>
                    <a:schemeClr val="tx1"/>
                  </a:solidFill>
                  <a:latin typeface="Cambria Math" panose="02040503050406030204" pitchFamily="18" charset="0"/>
                  <a:ea typeface="Cambria Math" panose="02040503050406030204" pitchFamily="18" charset="0"/>
                </a:endParaRPr>
              </a:p>
              <a:p>
                <a:endParaRPr lang="en-US" altLang="ko-KR" sz="2400">
                  <a:solidFill>
                    <a:schemeClr val="tx1"/>
                  </a:solidFill>
                  <a:latin typeface="Cambria Math" panose="02040503050406030204" pitchFamily="18" charset="0"/>
                  <a:ea typeface="Cambria Math" panose="02040503050406030204" pitchFamily="18" charset="0"/>
                </a:endParaRPr>
              </a:p>
              <a:p>
                <a:endParaRPr lang="ko-KR" altLang="en-US" sz="2400">
                  <a:solidFill>
                    <a:schemeClr val="tx1"/>
                  </a:solidFill>
                  <a:latin typeface="Consolas" panose="020B0609020204030204" pitchFamily="49" charset="0"/>
                </a:endParaRPr>
              </a:p>
            </p:txBody>
          </p:sp>
        </mc:Choice>
        <mc:Fallback xmlns="">
          <p:sp>
            <p:nvSpPr>
              <p:cNvPr id="8" name="TextBox 7">
                <a:extLst>
                  <a:ext uri="{FF2B5EF4-FFF2-40B4-BE49-F238E27FC236}">
                    <a16:creationId xmlns:a16="http://schemas.microsoft.com/office/drawing/2014/main" id="{7EC5528C-88F9-46AE-8CC6-713F17D8A2ED}"/>
                  </a:ext>
                </a:extLst>
              </p:cNvPr>
              <p:cNvSpPr txBox="1">
                <a:spLocks noRot="1" noChangeAspect="1" noMove="1" noResize="1" noEditPoints="1" noAdjustHandles="1" noChangeArrowheads="1" noChangeShapeType="1" noTextEdit="1"/>
              </p:cNvSpPr>
              <p:nvPr/>
            </p:nvSpPr>
            <p:spPr>
              <a:xfrm>
                <a:off x="344684" y="1970189"/>
                <a:ext cx="2353593" cy="5570115"/>
              </a:xfrm>
              <a:prstGeom prst="rect">
                <a:avLst/>
              </a:prstGeom>
              <a:blipFill>
                <a:blip r:embed="rId4"/>
                <a:stretch>
                  <a:fillRect l="-4145" t="-219"/>
                </a:stretch>
              </a:blipFill>
            </p:spPr>
            <p:txBody>
              <a:bodyPr/>
              <a:lstStyle/>
              <a:p>
                <a:r>
                  <a:rPr lang="ko-KR" altLang="en-US">
                    <a:noFill/>
                  </a:rPr>
                  <a:t> </a:t>
                </a:r>
              </a:p>
            </p:txBody>
          </p:sp>
        </mc:Fallback>
      </mc:AlternateContent>
      <p:pic>
        <p:nvPicPr>
          <p:cNvPr id="41986" name="Picture 2">
            <a:extLst>
              <a:ext uri="{FF2B5EF4-FFF2-40B4-BE49-F238E27FC236}">
                <a16:creationId xmlns:a16="http://schemas.microsoft.com/office/drawing/2014/main" id="{51B37BBB-CBCC-422C-96CB-AC758EE8D14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85706" y="2541539"/>
            <a:ext cx="4580595" cy="31091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379051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3" name="TextBox 2">
            <a:extLst>
              <a:ext uri="{FF2B5EF4-FFF2-40B4-BE49-F238E27FC236}">
                <a16:creationId xmlns:a16="http://schemas.microsoft.com/office/drawing/2014/main" id="{3C5B3BE0-3A7B-499B-B478-80C85ECF3EB3}"/>
              </a:ext>
            </a:extLst>
          </p:cNvPr>
          <p:cNvSpPr txBox="1"/>
          <p:nvPr/>
        </p:nvSpPr>
        <p:spPr>
          <a:xfrm>
            <a:off x="515074" y="1192192"/>
            <a:ext cx="6205738"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A convex logistic regression cost function</a:t>
            </a:r>
            <a:endParaRPr lang="ko-KR" altLang="en-US" sz="2400">
              <a:solidFill>
                <a:schemeClr val="tx1"/>
              </a:solidFill>
              <a:latin typeface="고도 M" panose="02000503000000020004" pitchFamily="2" charset="-127"/>
              <a:ea typeface="고도 M" panose="02000503000000020004" pitchFamily="2" charset="-127"/>
            </a:endParaRPr>
          </a:p>
        </p:txBody>
      </p:sp>
      <p:cxnSp>
        <p:nvCxnSpPr>
          <p:cNvPr id="5" name="직선 화살표 연결선 4">
            <a:extLst>
              <a:ext uri="{FF2B5EF4-FFF2-40B4-BE49-F238E27FC236}">
                <a16:creationId xmlns:a16="http://schemas.microsoft.com/office/drawing/2014/main" id="{018CE116-8E50-444A-A0DF-E6D964ABD880}"/>
              </a:ext>
            </a:extLst>
          </p:cNvPr>
          <p:cNvCxnSpPr/>
          <p:nvPr/>
        </p:nvCxnSpPr>
        <p:spPr>
          <a:xfrm flipV="1">
            <a:off x="1018572" y="1979271"/>
            <a:ext cx="0" cy="200820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직선 화살표 연결선 10">
            <a:extLst>
              <a:ext uri="{FF2B5EF4-FFF2-40B4-BE49-F238E27FC236}">
                <a16:creationId xmlns:a16="http://schemas.microsoft.com/office/drawing/2014/main" id="{CDFB8D9E-C43F-4C0C-878F-E36EFB0CB3EB}"/>
              </a:ext>
            </a:extLst>
          </p:cNvPr>
          <p:cNvCxnSpPr>
            <a:cxnSpLocks/>
          </p:cNvCxnSpPr>
          <p:nvPr/>
        </p:nvCxnSpPr>
        <p:spPr>
          <a:xfrm>
            <a:off x="1018572" y="3987478"/>
            <a:ext cx="277213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자유형: 도형 17">
            <a:extLst>
              <a:ext uri="{FF2B5EF4-FFF2-40B4-BE49-F238E27FC236}">
                <a16:creationId xmlns:a16="http://schemas.microsoft.com/office/drawing/2014/main" id="{D5C2E105-93CB-4C4A-9218-4DA9331682EF}"/>
              </a:ext>
            </a:extLst>
          </p:cNvPr>
          <p:cNvSpPr/>
          <p:nvPr/>
        </p:nvSpPr>
        <p:spPr>
          <a:xfrm>
            <a:off x="1273216" y="2546068"/>
            <a:ext cx="2192432" cy="1192576"/>
          </a:xfrm>
          <a:custGeom>
            <a:avLst/>
            <a:gdLst>
              <a:gd name="connsiteX0" fmla="*/ 0 w 2835797"/>
              <a:gd name="connsiteY0" fmla="*/ 20443 h 1542535"/>
              <a:gd name="connsiteX1" fmla="*/ 248855 w 2835797"/>
              <a:gd name="connsiteY1" fmla="*/ 43592 h 1542535"/>
              <a:gd name="connsiteX2" fmla="*/ 312516 w 2835797"/>
              <a:gd name="connsiteY2" fmla="*/ 408195 h 1542535"/>
              <a:gd name="connsiteX3" fmla="*/ 544010 w 2835797"/>
              <a:gd name="connsiteY3" fmla="*/ 338747 h 1542535"/>
              <a:gd name="connsiteX4" fmla="*/ 613458 w 2835797"/>
              <a:gd name="connsiteY4" fmla="*/ 674412 h 1542535"/>
              <a:gd name="connsiteX5" fmla="*/ 775503 w 2835797"/>
              <a:gd name="connsiteY5" fmla="*/ 610752 h 1542535"/>
              <a:gd name="connsiteX6" fmla="*/ 868101 w 2835797"/>
              <a:gd name="connsiteY6" fmla="*/ 1004291 h 1542535"/>
              <a:gd name="connsiteX7" fmla="*/ 1001210 w 2835797"/>
              <a:gd name="connsiteY7" fmla="*/ 905906 h 1542535"/>
              <a:gd name="connsiteX8" fmla="*/ 1076445 w 2835797"/>
              <a:gd name="connsiteY8" fmla="*/ 1258934 h 1542535"/>
              <a:gd name="connsiteX9" fmla="*/ 1221129 w 2835797"/>
              <a:gd name="connsiteY9" fmla="*/ 1206848 h 1542535"/>
              <a:gd name="connsiteX10" fmla="*/ 1360025 w 2835797"/>
              <a:gd name="connsiteY10" fmla="*/ 1542514 h 1542535"/>
              <a:gd name="connsiteX11" fmla="*/ 1533645 w 2835797"/>
              <a:gd name="connsiteY11" fmla="*/ 1224210 h 1542535"/>
              <a:gd name="connsiteX12" fmla="*/ 1672541 w 2835797"/>
              <a:gd name="connsiteY12" fmla="*/ 1322595 h 1542535"/>
              <a:gd name="connsiteX13" fmla="*/ 1741990 w 2835797"/>
              <a:gd name="connsiteY13" fmla="*/ 1033228 h 1542535"/>
              <a:gd name="connsiteX14" fmla="*/ 1944547 w 2835797"/>
              <a:gd name="connsiteY14" fmla="*/ 1108463 h 1542535"/>
              <a:gd name="connsiteX15" fmla="*/ 2025569 w 2835797"/>
              <a:gd name="connsiteY15" fmla="*/ 790159 h 1542535"/>
              <a:gd name="connsiteX16" fmla="*/ 2239701 w 2835797"/>
              <a:gd name="connsiteY16" fmla="*/ 813309 h 1542535"/>
              <a:gd name="connsiteX17" fmla="*/ 2320724 w 2835797"/>
              <a:gd name="connsiteY17" fmla="*/ 471855 h 1542535"/>
              <a:gd name="connsiteX18" fmla="*/ 2529068 w 2835797"/>
              <a:gd name="connsiteY18" fmla="*/ 512367 h 1542535"/>
              <a:gd name="connsiteX19" fmla="*/ 2615878 w 2835797"/>
              <a:gd name="connsiteY19" fmla="*/ 170914 h 1542535"/>
              <a:gd name="connsiteX20" fmla="*/ 2789498 w 2835797"/>
              <a:gd name="connsiteY20" fmla="*/ 275086 h 1542535"/>
              <a:gd name="connsiteX21" fmla="*/ 2835797 w 2835797"/>
              <a:gd name="connsiteY21" fmla="*/ 55167 h 1542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835797" h="1542535">
                <a:moveTo>
                  <a:pt x="0" y="20443"/>
                </a:moveTo>
                <a:cubicBezTo>
                  <a:pt x="98384" y="-295"/>
                  <a:pt x="196769" y="-21033"/>
                  <a:pt x="248855" y="43592"/>
                </a:cubicBezTo>
                <a:cubicBezTo>
                  <a:pt x="300941" y="108217"/>
                  <a:pt x="263324" y="359003"/>
                  <a:pt x="312516" y="408195"/>
                </a:cubicBezTo>
                <a:cubicBezTo>
                  <a:pt x="361708" y="457387"/>
                  <a:pt x="493853" y="294378"/>
                  <a:pt x="544010" y="338747"/>
                </a:cubicBezTo>
                <a:cubicBezTo>
                  <a:pt x="594167" y="383116"/>
                  <a:pt x="574876" y="629078"/>
                  <a:pt x="613458" y="674412"/>
                </a:cubicBezTo>
                <a:cubicBezTo>
                  <a:pt x="652040" y="719746"/>
                  <a:pt x="733063" y="555772"/>
                  <a:pt x="775503" y="610752"/>
                </a:cubicBezTo>
                <a:cubicBezTo>
                  <a:pt x="817943" y="665732"/>
                  <a:pt x="830483" y="955099"/>
                  <a:pt x="868101" y="1004291"/>
                </a:cubicBezTo>
                <a:cubicBezTo>
                  <a:pt x="905719" y="1053483"/>
                  <a:pt x="966486" y="863466"/>
                  <a:pt x="1001210" y="905906"/>
                </a:cubicBezTo>
                <a:cubicBezTo>
                  <a:pt x="1035934" y="948347"/>
                  <a:pt x="1039792" y="1208777"/>
                  <a:pt x="1076445" y="1258934"/>
                </a:cubicBezTo>
                <a:cubicBezTo>
                  <a:pt x="1113098" y="1309091"/>
                  <a:pt x="1173866" y="1159585"/>
                  <a:pt x="1221129" y="1206848"/>
                </a:cubicBezTo>
                <a:cubicBezTo>
                  <a:pt x="1268392" y="1254111"/>
                  <a:pt x="1307939" y="1539620"/>
                  <a:pt x="1360025" y="1542514"/>
                </a:cubicBezTo>
                <a:cubicBezTo>
                  <a:pt x="1412111" y="1545408"/>
                  <a:pt x="1481559" y="1260863"/>
                  <a:pt x="1533645" y="1224210"/>
                </a:cubicBezTo>
                <a:cubicBezTo>
                  <a:pt x="1585731" y="1187557"/>
                  <a:pt x="1637817" y="1354425"/>
                  <a:pt x="1672541" y="1322595"/>
                </a:cubicBezTo>
                <a:cubicBezTo>
                  <a:pt x="1707265" y="1290765"/>
                  <a:pt x="1696656" y="1068917"/>
                  <a:pt x="1741990" y="1033228"/>
                </a:cubicBezTo>
                <a:cubicBezTo>
                  <a:pt x="1787324" y="997539"/>
                  <a:pt x="1897284" y="1148974"/>
                  <a:pt x="1944547" y="1108463"/>
                </a:cubicBezTo>
                <a:cubicBezTo>
                  <a:pt x="1991810" y="1067952"/>
                  <a:pt x="1976377" y="839351"/>
                  <a:pt x="2025569" y="790159"/>
                </a:cubicBezTo>
                <a:cubicBezTo>
                  <a:pt x="2074761" y="740967"/>
                  <a:pt x="2190509" y="866360"/>
                  <a:pt x="2239701" y="813309"/>
                </a:cubicBezTo>
                <a:cubicBezTo>
                  <a:pt x="2288893" y="760258"/>
                  <a:pt x="2272496" y="522012"/>
                  <a:pt x="2320724" y="471855"/>
                </a:cubicBezTo>
                <a:cubicBezTo>
                  <a:pt x="2368952" y="421698"/>
                  <a:pt x="2479876" y="562524"/>
                  <a:pt x="2529068" y="512367"/>
                </a:cubicBezTo>
                <a:cubicBezTo>
                  <a:pt x="2578260" y="462210"/>
                  <a:pt x="2572473" y="210461"/>
                  <a:pt x="2615878" y="170914"/>
                </a:cubicBezTo>
                <a:cubicBezTo>
                  <a:pt x="2659283" y="131367"/>
                  <a:pt x="2752845" y="294377"/>
                  <a:pt x="2789498" y="275086"/>
                </a:cubicBezTo>
                <a:cubicBezTo>
                  <a:pt x="2826151" y="255795"/>
                  <a:pt x="2830974" y="155481"/>
                  <a:pt x="2835797" y="55167"/>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597A50AD-483E-439C-B572-BF7D88A77D14}"/>
              </a:ext>
            </a:extLst>
          </p:cNvPr>
          <p:cNvSpPr txBox="1"/>
          <p:nvPr/>
        </p:nvSpPr>
        <p:spPr>
          <a:xfrm>
            <a:off x="841279" y="3923818"/>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0</a:t>
            </a:r>
            <a:endParaRPr lang="ko-KR" altLang="en-US" sz="18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34805D95-6AFB-47D0-928D-8B03A32A7F5F}"/>
              </a:ext>
            </a:extLst>
          </p:cNvPr>
          <p:cNvSpPr txBox="1"/>
          <p:nvPr/>
        </p:nvSpPr>
        <p:spPr>
          <a:xfrm>
            <a:off x="3288356" y="3923818"/>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1</a:t>
            </a:r>
            <a:endParaRPr lang="ko-KR" altLang="en-US" sz="18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E8010D6C-C6FD-417D-B0EF-049C12D9FFE6}"/>
                  </a:ext>
                </a:extLst>
              </p:cNvPr>
              <p:cNvSpPr txBox="1"/>
              <p:nvPr/>
            </p:nvSpPr>
            <p:spPr>
              <a:xfrm>
                <a:off x="407228" y="5224801"/>
                <a:ext cx="4099327" cy="783804"/>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𝐽</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𝑤</m:t>
                          </m:r>
                        </m:e>
                      </m:d>
                      <m:r>
                        <a:rPr lang="en-US" altLang="ko-KR" sz="2400" b="0" i="1" smtClean="0">
                          <a:solidFill>
                            <a:schemeClr val="tx1"/>
                          </a:solidFill>
                          <a:latin typeface="Cambria Math" panose="02040503050406030204" pitchFamily="18" charset="0"/>
                        </a:rPr>
                        <m:t>=</m:t>
                      </m:r>
                      <m:f>
                        <m:fPr>
                          <m:ctrlPr>
                            <a:rPr lang="en-US"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2</m:t>
                          </m:r>
                        </m:den>
                      </m:f>
                      <m:sSup>
                        <m:sSupPr>
                          <m:ctrlPr>
                            <a:rPr lang="en-US" altLang="ko-KR" sz="2400" b="0" i="1" smtClean="0">
                              <a:solidFill>
                                <a:schemeClr val="tx1"/>
                              </a:solidFill>
                              <a:latin typeface="Cambria Math" panose="02040503050406030204" pitchFamily="18" charset="0"/>
                            </a:rPr>
                          </m:ctrlPr>
                        </m:sSupPr>
                        <m:e>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𝑠𝑖𝑔𝑚𝑜𝑖𝑑</m:t>
                              </m:r>
                              <m:d>
                                <m:dPr>
                                  <m:ctrlPr>
                                    <a:rPr lang="en-US" altLang="ko-KR" sz="2400" b="0" i="1" smtClean="0">
                                      <a:solidFill>
                                        <a:schemeClr val="tx1"/>
                                      </a:solidFill>
                                      <a:latin typeface="Cambria Math" panose="02040503050406030204" pitchFamily="18" charset="0"/>
                                    </a:rPr>
                                  </m:ctrlPr>
                                </m:dPr>
                                <m:e>
                                  <m:acc>
                                    <m:accPr>
                                      <m:chr m:val="̂"/>
                                      <m:ctrlPr>
                                        <a:rPr lang="en-US" altLang="ko-KR" sz="2400" b="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e>
                              </m:d>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e>
                          </m:d>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20" name="TextBox 19">
                <a:extLst>
                  <a:ext uri="{FF2B5EF4-FFF2-40B4-BE49-F238E27FC236}">
                    <a16:creationId xmlns:a16="http://schemas.microsoft.com/office/drawing/2014/main" id="{E8010D6C-C6FD-417D-B0EF-049C12D9FFE6}"/>
                  </a:ext>
                </a:extLst>
              </p:cNvPr>
              <p:cNvSpPr txBox="1">
                <a:spLocks noRot="1" noChangeAspect="1" noMove="1" noResize="1" noEditPoints="1" noAdjustHandles="1" noChangeArrowheads="1" noChangeShapeType="1" noTextEdit="1"/>
              </p:cNvSpPr>
              <p:nvPr/>
            </p:nvSpPr>
            <p:spPr>
              <a:xfrm>
                <a:off x="407228" y="5224801"/>
                <a:ext cx="4099327" cy="783804"/>
              </a:xfrm>
              <a:prstGeom prst="rect">
                <a:avLst/>
              </a:prstGeom>
              <a:blipFill>
                <a:blip r:embed="rId3"/>
                <a:stretch>
                  <a:fillRect/>
                </a:stretch>
              </a:blipFill>
            </p:spPr>
            <p:txBody>
              <a:bodyPr/>
              <a:lstStyle/>
              <a:p>
                <a:r>
                  <a:rPr lang="ko-KR" altLang="en-US">
                    <a:noFill/>
                  </a:rPr>
                  <a:t> </a:t>
                </a:r>
              </a:p>
            </p:txBody>
          </p:sp>
        </mc:Fallback>
      </mc:AlternateContent>
      <p:sp>
        <p:nvSpPr>
          <p:cNvPr id="22" name="자유형: 도형 21">
            <a:extLst>
              <a:ext uri="{FF2B5EF4-FFF2-40B4-BE49-F238E27FC236}">
                <a16:creationId xmlns:a16="http://schemas.microsoft.com/office/drawing/2014/main" id="{AF1DD6B1-8C06-4DDC-BA4E-9864E70F761C}"/>
              </a:ext>
            </a:extLst>
          </p:cNvPr>
          <p:cNvSpPr/>
          <p:nvPr/>
        </p:nvSpPr>
        <p:spPr>
          <a:xfrm>
            <a:off x="1152583" y="4669896"/>
            <a:ext cx="499229" cy="338393"/>
          </a:xfrm>
          <a:custGeom>
            <a:avLst/>
            <a:gdLst>
              <a:gd name="connsiteX0" fmla="*/ 1006997 w 1006997"/>
              <a:gd name="connsiteY0" fmla="*/ 2728 h 682574"/>
              <a:gd name="connsiteX1" fmla="*/ 613458 w 1006997"/>
              <a:gd name="connsiteY1" fmla="*/ 89538 h 682574"/>
              <a:gd name="connsiteX2" fmla="*/ 364602 w 1006997"/>
              <a:gd name="connsiteY2" fmla="*/ 593036 h 682574"/>
              <a:gd name="connsiteX3" fmla="*/ 0 w 1006997"/>
              <a:gd name="connsiteY3" fmla="*/ 679846 h 682574"/>
            </a:gdLst>
            <a:ahLst/>
            <a:cxnLst>
              <a:cxn ang="0">
                <a:pos x="connsiteX0" y="connsiteY0"/>
              </a:cxn>
              <a:cxn ang="0">
                <a:pos x="connsiteX1" y="connsiteY1"/>
              </a:cxn>
              <a:cxn ang="0">
                <a:pos x="connsiteX2" y="connsiteY2"/>
              </a:cxn>
              <a:cxn ang="0">
                <a:pos x="connsiteX3" y="connsiteY3"/>
              </a:cxn>
            </a:cxnLst>
            <a:rect l="l" t="t" r="r" b="b"/>
            <a:pathLst>
              <a:path w="1006997" h="682574">
                <a:moveTo>
                  <a:pt x="1006997" y="2728"/>
                </a:moveTo>
                <a:cubicBezTo>
                  <a:pt x="863760" y="-3060"/>
                  <a:pt x="720524" y="-8847"/>
                  <a:pt x="613458" y="89538"/>
                </a:cubicBezTo>
                <a:cubicBezTo>
                  <a:pt x="506392" y="187923"/>
                  <a:pt x="466845" y="494651"/>
                  <a:pt x="364602" y="593036"/>
                </a:cubicBezTo>
                <a:cubicBezTo>
                  <a:pt x="262359" y="691421"/>
                  <a:pt x="131179" y="685633"/>
                  <a:pt x="0" y="679846"/>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5" name="직선 연결선 24">
            <a:extLst>
              <a:ext uri="{FF2B5EF4-FFF2-40B4-BE49-F238E27FC236}">
                <a16:creationId xmlns:a16="http://schemas.microsoft.com/office/drawing/2014/main" id="{5D473BA7-4DE8-430B-9594-B6296A07A3A0}"/>
              </a:ext>
            </a:extLst>
          </p:cNvPr>
          <p:cNvCxnSpPr/>
          <p:nvPr/>
        </p:nvCxnSpPr>
        <p:spPr>
          <a:xfrm flipH="1">
            <a:off x="2427032" y="4670295"/>
            <a:ext cx="381965" cy="38196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7ACD9D36-87D8-42C6-87BB-00E1912AB51F}"/>
                  </a:ext>
                </a:extLst>
              </p:cNvPr>
              <p:cNvSpPr txBox="1"/>
              <p:nvPr/>
            </p:nvSpPr>
            <p:spPr>
              <a:xfrm>
                <a:off x="1751409" y="4618364"/>
                <a:ext cx="583814"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400" i="1">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26" name="TextBox 25">
                <a:extLst>
                  <a:ext uri="{FF2B5EF4-FFF2-40B4-BE49-F238E27FC236}">
                    <a16:creationId xmlns:a16="http://schemas.microsoft.com/office/drawing/2014/main" id="{7ACD9D36-87D8-42C6-87BB-00E1912AB51F}"/>
                  </a:ext>
                </a:extLst>
              </p:cNvPr>
              <p:cNvSpPr txBox="1">
                <a:spLocks noRot="1" noChangeAspect="1" noMove="1" noResize="1" noEditPoints="1" noAdjustHandles="1" noChangeArrowheads="1" noChangeShapeType="1" noTextEdit="1"/>
              </p:cNvSpPr>
              <p:nvPr/>
            </p:nvSpPr>
            <p:spPr>
              <a:xfrm>
                <a:off x="1751409" y="4618364"/>
                <a:ext cx="583814" cy="461665"/>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401A6D00-0194-4D44-BCD3-D7F8A20A9864}"/>
                  </a:ext>
                </a:extLst>
              </p:cNvPr>
              <p:cNvSpPr txBox="1"/>
              <p:nvPr/>
            </p:nvSpPr>
            <p:spPr>
              <a:xfrm>
                <a:off x="2972112" y="4612356"/>
                <a:ext cx="583814"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30" name="TextBox 29">
                <a:extLst>
                  <a:ext uri="{FF2B5EF4-FFF2-40B4-BE49-F238E27FC236}">
                    <a16:creationId xmlns:a16="http://schemas.microsoft.com/office/drawing/2014/main" id="{401A6D00-0194-4D44-BCD3-D7F8A20A9864}"/>
                  </a:ext>
                </a:extLst>
              </p:cNvPr>
              <p:cNvSpPr txBox="1">
                <a:spLocks noRot="1" noChangeAspect="1" noMove="1" noResize="1" noEditPoints="1" noAdjustHandles="1" noChangeArrowheads="1" noChangeShapeType="1" noTextEdit="1"/>
              </p:cNvSpPr>
              <p:nvPr/>
            </p:nvSpPr>
            <p:spPr>
              <a:xfrm>
                <a:off x="2972112" y="4612356"/>
                <a:ext cx="583814" cy="461665"/>
              </a:xfrm>
              <a:prstGeom prst="rect">
                <a:avLst/>
              </a:prstGeom>
              <a:blipFill>
                <a:blip r:embed="rId5"/>
                <a:stretch>
                  <a:fillRect/>
                </a:stretch>
              </a:blipFill>
            </p:spPr>
            <p:txBody>
              <a:bodyPr/>
              <a:lstStyle/>
              <a:p>
                <a:r>
                  <a:rPr lang="ko-KR" altLang="en-US">
                    <a:noFill/>
                  </a:rPr>
                  <a:t> </a:t>
                </a:r>
              </a:p>
            </p:txBody>
          </p:sp>
        </mc:Fallback>
      </mc:AlternateContent>
      <p:sp>
        <p:nvSpPr>
          <p:cNvPr id="27" name="자유형: 도형 26">
            <a:extLst>
              <a:ext uri="{FF2B5EF4-FFF2-40B4-BE49-F238E27FC236}">
                <a16:creationId xmlns:a16="http://schemas.microsoft.com/office/drawing/2014/main" id="{01D47F2D-7057-4933-AA72-A4BB38FB6170}"/>
              </a:ext>
            </a:extLst>
          </p:cNvPr>
          <p:cNvSpPr/>
          <p:nvPr/>
        </p:nvSpPr>
        <p:spPr>
          <a:xfrm>
            <a:off x="3649381" y="4649347"/>
            <a:ext cx="386321" cy="424674"/>
          </a:xfrm>
          <a:custGeom>
            <a:avLst/>
            <a:gdLst>
              <a:gd name="connsiteX0" fmla="*/ 0 w 549798"/>
              <a:gd name="connsiteY0" fmla="*/ 66159 h 604381"/>
              <a:gd name="connsiteX1" fmla="*/ 202557 w 549798"/>
              <a:gd name="connsiteY1" fmla="*/ 25647 h 604381"/>
              <a:gd name="connsiteX2" fmla="*/ 243068 w 549798"/>
              <a:gd name="connsiteY2" fmla="*/ 407612 h 604381"/>
              <a:gd name="connsiteX3" fmla="*/ 468775 w 549798"/>
              <a:gd name="connsiteY3" fmla="*/ 361313 h 604381"/>
              <a:gd name="connsiteX4" fmla="*/ 549798 w 549798"/>
              <a:gd name="connsiteY4" fmla="*/ 604381 h 6043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798" h="604381">
                <a:moveTo>
                  <a:pt x="0" y="66159"/>
                </a:moveTo>
                <a:cubicBezTo>
                  <a:pt x="81023" y="17448"/>
                  <a:pt x="162046" y="-31262"/>
                  <a:pt x="202557" y="25647"/>
                </a:cubicBezTo>
                <a:cubicBezTo>
                  <a:pt x="243068" y="82556"/>
                  <a:pt x="198698" y="351668"/>
                  <a:pt x="243068" y="407612"/>
                </a:cubicBezTo>
                <a:cubicBezTo>
                  <a:pt x="287438" y="463556"/>
                  <a:pt x="417653" y="328518"/>
                  <a:pt x="468775" y="361313"/>
                </a:cubicBezTo>
                <a:cubicBezTo>
                  <a:pt x="519897" y="394108"/>
                  <a:pt x="534847" y="499244"/>
                  <a:pt x="549798" y="604381"/>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화살표: 오른쪽 27">
            <a:extLst>
              <a:ext uri="{FF2B5EF4-FFF2-40B4-BE49-F238E27FC236}">
                <a16:creationId xmlns:a16="http://schemas.microsoft.com/office/drawing/2014/main" id="{881D5B61-BC27-4C98-93CE-064AD0D5E1D3}"/>
              </a:ext>
            </a:extLst>
          </p:cNvPr>
          <p:cNvSpPr/>
          <p:nvPr/>
        </p:nvSpPr>
        <p:spPr>
          <a:xfrm>
            <a:off x="4754473" y="3400593"/>
            <a:ext cx="932041" cy="697371"/>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3" name="직선 화살표 연결선 32">
            <a:extLst>
              <a:ext uri="{FF2B5EF4-FFF2-40B4-BE49-F238E27FC236}">
                <a16:creationId xmlns:a16="http://schemas.microsoft.com/office/drawing/2014/main" id="{0BFCE766-C0A2-4041-86B7-61D1EA167202}"/>
              </a:ext>
            </a:extLst>
          </p:cNvPr>
          <p:cNvCxnSpPr>
            <a:cxnSpLocks/>
          </p:cNvCxnSpPr>
          <p:nvPr/>
        </p:nvCxnSpPr>
        <p:spPr>
          <a:xfrm flipV="1">
            <a:off x="5926482" y="2407534"/>
            <a:ext cx="0" cy="159966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직선 화살표 연결선 33">
            <a:extLst>
              <a:ext uri="{FF2B5EF4-FFF2-40B4-BE49-F238E27FC236}">
                <a16:creationId xmlns:a16="http://schemas.microsoft.com/office/drawing/2014/main" id="{E4F7C31F-703F-4E27-B966-261FF25EBF69}"/>
              </a:ext>
            </a:extLst>
          </p:cNvPr>
          <p:cNvCxnSpPr>
            <a:cxnSpLocks/>
          </p:cNvCxnSpPr>
          <p:nvPr/>
        </p:nvCxnSpPr>
        <p:spPr>
          <a:xfrm>
            <a:off x="5926482" y="4007198"/>
            <a:ext cx="177647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A8ED1644-84AD-4456-9C68-A0C83FD57EC8}"/>
              </a:ext>
            </a:extLst>
          </p:cNvPr>
          <p:cNvSpPr txBox="1"/>
          <p:nvPr/>
        </p:nvSpPr>
        <p:spPr>
          <a:xfrm>
            <a:off x="5749189" y="3943538"/>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0</a:t>
            </a:r>
            <a:endParaRPr lang="ko-KR" altLang="en-US" sz="1800">
              <a:solidFill>
                <a:schemeClr val="tx1"/>
              </a:solidFill>
              <a:latin typeface="Consolas" panose="020B0609020204030204" pitchFamily="49" charset="0"/>
            </a:endParaRPr>
          </a:p>
        </p:txBody>
      </p:sp>
      <p:sp>
        <p:nvSpPr>
          <p:cNvPr id="37" name="TextBox 36">
            <a:extLst>
              <a:ext uri="{FF2B5EF4-FFF2-40B4-BE49-F238E27FC236}">
                <a16:creationId xmlns:a16="http://schemas.microsoft.com/office/drawing/2014/main" id="{5BF4757C-BDAB-4663-94C7-4C189281DFA4}"/>
              </a:ext>
            </a:extLst>
          </p:cNvPr>
          <p:cNvSpPr txBox="1"/>
          <p:nvPr/>
        </p:nvSpPr>
        <p:spPr>
          <a:xfrm>
            <a:off x="7195939" y="3943538"/>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1</a:t>
            </a:r>
            <a:endParaRPr lang="ko-KR" altLang="en-US" sz="1800">
              <a:solidFill>
                <a:schemeClr val="tx1"/>
              </a:solidFill>
              <a:latin typeface="Consolas" panose="020B0609020204030204" pitchFamily="49" charset="0"/>
            </a:endParaRPr>
          </a:p>
        </p:txBody>
      </p:sp>
      <p:sp>
        <p:nvSpPr>
          <p:cNvPr id="31" name="자유형: 도형 30">
            <a:extLst>
              <a:ext uri="{FF2B5EF4-FFF2-40B4-BE49-F238E27FC236}">
                <a16:creationId xmlns:a16="http://schemas.microsoft.com/office/drawing/2014/main" id="{ACF2B4E1-FF25-44FE-A37E-7D982311821B}"/>
              </a:ext>
            </a:extLst>
          </p:cNvPr>
          <p:cNvSpPr/>
          <p:nvPr/>
        </p:nvSpPr>
        <p:spPr>
          <a:xfrm flipH="1">
            <a:off x="6058689" y="2818435"/>
            <a:ext cx="1333892" cy="1188757"/>
          </a:xfrm>
          <a:custGeom>
            <a:avLst/>
            <a:gdLst>
              <a:gd name="connsiteX0" fmla="*/ 0 w 1597307"/>
              <a:gd name="connsiteY0" fmla="*/ 1174831 h 1174831"/>
              <a:gd name="connsiteX1" fmla="*/ 1006998 w 1597307"/>
              <a:gd name="connsiteY1" fmla="*/ 960699 h 1174831"/>
              <a:gd name="connsiteX2" fmla="*/ 1597307 w 1597307"/>
              <a:gd name="connsiteY2" fmla="*/ 0 h 1174831"/>
              <a:gd name="connsiteX3" fmla="*/ 1597307 w 1597307"/>
              <a:gd name="connsiteY3" fmla="*/ 0 h 1174831"/>
            </a:gdLst>
            <a:ahLst/>
            <a:cxnLst>
              <a:cxn ang="0">
                <a:pos x="connsiteX0" y="connsiteY0"/>
              </a:cxn>
              <a:cxn ang="0">
                <a:pos x="connsiteX1" y="connsiteY1"/>
              </a:cxn>
              <a:cxn ang="0">
                <a:pos x="connsiteX2" y="connsiteY2"/>
              </a:cxn>
              <a:cxn ang="0">
                <a:pos x="connsiteX3" y="connsiteY3"/>
              </a:cxn>
            </a:cxnLst>
            <a:rect l="l" t="t" r="r" b="b"/>
            <a:pathLst>
              <a:path w="1597307" h="1174831">
                <a:moveTo>
                  <a:pt x="0" y="1174831"/>
                </a:moveTo>
                <a:cubicBezTo>
                  <a:pt x="370390" y="1165667"/>
                  <a:pt x="740780" y="1156504"/>
                  <a:pt x="1006998" y="960699"/>
                </a:cubicBezTo>
                <a:cubicBezTo>
                  <a:pt x="1273216" y="764894"/>
                  <a:pt x="1597307" y="0"/>
                  <a:pt x="1597307" y="0"/>
                </a:cubicBezTo>
                <a:lnTo>
                  <a:pt x="1597307" y="0"/>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41" name="직선 화살표 연결선 40">
            <a:extLst>
              <a:ext uri="{FF2B5EF4-FFF2-40B4-BE49-F238E27FC236}">
                <a16:creationId xmlns:a16="http://schemas.microsoft.com/office/drawing/2014/main" id="{EED110B7-8919-4ADF-BE97-F8D94C0F7EC3}"/>
              </a:ext>
            </a:extLst>
          </p:cNvPr>
          <p:cNvCxnSpPr>
            <a:cxnSpLocks/>
          </p:cNvCxnSpPr>
          <p:nvPr/>
        </p:nvCxnSpPr>
        <p:spPr>
          <a:xfrm flipV="1">
            <a:off x="8056711" y="2407534"/>
            <a:ext cx="0" cy="159966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B6AB2795-E093-4C48-8ABB-CF7F5E690801}"/>
              </a:ext>
            </a:extLst>
          </p:cNvPr>
          <p:cNvCxnSpPr>
            <a:cxnSpLocks/>
          </p:cNvCxnSpPr>
          <p:nvPr/>
        </p:nvCxnSpPr>
        <p:spPr>
          <a:xfrm>
            <a:off x="8056711" y="4007198"/>
            <a:ext cx="177647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789EC417-A742-45EA-8C5C-13FF207CF3E4}"/>
              </a:ext>
            </a:extLst>
          </p:cNvPr>
          <p:cNvSpPr txBox="1"/>
          <p:nvPr/>
        </p:nvSpPr>
        <p:spPr>
          <a:xfrm>
            <a:off x="7879418" y="3943538"/>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0</a:t>
            </a:r>
            <a:endParaRPr lang="ko-KR" altLang="en-US" sz="1800">
              <a:solidFill>
                <a:schemeClr val="tx1"/>
              </a:solidFill>
              <a:latin typeface="Consolas" panose="020B0609020204030204" pitchFamily="49" charset="0"/>
            </a:endParaRPr>
          </a:p>
        </p:txBody>
      </p:sp>
      <p:sp>
        <p:nvSpPr>
          <p:cNvPr id="44" name="TextBox 43">
            <a:extLst>
              <a:ext uri="{FF2B5EF4-FFF2-40B4-BE49-F238E27FC236}">
                <a16:creationId xmlns:a16="http://schemas.microsoft.com/office/drawing/2014/main" id="{6FBB2E37-D967-4FC7-831E-BD71EF9EA0C7}"/>
              </a:ext>
            </a:extLst>
          </p:cNvPr>
          <p:cNvSpPr txBox="1"/>
          <p:nvPr/>
        </p:nvSpPr>
        <p:spPr>
          <a:xfrm>
            <a:off x="9460178" y="3943538"/>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1</a:t>
            </a:r>
            <a:endParaRPr lang="ko-KR" altLang="en-US" sz="1800">
              <a:solidFill>
                <a:schemeClr val="tx1"/>
              </a:solidFill>
              <a:latin typeface="Consolas" panose="020B0609020204030204" pitchFamily="49" charset="0"/>
            </a:endParaRPr>
          </a:p>
        </p:txBody>
      </p:sp>
      <p:sp>
        <p:nvSpPr>
          <p:cNvPr id="46" name="자유형: 도형 45">
            <a:extLst>
              <a:ext uri="{FF2B5EF4-FFF2-40B4-BE49-F238E27FC236}">
                <a16:creationId xmlns:a16="http://schemas.microsoft.com/office/drawing/2014/main" id="{8BB2B536-51C6-495A-B3AA-CB06E1F3A645}"/>
              </a:ext>
            </a:extLst>
          </p:cNvPr>
          <p:cNvSpPr/>
          <p:nvPr/>
        </p:nvSpPr>
        <p:spPr>
          <a:xfrm>
            <a:off x="8052348" y="2820511"/>
            <a:ext cx="1346129" cy="1188757"/>
          </a:xfrm>
          <a:custGeom>
            <a:avLst/>
            <a:gdLst>
              <a:gd name="connsiteX0" fmla="*/ 0 w 1597307"/>
              <a:gd name="connsiteY0" fmla="*/ 1174831 h 1174831"/>
              <a:gd name="connsiteX1" fmla="*/ 1006998 w 1597307"/>
              <a:gd name="connsiteY1" fmla="*/ 960699 h 1174831"/>
              <a:gd name="connsiteX2" fmla="*/ 1597307 w 1597307"/>
              <a:gd name="connsiteY2" fmla="*/ 0 h 1174831"/>
              <a:gd name="connsiteX3" fmla="*/ 1597307 w 1597307"/>
              <a:gd name="connsiteY3" fmla="*/ 0 h 1174831"/>
            </a:gdLst>
            <a:ahLst/>
            <a:cxnLst>
              <a:cxn ang="0">
                <a:pos x="connsiteX0" y="connsiteY0"/>
              </a:cxn>
              <a:cxn ang="0">
                <a:pos x="connsiteX1" y="connsiteY1"/>
              </a:cxn>
              <a:cxn ang="0">
                <a:pos x="connsiteX2" y="connsiteY2"/>
              </a:cxn>
              <a:cxn ang="0">
                <a:pos x="connsiteX3" y="connsiteY3"/>
              </a:cxn>
            </a:cxnLst>
            <a:rect l="l" t="t" r="r" b="b"/>
            <a:pathLst>
              <a:path w="1597307" h="1174831">
                <a:moveTo>
                  <a:pt x="0" y="1174831"/>
                </a:moveTo>
                <a:cubicBezTo>
                  <a:pt x="370390" y="1165667"/>
                  <a:pt x="740780" y="1156504"/>
                  <a:pt x="1006998" y="960699"/>
                </a:cubicBezTo>
                <a:cubicBezTo>
                  <a:pt x="1273216" y="764894"/>
                  <a:pt x="1597307" y="0"/>
                  <a:pt x="1597307" y="0"/>
                </a:cubicBezTo>
                <a:lnTo>
                  <a:pt x="1597307" y="0"/>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427ACFC4-0488-4D50-B627-FD895A1E709A}"/>
                  </a:ext>
                </a:extLst>
              </p:cNvPr>
              <p:cNvSpPr txBox="1"/>
              <p:nvPr/>
            </p:nvSpPr>
            <p:spPr>
              <a:xfrm>
                <a:off x="4461377" y="5413813"/>
                <a:ext cx="6091732" cy="4308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200" b="0" i="0" smtClean="0">
                          <a:solidFill>
                            <a:schemeClr val="tx1"/>
                          </a:solidFill>
                          <a:latin typeface="Cambria Math" panose="02040503050406030204" pitchFamily="18" charset="0"/>
                          <a:ea typeface="Cambria Math" panose="02040503050406030204" pitchFamily="18" charset="0"/>
                        </a:rPr>
                        <m:t>cost</m:t>
                      </m:r>
                      <m:r>
                        <a:rPr lang="en-US" altLang="ko-KR" sz="2200" b="0" i="0" smtClean="0">
                          <a:solidFill>
                            <a:schemeClr val="tx1"/>
                          </a:solidFill>
                          <a:latin typeface="Cambria Math" panose="02040503050406030204" pitchFamily="18" charset="0"/>
                          <a:ea typeface="Cambria Math" panose="02040503050406030204" pitchFamily="18" charset="0"/>
                        </a:rPr>
                        <m:t>(</m:t>
                      </m:r>
                      <m:acc>
                        <m:accPr>
                          <m:chr m:val="̂"/>
                          <m:ctrlPr>
                            <a:rPr lang="en-US" altLang="ko-KR"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r>
                            <a:rPr lang="en-US" altLang="ko-KR" sz="2400" i="1">
                              <a:solidFill>
                                <a:schemeClr val="tx1"/>
                              </a:solidFill>
                              <a:latin typeface="Cambria Math" panose="02040503050406030204" pitchFamily="18" charset="0"/>
                            </a:rPr>
                            <m:t> </m:t>
                          </m:r>
                        </m:e>
                      </m:acc>
                      <m:r>
                        <a:rPr lang="en-US" altLang="ko-KR" sz="2400" i="1">
                          <a:solidFill>
                            <a:schemeClr val="tx1"/>
                          </a:solidFill>
                          <a:latin typeface="Cambria Math" panose="02040503050406030204" pitchFamily="18" charset="0"/>
                        </a:rPr>
                        <m:t>, </m:t>
                      </m:r>
                      <m:r>
                        <a:rPr lang="en-US" altLang="ko-KR" sz="2400" i="1">
                          <a:solidFill>
                            <a:schemeClr val="tx1"/>
                          </a:solidFill>
                          <a:latin typeface="Cambria Math" panose="02040503050406030204" pitchFamily="18" charset="0"/>
                        </a:rPr>
                        <m:t>𝑦</m:t>
                      </m:r>
                      <m:r>
                        <a:rPr lang="en-US" altLang="ko-KR" sz="2200" b="0" i="0" smtClean="0">
                          <a:solidFill>
                            <a:schemeClr val="tx1"/>
                          </a:solidFill>
                          <a:latin typeface="Cambria Math" panose="02040503050406030204" pitchFamily="18" charset="0"/>
                          <a:ea typeface="Cambria Math" panose="02040503050406030204" pitchFamily="18" charset="0"/>
                        </a:rPr>
                        <m:t>)=−(</m:t>
                      </m:r>
                      <m:r>
                        <m:rPr>
                          <m:sty m:val="p"/>
                        </m:rPr>
                        <a:rPr lang="en-US" altLang="ko-KR" sz="2200" b="0" i="0" smtClean="0">
                          <a:solidFill>
                            <a:schemeClr val="tx1"/>
                          </a:solidFill>
                          <a:latin typeface="Cambria Math" panose="02040503050406030204" pitchFamily="18" charset="0"/>
                          <a:ea typeface="Cambria Math" panose="02040503050406030204" pitchFamily="18" charset="0"/>
                        </a:rPr>
                        <m:t>y</m:t>
                      </m:r>
                      <m:r>
                        <a:rPr lang="en-US" altLang="ko-KR" sz="2200" b="0" i="0" smtClean="0">
                          <a:solidFill>
                            <a:schemeClr val="tx1"/>
                          </a:solidFill>
                          <a:latin typeface="Cambria Math" panose="02040503050406030204" pitchFamily="18" charset="0"/>
                          <a:ea typeface="Cambria Math" panose="02040503050406030204" pitchFamily="18" charset="0"/>
                        </a:rPr>
                        <m:t>∗</m:t>
                      </m:r>
                      <m:r>
                        <m:rPr>
                          <m:nor/>
                        </m:rPr>
                        <a:rPr lang="en-US" altLang="ko-KR" sz="2200">
                          <a:solidFill>
                            <a:schemeClr val="tx1"/>
                          </a:solidFill>
                          <a:latin typeface="Cambria Math" panose="02040503050406030204" pitchFamily="18" charset="0"/>
                          <a:ea typeface="Cambria Math" panose="02040503050406030204" pitchFamily="18" charset="0"/>
                        </a:rPr>
                        <m:t>log</m:t>
                      </m:r>
                      <m:r>
                        <m:rPr>
                          <m:nor/>
                        </m:rPr>
                        <a:rPr lang="en-US" altLang="ko-KR" sz="2200">
                          <a:solidFill>
                            <a:schemeClr val="tx1"/>
                          </a:solidFill>
                          <a:latin typeface="Cambria Math" panose="02040503050406030204" pitchFamily="18" charset="0"/>
                          <a:ea typeface="Cambria Math" panose="02040503050406030204" pitchFamily="18" charset="0"/>
                        </a:rPr>
                        <m:t>(</m:t>
                      </m:r>
                      <m:r>
                        <a:rPr lang="en-US" altLang="ko-KR" sz="2200" b="0" i="1" smtClean="0">
                          <a:solidFill>
                            <a:schemeClr val="tx1"/>
                          </a:solidFill>
                          <a:latin typeface="Cambria Math" panose="02040503050406030204" pitchFamily="18" charset="0"/>
                          <a:ea typeface="Cambria Math" panose="02040503050406030204" pitchFamily="18" charset="0"/>
                        </a:rPr>
                        <m:t>𝑎</m:t>
                      </m:r>
                      <m:r>
                        <a:rPr lang="en-US" altLang="ko-KR" sz="2200" i="1">
                          <a:solidFill>
                            <a:schemeClr val="tx1"/>
                          </a:solidFill>
                          <a:latin typeface="Cambria Math" panose="02040503050406030204" pitchFamily="18" charset="0"/>
                          <a:ea typeface="Cambria Math" panose="02040503050406030204" pitchFamily="18" charset="0"/>
                        </a:rPr>
                        <m:t>)</m:t>
                      </m:r>
                      <m:r>
                        <a:rPr lang="en-US" altLang="ko-KR" sz="2200" b="0" i="1" smtClean="0">
                          <a:solidFill>
                            <a:schemeClr val="tx1"/>
                          </a:solidFill>
                          <a:latin typeface="Cambria Math" panose="02040503050406030204" pitchFamily="18" charset="0"/>
                          <a:ea typeface="Cambria Math" panose="02040503050406030204" pitchFamily="18" charset="0"/>
                        </a:rPr>
                        <m:t>+(1−</m:t>
                      </m:r>
                      <m:r>
                        <a:rPr lang="en-US" altLang="ko-KR" sz="2200" b="0" i="1" smtClean="0">
                          <a:solidFill>
                            <a:schemeClr val="tx1"/>
                          </a:solidFill>
                          <a:latin typeface="Cambria Math" panose="02040503050406030204" pitchFamily="18" charset="0"/>
                        </a:rPr>
                        <m:t>𝑦</m:t>
                      </m:r>
                      <m:r>
                        <a:rPr lang="en-US" altLang="ko-KR" sz="2200" b="0" i="0" smtClean="0">
                          <a:solidFill>
                            <a:schemeClr val="tx1"/>
                          </a:solidFill>
                          <a:latin typeface="Cambria Math" panose="02040503050406030204" pitchFamily="18" charset="0"/>
                        </a:rPr>
                        <m:t>) </m:t>
                      </m:r>
                      <m:r>
                        <m:rPr>
                          <m:sty m:val="p"/>
                        </m:rPr>
                        <a:rPr lang="en-US" altLang="ko-KR" sz="2200" b="0" i="0" smtClean="0">
                          <a:solidFill>
                            <a:schemeClr val="tx1"/>
                          </a:solidFill>
                          <a:latin typeface="Cambria Math" panose="02040503050406030204" pitchFamily="18" charset="0"/>
                        </a:rPr>
                        <m:t>log</m:t>
                      </m:r>
                      <m:r>
                        <a:rPr lang="en-US" altLang="ko-KR" sz="2200" b="0" i="0" smtClean="0">
                          <a:solidFill>
                            <a:schemeClr val="tx1"/>
                          </a:solidFill>
                          <a:latin typeface="Cambria Math" panose="02040503050406030204" pitchFamily="18" charset="0"/>
                        </a:rPr>
                        <m:t>(1−</m:t>
                      </m:r>
                      <m:r>
                        <m:rPr>
                          <m:sty m:val="p"/>
                        </m:rPr>
                        <a:rPr lang="en-US" altLang="ko-KR" sz="2200" b="0" i="0" smtClean="0">
                          <a:solidFill>
                            <a:schemeClr val="tx1"/>
                          </a:solidFill>
                          <a:latin typeface="Cambria Math" panose="02040503050406030204" pitchFamily="18" charset="0"/>
                        </a:rPr>
                        <m:t>a</m:t>
                      </m:r>
                      <m:r>
                        <a:rPr lang="en-US" altLang="ko-KR" sz="2200" b="0" i="0" smtClean="0">
                          <a:solidFill>
                            <a:schemeClr val="tx1"/>
                          </a:solidFill>
                          <a:latin typeface="Cambria Math" panose="02040503050406030204" pitchFamily="18" charset="0"/>
                        </a:rPr>
                        <m:t>))</m:t>
                      </m:r>
                    </m:oMath>
                  </m:oMathPara>
                </a14:m>
                <a:endParaRPr lang="ko-KR" altLang="en-US" sz="2200">
                  <a:solidFill>
                    <a:schemeClr val="tx1"/>
                  </a:solidFill>
                  <a:latin typeface="Consolas" panose="020B0609020204030204" pitchFamily="49" charset="0"/>
                </a:endParaRPr>
              </a:p>
            </p:txBody>
          </p:sp>
        </mc:Choice>
        <mc:Fallback xmlns="">
          <p:sp>
            <p:nvSpPr>
              <p:cNvPr id="47" name="TextBox 46">
                <a:extLst>
                  <a:ext uri="{FF2B5EF4-FFF2-40B4-BE49-F238E27FC236}">
                    <a16:creationId xmlns:a16="http://schemas.microsoft.com/office/drawing/2014/main" id="{427ACFC4-0488-4D50-B627-FD895A1E709A}"/>
                  </a:ext>
                </a:extLst>
              </p:cNvPr>
              <p:cNvSpPr txBox="1">
                <a:spLocks noRot="1" noChangeAspect="1" noMove="1" noResize="1" noEditPoints="1" noAdjustHandles="1" noChangeArrowheads="1" noChangeShapeType="1" noTextEdit="1"/>
              </p:cNvSpPr>
              <p:nvPr/>
            </p:nvSpPr>
            <p:spPr>
              <a:xfrm>
                <a:off x="4461377" y="5413813"/>
                <a:ext cx="6091732" cy="430887"/>
              </a:xfrm>
              <a:prstGeom prst="rect">
                <a:avLst/>
              </a:prstGeom>
              <a:blipFill>
                <a:blip r:embed="rId6"/>
                <a:stretch>
                  <a:fillRect t="-12676" b="-1549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75F94EDF-0233-4120-B0DD-93AF30E6FB28}"/>
                  </a:ext>
                </a:extLst>
              </p:cNvPr>
              <p:cNvSpPr txBox="1"/>
              <p:nvPr/>
            </p:nvSpPr>
            <p:spPr>
              <a:xfrm>
                <a:off x="4896493" y="4819557"/>
                <a:ext cx="1586588" cy="400110"/>
              </a:xfrm>
              <a:prstGeom prst="rect">
                <a:avLst/>
              </a:prstGeom>
              <a:noFill/>
            </p:spPr>
            <p:txBody>
              <a:bodyPr wrap="none" rtlCol="0">
                <a:spAutoFit/>
              </a:bodyPr>
              <a:lstStyle/>
              <a:p>
                <a:r>
                  <a:rPr lang="en-US" altLang="ko-KR" sz="2000">
                    <a:solidFill>
                      <a:schemeClr val="tx1"/>
                    </a:solidFill>
                    <a:latin typeface="Cambria Math" panose="02040503050406030204" pitchFamily="18" charset="0"/>
                    <a:ea typeface="Cambria Math" panose="02040503050406030204" pitchFamily="18" charset="0"/>
                  </a:rPr>
                  <a:t>Cost(</a:t>
                </a:r>
                <a14:m>
                  <m:oMath xmlns:m="http://schemas.openxmlformats.org/officeDocument/2006/math">
                    <m:acc>
                      <m:accPr>
                        <m:chr m:val="̂"/>
                        <m:ctrlPr>
                          <a:rPr lang="en-US" altLang="ko-KR" sz="2000" i="1">
                            <a:solidFill>
                              <a:schemeClr val="tx1"/>
                            </a:solidFill>
                            <a:latin typeface="Cambria Math" panose="02040503050406030204" pitchFamily="18" charset="0"/>
                          </a:rPr>
                        </m:ctrlPr>
                      </m:accPr>
                      <m:e>
                        <m:r>
                          <a:rPr lang="en-US" altLang="ko-KR" sz="2000" i="1">
                            <a:solidFill>
                              <a:schemeClr val="tx1"/>
                            </a:solidFill>
                            <a:latin typeface="Cambria Math" panose="02040503050406030204" pitchFamily="18" charset="0"/>
                          </a:rPr>
                          <m:t>𝑦</m:t>
                        </m:r>
                        <m:r>
                          <a:rPr lang="en-US" altLang="ko-KR" sz="2000" i="1">
                            <a:solidFill>
                              <a:schemeClr val="tx1"/>
                            </a:solidFill>
                            <a:latin typeface="Cambria Math" panose="02040503050406030204" pitchFamily="18" charset="0"/>
                          </a:rPr>
                          <m:t> </m:t>
                        </m:r>
                      </m:e>
                    </m:acc>
                    <m:r>
                      <a:rPr lang="en-US" altLang="ko-KR" sz="2000" b="0" i="1" smtClean="0">
                        <a:solidFill>
                          <a:schemeClr val="tx1"/>
                        </a:solidFill>
                        <a:latin typeface="Cambria Math" panose="02040503050406030204" pitchFamily="18" charset="0"/>
                      </a:rPr>
                      <m:t>, </m:t>
                    </m:r>
                    <m:r>
                      <a:rPr lang="en-US" altLang="ko-KR" sz="2000" b="0" i="1" smtClean="0">
                        <a:solidFill>
                          <a:schemeClr val="tx1"/>
                        </a:solidFill>
                        <a:latin typeface="Cambria Math" panose="02040503050406030204" pitchFamily="18" charset="0"/>
                      </a:rPr>
                      <m:t>𝑦</m:t>
                    </m:r>
                    <m:r>
                      <a:rPr lang="en-US" altLang="ko-KR" sz="2000" b="0" i="1" smtClean="0">
                        <a:solidFill>
                          <a:schemeClr val="tx1"/>
                        </a:solidFill>
                        <a:latin typeface="Cambria Math" panose="02040503050406030204" pitchFamily="18" charset="0"/>
                        <a:ea typeface="Cambria Math" panose="02040503050406030204" pitchFamily="18" charset="0"/>
                      </a:rPr>
                      <m:t>)=</m:t>
                    </m:r>
                  </m:oMath>
                </a14:m>
                <a:endParaRPr lang="ko-KR" altLang="en-US" sz="2000">
                  <a:solidFill>
                    <a:schemeClr val="tx1"/>
                  </a:solidFill>
                  <a:latin typeface="Consolas" panose="020B0609020204030204" pitchFamily="49" charset="0"/>
                </a:endParaRPr>
              </a:p>
            </p:txBody>
          </p:sp>
        </mc:Choice>
        <mc:Fallback xmlns="">
          <p:sp>
            <p:nvSpPr>
              <p:cNvPr id="48" name="TextBox 47">
                <a:extLst>
                  <a:ext uri="{FF2B5EF4-FFF2-40B4-BE49-F238E27FC236}">
                    <a16:creationId xmlns:a16="http://schemas.microsoft.com/office/drawing/2014/main" id="{75F94EDF-0233-4120-B0DD-93AF30E6FB28}"/>
                  </a:ext>
                </a:extLst>
              </p:cNvPr>
              <p:cNvSpPr txBox="1">
                <a:spLocks noRot="1" noChangeAspect="1" noMove="1" noResize="1" noEditPoints="1" noAdjustHandles="1" noChangeArrowheads="1" noChangeShapeType="1" noTextEdit="1"/>
              </p:cNvSpPr>
              <p:nvPr/>
            </p:nvSpPr>
            <p:spPr>
              <a:xfrm>
                <a:off x="4896493" y="4819557"/>
                <a:ext cx="1586588" cy="400110"/>
              </a:xfrm>
              <a:prstGeom prst="rect">
                <a:avLst/>
              </a:prstGeom>
              <a:blipFill>
                <a:blip r:embed="rId7"/>
                <a:stretch>
                  <a:fillRect l="-3846" t="-10769" b="-2615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9" name="직사각형 48">
                <a:extLst>
                  <a:ext uri="{FF2B5EF4-FFF2-40B4-BE49-F238E27FC236}">
                    <a16:creationId xmlns:a16="http://schemas.microsoft.com/office/drawing/2014/main" id="{0CE36B79-E5F7-4C31-BA1E-9D066734798F}"/>
                  </a:ext>
                </a:extLst>
              </p:cNvPr>
              <p:cNvSpPr/>
              <p:nvPr/>
            </p:nvSpPr>
            <p:spPr>
              <a:xfrm>
                <a:off x="6760914" y="4660955"/>
                <a:ext cx="3010568" cy="71019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1800" i="1" smtClean="0">
                              <a:solidFill>
                                <a:schemeClr val="tx1"/>
                              </a:solidFill>
                              <a:latin typeface="Cambria Math" panose="02040503050406030204" pitchFamily="18" charset="0"/>
                            </a:rPr>
                          </m:ctrlPr>
                        </m:dPr>
                        <m:e>
                          <m:eqArr>
                            <m:eqArrPr>
                              <m:ctrlPr>
                                <a:rPr lang="en-US" altLang="ko-KR" sz="1800" i="1" smtClean="0">
                                  <a:solidFill>
                                    <a:schemeClr val="tx1"/>
                                  </a:solidFill>
                                  <a:latin typeface="Cambria Math" panose="02040503050406030204" pitchFamily="18" charset="0"/>
                                </a:rPr>
                              </m:ctrlPr>
                            </m:eqArrPr>
                            <m:e>
                              <m:r>
                                <m:rPr>
                                  <m:nor/>
                                </m:rPr>
                                <a:rPr lang="en-US" altLang="ko-KR" sz="1800">
                                  <a:solidFill>
                                    <a:schemeClr val="tx1"/>
                                  </a:solidFill>
                                  <a:latin typeface="Cambria Math" panose="02040503050406030204" pitchFamily="18" charset="0"/>
                                  <a:ea typeface="Cambria Math" panose="02040503050406030204" pitchFamily="18" charset="0"/>
                                </a:rPr>
                                <m:t>− </m:t>
                              </m:r>
                              <m:r>
                                <m:rPr>
                                  <m:nor/>
                                </m:rPr>
                                <a:rPr lang="en-US" altLang="ko-KR" sz="1800">
                                  <a:solidFill>
                                    <a:schemeClr val="tx1"/>
                                  </a:solidFill>
                                  <a:latin typeface="Cambria Math" panose="02040503050406030204" pitchFamily="18" charset="0"/>
                                  <a:ea typeface="Cambria Math" panose="02040503050406030204" pitchFamily="18" charset="0"/>
                                </a:rPr>
                                <m:t>log</m:t>
                              </m:r>
                              <m:r>
                                <m:rPr>
                                  <m:nor/>
                                </m:rPr>
                                <a:rPr lang="en-US" altLang="ko-KR" sz="1800">
                                  <a:solidFill>
                                    <a:schemeClr val="tx1"/>
                                  </a:solidFill>
                                  <a:latin typeface="Cambria Math" panose="02040503050406030204" pitchFamily="18" charset="0"/>
                                  <a:ea typeface="Cambria Math" panose="02040503050406030204" pitchFamily="18" charset="0"/>
                                </a:rPr>
                                <m:t>(</m:t>
                              </m:r>
                              <m:acc>
                                <m:accPr>
                                  <m:chr m:val="̂"/>
                                  <m:ctrlPr>
                                    <a:rPr lang="en-US" altLang="ko-KR"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r>
                                    <a:rPr lang="en-US" altLang="ko-KR" sz="1800" i="1">
                                      <a:solidFill>
                                        <a:schemeClr val="tx1"/>
                                      </a:solidFill>
                                      <a:latin typeface="Cambria Math" panose="02040503050406030204" pitchFamily="18" charset="0"/>
                                    </a:rPr>
                                    <m:t> </m:t>
                                  </m:r>
                                </m:e>
                              </m:acc>
                              <m:r>
                                <a:rPr lang="en-US" altLang="ko-KR" sz="1800" i="1">
                                  <a:solidFill>
                                    <a:schemeClr val="tx1"/>
                                  </a:solidFill>
                                  <a:latin typeface="Cambria Math" panose="02040503050406030204" pitchFamily="18" charset="0"/>
                                  <a:ea typeface="Cambria Math" panose="02040503050406030204" pitchFamily="18" charset="0"/>
                                </a:rPr>
                                <m:t>)            </m:t>
                              </m:r>
                              <m:r>
                                <a:rPr lang="en-US" altLang="ko-KR" sz="1800" i="1">
                                  <a:solidFill>
                                    <a:schemeClr val="tx1"/>
                                  </a:solidFill>
                                  <a:latin typeface="Cambria Math" panose="02040503050406030204" pitchFamily="18" charset="0"/>
                                  <a:ea typeface="Cambria Math" panose="02040503050406030204" pitchFamily="18" charset="0"/>
                                </a:rPr>
                                <m:t>𝑖𝑓</m:t>
                              </m:r>
                              <m:r>
                                <a:rPr lang="en-US" altLang="ko-KR" sz="1800" i="1">
                                  <a:solidFill>
                                    <a:schemeClr val="tx1"/>
                                  </a:solidFill>
                                  <a:latin typeface="Cambria Math" panose="02040503050406030204" pitchFamily="18" charset="0"/>
                                  <a:ea typeface="Cambria Math" panose="02040503050406030204" pitchFamily="18" charset="0"/>
                                </a:rPr>
                                <m:t> </m:t>
                              </m:r>
                              <m:r>
                                <a:rPr lang="en-US" altLang="ko-KR" sz="1800" i="1">
                                  <a:solidFill>
                                    <a:schemeClr val="tx1"/>
                                  </a:solidFill>
                                  <a:latin typeface="Cambria Math" panose="02040503050406030204" pitchFamily="18" charset="0"/>
                                  <a:ea typeface="Cambria Math" panose="02040503050406030204" pitchFamily="18" charset="0"/>
                                </a:rPr>
                                <m:t>𝑦</m:t>
                              </m:r>
                              <m:r>
                                <a:rPr lang="en-US" altLang="ko-KR" sz="1800" i="1">
                                  <a:solidFill>
                                    <a:schemeClr val="tx1"/>
                                  </a:solidFill>
                                  <a:latin typeface="Cambria Math" panose="02040503050406030204" pitchFamily="18" charset="0"/>
                                  <a:ea typeface="Cambria Math" panose="02040503050406030204" pitchFamily="18" charset="0"/>
                                </a:rPr>
                                <m:t>=1</m:t>
                              </m:r>
                              <m:r>
                                <m:rPr>
                                  <m:nor/>
                                </m:rPr>
                                <a:rPr lang="en-US" altLang="ko-KR" sz="1800">
                                  <a:solidFill>
                                    <a:schemeClr val="tx1"/>
                                  </a:solidFill>
                                  <a:latin typeface="Cambria Math" panose="02040503050406030204" pitchFamily="18" charset="0"/>
                                  <a:ea typeface="Cambria Math" panose="02040503050406030204" pitchFamily="18" charset="0"/>
                                </a:rPr>
                                <m:t> </m:t>
                              </m:r>
                            </m:e>
                            <m:e>
                              <m:r>
                                <a:rPr lang="en-US" altLang="ko-KR" sz="1800" b="0" i="1" smtClean="0">
                                  <a:solidFill>
                                    <a:schemeClr val="tx1"/>
                                  </a:solidFill>
                                  <a:latin typeface="Cambria Math" panose="02040503050406030204" pitchFamily="18" charset="0"/>
                                </a:rPr>
                                <m:t>  </m:t>
                              </m:r>
                              <m:r>
                                <m:rPr>
                                  <m:nor/>
                                </m:rPr>
                                <a:rPr lang="en-US" altLang="ko-KR" sz="1800">
                                  <a:solidFill>
                                    <a:schemeClr val="tx1"/>
                                  </a:solidFill>
                                  <a:latin typeface="Cambria Math" panose="02040503050406030204" pitchFamily="18" charset="0"/>
                                  <a:ea typeface="Cambria Math" panose="02040503050406030204" pitchFamily="18" charset="0"/>
                                </a:rPr>
                                <m:t>− </m:t>
                              </m:r>
                              <m:r>
                                <m:rPr>
                                  <m:nor/>
                                </m:rPr>
                                <a:rPr lang="en-US" altLang="ko-KR" sz="1800">
                                  <a:solidFill>
                                    <a:schemeClr val="tx1"/>
                                  </a:solidFill>
                                  <a:latin typeface="Cambria Math" panose="02040503050406030204" pitchFamily="18" charset="0"/>
                                  <a:ea typeface="Cambria Math" panose="02040503050406030204" pitchFamily="18" charset="0"/>
                                </a:rPr>
                                <m:t>log</m:t>
                              </m:r>
                              <m:r>
                                <m:rPr>
                                  <m:nor/>
                                </m:rPr>
                                <a:rPr lang="en-US" altLang="ko-KR" sz="1800">
                                  <a:solidFill>
                                    <a:schemeClr val="tx1"/>
                                  </a:solidFill>
                                  <a:latin typeface="Cambria Math" panose="02040503050406030204" pitchFamily="18" charset="0"/>
                                  <a:ea typeface="Cambria Math" panose="02040503050406030204" pitchFamily="18" charset="0"/>
                                </a:rPr>
                                <m:t>(</m:t>
                              </m:r>
                              <m:r>
                                <a:rPr lang="en-US" altLang="ko-KR" sz="1800">
                                  <a:solidFill>
                                    <a:schemeClr val="tx1"/>
                                  </a:solidFill>
                                  <a:latin typeface="Cambria Math" panose="02040503050406030204" pitchFamily="18" charset="0"/>
                                </a:rPr>
                                <m:t>1−</m:t>
                              </m:r>
                              <m:acc>
                                <m:accPr>
                                  <m:chr m:val="̂"/>
                                  <m:ctrlPr>
                                    <a:rPr lang="en-US" altLang="ko-KR"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r>
                                    <a:rPr lang="en-US" altLang="ko-KR" sz="1800" i="1">
                                      <a:solidFill>
                                        <a:schemeClr val="tx1"/>
                                      </a:solidFill>
                                      <a:latin typeface="Cambria Math" panose="02040503050406030204" pitchFamily="18" charset="0"/>
                                    </a:rPr>
                                    <m:t> </m:t>
                                  </m:r>
                                </m:e>
                              </m:acc>
                              <m:r>
                                <a:rPr lang="en-US" altLang="ko-KR" sz="1800" i="1">
                                  <a:solidFill>
                                    <a:schemeClr val="tx1"/>
                                  </a:solidFill>
                                  <a:latin typeface="Cambria Math" panose="02040503050406030204" pitchFamily="18" charset="0"/>
                                  <a:ea typeface="Cambria Math" panose="02040503050406030204" pitchFamily="18" charset="0"/>
                                </a:rPr>
                                <m:t>)   </m:t>
                              </m:r>
                              <m:r>
                                <a:rPr lang="en-US" altLang="ko-KR" sz="1800" b="0" i="1" smtClean="0">
                                  <a:solidFill>
                                    <a:schemeClr val="tx1"/>
                                  </a:solidFill>
                                  <a:latin typeface="Cambria Math" panose="02040503050406030204" pitchFamily="18" charset="0"/>
                                  <a:ea typeface="Cambria Math" panose="02040503050406030204" pitchFamily="18" charset="0"/>
                                </a:rPr>
                                <m:t> </m:t>
                              </m:r>
                              <m:r>
                                <a:rPr lang="en-US" altLang="ko-KR" sz="1800" i="1">
                                  <a:solidFill>
                                    <a:schemeClr val="tx1"/>
                                  </a:solidFill>
                                  <a:latin typeface="Cambria Math" panose="02040503050406030204" pitchFamily="18" charset="0"/>
                                  <a:ea typeface="Cambria Math" panose="02040503050406030204" pitchFamily="18" charset="0"/>
                                </a:rPr>
                                <m:t> </m:t>
                              </m:r>
                              <m:r>
                                <a:rPr lang="en-US" altLang="ko-KR" sz="1800" i="1">
                                  <a:solidFill>
                                    <a:schemeClr val="tx1"/>
                                  </a:solidFill>
                                  <a:latin typeface="Cambria Math" panose="02040503050406030204" pitchFamily="18" charset="0"/>
                                  <a:ea typeface="Cambria Math" panose="02040503050406030204" pitchFamily="18" charset="0"/>
                                </a:rPr>
                                <m:t>𝑖𝑓</m:t>
                              </m:r>
                              <m:r>
                                <a:rPr lang="en-US" altLang="ko-KR" sz="1800" i="1">
                                  <a:solidFill>
                                    <a:schemeClr val="tx1"/>
                                  </a:solidFill>
                                  <a:latin typeface="Cambria Math" panose="02040503050406030204" pitchFamily="18" charset="0"/>
                                  <a:ea typeface="Cambria Math" panose="02040503050406030204" pitchFamily="18" charset="0"/>
                                </a:rPr>
                                <m:t> </m:t>
                              </m:r>
                              <m:r>
                                <a:rPr lang="en-US" altLang="ko-KR" sz="1800" i="1">
                                  <a:solidFill>
                                    <a:schemeClr val="tx1"/>
                                  </a:solidFill>
                                  <a:latin typeface="Cambria Math" panose="02040503050406030204" pitchFamily="18" charset="0"/>
                                  <a:ea typeface="Cambria Math" panose="02040503050406030204" pitchFamily="18" charset="0"/>
                                </a:rPr>
                                <m:t>𝑦</m:t>
                              </m:r>
                              <m:r>
                                <a:rPr lang="en-US" altLang="ko-KR" sz="1800" i="1">
                                  <a:solidFill>
                                    <a:schemeClr val="tx1"/>
                                  </a:solidFill>
                                  <a:latin typeface="Cambria Math" panose="02040503050406030204" pitchFamily="18" charset="0"/>
                                  <a:ea typeface="Cambria Math" panose="02040503050406030204" pitchFamily="18" charset="0"/>
                                </a:rPr>
                                <m:t>= </m:t>
                              </m:r>
                              <m:r>
                                <m:rPr>
                                  <m:nor/>
                                </m:rPr>
                                <a:rPr lang="en-US" altLang="ko-KR" sz="1800">
                                  <a:solidFill>
                                    <a:schemeClr val="tx1"/>
                                  </a:solidFill>
                                  <a:latin typeface="Consolas" panose="020B0609020204030204" pitchFamily="49" charset="0"/>
                                </a:rPr>
                                <m:t>0</m:t>
                              </m:r>
                              <m:r>
                                <m:rPr>
                                  <m:nor/>
                                </m:rPr>
                                <a:rPr lang="ko-KR" altLang="en-US" sz="1800">
                                  <a:solidFill>
                                    <a:schemeClr val="tx1"/>
                                  </a:solidFill>
                                  <a:latin typeface="Consolas" panose="020B0609020204030204" pitchFamily="49" charset="0"/>
                                </a:rPr>
                                <m:t> </m:t>
                              </m:r>
                            </m:e>
                          </m:eqArr>
                        </m:e>
                      </m:d>
                    </m:oMath>
                  </m:oMathPara>
                </a14:m>
                <a:endParaRPr lang="ko-KR" altLang="en-US" sz="1800"/>
              </a:p>
            </p:txBody>
          </p:sp>
        </mc:Choice>
        <mc:Fallback xmlns="">
          <p:sp>
            <p:nvSpPr>
              <p:cNvPr id="49" name="직사각형 48">
                <a:extLst>
                  <a:ext uri="{FF2B5EF4-FFF2-40B4-BE49-F238E27FC236}">
                    <a16:creationId xmlns:a16="http://schemas.microsoft.com/office/drawing/2014/main" id="{0CE36B79-E5F7-4C31-BA1E-9D066734798F}"/>
                  </a:ext>
                </a:extLst>
              </p:cNvPr>
              <p:cNvSpPr>
                <a:spLocks noRot="1" noChangeAspect="1" noMove="1" noResize="1" noEditPoints="1" noAdjustHandles="1" noChangeArrowheads="1" noChangeShapeType="1" noTextEdit="1"/>
              </p:cNvSpPr>
              <p:nvPr/>
            </p:nvSpPr>
            <p:spPr>
              <a:xfrm>
                <a:off x="6760914" y="4660955"/>
                <a:ext cx="3010568" cy="710194"/>
              </a:xfrm>
              <a:prstGeom prst="rect">
                <a:avLst/>
              </a:prstGeom>
              <a:blipFill>
                <a:blip r:embed="rId8"/>
                <a:stretch>
                  <a:fillRect/>
                </a:stretch>
              </a:blipFill>
            </p:spPr>
            <p:txBody>
              <a:bodyPr/>
              <a:lstStyle/>
              <a:p>
                <a:r>
                  <a:rPr lang="ko-KR" altLang="en-US">
                    <a:noFill/>
                  </a:rPr>
                  <a:t> </a:t>
                </a:r>
              </a:p>
            </p:txBody>
          </p:sp>
        </mc:Fallback>
      </mc:AlternateContent>
      <p:cxnSp>
        <p:nvCxnSpPr>
          <p:cNvPr id="4" name="직선 연결선 3">
            <a:extLst>
              <a:ext uri="{FF2B5EF4-FFF2-40B4-BE49-F238E27FC236}">
                <a16:creationId xmlns:a16="http://schemas.microsoft.com/office/drawing/2014/main" id="{56B7D88F-4C5E-4B3C-BA46-C6F6791192A9}"/>
              </a:ext>
            </a:extLst>
          </p:cNvPr>
          <p:cNvCxnSpPr>
            <a:cxnSpLocks/>
          </p:cNvCxnSpPr>
          <p:nvPr/>
        </p:nvCxnSpPr>
        <p:spPr>
          <a:xfrm flipH="1">
            <a:off x="2911096" y="2755741"/>
            <a:ext cx="931445"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7" name="타원 6">
            <a:extLst>
              <a:ext uri="{FF2B5EF4-FFF2-40B4-BE49-F238E27FC236}">
                <a16:creationId xmlns:a16="http://schemas.microsoft.com/office/drawing/2014/main" id="{D268D2AD-BD90-431B-AC61-61FA2EBC6740}"/>
              </a:ext>
            </a:extLst>
          </p:cNvPr>
          <p:cNvSpPr/>
          <p:nvPr/>
        </p:nvSpPr>
        <p:spPr>
          <a:xfrm>
            <a:off x="3360645" y="2617661"/>
            <a:ext cx="130707" cy="130707"/>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5" name="직선 연결선 34">
            <a:extLst>
              <a:ext uri="{FF2B5EF4-FFF2-40B4-BE49-F238E27FC236}">
                <a16:creationId xmlns:a16="http://schemas.microsoft.com/office/drawing/2014/main" id="{A0D8209E-6F8E-4AC2-9356-105D27B7CFA9}"/>
              </a:ext>
            </a:extLst>
          </p:cNvPr>
          <p:cNvCxnSpPr>
            <a:cxnSpLocks/>
          </p:cNvCxnSpPr>
          <p:nvPr/>
        </p:nvCxnSpPr>
        <p:spPr>
          <a:xfrm flipH="1">
            <a:off x="720367" y="2890495"/>
            <a:ext cx="931445"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38" name="타원 37">
            <a:extLst>
              <a:ext uri="{FF2B5EF4-FFF2-40B4-BE49-F238E27FC236}">
                <a16:creationId xmlns:a16="http://schemas.microsoft.com/office/drawing/2014/main" id="{E65962E7-8588-42B7-B332-97D617142FC3}"/>
              </a:ext>
            </a:extLst>
          </p:cNvPr>
          <p:cNvSpPr/>
          <p:nvPr/>
        </p:nvSpPr>
        <p:spPr>
          <a:xfrm>
            <a:off x="1507675" y="2754972"/>
            <a:ext cx="130707" cy="130707"/>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306946048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손실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2" name="TextBox 1">
            <a:extLst>
              <a:ext uri="{FF2B5EF4-FFF2-40B4-BE49-F238E27FC236}">
                <a16:creationId xmlns:a16="http://schemas.microsoft.com/office/drawing/2014/main" id="{51BF8E7E-7992-4302-8FC5-CBD5FDEBA41F}"/>
              </a:ext>
            </a:extLst>
          </p:cNvPr>
          <p:cNvSpPr txBox="1"/>
          <p:nvPr/>
        </p:nvSpPr>
        <p:spPr>
          <a:xfrm>
            <a:off x="200142" y="821780"/>
            <a:ext cx="5791970" cy="461665"/>
          </a:xfrm>
          <a:prstGeom prst="rect">
            <a:avLst/>
          </a:prstGeom>
          <a:noFill/>
        </p:spPr>
        <p:txBody>
          <a:bodyPr wrap="none" rtlCol="0">
            <a:spAutoFit/>
          </a:bodyPr>
          <a:lstStyle/>
          <a:p>
            <a:r>
              <a:rPr lang="en-US" altLang="ko-KR" sz="2400">
                <a:solidFill>
                  <a:schemeClr val="tx1"/>
                </a:solidFill>
                <a:latin typeface="Consolas" panose="020B0609020204030204" pitchFamily="49" charset="0"/>
                <a:ea typeface="Cambria Math" panose="02040503050406030204" pitchFamily="18" charset="0"/>
              </a:rPr>
              <a:t>Logistic regression cost function</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EB1EA3F-6EBE-4D17-9435-21F7D9F141F5}"/>
                  </a:ext>
                </a:extLst>
              </p:cNvPr>
              <p:cNvSpPr txBox="1"/>
              <p:nvPr/>
            </p:nvSpPr>
            <p:spPr>
              <a:xfrm>
                <a:off x="200142" y="1804115"/>
                <a:ext cx="1864421" cy="461665"/>
              </a:xfrm>
              <a:prstGeom prst="rect">
                <a:avLst/>
              </a:prstGeom>
              <a:noFill/>
            </p:spPr>
            <p:txBody>
              <a:bodyPr wrap="none" rtlCol="0">
                <a:spAutoFit/>
              </a:bodyPr>
              <a:lstStyle/>
              <a:p>
                <a:r>
                  <a:rPr lang="en-US" altLang="ko-KR" sz="2400">
                    <a:solidFill>
                      <a:schemeClr val="tx1"/>
                    </a:solidFill>
                    <a:latin typeface="Cambria Math" panose="02040503050406030204" pitchFamily="18" charset="0"/>
                    <a:ea typeface="Cambria Math" panose="02040503050406030204" pitchFamily="18" charset="0"/>
                  </a:rPr>
                  <a:t>Cost(</a:t>
                </a:r>
                <a14:m>
                  <m:oMath xmlns:m="http://schemas.openxmlformats.org/officeDocument/2006/math">
                    <m:acc>
                      <m:accPr>
                        <m:chr m:val="̂"/>
                        <m:ctrlPr>
                          <a:rPr lang="en-US" altLang="ko-KR"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r>
                          <a:rPr lang="en-US" altLang="ko-KR" sz="2400" i="1">
                            <a:solidFill>
                              <a:schemeClr val="tx1"/>
                            </a:solidFill>
                            <a:latin typeface="Cambria Math" panose="02040503050406030204" pitchFamily="18" charset="0"/>
                          </a:rPr>
                          <m:t> </m:t>
                        </m:r>
                      </m:e>
                    </m:acc>
                    <m:r>
                      <a:rPr lang="en-US" altLang="ko-KR" sz="2400" b="0" i="1" smtClean="0">
                        <a:solidFill>
                          <a:schemeClr val="tx1"/>
                        </a:solidFill>
                        <a:latin typeface="Cambria Math" panose="02040503050406030204" pitchFamily="18" charset="0"/>
                      </a:rPr>
                      <m:t>, </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ea typeface="Cambria Math" panose="02040503050406030204" pitchFamily="18" charset="0"/>
                      </a:rPr>
                      <m:t>)=</m:t>
                    </m:r>
                  </m:oMath>
                </a14:m>
                <a:endParaRPr lang="ko-KR" altLang="en-US" sz="2400">
                  <a:solidFill>
                    <a:schemeClr val="tx1"/>
                  </a:solidFill>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CEB1EA3F-6EBE-4D17-9435-21F7D9F141F5}"/>
                  </a:ext>
                </a:extLst>
              </p:cNvPr>
              <p:cNvSpPr txBox="1">
                <a:spLocks noRot="1" noChangeAspect="1" noMove="1" noResize="1" noEditPoints="1" noAdjustHandles="1" noChangeArrowheads="1" noChangeShapeType="1" noTextEdit="1"/>
              </p:cNvSpPr>
              <p:nvPr/>
            </p:nvSpPr>
            <p:spPr>
              <a:xfrm>
                <a:off x="200142" y="1804115"/>
                <a:ext cx="1864421" cy="461665"/>
              </a:xfrm>
              <a:prstGeom prst="rect">
                <a:avLst/>
              </a:prstGeom>
              <a:blipFill>
                <a:blip r:embed="rId3"/>
                <a:stretch>
                  <a:fillRect l="-5229" t="-13158" b="-2631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 name="직사각형 4">
                <a:extLst>
                  <a:ext uri="{FF2B5EF4-FFF2-40B4-BE49-F238E27FC236}">
                    <a16:creationId xmlns:a16="http://schemas.microsoft.com/office/drawing/2014/main" id="{6E8F4191-323B-437C-98DA-7F73B38576C1}"/>
                  </a:ext>
                </a:extLst>
              </p:cNvPr>
              <p:cNvSpPr/>
              <p:nvPr/>
            </p:nvSpPr>
            <p:spPr>
              <a:xfrm>
                <a:off x="2064563" y="1645513"/>
                <a:ext cx="3207608" cy="77886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eqArr>
                            <m:eqArrPr>
                              <m:ctrlPr>
                                <a:rPr lang="en-US" altLang="ko-KR" sz="2000" i="1" smtClean="0">
                                  <a:solidFill>
                                    <a:schemeClr val="tx1"/>
                                  </a:solidFill>
                                  <a:latin typeface="Cambria Math" panose="02040503050406030204" pitchFamily="18" charset="0"/>
                                </a:rPr>
                              </m:ctrlPr>
                            </m:eqArrPr>
                            <m:e>
                              <m:r>
                                <m:rPr>
                                  <m:nor/>
                                </m:rPr>
                                <a:rPr lang="en-US" altLang="ko-KR" sz="2000">
                                  <a:solidFill>
                                    <a:schemeClr val="tx1"/>
                                  </a:solidFill>
                                  <a:latin typeface="Cambria Math" panose="02040503050406030204" pitchFamily="18" charset="0"/>
                                  <a:ea typeface="Cambria Math" panose="02040503050406030204" pitchFamily="18" charset="0"/>
                                </a:rPr>
                                <m:t>− </m:t>
                              </m:r>
                              <m:r>
                                <m:rPr>
                                  <m:nor/>
                                </m:rPr>
                                <a:rPr lang="en-US" altLang="ko-KR" sz="2000">
                                  <a:solidFill>
                                    <a:schemeClr val="tx1"/>
                                  </a:solidFill>
                                  <a:latin typeface="Cambria Math" panose="02040503050406030204" pitchFamily="18" charset="0"/>
                                  <a:ea typeface="Cambria Math" panose="02040503050406030204" pitchFamily="18" charset="0"/>
                                </a:rPr>
                                <m:t>log</m:t>
                              </m:r>
                              <m:r>
                                <m:rPr>
                                  <m:nor/>
                                </m:rPr>
                                <a:rPr lang="en-US" altLang="ko-KR" sz="2000">
                                  <a:solidFill>
                                    <a:schemeClr val="tx1"/>
                                  </a:solidFill>
                                  <a:latin typeface="Cambria Math" panose="02040503050406030204" pitchFamily="18" charset="0"/>
                                  <a:ea typeface="Cambria Math" panose="02040503050406030204" pitchFamily="18" charset="0"/>
                                </a:rPr>
                                <m:t>(</m:t>
                              </m:r>
                              <m:acc>
                                <m:accPr>
                                  <m:chr m:val="̂"/>
                                  <m:ctrlPr>
                                    <a:rPr lang="en-US" altLang="ko-KR" sz="2000" i="1">
                                      <a:solidFill>
                                        <a:schemeClr val="tx1"/>
                                      </a:solidFill>
                                      <a:latin typeface="Cambria Math" panose="02040503050406030204" pitchFamily="18" charset="0"/>
                                    </a:rPr>
                                  </m:ctrlPr>
                                </m:accPr>
                                <m:e>
                                  <m:r>
                                    <a:rPr lang="en-US" altLang="ko-KR" sz="2000" i="1">
                                      <a:solidFill>
                                        <a:schemeClr val="tx1"/>
                                      </a:solidFill>
                                      <a:latin typeface="Cambria Math" panose="02040503050406030204" pitchFamily="18" charset="0"/>
                                    </a:rPr>
                                    <m:t>𝑦</m:t>
                                  </m:r>
                                  <m:r>
                                    <a:rPr lang="en-US" altLang="ko-KR" sz="2000" i="1">
                                      <a:solidFill>
                                        <a:schemeClr val="tx1"/>
                                      </a:solidFill>
                                      <a:latin typeface="Cambria Math" panose="02040503050406030204" pitchFamily="18" charset="0"/>
                                    </a:rPr>
                                    <m:t> </m:t>
                                  </m:r>
                                </m:e>
                              </m:acc>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𝑖𝑓</m:t>
                              </m:r>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𝑦</m:t>
                              </m:r>
                              <m:r>
                                <a:rPr lang="en-US" altLang="ko-KR" sz="2000" i="1">
                                  <a:solidFill>
                                    <a:schemeClr val="tx1"/>
                                  </a:solidFill>
                                  <a:latin typeface="Cambria Math" panose="02040503050406030204" pitchFamily="18" charset="0"/>
                                  <a:ea typeface="Cambria Math" panose="02040503050406030204" pitchFamily="18" charset="0"/>
                                </a:rPr>
                                <m:t>=1</m:t>
                              </m:r>
                              <m:r>
                                <m:rPr>
                                  <m:nor/>
                                </m:rPr>
                                <a:rPr lang="en-US" altLang="ko-KR" sz="2000">
                                  <a:solidFill>
                                    <a:schemeClr val="tx1"/>
                                  </a:solidFill>
                                  <a:latin typeface="Cambria Math" panose="02040503050406030204" pitchFamily="18" charset="0"/>
                                  <a:ea typeface="Cambria Math" panose="02040503050406030204" pitchFamily="18" charset="0"/>
                                </a:rPr>
                                <m:t> </m:t>
                              </m:r>
                            </m:e>
                            <m:e>
                              <m:r>
                                <a:rPr lang="en-US" altLang="ko-KR" sz="2000" b="0" i="1" smtClean="0">
                                  <a:solidFill>
                                    <a:schemeClr val="tx1"/>
                                  </a:solidFill>
                                  <a:latin typeface="Cambria Math" panose="02040503050406030204" pitchFamily="18" charset="0"/>
                                </a:rPr>
                                <m:t>  </m:t>
                              </m:r>
                              <m:r>
                                <m:rPr>
                                  <m:nor/>
                                </m:rPr>
                                <a:rPr lang="en-US" altLang="ko-KR" sz="2000">
                                  <a:solidFill>
                                    <a:schemeClr val="tx1"/>
                                  </a:solidFill>
                                  <a:latin typeface="Cambria Math" panose="02040503050406030204" pitchFamily="18" charset="0"/>
                                  <a:ea typeface="Cambria Math" panose="02040503050406030204" pitchFamily="18" charset="0"/>
                                </a:rPr>
                                <m:t>− </m:t>
                              </m:r>
                              <m:r>
                                <m:rPr>
                                  <m:nor/>
                                </m:rPr>
                                <a:rPr lang="en-US" altLang="ko-KR" sz="2000">
                                  <a:solidFill>
                                    <a:schemeClr val="tx1"/>
                                  </a:solidFill>
                                  <a:latin typeface="Cambria Math" panose="02040503050406030204" pitchFamily="18" charset="0"/>
                                  <a:ea typeface="Cambria Math" panose="02040503050406030204" pitchFamily="18" charset="0"/>
                                </a:rPr>
                                <m:t>log</m:t>
                              </m:r>
                              <m:r>
                                <m:rPr>
                                  <m:nor/>
                                </m:rPr>
                                <a:rPr lang="en-US" altLang="ko-KR" sz="2000">
                                  <a:solidFill>
                                    <a:schemeClr val="tx1"/>
                                  </a:solidFill>
                                  <a:latin typeface="Cambria Math" panose="02040503050406030204" pitchFamily="18" charset="0"/>
                                  <a:ea typeface="Cambria Math" panose="02040503050406030204" pitchFamily="18" charset="0"/>
                                </a:rPr>
                                <m:t>(</m:t>
                              </m:r>
                              <m:r>
                                <a:rPr lang="en-US" altLang="ko-KR" sz="2000">
                                  <a:solidFill>
                                    <a:schemeClr val="tx1"/>
                                  </a:solidFill>
                                  <a:latin typeface="Cambria Math" panose="02040503050406030204" pitchFamily="18" charset="0"/>
                                </a:rPr>
                                <m:t>1−</m:t>
                              </m:r>
                              <m:acc>
                                <m:accPr>
                                  <m:chr m:val="̂"/>
                                  <m:ctrlPr>
                                    <a:rPr lang="en-US" altLang="ko-KR" sz="2000" i="1">
                                      <a:solidFill>
                                        <a:schemeClr val="tx1"/>
                                      </a:solidFill>
                                      <a:latin typeface="Cambria Math" panose="02040503050406030204" pitchFamily="18" charset="0"/>
                                    </a:rPr>
                                  </m:ctrlPr>
                                </m:accPr>
                                <m:e>
                                  <m:r>
                                    <a:rPr lang="en-US" altLang="ko-KR" sz="2000" i="1">
                                      <a:solidFill>
                                        <a:schemeClr val="tx1"/>
                                      </a:solidFill>
                                      <a:latin typeface="Cambria Math" panose="02040503050406030204" pitchFamily="18" charset="0"/>
                                    </a:rPr>
                                    <m:t>𝑦</m:t>
                                  </m:r>
                                  <m:r>
                                    <a:rPr lang="en-US" altLang="ko-KR" sz="2000" i="1">
                                      <a:solidFill>
                                        <a:schemeClr val="tx1"/>
                                      </a:solidFill>
                                      <a:latin typeface="Cambria Math" panose="02040503050406030204" pitchFamily="18" charset="0"/>
                                    </a:rPr>
                                    <m:t> </m:t>
                                  </m:r>
                                </m:e>
                              </m:acc>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b="0" i="1" smtClean="0">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𝑖𝑓</m:t>
                              </m:r>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𝑦</m:t>
                              </m:r>
                              <m:r>
                                <a:rPr lang="en-US" altLang="ko-KR" sz="2000" i="1">
                                  <a:solidFill>
                                    <a:schemeClr val="tx1"/>
                                  </a:solidFill>
                                  <a:latin typeface="Cambria Math" panose="02040503050406030204" pitchFamily="18" charset="0"/>
                                  <a:ea typeface="Cambria Math" panose="02040503050406030204" pitchFamily="18" charset="0"/>
                                </a:rPr>
                                <m:t>= </m:t>
                              </m:r>
                              <m:r>
                                <m:rPr>
                                  <m:nor/>
                                </m:rPr>
                                <a:rPr lang="en-US" altLang="ko-KR" sz="2000">
                                  <a:solidFill>
                                    <a:schemeClr val="tx1"/>
                                  </a:solidFill>
                                  <a:latin typeface="Consolas" panose="020B0609020204030204" pitchFamily="49" charset="0"/>
                                </a:rPr>
                                <m:t>0</m:t>
                              </m:r>
                              <m:r>
                                <m:rPr>
                                  <m:nor/>
                                </m:rPr>
                                <a:rPr lang="ko-KR" altLang="en-US" sz="2000">
                                  <a:solidFill>
                                    <a:schemeClr val="tx1"/>
                                  </a:solidFill>
                                  <a:latin typeface="Consolas" panose="020B0609020204030204" pitchFamily="49" charset="0"/>
                                </a:rPr>
                                <m:t> </m:t>
                              </m:r>
                            </m:e>
                          </m:eqArr>
                        </m:e>
                      </m:d>
                    </m:oMath>
                  </m:oMathPara>
                </a14:m>
                <a:endParaRPr lang="ko-KR" altLang="en-US" sz="2000"/>
              </a:p>
            </p:txBody>
          </p:sp>
        </mc:Choice>
        <mc:Fallback xmlns="">
          <p:sp>
            <p:nvSpPr>
              <p:cNvPr id="5" name="직사각형 4">
                <a:extLst>
                  <a:ext uri="{FF2B5EF4-FFF2-40B4-BE49-F238E27FC236}">
                    <a16:creationId xmlns:a16="http://schemas.microsoft.com/office/drawing/2014/main" id="{6E8F4191-323B-437C-98DA-7F73B38576C1}"/>
                  </a:ext>
                </a:extLst>
              </p:cNvPr>
              <p:cNvSpPr>
                <a:spLocks noRot="1" noChangeAspect="1" noMove="1" noResize="1" noEditPoints="1" noAdjustHandles="1" noChangeArrowheads="1" noChangeShapeType="1" noTextEdit="1"/>
              </p:cNvSpPr>
              <p:nvPr/>
            </p:nvSpPr>
            <p:spPr>
              <a:xfrm>
                <a:off x="2064563" y="1645513"/>
                <a:ext cx="3207608" cy="778868"/>
              </a:xfrm>
              <a:prstGeom prst="rect">
                <a:avLst/>
              </a:prstGeom>
              <a:blipFill>
                <a:blip r:embed="rId4"/>
                <a:stretch>
                  <a:fillRect/>
                </a:stretch>
              </a:blipFill>
            </p:spPr>
            <p:txBody>
              <a:bodyPr/>
              <a:lstStyle/>
              <a:p>
                <a:r>
                  <a:rPr lang="ko-KR" altLang="en-US">
                    <a:noFill/>
                  </a:rPr>
                  <a:t> </a:t>
                </a:r>
              </a:p>
            </p:txBody>
          </p:sp>
        </mc:Fallback>
      </mc:AlternateContent>
      <p:pic>
        <p:nvPicPr>
          <p:cNvPr id="43010" name="Picture 2">
            <a:extLst>
              <a:ext uri="{FF2B5EF4-FFF2-40B4-BE49-F238E27FC236}">
                <a16:creationId xmlns:a16="http://schemas.microsoft.com/office/drawing/2014/main" id="{790DBCF7-8C6D-4851-BD69-C6B89CA207E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3886" y="3588563"/>
            <a:ext cx="4350158" cy="301339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5E5A1ADF-E4D0-4459-B2DA-E8AB0742A06D}"/>
                  </a:ext>
                </a:extLst>
              </p:cNvPr>
              <p:cNvSpPr txBox="1"/>
              <p:nvPr/>
            </p:nvSpPr>
            <p:spPr>
              <a:xfrm>
                <a:off x="5136415" y="3253773"/>
                <a:ext cx="4394729" cy="2554545"/>
              </a:xfrm>
              <a:prstGeom prst="rect">
                <a:avLst/>
              </a:prstGeom>
              <a:noFill/>
            </p:spPr>
            <p:txBody>
              <a:bodyPr wrap="none" rtlCol="0">
                <a:spAutoFit/>
              </a:bodyPr>
              <a:lstStyle/>
              <a:p>
                <a:r>
                  <a:rPr lang="en-US" altLang="ko-KR" sz="3200">
                    <a:solidFill>
                      <a:schemeClr val="tx1"/>
                    </a:solidFill>
                    <a:latin typeface="Cambria Math" panose="02040503050406030204" pitchFamily="18" charset="0"/>
                    <a:ea typeface="Cambria Math" panose="02040503050406030204" pitchFamily="18" charset="0"/>
                  </a:rPr>
                  <a:t>Cost = 0  if  y = 1, </a:t>
                </a:r>
                <a14:m>
                  <m:oMath xmlns:m="http://schemas.openxmlformats.org/officeDocument/2006/math">
                    <m:r>
                      <a:rPr lang="en-US" altLang="ko-KR" sz="3200" b="0" i="0" smtClean="0">
                        <a:solidFill>
                          <a:schemeClr val="tx1"/>
                        </a:solidFill>
                        <a:latin typeface="Cambria Math" panose="02040503050406030204" pitchFamily="18" charset="0"/>
                        <a:ea typeface="Cambria Math" panose="02040503050406030204" pitchFamily="18" charset="0"/>
                      </a:rPr>
                      <m:t> </m:t>
                    </m:r>
                    <m:acc>
                      <m:accPr>
                        <m:chr m:val="̂"/>
                        <m:ctrlPr>
                          <a:rPr lang="en-US" altLang="ko-KR" sz="3200" i="1">
                            <a:solidFill>
                              <a:schemeClr val="tx1"/>
                            </a:solidFill>
                            <a:latin typeface="Cambria Math" panose="02040503050406030204" pitchFamily="18" charset="0"/>
                            <a:ea typeface="Cambria Math" panose="02040503050406030204" pitchFamily="18" charset="0"/>
                          </a:rPr>
                        </m:ctrlPr>
                      </m:accPr>
                      <m:e>
                        <m:r>
                          <a:rPr lang="en-US" altLang="ko-KR" sz="3200" i="1">
                            <a:solidFill>
                              <a:schemeClr val="tx1"/>
                            </a:solidFill>
                            <a:latin typeface="Cambria Math" panose="02040503050406030204" pitchFamily="18" charset="0"/>
                            <a:ea typeface="Cambria Math" panose="02040503050406030204" pitchFamily="18" charset="0"/>
                          </a:rPr>
                          <m:t>𝑦</m:t>
                        </m:r>
                        <m:r>
                          <a:rPr lang="en-US" altLang="ko-KR" sz="3200" i="1">
                            <a:solidFill>
                              <a:schemeClr val="tx1"/>
                            </a:solidFill>
                            <a:latin typeface="Cambria Math" panose="02040503050406030204" pitchFamily="18" charset="0"/>
                            <a:ea typeface="Cambria Math" panose="02040503050406030204" pitchFamily="18" charset="0"/>
                          </a:rPr>
                          <m:t> </m:t>
                        </m:r>
                      </m:e>
                    </m:acc>
                    <m:r>
                      <m:rPr>
                        <m:nor/>
                      </m:rPr>
                      <a:rPr lang="en-US" altLang="ko-KR" sz="3200">
                        <a:solidFill>
                          <a:schemeClr val="tx1"/>
                        </a:solidFill>
                        <a:latin typeface="Cambria Math" panose="02040503050406030204" pitchFamily="18" charset="0"/>
                        <a:ea typeface="Cambria Math" panose="02040503050406030204" pitchFamily="18" charset="0"/>
                      </a:rPr>
                      <m:t>= 1</m:t>
                    </m:r>
                  </m:oMath>
                </a14:m>
                <a:endParaRPr lang="en-US" altLang="ko-KR" sz="3200">
                  <a:solidFill>
                    <a:schemeClr val="tx1"/>
                  </a:solidFill>
                  <a:latin typeface="Cambria Math" panose="02040503050406030204" pitchFamily="18" charset="0"/>
                  <a:ea typeface="Cambria Math" panose="02040503050406030204" pitchFamily="18" charset="0"/>
                </a:endParaRPr>
              </a:p>
              <a:p>
                <a:endParaRPr lang="en-US" altLang="ko-KR" sz="3200">
                  <a:solidFill>
                    <a:schemeClr val="tx1"/>
                  </a:solidFill>
                  <a:latin typeface="Cambria Math" panose="02040503050406030204" pitchFamily="18" charset="0"/>
                  <a:ea typeface="Cambria Math" panose="02040503050406030204" pitchFamily="18" charset="0"/>
                </a:endParaRPr>
              </a:p>
              <a:p>
                <a:r>
                  <a:rPr lang="en-US" altLang="ko-KR" sz="3200">
                    <a:solidFill>
                      <a:schemeClr val="tx1"/>
                    </a:solidFill>
                    <a:latin typeface="Cambria Math" panose="02040503050406030204" pitchFamily="18" charset="0"/>
                    <a:ea typeface="Cambria Math" panose="02040503050406030204" pitchFamily="18" charset="0"/>
                  </a:rPr>
                  <a:t>   But as     </a:t>
                </a:r>
                <a14:m>
                  <m:oMath xmlns:m="http://schemas.openxmlformats.org/officeDocument/2006/math">
                    <m:acc>
                      <m:accPr>
                        <m:chr m:val="̂"/>
                        <m:ctrlPr>
                          <a:rPr lang="en-US" altLang="ko-KR" sz="3200" i="1">
                            <a:solidFill>
                              <a:schemeClr val="tx1"/>
                            </a:solidFill>
                            <a:latin typeface="Cambria Math" panose="02040503050406030204" pitchFamily="18" charset="0"/>
                            <a:ea typeface="Cambria Math" panose="02040503050406030204" pitchFamily="18" charset="0"/>
                          </a:rPr>
                        </m:ctrlPr>
                      </m:accPr>
                      <m:e>
                        <m:r>
                          <a:rPr lang="en-US" altLang="ko-KR" sz="3200" i="1">
                            <a:solidFill>
                              <a:schemeClr val="tx1"/>
                            </a:solidFill>
                            <a:latin typeface="Cambria Math" panose="02040503050406030204" pitchFamily="18" charset="0"/>
                            <a:ea typeface="Cambria Math" panose="02040503050406030204" pitchFamily="18" charset="0"/>
                          </a:rPr>
                          <m:t>𝑦</m:t>
                        </m:r>
                        <m:r>
                          <a:rPr lang="en-US" altLang="ko-KR" sz="3200" i="1">
                            <a:solidFill>
                              <a:schemeClr val="tx1"/>
                            </a:solidFill>
                            <a:latin typeface="Cambria Math" panose="02040503050406030204" pitchFamily="18" charset="0"/>
                            <a:ea typeface="Cambria Math" panose="02040503050406030204" pitchFamily="18" charset="0"/>
                          </a:rPr>
                          <m:t> </m:t>
                        </m:r>
                      </m:e>
                    </m:acc>
                    <m:r>
                      <m:rPr>
                        <m:nor/>
                      </m:rPr>
                      <a:rPr lang="en-US" altLang="ko-KR" sz="3200" b="0" i="0" smtClean="0">
                        <a:solidFill>
                          <a:schemeClr val="tx1"/>
                        </a:solidFill>
                        <a:latin typeface="Cambria Math" panose="02040503050406030204" pitchFamily="18" charset="0"/>
                        <a:ea typeface="Cambria Math" panose="02040503050406030204" pitchFamily="18" charset="0"/>
                      </a:rPr>
                      <m:t> </m:t>
                    </m:r>
                    <m:r>
                      <a:rPr lang="en-US" altLang="ko-KR" sz="3200" b="0" i="1" smtClean="0">
                        <a:solidFill>
                          <a:schemeClr val="tx1"/>
                        </a:solidFill>
                        <a:latin typeface="Cambria Math" panose="02040503050406030204" pitchFamily="18" charset="0"/>
                        <a:ea typeface="Cambria Math" panose="02040503050406030204" pitchFamily="18" charset="0"/>
                      </a:rPr>
                      <m:t>→</m:t>
                    </m:r>
                    <m:r>
                      <m:rPr>
                        <m:nor/>
                      </m:rPr>
                      <a:rPr lang="en-US" altLang="ko-KR" sz="3200">
                        <a:solidFill>
                          <a:schemeClr val="tx1"/>
                        </a:solidFill>
                        <a:latin typeface="Cambria Math" panose="02040503050406030204" pitchFamily="18" charset="0"/>
                        <a:ea typeface="Cambria Math" panose="02040503050406030204" pitchFamily="18" charset="0"/>
                      </a:rPr>
                      <m:t> </m:t>
                    </m:r>
                    <m:r>
                      <m:rPr>
                        <m:nor/>
                      </m:rPr>
                      <a:rPr lang="en-US" altLang="ko-KR" sz="3200" b="0" i="0" smtClean="0">
                        <a:solidFill>
                          <a:schemeClr val="tx1"/>
                        </a:solidFill>
                        <a:latin typeface="Cambria Math" panose="02040503050406030204" pitchFamily="18" charset="0"/>
                        <a:ea typeface="Cambria Math" panose="02040503050406030204" pitchFamily="18" charset="0"/>
                      </a:rPr>
                      <m:t>0</m:t>
                    </m:r>
                  </m:oMath>
                </a14:m>
                <a:endParaRPr lang="en-US" altLang="ko-KR" sz="3200" b="0">
                  <a:solidFill>
                    <a:schemeClr val="tx1"/>
                  </a:solidFill>
                  <a:latin typeface="Cambria Math" panose="02040503050406030204" pitchFamily="18" charset="0"/>
                  <a:ea typeface="Cambria Math" panose="02040503050406030204" pitchFamily="18" charset="0"/>
                </a:endParaRPr>
              </a:p>
              <a:p>
                <a:r>
                  <a:rPr lang="en-US" altLang="ko-KR" sz="3200">
                    <a:solidFill>
                      <a:schemeClr val="tx1"/>
                    </a:solidFill>
                    <a:latin typeface="Cambria Math" panose="02040503050406030204" pitchFamily="18" charset="0"/>
                    <a:ea typeface="Cambria Math" panose="02040503050406030204" pitchFamily="18" charset="0"/>
                  </a:rPr>
                  <a:t>               Cost   </a:t>
                </a:r>
                <a14:m>
                  <m:oMath xmlns:m="http://schemas.openxmlformats.org/officeDocument/2006/math">
                    <m:r>
                      <a:rPr lang="en-US" altLang="ko-KR" sz="3200" i="1">
                        <a:solidFill>
                          <a:schemeClr val="tx1"/>
                        </a:solidFill>
                        <a:latin typeface="Cambria Math" panose="02040503050406030204" pitchFamily="18" charset="0"/>
                        <a:ea typeface="Cambria Math" panose="02040503050406030204" pitchFamily="18" charset="0"/>
                      </a:rPr>
                      <m:t>→ </m:t>
                    </m:r>
                    <m:r>
                      <a:rPr lang="en-US" altLang="ko-KR" sz="3200" i="1" smtClean="0">
                        <a:solidFill>
                          <a:schemeClr val="tx1"/>
                        </a:solidFill>
                        <a:latin typeface="Cambria Math" panose="02040503050406030204" pitchFamily="18" charset="0"/>
                        <a:ea typeface="Cambria Math" panose="02040503050406030204" pitchFamily="18" charset="0"/>
                      </a:rPr>
                      <m:t>∞</m:t>
                    </m:r>
                  </m:oMath>
                </a14:m>
                <a:endParaRPr lang="en-US" altLang="ko-KR" sz="3200">
                  <a:solidFill>
                    <a:schemeClr val="tx1"/>
                  </a:solidFill>
                  <a:latin typeface="Cambria Math" panose="02040503050406030204" pitchFamily="18" charset="0"/>
                  <a:ea typeface="Cambria Math" panose="02040503050406030204" pitchFamily="18" charset="0"/>
                </a:endParaRPr>
              </a:p>
              <a:p>
                <a:endParaRPr lang="ko-KR" altLang="en-US" sz="3200">
                  <a:solidFill>
                    <a:schemeClr val="tx1"/>
                  </a:solidFill>
                  <a:latin typeface="Cambria Math" panose="02040503050406030204" pitchFamily="18" charset="0"/>
                </a:endParaRPr>
              </a:p>
            </p:txBody>
          </p:sp>
        </mc:Choice>
        <mc:Fallback xmlns="">
          <p:sp>
            <p:nvSpPr>
              <p:cNvPr id="13" name="TextBox 12">
                <a:extLst>
                  <a:ext uri="{FF2B5EF4-FFF2-40B4-BE49-F238E27FC236}">
                    <a16:creationId xmlns:a16="http://schemas.microsoft.com/office/drawing/2014/main" id="{5E5A1ADF-E4D0-4459-B2DA-E8AB0742A06D}"/>
                  </a:ext>
                </a:extLst>
              </p:cNvPr>
              <p:cNvSpPr txBox="1">
                <a:spLocks noRot="1" noChangeAspect="1" noMove="1" noResize="1" noEditPoints="1" noAdjustHandles="1" noChangeArrowheads="1" noChangeShapeType="1" noTextEdit="1"/>
              </p:cNvSpPr>
              <p:nvPr/>
            </p:nvSpPr>
            <p:spPr>
              <a:xfrm>
                <a:off x="5136415" y="3253773"/>
                <a:ext cx="4394729" cy="2554545"/>
              </a:xfrm>
              <a:prstGeom prst="rect">
                <a:avLst/>
              </a:prstGeom>
              <a:blipFill>
                <a:blip r:embed="rId6"/>
                <a:stretch>
                  <a:fillRect l="-3606" t="-310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 name="직사각형 5">
                <a:extLst>
                  <a:ext uri="{FF2B5EF4-FFF2-40B4-BE49-F238E27FC236}">
                    <a16:creationId xmlns:a16="http://schemas.microsoft.com/office/drawing/2014/main" id="{E3B4A1E5-1C55-40C6-A553-7CF84A3ADE67}"/>
                  </a:ext>
                </a:extLst>
              </p:cNvPr>
              <p:cNvSpPr/>
              <p:nvPr/>
            </p:nvSpPr>
            <p:spPr>
              <a:xfrm>
                <a:off x="2428019" y="4070045"/>
                <a:ext cx="1410258"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400" i="1">
                          <a:solidFill>
                            <a:schemeClr val="tx1"/>
                          </a:solidFill>
                          <a:latin typeface="Cambria Math" panose="02040503050406030204" pitchFamily="18" charset="0"/>
                          <a:ea typeface="Cambria Math" panose="02040503050406030204" pitchFamily="18" charset="0"/>
                        </a:rPr>
                        <m:t>𝑖𝑓</m:t>
                      </m:r>
                      <m:r>
                        <a:rPr lang="en-US" altLang="ko-KR" sz="2400" i="1">
                          <a:solidFill>
                            <a:schemeClr val="tx1"/>
                          </a:solidFill>
                          <a:latin typeface="Cambria Math" panose="02040503050406030204" pitchFamily="18" charset="0"/>
                          <a:ea typeface="Cambria Math" panose="02040503050406030204" pitchFamily="18" charset="0"/>
                        </a:rPr>
                        <m:t> </m:t>
                      </m:r>
                      <m:r>
                        <a:rPr lang="en-US" altLang="ko-KR" sz="2400" i="1">
                          <a:solidFill>
                            <a:schemeClr val="tx1"/>
                          </a:solidFill>
                          <a:latin typeface="Cambria Math" panose="02040503050406030204" pitchFamily="18" charset="0"/>
                          <a:ea typeface="Cambria Math" panose="02040503050406030204" pitchFamily="18" charset="0"/>
                        </a:rPr>
                        <m:t>𝑦</m:t>
                      </m:r>
                      <m:r>
                        <a:rPr lang="en-US" altLang="ko-KR" sz="2400" i="1">
                          <a:solidFill>
                            <a:schemeClr val="tx1"/>
                          </a:solidFill>
                          <a:latin typeface="Cambria Math" panose="02040503050406030204" pitchFamily="18" charset="0"/>
                          <a:ea typeface="Cambria Math" panose="02040503050406030204" pitchFamily="18" charset="0"/>
                        </a:rPr>
                        <m:t>=1</m:t>
                      </m:r>
                      <m:r>
                        <m:rPr>
                          <m:nor/>
                        </m:rPr>
                        <a:rPr lang="en-US" altLang="ko-KR" sz="2400">
                          <a:solidFill>
                            <a:schemeClr val="tx1"/>
                          </a:solidFill>
                          <a:latin typeface="Cambria Math" panose="02040503050406030204" pitchFamily="18" charset="0"/>
                          <a:ea typeface="Cambria Math" panose="02040503050406030204" pitchFamily="18" charset="0"/>
                        </a:rPr>
                        <m:t> </m:t>
                      </m:r>
                    </m:oMath>
                  </m:oMathPara>
                </a14:m>
                <a:endParaRPr lang="ko-KR" altLang="en-US" sz="2400"/>
              </a:p>
            </p:txBody>
          </p:sp>
        </mc:Choice>
        <mc:Fallback xmlns="">
          <p:sp>
            <p:nvSpPr>
              <p:cNvPr id="6" name="직사각형 5">
                <a:extLst>
                  <a:ext uri="{FF2B5EF4-FFF2-40B4-BE49-F238E27FC236}">
                    <a16:creationId xmlns:a16="http://schemas.microsoft.com/office/drawing/2014/main" id="{E3B4A1E5-1C55-40C6-A553-7CF84A3ADE67}"/>
                  </a:ext>
                </a:extLst>
              </p:cNvPr>
              <p:cNvSpPr>
                <a:spLocks noRot="1" noChangeAspect="1" noMove="1" noResize="1" noEditPoints="1" noAdjustHandles="1" noChangeArrowheads="1" noChangeShapeType="1" noTextEdit="1"/>
              </p:cNvSpPr>
              <p:nvPr/>
            </p:nvSpPr>
            <p:spPr>
              <a:xfrm>
                <a:off x="2428019" y="4070045"/>
                <a:ext cx="1410258" cy="461665"/>
              </a:xfrm>
              <a:prstGeom prst="rect">
                <a:avLst/>
              </a:prstGeom>
              <a:blipFill>
                <a:blip r:embed="rId7"/>
                <a:stretch>
                  <a:fillRect l="-431" b="-18667"/>
                </a:stretch>
              </a:blipFill>
            </p:spPr>
            <p:txBody>
              <a:bodyPr/>
              <a:lstStyle/>
              <a:p>
                <a:r>
                  <a:rPr lang="ko-KR" altLang="en-US">
                    <a:noFill/>
                  </a:rPr>
                  <a:t> </a:t>
                </a:r>
              </a:p>
            </p:txBody>
          </p:sp>
        </mc:Fallback>
      </mc:AlternateContent>
      <p:sp>
        <p:nvSpPr>
          <p:cNvPr id="3" name="타원 2">
            <a:extLst>
              <a:ext uri="{FF2B5EF4-FFF2-40B4-BE49-F238E27FC236}">
                <a16:creationId xmlns:a16="http://schemas.microsoft.com/office/drawing/2014/main" id="{41FEC177-6FCD-434F-A9B6-0DBE18B0372B}"/>
              </a:ext>
            </a:extLst>
          </p:cNvPr>
          <p:cNvSpPr/>
          <p:nvPr/>
        </p:nvSpPr>
        <p:spPr>
          <a:xfrm>
            <a:off x="3293224" y="5659126"/>
            <a:ext cx="298383" cy="298383"/>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 name="직선 연결선 6">
            <a:extLst>
              <a:ext uri="{FF2B5EF4-FFF2-40B4-BE49-F238E27FC236}">
                <a16:creationId xmlns:a16="http://schemas.microsoft.com/office/drawing/2014/main" id="{58ADCFD6-EA46-49FC-A1D5-2562D1AB3017}"/>
              </a:ext>
            </a:extLst>
          </p:cNvPr>
          <p:cNvCxnSpPr/>
          <p:nvPr/>
        </p:nvCxnSpPr>
        <p:spPr>
          <a:xfrm>
            <a:off x="717082" y="3936733"/>
            <a:ext cx="938463" cy="187158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5180261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4" name="Picture 2">
            <a:extLst>
              <a:ext uri="{FF2B5EF4-FFF2-40B4-BE49-F238E27FC236}">
                <a16:creationId xmlns:a16="http://schemas.microsoft.com/office/drawing/2014/main" id="{79BECEA4-9195-48C3-82A7-CCB9293B15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5174" y="3603432"/>
            <a:ext cx="4350157" cy="3013390"/>
          </a:xfrm>
          <a:prstGeom prst="rect">
            <a:avLst/>
          </a:prstGeom>
          <a:noFill/>
          <a:extLst>
            <a:ext uri="{909E8E84-426E-40DD-AFC4-6F175D3DCCD1}">
              <a14:hiddenFill xmlns:a14="http://schemas.microsoft.com/office/drawing/2010/main">
                <a:solidFill>
                  <a:srgbClr val="FFFFFF"/>
                </a:solidFill>
              </a14:hiddenFill>
            </a:ext>
          </a:extLst>
        </p:spPr>
      </p:pic>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손실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2" name="TextBox 1">
            <a:extLst>
              <a:ext uri="{FF2B5EF4-FFF2-40B4-BE49-F238E27FC236}">
                <a16:creationId xmlns:a16="http://schemas.microsoft.com/office/drawing/2014/main" id="{51BF8E7E-7992-4302-8FC5-CBD5FDEBA41F}"/>
              </a:ext>
            </a:extLst>
          </p:cNvPr>
          <p:cNvSpPr txBox="1"/>
          <p:nvPr/>
        </p:nvSpPr>
        <p:spPr>
          <a:xfrm>
            <a:off x="200142" y="821780"/>
            <a:ext cx="5791970" cy="461665"/>
          </a:xfrm>
          <a:prstGeom prst="rect">
            <a:avLst/>
          </a:prstGeom>
          <a:noFill/>
        </p:spPr>
        <p:txBody>
          <a:bodyPr wrap="none" rtlCol="0">
            <a:spAutoFit/>
          </a:bodyPr>
          <a:lstStyle/>
          <a:p>
            <a:r>
              <a:rPr lang="en-US" altLang="ko-KR" sz="2400">
                <a:solidFill>
                  <a:schemeClr val="tx1"/>
                </a:solidFill>
                <a:latin typeface="Consolas" panose="020B0609020204030204" pitchFamily="49" charset="0"/>
                <a:ea typeface="Cambria Math" panose="02040503050406030204" pitchFamily="18" charset="0"/>
              </a:rPr>
              <a:t>Logistic regression cost function</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EB1EA3F-6EBE-4D17-9435-21F7D9F141F5}"/>
                  </a:ext>
                </a:extLst>
              </p:cNvPr>
              <p:cNvSpPr txBox="1"/>
              <p:nvPr/>
            </p:nvSpPr>
            <p:spPr>
              <a:xfrm>
                <a:off x="200142" y="1804115"/>
                <a:ext cx="1864421" cy="461665"/>
              </a:xfrm>
              <a:prstGeom prst="rect">
                <a:avLst/>
              </a:prstGeom>
              <a:noFill/>
            </p:spPr>
            <p:txBody>
              <a:bodyPr wrap="none" rtlCol="0">
                <a:spAutoFit/>
              </a:bodyPr>
              <a:lstStyle/>
              <a:p>
                <a:r>
                  <a:rPr lang="en-US" altLang="ko-KR" sz="2400">
                    <a:solidFill>
                      <a:schemeClr val="tx1"/>
                    </a:solidFill>
                    <a:latin typeface="Cambria Math" panose="02040503050406030204" pitchFamily="18" charset="0"/>
                    <a:ea typeface="Cambria Math" panose="02040503050406030204" pitchFamily="18" charset="0"/>
                  </a:rPr>
                  <a:t>Cost(</a:t>
                </a:r>
                <a14:m>
                  <m:oMath xmlns:m="http://schemas.openxmlformats.org/officeDocument/2006/math">
                    <m:acc>
                      <m:accPr>
                        <m:chr m:val="̂"/>
                        <m:ctrlPr>
                          <a:rPr lang="en-US" altLang="ko-KR"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r>
                          <a:rPr lang="en-US" altLang="ko-KR" sz="2400" i="1">
                            <a:solidFill>
                              <a:schemeClr val="tx1"/>
                            </a:solidFill>
                            <a:latin typeface="Cambria Math" panose="02040503050406030204" pitchFamily="18" charset="0"/>
                          </a:rPr>
                          <m:t> </m:t>
                        </m:r>
                      </m:e>
                    </m:acc>
                    <m:r>
                      <a:rPr lang="en-US" altLang="ko-KR" sz="2400" b="0" i="1" smtClean="0">
                        <a:solidFill>
                          <a:schemeClr val="tx1"/>
                        </a:solidFill>
                        <a:latin typeface="Cambria Math" panose="02040503050406030204" pitchFamily="18" charset="0"/>
                      </a:rPr>
                      <m:t>, </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ea typeface="Cambria Math" panose="02040503050406030204" pitchFamily="18" charset="0"/>
                      </a:rPr>
                      <m:t>)=</m:t>
                    </m:r>
                  </m:oMath>
                </a14:m>
                <a:endParaRPr lang="ko-KR" altLang="en-US" sz="2400">
                  <a:solidFill>
                    <a:schemeClr val="tx1"/>
                  </a:solidFill>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CEB1EA3F-6EBE-4D17-9435-21F7D9F141F5}"/>
                  </a:ext>
                </a:extLst>
              </p:cNvPr>
              <p:cNvSpPr txBox="1">
                <a:spLocks noRot="1" noChangeAspect="1" noMove="1" noResize="1" noEditPoints="1" noAdjustHandles="1" noChangeArrowheads="1" noChangeShapeType="1" noTextEdit="1"/>
              </p:cNvSpPr>
              <p:nvPr/>
            </p:nvSpPr>
            <p:spPr>
              <a:xfrm>
                <a:off x="200142" y="1804115"/>
                <a:ext cx="1864421" cy="461665"/>
              </a:xfrm>
              <a:prstGeom prst="rect">
                <a:avLst/>
              </a:prstGeom>
              <a:blipFill>
                <a:blip r:embed="rId4"/>
                <a:stretch>
                  <a:fillRect l="-5229" t="-13158" b="-2631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 name="직사각형 4">
                <a:extLst>
                  <a:ext uri="{FF2B5EF4-FFF2-40B4-BE49-F238E27FC236}">
                    <a16:creationId xmlns:a16="http://schemas.microsoft.com/office/drawing/2014/main" id="{6E8F4191-323B-437C-98DA-7F73B38576C1}"/>
                  </a:ext>
                </a:extLst>
              </p:cNvPr>
              <p:cNvSpPr/>
              <p:nvPr/>
            </p:nvSpPr>
            <p:spPr>
              <a:xfrm>
                <a:off x="2064563" y="1645513"/>
                <a:ext cx="3207608" cy="77886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eqArr>
                            <m:eqArrPr>
                              <m:ctrlPr>
                                <a:rPr lang="en-US" altLang="ko-KR" sz="2000" i="1" smtClean="0">
                                  <a:solidFill>
                                    <a:schemeClr val="tx1"/>
                                  </a:solidFill>
                                  <a:latin typeface="Cambria Math" panose="02040503050406030204" pitchFamily="18" charset="0"/>
                                </a:rPr>
                              </m:ctrlPr>
                            </m:eqArrPr>
                            <m:e>
                              <m:r>
                                <m:rPr>
                                  <m:nor/>
                                </m:rPr>
                                <a:rPr lang="en-US" altLang="ko-KR" sz="2000">
                                  <a:solidFill>
                                    <a:schemeClr val="tx1"/>
                                  </a:solidFill>
                                  <a:latin typeface="Cambria Math" panose="02040503050406030204" pitchFamily="18" charset="0"/>
                                  <a:ea typeface="Cambria Math" panose="02040503050406030204" pitchFamily="18" charset="0"/>
                                </a:rPr>
                                <m:t>− </m:t>
                              </m:r>
                              <m:r>
                                <m:rPr>
                                  <m:nor/>
                                </m:rPr>
                                <a:rPr lang="en-US" altLang="ko-KR" sz="2000">
                                  <a:solidFill>
                                    <a:schemeClr val="tx1"/>
                                  </a:solidFill>
                                  <a:latin typeface="Cambria Math" panose="02040503050406030204" pitchFamily="18" charset="0"/>
                                  <a:ea typeface="Cambria Math" panose="02040503050406030204" pitchFamily="18" charset="0"/>
                                </a:rPr>
                                <m:t>log</m:t>
                              </m:r>
                              <m:r>
                                <m:rPr>
                                  <m:nor/>
                                </m:rPr>
                                <a:rPr lang="en-US" altLang="ko-KR" sz="2000">
                                  <a:solidFill>
                                    <a:schemeClr val="tx1"/>
                                  </a:solidFill>
                                  <a:latin typeface="Cambria Math" panose="02040503050406030204" pitchFamily="18" charset="0"/>
                                  <a:ea typeface="Cambria Math" panose="02040503050406030204" pitchFamily="18" charset="0"/>
                                </a:rPr>
                                <m:t>(</m:t>
                              </m:r>
                              <m:acc>
                                <m:accPr>
                                  <m:chr m:val="̂"/>
                                  <m:ctrlPr>
                                    <a:rPr lang="en-US" altLang="ko-KR" sz="2000" i="1">
                                      <a:solidFill>
                                        <a:schemeClr val="tx1"/>
                                      </a:solidFill>
                                      <a:latin typeface="Cambria Math" panose="02040503050406030204" pitchFamily="18" charset="0"/>
                                    </a:rPr>
                                  </m:ctrlPr>
                                </m:accPr>
                                <m:e>
                                  <m:r>
                                    <a:rPr lang="en-US" altLang="ko-KR" sz="2000" i="1">
                                      <a:solidFill>
                                        <a:schemeClr val="tx1"/>
                                      </a:solidFill>
                                      <a:latin typeface="Cambria Math" panose="02040503050406030204" pitchFamily="18" charset="0"/>
                                    </a:rPr>
                                    <m:t>𝑦</m:t>
                                  </m:r>
                                  <m:r>
                                    <a:rPr lang="en-US" altLang="ko-KR" sz="2000" i="1">
                                      <a:solidFill>
                                        <a:schemeClr val="tx1"/>
                                      </a:solidFill>
                                      <a:latin typeface="Cambria Math" panose="02040503050406030204" pitchFamily="18" charset="0"/>
                                    </a:rPr>
                                    <m:t> </m:t>
                                  </m:r>
                                </m:e>
                              </m:acc>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𝑖𝑓</m:t>
                              </m:r>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𝑦</m:t>
                              </m:r>
                              <m:r>
                                <a:rPr lang="en-US" altLang="ko-KR" sz="2000" i="1">
                                  <a:solidFill>
                                    <a:schemeClr val="tx1"/>
                                  </a:solidFill>
                                  <a:latin typeface="Cambria Math" panose="02040503050406030204" pitchFamily="18" charset="0"/>
                                  <a:ea typeface="Cambria Math" panose="02040503050406030204" pitchFamily="18" charset="0"/>
                                </a:rPr>
                                <m:t>=1</m:t>
                              </m:r>
                              <m:r>
                                <m:rPr>
                                  <m:nor/>
                                </m:rPr>
                                <a:rPr lang="en-US" altLang="ko-KR" sz="2000">
                                  <a:solidFill>
                                    <a:schemeClr val="tx1"/>
                                  </a:solidFill>
                                  <a:latin typeface="Cambria Math" panose="02040503050406030204" pitchFamily="18" charset="0"/>
                                  <a:ea typeface="Cambria Math" panose="02040503050406030204" pitchFamily="18" charset="0"/>
                                </a:rPr>
                                <m:t> </m:t>
                              </m:r>
                            </m:e>
                            <m:e>
                              <m:r>
                                <a:rPr lang="en-US" altLang="ko-KR" sz="2000" b="0" i="1" smtClean="0">
                                  <a:solidFill>
                                    <a:schemeClr val="tx1"/>
                                  </a:solidFill>
                                  <a:latin typeface="Cambria Math" panose="02040503050406030204" pitchFamily="18" charset="0"/>
                                </a:rPr>
                                <m:t>  </m:t>
                              </m:r>
                              <m:r>
                                <m:rPr>
                                  <m:nor/>
                                </m:rPr>
                                <a:rPr lang="en-US" altLang="ko-KR" sz="2000">
                                  <a:solidFill>
                                    <a:schemeClr val="tx1"/>
                                  </a:solidFill>
                                  <a:latin typeface="Cambria Math" panose="02040503050406030204" pitchFamily="18" charset="0"/>
                                  <a:ea typeface="Cambria Math" panose="02040503050406030204" pitchFamily="18" charset="0"/>
                                </a:rPr>
                                <m:t>− </m:t>
                              </m:r>
                              <m:r>
                                <m:rPr>
                                  <m:nor/>
                                </m:rPr>
                                <a:rPr lang="en-US" altLang="ko-KR" sz="2000">
                                  <a:solidFill>
                                    <a:schemeClr val="tx1"/>
                                  </a:solidFill>
                                  <a:latin typeface="Cambria Math" panose="02040503050406030204" pitchFamily="18" charset="0"/>
                                  <a:ea typeface="Cambria Math" panose="02040503050406030204" pitchFamily="18" charset="0"/>
                                </a:rPr>
                                <m:t>log</m:t>
                              </m:r>
                              <m:r>
                                <m:rPr>
                                  <m:nor/>
                                </m:rPr>
                                <a:rPr lang="en-US" altLang="ko-KR" sz="2000">
                                  <a:solidFill>
                                    <a:schemeClr val="tx1"/>
                                  </a:solidFill>
                                  <a:latin typeface="Cambria Math" panose="02040503050406030204" pitchFamily="18" charset="0"/>
                                  <a:ea typeface="Cambria Math" panose="02040503050406030204" pitchFamily="18" charset="0"/>
                                </a:rPr>
                                <m:t>(</m:t>
                              </m:r>
                              <m:r>
                                <a:rPr lang="en-US" altLang="ko-KR" sz="2000">
                                  <a:solidFill>
                                    <a:schemeClr val="tx1"/>
                                  </a:solidFill>
                                  <a:latin typeface="Cambria Math" panose="02040503050406030204" pitchFamily="18" charset="0"/>
                                </a:rPr>
                                <m:t>1−</m:t>
                              </m:r>
                              <m:acc>
                                <m:accPr>
                                  <m:chr m:val="̂"/>
                                  <m:ctrlPr>
                                    <a:rPr lang="en-US" altLang="ko-KR" sz="2000" i="1">
                                      <a:solidFill>
                                        <a:schemeClr val="tx1"/>
                                      </a:solidFill>
                                      <a:latin typeface="Cambria Math" panose="02040503050406030204" pitchFamily="18" charset="0"/>
                                    </a:rPr>
                                  </m:ctrlPr>
                                </m:accPr>
                                <m:e>
                                  <m:r>
                                    <a:rPr lang="en-US" altLang="ko-KR" sz="2000" i="1">
                                      <a:solidFill>
                                        <a:schemeClr val="tx1"/>
                                      </a:solidFill>
                                      <a:latin typeface="Cambria Math" panose="02040503050406030204" pitchFamily="18" charset="0"/>
                                    </a:rPr>
                                    <m:t>𝑦</m:t>
                                  </m:r>
                                  <m:r>
                                    <a:rPr lang="en-US" altLang="ko-KR" sz="2000" i="1">
                                      <a:solidFill>
                                        <a:schemeClr val="tx1"/>
                                      </a:solidFill>
                                      <a:latin typeface="Cambria Math" panose="02040503050406030204" pitchFamily="18" charset="0"/>
                                    </a:rPr>
                                    <m:t> </m:t>
                                  </m:r>
                                </m:e>
                              </m:acc>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b="0" i="1" smtClean="0">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𝑖𝑓</m:t>
                              </m:r>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𝑦</m:t>
                              </m:r>
                              <m:r>
                                <a:rPr lang="en-US" altLang="ko-KR" sz="2000" i="1">
                                  <a:solidFill>
                                    <a:schemeClr val="tx1"/>
                                  </a:solidFill>
                                  <a:latin typeface="Cambria Math" panose="02040503050406030204" pitchFamily="18" charset="0"/>
                                  <a:ea typeface="Cambria Math" panose="02040503050406030204" pitchFamily="18" charset="0"/>
                                </a:rPr>
                                <m:t>= </m:t>
                              </m:r>
                              <m:r>
                                <m:rPr>
                                  <m:nor/>
                                </m:rPr>
                                <a:rPr lang="en-US" altLang="ko-KR" sz="2000">
                                  <a:solidFill>
                                    <a:schemeClr val="tx1"/>
                                  </a:solidFill>
                                  <a:latin typeface="Consolas" panose="020B0609020204030204" pitchFamily="49" charset="0"/>
                                </a:rPr>
                                <m:t>0</m:t>
                              </m:r>
                              <m:r>
                                <m:rPr>
                                  <m:nor/>
                                </m:rPr>
                                <a:rPr lang="ko-KR" altLang="en-US" sz="2000">
                                  <a:solidFill>
                                    <a:schemeClr val="tx1"/>
                                  </a:solidFill>
                                  <a:latin typeface="Consolas" panose="020B0609020204030204" pitchFamily="49" charset="0"/>
                                </a:rPr>
                                <m:t> </m:t>
                              </m:r>
                            </m:e>
                          </m:eqArr>
                        </m:e>
                      </m:d>
                    </m:oMath>
                  </m:oMathPara>
                </a14:m>
                <a:endParaRPr lang="ko-KR" altLang="en-US" sz="2000"/>
              </a:p>
            </p:txBody>
          </p:sp>
        </mc:Choice>
        <mc:Fallback xmlns="">
          <p:sp>
            <p:nvSpPr>
              <p:cNvPr id="5" name="직사각형 4">
                <a:extLst>
                  <a:ext uri="{FF2B5EF4-FFF2-40B4-BE49-F238E27FC236}">
                    <a16:creationId xmlns:a16="http://schemas.microsoft.com/office/drawing/2014/main" id="{6E8F4191-323B-437C-98DA-7F73B38576C1}"/>
                  </a:ext>
                </a:extLst>
              </p:cNvPr>
              <p:cNvSpPr>
                <a:spLocks noRot="1" noChangeAspect="1" noMove="1" noResize="1" noEditPoints="1" noAdjustHandles="1" noChangeArrowheads="1" noChangeShapeType="1" noTextEdit="1"/>
              </p:cNvSpPr>
              <p:nvPr/>
            </p:nvSpPr>
            <p:spPr>
              <a:xfrm>
                <a:off x="2064563" y="1645513"/>
                <a:ext cx="3207608" cy="778868"/>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5E5A1ADF-E4D0-4459-B2DA-E8AB0742A06D}"/>
                  </a:ext>
                </a:extLst>
              </p:cNvPr>
              <p:cNvSpPr txBox="1"/>
              <p:nvPr/>
            </p:nvSpPr>
            <p:spPr>
              <a:xfrm>
                <a:off x="5136415" y="3253773"/>
                <a:ext cx="4394729" cy="2554545"/>
              </a:xfrm>
              <a:prstGeom prst="rect">
                <a:avLst/>
              </a:prstGeom>
              <a:noFill/>
            </p:spPr>
            <p:txBody>
              <a:bodyPr wrap="none" rtlCol="0">
                <a:spAutoFit/>
              </a:bodyPr>
              <a:lstStyle/>
              <a:p>
                <a:r>
                  <a:rPr lang="en-US" altLang="ko-KR" sz="3200">
                    <a:solidFill>
                      <a:schemeClr val="tx1"/>
                    </a:solidFill>
                    <a:latin typeface="Cambria Math" panose="02040503050406030204" pitchFamily="18" charset="0"/>
                    <a:ea typeface="Cambria Math" panose="02040503050406030204" pitchFamily="18" charset="0"/>
                  </a:rPr>
                  <a:t>Cost = 0  if  y = 0, </a:t>
                </a:r>
                <a14:m>
                  <m:oMath xmlns:m="http://schemas.openxmlformats.org/officeDocument/2006/math">
                    <m:r>
                      <a:rPr lang="en-US" altLang="ko-KR" sz="3200" b="0" i="0" smtClean="0">
                        <a:solidFill>
                          <a:schemeClr val="tx1"/>
                        </a:solidFill>
                        <a:latin typeface="Cambria Math" panose="02040503050406030204" pitchFamily="18" charset="0"/>
                        <a:ea typeface="Cambria Math" panose="02040503050406030204" pitchFamily="18" charset="0"/>
                      </a:rPr>
                      <m:t> </m:t>
                    </m:r>
                    <m:acc>
                      <m:accPr>
                        <m:chr m:val="̂"/>
                        <m:ctrlPr>
                          <a:rPr lang="en-US" altLang="ko-KR" sz="3200" i="1">
                            <a:solidFill>
                              <a:schemeClr val="tx1"/>
                            </a:solidFill>
                            <a:latin typeface="Cambria Math" panose="02040503050406030204" pitchFamily="18" charset="0"/>
                            <a:ea typeface="Cambria Math" panose="02040503050406030204" pitchFamily="18" charset="0"/>
                          </a:rPr>
                        </m:ctrlPr>
                      </m:accPr>
                      <m:e>
                        <m:r>
                          <a:rPr lang="en-US" altLang="ko-KR" sz="3200" i="1">
                            <a:solidFill>
                              <a:schemeClr val="tx1"/>
                            </a:solidFill>
                            <a:latin typeface="Cambria Math" panose="02040503050406030204" pitchFamily="18" charset="0"/>
                            <a:ea typeface="Cambria Math" panose="02040503050406030204" pitchFamily="18" charset="0"/>
                          </a:rPr>
                          <m:t>𝑦</m:t>
                        </m:r>
                        <m:r>
                          <a:rPr lang="en-US" altLang="ko-KR" sz="3200" i="1">
                            <a:solidFill>
                              <a:schemeClr val="tx1"/>
                            </a:solidFill>
                            <a:latin typeface="Cambria Math" panose="02040503050406030204" pitchFamily="18" charset="0"/>
                            <a:ea typeface="Cambria Math" panose="02040503050406030204" pitchFamily="18" charset="0"/>
                          </a:rPr>
                          <m:t> </m:t>
                        </m:r>
                      </m:e>
                    </m:acc>
                    <m:r>
                      <m:rPr>
                        <m:nor/>
                      </m:rPr>
                      <a:rPr lang="en-US" altLang="ko-KR" sz="3200">
                        <a:solidFill>
                          <a:schemeClr val="tx1"/>
                        </a:solidFill>
                        <a:latin typeface="Cambria Math" panose="02040503050406030204" pitchFamily="18" charset="0"/>
                        <a:ea typeface="Cambria Math" panose="02040503050406030204" pitchFamily="18" charset="0"/>
                      </a:rPr>
                      <m:t>= </m:t>
                    </m:r>
                    <m:r>
                      <a:rPr lang="en-US" altLang="ko-KR" sz="3200" b="0" i="0" smtClean="0">
                        <a:solidFill>
                          <a:schemeClr val="tx1"/>
                        </a:solidFill>
                        <a:latin typeface="Cambria Math" panose="02040503050406030204" pitchFamily="18" charset="0"/>
                        <a:ea typeface="Cambria Math" panose="02040503050406030204" pitchFamily="18" charset="0"/>
                      </a:rPr>
                      <m:t>0</m:t>
                    </m:r>
                  </m:oMath>
                </a14:m>
                <a:endParaRPr lang="en-US" altLang="ko-KR" sz="3200" b="0">
                  <a:solidFill>
                    <a:schemeClr val="tx1"/>
                  </a:solidFill>
                  <a:latin typeface="Cambria Math" panose="02040503050406030204" pitchFamily="18" charset="0"/>
                  <a:ea typeface="Cambria Math" panose="02040503050406030204" pitchFamily="18" charset="0"/>
                </a:endParaRPr>
              </a:p>
              <a:p>
                <a:endParaRPr lang="en-US" altLang="ko-KR" sz="3200">
                  <a:solidFill>
                    <a:schemeClr val="tx1"/>
                  </a:solidFill>
                  <a:latin typeface="Cambria Math" panose="02040503050406030204" pitchFamily="18" charset="0"/>
                  <a:ea typeface="Cambria Math" panose="02040503050406030204" pitchFamily="18" charset="0"/>
                </a:endParaRPr>
              </a:p>
              <a:p>
                <a:r>
                  <a:rPr lang="en-US" altLang="ko-KR" sz="3200">
                    <a:solidFill>
                      <a:schemeClr val="tx1"/>
                    </a:solidFill>
                    <a:latin typeface="Cambria Math" panose="02040503050406030204" pitchFamily="18" charset="0"/>
                    <a:ea typeface="Cambria Math" panose="02040503050406030204" pitchFamily="18" charset="0"/>
                  </a:rPr>
                  <a:t>   But as     </a:t>
                </a:r>
                <a14:m>
                  <m:oMath xmlns:m="http://schemas.openxmlformats.org/officeDocument/2006/math">
                    <m:acc>
                      <m:accPr>
                        <m:chr m:val="̂"/>
                        <m:ctrlPr>
                          <a:rPr lang="en-US" altLang="ko-KR" sz="3200" i="1">
                            <a:solidFill>
                              <a:schemeClr val="tx1"/>
                            </a:solidFill>
                            <a:latin typeface="Cambria Math" panose="02040503050406030204" pitchFamily="18" charset="0"/>
                            <a:ea typeface="Cambria Math" panose="02040503050406030204" pitchFamily="18" charset="0"/>
                          </a:rPr>
                        </m:ctrlPr>
                      </m:accPr>
                      <m:e>
                        <m:r>
                          <a:rPr lang="en-US" altLang="ko-KR" sz="3200" i="1">
                            <a:solidFill>
                              <a:schemeClr val="tx1"/>
                            </a:solidFill>
                            <a:latin typeface="Cambria Math" panose="02040503050406030204" pitchFamily="18" charset="0"/>
                            <a:ea typeface="Cambria Math" panose="02040503050406030204" pitchFamily="18" charset="0"/>
                          </a:rPr>
                          <m:t>𝑦</m:t>
                        </m:r>
                        <m:r>
                          <a:rPr lang="en-US" altLang="ko-KR" sz="3200" i="1">
                            <a:solidFill>
                              <a:schemeClr val="tx1"/>
                            </a:solidFill>
                            <a:latin typeface="Cambria Math" panose="02040503050406030204" pitchFamily="18" charset="0"/>
                            <a:ea typeface="Cambria Math" panose="02040503050406030204" pitchFamily="18" charset="0"/>
                          </a:rPr>
                          <m:t> </m:t>
                        </m:r>
                      </m:e>
                    </m:acc>
                    <m:r>
                      <m:rPr>
                        <m:nor/>
                      </m:rPr>
                      <a:rPr lang="en-US" altLang="ko-KR" sz="3200" b="0" i="0" smtClean="0">
                        <a:solidFill>
                          <a:schemeClr val="tx1"/>
                        </a:solidFill>
                        <a:latin typeface="Cambria Math" panose="02040503050406030204" pitchFamily="18" charset="0"/>
                        <a:ea typeface="Cambria Math" panose="02040503050406030204" pitchFamily="18" charset="0"/>
                      </a:rPr>
                      <m:t> </m:t>
                    </m:r>
                    <m:r>
                      <a:rPr lang="en-US" altLang="ko-KR" sz="3200" b="0" i="1" smtClean="0">
                        <a:solidFill>
                          <a:schemeClr val="tx1"/>
                        </a:solidFill>
                        <a:latin typeface="Cambria Math" panose="02040503050406030204" pitchFamily="18" charset="0"/>
                        <a:ea typeface="Cambria Math" panose="02040503050406030204" pitchFamily="18" charset="0"/>
                      </a:rPr>
                      <m:t>→</m:t>
                    </m:r>
                    <m:r>
                      <m:rPr>
                        <m:nor/>
                      </m:rPr>
                      <a:rPr lang="en-US" altLang="ko-KR" sz="3200">
                        <a:solidFill>
                          <a:schemeClr val="tx1"/>
                        </a:solidFill>
                        <a:latin typeface="Cambria Math" panose="02040503050406030204" pitchFamily="18" charset="0"/>
                        <a:ea typeface="Cambria Math" panose="02040503050406030204" pitchFamily="18" charset="0"/>
                      </a:rPr>
                      <m:t> </m:t>
                    </m:r>
                    <m:r>
                      <m:rPr>
                        <m:nor/>
                      </m:rPr>
                      <a:rPr lang="en-US" altLang="ko-KR" sz="3200" b="0" i="0" smtClean="0">
                        <a:solidFill>
                          <a:schemeClr val="tx1"/>
                        </a:solidFill>
                        <a:latin typeface="Cambria Math" panose="02040503050406030204" pitchFamily="18" charset="0"/>
                        <a:ea typeface="Cambria Math" panose="02040503050406030204" pitchFamily="18" charset="0"/>
                      </a:rPr>
                      <m:t>1</m:t>
                    </m:r>
                  </m:oMath>
                </a14:m>
                <a:endParaRPr lang="en-US" altLang="ko-KR" sz="3200" b="0">
                  <a:solidFill>
                    <a:schemeClr val="tx1"/>
                  </a:solidFill>
                  <a:latin typeface="Cambria Math" panose="02040503050406030204" pitchFamily="18" charset="0"/>
                  <a:ea typeface="Cambria Math" panose="02040503050406030204" pitchFamily="18" charset="0"/>
                </a:endParaRPr>
              </a:p>
              <a:p>
                <a:r>
                  <a:rPr lang="en-US" altLang="ko-KR" sz="3200">
                    <a:solidFill>
                      <a:schemeClr val="tx1"/>
                    </a:solidFill>
                    <a:latin typeface="Cambria Math" panose="02040503050406030204" pitchFamily="18" charset="0"/>
                    <a:ea typeface="Cambria Math" panose="02040503050406030204" pitchFamily="18" charset="0"/>
                  </a:rPr>
                  <a:t>               Cost   </a:t>
                </a:r>
                <a14:m>
                  <m:oMath xmlns:m="http://schemas.openxmlformats.org/officeDocument/2006/math">
                    <m:r>
                      <a:rPr lang="en-US" altLang="ko-KR" sz="3200" i="1">
                        <a:solidFill>
                          <a:schemeClr val="tx1"/>
                        </a:solidFill>
                        <a:latin typeface="Cambria Math" panose="02040503050406030204" pitchFamily="18" charset="0"/>
                        <a:ea typeface="Cambria Math" panose="02040503050406030204" pitchFamily="18" charset="0"/>
                      </a:rPr>
                      <m:t>→ </m:t>
                    </m:r>
                    <m:r>
                      <a:rPr lang="en-US" altLang="ko-KR" sz="3200" i="1" smtClean="0">
                        <a:solidFill>
                          <a:schemeClr val="tx1"/>
                        </a:solidFill>
                        <a:latin typeface="Cambria Math" panose="02040503050406030204" pitchFamily="18" charset="0"/>
                        <a:ea typeface="Cambria Math" panose="02040503050406030204" pitchFamily="18" charset="0"/>
                      </a:rPr>
                      <m:t>∞</m:t>
                    </m:r>
                  </m:oMath>
                </a14:m>
                <a:endParaRPr lang="en-US" altLang="ko-KR" sz="3200">
                  <a:solidFill>
                    <a:schemeClr val="tx1"/>
                  </a:solidFill>
                  <a:latin typeface="Cambria Math" panose="02040503050406030204" pitchFamily="18" charset="0"/>
                  <a:ea typeface="Cambria Math" panose="02040503050406030204" pitchFamily="18" charset="0"/>
                </a:endParaRPr>
              </a:p>
              <a:p>
                <a:endParaRPr lang="ko-KR" altLang="en-US" sz="3200">
                  <a:solidFill>
                    <a:schemeClr val="tx1"/>
                  </a:solidFill>
                  <a:latin typeface="Cambria Math" panose="02040503050406030204" pitchFamily="18" charset="0"/>
                </a:endParaRPr>
              </a:p>
            </p:txBody>
          </p:sp>
        </mc:Choice>
        <mc:Fallback xmlns="">
          <p:sp>
            <p:nvSpPr>
              <p:cNvPr id="13" name="TextBox 12">
                <a:extLst>
                  <a:ext uri="{FF2B5EF4-FFF2-40B4-BE49-F238E27FC236}">
                    <a16:creationId xmlns:a16="http://schemas.microsoft.com/office/drawing/2014/main" id="{5E5A1ADF-E4D0-4459-B2DA-E8AB0742A06D}"/>
                  </a:ext>
                </a:extLst>
              </p:cNvPr>
              <p:cNvSpPr txBox="1">
                <a:spLocks noRot="1" noChangeAspect="1" noMove="1" noResize="1" noEditPoints="1" noAdjustHandles="1" noChangeArrowheads="1" noChangeShapeType="1" noTextEdit="1"/>
              </p:cNvSpPr>
              <p:nvPr/>
            </p:nvSpPr>
            <p:spPr>
              <a:xfrm>
                <a:off x="5136415" y="3253773"/>
                <a:ext cx="4394729" cy="2554545"/>
              </a:xfrm>
              <a:prstGeom prst="rect">
                <a:avLst/>
              </a:prstGeom>
              <a:blipFill>
                <a:blip r:embed="rId6"/>
                <a:stretch>
                  <a:fillRect l="-3606" t="-310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 name="직사각형 5">
                <a:extLst>
                  <a:ext uri="{FF2B5EF4-FFF2-40B4-BE49-F238E27FC236}">
                    <a16:creationId xmlns:a16="http://schemas.microsoft.com/office/drawing/2014/main" id="{E3B4A1E5-1C55-40C6-A553-7CF84A3ADE67}"/>
                  </a:ext>
                </a:extLst>
              </p:cNvPr>
              <p:cNvSpPr/>
              <p:nvPr/>
            </p:nvSpPr>
            <p:spPr>
              <a:xfrm>
                <a:off x="2428019" y="4070045"/>
                <a:ext cx="1410258"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400" i="1" smtClean="0">
                          <a:solidFill>
                            <a:schemeClr val="tx1"/>
                          </a:solidFill>
                          <a:latin typeface="Cambria Math" panose="02040503050406030204" pitchFamily="18" charset="0"/>
                          <a:ea typeface="Cambria Math" panose="02040503050406030204" pitchFamily="18" charset="0"/>
                        </a:rPr>
                        <m:t>𝑖𝑓</m:t>
                      </m:r>
                      <m:r>
                        <a:rPr lang="en-US" altLang="ko-KR" sz="2400" i="1" smtClean="0">
                          <a:solidFill>
                            <a:schemeClr val="tx1"/>
                          </a:solidFill>
                          <a:latin typeface="Cambria Math" panose="02040503050406030204" pitchFamily="18" charset="0"/>
                          <a:ea typeface="Cambria Math" panose="02040503050406030204" pitchFamily="18" charset="0"/>
                        </a:rPr>
                        <m:t> </m:t>
                      </m:r>
                      <m:r>
                        <a:rPr lang="en-US" altLang="ko-KR" sz="2400" i="1" smtClean="0">
                          <a:solidFill>
                            <a:schemeClr val="tx1"/>
                          </a:solidFill>
                          <a:latin typeface="Cambria Math" panose="02040503050406030204" pitchFamily="18" charset="0"/>
                          <a:ea typeface="Cambria Math" panose="02040503050406030204" pitchFamily="18" charset="0"/>
                        </a:rPr>
                        <m:t>𝑦</m:t>
                      </m:r>
                      <m:r>
                        <a:rPr lang="en-US" altLang="ko-KR" sz="2400" i="1" smtClean="0">
                          <a:solidFill>
                            <a:schemeClr val="tx1"/>
                          </a:solidFill>
                          <a:latin typeface="Cambria Math" panose="02040503050406030204" pitchFamily="18" charset="0"/>
                          <a:ea typeface="Cambria Math" panose="02040503050406030204" pitchFamily="18" charset="0"/>
                        </a:rPr>
                        <m:t>=0</m:t>
                      </m:r>
                      <m:r>
                        <m:rPr>
                          <m:nor/>
                        </m:rPr>
                        <a:rPr lang="en-US" altLang="ko-KR" sz="2400">
                          <a:solidFill>
                            <a:schemeClr val="tx1"/>
                          </a:solidFill>
                          <a:latin typeface="Cambria Math" panose="02040503050406030204" pitchFamily="18" charset="0"/>
                          <a:ea typeface="Cambria Math" panose="02040503050406030204" pitchFamily="18" charset="0"/>
                        </a:rPr>
                        <m:t> </m:t>
                      </m:r>
                    </m:oMath>
                  </m:oMathPara>
                </a14:m>
                <a:endParaRPr lang="ko-KR" altLang="en-US" sz="2400"/>
              </a:p>
            </p:txBody>
          </p:sp>
        </mc:Choice>
        <mc:Fallback xmlns="">
          <p:sp>
            <p:nvSpPr>
              <p:cNvPr id="6" name="직사각형 5">
                <a:extLst>
                  <a:ext uri="{FF2B5EF4-FFF2-40B4-BE49-F238E27FC236}">
                    <a16:creationId xmlns:a16="http://schemas.microsoft.com/office/drawing/2014/main" id="{E3B4A1E5-1C55-40C6-A553-7CF84A3ADE67}"/>
                  </a:ext>
                </a:extLst>
              </p:cNvPr>
              <p:cNvSpPr>
                <a:spLocks noRot="1" noChangeAspect="1" noMove="1" noResize="1" noEditPoints="1" noAdjustHandles="1" noChangeArrowheads="1" noChangeShapeType="1" noTextEdit="1"/>
              </p:cNvSpPr>
              <p:nvPr/>
            </p:nvSpPr>
            <p:spPr>
              <a:xfrm>
                <a:off x="2428019" y="4070045"/>
                <a:ext cx="1410258" cy="461665"/>
              </a:xfrm>
              <a:prstGeom prst="rect">
                <a:avLst/>
              </a:prstGeom>
              <a:blipFill>
                <a:blip r:embed="rId7"/>
                <a:stretch>
                  <a:fillRect l="-431" b="-18667"/>
                </a:stretch>
              </a:blipFill>
            </p:spPr>
            <p:txBody>
              <a:bodyPr/>
              <a:lstStyle/>
              <a:p>
                <a:r>
                  <a:rPr lang="ko-KR" altLang="en-US">
                    <a:noFill/>
                  </a:rPr>
                  <a:t> </a:t>
                </a:r>
              </a:p>
            </p:txBody>
          </p:sp>
        </mc:Fallback>
      </mc:AlternateContent>
      <p:sp>
        <p:nvSpPr>
          <p:cNvPr id="10" name="타원 9">
            <a:extLst>
              <a:ext uri="{FF2B5EF4-FFF2-40B4-BE49-F238E27FC236}">
                <a16:creationId xmlns:a16="http://schemas.microsoft.com/office/drawing/2014/main" id="{5C51EE78-FFF6-40CB-B985-2C67D4820A07}"/>
              </a:ext>
            </a:extLst>
          </p:cNvPr>
          <p:cNvSpPr/>
          <p:nvPr/>
        </p:nvSpPr>
        <p:spPr>
          <a:xfrm>
            <a:off x="833969" y="5899758"/>
            <a:ext cx="298383" cy="298383"/>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1" name="직선 연결선 10">
            <a:extLst>
              <a:ext uri="{FF2B5EF4-FFF2-40B4-BE49-F238E27FC236}">
                <a16:creationId xmlns:a16="http://schemas.microsoft.com/office/drawing/2014/main" id="{DDF61C20-1F2C-47C4-AC1D-9EEED0B68C9B}"/>
              </a:ext>
            </a:extLst>
          </p:cNvPr>
          <p:cNvCxnSpPr>
            <a:cxnSpLocks/>
          </p:cNvCxnSpPr>
          <p:nvPr/>
        </p:nvCxnSpPr>
        <p:spPr>
          <a:xfrm flipH="1">
            <a:off x="3761074" y="3975234"/>
            <a:ext cx="1375341" cy="192452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8380515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손실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2" name="TextBox 1">
            <a:extLst>
              <a:ext uri="{FF2B5EF4-FFF2-40B4-BE49-F238E27FC236}">
                <a16:creationId xmlns:a16="http://schemas.microsoft.com/office/drawing/2014/main" id="{51BF8E7E-7992-4302-8FC5-CBD5FDEBA41F}"/>
              </a:ext>
            </a:extLst>
          </p:cNvPr>
          <p:cNvSpPr txBox="1"/>
          <p:nvPr/>
        </p:nvSpPr>
        <p:spPr>
          <a:xfrm>
            <a:off x="199952" y="1150575"/>
            <a:ext cx="5791970" cy="461665"/>
          </a:xfrm>
          <a:prstGeom prst="rect">
            <a:avLst/>
          </a:prstGeom>
          <a:noFill/>
        </p:spPr>
        <p:txBody>
          <a:bodyPr wrap="none" rtlCol="0">
            <a:spAutoFit/>
          </a:bodyPr>
          <a:lstStyle/>
          <a:p>
            <a:r>
              <a:rPr lang="en-US" altLang="ko-KR" sz="2400">
                <a:solidFill>
                  <a:schemeClr val="tx1"/>
                </a:solidFill>
                <a:latin typeface="Consolas" panose="020B0609020204030204" pitchFamily="49" charset="0"/>
                <a:ea typeface="Cambria Math" panose="02040503050406030204" pitchFamily="18" charset="0"/>
              </a:rPr>
              <a:t>Logistic regression cost function</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EB1EA3F-6EBE-4D17-9435-21F7D9F141F5}"/>
                  </a:ext>
                </a:extLst>
              </p:cNvPr>
              <p:cNvSpPr txBox="1"/>
              <p:nvPr/>
            </p:nvSpPr>
            <p:spPr>
              <a:xfrm>
                <a:off x="2326306" y="2558170"/>
                <a:ext cx="1864421" cy="461665"/>
              </a:xfrm>
              <a:prstGeom prst="rect">
                <a:avLst/>
              </a:prstGeom>
              <a:noFill/>
            </p:spPr>
            <p:txBody>
              <a:bodyPr wrap="none" rtlCol="0">
                <a:spAutoFit/>
              </a:bodyPr>
              <a:lstStyle/>
              <a:p>
                <a:r>
                  <a:rPr lang="en-US" altLang="ko-KR" sz="2400">
                    <a:solidFill>
                      <a:schemeClr val="tx1"/>
                    </a:solidFill>
                    <a:latin typeface="Cambria Math" panose="02040503050406030204" pitchFamily="18" charset="0"/>
                    <a:ea typeface="Cambria Math" panose="02040503050406030204" pitchFamily="18" charset="0"/>
                  </a:rPr>
                  <a:t>Cost(</a:t>
                </a:r>
                <a14:m>
                  <m:oMath xmlns:m="http://schemas.openxmlformats.org/officeDocument/2006/math">
                    <m:acc>
                      <m:accPr>
                        <m:chr m:val="̂"/>
                        <m:ctrlPr>
                          <a:rPr lang="en-US" altLang="ko-KR"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r>
                          <a:rPr lang="en-US" altLang="ko-KR" sz="2400" i="1">
                            <a:solidFill>
                              <a:schemeClr val="tx1"/>
                            </a:solidFill>
                            <a:latin typeface="Cambria Math" panose="02040503050406030204" pitchFamily="18" charset="0"/>
                          </a:rPr>
                          <m:t> </m:t>
                        </m:r>
                      </m:e>
                    </m:acc>
                    <m:r>
                      <a:rPr lang="en-US" altLang="ko-KR" sz="2400" b="0" i="1" smtClean="0">
                        <a:solidFill>
                          <a:schemeClr val="tx1"/>
                        </a:solidFill>
                        <a:latin typeface="Cambria Math" panose="02040503050406030204" pitchFamily="18" charset="0"/>
                      </a:rPr>
                      <m:t>, </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ea typeface="Cambria Math" panose="02040503050406030204" pitchFamily="18" charset="0"/>
                      </a:rPr>
                      <m:t>)=</m:t>
                    </m:r>
                  </m:oMath>
                </a14:m>
                <a:endParaRPr lang="ko-KR" altLang="en-US" sz="2400">
                  <a:solidFill>
                    <a:schemeClr val="tx1"/>
                  </a:solidFill>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CEB1EA3F-6EBE-4D17-9435-21F7D9F141F5}"/>
                  </a:ext>
                </a:extLst>
              </p:cNvPr>
              <p:cNvSpPr txBox="1">
                <a:spLocks noRot="1" noChangeAspect="1" noMove="1" noResize="1" noEditPoints="1" noAdjustHandles="1" noChangeArrowheads="1" noChangeShapeType="1" noTextEdit="1"/>
              </p:cNvSpPr>
              <p:nvPr/>
            </p:nvSpPr>
            <p:spPr>
              <a:xfrm>
                <a:off x="2326306" y="2558170"/>
                <a:ext cx="1864421" cy="461665"/>
              </a:xfrm>
              <a:prstGeom prst="rect">
                <a:avLst/>
              </a:prstGeom>
              <a:blipFill>
                <a:blip r:embed="rId3"/>
                <a:stretch>
                  <a:fillRect l="-5246" t="-13333" b="-28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 name="직사각형 4">
                <a:extLst>
                  <a:ext uri="{FF2B5EF4-FFF2-40B4-BE49-F238E27FC236}">
                    <a16:creationId xmlns:a16="http://schemas.microsoft.com/office/drawing/2014/main" id="{6E8F4191-323B-437C-98DA-7F73B38576C1}"/>
                  </a:ext>
                </a:extLst>
              </p:cNvPr>
              <p:cNvSpPr/>
              <p:nvPr/>
            </p:nvSpPr>
            <p:spPr>
              <a:xfrm>
                <a:off x="4190727" y="2399568"/>
                <a:ext cx="3207608" cy="77886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eqArr>
                            <m:eqArrPr>
                              <m:ctrlPr>
                                <a:rPr lang="en-US" altLang="ko-KR" sz="2000" i="1" smtClean="0">
                                  <a:solidFill>
                                    <a:schemeClr val="tx1"/>
                                  </a:solidFill>
                                  <a:latin typeface="Cambria Math" panose="02040503050406030204" pitchFamily="18" charset="0"/>
                                </a:rPr>
                              </m:ctrlPr>
                            </m:eqArrPr>
                            <m:e>
                              <m:r>
                                <m:rPr>
                                  <m:nor/>
                                </m:rPr>
                                <a:rPr lang="en-US" altLang="ko-KR" sz="2000">
                                  <a:solidFill>
                                    <a:schemeClr val="tx1"/>
                                  </a:solidFill>
                                  <a:latin typeface="Cambria Math" panose="02040503050406030204" pitchFamily="18" charset="0"/>
                                  <a:ea typeface="Cambria Math" panose="02040503050406030204" pitchFamily="18" charset="0"/>
                                </a:rPr>
                                <m:t>− </m:t>
                              </m:r>
                              <m:r>
                                <m:rPr>
                                  <m:nor/>
                                </m:rPr>
                                <a:rPr lang="en-US" altLang="ko-KR" sz="2000">
                                  <a:solidFill>
                                    <a:schemeClr val="tx1"/>
                                  </a:solidFill>
                                  <a:latin typeface="Cambria Math" panose="02040503050406030204" pitchFamily="18" charset="0"/>
                                  <a:ea typeface="Cambria Math" panose="02040503050406030204" pitchFamily="18" charset="0"/>
                                </a:rPr>
                                <m:t>log</m:t>
                              </m:r>
                              <m:r>
                                <m:rPr>
                                  <m:nor/>
                                </m:rPr>
                                <a:rPr lang="en-US" altLang="ko-KR" sz="2000">
                                  <a:solidFill>
                                    <a:schemeClr val="tx1"/>
                                  </a:solidFill>
                                  <a:latin typeface="Cambria Math" panose="02040503050406030204" pitchFamily="18" charset="0"/>
                                  <a:ea typeface="Cambria Math" panose="02040503050406030204" pitchFamily="18" charset="0"/>
                                </a:rPr>
                                <m:t>(</m:t>
                              </m:r>
                              <m:acc>
                                <m:accPr>
                                  <m:chr m:val="̂"/>
                                  <m:ctrlPr>
                                    <a:rPr lang="en-US" altLang="ko-KR" sz="2000" i="1">
                                      <a:solidFill>
                                        <a:schemeClr val="tx1"/>
                                      </a:solidFill>
                                      <a:latin typeface="Cambria Math" panose="02040503050406030204" pitchFamily="18" charset="0"/>
                                    </a:rPr>
                                  </m:ctrlPr>
                                </m:accPr>
                                <m:e>
                                  <m:r>
                                    <a:rPr lang="en-US" altLang="ko-KR" sz="2000" i="1">
                                      <a:solidFill>
                                        <a:schemeClr val="tx1"/>
                                      </a:solidFill>
                                      <a:latin typeface="Cambria Math" panose="02040503050406030204" pitchFamily="18" charset="0"/>
                                    </a:rPr>
                                    <m:t>𝑦</m:t>
                                  </m:r>
                                  <m:r>
                                    <a:rPr lang="en-US" altLang="ko-KR" sz="2000" i="1">
                                      <a:solidFill>
                                        <a:schemeClr val="tx1"/>
                                      </a:solidFill>
                                      <a:latin typeface="Cambria Math" panose="02040503050406030204" pitchFamily="18" charset="0"/>
                                    </a:rPr>
                                    <m:t> </m:t>
                                  </m:r>
                                </m:e>
                              </m:acc>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𝑖𝑓</m:t>
                              </m:r>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𝑦</m:t>
                              </m:r>
                              <m:r>
                                <a:rPr lang="en-US" altLang="ko-KR" sz="2000" i="1">
                                  <a:solidFill>
                                    <a:schemeClr val="tx1"/>
                                  </a:solidFill>
                                  <a:latin typeface="Cambria Math" panose="02040503050406030204" pitchFamily="18" charset="0"/>
                                  <a:ea typeface="Cambria Math" panose="02040503050406030204" pitchFamily="18" charset="0"/>
                                </a:rPr>
                                <m:t>=1</m:t>
                              </m:r>
                              <m:r>
                                <m:rPr>
                                  <m:nor/>
                                </m:rPr>
                                <a:rPr lang="en-US" altLang="ko-KR" sz="2000">
                                  <a:solidFill>
                                    <a:schemeClr val="tx1"/>
                                  </a:solidFill>
                                  <a:latin typeface="Cambria Math" panose="02040503050406030204" pitchFamily="18" charset="0"/>
                                  <a:ea typeface="Cambria Math" panose="02040503050406030204" pitchFamily="18" charset="0"/>
                                </a:rPr>
                                <m:t> </m:t>
                              </m:r>
                            </m:e>
                            <m:e>
                              <m:r>
                                <a:rPr lang="en-US" altLang="ko-KR" sz="2000" b="0" i="1" smtClean="0">
                                  <a:solidFill>
                                    <a:schemeClr val="tx1"/>
                                  </a:solidFill>
                                  <a:latin typeface="Cambria Math" panose="02040503050406030204" pitchFamily="18" charset="0"/>
                                </a:rPr>
                                <m:t>  </m:t>
                              </m:r>
                              <m:r>
                                <m:rPr>
                                  <m:nor/>
                                </m:rPr>
                                <a:rPr lang="en-US" altLang="ko-KR" sz="2000">
                                  <a:solidFill>
                                    <a:schemeClr val="tx1"/>
                                  </a:solidFill>
                                  <a:latin typeface="Cambria Math" panose="02040503050406030204" pitchFamily="18" charset="0"/>
                                  <a:ea typeface="Cambria Math" panose="02040503050406030204" pitchFamily="18" charset="0"/>
                                </a:rPr>
                                <m:t>− </m:t>
                              </m:r>
                              <m:r>
                                <m:rPr>
                                  <m:nor/>
                                </m:rPr>
                                <a:rPr lang="en-US" altLang="ko-KR" sz="2000">
                                  <a:solidFill>
                                    <a:schemeClr val="tx1"/>
                                  </a:solidFill>
                                  <a:latin typeface="Cambria Math" panose="02040503050406030204" pitchFamily="18" charset="0"/>
                                  <a:ea typeface="Cambria Math" panose="02040503050406030204" pitchFamily="18" charset="0"/>
                                </a:rPr>
                                <m:t>log</m:t>
                              </m:r>
                              <m:r>
                                <m:rPr>
                                  <m:nor/>
                                </m:rPr>
                                <a:rPr lang="en-US" altLang="ko-KR" sz="2000">
                                  <a:solidFill>
                                    <a:schemeClr val="tx1"/>
                                  </a:solidFill>
                                  <a:latin typeface="Cambria Math" panose="02040503050406030204" pitchFamily="18" charset="0"/>
                                  <a:ea typeface="Cambria Math" panose="02040503050406030204" pitchFamily="18" charset="0"/>
                                </a:rPr>
                                <m:t>(</m:t>
                              </m:r>
                              <m:r>
                                <a:rPr lang="en-US" altLang="ko-KR" sz="2000">
                                  <a:solidFill>
                                    <a:schemeClr val="tx1"/>
                                  </a:solidFill>
                                  <a:latin typeface="Cambria Math" panose="02040503050406030204" pitchFamily="18" charset="0"/>
                                </a:rPr>
                                <m:t>1−</m:t>
                              </m:r>
                              <m:acc>
                                <m:accPr>
                                  <m:chr m:val="̂"/>
                                  <m:ctrlPr>
                                    <a:rPr lang="en-US" altLang="ko-KR" sz="2000" i="1">
                                      <a:solidFill>
                                        <a:schemeClr val="tx1"/>
                                      </a:solidFill>
                                      <a:latin typeface="Cambria Math" panose="02040503050406030204" pitchFamily="18" charset="0"/>
                                    </a:rPr>
                                  </m:ctrlPr>
                                </m:accPr>
                                <m:e>
                                  <m:r>
                                    <a:rPr lang="en-US" altLang="ko-KR" sz="2000" i="1">
                                      <a:solidFill>
                                        <a:schemeClr val="tx1"/>
                                      </a:solidFill>
                                      <a:latin typeface="Cambria Math" panose="02040503050406030204" pitchFamily="18" charset="0"/>
                                    </a:rPr>
                                    <m:t>𝑦</m:t>
                                  </m:r>
                                  <m:r>
                                    <a:rPr lang="en-US" altLang="ko-KR" sz="2000" i="1">
                                      <a:solidFill>
                                        <a:schemeClr val="tx1"/>
                                      </a:solidFill>
                                      <a:latin typeface="Cambria Math" panose="02040503050406030204" pitchFamily="18" charset="0"/>
                                    </a:rPr>
                                    <m:t> </m:t>
                                  </m:r>
                                </m:e>
                              </m:acc>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b="0" i="1" smtClean="0">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𝑖𝑓</m:t>
                              </m:r>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𝑦</m:t>
                              </m:r>
                              <m:r>
                                <a:rPr lang="en-US" altLang="ko-KR" sz="2000" i="1">
                                  <a:solidFill>
                                    <a:schemeClr val="tx1"/>
                                  </a:solidFill>
                                  <a:latin typeface="Cambria Math" panose="02040503050406030204" pitchFamily="18" charset="0"/>
                                  <a:ea typeface="Cambria Math" panose="02040503050406030204" pitchFamily="18" charset="0"/>
                                </a:rPr>
                                <m:t>= </m:t>
                              </m:r>
                              <m:r>
                                <m:rPr>
                                  <m:nor/>
                                </m:rPr>
                                <a:rPr lang="en-US" altLang="ko-KR" sz="2000">
                                  <a:solidFill>
                                    <a:schemeClr val="tx1"/>
                                  </a:solidFill>
                                  <a:latin typeface="Consolas" panose="020B0609020204030204" pitchFamily="49" charset="0"/>
                                </a:rPr>
                                <m:t>0</m:t>
                              </m:r>
                              <m:r>
                                <m:rPr>
                                  <m:nor/>
                                </m:rPr>
                                <a:rPr lang="ko-KR" altLang="en-US" sz="2000">
                                  <a:solidFill>
                                    <a:schemeClr val="tx1"/>
                                  </a:solidFill>
                                  <a:latin typeface="Consolas" panose="020B0609020204030204" pitchFamily="49" charset="0"/>
                                </a:rPr>
                                <m:t> </m:t>
                              </m:r>
                            </m:e>
                          </m:eqArr>
                        </m:e>
                      </m:d>
                    </m:oMath>
                  </m:oMathPara>
                </a14:m>
                <a:endParaRPr lang="ko-KR" altLang="en-US" sz="2000"/>
              </a:p>
            </p:txBody>
          </p:sp>
        </mc:Choice>
        <mc:Fallback xmlns="">
          <p:sp>
            <p:nvSpPr>
              <p:cNvPr id="5" name="직사각형 4">
                <a:extLst>
                  <a:ext uri="{FF2B5EF4-FFF2-40B4-BE49-F238E27FC236}">
                    <a16:creationId xmlns:a16="http://schemas.microsoft.com/office/drawing/2014/main" id="{6E8F4191-323B-437C-98DA-7F73B38576C1}"/>
                  </a:ext>
                </a:extLst>
              </p:cNvPr>
              <p:cNvSpPr>
                <a:spLocks noRot="1" noChangeAspect="1" noMove="1" noResize="1" noEditPoints="1" noAdjustHandles="1" noChangeArrowheads="1" noChangeShapeType="1" noTextEdit="1"/>
              </p:cNvSpPr>
              <p:nvPr/>
            </p:nvSpPr>
            <p:spPr>
              <a:xfrm>
                <a:off x="4190727" y="2399568"/>
                <a:ext cx="3207608" cy="778868"/>
              </a:xfrm>
              <a:prstGeom prst="rect">
                <a:avLst/>
              </a:prstGeom>
              <a:blipFill>
                <a:blip r:embed="rId4"/>
                <a:stretch>
                  <a:fillRect/>
                </a:stretch>
              </a:blipFill>
            </p:spPr>
            <p:txBody>
              <a:bodyPr/>
              <a:lstStyle/>
              <a:p>
                <a:r>
                  <a:rPr lang="ko-KR" altLang="en-US">
                    <a:noFill/>
                  </a:rPr>
                  <a:t> </a:t>
                </a:r>
              </a:p>
            </p:txBody>
          </p:sp>
        </mc:Fallback>
      </mc:AlternateContent>
      <p:sp>
        <p:nvSpPr>
          <p:cNvPr id="3" name="화살표: 아래쪽 2">
            <a:extLst>
              <a:ext uri="{FF2B5EF4-FFF2-40B4-BE49-F238E27FC236}">
                <a16:creationId xmlns:a16="http://schemas.microsoft.com/office/drawing/2014/main" id="{918DC9EF-E8E7-4C36-BD33-4119D1121E21}"/>
              </a:ext>
            </a:extLst>
          </p:cNvPr>
          <p:cNvSpPr/>
          <p:nvPr/>
        </p:nvSpPr>
        <p:spPr>
          <a:xfrm>
            <a:off x="4190727" y="3523694"/>
            <a:ext cx="1095077" cy="566854"/>
          </a:xfrm>
          <a:prstGeom prst="down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50F1DD07-7808-44AC-A089-AC57AFD980C3}"/>
                  </a:ext>
                </a:extLst>
              </p:cNvPr>
              <p:cNvSpPr txBox="1"/>
              <p:nvPr/>
            </p:nvSpPr>
            <p:spPr>
              <a:xfrm>
                <a:off x="1380388" y="4459788"/>
                <a:ext cx="7161961" cy="584775"/>
              </a:xfrm>
              <a:prstGeom prst="rect">
                <a:avLst/>
              </a:prstGeom>
              <a:noFill/>
            </p:spPr>
            <p:txBody>
              <a:bodyPr wrap="none" rtlCol="0">
                <a:spAutoFit/>
              </a:bodyPr>
              <a:lstStyle/>
              <a:p>
                <a:r>
                  <a:rPr lang="en-US" altLang="ko-KR" sz="3200">
                    <a:solidFill>
                      <a:schemeClr val="tx1"/>
                    </a:solidFill>
                    <a:latin typeface="Consolas" panose="020B0609020204030204" pitchFamily="49" charset="0"/>
                  </a:rPr>
                  <a:t>L = -(</a:t>
                </a:r>
                <a14:m>
                  <m:oMath xmlns:m="http://schemas.openxmlformats.org/officeDocument/2006/math">
                    <m:r>
                      <m:rPr>
                        <m:sty m:val="p"/>
                      </m:rPr>
                      <a:rPr lang="en-US" altLang="ko-KR" sz="3200" b="0" i="0" smtClean="0">
                        <a:solidFill>
                          <a:schemeClr val="tx1"/>
                        </a:solidFill>
                        <a:latin typeface="Cambria Math" panose="02040503050406030204" pitchFamily="18" charset="0"/>
                        <a:ea typeface="Cambria Math" panose="02040503050406030204" pitchFamily="18" charset="0"/>
                      </a:rPr>
                      <m:t>y</m:t>
                    </m:r>
                    <m:r>
                      <a:rPr lang="en-US" altLang="ko-KR" sz="3200" b="0" i="0" smtClean="0">
                        <a:solidFill>
                          <a:schemeClr val="tx1"/>
                        </a:solidFill>
                        <a:latin typeface="Cambria Math" panose="02040503050406030204" pitchFamily="18" charset="0"/>
                        <a:ea typeface="Cambria Math" panose="02040503050406030204" pitchFamily="18" charset="0"/>
                      </a:rPr>
                      <m:t>∗</m:t>
                    </m:r>
                    <m:r>
                      <m:rPr>
                        <m:nor/>
                      </m:rPr>
                      <a:rPr lang="en-US" altLang="ko-KR" sz="3200">
                        <a:solidFill>
                          <a:schemeClr val="tx1"/>
                        </a:solidFill>
                        <a:latin typeface="Cambria Math" panose="02040503050406030204" pitchFamily="18" charset="0"/>
                        <a:ea typeface="Cambria Math" panose="02040503050406030204" pitchFamily="18" charset="0"/>
                      </a:rPr>
                      <m:t>log</m:t>
                    </m:r>
                    <m:r>
                      <m:rPr>
                        <m:nor/>
                      </m:rPr>
                      <a:rPr lang="en-US" altLang="ko-KR" sz="3200">
                        <a:solidFill>
                          <a:schemeClr val="tx1"/>
                        </a:solidFill>
                        <a:latin typeface="Cambria Math" panose="02040503050406030204" pitchFamily="18" charset="0"/>
                        <a:ea typeface="Cambria Math" panose="02040503050406030204" pitchFamily="18" charset="0"/>
                      </a:rPr>
                      <m:t>(</m:t>
                    </m:r>
                    <m:r>
                      <a:rPr lang="en-US" altLang="ko-KR" sz="3200" b="0" i="1" smtClean="0">
                        <a:solidFill>
                          <a:schemeClr val="tx1"/>
                        </a:solidFill>
                        <a:latin typeface="Cambria Math" panose="02040503050406030204" pitchFamily="18" charset="0"/>
                        <a:ea typeface="Cambria Math" panose="02040503050406030204" pitchFamily="18" charset="0"/>
                      </a:rPr>
                      <m:t>𝑎</m:t>
                    </m:r>
                    <m:r>
                      <a:rPr lang="en-US" altLang="ko-KR" sz="3200" i="1">
                        <a:solidFill>
                          <a:schemeClr val="tx1"/>
                        </a:solidFill>
                        <a:latin typeface="Cambria Math" panose="02040503050406030204" pitchFamily="18" charset="0"/>
                        <a:ea typeface="Cambria Math" panose="02040503050406030204" pitchFamily="18" charset="0"/>
                      </a:rPr>
                      <m:t>) </m:t>
                    </m:r>
                    <m:r>
                      <a:rPr lang="en-US" altLang="ko-KR" sz="3200" b="0" i="1" smtClean="0">
                        <a:solidFill>
                          <a:schemeClr val="tx1"/>
                        </a:solidFill>
                        <a:latin typeface="Cambria Math" panose="02040503050406030204" pitchFamily="18" charset="0"/>
                        <a:ea typeface="Cambria Math" panose="02040503050406030204" pitchFamily="18" charset="0"/>
                      </a:rPr>
                      <m:t>+(1−</m:t>
                    </m:r>
                    <m:r>
                      <a:rPr lang="en-US" altLang="ko-KR" sz="3200" b="0" i="1" smtClean="0">
                        <a:solidFill>
                          <a:schemeClr val="tx1"/>
                        </a:solidFill>
                        <a:latin typeface="Cambria Math" panose="02040503050406030204" pitchFamily="18" charset="0"/>
                      </a:rPr>
                      <m:t>𝑦</m:t>
                    </m:r>
                    <m:r>
                      <a:rPr lang="en-US" altLang="ko-KR" sz="3200" b="0" i="0" smtClean="0">
                        <a:solidFill>
                          <a:schemeClr val="tx1"/>
                        </a:solidFill>
                        <a:latin typeface="Cambria Math" panose="02040503050406030204" pitchFamily="18" charset="0"/>
                      </a:rPr>
                      <m:t>) </m:t>
                    </m:r>
                    <m:r>
                      <m:rPr>
                        <m:sty m:val="p"/>
                      </m:rPr>
                      <a:rPr lang="en-US" altLang="ko-KR" sz="3200" b="0" i="0" smtClean="0">
                        <a:solidFill>
                          <a:schemeClr val="tx1"/>
                        </a:solidFill>
                        <a:latin typeface="Cambria Math" panose="02040503050406030204" pitchFamily="18" charset="0"/>
                      </a:rPr>
                      <m:t>log</m:t>
                    </m:r>
                    <m:r>
                      <a:rPr lang="en-US" altLang="ko-KR" sz="3200" b="0" i="0" smtClean="0">
                        <a:solidFill>
                          <a:schemeClr val="tx1"/>
                        </a:solidFill>
                        <a:latin typeface="Cambria Math" panose="02040503050406030204" pitchFamily="18" charset="0"/>
                      </a:rPr>
                      <m:t>(1−</m:t>
                    </m:r>
                    <m:r>
                      <m:rPr>
                        <m:sty m:val="p"/>
                      </m:rPr>
                      <a:rPr lang="en-US" altLang="ko-KR" sz="3200" b="0" i="0" smtClean="0">
                        <a:solidFill>
                          <a:schemeClr val="tx1"/>
                        </a:solidFill>
                        <a:latin typeface="Cambria Math" panose="02040503050406030204" pitchFamily="18" charset="0"/>
                      </a:rPr>
                      <m:t>a</m:t>
                    </m:r>
                    <m:r>
                      <a:rPr lang="en-US" altLang="ko-KR" sz="3200" b="0" i="0" smtClean="0">
                        <a:solidFill>
                          <a:schemeClr val="tx1"/>
                        </a:solidFill>
                        <a:latin typeface="Cambria Math" panose="02040503050406030204" pitchFamily="18" charset="0"/>
                      </a:rPr>
                      <m:t>))</m:t>
                    </m:r>
                  </m:oMath>
                </a14:m>
                <a:endParaRPr lang="ko-KR" altLang="en-US" sz="3200">
                  <a:solidFill>
                    <a:schemeClr val="tx1"/>
                  </a:solidFill>
                  <a:latin typeface="Consolas" panose="020B0609020204030204" pitchFamily="49" charset="0"/>
                </a:endParaRPr>
              </a:p>
            </p:txBody>
          </p:sp>
        </mc:Choice>
        <mc:Fallback xmlns="">
          <p:sp>
            <p:nvSpPr>
              <p:cNvPr id="12" name="TextBox 11">
                <a:extLst>
                  <a:ext uri="{FF2B5EF4-FFF2-40B4-BE49-F238E27FC236}">
                    <a16:creationId xmlns:a16="http://schemas.microsoft.com/office/drawing/2014/main" id="{50F1DD07-7808-44AC-A089-AC57AFD980C3}"/>
                  </a:ext>
                </a:extLst>
              </p:cNvPr>
              <p:cNvSpPr txBox="1">
                <a:spLocks noRot="1" noChangeAspect="1" noMove="1" noResize="1" noEditPoints="1" noAdjustHandles="1" noChangeArrowheads="1" noChangeShapeType="1" noTextEdit="1"/>
              </p:cNvSpPr>
              <p:nvPr/>
            </p:nvSpPr>
            <p:spPr>
              <a:xfrm>
                <a:off x="1380388" y="4459788"/>
                <a:ext cx="7161961" cy="584775"/>
              </a:xfrm>
              <a:prstGeom prst="rect">
                <a:avLst/>
              </a:prstGeom>
              <a:blipFill>
                <a:blip r:embed="rId5"/>
                <a:stretch>
                  <a:fillRect l="-2128" t="-13542" b="-33333"/>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13693157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손실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10" name="타원 9">
            <a:extLst>
              <a:ext uri="{FF2B5EF4-FFF2-40B4-BE49-F238E27FC236}">
                <a16:creationId xmlns:a16="http://schemas.microsoft.com/office/drawing/2014/main" id="{DBA9BFFA-9B02-47C7-B0C7-F539D7423C8C}"/>
              </a:ext>
            </a:extLst>
          </p:cNvPr>
          <p:cNvSpPr/>
          <p:nvPr/>
        </p:nvSpPr>
        <p:spPr>
          <a:xfrm>
            <a:off x="2422392" y="1632397"/>
            <a:ext cx="1048214" cy="104821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1" name="직선 화살표 연결선 10">
            <a:extLst>
              <a:ext uri="{FF2B5EF4-FFF2-40B4-BE49-F238E27FC236}">
                <a16:creationId xmlns:a16="http://schemas.microsoft.com/office/drawing/2014/main" id="{420EBB15-296C-48F9-B73F-10653E4C653C}"/>
              </a:ext>
            </a:extLst>
          </p:cNvPr>
          <p:cNvCxnSpPr>
            <a:endCxn id="10" idx="2"/>
          </p:cNvCxnSpPr>
          <p:nvPr/>
        </p:nvCxnSpPr>
        <p:spPr>
          <a:xfrm>
            <a:off x="1770432" y="2156504"/>
            <a:ext cx="65196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직선 화살표 연결선 12">
            <a:extLst>
              <a:ext uri="{FF2B5EF4-FFF2-40B4-BE49-F238E27FC236}">
                <a16:creationId xmlns:a16="http://schemas.microsoft.com/office/drawing/2014/main" id="{B122AD72-4770-45B9-BE3E-11DFE36F51B9}"/>
              </a:ext>
            </a:extLst>
          </p:cNvPr>
          <p:cNvCxnSpPr>
            <a:cxnSpLocks/>
            <a:endCxn id="10" idx="1"/>
          </p:cNvCxnSpPr>
          <p:nvPr/>
        </p:nvCxnSpPr>
        <p:spPr>
          <a:xfrm>
            <a:off x="2096412" y="1446542"/>
            <a:ext cx="47948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직선 화살표 연결선 13">
            <a:extLst>
              <a:ext uri="{FF2B5EF4-FFF2-40B4-BE49-F238E27FC236}">
                <a16:creationId xmlns:a16="http://schemas.microsoft.com/office/drawing/2014/main" id="{A747B463-DC30-4EDC-969C-B777DFC58F2E}"/>
              </a:ext>
            </a:extLst>
          </p:cNvPr>
          <p:cNvCxnSpPr>
            <a:cxnSpLocks/>
            <a:endCxn id="10" idx="3"/>
          </p:cNvCxnSpPr>
          <p:nvPr/>
        </p:nvCxnSpPr>
        <p:spPr>
          <a:xfrm flipV="1">
            <a:off x="1986022" y="2527104"/>
            <a:ext cx="58987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C6B6C13D-AF8B-42B1-A55C-907A95D0FCE2}"/>
              </a:ext>
            </a:extLst>
          </p:cNvPr>
          <p:cNvSpPr txBox="1"/>
          <p:nvPr/>
        </p:nvSpPr>
        <p:spPr>
          <a:xfrm>
            <a:off x="1731017" y="1093407"/>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w</a:t>
            </a:r>
            <a:endParaRPr lang="ko-KR" altLang="en-US" sz="2400">
              <a:solidFill>
                <a:schemeClr val="tx1"/>
              </a:solidFill>
              <a:latin typeface="Cambria Math" panose="02040503050406030204" pitchFamily="18" charset="0"/>
            </a:endParaRPr>
          </a:p>
        </p:txBody>
      </p:sp>
      <p:sp>
        <p:nvSpPr>
          <p:cNvPr id="16" name="TextBox 15">
            <a:extLst>
              <a:ext uri="{FF2B5EF4-FFF2-40B4-BE49-F238E27FC236}">
                <a16:creationId xmlns:a16="http://schemas.microsoft.com/office/drawing/2014/main" id="{0C5C59A3-426C-47F1-BCE5-AF1363CDABF4}"/>
              </a:ext>
            </a:extLst>
          </p:cNvPr>
          <p:cNvSpPr txBox="1"/>
          <p:nvPr/>
        </p:nvSpPr>
        <p:spPr>
          <a:xfrm>
            <a:off x="1383857" y="1887017"/>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x</a:t>
            </a:r>
            <a:endParaRPr lang="ko-KR" altLang="en-US" sz="2400">
              <a:solidFill>
                <a:schemeClr val="tx1"/>
              </a:solidFill>
              <a:latin typeface="Cambria Math" panose="02040503050406030204" pitchFamily="18" charset="0"/>
            </a:endParaRPr>
          </a:p>
        </p:txBody>
      </p:sp>
      <p:sp>
        <p:nvSpPr>
          <p:cNvPr id="17" name="TextBox 16">
            <a:extLst>
              <a:ext uri="{FF2B5EF4-FFF2-40B4-BE49-F238E27FC236}">
                <a16:creationId xmlns:a16="http://schemas.microsoft.com/office/drawing/2014/main" id="{02DD6C78-D28D-4485-ABDF-2C85316A8313}"/>
              </a:ext>
            </a:extLst>
          </p:cNvPr>
          <p:cNvSpPr txBox="1"/>
          <p:nvPr/>
        </p:nvSpPr>
        <p:spPr>
          <a:xfrm>
            <a:off x="1651486" y="2696785"/>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b</a:t>
            </a:r>
            <a:endParaRPr lang="ko-KR" altLang="en-US" sz="2400">
              <a:solidFill>
                <a:schemeClr val="tx1"/>
              </a:solidFill>
              <a:latin typeface="Cambria Math" panose="02040503050406030204" pitchFamily="18" charset="0"/>
            </a:endParaRPr>
          </a:p>
        </p:txBody>
      </p:sp>
      <p:sp>
        <p:nvSpPr>
          <p:cNvPr id="18" name="TextBox 17">
            <a:extLst>
              <a:ext uri="{FF2B5EF4-FFF2-40B4-BE49-F238E27FC236}">
                <a16:creationId xmlns:a16="http://schemas.microsoft.com/office/drawing/2014/main" id="{4A59A1B0-3738-4EC4-80FD-E0BB6E782098}"/>
              </a:ext>
            </a:extLst>
          </p:cNvPr>
          <p:cNvSpPr txBox="1"/>
          <p:nvPr/>
        </p:nvSpPr>
        <p:spPr>
          <a:xfrm>
            <a:off x="2422392" y="1800772"/>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787D4BE2-ED6E-445A-BBD4-FBC1834AA701}"/>
              </a:ext>
            </a:extLst>
          </p:cNvPr>
          <p:cNvSpPr txBox="1"/>
          <p:nvPr/>
        </p:nvSpPr>
        <p:spPr>
          <a:xfrm>
            <a:off x="2421269" y="2049831"/>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cxnSp>
        <p:nvCxnSpPr>
          <p:cNvPr id="20" name="직선 화살표 연결선 19">
            <a:extLst>
              <a:ext uri="{FF2B5EF4-FFF2-40B4-BE49-F238E27FC236}">
                <a16:creationId xmlns:a16="http://schemas.microsoft.com/office/drawing/2014/main" id="{AE6D3702-D0B3-4E3B-A3C2-242B59823EFE}"/>
              </a:ext>
            </a:extLst>
          </p:cNvPr>
          <p:cNvCxnSpPr>
            <a:cxnSpLocks/>
          </p:cNvCxnSpPr>
          <p:nvPr/>
        </p:nvCxnSpPr>
        <p:spPr>
          <a:xfrm>
            <a:off x="3470606"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58F5961-F293-4285-9DB3-E1073C429C2A}"/>
              </a:ext>
            </a:extLst>
          </p:cNvPr>
          <p:cNvSpPr txBox="1"/>
          <p:nvPr/>
        </p:nvSpPr>
        <p:spPr>
          <a:xfrm>
            <a:off x="3946394" y="1905406"/>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z</a:t>
            </a:r>
            <a:endParaRPr lang="ko-KR" altLang="en-US" sz="2400">
              <a:solidFill>
                <a:schemeClr val="tx1"/>
              </a:solidFill>
              <a:latin typeface="Cambria Math" panose="02040503050406030204" pitchFamily="18" charset="0"/>
            </a:endParaRPr>
          </a:p>
        </p:txBody>
      </p:sp>
      <p:sp>
        <p:nvSpPr>
          <p:cNvPr id="22" name="타원 21">
            <a:extLst>
              <a:ext uri="{FF2B5EF4-FFF2-40B4-BE49-F238E27FC236}">
                <a16:creationId xmlns:a16="http://schemas.microsoft.com/office/drawing/2014/main" id="{CBA67049-F98B-46FE-A37F-EC108AEA3678}"/>
              </a:ext>
            </a:extLst>
          </p:cNvPr>
          <p:cNvSpPr/>
          <p:nvPr/>
        </p:nvSpPr>
        <p:spPr>
          <a:xfrm>
            <a:off x="6947534" y="175320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23" name="연결선: 꺾임 22">
            <a:extLst>
              <a:ext uri="{FF2B5EF4-FFF2-40B4-BE49-F238E27FC236}">
                <a16:creationId xmlns:a16="http://schemas.microsoft.com/office/drawing/2014/main" id="{66BAA396-EFCF-478C-9296-2006A5CFA032}"/>
              </a:ext>
            </a:extLst>
          </p:cNvPr>
          <p:cNvCxnSpPr>
            <a:cxnSpLocks/>
          </p:cNvCxnSpPr>
          <p:nvPr/>
        </p:nvCxnSpPr>
        <p:spPr>
          <a:xfrm flipH="1">
            <a:off x="7152750" y="1971755"/>
            <a:ext cx="431876" cy="370600"/>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8F2CB9E9-11F9-4199-BD09-A8FA9EFD73DC}"/>
                  </a:ext>
                </a:extLst>
              </p:cNvPr>
              <p:cNvSpPr txBox="1"/>
              <p:nvPr/>
            </p:nvSpPr>
            <p:spPr>
              <a:xfrm>
                <a:off x="8398644" y="1925671"/>
                <a:ext cx="386575"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24" name="TextBox 23">
                <a:extLst>
                  <a:ext uri="{FF2B5EF4-FFF2-40B4-BE49-F238E27FC236}">
                    <a16:creationId xmlns:a16="http://schemas.microsoft.com/office/drawing/2014/main" id="{8F2CB9E9-11F9-4199-BD09-A8FA9EFD73DC}"/>
                  </a:ext>
                </a:extLst>
              </p:cNvPr>
              <p:cNvSpPr txBox="1">
                <a:spLocks noRot="1" noChangeAspect="1" noMove="1" noResize="1" noEditPoints="1" noAdjustHandles="1" noChangeArrowheads="1" noChangeShapeType="1" noTextEdit="1"/>
              </p:cNvSpPr>
              <p:nvPr/>
            </p:nvSpPr>
            <p:spPr>
              <a:xfrm>
                <a:off x="8398644" y="1925671"/>
                <a:ext cx="386575" cy="461665"/>
              </a:xfrm>
              <a:prstGeom prst="rect">
                <a:avLst/>
              </a:prstGeom>
              <a:blipFill>
                <a:blip r:embed="rId3"/>
                <a:stretch>
                  <a:fillRect l="-1587" t="-3947" r="-19048" b="-9211"/>
                </a:stretch>
              </a:blipFill>
            </p:spPr>
            <p:txBody>
              <a:bodyPr/>
              <a:lstStyle/>
              <a:p>
                <a:r>
                  <a:rPr lang="ko-KR" altLang="en-US">
                    <a:noFill/>
                  </a:rPr>
                  <a:t> </a:t>
                </a:r>
              </a:p>
            </p:txBody>
          </p:sp>
        </mc:Fallback>
      </mc:AlternateContent>
      <p:cxnSp>
        <p:nvCxnSpPr>
          <p:cNvPr id="25" name="직선 화살표 연결선 24">
            <a:extLst>
              <a:ext uri="{FF2B5EF4-FFF2-40B4-BE49-F238E27FC236}">
                <a16:creationId xmlns:a16="http://schemas.microsoft.com/office/drawing/2014/main" id="{76B9195D-2461-424C-8802-96BD0C59FE06}"/>
              </a:ext>
            </a:extLst>
          </p:cNvPr>
          <p:cNvCxnSpPr>
            <a:cxnSpLocks/>
            <a:stCxn id="22" idx="6"/>
            <a:endCxn id="24" idx="1"/>
          </p:cNvCxnSpPr>
          <p:nvPr/>
        </p:nvCxnSpPr>
        <p:spPr>
          <a:xfrm>
            <a:off x="7754136" y="2156504"/>
            <a:ext cx="64450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3EB59782-60DC-45AF-82C3-896F42C98ACD}"/>
              </a:ext>
            </a:extLst>
          </p:cNvPr>
          <p:cNvSpPr txBox="1"/>
          <p:nvPr/>
        </p:nvSpPr>
        <p:spPr>
          <a:xfrm>
            <a:off x="6809672" y="2680611"/>
            <a:ext cx="110799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임계함수</a:t>
            </a:r>
          </a:p>
        </p:txBody>
      </p:sp>
      <p:sp>
        <p:nvSpPr>
          <p:cNvPr id="27" name="타원 26">
            <a:extLst>
              <a:ext uri="{FF2B5EF4-FFF2-40B4-BE49-F238E27FC236}">
                <a16:creationId xmlns:a16="http://schemas.microsoft.com/office/drawing/2014/main" id="{9416FAF4-44FD-4686-BC08-7F7EE9CE2C6E}"/>
              </a:ext>
            </a:extLst>
          </p:cNvPr>
          <p:cNvSpPr/>
          <p:nvPr/>
        </p:nvSpPr>
        <p:spPr>
          <a:xfrm>
            <a:off x="4787183" y="175809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28" name="직선 연결선 27">
            <a:extLst>
              <a:ext uri="{FF2B5EF4-FFF2-40B4-BE49-F238E27FC236}">
                <a16:creationId xmlns:a16="http://schemas.microsoft.com/office/drawing/2014/main" id="{8D6430DE-D113-46C0-A77B-74CCBEA6D7BC}"/>
              </a:ext>
            </a:extLst>
          </p:cNvPr>
          <p:cNvCxnSpPr/>
          <p:nvPr/>
        </p:nvCxnSpPr>
        <p:spPr>
          <a:xfrm>
            <a:off x="5184616" y="1905527"/>
            <a:ext cx="0" cy="49065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직선 연결선 28">
            <a:extLst>
              <a:ext uri="{FF2B5EF4-FFF2-40B4-BE49-F238E27FC236}">
                <a16:creationId xmlns:a16="http://schemas.microsoft.com/office/drawing/2014/main" id="{B20C628C-8A6C-4258-BA3D-37503B134539}"/>
              </a:ext>
            </a:extLst>
          </p:cNvPr>
          <p:cNvCxnSpPr>
            <a:cxnSpLocks/>
          </p:cNvCxnSpPr>
          <p:nvPr/>
        </p:nvCxnSpPr>
        <p:spPr>
          <a:xfrm>
            <a:off x="4935247" y="2158287"/>
            <a:ext cx="50654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원호 29">
            <a:extLst>
              <a:ext uri="{FF2B5EF4-FFF2-40B4-BE49-F238E27FC236}">
                <a16:creationId xmlns:a16="http://schemas.microsoft.com/office/drawing/2014/main" id="{986D3474-8431-4261-8DC5-01121FC80332}"/>
              </a:ext>
            </a:extLst>
          </p:cNvPr>
          <p:cNvSpPr/>
          <p:nvPr/>
        </p:nvSpPr>
        <p:spPr>
          <a:xfrm rot="5400000">
            <a:off x="4782979" y="195003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31" name="원호 30">
            <a:extLst>
              <a:ext uri="{FF2B5EF4-FFF2-40B4-BE49-F238E27FC236}">
                <a16:creationId xmlns:a16="http://schemas.microsoft.com/office/drawing/2014/main" id="{A5457878-7973-4928-82DC-A6D276EEA60C}"/>
              </a:ext>
            </a:extLst>
          </p:cNvPr>
          <p:cNvSpPr/>
          <p:nvPr/>
        </p:nvSpPr>
        <p:spPr>
          <a:xfrm rot="16200000">
            <a:off x="5184616" y="198569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cxnSp>
        <p:nvCxnSpPr>
          <p:cNvPr id="32" name="직선 화살표 연결선 31">
            <a:extLst>
              <a:ext uri="{FF2B5EF4-FFF2-40B4-BE49-F238E27FC236}">
                <a16:creationId xmlns:a16="http://schemas.microsoft.com/office/drawing/2014/main" id="{2E1204B2-BE74-4C00-B931-18F160282387}"/>
              </a:ext>
            </a:extLst>
          </p:cNvPr>
          <p:cNvCxnSpPr>
            <a:cxnSpLocks/>
          </p:cNvCxnSpPr>
          <p:nvPr/>
        </p:nvCxnSpPr>
        <p:spPr>
          <a:xfrm>
            <a:off x="4325534"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ED5F5EF3-2FB3-4AFA-B324-4DAB140A6EA5}"/>
              </a:ext>
            </a:extLst>
          </p:cNvPr>
          <p:cNvCxnSpPr>
            <a:cxnSpLocks/>
          </p:cNvCxnSpPr>
          <p:nvPr/>
        </p:nvCxnSpPr>
        <p:spPr>
          <a:xfrm>
            <a:off x="5595835"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C8F1BD53-7367-4BF2-AC39-B8A94A5E71FF}"/>
              </a:ext>
            </a:extLst>
          </p:cNvPr>
          <p:cNvSpPr txBox="1"/>
          <p:nvPr/>
        </p:nvSpPr>
        <p:spPr>
          <a:xfrm>
            <a:off x="6071623" y="1905406"/>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rPr>
              <a:t>a</a:t>
            </a:r>
            <a:endParaRPr lang="ko-KR" altLang="en-US" sz="2400">
              <a:solidFill>
                <a:schemeClr val="tx1"/>
              </a:solidFill>
              <a:latin typeface="Cambria Math" panose="02040503050406030204" pitchFamily="18" charset="0"/>
            </a:endParaRPr>
          </a:p>
        </p:txBody>
      </p:sp>
      <p:cxnSp>
        <p:nvCxnSpPr>
          <p:cNvPr id="35" name="직선 화살표 연결선 34">
            <a:extLst>
              <a:ext uri="{FF2B5EF4-FFF2-40B4-BE49-F238E27FC236}">
                <a16:creationId xmlns:a16="http://schemas.microsoft.com/office/drawing/2014/main" id="{C97E3735-82EE-41AC-8BC9-9196CFF06CBD}"/>
              </a:ext>
            </a:extLst>
          </p:cNvPr>
          <p:cNvCxnSpPr>
            <a:cxnSpLocks/>
          </p:cNvCxnSpPr>
          <p:nvPr/>
        </p:nvCxnSpPr>
        <p:spPr>
          <a:xfrm>
            <a:off x="6450763"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99FDEB8F-0757-4530-A41E-C19971427F8C}"/>
              </a:ext>
            </a:extLst>
          </p:cNvPr>
          <p:cNvSpPr txBox="1"/>
          <p:nvPr/>
        </p:nvSpPr>
        <p:spPr>
          <a:xfrm>
            <a:off x="4603152" y="2654712"/>
            <a:ext cx="1426994"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활성화 함수</a:t>
            </a:r>
          </a:p>
        </p:txBody>
      </p:sp>
      <p:sp>
        <p:nvSpPr>
          <p:cNvPr id="39" name="타원 38">
            <a:extLst>
              <a:ext uri="{FF2B5EF4-FFF2-40B4-BE49-F238E27FC236}">
                <a16:creationId xmlns:a16="http://schemas.microsoft.com/office/drawing/2014/main" id="{D053F728-C8F6-467C-98E0-F32BFA4F0A70}"/>
              </a:ext>
            </a:extLst>
          </p:cNvPr>
          <p:cNvSpPr/>
          <p:nvPr/>
        </p:nvSpPr>
        <p:spPr>
          <a:xfrm>
            <a:off x="2422392" y="4444264"/>
            <a:ext cx="1048214" cy="104821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0" name="직선 화살표 연결선 39">
            <a:extLst>
              <a:ext uri="{FF2B5EF4-FFF2-40B4-BE49-F238E27FC236}">
                <a16:creationId xmlns:a16="http://schemas.microsoft.com/office/drawing/2014/main" id="{812B3FBA-1891-47FA-B29C-F93E2F8D171F}"/>
              </a:ext>
            </a:extLst>
          </p:cNvPr>
          <p:cNvCxnSpPr>
            <a:endCxn id="39" idx="2"/>
          </p:cNvCxnSpPr>
          <p:nvPr/>
        </p:nvCxnSpPr>
        <p:spPr>
          <a:xfrm>
            <a:off x="1770432" y="4968371"/>
            <a:ext cx="65196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3EC0BD17-06B6-4D53-B788-DB6E1D125DB0}"/>
              </a:ext>
            </a:extLst>
          </p:cNvPr>
          <p:cNvCxnSpPr>
            <a:cxnSpLocks/>
            <a:endCxn id="39" idx="1"/>
          </p:cNvCxnSpPr>
          <p:nvPr/>
        </p:nvCxnSpPr>
        <p:spPr>
          <a:xfrm>
            <a:off x="2096412" y="4258409"/>
            <a:ext cx="47948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20957BA8-991E-43EE-AC7A-25A24126D54D}"/>
              </a:ext>
            </a:extLst>
          </p:cNvPr>
          <p:cNvCxnSpPr>
            <a:cxnSpLocks/>
            <a:endCxn id="39" idx="3"/>
          </p:cNvCxnSpPr>
          <p:nvPr/>
        </p:nvCxnSpPr>
        <p:spPr>
          <a:xfrm flipV="1">
            <a:off x="1986022" y="5338971"/>
            <a:ext cx="58987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6B236F67-EFAB-44B2-9F69-A9B25F5F4D2C}"/>
              </a:ext>
            </a:extLst>
          </p:cNvPr>
          <p:cNvSpPr txBox="1"/>
          <p:nvPr/>
        </p:nvSpPr>
        <p:spPr>
          <a:xfrm>
            <a:off x="1731017" y="3905274"/>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w</a:t>
            </a:r>
            <a:endParaRPr lang="ko-KR" altLang="en-US" sz="2400">
              <a:solidFill>
                <a:schemeClr val="tx1"/>
              </a:solidFill>
              <a:latin typeface="Cambria Math" panose="02040503050406030204" pitchFamily="18" charset="0"/>
            </a:endParaRPr>
          </a:p>
        </p:txBody>
      </p:sp>
      <p:sp>
        <p:nvSpPr>
          <p:cNvPr id="44" name="TextBox 43">
            <a:extLst>
              <a:ext uri="{FF2B5EF4-FFF2-40B4-BE49-F238E27FC236}">
                <a16:creationId xmlns:a16="http://schemas.microsoft.com/office/drawing/2014/main" id="{1374E927-6AD5-403B-9305-0327502EF4D0}"/>
              </a:ext>
            </a:extLst>
          </p:cNvPr>
          <p:cNvSpPr txBox="1"/>
          <p:nvPr/>
        </p:nvSpPr>
        <p:spPr>
          <a:xfrm>
            <a:off x="1383857" y="4698884"/>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x</a:t>
            </a:r>
            <a:endParaRPr lang="ko-KR" altLang="en-US" sz="2400">
              <a:solidFill>
                <a:schemeClr val="tx1"/>
              </a:solidFill>
              <a:latin typeface="Cambria Math" panose="02040503050406030204" pitchFamily="18" charset="0"/>
            </a:endParaRPr>
          </a:p>
        </p:txBody>
      </p:sp>
      <p:sp>
        <p:nvSpPr>
          <p:cNvPr id="45" name="TextBox 44">
            <a:extLst>
              <a:ext uri="{FF2B5EF4-FFF2-40B4-BE49-F238E27FC236}">
                <a16:creationId xmlns:a16="http://schemas.microsoft.com/office/drawing/2014/main" id="{7737E305-BCB6-4E3F-9A05-5C22075E359A}"/>
              </a:ext>
            </a:extLst>
          </p:cNvPr>
          <p:cNvSpPr txBox="1"/>
          <p:nvPr/>
        </p:nvSpPr>
        <p:spPr>
          <a:xfrm>
            <a:off x="1651486" y="5508652"/>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b</a:t>
            </a:r>
            <a:endParaRPr lang="ko-KR" altLang="en-US" sz="2400">
              <a:solidFill>
                <a:schemeClr val="tx1"/>
              </a:solidFill>
              <a:latin typeface="Cambria Math" panose="02040503050406030204" pitchFamily="18" charset="0"/>
            </a:endParaRPr>
          </a:p>
        </p:txBody>
      </p:sp>
      <p:sp>
        <p:nvSpPr>
          <p:cNvPr id="46" name="TextBox 45">
            <a:extLst>
              <a:ext uri="{FF2B5EF4-FFF2-40B4-BE49-F238E27FC236}">
                <a16:creationId xmlns:a16="http://schemas.microsoft.com/office/drawing/2014/main" id="{51E0C7E9-5037-4D74-A68B-A18940E9C8E2}"/>
              </a:ext>
            </a:extLst>
          </p:cNvPr>
          <p:cNvSpPr txBox="1"/>
          <p:nvPr/>
        </p:nvSpPr>
        <p:spPr>
          <a:xfrm>
            <a:off x="2422392" y="4612639"/>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BCE614B3-746E-4451-8AC8-EC9ECF63B954}"/>
              </a:ext>
            </a:extLst>
          </p:cNvPr>
          <p:cNvSpPr txBox="1"/>
          <p:nvPr/>
        </p:nvSpPr>
        <p:spPr>
          <a:xfrm>
            <a:off x="2421269" y="4861698"/>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cxnSp>
        <p:nvCxnSpPr>
          <p:cNvPr id="48" name="직선 화살표 연결선 47">
            <a:extLst>
              <a:ext uri="{FF2B5EF4-FFF2-40B4-BE49-F238E27FC236}">
                <a16:creationId xmlns:a16="http://schemas.microsoft.com/office/drawing/2014/main" id="{D1D618A5-3C57-4FE1-B848-9B148A09DC21}"/>
              </a:ext>
            </a:extLst>
          </p:cNvPr>
          <p:cNvCxnSpPr>
            <a:cxnSpLocks/>
          </p:cNvCxnSpPr>
          <p:nvPr/>
        </p:nvCxnSpPr>
        <p:spPr>
          <a:xfrm>
            <a:off x="3470606" y="497580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245BA8EB-1569-4482-B3D5-DD86130B99EB}"/>
              </a:ext>
            </a:extLst>
          </p:cNvPr>
          <p:cNvSpPr txBox="1"/>
          <p:nvPr/>
        </p:nvSpPr>
        <p:spPr>
          <a:xfrm>
            <a:off x="3946394" y="4717273"/>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z</a:t>
            </a:r>
            <a:endParaRPr lang="ko-KR" altLang="en-US" sz="2400">
              <a:solidFill>
                <a:schemeClr val="tx1"/>
              </a:solidFill>
              <a:latin typeface="Cambria Math" panose="02040503050406030204" pitchFamily="18" charset="0"/>
            </a:endParaRPr>
          </a:p>
        </p:txBody>
      </p:sp>
      <p:sp>
        <p:nvSpPr>
          <p:cNvPr id="50" name="타원 49">
            <a:extLst>
              <a:ext uri="{FF2B5EF4-FFF2-40B4-BE49-F238E27FC236}">
                <a16:creationId xmlns:a16="http://schemas.microsoft.com/office/drawing/2014/main" id="{0C5EAD53-CA90-4FE5-921A-4F47429433E3}"/>
              </a:ext>
            </a:extLst>
          </p:cNvPr>
          <p:cNvSpPr/>
          <p:nvPr/>
        </p:nvSpPr>
        <p:spPr>
          <a:xfrm>
            <a:off x="6947534" y="456507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163345F8-8180-4C46-83B2-42C08E8FA19B}"/>
                  </a:ext>
                </a:extLst>
              </p:cNvPr>
              <p:cNvSpPr txBox="1"/>
              <p:nvPr/>
            </p:nvSpPr>
            <p:spPr>
              <a:xfrm>
                <a:off x="8398644" y="4737538"/>
                <a:ext cx="386575"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52" name="TextBox 51">
                <a:extLst>
                  <a:ext uri="{FF2B5EF4-FFF2-40B4-BE49-F238E27FC236}">
                    <a16:creationId xmlns:a16="http://schemas.microsoft.com/office/drawing/2014/main" id="{163345F8-8180-4C46-83B2-42C08E8FA19B}"/>
                  </a:ext>
                </a:extLst>
              </p:cNvPr>
              <p:cNvSpPr txBox="1">
                <a:spLocks noRot="1" noChangeAspect="1" noMove="1" noResize="1" noEditPoints="1" noAdjustHandles="1" noChangeArrowheads="1" noChangeShapeType="1" noTextEdit="1"/>
              </p:cNvSpPr>
              <p:nvPr/>
            </p:nvSpPr>
            <p:spPr>
              <a:xfrm>
                <a:off x="8398644" y="4737538"/>
                <a:ext cx="386575" cy="461665"/>
              </a:xfrm>
              <a:prstGeom prst="rect">
                <a:avLst/>
              </a:prstGeom>
              <a:blipFill>
                <a:blip r:embed="rId4"/>
                <a:stretch>
                  <a:fillRect l="-1587" t="-3947" r="-19048" b="-10526"/>
                </a:stretch>
              </a:blipFill>
            </p:spPr>
            <p:txBody>
              <a:bodyPr/>
              <a:lstStyle/>
              <a:p>
                <a:r>
                  <a:rPr lang="ko-KR" altLang="en-US">
                    <a:noFill/>
                  </a:rPr>
                  <a:t> </a:t>
                </a:r>
              </a:p>
            </p:txBody>
          </p:sp>
        </mc:Fallback>
      </mc:AlternateContent>
      <p:cxnSp>
        <p:nvCxnSpPr>
          <p:cNvPr id="53" name="직선 화살표 연결선 52">
            <a:extLst>
              <a:ext uri="{FF2B5EF4-FFF2-40B4-BE49-F238E27FC236}">
                <a16:creationId xmlns:a16="http://schemas.microsoft.com/office/drawing/2014/main" id="{ED4CCA23-90A9-42E4-86DC-A4BAB5670C21}"/>
              </a:ext>
            </a:extLst>
          </p:cNvPr>
          <p:cNvCxnSpPr>
            <a:cxnSpLocks/>
            <a:stCxn id="50" idx="6"/>
            <a:endCxn id="52" idx="1"/>
          </p:cNvCxnSpPr>
          <p:nvPr/>
        </p:nvCxnSpPr>
        <p:spPr>
          <a:xfrm>
            <a:off x="7754136" y="4968371"/>
            <a:ext cx="64450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B965E04E-C58B-446E-9BCB-DB45F2E7F953}"/>
              </a:ext>
            </a:extLst>
          </p:cNvPr>
          <p:cNvSpPr txBox="1"/>
          <p:nvPr/>
        </p:nvSpPr>
        <p:spPr>
          <a:xfrm>
            <a:off x="6809672" y="5492478"/>
            <a:ext cx="110799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임계함수</a:t>
            </a:r>
          </a:p>
        </p:txBody>
      </p:sp>
      <p:sp>
        <p:nvSpPr>
          <p:cNvPr id="55" name="타원 54">
            <a:extLst>
              <a:ext uri="{FF2B5EF4-FFF2-40B4-BE49-F238E27FC236}">
                <a16:creationId xmlns:a16="http://schemas.microsoft.com/office/drawing/2014/main" id="{8A4DC699-A801-443F-9DA8-98B5936B0D6A}"/>
              </a:ext>
            </a:extLst>
          </p:cNvPr>
          <p:cNvSpPr/>
          <p:nvPr/>
        </p:nvSpPr>
        <p:spPr>
          <a:xfrm>
            <a:off x="4787183" y="456996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0" name="직선 화살표 연결선 59">
            <a:extLst>
              <a:ext uri="{FF2B5EF4-FFF2-40B4-BE49-F238E27FC236}">
                <a16:creationId xmlns:a16="http://schemas.microsoft.com/office/drawing/2014/main" id="{C2150830-0AE3-4CA5-BEB5-96EE8E0C518B}"/>
              </a:ext>
            </a:extLst>
          </p:cNvPr>
          <p:cNvCxnSpPr>
            <a:cxnSpLocks/>
          </p:cNvCxnSpPr>
          <p:nvPr/>
        </p:nvCxnSpPr>
        <p:spPr>
          <a:xfrm>
            <a:off x="4325534" y="497580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EE655629-DD84-4E23-BB67-F2DB6BE814A9}"/>
              </a:ext>
            </a:extLst>
          </p:cNvPr>
          <p:cNvCxnSpPr>
            <a:cxnSpLocks/>
          </p:cNvCxnSpPr>
          <p:nvPr/>
        </p:nvCxnSpPr>
        <p:spPr>
          <a:xfrm>
            <a:off x="5595835" y="497580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67F7ED54-58F5-47B4-B192-71F6BE971E7F}"/>
              </a:ext>
            </a:extLst>
          </p:cNvPr>
          <p:cNvSpPr txBox="1"/>
          <p:nvPr/>
        </p:nvSpPr>
        <p:spPr>
          <a:xfrm>
            <a:off x="6071623" y="4717273"/>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rPr>
              <a:t>a</a:t>
            </a:r>
            <a:endParaRPr lang="ko-KR" altLang="en-US" sz="2400">
              <a:solidFill>
                <a:schemeClr val="tx1"/>
              </a:solidFill>
              <a:latin typeface="Cambria Math" panose="02040503050406030204" pitchFamily="18" charset="0"/>
            </a:endParaRPr>
          </a:p>
        </p:txBody>
      </p:sp>
      <p:cxnSp>
        <p:nvCxnSpPr>
          <p:cNvPr id="63" name="직선 화살표 연결선 62">
            <a:extLst>
              <a:ext uri="{FF2B5EF4-FFF2-40B4-BE49-F238E27FC236}">
                <a16:creationId xmlns:a16="http://schemas.microsoft.com/office/drawing/2014/main" id="{6259E1B6-A6A2-4974-B0AF-F030DB9ED2B9}"/>
              </a:ext>
            </a:extLst>
          </p:cNvPr>
          <p:cNvCxnSpPr>
            <a:cxnSpLocks/>
          </p:cNvCxnSpPr>
          <p:nvPr/>
        </p:nvCxnSpPr>
        <p:spPr>
          <a:xfrm>
            <a:off x="6450763" y="497580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DE75C940-5684-42FB-A670-2419AD6B5993}"/>
                  </a:ext>
                </a:extLst>
              </p:cNvPr>
              <p:cNvSpPr txBox="1"/>
              <p:nvPr/>
            </p:nvSpPr>
            <p:spPr>
              <a:xfrm>
                <a:off x="3531935" y="5182509"/>
                <a:ext cx="1074333" cy="40011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000" b="0" i="1" smtClean="0">
                          <a:solidFill>
                            <a:srgbClr val="3399FF"/>
                          </a:solidFill>
                          <a:latin typeface="Cambria Math" panose="02040503050406030204" pitchFamily="18" charset="0"/>
                          <a:ea typeface="고도 M" panose="02000503000000020004" pitchFamily="2" charset="-127"/>
                        </a:rPr>
                        <m:t>−</m:t>
                      </m:r>
                      <m:r>
                        <a:rPr lang="ko-KR" altLang="en-US" sz="2000" i="1" smtClean="0">
                          <a:solidFill>
                            <a:srgbClr val="3399FF"/>
                          </a:solidFill>
                          <a:latin typeface="Cambria Math" panose="02040503050406030204" pitchFamily="18" charset="0"/>
                          <a:ea typeface="고도 M" panose="02000503000000020004" pitchFamily="2" charset="-127"/>
                        </a:rPr>
                        <m:t>∞</m:t>
                      </m:r>
                      <m:r>
                        <a:rPr lang="en-US" altLang="ko-KR" sz="2000" i="1" smtClean="0">
                          <a:solidFill>
                            <a:srgbClr val="3399FF"/>
                          </a:solidFill>
                          <a:latin typeface="Cambria Math" panose="02040503050406030204" pitchFamily="18" charset="0"/>
                          <a:ea typeface="Cambria Math" panose="02040503050406030204" pitchFamily="18" charset="0"/>
                        </a:rPr>
                        <m:t>~∞</m:t>
                      </m:r>
                    </m:oMath>
                  </m:oMathPara>
                </a14:m>
                <a:endParaRPr lang="ko-KR" altLang="en-US" sz="2000">
                  <a:solidFill>
                    <a:srgbClr val="3399FF"/>
                  </a:solidFill>
                  <a:latin typeface="고도 M" panose="02000503000000020004" pitchFamily="2" charset="-127"/>
                  <a:ea typeface="고도 M" panose="02000503000000020004" pitchFamily="2" charset="-127"/>
                </a:endParaRPr>
              </a:p>
            </p:txBody>
          </p:sp>
        </mc:Choice>
        <mc:Fallback xmlns="">
          <p:sp>
            <p:nvSpPr>
              <p:cNvPr id="64" name="TextBox 63">
                <a:extLst>
                  <a:ext uri="{FF2B5EF4-FFF2-40B4-BE49-F238E27FC236}">
                    <a16:creationId xmlns:a16="http://schemas.microsoft.com/office/drawing/2014/main" id="{DE75C940-5684-42FB-A670-2419AD6B5993}"/>
                  </a:ext>
                </a:extLst>
              </p:cNvPr>
              <p:cNvSpPr txBox="1">
                <a:spLocks noRot="1" noChangeAspect="1" noMove="1" noResize="1" noEditPoints="1" noAdjustHandles="1" noChangeArrowheads="1" noChangeShapeType="1" noTextEdit="1"/>
              </p:cNvSpPr>
              <p:nvPr/>
            </p:nvSpPr>
            <p:spPr>
              <a:xfrm>
                <a:off x="3531935" y="5182509"/>
                <a:ext cx="1074333" cy="400110"/>
              </a:xfrm>
              <a:prstGeom prst="rect">
                <a:avLst/>
              </a:prstGeom>
              <a:blipFill>
                <a:blip r:embed="rId5"/>
                <a:stretch>
                  <a:fillRect/>
                </a:stretch>
              </a:blipFill>
            </p:spPr>
            <p:txBody>
              <a:bodyPr/>
              <a:lstStyle/>
              <a:p>
                <a:r>
                  <a:rPr lang="ko-KR" altLang="en-US">
                    <a:noFill/>
                  </a:rPr>
                  <a:t> </a:t>
                </a:r>
              </a:p>
            </p:txBody>
          </p:sp>
        </mc:Fallback>
      </mc:AlternateContent>
      <p:cxnSp>
        <p:nvCxnSpPr>
          <p:cNvPr id="65" name="연결선: 꺾임 64">
            <a:extLst>
              <a:ext uri="{FF2B5EF4-FFF2-40B4-BE49-F238E27FC236}">
                <a16:creationId xmlns:a16="http://schemas.microsoft.com/office/drawing/2014/main" id="{E45D8C1C-BE00-4C9C-8EE8-9800600A003B}"/>
              </a:ext>
            </a:extLst>
          </p:cNvPr>
          <p:cNvCxnSpPr>
            <a:cxnSpLocks/>
            <a:stCxn id="62" idx="0"/>
          </p:cNvCxnSpPr>
          <p:nvPr/>
        </p:nvCxnSpPr>
        <p:spPr>
          <a:xfrm rot="16200000" flipV="1">
            <a:off x="5527660" y="3980022"/>
            <a:ext cx="651386" cy="823116"/>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64962A7B-35FB-4EED-91B2-7EA25D04A60D}"/>
              </a:ext>
            </a:extLst>
          </p:cNvPr>
          <p:cNvSpPr txBox="1"/>
          <p:nvPr/>
        </p:nvSpPr>
        <p:spPr>
          <a:xfrm>
            <a:off x="5517625" y="3620154"/>
            <a:ext cx="1420582"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역방향 계산</a:t>
            </a:r>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4CB6DD5-8372-4863-920E-7A48EA9E2464}"/>
                  </a:ext>
                </a:extLst>
              </p:cNvPr>
              <p:cNvSpPr txBox="1"/>
              <p:nvPr/>
            </p:nvSpPr>
            <p:spPr>
              <a:xfrm>
                <a:off x="5991218" y="5182509"/>
                <a:ext cx="558166" cy="338554"/>
              </a:xfrm>
              <a:prstGeom prst="rect">
                <a:avLst/>
              </a:prstGeom>
              <a:noFill/>
            </p:spPr>
            <p:txBody>
              <a:bodyPr wrap="none" rtlCol="0">
                <a:spAutoFit/>
              </a:bodyPr>
              <a:lstStyle/>
              <a:p>
                <a:pPr algn="l"/>
                <a14:m>
                  <m:oMath xmlns:m="http://schemas.openxmlformats.org/officeDocument/2006/math">
                    <m:r>
                      <a:rPr lang="en-US" altLang="ko-KR" b="0" i="1" smtClean="0">
                        <a:solidFill>
                          <a:srgbClr val="3399FF"/>
                        </a:solidFill>
                        <a:latin typeface="Cambria Math" panose="02040503050406030204" pitchFamily="18" charset="0"/>
                        <a:ea typeface="Cambria Math" panose="02040503050406030204" pitchFamily="18" charset="0"/>
                      </a:rPr>
                      <m:t>0</m:t>
                    </m:r>
                    <m:r>
                      <a:rPr lang="en-US" altLang="ko-KR" i="1" smtClean="0">
                        <a:solidFill>
                          <a:srgbClr val="3399FF"/>
                        </a:solidFill>
                        <a:latin typeface="Cambria Math" panose="02040503050406030204" pitchFamily="18" charset="0"/>
                        <a:ea typeface="Cambria Math" panose="02040503050406030204" pitchFamily="18" charset="0"/>
                      </a:rPr>
                      <m:t>~</m:t>
                    </m:r>
                  </m:oMath>
                </a14:m>
                <a:r>
                  <a:rPr lang="en-US" altLang="ko-KR">
                    <a:solidFill>
                      <a:srgbClr val="3399FF"/>
                    </a:solidFill>
                    <a:latin typeface="Cambria Math" panose="02040503050406030204" pitchFamily="18" charset="0"/>
                    <a:ea typeface="Cambria Math" panose="02040503050406030204" pitchFamily="18" charset="0"/>
                  </a:rPr>
                  <a:t>1</a:t>
                </a:r>
                <a:endParaRPr lang="ko-KR" altLang="en-US">
                  <a:solidFill>
                    <a:srgbClr val="3399FF"/>
                  </a:solidFill>
                  <a:latin typeface="Cambria Math" panose="02040503050406030204" pitchFamily="18" charset="0"/>
                  <a:ea typeface="고도 M" panose="02000503000000020004" pitchFamily="2" charset="-127"/>
                </a:endParaRPr>
              </a:p>
            </p:txBody>
          </p:sp>
        </mc:Choice>
        <mc:Fallback xmlns="">
          <p:sp>
            <p:nvSpPr>
              <p:cNvPr id="67" name="TextBox 66">
                <a:extLst>
                  <a:ext uri="{FF2B5EF4-FFF2-40B4-BE49-F238E27FC236}">
                    <a16:creationId xmlns:a16="http://schemas.microsoft.com/office/drawing/2014/main" id="{14CB6DD5-8372-4863-920E-7A48EA9E2464}"/>
                  </a:ext>
                </a:extLst>
              </p:cNvPr>
              <p:cNvSpPr txBox="1">
                <a:spLocks noRot="1" noChangeAspect="1" noMove="1" noResize="1" noEditPoints="1" noAdjustHandles="1" noChangeArrowheads="1" noChangeShapeType="1" noTextEdit="1"/>
              </p:cNvSpPr>
              <p:nvPr/>
            </p:nvSpPr>
            <p:spPr>
              <a:xfrm>
                <a:off x="5991218" y="5182509"/>
                <a:ext cx="558166" cy="338554"/>
              </a:xfrm>
              <a:prstGeom prst="rect">
                <a:avLst/>
              </a:prstGeom>
              <a:blipFill>
                <a:blip r:embed="rId6"/>
                <a:stretch>
                  <a:fillRect t="-7143" r="-4396" b="-19643"/>
                </a:stretch>
              </a:blipFill>
            </p:spPr>
            <p:txBody>
              <a:bodyPr/>
              <a:lstStyle/>
              <a:p>
                <a:r>
                  <a:rPr lang="ko-KR" altLang="en-US">
                    <a:noFill/>
                  </a:rPr>
                  <a:t> </a:t>
                </a:r>
              </a:p>
            </p:txBody>
          </p:sp>
        </mc:Fallback>
      </mc:AlternateContent>
      <p:sp>
        <p:nvSpPr>
          <p:cNvPr id="69" name="TextBox 68">
            <a:extLst>
              <a:ext uri="{FF2B5EF4-FFF2-40B4-BE49-F238E27FC236}">
                <a16:creationId xmlns:a16="http://schemas.microsoft.com/office/drawing/2014/main" id="{807CDE1F-CF16-4EDE-8F64-A3EEE07EAFB9}"/>
              </a:ext>
            </a:extLst>
          </p:cNvPr>
          <p:cNvSpPr txBox="1"/>
          <p:nvPr/>
        </p:nvSpPr>
        <p:spPr>
          <a:xfrm>
            <a:off x="8285023" y="5182509"/>
            <a:ext cx="798617" cy="307777"/>
          </a:xfrm>
          <a:prstGeom prst="rect">
            <a:avLst/>
          </a:prstGeom>
          <a:noFill/>
        </p:spPr>
        <p:txBody>
          <a:bodyPr wrap="none" rtlCol="0">
            <a:spAutoFit/>
          </a:bodyPr>
          <a:lstStyle/>
          <a:p>
            <a:pPr algn="l"/>
            <a:r>
              <a:rPr lang="en-US" altLang="ko-KR" sz="1400">
                <a:solidFill>
                  <a:srgbClr val="3399FF"/>
                </a:solidFill>
                <a:latin typeface="고도 M" panose="02000503000000020004" pitchFamily="2" charset="-127"/>
                <a:ea typeface="고도 M" panose="02000503000000020004" pitchFamily="2" charset="-127"/>
              </a:rPr>
              <a:t>0 </a:t>
            </a:r>
            <a:r>
              <a:rPr lang="ko-KR" altLang="en-US" sz="1400">
                <a:solidFill>
                  <a:srgbClr val="3399FF"/>
                </a:solidFill>
                <a:latin typeface="고도 M" panose="02000503000000020004" pitchFamily="2" charset="-127"/>
                <a:ea typeface="고도 M" panose="02000503000000020004" pitchFamily="2" charset="-127"/>
              </a:rPr>
              <a:t>또는 </a:t>
            </a:r>
            <a:r>
              <a:rPr lang="en-US" altLang="ko-KR" sz="1400">
                <a:solidFill>
                  <a:srgbClr val="3399FF"/>
                </a:solidFill>
                <a:latin typeface="고도 M" panose="02000503000000020004" pitchFamily="2" charset="-127"/>
                <a:ea typeface="고도 M" panose="02000503000000020004" pitchFamily="2" charset="-127"/>
              </a:rPr>
              <a:t>1</a:t>
            </a:r>
            <a:endParaRPr lang="ko-KR" altLang="en-US" sz="1400">
              <a:solidFill>
                <a:srgbClr val="3399FF"/>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8" name="직사각형 7">
                <a:extLst>
                  <a:ext uri="{FF2B5EF4-FFF2-40B4-BE49-F238E27FC236}">
                    <a16:creationId xmlns:a16="http://schemas.microsoft.com/office/drawing/2014/main" id="{F54CC26D-21A1-4D8B-96BD-8B55FEE4AB1F}"/>
                  </a:ext>
                </a:extLst>
              </p:cNvPr>
              <p:cNvSpPr/>
              <p:nvPr/>
            </p:nvSpPr>
            <p:spPr>
              <a:xfrm>
                <a:off x="4780158" y="4706577"/>
                <a:ext cx="874108" cy="50065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400" b="1" i="1">
                              <a:solidFill>
                                <a:srgbClr val="000000"/>
                              </a:solidFill>
                              <a:latin typeface="Cambria Math" panose="02040503050406030204" pitchFamily="18" charset="0"/>
                              <a:ea typeface="Cambria Math" panose="02040503050406030204" pitchFamily="18" charset="0"/>
                            </a:rPr>
                          </m:ctrlPr>
                        </m:fPr>
                        <m:num>
                          <m:r>
                            <a:rPr lang="en-US" altLang="ko-KR" sz="1400" b="1" i="1">
                              <a:solidFill>
                                <a:schemeClr val="tx1"/>
                              </a:solidFill>
                              <a:latin typeface="Cambria Math" panose="02040503050406030204" pitchFamily="18" charset="0"/>
                              <a:ea typeface="Cambria Math" panose="02040503050406030204" pitchFamily="18" charset="0"/>
                            </a:rPr>
                            <m:t>𝟏</m:t>
                          </m:r>
                        </m:num>
                        <m:den>
                          <m:r>
                            <a:rPr lang="en-US" altLang="ko-KR" sz="1400" b="1" i="1">
                              <a:solidFill>
                                <a:srgbClr val="000000"/>
                              </a:solidFill>
                              <a:latin typeface="Cambria Math" panose="02040503050406030204" pitchFamily="18" charset="0"/>
                              <a:ea typeface="Cambria Math" panose="02040503050406030204" pitchFamily="18" charset="0"/>
                            </a:rPr>
                            <m:t>𝟏</m:t>
                          </m:r>
                          <m:sSup>
                            <m:sSupPr>
                              <m:ctrlPr>
                                <a:rPr lang="en-US" altLang="ko-KR" sz="1400" b="1" i="1">
                                  <a:solidFill>
                                    <a:schemeClr val="tx1"/>
                                  </a:solidFill>
                                  <a:latin typeface="Cambria Math" panose="02040503050406030204" pitchFamily="18" charset="0"/>
                                  <a:ea typeface="Cambria Math" panose="02040503050406030204" pitchFamily="18" charset="0"/>
                                </a:rPr>
                              </m:ctrlPr>
                            </m:sSupPr>
                            <m:e>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𝒆</m:t>
                              </m:r>
                            </m:e>
                            <m:sup>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𝒛</m:t>
                              </m:r>
                            </m:sup>
                          </m:sSup>
                        </m:den>
                      </m:f>
                    </m:oMath>
                  </m:oMathPara>
                </a14:m>
                <a:endParaRPr lang="ko-KR" altLang="en-US" sz="1400" b="1"/>
              </a:p>
            </p:txBody>
          </p:sp>
        </mc:Choice>
        <mc:Fallback xmlns="">
          <p:sp>
            <p:nvSpPr>
              <p:cNvPr id="8" name="직사각형 7">
                <a:extLst>
                  <a:ext uri="{FF2B5EF4-FFF2-40B4-BE49-F238E27FC236}">
                    <a16:creationId xmlns:a16="http://schemas.microsoft.com/office/drawing/2014/main" id="{F54CC26D-21A1-4D8B-96BD-8B55FEE4AB1F}"/>
                  </a:ext>
                </a:extLst>
              </p:cNvPr>
              <p:cNvSpPr>
                <a:spLocks noRot="1" noChangeAspect="1" noMove="1" noResize="1" noEditPoints="1" noAdjustHandles="1" noChangeArrowheads="1" noChangeShapeType="1" noTextEdit="1"/>
              </p:cNvSpPr>
              <p:nvPr/>
            </p:nvSpPr>
            <p:spPr>
              <a:xfrm>
                <a:off x="4780158" y="4706577"/>
                <a:ext cx="874108" cy="500650"/>
              </a:xfrm>
              <a:prstGeom prst="rect">
                <a:avLst/>
              </a:prstGeom>
              <a:blipFill>
                <a:blip r:embed="rId7"/>
                <a:stretch>
                  <a:fillRect b="-122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68" name="TextBox 7167">
                <a:extLst>
                  <a:ext uri="{FF2B5EF4-FFF2-40B4-BE49-F238E27FC236}">
                    <a16:creationId xmlns:a16="http://schemas.microsoft.com/office/drawing/2014/main" id="{071CF7AC-54F1-483D-AE56-0C7814A8FEEE}"/>
                  </a:ext>
                </a:extLst>
              </p:cNvPr>
              <p:cNvSpPr txBox="1"/>
              <p:nvPr/>
            </p:nvSpPr>
            <p:spPr>
              <a:xfrm>
                <a:off x="6998111" y="4762718"/>
                <a:ext cx="727635" cy="43088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1400" b="1" i="1" smtClean="0">
                          <a:solidFill>
                            <a:schemeClr val="tx1"/>
                          </a:solidFill>
                          <a:latin typeface="Cambria Math" panose="02040503050406030204" pitchFamily="18" charset="0"/>
                        </a:rPr>
                        <m:t>𝒂</m:t>
                      </m:r>
                      <m:r>
                        <a:rPr lang="en-US" altLang="ko-KR" sz="1400" b="1" i="1" smtClean="0">
                          <a:solidFill>
                            <a:schemeClr val="tx1"/>
                          </a:solidFill>
                          <a:latin typeface="Cambria Math" panose="02040503050406030204" pitchFamily="18" charset="0"/>
                          <a:ea typeface="Cambria Math" panose="02040503050406030204" pitchFamily="18" charset="0"/>
                        </a:rPr>
                        <m:t>≥</m:t>
                      </m:r>
                      <m:r>
                        <a:rPr lang="en-US" altLang="ko-KR" sz="1400" b="1" i="1" smtClean="0">
                          <a:solidFill>
                            <a:schemeClr val="tx1"/>
                          </a:solidFill>
                          <a:latin typeface="Cambria Math" panose="02040503050406030204" pitchFamily="18" charset="0"/>
                          <a:ea typeface="Cambria Math" panose="02040503050406030204" pitchFamily="18" charset="0"/>
                        </a:rPr>
                        <m:t>𝟎</m:t>
                      </m:r>
                      <m:r>
                        <a:rPr lang="en-US" altLang="ko-KR" sz="1400" b="1" i="1" smtClean="0">
                          <a:solidFill>
                            <a:schemeClr val="tx1"/>
                          </a:solidFill>
                          <a:latin typeface="Cambria Math" panose="02040503050406030204" pitchFamily="18" charset="0"/>
                          <a:ea typeface="Cambria Math" panose="02040503050406030204" pitchFamily="18" charset="0"/>
                        </a:rPr>
                        <m:t>.</m:t>
                      </m:r>
                      <m:r>
                        <a:rPr lang="en-US" altLang="ko-KR" sz="1400" b="1" i="1" smtClean="0">
                          <a:solidFill>
                            <a:schemeClr val="tx1"/>
                          </a:solidFill>
                          <a:latin typeface="Cambria Math" panose="02040503050406030204" pitchFamily="18" charset="0"/>
                          <a:ea typeface="Cambria Math" panose="02040503050406030204" pitchFamily="18" charset="0"/>
                        </a:rPr>
                        <m:t>𝟓</m:t>
                      </m:r>
                    </m:oMath>
                  </m:oMathPara>
                </a14:m>
                <a:endParaRPr lang="en-US" altLang="ko-KR" sz="1400" b="1">
                  <a:solidFill>
                    <a:schemeClr val="tx1"/>
                  </a:solidFill>
                  <a:latin typeface="Consolas" panose="020B0609020204030204" pitchFamily="49"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ko-KR" sz="1400" b="1" i="1">
                          <a:solidFill>
                            <a:schemeClr val="tx1"/>
                          </a:solidFill>
                          <a:latin typeface="Cambria Math" panose="02040503050406030204" pitchFamily="18" charset="0"/>
                        </a:rPr>
                        <m:t>𝒂</m:t>
                      </m:r>
                      <m:r>
                        <a:rPr lang="en-US" altLang="ko-KR" sz="1400" b="1" i="1" smtClean="0">
                          <a:solidFill>
                            <a:schemeClr val="tx1"/>
                          </a:solidFill>
                          <a:latin typeface="Cambria Math" panose="02040503050406030204" pitchFamily="18" charset="0"/>
                          <a:ea typeface="Cambria Math" panose="02040503050406030204" pitchFamily="18" charset="0"/>
                        </a:rPr>
                        <m:t>&lt;</m:t>
                      </m:r>
                      <m:r>
                        <a:rPr lang="en-US" altLang="ko-KR" sz="1400" b="1" i="1">
                          <a:solidFill>
                            <a:schemeClr val="tx1"/>
                          </a:solidFill>
                          <a:latin typeface="Cambria Math" panose="02040503050406030204" pitchFamily="18" charset="0"/>
                          <a:ea typeface="Cambria Math" panose="02040503050406030204" pitchFamily="18" charset="0"/>
                        </a:rPr>
                        <m:t>𝟎</m:t>
                      </m:r>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𝟓</m:t>
                      </m:r>
                    </m:oMath>
                  </m:oMathPara>
                </a14:m>
                <a:endParaRPr lang="en-US" altLang="ko-KR" sz="1400" b="1">
                  <a:solidFill>
                    <a:schemeClr val="tx1"/>
                  </a:solidFill>
                  <a:latin typeface="Consolas" panose="020B0609020204030204" pitchFamily="49" charset="0"/>
                  <a:ea typeface="Cambria Math" panose="02040503050406030204" pitchFamily="18" charset="0"/>
                </a:endParaRPr>
              </a:p>
            </p:txBody>
          </p:sp>
        </mc:Choice>
        <mc:Fallback xmlns="">
          <p:sp>
            <p:nvSpPr>
              <p:cNvPr id="7168" name="TextBox 7167">
                <a:extLst>
                  <a:ext uri="{FF2B5EF4-FFF2-40B4-BE49-F238E27FC236}">
                    <a16:creationId xmlns:a16="http://schemas.microsoft.com/office/drawing/2014/main" id="{071CF7AC-54F1-483D-AE56-0C7814A8FEEE}"/>
                  </a:ext>
                </a:extLst>
              </p:cNvPr>
              <p:cNvSpPr txBox="1">
                <a:spLocks noRot="1" noChangeAspect="1" noMove="1" noResize="1" noEditPoints="1" noAdjustHandles="1" noChangeArrowheads="1" noChangeShapeType="1" noTextEdit="1"/>
              </p:cNvSpPr>
              <p:nvPr/>
            </p:nvSpPr>
            <p:spPr>
              <a:xfrm>
                <a:off x="6998111" y="4762718"/>
                <a:ext cx="727635" cy="430887"/>
              </a:xfrm>
              <a:prstGeom prst="rect">
                <a:avLst/>
              </a:prstGeom>
              <a:blipFill>
                <a:blip r:embed="rId8"/>
                <a:stretch>
                  <a:fillRect r="-840" b="-4225"/>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54831708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손실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39" name="타원 38">
            <a:extLst>
              <a:ext uri="{FF2B5EF4-FFF2-40B4-BE49-F238E27FC236}">
                <a16:creationId xmlns:a16="http://schemas.microsoft.com/office/drawing/2014/main" id="{D053F728-C8F6-467C-98E0-F32BFA4F0A70}"/>
              </a:ext>
            </a:extLst>
          </p:cNvPr>
          <p:cNvSpPr/>
          <p:nvPr/>
        </p:nvSpPr>
        <p:spPr>
          <a:xfrm>
            <a:off x="2563641" y="2831054"/>
            <a:ext cx="1048214" cy="104821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0" name="직선 화살표 연결선 39">
            <a:extLst>
              <a:ext uri="{FF2B5EF4-FFF2-40B4-BE49-F238E27FC236}">
                <a16:creationId xmlns:a16="http://schemas.microsoft.com/office/drawing/2014/main" id="{812B3FBA-1891-47FA-B29C-F93E2F8D171F}"/>
              </a:ext>
            </a:extLst>
          </p:cNvPr>
          <p:cNvCxnSpPr>
            <a:endCxn id="39" idx="2"/>
          </p:cNvCxnSpPr>
          <p:nvPr/>
        </p:nvCxnSpPr>
        <p:spPr>
          <a:xfrm>
            <a:off x="1911681" y="3355161"/>
            <a:ext cx="65196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3EC0BD17-06B6-4D53-B788-DB6E1D125DB0}"/>
              </a:ext>
            </a:extLst>
          </p:cNvPr>
          <p:cNvCxnSpPr>
            <a:cxnSpLocks/>
            <a:endCxn id="39" idx="1"/>
          </p:cNvCxnSpPr>
          <p:nvPr/>
        </p:nvCxnSpPr>
        <p:spPr>
          <a:xfrm>
            <a:off x="2237661" y="2645199"/>
            <a:ext cx="47948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20957BA8-991E-43EE-AC7A-25A24126D54D}"/>
              </a:ext>
            </a:extLst>
          </p:cNvPr>
          <p:cNvCxnSpPr>
            <a:cxnSpLocks/>
            <a:endCxn id="39" idx="3"/>
          </p:cNvCxnSpPr>
          <p:nvPr/>
        </p:nvCxnSpPr>
        <p:spPr>
          <a:xfrm flipV="1">
            <a:off x="2127271" y="3725761"/>
            <a:ext cx="58987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6B236F67-EFAB-44B2-9F69-A9B25F5F4D2C}"/>
              </a:ext>
            </a:extLst>
          </p:cNvPr>
          <p:cNvSpPr txBox="1"/>
          <p:nvPr/>
        </p:nvSpPr>
        <p:spPr>
          <a:xfrm>
            <a:off x="1872266" y="2292064"/>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w</a:t>
            </a:r>
            <a:endParaRPr lang="ko-KR" altLang="en-US" sz="2400">
              <a:solidFill>
                <a:schemeClr val="tx1"/>
              </a:solidFill>
              <a:latin typeface="Cambria Math" panose="02040503050406030204" pitchFamily="18" charset="0"/>
            </a:endParaRPr>
          </a:p>
        </p:txBody>
      </p:sp>
      <p:sp>
        <p:nvSpPr>
          <p:cNvPr id="44" name="TextBox 43">
            <a:extLst>
              <a:ext uri="{FF2B5EF4-FFF2-40B4-BE49-F238E27FC236}">
                <a16:creationId xmlns:a16="http://schemas.microsoft.com/office/drawing/2014/main" id="{1374E927-6AD5-403B-9305-0327502EF4D0}"/>
              </a:ext>
            </a:extLst>
          </p:cNvPr>
          <p:cNvSpPr txBox="1"/>
          <p:nvPr/>
        </p:nvSpPr>
        <p:spPr>
          <a:xfrm>
            <a:off x="1525106" y="3085674"/>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x</a:t>
            </a:r>
            <a:endParaRPr lang="ko-KR" altLang="en-US" sz="2400">
              <a:solidFill>
                <a:schemeClr val="tx1"/>
              </a:solidFill>
              <a:latin typeface="Cambria Math" panose="02040503050406030204" pitchFamily="18" charset="0"/>
            </a:endParaRPr>
          </a:p>
        </p:txBody>
      </p:sp>
      <p:sp>
        <p:nvSpPr>
          <p:cNvPr id="45" name="TextBox 44">
            <a:extLst>
              <a:ext uri="{FF2B5EF4-FFF2-40B4-BE49-F238E27FC236}">
                <a16:creationId xmlns:a16="http://schemas.microsoft.com/office/drawing/2014/main" id="{7737E305-BCB6-4E3F-9A05-5C22075E359A}"/>
              </a:ext>
            </a:extLst>
          </p:cNvPr>
          <p:cNvSpPr txBox="1"/>
          <p:nvPr/>
        </p:nvSpPr>
        <p:spPr>
          <a:xfrm>
            <a:off x="1792735" y="3895442"/>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b</a:t>
            </a:r>
            <a:endParaRPr lang="ko-KR" altLang="en-US" sz="2400">
              <a:solidFill>
                <a:schemeClr val="tx1"/>
              </a:solidFill>
              <a:latin typeface="Cambria Math" panose="02040503050406030204" pitchFamily="18" charset="0"/>
            </a:endParaRPr>
          </a:p>
        </p:txBody>
      </p:sp>
      <p:sp>
        <p:nvSpPr>
          <p:cNvPr id="46" name="TextBox 45">
            <a:extLst>
              <a:ext uri="{FF2B5EF4-FFF2-40B4-BE49-F238E27FC236}">
                <a16:creationId xmlns:a16="http://schemas.microsoft.com/office/drawing/2014/main" id="{51E0C7E9-5037-4D74-A68B-A18940E9C8E2}"/>
              </a:ext>
            </a:extLst>
          </p:cNvPr>
          <p:cNvSpPr txBox="1"/>
          <p:nvPr/>
        </p:nvSpPr>
        <p:spPr>
          <a:xfrm>
            <a:off x="2563641" y="2999429"/>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BCE614B3-746E-4451-8AC8-EC9ECF63B954}"/>
              </a:ext>
            </a:extLst>
          </p:cNvPr>
          <p:cNvSpPr txBox="1"/>
          <p:nvPr/>
        </p:nvSpPr>
        <p:spPr>
          <a:xfrm>
            <a:off x="2562518" y="3248488"/>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cxnSp>
        <p:nvCxnSpPr>
          <p:cNvPr id="48" name="직선 화살표 연결선 47">
            <a:extLst>
              <a:ext uri="{FF2B5EF4-FFF2-40B4-BE49-F238E27FC236}">
                <a16:creationId xmlns:a16="http://schemas.microsoft.com/office/drawing/2014/main" id="{D1D618A5-3C57-4FE1-B848-9B148A09DC21}"/>
              </a:ext>
            </a:extLst>
          </p:cNvPr>
          <p:cNvCxnSpPr>
            <a:cxnSpLocks/>
          </p:cNvCxnSpPr>
          <p:nvPr/>
        </p:nvCxnSpPr>
        <p:spPr>
          <a:xfrm>
            <a:off x="3611855" y="336259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245BA8EB-1569-4482-B3D5-DD86130B99EB}"/>
              </a:ext>
            </a:extLst>
          </p:cNvPr>
          <p:cNvSpPr txBox="1"/>
          <p:nvPr/>
        </p:nvSpPr>
        <p:spPr>
          <a:xfrm>
            <a:off x="4087643" y="3104063"/>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z</a:t>
            </a:r>
            <a:endParaRPr lang="ko-KR" altLang="en-US" sz="2400">
              <a:solidFill>
                <a:schemeClr val="tx1"/>
              </a:solidFill>
              <a:latin typeface="Cambria Math" panose="02040503050406030204" pitchFamily="18" charset="0"/>
            </a:endParaRPr>
          </a:p>
        </p:txBody>
      </p:sp>
      <p:sp>
        <p:nvSpPr>
          <p:cNvPr id="50" name="타원 49">
            <a:extLst>
              <a:ext uri="{FF2B5EF4-FFF2-40B4-BE49-F238E27FC236}">
                <a16:creationId xmlns:a16="http://schemas.microsoft.com/office/drawing/2014/main" id="{0C5EAD53-CA90-4FE5-921A-4F47429433E3}"/>
              </a:ext>
            </a:extLst>
          </p:cNvPr>
          <p:cNvSpPr/>
          <p:nvPr/>
        </p:nvSpPr>
        <p:spPr>
          <a:xfrm>
            <a:off x="7088783" y="295186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163345F8-8180-4C46-83B2-42C08E8FA19B}"/>
                  </a:ext>
                </a:extLst>
              </p:cNvPr>
              <p:cNvSpPr txBox="1"/>
              <p:nvPr/>
            </p:nvSpPr>
            <p:spPr>
              <a:xfrm>
                <a:off x="8539893" y="3124328"/>
                <a:ext cx="386575"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52" name="TextBox 51">
                <a:extLst>
                  <a:ext uri="{FF2B5EF4-FFF2-40B4-BE49-F238E27FC236}">
                    <a16:creationId xmlns:a16="http://schemas.microsoft.com/office/drawing/2014/main" id="{163345F8-8180-4C46-83B2-42C08E8FA19B}"/>
                  </a:ext>
                </a:extLst>
              </p:cNvPr>
              <p:cNvSpPr txBox="1">
                <a:spLocks noRot="1" noChangeAspect="1" noMove="1" noResize="1" noEditPoints="1" noAdjustHandles="1" noChangeArrowheads="1" noChangeShapeType="1" noTextEdit="1"/>
              </p:cNvSpPr>
              <p:nvPr/>
            </p:nvSpPr>
            <p:spPr>
              <a:xfrm>
                <a:off x="8539893" y="3124328"/>
                <a:ext cx="386575" cy="461665"/>
              </a:xfrm>
              <a:prstGeom prst="rect">
                <a:avLst/>
              </a:prstGeom>
              <a:blipFill>
                <a:blip r:embed="rId3"/>
                <a:stretch>
                  <a:fillRect l="-1587" t="-4000" r="-19048" b="-10667"/>
                </a:stretch>
              </a:blipFill>
            </p:spPr>
            <p:txBody>
              <a:bodyPr/>
              <a:lstStyle/>
              <a:p>
                <a:r>
                  <a:rPr lang="ko-KR" altLang="en-US">
                    <a:noFill/>
                  </a:rPr>
                  <a:t> </a:t>
                </a:r>
              </a:p>
            </p:txBody>
          </p:sp>
        </mc:Fallback>
      </mc:AlternateContent>
      <p:cxnSp>
        <p:nvCxnSpPr>
          <p:cNvPr id="53" name="직선 화살표 연결선 52">
            <a:extLst>
              <a:ext uri="{FF2B5EF4-FFF2-40B4-BE49-F238E27FC236}">
                <a16:creationId xmlns:a16="http://schemas.microsoft.com/office/drawing/2014/main" id="{ED4CCA23-90A9-42E4-86DC-A4BAB5670C21}"/>
              </a:ext>
            </a:extLst>
          </p:cNvPr>
          <p:cNvCxnSpPr>
            <a:cxnSpLocks/>
            <a:stCxn id="50" idx="6"/>
            <a:endCxn id="52" idx="1"/>
          </p:cNvCxnSpPr>
          <p:nvPr/>
        </p:nvCxnSpPr>
        <p:spPr>
          <a:xfrm>
            <a:off x="7895385" y="3355161"/>
            <a:ext cx="64450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55" name="타원 54">
            <a:extLst>
              <a:ext uri="{FF2B5EF4-FFF2-40B4-BE49-F238E27FC236}">
                <a16:creationId xmlns:a16="http://schemas.microsoft.com/office/drawing/2014/main" id="{8A4DC699-A801-443F-9DA8-98B5936B0D6A}"/>
              </a:ext>
            </a:extLst>
          </p:cNvPr>
          <p:cNvSpPr/>
          <p:nvPr/>
        </p:nvSpPr>
        <p:spPr>
          <a:xfrm>
            <a:off x="4928432" y="29567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0" name="직선 화살표 연결선 59">
            <a:extLst>
              <a:ext uri="{FF2B5EF4-FFF2-40B4-BE49-F238E27FC236}">
                <a16:creationId xmlns:a16="http://schemas.microsoft.com/office/drawing/2014/main" id="{C2150830-0AE3-4CA5-BEB5-96EE8E0C518B}"/>
              </a:ext>
            </a:extLst>
          </p:cNvPr>
          <p:cNvCxnSpPr>
            <a:cxnSpLocks/>
          </p:cNvCxnSpPr>
          <p:nvPr/>
        </p:nvCxnSpPr>
        <p:spPr>
          <a:xfrm>
            <a:off x="4466783" y="336259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EE655629-DD84-4E23-BB67-F2DB6BE814A9}"/>
              </a:ext>
            </a:extLst>
          </p:cNvPr>
          <p:cNvCxnSpPr>
            <a:cxnSpLocks/>
          </p:cNvCxnSpPr>
          <p:nvPr/>
        </p:nvCxnSpPr>
        <p:spPr>
          <a:xfrm>
            <a:off x="5737084" y="336259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67F7ED54-58F5-47B4-B192-71F6BE971E7F}"/>
              </a:ext>
            </a:extLst>
          </p:cNvPr>
          <p:cNvSpPr txBox="1"/>
          <p:nvPr/>
        </p:nvSpPr>
        <p:spPr>
          <a:xfrm>
            <a:off x="6212872" y="3104063"/>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rPr>
              <a:t>a</a:t>
            </a:r>
            <a:endParaRPr lang="ko-KR" altLang="en-US" sz="2400">
              <a:solidFill>
                <a:schemeClr val="tx1"/>
              </a:solidFill>
              <a:latin typeface="Cambria Math" panose="02040503050406030204" pitchFamily="18" charset="0"/>
            </a:endParaRPr>
          </a:p>
        </p:txBody>
      </p:sp>
      <p:cxnSp>
        <p:nvCxnSpPr>
          <p:cNvPr id="63" name="직선 화살표 연결선 62">
            <a:extLst>
              <a:ext uri="{FF2B5EF4-FFF2-40B4-BE49-F238E27FC236}">
                <a16:creationId xmlns:a16="http://schemas.microsoft.com/office/drawing/2014/main" id="{6259E1B6-A6A2-4974-B0AF-F030DB9ED2B9}"/>
              </a:ext>
            </a:extLst>
          </p:cNvPr>
          <p:cNvCxnSpPr>
            <a:cxnSpLocks/>
          </p:cNvCxnSpPr>
          <p:nvPr/>
        </p:nvCxnSpPr>
        <p:spPr>
          <a:xfrm>
            <a:off x="6592012" y="336259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DE75C940-5684-42FB-A670-2419AD6B5993}"/>
                  </a:ext>
                </a:extLst>
              </p:cNvPr>
              <p:cNvSpPr txBox="1"/>
              <p:nvPr/>
            </p:nvSpPr>
            <p:spPr>
              <a:xfrm>
                <a:off x="3673184" y="3569299"/>
                <a:ext cx="1074333" cy="40011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000" b="0" i="1" smtClean="0">
                          <a:solidFill>
                            <a:srgbClr val="3399FF"/>
                          </a:solidFill>
                          <a:latin typeface="Cambria Math" panose="02040503050406030204" pitchFamily="18" charset="0"/>
                          <a:ea typeface="고도 M" panose="02000503000000020004" pitchFamily="2" charset="-127"/>
                        </a:rPr>
                        <m:t>−</m:t>
                      </m:r>
                      <m:r>
                        <a:rPr lang="ko-KR" altLang="en-US" sz="2000" i="1" smtClean="0">
                          <a:solidFill>
                            <a:srgbClr val="3399FF"/>
                          </a:solidFill>
                          <a:latin typeface="Cambria Math" panose="02040503050406030204" pitchFamily="18" charset="0"/>
                          <a:ea typeface="고도 M" panose="02000503000000020004" pitchFamily="2" charset="-127"/>
                        </a:rPr>
                        <m:t>∞</m:t>
                      </m:r>
                      <m:r>
                        <a:rPr lang="en-US" altLang="ko-KR" sz="2000" i="1" smtClean="0">
                          <a:solidFill>
                            <a:srgbClr val="3399FF"/>
                          </a:solidFill>
                          <a:latin typeface="Cambria Math" panose="02040503050406030204" pitchFamily="18" charset="0"/>
                          <a:ea typeface="Cambria Math" panose="02040503050406030204" pitchFamily="18" charset="0"/>
                        </a:rPr>
                        <m:t>~∞</m:t>
                      </m:r>
                    </m:oMath>
                  </m:oMathPara>
                </a14:m>
                <a:endParaRPr lang="ko-KR" altLang="en-US" sz="2000">
                  <a:solidFill>
                    <a:srgbClr val="3399FF"/>
                  </a:solidFill>
                  <a:latin typeface="고도 M" panose="02000503000000020004" pitchFamily="2" charset="-127"/>
                  <a:ea typeface="고도 M" panose="02000503000000020004" pitchFamily="2" charset="-127"/>
                </a:endParaRPr>
              </a:p>
            </p:txBody>
          </p:sp>
        </mc:Choice>
        <mc:Fallback xmlns="">
          <p:sp>
            <p:nvSpPr>
              <p:cNvPr id="64" name="TextBox 63">
                <a:extLst>
                  <a:ext uri="{FF2B5EF4-FFF2-40B4-BE49-F238E27FC236}">
                    <a16:creationId xmlns:a16="http://schemas.microsoft.com/office/drawing/2014/main" id="{DE75C940-5684-42FB-A670-2419AD6B5993}"/>
                  </a:ext>
                </a:extLst>
              </p:cNvPr>
              <p:cNvSpPr txBox="1">
                <a:spLocks noRot="1" noChangeAspect="1" noMove="1" noResize="1" noEditPoints="1" noAdjustHandles="1" noChangeArrowheads="1" noChangeShapeType="1" noTextEdit="1"/>
              </p:cNvSpPr>
              <p:nvPr/>
            </p:nvSpPr>
            <p:spPr>
              <a:xfrm>
                <a:off x="3673184" y="3569299"/>
                <a:ext cx="1074333" cy="400110"/>
              </a:xfrm>
              <a:prstGeom prst="rect">
                <a:avLst/>
              </a:prstGeom>
              <a:blipFill>
                <a:blip r:embed="rId4"/>
                <a:stretch>
                  <a:fillRect/>
                </a:stretch>
              </a:blipFill>
            </p:spPr>
            <p:txBody>
              <a:bodyPr/>
              <a:lstStyle/>
              <a:p>
                <a:r>
                  <a:rPr lang="ko-KR" altLang="en-US">
                    <a:noFill/>
                  </a:rPr>
                  <a:t> </a:t>
                </a:r>
              </a:p>
            </p:txBody>
          </p:sp>
        </mc:Fallback>
      </mc:AlternateContent>
      <p:cxnSp>
        <p:nvCxnSpPr>
          <p:cNvPr id="65" name="연결선: 꺾임 64">
            <a:extLst>
              <a:ext uri="{FF2B5EF4-FFF2-40B4-BE49-F238E27FC236}">
                <a16:creationId xmlns:a16="http://schemas.microsoft.com/office/drawing/2014/main" id="{E45D8C1C-BE00-4C9C-8EE8-9800600A003B}"/>
              </a:ext>
            </a:extLst>
          </p:cNvPr>
          <p:cNvCxnSpPr>
            <a:cxnSpLocks/>
            <a:stCxn id="62" idx="0"/>
          </p:cNvCxnSpPr>
          <p:nvPr/>
        </p:nvCxnSpPr>
        <p:spPr>
          <a:xfrm rot="16200000" flipV="1">
            <a:off x="5668909" y="2366812"/>
            <a:ext cx="651386" cy="823116"/>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64962A7B-35FB-4EED-91B2-7EA25D04A60D}"/>
              </a:ext>
            </a:extLst>
          </p:cNvPr>
          <p:cNvSpPr txBox="1"/>
          <p:nvPr/>
        </p:nvSpPr>
        <p:spPr>
          <a:xfrm>
            <a:off x="5658874" y="2006944"/>
            <a:ext cx="1420582"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역방향 계산</a:t>
            </a:r>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4CB6DD5-8372-4863-920E-7A48EA9E2464}"/>
                  </a:ext>
                </a:extLst>
              </p:cNvPr>
              <p:cNvSpPr txBox="1"/>
              <p:nvPr/>
            </p:nvSpPr>
            <p:spPr>
              <a:xfrm>
                <a:off x="6132467" y="3569299"/>
                <a:ext cx="558166" cy="338554"/>
              </a:xfrm>
              <a:prstGeom prst="rect">
                <a:avLst/>
              </a:prstGeom>
              <a:noFill/>
            </p:spPr>
            <p:txBody>
              <a:bodyPr wrap="none" rtlCol="0">
                <a:spAutoFit/>
              </a:bodyPr>
              <a:lstStyle/>
              <a:p>
                <a:pPr algn="l"/>
                <a14:m>
                  <m:oMath xmlns:m="http://schemas.openxmlformats.org/officeDocument/2006/math">
                    <m:r>
                      <a:rPr lang="en-US" altLang="ko-KR" b="0" i="1" smtClean="0">
                        <a:solidFill>
                          <a:srgbClr val="3399FF"/>
                        </a:solidFill>
                        <a:latin typeface="Cambria Math" panose="02040503050406030204" pitchFamily="18" charset="0"/>
                        <a:ea typeface="Cambria Math" panose="02040503050406030204" pitchFamily="18" charset="0"/>
                      </a:rPr>
                      <m:t>0</m:t>
                    </m:r>
                    <m:r>
                      <a:rPr lang="en-US" altLang="ko-KR" i="1" smtClean="0">
                        <a:solidFill>
                          <a:srgbClr val="3399FF"/>
                        </a:solidFill>
                        <a:latin typeface="Cambria Math" panose="02040503050406030204" pitchFamily="18" charset="0"/>
                        <a:ea typeface="Cambria Math" panose="02040503050406030204" pitchFamily="18" charset="0"/>
                      </a:rPr>
                      <m:t>~</m:t>
                    </m:r>
                  </m:oMath>
                </a14:m>
                <a:r>
                  <a:rPr lang="en-US" altLang="ko-KR">
                    <a:solidFill>
                      <a:srgbClr val="3399FF"/>
                    </a:solidFill>
                    <a:latin typeface="Cambria Math" panose="02040503050406030204" pitchFamily="18" charset="0"/>
                    <a:ea typeface="Cambria Math" panose="02040503050406030204" pitchFamily="18" charset="0"/>
                  </a:rPr>
                  <a:t>1</a:t>
                </a:r>
                <a:endParaRPr lang="ko-KR" altLang="en-US">
                  <a:solidFill>
                    <a:srgbClr val="3399FF"/>
                  </a:solidFill>
                  <a:latin typeface="Cambria Math" panose="02040503050406030204" pitchFamily="18" charset="0"/>
                  <a:ea typeface="고도 M" panose="02000503000000020004" pitchFamily="2" charset="-127"/>
                </a:endParaRPr>
              </a:p>
            </p:txBody>
          </p:sp>
        </mc:Choice>
        <mc:Fallback xmlns="">
          <p:sp>
            <p:nvSpPr>
              <p:cNvPr id="67" name="TextBox 66">
                <a:extLst>
                  <a:ext uri="{FF2B5EF4-FFF2-40B4-BE49-F238E27FC236}">
                    <a16:creationId xmlns:a16="http://schemas.microsoft.com/office/drawing/2014/main" id="{14CB6DD5-8372-4863-920E-7A48EA9E2464}"/>
                  </a:ext>
                </a:extLst>
              </p:cNvPr>
              <p:cNvSpPr txBox="1">
                <a:spLocks noRot="1" noChangeAspect="1" noMove="1" noResize="1" noEditPoints="1" noAdjustHandles="1" noChangeArrowheads="1" noChangeShapeType="1" noTextEdit="1"/>
              </p:cNvSpPr>
              <p:nvPr/>
            </p:nvSpPr>
            <p:spPr>
              <a:xfrm>
                <a:off x="6132467" y="3569299"/>
                <a:ext cx="558166" cy="338554"/>
              </a:xfrm>
              <a:prstGeom prst="rect">
                <a:avLst/>
              </a:prstGeom>
              <a:blipFill>
                <a:blip r:embed="rId5"/>
                <a:stretch>
                  <a:fillRect t="-7273" r="-3261" b="-21818"/>
                </a:stretch>
              </a:blipFill>
            </p:spPr>
            <p:txBody>
              <a:bodyPr/>
              <a:lstStyle/>
              <a:p>
                <a:r>
                  <a:rPr lang="ko-KR" altLang="en-US">
                    <a:noFill/>
                  </a:rPr>
                  <a:t> </a:t>
                </a:r>
              </a:p>
            </p:txBody>
          </p:sp>
        </mc:Fallback>
      </mc:AlternateContent>
      <p:sp>
        <p:nvSpPr>
          <p:cNvPr id="69" name="TextBox 68">
            <a:extLst>
              <a:ext uri="{FF2B5EF4-FFF2-40B4-BE49-F238E27FC236}">
                <a16:creationId xmlns:a16="http://schemas.microsoft.com/office/drawing/2014/main" id="{807CDE1F-CF16-4EDE-8F64-A3EEE07EAFB9}"/>
              </a:ext>
            </a:extLst>
          </p:cNvPr>
          <p:cNvSpPr txBox="1"/>
          <p:nvPr/>
        </p:nvSpPr>
        <p:spPr>
          <a:xfrm>
            <a:off x="8426272" y="3569299"/>
            <a:ext cx="798617" cy="307777"/>
          </a:xfrm>
          <a:prstGeom prst="rect">
            <a:avLst/>
          </a:prstGeom>
          <a:noFill/>
        </p:spPr>
        <p:txBody>
          <a:bodyPr wrap="none" rtlCol="0">
            <a:spAutoFit/>
          </a:bodyPr>
          <a:lstStyle/>
          <a:p>
            <a:pPr algn="l"/>
            <a:r>
              <a:rPr lang="en-US" altLang="ko-KR" sz="1400">
                <a:solidFill>
                  <a:srgbClr val="3399FF"/>
                </a:solidFill>
                <a:latin typeface="고도 M" panose="02000503000000020004" pitchFamily="2" charset="-127"/>
                <a:ea typeface="고도 M" panose="02000503000000020004" pitchFamily="2" charset="-127"/>
              </a:rPr>
              <a:t>0 </a:t>
            </a:r>
            <a:r>
              <a:rPr lang="ko-KR" altLang="en-US" sz="1400">
                <a:solidFill>
                  <a:srgbClr val="3399FF"/>
                </a:solidFill>
                <a:latin typeface="고도 M" panose="02000503000000020004" pitchFamily="2" charset="-127"/>
                <a:ea typeface="고도 M" panose="02000503000000020004" pitchFamily="2" charset="-127"/>
              </a:rPr>
              <a:t>또는 </a:t>
            </a:r>
            <a:r>
              <a:rPr lang="en-US" altLang="ko-KR" sz="1400">
                <a:solidFill>
                  <a:srgbClr val="3399FF"/>
                </a:solidFill>
                <a:latin typeface="고도 M" panose="02000503000000020004" pitchFamily="2" charset="-127"/>
                <a:ea typeface="고도 M" panose="02000503000000020004" pitchFamily="2" charset="-127"/>
              </a:rPr>
              <a:t>1</a:t>
            </a:r>
            <a:endParaRPr lang="ko-KR" altLang="en-US" sz="1400">
              <a:solidFill>
                <a:srgbClr val="3399FF"/>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8" name="직사각형 7">
                <a:extLst>
                  <a:ext uri="{FF2B5EF4-FFF2-40B4-BE49-F238E27FC236}">
                    <a16:creationId xmlns:a16="http://schemas.microsoft.com/office/drawing/2014/main" id="{F54CC26D-21A1-4D8B-96BD-8B55FEE4AB1F}"/>
                  </a:ext>
                </a:extLst>
              </p:cNvPr>
              <p:cNvSpPr/>
              <p:nvPr/>
            </p:nvSpPr>
            <p:spPr>
              <a:xfrm>
                <a:off x="4921407" y="3093367"/>
                <a:ext cx="874108" cy="50065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400" b="1" i="1">
                              <a:solidFill>
                                <a:srgbClr val="000000"/>
                              </a:solidFill>
                              <a:latin typeface="Cambria Math" panose="02040503050406030204" pitchFamily="18" charset="0"/>
                              <a:ea typeface="Cambria Math" panose="02040503050406030204" pitchFamily="18" charset="0"/>
                            </a:rPr>
                          </m:ctrlPr>
                        </m:fPr>
                        <m:num>
                          <m:r>
                            <a:rPr lang="en-US" altLang="ko-KR" sz="1400" b="1" i="1">
                              <a:solidFill>
                                <a:schemeClr val="tx1"/>
                              </a:solidFill>
                              <a:latin typeface="Cambria Math" panose="02040503050406030204" pitchFamily="18" charset="0"/>
                              <a:ea typeface="Cambria Math" panose="02040503050406030204" pitchFamily="18" charset="0"/>
                            </a:rPr>
                            <m:t>𝟏</m:t>
                          </m:r>
                        </m:num>
                        <m:den>
                          <m:r>
                            <a:rPr lang="en-US" altLang="ko-KR" sz="1400" b="1" i="1">
                              <a:solidFill>
                                <a:srgbClr val="000000"/>
                              </a:solidFill>
                              <a:latin typeface="Cambria Math" panose="02040503050406030204" pitchFamily="18" charset="0"/>
                              <a:ea typeface="Cambria Math" panose="02040503050406030204" pitchFamily="18" charset="0"/>
                            </a:rPr>
                            <m:t>𝟏</m:t>
                          </m:r>
                          <m:sSup>
                            <m:sSupPr>
                              <m:ctrlPr>
                                <a:rPr lang="en-US" altLang="ko-KR" sz="1400" b="1" i="1">
                                  <a:solidFill>
                                    <a:schemeClr val="tx1"/>
                                  </a:solidFill>
                                  <a:latin typeface="Cambria Math" panose="02040503050406030204" pitchFamily="18" charset="0"/>
                                  <a:ea typeface="Cambria Math" panose="02040503050406030204" pitchFamily="18" charset="0"/>
                                </a:rPr>
                              </m:ctrlPr>
                            </m:sSupPr>
                            <m:e>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𝒆</m:t>
                              </m:r>
                            </m:e>
                            <m:sup>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𝒛</m:t>
                              </m:r>
                            </m:sup>
                          </m:sSup>
                        </m:den>
                      </m:f>
                    </m:oMath>
                  </m:oMathPara>
                </a14:m>
                <a:endParaRPr lang="ko-KR" altLang="en-US" sz="1400" b="1"/>
              </a:p>
            </p:txBody>
          </p:sp>
        </mc:Choice>
        <mc:Fallback xmlns="">
          <p:sp>
            <p:nvSpPr>
              <p:cNvPr id="8" name="직사각형 7">
                <a:extLst>
                  <a:ext uri="{FF2B5EF4-FFF2-40B4-BE49-F238E27FC236}">
                    <a16:creationId xmlns:a16="http://schemas.microsoft.com/office/drawing/2014/main" id="{F54CC26D-21A1-4D8B-96BD-8B55FEE4AB1F}"/>
                  </a:ext>
                </a:extLst>
              </p:cNvPr>
              <p:cNvSpPr>
                <a:spLocks noRot="1" noChangeAspect="1" noMove="1" noResize="1" noEditPoints="1" noAdjustHandles="1" noChangeArrowheads="1" noChangeShapeType="1" noTextEdit="1"/>
              </p:cNvSpPr>
              <p:nvPr/>
            </p:nvSpPr>
            <p:spPr>
              <a:xfrm>
                <a:off x="4921407" y="3093367"/>
                <a:ext cx="874108" cy="500650"/>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68" name="TextBox 7167">
                <a:extLst>
                  <a:ext uri="{FF2B5EF4-FFF2-40B4-BE49-F238E27FC236}">
                    <a16:creationId xmlns:a16="http://schemas.microsoft.com/office/drawing/2014/main" id="{071CF7AC-54F1-483D-AE56-0C7814A8FEEE}"/>
                  </a:ext>
                </a:extLst>
              </p:cNvPr>
              <p:cNvSpPr txBox="1"/>
              <p:nvPr/>
            </p:nvSpPr>
            <p:spPr>
              <a:xfrm>
                <a:off x="7139360" y="3149508"/>
                <a:ext cx="727635" cy="43088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1400" b="1" i="1" smtClean="0">
                          <a:solidFill>
                            <a:schemeClr val="tx1"/>
                          </a:solidFill>
                          <a:latin typeface="Cambria Math" panose="02040503050406030204" pitchFamily="18" charset="0"/>
                        </a:rPr>
                        <m:t>𝒂</m:t>
                      </m:r>
                      <m:r>
                        <a:rPr lang="en-US" altLang="ko-KR" sz="1400" b="1" i="1" smtClean="0">
                          <a:solidFill>
                            <a:schemeClr val="tx1"/>
                          </a:solidFill>
                          <a:latin typeface="Cambria Math" panose="02040503050406030204" pitchFamily="18" charset="0"/>
                          <a:ea typeface="Cambria Math" panose="02040503050406030204" pitchFamily="18" charset="0"/>
                        </a:rPr>
                        <m:t>≥</m:t>
                      </m:r>
                      <m:r>
                        <a:rPr lang="en-US" altLang="ko-KR" sz="1400" b="1" i="1" smtClean="0">
                          <a:solidFill>
                            <a:schemeClr val="tx1"/>
                          </a:solidFill>
                          <a:latin typeface="Cambria Math" panose="02040503050406030204" pitchFamily="18" charset="0"/>
                          <a:ea typeface="Cambria Math" panose="02040503050406030204" pitchFamily="18" charset="0"/>
                        </a:rPr>
                        <m:t>𝟎</m:t>
                      </m:r>
                      <m:r>
                        <a:rPr lang="en-US" altLang="ko-KR" sz="1400" b="1" i="1" smtClean="0">
                          <a:solidFill>
                            <a:schemeClr val="tx1"/>
                          </a:solidFill>
                          <a:latin typeface="Cambria Math" panose="02040503050406030204" pitchFamily="18" charset="0"/>
                          <a:ea typeface="Cambria Math" panose="02040503050406030204" pitchFamily="18" charset="0"/>
                        </a:rPr>
                        <m:t>.</m:t>
                      </m:r>
                      <m:r>
                        <a:rPr lang="en-US" altLang="ko-KR" sz="1400" b="1" i="1" smtClean="0">
                          <a:solidFill>
                            <a:schemeClr val="tx1"/>
                          </a:solidFill>
                          <a:latin typeface="Cambria Math" panose="02040503050406030204" pitchFamily="18" charset="0"/>
                          <a:ea typeface="Cambria Math" panose="02040503050406030204" pitchFamily="18" charset="0"/>
                        </a:rPr>
                        <m:t>𝟓</m:t>
                      </m:r>
                    </m:oMath>
                  </m:oMathPara>
                </a14:m>
                <a:endParaRPr lang="en-US" altLang="ko-KR" sz="1400" b="1">
                  <a:solidFill>
                    <a:schemeClr val="tx1"/>
                  </a:solidFill>
                  <a:latin typeface="Consolas" panose="020B0609020204030204" pitchFamily="49"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ko-KR" sz="1400" b="1" i="1">
                          <a:solidFill>
                            <a:schemeClr val="tx1"/>
                          </a:solidFill>
                          <a:latin typeface="Cambria Math" panose="02040503050406030204" pitchFamily="18" charset="0"/>
                        </a:rPr>
                        <m:t>𝒂</m:t>
                      </m:r>
                      <m:r>
                        <a:rPr lang="en-US" altLang="ko-KR" sz="1400" b="1" i="1" smtClean="0">
                          <a:solidFill>
                            <a:schemeClr val="tx1"/>
                          </a:solidFill>
                          <a:latin typeface="Cambria Math" panose="02040503050406030204" pitchFamily="18" charset="0"/>
                          <a:ea typeface="Cambria Math" panose="02040503050406030204" pitchFamily="18" charset="0"/>
                        </a:rPr>
                        <m:t>&lt;</m:t>
                      </m:r>
                      <m:r>
                        <a:rPr lang="en-US" altLang="ko-KR" sz="1400" b="1" i="1">
                          <a:solidFill>
                            <a:schemeClr val="tx1"/>
                          </a:solidFill>
                          <a:latin typeface="Cambria Math" panose="02040503050406030204" pitchFamily="18" charset="0"/>
                          <a:ea typeface="Cambria Math" panose="02040503050406030204" pitchFamily="18" charset="0"/>
                        </a:rPr>
                        <m:t>𝟎</m:t>
                      </m:r>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𝟓</m:t>
                      </m:r>
                    </m:oMath>
                  </m:oMathPara>
                </a14:m>
                <a:endParaRPr lang="en-US" altLang="ko-KR" sz="1400" b="1">
                  <a:solidFill>
                    <a:schemeClr val="tx1"/>
                  </a:solidFill>
                  <a:latin typeface="Consolas" panose="020B0609020204030204" pitchFamily="49" charset="0"/>
                  <a:ea typeface="Cambria Math" panose="02040503050406030204" pitchFamily="18" charset="0"/>
                </a:endParaRPr>
              </a:p>
            </p:txBody>
          </p:sp>
        </mc:Choice>
        <mc:Fallback xmlns="">
          <p:sp>
            <p:nvSpPr>
              <p:cNvPr id="7168" name="TextBox 7167">
                <a:extLst>
                  <a:ext uri="{FF2B5EF4-FFF2-40B4-BE49-F238E27FC236}">
                    <a16:creationId xmlns:a16="http://schemas.microsoft.com/office/drawing/2014/main" id="{071CF7AC-54F1-483D-AE56-0C7814A8FEEE}"/>
                  </a:ext>
                </a:extLst>
              </p:cNvPr>
              <p:cNvSpPr txBox="1">
                <a:spLocks noRot="1" noChangeAspect="1" noMove="1" noResize="1" noEditPoints="1" noAdjustHandles="1" noChangeArrowheads="1" noChangeShapeType="1" noTextEdit="1"/>
              </p:cNvSpPr>
              <p:nvPr/>
            </p:nvSpPr>
            <p:spPr>
              <a:xfrm>
                <a:off x="7139360" y="3149508"/>
                <a:ext cx="727635" cy="430887"/>
              </a:xfrm>
              <a:prstGeom prst="rect">
                <a:avLst/>
              </a:prstGeom>
              <a:blipFill>
                <a:blip r:embed="rId7"/>
                <a:stretch>
                  <a:fillRect r="-833" b="-4286"/>
                </a:stretch>
              </a:blipFill>
            </p:spPr>
            <p:txBody>
              <a:bodyPr/>
              <a:lstStyle/>
              <a:p>
                <a:r>
                  <a:rPr lang="ko-KR" altLang="en-US">
                    <a:noFill/>
                  </a:rPr>
                  <a:t> </a:t>
                </a:r>
              </a:p>
            </p:txBody>
          </p:sp>
        </mc:Fallback>
      </mc:AlternateContent>
      <p:sp>
        <p:nvSpPr>
          <p:cNvPr id="7" name="화살표: 원형 6">
            <a:extLst>
              <a:ext uri="{FF2B5EF4-FFF2-40B4-BE49-F238E27FC236}">
                <a16:creationId xmlns:a16="http://schemas.microsoft.com/office/drawing/2014/main" id="{3E54A66F-526C-424D-8AD1-D3664B1023E1}"/>
              </a:ext>
            </a:extLst>
          </p:cNvPr>
          <p:cNvSpPr/>
          <p:nvPr/>
        </p:nvSpPr>
        <p:spPr>
          <a:xfrm rot="10997524">
            <a:off x="6841539" y="2991349"/>
            <a:ext cx="1349083" cy="1349083"/>
          </a:xfrm>
          <a:prstGeom prst="circularArrow">
            <a:avLst>
              <a:gd name="adj1" fmla="val 10730"/>
              <a:gd name="adj2" fmla="val 1142319"/>
              <a:gd name="adj3" fmla="val 20233103"/>
              <a:gd name="adj4" fmla="val 10639743"/>
              <a:gd name="adj5" fmla="val 12500"/>
            </a:avLst>
          </a:prstGeom>
          <a:solidFill>
            <a:srgbClr val="E2E2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8" name="TextBox 67">
            <a:extLst>
              <a:ext uri="{FF2B5EF4-FFF2-40B4-BE49-F238E27FC236}">
                <a16:creationId xmlns:a16="http://schemas.microsoft.com/office/drawing/2014/main" id="{429891F2-934D-42FC-BA28-9430CA2FB97D}"/>
              </a:ext>
            </a:extLst>
          </p:cNvPr>
          <p:cNvSpPr txBox="1"/>
          <p:nvPr/>
        </p:nvSpPr>
        <p:spPr>
          <a:xfrm>
            <a:off x="7046636" y="4345673"/>
            <a:ext cx="1103187"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손실함수 </a:t>
            </a:r>
            <a:r>
              <a:rPr lang="en-US" altLang="ko-KR">
                <a:solidFill>
                  <a:schemeClr val="tx1"/>
                </a:solidFill>
                <a:latin typeface="고도 M" panose="02000503000000020004" pitchFamily="2" charset="-127"/>
                <a:ea typeface="고도 M" panose="02000503000000020004" pitchFamily="2" charset="-127"/>
              </a:rPr>
              <a:t>L</a:t>
            </a:r>
            <a:endParaRPr lang="ko-KR" altLang="en-US">
              <a:solidFill>
                <a:schemeClr val="tx1"/>
              </a:solidFill>
              <a:latin typeface="고도 M" panose="02000503000000020004" pitchFamily="2" charset="-127"/>
              <a:ea typeface="고도 M" panose="02000503000000020004" pitchFamily="2" charset="-127"/>
            </a:endParaRPr>
          </a:p>
        </p:txBody>
      </p:sp>
      <p:sp>
        <p:nvSpPr>
          <p:cNvPr id="70" name="화살표: 원형 69">
            <a:extLst>
              <a:ext uri="{FF2B5EF4-FFF2-40B4-BE49-F238E27FC236}">
                <a16:creationId xmlns:a16="http://schemas.microsoft.com/office/drawing/2014/main" id="{59137F2C-E35C-486F-B655-D606517787C0}"/>
              </a:ext>
            </a:extLst>
          </p:cNvPr>
          <p:cNvSpPr/>
          <p:nvPr/>
        </p:nvSpPr>
        <p:spPr>
          <a:xfrm rot="10997524">
            <a:off x="4664222" y="3020828"/>
            <a:ext cx="1349083" cy="1349083"/>
          </a:xfrm>
          <a:prstGeom prst="circularArrow">
            <a:avLst>
              <a:gd name="adj1" fmla="val 10730"/>
              <a:gd name="adj2" fmla="val 1142319"/>
              <a:gd name="adj3" fmla="val 20233103"/>
              <a:gd name="adj4" fmla="val 10639743"/>
              <a:gd name="adj5" fmla="val 12500"/>
            </a:avLst>
          </a:prstGeom>
          <a:solidFill>
            <a:srgbClr val="E2E2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 name="화살표: 원형 70">
            <a:extLst>
              <a:ext uri="{FF2B5EF4-FFF2-40B4-BE49-F238E27FC236}">
                <a16:creationId xmlns:a16="http://schemas.microsoft.com/office/drawing/2014/main" id="{71E15683-63AE-44EA-B896-07732310EFEB}"/>
              </a:ext>
            </a:extLst>
          </p:cNvPr>
          <p:cNvSpPr/>
          <p:nvPr/>
        </p:nvSpPr>
        <p:spPr>
          <a:xfrm rot="10997524">
            <a:off x="2405587" y="3267884"/>
            <a:ext cx="1349083" cy="1349083"/>
          </a:xfrm>
          <a:prstGeom prst="circularArrow">
            <a:avLst>
              <a:gd name="adj1" fmla="val 10730"/>
              <a:gd name="adj2" fmla="val 1142319"/>
              <a:gd name="adj3" fmla="val 20233103"/>
              <a:gd name="adj4" fmla="val 10639743"/>
              <a:gd name="adj5" fmla="val 12500"/>
            </a:avLst>
          </a:prstGeom>
          <a:solidFill>
            <a:srgbClr val="E2E2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F13752A-7A29-4B41-A87F-E9D32F69C64C}"/>
                  </a:ext>
                </a:extLst>
              </p:cNvPr>
              <p:cNvSpPr txBox="1"/>
              <p:nvPr/>
            </p:nvSpPr>
            <p:spPr>
              <a:xfrm>
                <a:off x="6563461" y="4293881"/>
                <a:ext cx="432683" cy="58528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den>
                      </m:f>
                    </m:oMath>
                  </m:oMathPara>
                </a14:m>
                <a:endParaRPr lang="ko-KR" altLang="en-US" sz="2000">
                  <a:solidFill>
                    <a:schemeClr val="tx1"/>
                  </a:solidFill>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8F13752A-7A29-4B41-A87F-E9D32F69C64C}"/>
                  </a:ext>
                </a:extLst>
              </p:cNvPr>
              <p:cNvSpPr txBox="1">
                <a:spLocks noRot="1" noChangeAspect="1" noMove="1" noResize="1" noEditPoints="1" noAdjustHandles="1" noChangeArrowheads="1" noChangeShapeType="1" noTextEdit="1"/>
              </p:cNvSpPr>
              <p:nvPr/>
            </p:nvSpPr>
            <p:spPr>
              <a:xfrm>
                <a:off x="6563461" y="4293881"/>
                <a:ext cx="432683" cy="585288"/>
              </a:xfrm>
              <a:prstGeom prst="rect">
                <a:avLst/>
              </a:prstGeom>
              <a:blipFill>
                <a:blip r:embed="rId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E2359CCA-99E4-4B86-AAC2-8C3338464503}"/>
                  </a:ext>
                </a:extLst>
              </p:cNvPr>
              <p:cNvSpPr txBox="1"/>
              <p:nvPr/>
            </p:nvSpPr>
            <p:spPr>
              <a:xfrm>
                <a:off x="5115391" y="4293881"/>
                <a:ext cx="432683" cy="58528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den>
                      </m:f>
                    </m:oMath>
                  </m:oMathPara>
                </a14:m>
                <a:endParaRPr lang="ko-KR" altLang="en-US" sz="2000">
                  <a:solidFill>
                    <a:schemeClr val="tx1"/>
                  </a:solidFill>
                  <a:latin typeface="Consolas" panose="020B0609020204030204" pitchFamily="49" charset="0"/>
                </a:endParaRPr>
              </a:p>
            </p:txBody>
          </p:sp>
        </mc:Choice>
        <mc:Fallback xmlns="">
          <p:sp>
            <p:nvSpPr>
              <p:cNvPr id="72" name="TextBox 71">
                <a:extLst>
                  <a:ext uri="{FF2B5EF4-FFF2-40B4-BE49-F238E27FC236}">
                    <a16:creationId xmlns:a16="http://schemas.microsoft.com/office/drawing/2014/main" id="{E2359CCA-99E4-4B86-AAC2-8C3338464503}"/>
                  </a:ext>
                </a:extLst>
              </p:cNvPr>
              <p:cNvSpPr txBox="1">
                <a:spLocks noRot="1" noChangeAspect="1" noMove="1" noResize="1" noEditPoints="1" noAdjustHandles="1" noChangeArrowheads="1" noChangeShapeType="1" noTextEdit="1"/>
              </p:cNvSpPr>
              <p:nvPr/>
            </p:nvSpPr>
            <p:spPr>
              <a:xfrm>
                <a:off x="5115391" y="4293881"/>
                <a:ext cx="432683" cy="585288"/>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39A39338-E888-4445-8D30-EC16E7080714}"/>
                  </a:ext>
                </a:extLst>
              </p:cNvPr>
              <p:cNvSpPr txBox="1"/>
              <p:nvPr/>
            </p:nvSpPr>
            <p:spPr>
              <a:xfrm>
                <a:off x="3443655" y="4285980"/>
                <a:ext cx="480388" cy="58522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𝑤</m:t>
                          </m:r>
                        </m:den>
                      </m:f>
                    </m:oMath>
                  </m:oMathPara>
                </a14:m>
                <a:endParaRPr lang="ko-KR" altLang="en-US" sz="2000">
                  <a:solidFill>
                    <a:schemeClr val="tx1"/>
                  </a:solidFill>
                  <a:latin typeface="Consolas" panose="020B0609020204030204" pitchFamily="49" charset="0"/>
                </a:endParaRPr>
              </a:p>
            </p:txBody>
          </p:sp>
        </mc:Choice>
        <mc:Fallback xmlns="">
          <p:sp>
            <p:nvSpPr>
              <p:cNvPr id="73" name="TextBox 72">
                <a:extLst>
                  <a:ext uri="{FF2B5EF4-FFF2-40B4-BE49-F238E27FC236}">
                    <a16:creationId xmlns:a16="http://schemas.microsoft.com/office/drawing/2014/main" id="{39A39338-E888-4445-8D30-EC16E7080714}"/>
                  </a:ext>
                </a:extLst>
              </p:cNvPr>
              <p:cNvSpPr txBox="1">
                <a:spLocks noRot="1" noChangeAspect="1" noMove="1" noResize="1" noEditPoints="1" noAdjustHandles="1" noChangeArrowheads="1" noChangeShapeType="1" noTextEdit="1"/>
              </p:cNvSpPr>
              <p:nvPr/>
            </p:nvSpPr>
            <p:spPr>
              <a:xfrm>
                <a:off x="3443655" y="4285980"/>
                <a:ext cx="480388" cy="585225"/>
              </a:xfrm>
              <a:prstGeom prst="rect">
                <a:avLst/>
              </a:prstGeom>
              <a:blipFill>
                <a:blip r:embed="rId10"/>
                <a:stretch>
                  <a:fillRect/>
                </a:stretch>
              </a:blipFill>
            </p:spPr>
            <p:txBody>
              <a:bodyPr/>
              <a:lstStyle/>
              <a:p>
                <a:r>
                  <a:rPr lang="ko-KR" altLang="en-US">
                    <a:noFill/>
                  </a:rPr>
                  <a:t> </a:t>
                </a:r>
              </a:p>
            </p:txBody>
          </p:sp>
        </mc:Fallback>
      </mc:AlternateContent>
      <p:sp>
        <p:nvSpPr>
          <p:cNvPr id="74" name="TextBox 73">
            <a:extLst>
              <a:ext uri="{FF2B5EF4-FFF2-40B4-BE49-F238E27FC236}">
                <a16:creationId xmlns:a16="http://schemas.microsoft.com/office/drawing/2014/main" id="{59AE4400-A4C1-4B94-AFDD-8A0EA7674775}"/>
              </a:ext>
            </a:extLst>
          </p:cNvPr>
          <p:cNvSpPr txBox="1"/>
          <p:nvPr/>
        </p:nvSpPr>
        <p:spPr>
          <a:xfrm>
            <a:off x="1357952" y="1047099"/>
            <a:ext cx="3174267" cy="1015663"/>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특성이 하나인 경우 </a:t>
            </a:r>
            <a:r>
              <a:rPr lang="en-US" altLang="ko-KR" sz="2000">
                <a:solidFill>
                  <a:schemeClr val="tx1"/>
                </a:solidFill>
                <a:latin typeface="고도 M" panose="02000503000000020004" pitchFamily="2" charset="-127"/>
                <a:ea typeface="고도 M" panose="02000503000000020004" pitchFamily="2" charset="-127"/>
              </a:rPr>
              <a:t>=&gt; x 1</a:t>
            </a:r>
            <a:r>
              <a:rPr lang="ko-KR" altLang="en-US" sz="2000">
                <a:solidFill>
                  <a:schemeClr val="tx1"/>
                </a:solidFill>
                <a:latin typeface="고도 M" panose="02000503000000020004" pitchFamily="2" charset="-127"/>
                <a:ea typeface="고도 M" panose="02000503000000020004" pitchFamily="2" charset="-127"/>
              </a:rPr>
              <a:t>개</a:t>
            </a:r>
            <a:endParaRPr lang="en-US" altLang="ko-KR" sz="2000">
              <a:solidFill>
                <a:schemeClr val="tx1"/>
              </a:solidFill>
              <a:latin typeface="고도 M" panose="02000503000000020004" pitchFamily="2" charset="-127"/>
              <a:ea typeface="고도 M" panose="02000503000000020004" pitchFamily="2" charset="-127"/>
            </a:endParaRPr>
          </a:p>
          <a:p>
            <a:pPr algn="l"/>
            <a:endParaRPr lang="en-US" altLang="ko-KR" sz="2000">
              <a:solidFill>
                <a:schemeClr val="tx1"/>
              </a:solidFill>
              <a:latin typeface="고도 M" panose="02000503000000020004" pitchFamily="2" charset="-127"/>
              <a:ea typeface="고도 M" panose="02000503000000020004" pitchFamily="2" charset="-127"/>
            </a:endParaRPr>
          </a:p>
          <a:p>
            <a:pPr algn="l"/>
            <a:r>
              <a:rPr lang="en-US" altLang="ko-KR" sz="2000">
                <a:solidFill>
                  <a:schemeClr val="tx1"/>
                </a:solidFill>
                <a:latin typeface="고도 M" panose="02000503000000020004" pitchFamily="2" charset="-127"/>
                <a:ea typeface="고도 M" panose="02000503000000020004" pitchFamily="2" charset="-127"/>
              </a:rPr>
              <a:t>z = wx + b</a:t>
            </a:r>
            <a:endParaRPr lang="ko-KR" altLang="en-US" sz="20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09648312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손실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8D34CD81-F2F2-4AD2-94A5-B2C8F159BCCA}"/>
                  </a:ext>
                </a:extLst>
              </p:cNvPr>
              <p:cNvSpPr txBox="1"/>
              <p:nvPr/>
            </p:nvSpPr>
            <p:spPr>
              <a:xfrm>
                <a:off x="1044013" y="2472044"/>
                <a:ext cx="3311355" cy="58528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𝑤</m:t>
                          </m:r>
                        </m:den>
                      </m:f>
                      <m:r>
                        <a:rPr lang="en-US" altLang="ko-KR" sz="2000" b="0" i="0" smtClean="0">
                          <a:solidFill>
                            <a:schemeClr val="tx1"/>
                          </a:solidFill>
                          <a:latin typeface="Cambria Math" panose="02040503050406030204" pitchFamily="18" charset="0"/>
                        </a:rPr>
                        <m:t>=</m:t>
                      </m:r>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den>
                      </m:f>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num>
                        <m:den>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den>
                      </m:f>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num>
                        <m:den>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𝑤</m:t>
                          </m:r>
                        </m:den>
                      </m:f>
                      <m:r>
                        <a:rPr lang="en-US" altLang="ko-KR" sz="2000" b="0" i="1" smtClean="0">
                          <a:solidFill>
                            <a:schemeClr val="tx1"/>
                          </a:solidFill>
                          <a:latin typeface="Cambria Math" panose="02040503050406030204" pitchFamily="18" charset="0"/>
                        </a:rPr>
                        <m:t>=−</m:t>
                      </m:r>
                      <m:d>
                        <m:dPr>
                          <m:ctrlPr>
                            <a:rPr lang="en-US" altLang="ko-KR" sz="2000" b="0" i="1" smtClean="0">
                              <a:solidFill>
                                <a:schemeClr val="tx1"/>
                              </a:solidFill>
                              <a:latin typeface="Cambria Math" panose="02040503050406030204" pitchFamily="18" charset="0"/>
                            </a:rPr>
                          </m:ctrlPr>
                        </m:dPr>
                        <m:e>
                          <m:r>
                            <a:rPr lang="en-US" altLang="ko-KR" sz="2000" b="0" i="1" smtClean="0">
                              <a:solidFill>
                                <a:schemeClr val="tx1"/>
                              </a:solidFill>
                              <a:latin typeface="Cambria Math" panose="02040503050406030204" pitchFamily="18" charset="0"/>
                            </a:rPr>
                            <m:t>𝑦</m:t>
                          </m:r>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e>
                      </m:d>
                      <m:r>
                        <a:rPr lang="en-US" altLang="ko-KR" sz="2000" b="0" i="1" smtClean="0">
                          <a:solidFill>
                            <a:schemeClr val="tx1"/>
                          </a:solidFill>
                          <a:latin typeface="Cambria Math" panose="02040503050406030204" pitchFamily="18" charset="0"/>
                        </a:rPr>
                        <m:t>𝑥</m:t>
                      </m:r>
                    </m:oMath>
                  </m:oMathPara>
                </a14:m>
                <a:endParaRPr lang="ko-KR" altLang="en-US" sz="2000">
                  <a:solidFill>
                    <a:schemeClr val="tx1"/>
                  </a:solidFill>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8D34CD81-F2F2-4AD2-94A5-B2C8F159BCCA}"/>
                  </a:ext>
                </a:extLst>
              </p:cNvPr>
              <p:cNvSpPr txBox="1">
                <a:spLocks noRot="1" noChangeAspect="1" noMove="1" noResize="1" noEditPoints="1" noAdjustHandles="1" noChangeArrowheads="1" noChangeShapeType="1" noTextEdit="1"/>
              </p:cNvSpPr>
              <p:nvPr/>
            </p:nvSpPr>
            <p:spPr>
              <a:xfrm>
                <a:off x="1044013" y="2472044"/>
                <a:ext cx="3311355" cy="585288"/>
              </a:xfrm>
              <a:prstGeom prst="rect">
                <a:avLst/>
              </a:prstGeom>
              <a:blipFill>
                <a:blip r:embed="rId3"/>
                <a:stretch>
                  <a:fillRect/>
                </a:stretch>
              </a:blipFill>
            </p:spPr>
            <p:txBody>
              <a:bodyPr/>
              <a:lstStyle/>
              <a:p>
                <a:r>
                  <a:rPr lang="ko-KR" altLang="en-US">
                    <a:noFill/>
                  </a:rPr>
                  <a:t> </a:t>
                </a:r>
              </a:p>
            </p:txBody>
          </p:sp>
        </mc:Fallback>
      </mc:AlternateContent>
      <p:sp>
        <p:nvSpPr>
          <p:cNvPr id="2" name="TextBox 1">
            <a:extLst>
              <a:ext uri="{FF2B5EF4-FFF2-40B4-BE49-F238E27FC236}">
                <a16:creationId xmlns:a16="http://schemas.microsoft.com/office/drawing/2014/main" id="{A36B531B-ADFA-48F3-A517-2BCD4621F8BE}"/>
              </a:ext>
            </a:extLst>
          </p:cNvPr>
          <p:cNvSpPr txBox="1"/>
          <p:nvPr/>
        </p:nvSpPr>
        <p:spPr>
          <a:xfrm>
            <a:off x="698810" y="959005"/>
            <a:ext cx="7260321"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chain rule</a:t>
            </a:r>
            <a:r>
              <a:rPr lang="ko-KR" altLang="en-US" sz="2400">
                <a:solidFill>
                  <a:schemeClr val="tx1"/>
                </a:solidFill>
                <a:latin typeface="고도 M" panose="02000503000000020004" pitchFamily="2" charset="-127"/>
                <a:ea typeface="고도 M" panose="02000503000000020004" pitchFamily="2" charset="-127"/>
              </a:rPr>
              <a:t>을 이용하여 각 단계의 미분 결과를 곱한다</a:t>
            </a:r>
            <a:r>
              <a:rPr lang="en-US" altLang="ko-KR" sz="2400">
                <a:solidFill>
                  <a:schemeClr val="tx1"/>
                </a:solidFill>
                <a:latin typeface="고도 M" panose="02000503000000020004" pitchFamily="2" charset="-127"/>
                <a:ea typeface="고도 M" panose="02000503000000020004" pitchFamily="2" charset="-127"/>
              </a:rPr>
              <a:t>.</a:t>
            </a:r>
            <a:endParaRPr lang="ko-KR" altLang="en-US" sz="24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E8D36D44-44FB-4D1F-B17A-B139A5085E38}"/>
                  </a:ext>
                </a:extLst>
              </p:cNvPr>
              <p:cNvSpPr txBox="1"/>
              <p:nvPr/>
            </p:nvSpPr>
            <p:spPr>
              <a:xfrm>
                <a:off x="1130302" y="3469373"/>
                <a:ext cx="3414589" cy="543034"/>
              </a:xfrm>
              <a:prstGeom prst="rect">
                <a:avLst/>
              </a:prstGeom>
              <a:noFill/>
            </p:spPr>
            <p:txBody>
              <a:bodyPr wrap="none" lIns="0" tIns="0" rIns="0" bIns="0" rtlCol="0">
                <a:spAutoFit/>
              </a:bodyPr>
              <a:lstStyle/>
              <a:p>
                <a:pPr algn="l"/>
                <a14:m>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𝐿</m:t>
                        </m:r>
                      </m:num>
                      <m:den>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𝑎</m:t>
                        </m:r>
                      </m:den>
                    </m:f>
                    <m:r>
                      <a:rPr lang="en-US" altLang="ko-KR" sz="2400" b="0" i="0"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f>
                      <m:fPr>
                        <m:ctrlPr>
                          <a:rPr lang="el-GR"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𝑎</m:t>
                        </m:r>
                      </m:den>
                    </m:f>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f>
                      <m:fPr>
                        <m:ctrlPr>
                          <a:rPr lang="en-US"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𝑎</m:t>
                        </m:r>
                      </m:den>
                    </m:f>
                  </m:oMath>
                </a14:m>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E8D36D44-44FB-4D1F-B17A-B139A5085E38}"/>
                  </a:ext>
                </a:extLst>
              </p:cNvPr>
              <p:cNvSpPr txBox="1">
                <a:spLocks noRot="1" noChangeAspect="1" noMove="1" noResize="1" noEditPoints="1" noAdjustHandles="1" noChangeArrowheads="1" noChangeShapeType="1" noTextEdit="1"/>
              </p:cNvSpPr>
              <p:nvPr/>
            </p:nvSpPr>
            <p:spPr>
              <a:xfrm>
                <a:off x="1130302" y="3469373"/>
                <a:ext cx="3414589" cy="543034"/>
              </a:xfrm>
              <a:prstGeom prst="rect">
                <a:avLst/>
              </a:prstGeom>
              <a:blipFill>
                <a:blip r:embed="rId4"/>
                <a:stretch>
                  <a:fillRect r="-4456" b="-2022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ECC644AC-4DF1-48A4-82C4-063C0EEBD3E0}"/>
                  </a:ext>
                </a:extLst>
              </p:cNvPr>
              <p:cNvSpPr txBox="1"/>
              <p:nvPr/>
            </p:nvSpPr>
            <p:spPr>
              <a:xfrm>
                <a:off x="1044013" y="4306139"/>
                <a:ext cx="1726050" cy="58522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den>
                      </m:f>
                      <m:r>
                        <a:rPr lang="en-US" altLang="ko-KR" sz="2000" b="0" i="0"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r>
                        <a:rPr lang="en-US" altLang="ko-KR" sz="2000" b="0" i="1" smtClean="0">
                          <a:solidFill>
                            <a:schemeClr val="tx1"/>
                          </a:solidFill>
                          <a:latin typeface="Cambria Math" panose="02040503050406030204" pitchFamily="18" charset="0"/>
                        </a:rPr>
                        <m:t>(1−</m:t>
                      </m:r>
                      <m:r>
                        <a:rPr lang="en-US" altLang="ko-KR" sz="2000" b="0" i="1" smtClean="0">
                          <a:solidFill>
                            <a:schemeClr val="tx1"/>
                          </a:solidFill>
                          <a:latin typeface="Cambria Math" panose="02040503050406030204" pitchFamily="18" charset="0"/>
                        </a:rPr>
                        <m:t>𝑎</m:t>
                      </m:r>
                      <m:r>
                        <a:rPr lang="en-US" altLang="ko-KR" sz="2000" b="0" i="1" smtClean="0">
                          <a:solidFill>
                            <a:schemeClr val="tx1"/>
                          </a:solidFill>
                          <a:latin typeface="Cambria Math" panose="02040503050406030204" pitchFamily="18" charset="0"/>
                        </a:rPr>
                        <m:t>)</m:t>
                      </m:r>
                    </m:oMath>
                  </m:oMathPara>
                </a14:m>
                <a:endParaRPr lang="ko-KR" altLang="en-US" sz="2000">
                  <a:solidFill>
                    <a:schemeClr val="tx1"/>
                  </a:solidFill>
                  <a:latin typeface="Consolas" panose="020B0609020204030204" pitchFamily="49" charset="0"/>
                </a:endParaRPr>
              </a:p>
            </p:txBody>
          </p:sp>
        </mc:Choice>
        <mc:Fallback xmlns="">
          <p:sp>
            <p:nvSpPr>
              <p:cNvPr id="54" name="TextBox 53">
                <a:extLst>
                  <a:ext uri="{FF2B5EF4-FFF2-40B4-BE49-F238E27FC236}">
                    <a16:creationId xmlns:a16="http://schemas.microsoft.com/office/drawing/2014/main" id="{ECC644AC-4DF1-48A4-82C4-063C0EEBD3E0}"/>
                  </a:ext>
                </a:extLst>
              </p:cNvPr>
              <p:cNvSpPr txBox="1">
                <a:spLocks noRot="1" noChangeAspect="1" noMove="1" noResize="1" noEditPoints="1" noAdjustHandles="1" noChangeArrowheads="1" noChangeShapeType="1" noTextEdit="1"/>
              </p:cNvSpPr>
              <p:nvPr/>
            </p:nvSpPr>
            <p:spPr>
              <a:xfrm>
                <a:off x="1044013" y="4306139"/>
                <a:ext cx="1726050" cy="585225"/>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A483994B-8DDE-4F0B-A9EB-82C125302C53}"/>
                  </a:ext>
                </a:extLst>
              </p:cNvPr>
              <p:cNvSpPr txBox="1"/>
              <p:nvPr/>
            </p:nvSpPr>
            <p:spPr>
              <a:xfrm>
                <a:off x="1044013" y="5173220"/>
                <a:ext cx="959237" cy="58522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𝑤</m:t>
                          </m:r>
                        </m:den>
                      </m:f>
                      <m:r>
                        <a:rPr lang="en-US" altLang="ko-KR" sz="2000" b="0" i="0"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𝑥</m:t>
                      </m:r>
                    </m:oMath>
                  </m:oMathPara>
                </a14:m>
                <a:endParaRPr lang="ko-KR" altLang="en-US" sz="20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A483994B-8DDE-4F0B-A9EB-82C125302C53}"/>
                  </a:ext>
                </a:extLst>
              </p:cNvPr>
              <p:cNvSpPr txBox="1">
                <a:spLocks noRot="1" noChangeAspect="1" noMove="1" noResize="1" noEditPoints="1" noAdjustHandles="1" noChangeArrowheads="1" noChangeShapeType="1" noTextEdit="1"/>
              </p:cNvSpPr>
              <p:nvPr/>
            </p:nvSpPr>
            <p:spPr>
              <a:xfrm>
                <a:off x="1044013" y="5173220"/>
                <a:ext cx="959237" cy="585225"/>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C367C1E8-98AE-4F23-8732-A6D9B66A062F}"/>
                  </a:ext>
                </a:extLst>
              </p:cNvPr>
              <p:cNvSpPr txBox="1"/>
              <p:nvPr/>
            </p:nvSpPr>
            <p:spPr>
              <a:xfrm>
                <a:off x="5995153" y="2472044"/>
                <a:ext cx="3203698" cy="58528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𝑏</m:t>
                          </m:r>
                        </m:den>
                      </m:f>
                      <m:r>
                        <a:rPr lang="en-US" altLang="ko-KR" sz="2000" b="0" i="0" smtClean="0">
                          <a:solidFill>
                            <a:schemeClr val="tx1"/>
                          </a:solidFill>
                          <a:latin typeface="Cambria Math" panose="02040503050406030204" pitchFamily="18" charset="0"/>
                        </a:rPr>
                        <m:t>=</m:t>
                      </m:r>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den>
                      </m:f>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num>
                        <m:den>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den>
                      </m:f>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num>
                        <m:den>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𝑏</m:t>
                          </m:r>
                        </m:den>
                      </m:f>
                      <m:r>
                        <a:rPr lang="en-US" altLang="ko-KR" sz="2000" b="0" i="1" smtClean="0">
                          <a:solidFill>
                            <a:schemeClr val="tx1"/>
                          </a:solidFill>
                          <a:latin typeface="Cambria Math" panose="02040503050406030204" pitchFamily="18" charset="0"/>
                        </a:rPr>
                        <m:t>=−</m:t>
                      </m:r>
                      <m:d>
                        <m:dPr>
                          <m:ctrlPr>
                            <a:rPr lang="en-US" altLang="ko-KR" sz="2000" b="0" i="1" smtClean="0">
                              <a:solidFill>
                                <a:schemeClr val="tx1"/>
                              </a:solidFill>
                              <a:latin typeface="Cambria Math" panose="02040503050406030204" pitchFamily="18" charset="0"/>
                            </a:rPr>
                          </m:ctrlPr>
                        </m:dPr>
                        <m:e>
                          <m:r>
                            <a:rPr lang="en-US" altLang="ko-KR" sz="2000" b="0" i="1" smtClean="0">
                              <a:solidFill>
                                <a:schemeClr val="tx1"/>
                              </a:solidFill>
                              <a:latin typeface="Cambria Math" panose="02040503050406030204" pitchFamily="18" charset="0"/>
                            </a:rPr>
                            <m:t>𝑦</m:t>
                          </m:r>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e>
                      </m:d>
                      <m:r>
                        <a:rPr lang="en-US" altLang="ko-KR" sz="2000" b="0" i="1" smtClean="0">
                          <a:solidFill>
                            <a:schemeClr val="tx1"/>
                          </a:solidFill>
                          <a:latin typeface="Cambria Math" panose="02040503050406030204" pitchFamily="18" charset="0"/>
                        </a:rPr>
                        <m:t>1</m:t>
                      </m:r>
                    </m:oMath>
                  </m:oMathPara>
                </a14:m>
                <a:endParaRPr lang="ko-KR" altLang="en-US" sz="2000">
                  <a:solidFill>
                    <a:schemeClr val="tx1"/>
                  </a:solidFill>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C367C1E8-98AE-4F23-8732-A6D9B66A062F}"/>
                  </a:ext>
                </a:extLst>
              </p:cNvPr>
              <p:cNvSpPr txBox="1">
                <a:spLocks noRot="1" noChangeAspect="1" noMove="1" noResize="1" noEditPoints="1" noAdjustHandles="1" noChangeArrowheads="1" noChangeShapeType="1" noTextEdit="1"/>
              </p:cNvSpPr>
              <p:nvPr/>
            </p:nvSpPr>
            <p:spPr>
              <a:xfrm>
                <a:off x="5995153" y="2472044"/>
                <a:ext cx="3203698" cy="585288"/>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8CA98715-BCC7-458F-A6A3-E8F281B94DDC}"/>
                  </a:ext>
                </a:extLst>
              </p:cNvPr>
              <p:cNvSpPr txBox="1"/>
              <p:nvPr/>
            </p:nvSpPr>
            <p:spPr>
              <a:xfrm>
                <a:off x="6081442" y="3469373"/>
                <a:ext cx="3414589" cy="543034"/>
              </a:xfrm>
              <a:prstGeom prst="rect">
                <a:avLst/>
              </a:prstGeom>
              <a:noFill/>
            </p:spPr>
            <p:txBody>
              <a:bodyPr wrap="none" lIns="0" tIns="0" rIns="0" bIns="0" rtlCol="0">
                <a:spAutoFit/>
              </a:bodyPr>
              <a:lstStyle/>
              <a:p>
                <a:pPr algn="l"/>
                <a14:m>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𝐿</m:t>
                        </m:r>
                      </m:num>
                      <m:den>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𝑎</m:t>
                        </m:r>
                      </m:den>
                    </m:f>
                    <m:r>
                      <a:rPr lang="en-US" altLang="ko-KR" sz="2400" b="0" i="0"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f>
                      <m:fPr>
                        <m:ctrlPr>
                          <a:rPr lang="el-GR"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𝑎</m:t>
                        </m:r>
                      </m:den>
                    </m:f>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f>
                      <m:fPr>
                        <m:ctrlPr>
                          <a:rPr lang="en-US"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𝑎</m:t>
                        </m:r>
                      </m:den>
                    </m:f>
                  </m:oMath>
                </a14:m>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mc:Choice>
        <mc:Fallback xmlns="">
          <p:sp>
            <p:nvSpPr>
              <p:cNvPr id="58" name="TextBox 57">
                <a:extLst>
                  <a:ext uri="{FF2B5EF4-FFF2-40B4-BE49-F238E27FC236}">
                    <a16:creationId xmlns:a16="http://schemas.microsoft.com/office/drawing/2014/main" id="{8CA98715-BCC7-458F-A6A3-E8F281B94DDC}"/>
                  </a:ext>
                </a:extLst>
              </p:cNvPr>
              <p:cNvSpPr txBox="1">
                <a:spLocks noRot="1" noChangeAspect="1" noMove="1" noResize="1" noEditPoints="1" noAdjustHandles="1" noChangeArrowheads="1" noChangeShapeType="1" noTextEdit="1"/>
              </p:cNvSpPr>
              <p:nvPr/>
            </p:nvSpPr>
            <p:spPr>
              <a:xfrm>
                <a:off x="6081442" y="3469373"/>
                <a:ext cx="3414589" cy="543034"/>
              </a:xfrm>
              <a:prstGeom prst="rect">
                <a:avLst/>
              </a:prstGeom>
              <a:blipFill>
                <a:blip r:embed="rId8"/>
                <a:stretch>
                  <a:fillRect l="-179" r="-4464" b="-2022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568FE369-4D5E-4F0B-B1FD-1CD6B9D638F5}"/>
                  </a:ext>
                </a:extLst>
              </p:cNvPr>
              <p:cNvSpPr txBox="1"/>
              <p:nvPr/>
            </p:nvSpPr>
            <p:spPr>
              <a:xfrm>
                <a:off x="5995153" y="4306139"/>
                <a:ext cx="1726050" cy="58522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den>
                      </m:f>
                      <m:r>
                        <a:rPr lang="en-US" altLang="ko-KR" sz="2000" b="0" i="0"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r>
                        <a:rPr lang="en-US" altLang="ko-KR" sz="2000" b="0" i="1" smtClean="0">
                          <a:solidFill>
                            <a:schemeClr val="tx1"/>
                          </a:solidFill>
                          <a:latin typeface="Cambria Math" panose="02040503050406030204" pitchFamily="18" charset="0"/>
                        </a:rPr>
                        <m:t>(1−</m:t>
                      </m:r>
                      <m:r>
                        <a:rPr lang="en-US" altLang="ko-KR" sz="2000" b="0" i="1" smtClean="0">
                          <a:solidFill>
                            <a:schemeClr val="tx1"/>
                          </a:solidFill>
                          <a:latin typeface="Cambria Math" panose="02040503050406030204" pitchFamily="18" charset="0"/>
                        </a:rPr>
                        <m:t>𝑎</m:t>
                      </m:r>
                      <m:r>
                        <a:rPr lang="en-US" altLang="ko-KR" sz="2000" b="0" i="1" smtClean="0">
                          <a:solidFill>
                            <a:schemeClr val="tx1"/>
                          </a:solidFill>
                          <a:latin typeface="Cambria Math" panose="02040503050406030204" pitchFamily="18" charset="0"/>
                        </a:rPr>
                        <m:t>)</m:t>
                      </m:r>
                    </m:oMath>
                  </m:oMathPara>
                </a14:m>
                <a:endParaRPr lang="ko-KR" altLang="en-US" sz="2000">
                  <a:solidFill>
                    <a:schemeClr val="tx1"/>
                  </a:solidFill>
                  <a:latin typeface="Consolas" panose="020B0609020204030204" pitchFamily="49" charset="0"/>
                </a:endParaRPr>
              </a:p>
            </p:txBody>
          </p:sp>
        </mc:Choice>
        <mc:Fallback xmlns="">
          <p:sp>
            <p:nvSpPr>
              <p:cNvPr id="59" name="TextBox 58">
                <a:extLst>
                  <a:ext uri="{FF2B5EF4-FFF2-40B4-BE49-F238E27FC236}">
                    <a16:creationId xmlns:a16="http://schemas.microsoft.com/office/drawing/2014/main" id="{568FE369-4D5E-4F0B-B1FD-1CD6B9D638F5}"/>
                  </a:ext>
                </a:extLst>
              </p:cNvPr>
              <p:cNvSpPr txBox="1">
                <a:spLocks noRot="1" noChangeAspect="1" noMove="1" noResize="1" noEditPoints="1" noAdjustHandles="1" noChangeArrowheads="1" noChangeShapeType="1" noTextEdit="1"/>
              </p:cNvSpPr>
              <p:nvPr/>
            </p:nvSpPr>
            <p:spPr>
              <a:xfrm>
                <a:off x="5995153" y="4306139"/>
                <a:ext cx="1726050" cy="585225"/>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A16FE76F-AB33-40BD-9355-5D90D0562345}"/>
                  </a:ext>
                </a:extLst>
              </p:cNvPr>
              <p:cNvSpPr txBox="1"/>
              <p:nvPr/>
            </p:nvSpPr>
            <p:spPr>
              <a:xfrm>
                <a:off x="5995153" y="5173220"/>
                <a:ext cx="904735" cy="58522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𝑏</m:t>
                          </m:r>
                        </m:den>
                      </m:f>
                      <m:r>
                        <a:rPr lang="en-US" altLang="ko-KR" sz="2000" b="0" i="0" smtClean="0">
                          <a:solidFill>
                            <a:schemeClr val="tx1"/>
                          </a:solidFill>
                          <a:latin typeface="Cambria Math" panose="02040503050406030204" pitchFamily="18" charset="0"/>
                        </a:rPr>
                        <m:t>=1</m:t>
                      </m:r>
                    </m:oMath>
                  </m:oMathPara>
                </a14:m>
                <a:endParaRPr lang="ko-KR" altLang="en-US" sz="2000">
                  <a:solidFill>
                    <a:schemeClr val="tx1"/>
                  </a:solidFill>
                  <a:latin typeface="Consolas" panose="020B0609020204030204" pitchFamily="49" charset="0"/>
                </a:endParaRPr>
              </a:p>
            </p:txBody>
          </p:sp>
        </mc:Choice>
        <mc:Fallback xmlns="">
          <p:sp>
            <p:nvSpPr>
              <p:cNvPr id="74" name="TextBox 73">
                <a:extLst>
                  <a:ext uri="{FF2B5EF4-FFF2-40B4-BE49-F238E27FC236}">
                    <a16:creationId xmlns:a16="http://schemas.microsoft.com/office/drawing/2014/main" id="{A16FE76F-AB33-40BD-9355-5D90D0562345}"/>
                  </a:ext>
                </a:extLst>
              </p:cNvPr>
              <p:cNvSpPr txBox="1">
                <a:spLocks noRot="1" noChangeAspect="1" noMove="1" noResize="1" noEditPoints="1" noAdjustHandles="1" noChangeArrowheads="1" noChangeShapeType="1" noTextEdit="1"/>
              </p:cNvSpPr>
              <p:nvPr/>
            </p:nvSpPr>
            <p:spPr>
              <a:xfrm>
                <a:off x="5995153" y="5173220"/>
                <a:ext cx="904735" cy="585225"/>
              </a:xfrm>
              <a:prstGeom prst="rect">
                <a:avLst/>
              </a:prstGeom>
              <a:blipFill>
                <a:blip r:embed="rId10"/>
                <a:stretch>
                  <a:fillRect/>
                </a:stretch>
              </a:blipFill>
            </p:spPr>
            <p:txBody>
              <a:bodyPr/>
              <a:lstStyle/>
              <a:p>
                <a:r>
                  <a:rPr lang="ko-KR" altLang="en-US">
                    <a:noFill/>
                  </a:rPr>
                  <a:t> </a:t>
                </a:r>
              </a:p>
            </p:txBody>
          </p:sp>
        </mc:Fallback>
      </mc:AlternateContent>
      <p:sp>
        <p:nvSpPr>
          <p:cNvPr id="75" name="TextBox 74">
            <a:extLst>
              <a:ext uri="{FF2B5EF4-FFF2-40B4-BE49-F238E27FC236}">
                <a16:creationId xmlns:a16="http://schemas.microsoft.com/office/drawing/2014/main" id="{03F928CF-983A-4227-9369-647883A96FE2}"/>
              </a:ext>
            </a:extLst>
          </p:cNvPr>
          <p:cNvSpPr txBox="1"/>
          <p:nvPr/>
        </p:nvSpPr>
        <p:spPr>
          <a:xfrm>
            <a:off x="1308408" y="1814122"/>
            <a:ext cx="2475358" cy="461665"/>
          </a:xfrm>
          <a:prstGeom prst="rect">
            <a:avLst/>
          </a:prstGeom>
          <a:noFill/>
        </p:spPr>
        <p:txBody>
          <a:bodyPr wrap="none" rtlCol="0">
            <a:spAutoFit/>
          </a:bodyPr>
          <a:lstStyle/>
          <a:p>
            <a:pPr algn="l"/>
            <a:r>
              <a:rPr lang="en-US" altLang="ko-KR" sz="2400">
                <a:solidFill>
                  <a:schemeClr val="tx1"/>
                </a:solidFill>
                <a:latin typeface="맑은 고딕" panose="020B0503020000020004" pitchFamily="50" charset="-127"/>
                <a:ea typeface="맑은 고딕" panose="020B0503020000020004" pitchFamily="50" charset="-127"/>
              </a:rPr>
              <a:t>w</a:t>
            </a:r>
            <a:r>
              <a:rPr lang="ko-KR" altLang="en-US" sz="2400">
                <a:solidFill>
                  <a:schemeClr val="tx1"/>
                </a:solidFill>
                <a:latin typeface="맑은 고딕" panose="020B0503020000020004" pitchFamily="50" charset="-127"/>
                <a:ea typeface="맑은 고딕" panose="020B0503020000020004" pitchFamily="50" charset="-127"/>
              </a:rPr>
              <a:t>에 대하여 미분</a:t>
            </a:r>
          </a:p>
        </p:txBody>
      </p:sp>
      <p:sp>
        <p:nvSpPr>
          <p:cNvPr id="76" name="TextBox 75">
            <a:extLst>
              <a:ext uri="{FF2B5EF4-FFF2-40B4-BE49-F238E27FC236}">
                <a16:creationId xmlns:a16="http://schemas.microsoft.com/office/drawing/2014/main" id="{830FC2CD-38A0-41D7-8FF4-8CE8801010AD}"/>
              </a:ext>
            </a:extLst>
          </p:cNvPr>
          <p:cNvSpPr txBox="1"/>
          <p:nvPr/>
        </p:nvSpPr>
        <p:spPr>
          <a:xfrm>
            <a:off x="6040655" y="1878511"/>
            <a:ext cx="2433680" cy="461665"/>
          </a:xfrm>
          <a:prstGeom prst="rect">
            <a:avLst/>
          </a:prstGeom>
          <a:noFill/>
        </p:spPr>
        <p:txBody>
          <a:bodyPr wrap="none" rtlCol="0">
            <a:spAutoFit/>
          </a:bodyPr>
          <a:lstStyle/>
          <a:p>
            <a:pPr algn="l"/>
            <a:r>
              <a:rPr lang="en-US" altLang="ko-KR" sz="2400">
                <a:solidFill>
                  <a:schemeClr val="tx1"/>
                </a:solidFill>
                <a:latin typeface="맑은 고딕" panose="020B0503020000020004" pitchFamily="50" charset="-127"/>
                <a:ea typeface="맑은 고딕" panose="020B0503020000020004" pitchFamily="50" charset="-127"/>
              </a:rPr>
              <a:t>b</a:t>
            </a:r>
            <a:r>
              <a:rPr lang="ko-KR" altLang="en-US" sz="2400">
                <a:solidFill>
                  <a:schemeClr val="tx1"/>
                </a:solidFill>
                <a:latin typeface="맑은 고딕" panose="020B0503020000020004" pitchFamily="50" charset="-127"/>
                <a:ea typeface="맑은 고딕" panose="020B0503020000020004" pitchFamily="50" charset="-127"/>
              </a:rPr>
              <a:t>에 대하여 미분</a:t>
            </a:r>
          </a:p>
        </p:txBody>
      </p:sp>
    </p:spTree>
    <p:extLst>
      <p:ext uri="{BB962C8B-B14F-4D97-AF65-F5344CB8AC3E}">
        <p14:creationId xmlns:p14="http://schemas.microsoft.com/office/powerpoint/2010/main" val="31914333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 name="직사각형 6"/>
          <p:cNvSpPr/>
          <p:nvPr/>
        </p:nvSpPr>
        <p:spPr>
          <a:xfrm>
            <a:off x="2705100" y="2751138"/>
            <a:ext cx="5213350" cy="1336584"/>
          </a:xfrm>
          <a:prstGeom prst="rect">
            <a:avLst/>
          </a:prstGeom>
        </p:spPr>
        <p:txBody>
          <a:bodyPr>
            <a:spAutoFit/>
          </a:bodyPr>
          <a:lstStyle/>
          <a:p>
            <a:pPr fontAlgn="auto">
              <a:lnSpc>
                <a:spcPct val="150000"/>
              </a:lnSpc>
              <a:spcBef>
                <a:spcPts val="200"/>
              </a:spcBef>
              <a:spcAft>
                <a:spcPts val="0"/>
              </a:spcAft>
              <a:defRPr/>
            </a:pPr>
            <a:r>
              <a:rPr kumimoji="0" lang="en-US" altLang="ko-KR" sz="1800" b="1">
                <a:solidFill>
                  <a:schemeClr val="tx1">
                    <a:lumMod val="75000"/>
                    <a:lumOff val="25000"/>
                  </a:schemeClr>
                </a:solidFill>
                <a:latin typeface="맑은 고딕" pitchFamily="50" charset="-127"/>
                <a:ea typeface="맑은 고딕" pitchFamily="50" charset="-127"/>
              </a:rPr>
              <a:t>1.1 </a:t>
            </a:r>
            <a:r>
              <a:rPr kumimoji="0" lang="ko-KR" altLang="en-US" sz="1800" b="1">
                <a:solidFill>
                  <a:schemeClr val="tx1">
                    <a:lumMod val="75000"/>
                    <a:lumOff val="25000"/>
                  </a:schemeClr>
                </a:solidFill>
                <a:latin typeface="맑은 고딕" pitchFamily="50" charset="-127"/>
                <a:ea typeface="맑은 고딕" pitchFamily="50" charset="-127"/>
              </a:rPr>
              <a:t>인공지능과 머신러닝</a:t>
            </a:r>
            <a:r>
              <a:rPr kumimoji="0" lang="en-US" altLang="ko-KR" sz="1800" b="1">
                <a:solidFill>
                  <a:schemeClr val="tx1">
                    <a:lumMod val="75000"/>
                    <a:lumOff val="25000"/>
                  </a:schemeClr>
                </a:solidFill>
                <a:latin typeface="맑은 고딕" pitchFamily="50" charset="-127"/>
                <a:ea typeface="맑은 고딕" pitchFamily="50" charset="-127"/>
              </a:rPr>
              <a:t>, </a:t>
            </a:r>
            <a:r>
              <a:rPr kumimoji="0" lang="ko-KR" altLang="en-US" sz="1800" b="1">
                <a:solidFill>
                  <a:schemeClr val="tx1">
                    <a:lumMod val="75000"/>
                    <a:lumOff val="25000"/>
                  </a:schemeClr>
                </a:solidFill>
                <a:latin typeface="맑은 고딕" pitchFamily="50" charset="-127"/>
                <a:ea typeface="맑은 고딕" pitchFamily="50" charset="-127"/>
              </a:rPr>
              <a:t>딥러닝</a:t>
            </a:r>
            <a:endParaRPr kumimoji="0" lang="en-US" altLang="ko-KR" sz="1800" b="1">
              <a:solidFill>
                <a:schemeClr val="tx1">
                  <a:lumMod val="75000"/>
                  <a:lumOff val="25000"/>
                </a:schemeClr>
              </a:solidFill>
              <a:latin typeface="맑은 고딕" pitchFamily="50" charset="-127"/>
              <a:ea typeface="맑은 고딕" pitchFamily="50" charset="-127"/>
            </a:endParaRPr>
          </a:p>
          <a:p>
            <a:pPr fontAlgn="auto">
              <a:lnSpc>
                <a:spcPct val="150000"/>
              </a:lnSpc>
              <a:spcBef>
                <a:spcPts val="200"/>
              </a:spcBef>
              <a:spcAft>
                <a:spcPts val="0"/>
              </a:spcAft>
              <a:defRPr/>
            </a:pPr>
            <a:r>
              <a:rPr kumimoji="0" lang="en-US" altLang="ko-KR" sz="1800" b="1">
                <a:solidFill>
                  <a:schemeClr val="tx1">
                    <a:lumMod val="75000"/>
                    <a:lumOff val="25000"/>
                  </a:schemeClr>
                </a:solidFill>
                <a:latin typeface="맑은 고딕" pitchFamily="50" charset="-127"/>
                <a:ea typeface="맑은 고딕" pitchFamily="50" charset="-127"/>
              </a:rPr>
              <a:t>1.2 </a:t>
            </a:r>
            <a:r>
              <a:rPr kumimoji="0" lang="ko-KR" altLang="en-US" sz="1800" b="1">
                <a:solidFill>
                  <a:schemeClr val="tx1">
                    <a:lumMod val="75000"/>
                    <a:lumOff val="25000"/>
                  </a:schemeClr>
                </a:solidFill>
                <a:latin typeface="맑은 고딕" pitchFamily="50" charset="-127"/>
                <a:ea typeface="맑은 고딕" pitchFamily="50" charset="-127"/>
              </a:rPr>
              <a:t>딥러닝 이전 </a:t>
            </a:r>
            <a:r>
              <a:rPr kumimoji="0" lang="en-US" altLang="ko-KR" sz="1800" b="1">
                <a:solidFill>
                  <a:schemeClr val="tx1">
                    <a:lumMod val="75000"/>
                    <a:lumOff val="25000"/>
                  </a:schemeClr>
                </a:solidFill>
                <a:latin typeface="맑은 고딕" pitchFamily="50" charset="-127"/>
                <a:ea typeface="맑은 고딕" pitchFamily="50" charset="-127"/>
              </a:rPr>
              <a:t>: </a:t>
            </a:r>
            <a:r>
              <a:rPr kumimoji="0" lang="ko-KR" altLang="en-US" sz="1800" b="1">
                <a:solidFill>
                  <a:schemeClr val="tx1">
                    <a:lumMod val="75000"/>
                    <a:lumOff val="25000"/>
                  </a:schemeClr>
                </a:solidFill>
                <a:latin typeface="맑은 고딕" pitchFamily="50" charset="-127"/>
                <a:ea typeface="맑은 고딕" pitchFamily="50" charset="-127"/>
              </a:rPr>
              <a:t>머신 러닝의 간략한 역사</a:t>
            </a:r>
            <a:endParaRPr kumimoji="0" lang="en-US" altLang="ko-KR" sz="1800" b="1">
              <a:solidFill>
                <a:schemeClr val="tx1">
                  <a:lumMod val="75000"/>
                  <a:lumOff val="25000"/>
                </a:schemeClr>
              </a:solidFill>
              <a:latin typeface="맑은 고딕" pitchFamily="50" charset="-127"/>
              <a:ea typeface="맑은 고딕" pitchFamily="50" charset="-127"/>
            </a:endParaRPr>
          </a:p>
          <a:p>
            <a:pPr fontAlgn="auto">
              <a:lnSpc>
                <a:spcPct val="150000"/>
              </a:lnSpc>
              <a:spcBef>
                <a:spcPts val="200"/>
              </a:spcBef>
              <a:spcAft>
                <a:spcPts val="0"/>
              </a:spcAft>
              <a:defRPr/>
            </a:pPr>
            <a:r>
              <a:rPr kumimoji="0" lang="en-US" altLang="ko-KR" sz="1800" b="1">
                <a:solidFill>
                  <a:schemeClr val="tx1">
                    <a:lumMod val="75000"/>
                    <a:lumOff val="25000"/>
                  </a:schemeClr>
                </a:solidFill>
                <a:latin typeface="맑은 고딕" pitchFamily="50" charset="-127"/>
                <a:ea typeface="맑은 고딕" pitchFamily="50" charset="-127"/>
              </a:rPr>
              <a:t>1.3 </a:t>
            </a:r>
            <a:r>
              <a:rPr kumimoji="0" lang="ko-KR" altLang="en-US" sz="1800" b="1">
                <a:solidFill>
                  <a:schemeClr val="tx1">
                    <a:lumMod val="75000"/>
                    <a:lumOff val="25000"/>
                  </a:schemeClr>
                </a:solidFill>
                <a:latin typeface="맑은 고딕" pitchFamily="50" charset="-127"/>
                <a:ea typeface="맑은 고딕" pitchFamily="50" charset="-127"/>
              </a:rPr>
              <a:t>왜 딥러닝일까</a:t>
            </a:r>
            <a:r>
              <a:rPr kumimoji="0" lang="en-US" altLang="ko-KR" sz="1800" b="1">
                <a:solidFill>
                  <a:schemeClr val="tx1">
                    <a:lumMod val="75000"/>
                    <a:lumOff val="25000"/>
                  </a:schemeClr>
                </a:solidFill>
                <a:latin typeface="맑은 고딕" pitchFamily="50" charset="-127"/>
                <a:ea typeface="맑은 고딕" pitchFamily="50" charset="-127"/>
              </a:rPr>
              <a:t>? </a:t>
            </a:r>
            <a:r>
              <a:rPr kumimoji="0" lang="ko-KR" altLang="en-US" sz="1800" b="1">
                <a:solidFill>
                  <a:schemeClr val="tx1">
                    <a:lumMod val="75000"/>
                    <a:lumOff val="25000"/>
                  </a:schemeClr>
                </a:solidFill>
                <a:latin typeface="맑은 고딕" pitchFamily="50" charset="-127"/>
                <a:ea typeface="맑은 고딕" pitchFamily="50" charset="-127"/>
              </a:rPr>
              <a:t>왜 지금일까</a:t>
            </a:r>
            <a:r>
              <a:rPr kumimoji="0" lang="en-US" altLang="ko-KR" sz="1800" b="1">
                <a:solidFill>
                  <a:schemeClr val="tx1">
                    <a:lumMod val="75000"/>
                    <a:lumOff val="25000"/>
                  </a:schemeClr>
                </a:solidFill>
                <a:latin typeface="맑은 고딕" pitchFamily="50" charset="-127"/>
                <a:ea typeface="맑은 고딕" pitchFamily="50" charset="-127"/>
              </a:rPr>
              <a:t>?</a:t>
            </a: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손실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39" name="타원 38">
            <a:extLst>
              <a:ext uri="{FF2B5EF4-FFF2-40B4-BE49-F238E27FC236}">
                <a16:creationId xmlns:a16="http://schemas.microsoft.com/office/drawing/2014/main" id="{D053F728-C8F6-467C-98E0-F32BFA4F0A70}"/>
              </a:ext>
            </a:extLst>
          </p:cNvPr>
          <p:cNvSpPr/>
          <p:nvPr/>
        </p:nvSpPr>
        <p:spPr>
          <a:xfrm>
            <a:off x="2563641" y="2831054"/>
            <a:ext cx="1048214" cy="104821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0" name="직선 화살표 연결선 39">
            <a:extLst>
              <a:ext uri="{FF2B5EF4-FFF2-40B4-BE49-F238E27FC236}">
                <a16:creationId xmlns:a16="http://schemas.microsoft.com/office/drawing/2014/main" id="{812B3FBA-1891-47FA-B29C-F93E2F8D171F}"/>
              </a:ext>
            </a:extLst>
          </p:cNvPr>
          <p:cNvCxnSpPr>
            <a:endCxn id="39" idx="2"/>
          </p:cNvCxnSpPr>
          <p:nvPr/>
        </p:nvCxnSpPr>
        <p:spPr>
          <a:xfrm>
            <a:off x="1911681" y="3355161"/>
            <a:ext cx="65196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3EC0BD17-06B6-4D53-B788-DB6E1D125DB0}"/>
              </a:ext>
            </a:extLst>
          </p:cNvPr>
          <p:cNvCxnSpPr>
            <a:cxnSpLocks/>
            <a:endCxn id="39" idx="1"/>
          </p:cNvCxnSpPr>
          <p:nvPr/>
        </p:nvCxnSpPr>
        <p:spPr>
          <a:xfrm>
            <a:off x="2237661" y="2645199"/>
            <a:ext cx="47948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20957BA8-991E-43EE-AC7A-25A24126D54D}"/>
              </a:ext>
            </a:extLst>
          </p:cNvPr>
          <p:cNvCxnSpPr>
            <a:cxnSpLocks/>
            <a:endCxn id="39" idx="3"/>
          </p:cNvCxnSpPr>
          <p:nvPr/>
        </p:nvCxnSpPr>
        <p:spPr>
          <a:xfrm flipV="1">
            <a:off x="2127271" y="3725761"/>
            <a:ext cx="58987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6B236F67-EFAB-44B2-9F69-A9B25F5F4D2C}"/>
                  </a:ext>
                </a:extLst>
              </p:cNvPr>
              <p:cNvSpPr txBox="1"/>
              <p:nvPr/>
            </p:nvSpPr>
            <p:spPr>
              <a:xfrm>
                <a:off x="1523780" y="2206999"/>
                <a:ext cx="823116"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𝑤</m:t>
                          </m:r>
                        </m:e>
                        <m:sub>
                          <m:r>
                            <a:rPr lang="en-US" altLang="ko-KR" sz="2400" b="0" i="1" smtClean="0">
                              <a:solidFill>
                                <a:schemeClr val="tx1"/>
                              </a:solidFill>
                              <a:latin typeface="Cambria Math" panose="02040503050406030204" pitchFamily="18" charset="0"/>
                            </a:rPr>
                            <m:t>1</m:t>
                          </m:r>
                        </m:sub>
                      </m:sSub>
                      <m:sSub>
                        <m:sSubPr>
                          <m:ctrlPr>
                            <a:rPr lang="en-US" altLang="ko-KR" sz="2400" i="1">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𝑥</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ambria Math" panose="02040503050406030204" pitchFamily="18" charset="0"/>
                </a:endParaRPr>
              </a:p>
            </p:txBody>
          </p:sp>
        </mc:Choice>
        <mc:Fallback xmlns="">
          <p:sp>
            <p:nvSpPr>
              <p:cNvPr id="43" name="TextBox 42">
                <a:extLst>
                  <a:ext uri="{FF2B5EF4-FFF2-40B4-BE49-F238E27FC236}">
                    <a16:creationId xmlns:a16="http://schemas.microsoft.com/office/drawing/2014/main" id="{6B236F67-EFAB-44B2-9F69-A9B25F5F4D2C}"/>
                  </a:ext>
                </a:extLst>
              </p:cNvPr>
              <p:cNvSpPr txBox="1">
                <a:spLocks noRot="1" noChangeAspect="1" noMove="1" noResize="1" noEditPoints="1" noAdjustHandles="1" noChangeArrowheads="1" noChangeShapeType="1" noTextEdit="1"/>
              </p:cNvSpPr>
              <p:nvPr/>
            </p:nvSpPr>
            <p:spPr>
              <a:xfrm>
                <a:off x="1523780" y="2206999"/>
                <a:ext cx="823116" cy="461665"/>
              </a:xfrm>
              <a:prstGeom prst="rect">
                <a:avLst/>
              </a:prstGeom>
              <a:blipFill>
                <a:blip r:embed="rId3"/>
                <a:stretch>
                  <a:fillRect b="-3947"/>
                </a:stretch>
              </a:blipFill>
            </p:spPr>
            <p:txBody>
              <a:bodyPr/>
              <a:lstStyle/>
              <a:p>
                <a:r>
                  <a:rPr lang="ko-KR" altLang="en-US">
                    <a:noFill/>
                  </a:rPr>
                  <a:t> </a:t>
                </a:r>
              </a:p>
            </p:txBody>
          </p:sp>
        </mc:Fallback>
      </mc:AlternateContent>
      <p:sp>
        <p:nvSpPr>
          <p:cNvPr id="45" name="TextBox 44">
            <a:extLst>
              <a:ext uri="{FF2B5EF4-FFF2-40B4-BE49-F238E27FC236}">
                <a16:creationId xmlns:a16="http://schemas.microsoft.com/office/drawing/2014/main" id="{7737E305-BCB6-4E3F-9A05-5C22075E359A}"/>
              </a:ext>
            </a:extLst>
          </p:cNvPr>
          <p:cNvSpPr txBox="1"/>
          <p:nvPr/>
        </p:nvSpPr>
        <p:spPr>
          <a:xfrm>
            <a:off x="1792735" y="3895442"/>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b</a:t>
            </a:r>
            <a:endParaRPr lang="ko-KR" altLang="en-US" sz="2400">
              <a:solidFill>
                <a:schemeClr val="tx1"/>
              </a:solidFill>
              <a:latin typeface="Cambria Math" panose="02040503050406030204" pitchFamily="18" charset="0"/>
            </a:endParaRPr>
          </a:p>
        </p:txBody>
      </p:sp>
      <p:sp>
        <p:nvSpPr>
          <p:cNvPr id="47" name="TextBox 46">
            <a:extLst>
              <a:ext uri="{FF2B5EF4-FFF2-40B4-BE49-F238E27FC236}">
                <a16:creationId xmlns:a16="http://schemas.microsoft.com/office/drawing/2014/main" id="{BCE614B3-746E-4451-8AC8-EC9ECF63B954}"/>
              </a:ext>
            </a:extLst>
          </p:cNvPr>
          <p:cNvSpPr txBox="1"/>
          <p:nvPr/>
        </p:nvSpPr>
        <p:spPr>
          <a:xfrm>
            <a:off x="2577386" y="3099808"/>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cxnSp>
        <p:nvCxnSpPr>
          <p:cNvPr id="48" name="직선 화살표 연결선 47">
            <a:extLst>
              <a:ext uri="{FF2B5EF4-FFF2-40B4-BE49-F238E27FC236}">
                <a16:creationId xmlns:a16="http://schemas.microsoft.com/office/drawing/2014/main" id="{D1D618A5-3C57-4FE1-B848-9B148A09DC21}"/>
              </a:ext>
            </a:extLst>
          </p:cNvPr>
          <p:cNvCxnSpPr>
            <a:cxnSpLocks/>
          </p:cNvCxnSpPr>
          <p:nvPr/>
        </p:nvCxnSpPr>
        <p:spPr>
          <a:xfrm>
            <a:off x="3611855" y="336259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245BA8EB-1569-4482-B3D5-DD86130B99EB}"/>
              </a:ext>
            </a:extLst>
          </p:cNvPr>
          <p:cNvSpPr txBox="1"/>
          <p:nvPr/>
        </p:nvSpPr>
        <p:spPr>
          <a:xfrm>
            <a:off x="4087643" y="3104063"/>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z</a:t>
            </a:r>
            <a:endParaRPr lang="ko-KR" altLang="en-US" sz="2400">
              <a:solidFill>
                <a:schemeClr val="tx1"/>
              </a:solidFill>
              <a:latin typeface="Cambria Math" panose="02040503050406030204" pitchFamily="18" charset="0"/>
            </a:endParaRPr>
          </a:p>
        </p:txBody>
      </p:sp>
      <p:sp>
        <p:nvSpPr>
          <p:cNvPr id="50" name="타원 49">
            <a:extLst>
              <a:ext uri="{FF2B5EF4-FFF2-40B4-BE49-F238E27FC236}">
                <a16:creationId xmlns:a16="http://schemas.microsoft.com/office/drawing/2014/main" id="{0C5EAD53-CA90-4FE5-921A-4F47429433E3}"/>
              </a:ext>
            </a:extLst>
          </p:cNvPr>
          <p:cNvSpPr/>
          <p:nvPr/>
        </p:nvSpPr>
        <p:spPr>
          <a:xfrm>
            <a:off x="7088783" y="295186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163345F8-8180-4C46-83B2-42C08E8FA19B}"/>
                  </a:ext>
                </a:extLst>
              </p:cNvPr>
              <p:cNvSpPr txBox="1"/>
              <p:nvPr/>
            </p:nvSpPr>
            <p:spPr>
              <a:xfrm>
                <a:off x="8539893" y="3124328"/>
                <a:ext cx="386575"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52" name="TextBox 51">
                <a:extLst>
                  <a:ext uri="{FF2B5EF4-FFF2-40B4-BE49-F238E27FC236}">
                    <a16:creationId xmlns:a16="http://schemas.microsoft.com/office/drawing/2014/main" id="{163345F8-8180-4C46-83B2-42C08E8FA19B}"/>
                  </a:ext>
                </a:extLst>
              </p:cNvPr>
              <p:cNvSpPr txBox="1">
                <a:spLocks noRot="1" noChangeAspect="1" noMove="1" noResize="1" noEditPoints="1" noAdjustHandles="1" noChangeArrowheads="1" noChangeShapeType="1" noTextEdit="1"/>
              </p:cNvSpPr>
              <p:nvPr/>
            </p:nvSpPr>
            <p:spPr>
              <a:xfrm>
                <a:off x="8539893" y="3124328"/>
                <a:ext cx="386575" cy="461665"/>
              </a:xfrm>
              <a:prstGeom prst="rect">
                <a:avLst/>
              </a:prstGeom>
              <a:blipFill>
                <a:blip r:embed="rId4"/>
                <a:stretch>
                  <a:fillRect l="-1587" t="-4000" r="-19048" b="-10667"/>
                </a:stretch>
              </a:blipFill>
            </p:spPr>
            <p:txBody>
              <a:bodyPr/>
              <a:lstStyle/>
              <a:p>
                <a:r>
                  <a:rPr lang="ko-KR" altLang="en-US">
                    <a:noFill/>
                  </a:rPr>
                  <a:t> </a:t>
                </a:r>
              </a:p>
            </p:txBody>
          </p:sp>
        </mc:Fallback>
      </mc:AlternateContent>
      <p:cxnSp>
        <p:nvCxnSpPr>
          <p:cNvPr id="53" name="직선 화살표 연결선 52">
            <a:extLst>
              <a:ext uri="{FF2B5EF4-FFF2-40B4-BE49-F238E27FC236}">
                <a16:creationId xmlns:a16="http://schemas.microsoft.com/office/drawing/2014/main" id="{ED4CCA23-90A9-42E4-86DC-A4BAB5670C21}"/>
              </a:ext>
            </a:extLst>
          </p:cNvPr>
          <p:cNvCxnSpPr>
            <a:cxnSpLocks/>
            <a:stCxn id="50" idx="6"/>
            <a:endCxn id="52" idx="1"/>
          </p:cNvCxnSpPr>
          <p:nvPr/>
        </p:nvCxnSpPr>
        <p:spPr>
          <a:xfrm>
            <a:off x="7895385" y="3355161"/>
            <a:ext cx="64450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55" name="타원 54">
            <a:extLst>
              <a:ext uri="{FF2B5EF4-FFF2-40B4-BE49-F238E27FC236}">
                <a16:creationId xmlns:a16="http://schemas.microsoft.com/office/drawing/2014/main" id="{8A4DC699-A801-443F-9DA8-98B5936B0D6A}"/>
              </a:ext>
            </a:extLst>
          </p:cNvPr>
          <p:cNvSpPr/>
          <p:nvPr/>
        </p:nvSpPr>
        <p:spPr>
          <a:xfrm>
            <a:off x="4928432" y="29567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0" name="직선 화살표 연결선 59">
            <a:extLst>
              <a:ext uri="{FF2B5EF4-FFF2-40B4-BE49-F238E27FC236}">
                <a16:creationId xmlns:a16="http://schemas.microsoft.com/office/drawing/2014/main" id="{C2150830-0AE3-4CA5-BEB5-96EE8E0C518B}"/>
              </a:ext>
            </a:extLst>
          </p:cNvPr>
          <p:cNvCxnSpPr>
            <a:cxnSpLocks/>
          </p:cNvCxnSpPr>
          <p:nvPr/>
        </p:nvCxnSpPr>
        <p:spPr>
          <a:xfrm>
            <a:off x="4466783" y="336259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EE655629-DD84-4E23-BB67-F2DB6BE814A9}"/>
              </a:ext>
            </a:extLst>
          </p:cNvPr>
          <p:cNvCxnSpPr>
            <a:cxnSpLocks/>
          </p:cNvCxnSpPr>
          <p:nvPr/>
        </p:nvCxnSpPr>
        <p:spPr>
          <a:xfrm>
            <a:off x="5737084" y="336259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67F7ED54-58F5-47B4-B192-71F6BE971E7F}"/>
              </a:ext>
            </a:extLst>
          </p:cNvPr>
          <p:cNvSpPr txBox="1"/>
          <p:nvPr/>
        </p:nvSpPr>
        <p:spPr>
          <a:xfrm>
            <a:off x="6212872" y="3104063"/>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rPr>
              <a:t>a</a:t>
            </a:r>
            <a:endParaRPr lang="ko-KR" altLang="en-US" sz="2400">
              <a:solidFill>
                <a:schemeClr val="tx1"/>
              </a:solidFill>
              <a:latin typeface="Cambria Math" panose="02040503050406030204" pitchFamily="18" charset="0"/>
            </a:endParaRPr>
          </a:p>
        </p:txBody>
      </p:sp>
      <p:cxnSp>
        <p:nvCxnSpPr>
          <p:cNvPr id="63" name="직선 화살표 연결선 62">
            <a:extLst>
              <a:ext uri="{FF2B5EF4-FFF2-40B4-BE49-F238E27FC236}">
                <a16:creationId xmlns:a16="http://schemas.microsoft.com/office/drawing/2014/main" id="{6259E1B6-A6A2-4974-B0AF-F030DB9ED2B9}"/>
              </a:ext>
            </a:extLst>
          </p:cNvPr>
          <p:cNvCxnSpPr>
            <a:cxnSpLocks/>
          </p:cNvCxnSpPr>
          <p:nvPr/>
        </p:nvCxnSpPr>
        <p:spPr>
          <a:xfrm>
            <a:off x="6592012" y="336259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DE75C940-5684-42FB-A670-2419AD6B5993}"/>
                  </a:ext>
                </a:extLst>
              </p:cNvPr>
              <p:cNvSpPr txBox="1"/>
              <p:nvPr/>
            </p:nvSpPr>
            <p:spPr>
              <a:xfrm>
                <a:off x="3673184" y="3569299"/>
                <a:ext cx="1074333" cy="40011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000" b="0" i="1" smtClean="0">
                          <a:solidFill>
                            <a:srgbClr val="3399FF"/>
                          </a:solidFill>
                          <a:latin typeface="Cambria Math" panose="02040503050406030204" pitchFamily="18" charset="0"/>
                          <a:ea typeface="고도 M" panose="02000503000000020004" pitchFamily="2" charset="-127"/>
                        </a:rPr>
                        <m:t>−</m:t>
                      </m:r>
                      <m:r>
                        <a:rPr lang="ko-KR" altLang="en-US" sz="2000" i="1" smtClean="0">
                          <a:solidFill>
                            <a:srgbClr val="3399FF"/>
                          </a:solidFill>
                          <a:latin typeface="Cambria Math" panose="02040503050406030204" pitchFamily="18" charset="0"/>
                          <a:ea typeface="고도 M" panose="02000503000000020004" pitchFamily="2" charset="-127"/>
                        </a:rPr>
                        <m:t>∞</m:t>
                      </m:r>
                      <m:r>
                        <a:rPr lang="en-US" altLang="ko-KR" sz="2000" i="1" smtClean="0">
                          <a:solidFill>
                            <a:srgbClr val="3399FF"/>
                          </a:solidFill>
                          <a:latin typeface="Cambria Math" panose="02040503050406030204" pitchFamily="18" charset="0"/>
                          <a:ea typeface="Cambria Math" panose="02040503050406030204" pitchFamily="18" charset="0"/>
                        </a:rPr>
                        <m:t>~∞</m:t>
                      </m:r>
                    </m:oMath>
                  </m:oMathPara>
                </a14:m>
                <a:endParaRPr lang="ko-KR" altLang="en-US" sz="2000">
                  <a:solidFill>
                    <a:srgbClr val="3399FF"/>
                  </a:solidFill>
                  <a:latin typeface="고도 M" panose="02000503000000020004" pitchFamily="2" charset="-127"/>
                  <a:ea typeface="고도 M" panose="02000503000000020004" pitchFamily="2" charset="-127"/>
                </a:endParaRPr>
              </a:p>
            </p:txBody>
          </p:sp>
        </mc:Choice>
        <mc:Fallback xmlns="">
          <p:sp>
            <p:nvSpPr>
              <p:cNvPr id="64" name="TextBox 63">
                <a:extLst>
                  <a:ext uri="{FF2B5EF4-FFF2-40B4-BE49-F238E27FC236}">
                    <a16:creationId xmlns:a16="http://schemas.microsoft.com/office/drawing/2014/main" id="{DE75C940-5684-42FB-A670-2419AD6B5993}"/>
                  </a:ext>
                </a:extLst>
              </p:cNvPr>
              <p:cNvSpPr txBox="1">
                <a:spLocks noRot="1" noChangeAspect="1" noMove="1" noResize="1" noEditPoints="1" noAdjustHandles="1" noChangeArrowheads="1" noChangeShapeType="1" noTextEdit="1"/>
              </p:cNvSpPr>
              <p:nvPr/>
            </p:nvSpPr>
            <p:spPr>
              <a:xfrm>
                <a:off x="3673184" y="3569299"/>
                <a:ext cx="1074333" cy="400110"/>
              </a:xfrm>
              <a:prstGeom prst="rect">
                <a:avLst/>
              </a:prstGeom>
              <a:blipFill>
                <a:blip r:embed="rId5"/>
                <a:stretch>
                  <a:fillRect/>
                </a:stretch>
              </a:blipFill>
            </p:spPr>
            <p:txBody>
              <a:bodyPr/>
              <a:lstStyle/>
              <a:p>
                <a:r>
                  <a:rPr lang="ko-KR" altLang="en-US">
                    <a:noFill/>
                  </a:rPr>
                  <a:t> </a:t>
                </a:r>
              </a:p>
            </p:txBody>
          </p:sp>
        </mc:Fallback>
      </mc:AlternateContent>
      <p:cxnSp>
        <p:nvCxnSpPr>
          <p:cNvPr id="65" name="연결선: 꺾임 64">
            <a:extLst>
              <a:ext uri="{FF2B5EF4-FFF2-40B4-BE49-F238E27FC236}">
                <a16:creationId xmlns:a16="http://schemas.microsoft.com/office/drawing/2014/main" id="{E45D8C1C-BE00-4C9C-8EE8-9800600A003B}"/>
              </a:ext>
            </a:extLst>
          </p:cNvPr>
          <p:cNvCxnSpPr>
            <a:cxnSpLocks/>
            <a:stCxn id="62" idx="0"/>
          </p:cNvCxnSpPr>
          <p:nvPr/>
        </p:nvCxnSpPr>
        <p:spPr>
          <a:xfrm rot="16200000" flipV="1">
            <a:off x="5668909" y="2366812"/>
            <a:ext cx="651386" cy="823116"/>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64962A7B-35FB-4EED-91B2-7EA25D04A60D}"/>
              </a:ext>
            </a:extLst>
          </p:cNvPr>
          <p:cNvSpPr txBox="1"/>
          <p:nvPr/>
        </p:nvSpPr>
        <p:spPr>
          <a:xfrm>
            <a:off x="5658874" y="2006944"/>
            <a:ext cx="1420582"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역방향 계산</a:t>
            </a:r>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4CB6DD5-8372-4863-920E-7A48EA9E2464}"/>
                  </a:ext>
                </a:extLst>
              </p:cNvPr>
              <p:cNvSpPr txBox="1"/>
              <p:nvPr/>
            </p:nvSpPr>
            <p:spPr>
              <a:xfrm>
                <a:off x="6132467" y="3569299"/>
                <a:ext cx="558166" cy="338554"/>
              </a:xfrm>
              <a:prstGeom prst="rect">
                <a:avLst/>
              </a:prstGeom>
              <a:noFill/>
            </p:spPr>
            <p:txBody>
              <a:bodyPr wrap="none" rtlCol="0">
                <a:spAutoFit/>
              </a:bodyPr>
              <a:lstStyle/>
              <a:p>
                <a:pPr algn="l"/>
                <a14:m>
                  <m:oMath xmlns:m="http://schemas.openxmlformats.org/officeDocument/2006/math">
                    <m:r>
                      <a:rPr lang="en-US" altLang="ko-KR" b="0" i="1" smtClean="0">
                        <a:solidFill>
                          <a:srgbClr val="3399FF"/>
                        </a:solidFill>
                        <a:latin typeface="Cambria Math" panose="02040503050406030204" pitchFamily="18" charset="0"/>
                        <a:ea typeface="Cambria Math" panose="02040503050406030204" pitchFamily="18" charset="0"/>
                      </a:rPr>
                      <m:t>0</m:t>
                    </m:r>
                    <m:r>
                      <a:rPr lang="en-US" altLang="ko-KR" i="1" smtClean="0">
                        <a:solidFill>
                          <a:srgbClr val="3399FF"/>
                        </a:solidFill>
                        <a:latin typeface="Cambria Math" panose="02040503050406030204" pitchFamily="18" charset="0"/>
                        <a:ea typeface="Cambria Math" panose="02040503050406030204" pitchFamily="18" charset="0"/>
                      </a:rPr>
                      <m:t>~</m:t>
                    </m:r>
                  </m:oMath>
                </a14:m>
                <a:r>
                  <a:rPr lang="en-US" altLang="ko-KR">
                    <a:solidFill>
                      <a:srgbClr val="3399FF"/>
                    </a:solidFill>
                    <a:latin typeface="Cambria Math" panose="02040503050406030204" pitchFamily="18" charset="0"/>
                    <a:ea typeface="Cambria Math" panose="02040503050406030204" pitchFamily="18" charset="0"/>
                  </a:rPr>
                  <a:t>1</a:t>
                </a:r>
                <a:endParaRPr lang="ko-KR" altLang="en-US">
                  <a:solidFill>
                    <a:srgbClr val="3399FF"/>
                  </a:solidFill>
                  <a:latin typeface="Cambria Math" panose="02040503050406030204" pitchFamily="18" charset="0"/>
                  <a:ea typeface="고도 M" panose="02000503000000020004" pitchFamily="2" charset="-127"/>
                </a:endParaRPr>
              </a:p>
            </p:txBody>
          </p:sp>
        </mc:Choice>
        <mc:Fallback xmlns="">
          <p:sp>
            <p:nvSpPr>
              <p:cNvPr id="67" name="TextBox 66">
                <a:extLst>
                  <a:ext uri="{FF2B5EF4-FFF2-40B4-BE49-F238E27FC236}">
                    <a16:creationId xmlns:a16="http://schemas.microsoft.com/office/drawing/2014/main" id="{14CB6DD5-8372-4863-920E-7A48EA9E2464}"/>
                  </a:ext>
                </a:extLst>
              </p:cNvPr>
              <p:cNvSpPr txBox="1">
                <a:spLocks noRot="1" noChangeAspect="1" noMove="1" noResize="1" noEditPoints="1" noAdjustHandles="1" noChangeArrowheads="1" noChangeShapeType="1" noTextEdit="1"/>
              </p:cNvSpPr>
              <p:nvPr/>
            </p:nvSpPr>
            <p:spPr>
              <a:xfrm>
                <a:off x="6132467" y="3569299"/>
                <a:ext cx="558166" cy="338554"/>
              </a:xfrm>
              <a:prstGeom prst="rect">
                <a:avLst/>
              </a:prstGeom>
              <a:blipFill>
                <a:blip r:embed="rId6"/>
                <a:stretch>
                  <a:fillRect t="-7273" r="-3261" b="-21818"/>
                </a:stretch>
              </a:blipFill>
            </p:spPr>
            <p:txBody>
              <a:bodyPr/>
              <a:lstStyle/>
              <a:p>
                <a:r>
                  <a:rPr lang="ko-KR" altLang="en-US">
                    <a:noFill/>
                  </a:rPr>
                  <a:t> </a:t>
                </a:r>
              </a:p>
            </p:txBody>
          </p:sp>
        </mc:Fallback>
      </mc:AlternateContent>
      <p:sp>
        <p:nvSpPr>
          <p:cNvPr id="69" name="TextBox 68">
            <a:extLst>
              <a:ext uri="{FF2B5EF4-FFF2-40B4-BE49-F238E27FC236}">
                <a16:creationId xmlns:a16="http://schemas.microsoft.com/office/drawing/2014/main" id="{807CDE1F-CF16-4EDE-8F64-A3EEE07EAFB9}"/>
              </a:ext>
            </a:extLst>
          </p:cNvPr>
          <p:cNvSpPr txBox="1"/>
          <p:nvPr/>
        </p:nvSpPr>
        <p:spPr>
          <a:xfrm>
            <a:off x="8426272" y="3569299"/>
            <a:ext cx="798617" cy="307777"/>
          </a:xfrm>
          <a:prstGeom prst="rect">
            <a:avLst/>
          </a:prstGeom>
          <a:noFill/>
        </p:spPr>
        <p:txBody>
          <a:bodyPr wrap="none" rtlCol="0">
            <a:spAutoFit/>
          </a:bodyPr>
          <a:lstStyle/>
          <a:p>
            <a:pPr algn="l"/>
            <a:r>
              <a:rPr lang="en-US" altLang="ko-KR" sz="1400">
                <a:solidFill>
                  <a:srgbClr val="3399FF"/>
                </a:solidFill>
                <a:latin typeface="고도 M" panose="02000503000000020004" pitchFamily="2" charset="-127"/>
                <a:ea typeface="고도 M" panose="02000503000000020004" pitchFamily="2" charset="-127"/>
              </a:rPr>
              <a:t>0 </a:t>
            </a:r>
            <a:r>
              <a:rPr lang="ko-KR" altLang="en-US" sz="1400">
                <a:solidFill>
                  <a:srgbClr val="3399FF"/>
                </a:solidFill>
                <a:latin typeface="고도 M" panose="02000503000000020004" pitchFamily="2" charset="-127"/>
                <a:ea typeface="고도 M" panose="02000503000000020004" pitchFamily="2" charset="-127"/>
              </a:rPr>
              <a:t>또는 </a:t>
            </a:r>
            <a:r>
              <a:rPr lang="en-US" altLang="ko-KR" sz="1400">
                <a:solidFill>
                  <a:srgbClr val="3399FF"/>
                </a:solidFill>
                <a:latin typeface="고도 M" panose="02000503000000020004" pitchFamily="2" charset="-127"/>
                <a:ea typeface="고도 M" panose="02000503000000020004" pitchFamily="2" charset="-127"/>
              </a:rPr>
              <a:t>1</a:t>
            </a:r>
            <a:endParaRPr lang="ko-KR" altLang="en-US" sz="1400">
              <a:solidFill>
                <a:srgbClr val="3399FF"/>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8" name="직사각형 7">
                <a:extLst>
                  <a:ext uri="{FF2B5EF4-FFF2-40B4-BE49-F238E27FC236}">
                    <a16:creationId xmlns:a16="http://schemas.microsoft.com/office/drawing/2014/main" id="{F54CC26D-21A1-4D8B-96BD-8B55FEE4AB1F}"/>
                  </a:ext>
                </a:extLst>
              </p:cNvPr>
              <p:cNvSpPr/>
              <p:nvPr/>
            </p:nvSpPr>
            <p:spPr>
              <a:xfrm>
                <a:off x="4921407" y="3093367"/>
                <a:ext cx="874108" cy="50065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400" b="1" i="1">
                              <a:solidFill>
                                <a:srgbClr val="000000"/>
                              </a:solidFill>
                              <a:latin typeface="Cambria Math" panose="02040503050406030204" pitchFamily="18" charset="0"/>
                              <a:ea typeface="Cambria Math" panose="02040503050406030204" pitchFamily="18" charset="0"/>
                            </a:rPr>
                          </m:ctrlPr>
                        </m:fPr>
                        <m:num>
                          <m:r>
                            <a:rPr lang="en-US" altLang="ko-KR" sz="1400" b="1" i="1">
                              <a:solidFill>
                                <a:schemeClr val="tx1"/>
                              </a:solidFill>
                              <a:latin typeface="Cambria Math" panose="02040503050406030204" pitchFamily="18" charset="0"/>
                              <a:ea typeface="Cambria Math" panose="02040503050406030204" pitchFamily="18" charset="0"/>
                            </a:rPr>
                            <m:t>𝟏</m:t>
                          </m:r>
                        </m:num>
                        <m:den>
                          <m:r>
                            <a:rPr lang="en-US" altLang="ko-KR" sz="1400" b="1" i="1">
                              <a:solidFill>
                                <a:srgbClr val="000000"/>
                              </a:solidFill>
                              <a:latin typeface="Cambria Math" panose="02040503050406030204" pitchFamily="18" charset="0"/>
                              <a:ea typeface="Cambria Math" panose="02040503050406030204" pitchFamily="18" charset="0"/>
                            </a:rPr>
                            <m:t>𝟏</m:t>
                          </m:r>
                          <m:sSup>
                            <m:sSupPr>
                              <m:ctrlPr>
                                <a:rPr lang="en-US" altLang="ko-KR" sz="1400" b="1" i="1">
                                  <a:solidFill>
                                    <a:schemeClr val="tx1"/>
                                  </a:solidFill>
                                  <a:latin typeface="Cambria Math" panose="02040503050406030204" pitchFamily="18" charset="0"/>
                                  <a:ea typeface="Cambria Math" panose="02040503050406030204" pitchFamily="18" charset="0"/>
                                </a:rPr>
                              </m:ctrlPr>
                            </m:sSupPr>
                            <m:e>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𝒆</m:t>
                              </m:r>
                            </m:e>
                            <m:sup>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𝒛</m:t>
                              </m:r>
                            </m:sup>
                          </m:sSup>
                        </m:den>
                      </m:f>
                    </m:oMath>
                  </m:oMathPara>
                </a14:m>
                <a:endParaRPr lang="ko-KR" altLang="en-US" sz="1400" b="1"/>
              </a:p>
            </p:txBody>
          </p:sp>
        </mc:Choice>
        <mc:Fallback xmlns="">
          <p:sp>
            <p:nvSpPr>
              <p:cNvPr id="8" name="직사각형 7">
                <a:extLst>
                  <a:ext uri="{FF2B5EF4-FFF2-40B4-BE49-F238E27FC236}">
                    <a16:creationId xmlns:a16="http://schemas.microsoft.com/office/drawing/2014/main" id="{F54CC26D-21A1-4D8B-96BD-8B55FEE4AB1F}"/>
                  </a:ext>
                </a:extLst>
              </p:cNvPr>
              <p:cNvSpPr>
                <a:spLocks noRot="1" noChangeAspect="1" noMove="1" noResize="1" noEditPoints="1" noAdjustHandles="1" noChangeArrowheads="1" noChangeShapeType="1" noTextEdit="1"/>
              </p:cNvSpPr>
              <p:nvPr/>
            </p:nvSpPr>
            <p:spPr>
              <a:xfrm>
                <a:off x="4921407" y="3093367"/>
                <a:ext cx="874108" cy="500650"/>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68" name="TextBox 7167">
                <a:extLst>
                  <a:ext uri="{FF2B5EF4-FFF2-40B4-BE49-F238E27FC236}">
                    <a16:creationId xmlns:a16="http://schemas.microsoft.com/office/drawing/2014/main" id="{071CF7AC-54F1-483D-AE56-0C7814A8FEEE}"/>
                  </a:ext>
                </a:extLst>
              </p:cNvPr>
              <p:cNvSpPr txBox="1"/>
              <p:nvPr/>
            </p:nvSpPr>
            <p:spPr>
              <a:xfrm>
                <a:off x="7139360" y="3149508"/>
                <a:ext cx="727635" cy="43088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1400" b="1" i="1" smtClean="0">
                          <a:solidFill>
                            <a:schemeClr val="tx1"/>
                          </a:solidFill>
                          <a:latin typeface="Cambria Math" panose="02040503050406030204" pitchFamily="18" charset="0"/>
                        </a:rPr>
                        <m:t>𝒂</m:t>
                      </m:r>
                      <m:r>
                        <a:rPr lang="en-US" altLang="ko-KR" sz="1400" b="1" i="1" smtClean="0">
                          <a:solidFill>
                            <a:schemeClr val="tx1"/>
                          </a:solidFill>
                          <a:latin typeface="Cambria Math" panose="02040503050406030204" pitchFamily="18" charset="0"/>
                          <a:ea typeface="Cambria Math" panose="02040503050406030204" pitchFamily="18" charset="0"/>
                        </a:rPr>
                        <m:t>≥</m:t>
                      </m:r>
                      <m:r>
                        <a:rPr lang="en-US" altLang="ko-KR" sz="1400" b="1" i="1" smtClean="0">
                          <a:solidFill>
                            <a:schemeClr val="tx1"/>
                          </a:solidFill>
                          <a:latin typeface="Cambria Math" panose="02040503050406030204" pitchFamily="18" charset="0"/>
                          <a:ea typeface="Cambria Math" panose="02040503050406030204" pitchFamily="18" charset="0"/>
                        </a:rPr>
                        <m:t>𝟎</m:t>
                      </m:r>
                      <m:r>
                        <a:rPr lang="en-US" altLang="ko-KR" sz="1400" b="1" i="1" smtClean="0">
                          <a:solidFill>
                            <a:schemeClr val="tx1"/>
                          </a:solidFill>
                          <a:latin typeface="Cambria Math" panose="02040503050406030204" pitchFamily="18" charset="0"/>
                          <a:ea typeface="Cambria Math" panose="02040503050406030204" pitchFamily="18" charset="0"/>
                        </a:rPr>
                        <m:t>.</m:t>
                      </m:r>
                      <m:r>
                        <a:rPr lang="en-US" altLang="ko-KR" sz="1400" b="1" i="1" smtClean="0">
                          <a:solidFill>
                            <a:schemeClr val="tx1"/>
                          </a:solidFill>
                          <a:latin typeface="Cambria Math" panose="02040503050406030204" pitchFamily="18" charset="0"/>
                          <a:ea typeface="Cambria Math" panose="02040503050406030204" pitchFamily="18" charset="0"/>
                        </a:rPr>
                        <m:t>𝟓</m:t>
                      </m:r>
                    </m:oMath>
                  </m:oMathPara>
                </a14:m>
                <a:endParaRPr lang="en-US" altLang="ko-KR" sz="1400" b="1">
                  <a:solidFill>
                    <a:schemeClr val="tx1"/>
                  </a:solidFill>
                  <a:latin typeface="Consolas" panose="020B0609020204030204" pitchFamily="49"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ko-KR" sz="1400" b="1" i="1">
                          <a:solidFill>
                            <a:schemeClr val="tx1"/>
                          </a:solidFill>
                          <a:latin typeface="Cambria Math" panose="02040503050406030204" pitchFamily="18" charset="0"/>
                        </a:rPr>
                        <m:t>𝒂</m:t>
                      </m:r>
                      <m:r>
                        <a:rPr lang="en-US" altLang="ko-KR" sz="1400" b="1" i="1" smtClean="0">
                          <a:solidFill>
                            <a:schemeClr val="tx1"/>
                          </a:solidFill>
                          <a:latin typeface="Cambria Math" panose="02040503050406030204" pitchFamily="18" charset="0"/>
                          <a:ea typeface="Cambria Math" panose="02040503050406030204" pitchFamily="18" charset="0"/>
                        </a:rPr>
                        <m:t>&lt;</m:t>
                      </m:r>
                      <m:r>
                        <a:rPr lang="en-US" altLang="ko-KR" sz="1400" b="1" i="1">
                          <a:solidFill>
                            <a:schemeClr val="tx1"/>
                          </a:solidFill>
                          <a:latin typeface="Cambria Math" panose="02040503050406030204" pitchFamily="18" charset="0"/>
                          <a:ea typeface="Cambria Math" panose="02040503050406030204" pitchFamily="18" charset="0"/>
                        </a:rPr>
                        <m:t>𝟎</m:t>
                      </m:r>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𝟓</m:t>
                      </m:r>
                    </m:oMath>
                  </m:oMathPara>
                </a14:m>
                <a:endParaRPr lang="en-US" altLang="ko-KR" sz="1400" b="1">
                  <a:solidFill>
                    <a:schemeClr val="tx1"/>
                  </a:solidFill>
                  <a:latin typeface="Consolas" panose="020B0609020204030204" pitchFamily="49" charset="0"/>
                  <a:ea typeface="Cambria Math" panose="02040503050406030204" pitchFamily="18" charset="0"/>
                </a:endParaRPr>
              </a:p>
            </p:txBody>
          </p:sp>
        </mc:Choice>
        <mc:Fallback xmlns="">
          <p:sp>
            <p:nvSpPr>
              <p:cNvPr id="7168" name="TextBox 7167">
                <a:extLst>
                  <a:ext uri="{FF2B5EF4-FFF2-40B4-BE49-F238E27FC236}">
                    <a16:creationId xmlns:a16="http://schemas.microsoft.com/office/drawing/2014/main" id="{071CF7AC-54F1-483D-AE56-0C7814A8FEEE}"/>
                  </a:ext>
                </a:extLst>
              </p:cNvPr>
              <p:cNvSpPr txBox="1">
                <a:spLocks noRot="1" noChangeAspect="1" noMove="1" noResize="1" noEditPoints="1" noAdjustHandles="1" noChangeArrowheads="1" noChangeShapeType="1" noTextEdit="1"/>
              </p:cNvSpPr>
              <p:nvPr/>
            </p:nvSpPr>
            <p:spPr>
              <a:xfrm>
                <a:off x="7139360" y="3149508"/>
                <a:ext cx="727635" cy="430887"/>
              </a:xfrm>
              <a:prstGeom prst="rect">
                <a:avLst/>
              </a:prstGeom>
              <a:blipFill>
                <a:blip r:embed="rId8"/>
                <a:stretch>
                  <a:fillRect r="-833" b="-4286"/>
                </a:stretch>
              </a:blipFill>
            </p:spPr>
            <p:txBody>
              <a:bodyPr/>
              <a:lstStyle/>
              <a:p>
                <a:r>
                  <a:rPr lang="ko-KR" altLang="en-US">
                    <a:noFill/>
                  </a:rPr>
                  <a:t> </a:t>
                </a:r>
              </a:p>
            </p:txBody>
          </p:sp>
        </mc:Fallback>
      </mc:AlternateContent>
      <p:sp>
        <p:nvSpPr>
          <p:cNvPr id="7" name="화살표: 원형 6">
            <a:extLst>
              <a:ext uri="{FF2B5EF4-FFF2-40B4-BE49-F238E27FC236}">
                <a16:creationId xmlns:a16="http://schemas.microsoft.com/office/drawing/2014/main" id="{3E54A66F-526C-424D-8AD1-D3664B1023E1}"/>
              </a:ext>
            </a:extLst>
          </p:cNvPr>
          <p:cNvSpPr/>
          <p:nvPr/>
        </p:nvSpPr>
        <p:spPr>
          <a:xfrm rot="10997524">
            <a:off x="6841539" y="2991349"/>
            <a:ext cx="1349083" cy="1349083"/>
          </a:xfrm>
          <a:prstGeom prst="circularArrow">
            <a:avLst>
              <a:gd name="adj1" fmla="val 10730"/>
              <a:gd name="adj2" fmla="val 1142319"/>
              <a:gd name="adj3" fmla="val 20233103"/>
              <a:gd name="adj4" fmla="val 10639743"/>
              <a:gd name="adj5" fmla="val 12500"/>
            </a:avLst>
          </a:prstGeom>
          <a:solidFill>
            <a:srgbClr val="E2E2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8" name="TextBox 67">
            <a:extLst>
              <a:ext uri="{FF2B5EF4-FFF2-40B4-BE49-F238E27FC236}">
                <a16:creationId xmlns:a16="http://schemas.microsoft.com/office/drawing/2014/main" id="{429891F2-934D-42FC-BA28-9430CA2FB97D}"/>
              </a:ext>
            </a:extLst>
          </p:cNvPr>
          <p:cNvSpPr txBox="1"/>
          <p:nvPr/>
        </p:nvSpPr>
        <p:spPr>
          <a:xfrm>
            <a:off x="7046636" y="4345673"/>
            <a:ext cx="1103187"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손실함수 </a:t>
            </a:r>
            <a:r>
              <a:rPr lang="en-US" altLang="ko-KR">
                <a:solidFill>
                  <a:schemeClr val="tx1"/>
                </a:solidFill>
                <a:latin typeface="고도 M" panose="02000503000000020004" pitchFamily="2" charset="-127"/>
                <a:ea typeface="고도 M" panose="02000503000000020004" pitchFamily="2" charset="-127"/>
              </a:rPr>
              <a:t>L</a:t>
            </a:r>
            <a:endParaRPr lang="ko-KR" altLang="en-US">
              <a:solidFill>
                <a:schemeClr val="tx1"/>
              </a:solidFill>
              <a:latin typeface="고도 M" panose="02000503000000020004" pitchFamily="2" charset="-127"/>
              <a:ea typeface="고도 M" panose="02000503000000020004" pitchFamily="2" charset="-127"/>
            </a:endParaRPr>
          </a:p>
        </p:txBody>
      </p:sp>
      <p:sp>
        <p:nvSpPr>
          <p:cNvPr id="70" name="화살표: 원형 69">
            <a:extLst>
              <a:ext uri="{FF2B5EF4-FFF2-40B4-BE49-F238E27FC236}">
                <a16:creationId xmlns:a16="http://schemas.microsoft.com/office/drawing/2014/main" id="{59137F2C-E35C-486F-B655-D606517787C0}"/>
              </a:ext>
            </a:extLst>
          </p:cNvPr>
          <p:cNvSpPr/>
          <p:nvPr/>
        </p:nvSpPr>
        <p:spPr>
          <a:xfrm rot="10997524">
            <a:off x="4664222" y="3020828"/>
            <a:ext cx="1349083" cy="1349083"/>
          </a:xfrm>
          <a:prstGeom prst="circularArrow">
            <a:avLst>
              <a:gd name="adj1" fmla="val 10730"/>
              <a:gd name="adj2" fmla="val 1142319"/>
              <a:gd name="adj3" fmla="val 20233103"/>
              <a:gd name="adj4" fmla="val 10639743"/>
              <a:gd name="adj5" fmla="val 12500"/>
            </a:avLst>
          </a:prstGeom>
          <a:solidFill>
            <a:srgbClr val="E2E2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 name="화살표: 원형 70">
            <a:extLst>
              <a:ext uri="{FF2B5EF4-FFF2-40B4-BE49-F238E27FC236}">
                <a16:creationId xmlns:a16="http://schemas.microsoft.com/office/drawing/2014/main" id="{71E15683-63AE-44EA-B896-07732310EFEB}"/>
              </a:ext>
            </a:extLst>
          </p:cNvPr>
          <p:cNvSpPr/>
          <p:nvPr/>
        </p:nvSpPr>
        <p:spPr>
          <a:xfrm rot="10997524">
            <a:off x="2405587" y="3267884"/>
            <a:ext cx="1349083" cy="1349083"/>
          </a:xfrm>
          <a:prstGeom prst="circularArrow">
            <a:avLst>
              <a:gd name="adj1" fmla="val 10730"/>
              <a:gd name="adj2" fmla="val 1142319"/>
              <a:gd name="adj3" fmla="val 20233103"/>
              <a:gd name="adj4" fmla="val 10639743"/>
              <a:gd name="adj5" fmla="val 12500"/>
            </a:avLst>
          </a:prstGeom>
          <a:solidFill>
            <a:srgbClr val="E2E2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F13752A-7A29-4B41-A87F-E9D32F69C64C}"/>
                  </a:ext>
                </a:extLst>
              </p:cNvPr>
              <p:cNvSpPr txBox="1"/>
              <p:nvPr/>
            </p:nvSpPr>
            <p:spPr>
              <a:xfrm>
                <a:off x="6563461" y="4293881"/>
                <a:ext cx="432683" cy="58528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den>
                      </m:f>
                    </m:oMath>
                  </m:oMathPara>
                </a14:m>
                <a:endParaRPr lang="ko-KR" altLang="en-US" sz="2000">
                  <a:solidFill>
                    <a:schemeClr val="tx1"/>
                  </a:solidFill>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8F13752A-7A29-4B41-A87F-E9D32F69C64C}"/>
                  </a:ext>
                </a:extLst>
              </p:cNvPr>
              <p:cNvSpPr txBox="1">
                <a:spLocks noRot="1" noChangeAspect="1" noMove="1" noResize="1" noEditPoints="1" noAdjustHandles="1" noChangeArrowheads="1" noChangeShapeType="1" noTextEdit="1"/>
              </p:cNvSpPr>
              <p:nvPr/>
            </p:nvSpPr>
            <p:spPr>
              <a:xfrm>
                <a:off x="6563461" y="4293881"/>
                <a:ext cx="432683" cy="585288"/>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E2359CCA-99E4-4B86-AAC2-8C3338464503}"/>
                  </a:ext>
                </a:extLst>
              </p:cNvPr>
              <p:cNvSpPr txBox="1"/>
              <p:nvPr/>
            </p:nvSpPr>
            <p:spPr>
              <a:xfrm>
                <a:off x="5115391" y="4293881"/>
                <a:ext cx="432683" cy="58528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den>
                      </m:f>
                    </m:oMath>
                  </m:oMathPara>
                </a14:m>
                <a:endParaRPr lang="ko-KR" altLang="en-US" sz="2000">
                  <a:solidFill>
                    <a:schemeClr val="tx1"/>
                  </a:solidFill>
                  <a:latin typeface="Consolas" panose="020B0609020204030204" pitchFamily="49" charset="0"/>
                </a:endParaRPr>
              </a:p>
            </p:txBody>
          </p:sp>
        </mc:Choice>
        <mc:Fallback xmlns="">
          <p:sp>
            <p:nvSpPr>
              <p:cNvPr id="72" name="TextBox 71">
                <a:extLst>
                  <a:ext uri="{FF2B5EF4-FFF2-40B4-BE49-F238E27FC236}">
                    <a16:creationId xmlns:a16="http://schemas.microsoft.com/office/drawing/2014/main" id="{E2359CCA-99E4-4B86-AAC2-8C3338464503}"/>
                  </a:ext>
                </a:extLst>
              </p:cNvPr>
              <p:cNvSpPr txBox="1">
                <a:spLocks noRot="1" noChangeAspect="1" noMove="1" noResize="1" noEditPoints="1" noAdjustHandles="1" noChangeArrowheads="1" noChangeShapeType="1" noTextEdit="1"/>
              </p:cNvSpPr>
              <p:nvPr/>
            </p:nvSpPr>
            <p:spPr>
              <a:xfrm>
                <a:off x="5115391" y="4293881"/>
                <a:ext cx="432683" cy="585288"/>
              </a:xfrm>
              <a:prstGeom prst="rect">
                <a:avLst/>
              </a:prstGeom>
              <a:blipFill>
                <a:blip r:embed="rId1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39A39338-E888-4445-8D30-EC16E7080714}"/>
                  </a:ext>
                </a:extLst>
              </p:cNvPr>
              <p:cNvSpPr txBox="1"/>
              <p:nvPr/>
            </p:nvSpPr>
            <p:spPr>
              <a:xfrm>
                <a:off x="3443655" y="4285980"/>
                <a:ext cx="553678" cy="637226"/>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num>
                        <m:den>
                          <m:r>
                            <a:rPr lang="en-US" altLang="ko-KR" sz="2000" i="1" smtClean="0">
                              <a:solidFill>
                                <a:schemeClr val="tx1"/>
                              </a:solidFill>
                              <a:latin typeface="Cambria Math" panose="02040503050406030204" pitchFamily="18" charset="0"/>
                            </a:rPr>
                            <m:t>𝜕</m:t>
                          </m:r>
                          <m:sSub>
                            <m:sSubPr>
                              <m:ctrlPr>
                                <a:rPr lang="en-US" altLang="ko-KR" sz="2000" i="1" smtClean="0">
                                  <a:solidFill>
                                    <a:schemeClr val="tx1"/>
                                  </a:solidFill>
                                  <a:latin typeface="Cambria Math" panose="02040503050406030204" pitchFamily="18" charset="0"/>
                                </a:rPr>
                              </m:ctrlPr>
                            </m:sSubPr>
                            <m:e>
                              <m:r>
                                <a:rPr lang="en-US" altLang="ko-KR" sz="2000" b="0" i="1" smtClean="0">
                                  <a:solidFill>
                                    <a:schemeClr val="tx1"/>
                                  </a:solidFill>
                                  <a:latin typeface="Cambria Math" panose="02040503050406030204" pitchFamily="18" charset="0"/>
                                </a:rPr>
                                <m:t>𝑤</m:t>
                              </m:r>
                            </m:e>
                            <m:sub>
                              <m:r>
                                <a:rPr lang="en-US" altLang="ko-KR" sz="2000" b="0" i="1" smtClean="0">
                                  <a:solidFill>
                                    <a:schemeClr val="tx1"/>
                                  </a:solidFill>
                                  <a:latin typeface="Cambria Math" panose="02040503050406030204" pitchFamily="18" charset="0"/>
                                </a:rPr>
                                <m:t>𝑖</m:t>
                              </m:r>
                            </m:sub>
                          </m:sSub>
                        </m:den>
                      </m:f>
                    </m:oMath>
                  </m:oMathPara>
                </a14:m>
                <a:endParaRPr lang="ko-KR" altLang="en-US" sz="2000">
                  <a:solidFill>
                    <a:schemeClr val="tx1"/>
                  </a:solidFill>
                  <a:latin typeface="Consolas" panose="020B0609020204030204" pitchFamily="49" charset="0"/>
                </a:endParaRPr>
              </a:p>
            </p:txBody>
          </p:sp>
        </mc:Choice>
        <mc:Fallback xmlns="">
          <p:sp>
            <p:nvSpPr>
              <p:cNvPr id="73" name="TextBox 72">
                <a:extLst>
                  <a:ext uri="{FF2B5EF4-FFF2-40B4-BE49-F238E27FC236}">
                    <a16:creationId xmlns:a16="http://schemas.microsoft.com/office/drawing/2014/main" id="{39A39338-E888-4445-8D30-EC16E7080714}"/>
                  </a:ext>
                </a:extLst>
              </p:cNvPr>
              <p:cNvSpPr txBox="1">
                <a:spLocks noRot="1" noChangeAspect="1" noMove="1" noResize="1" noEditPoints="1" noAdjustHandles="1" noChangeArrowheads="1" noChangeShapeType="1" noTextEdit="1"/>
              </p:cNvSpPr>
              <p:nvPr/>
            </p:nvSpPr>
            <p:spPr>
              <a:xfrm>
                <a:off x="3443655" y="4285980"/>
                <a:ext cx="553678" cy="637226"/>
              </a:xfrm>
              <a:prstGeom prst="rect">
                <a:avLst/>
              </a:prstGeom>
              <a:blipFill>
                <a:blip r:embed="rId11"/>
                <a:stretch>
                  <a:fillRect/>
                </a:stretch>
              </a:blipFill>
            </p:spPr>
            <p:txBody>
              <a:bodyPr/>
              <a:lstStyle/>
              <a:p>
                <a:r>
                  <a:rPr lang="ko-KR" altLang="en-US">
                    <a:noFill/>
                  </a:rPr>
                  <a:t> </a:t>
                </a:r>
              </a:p>
            </p:txBody>
          </p:sp>
        </mc:Fallback>
      </mc:AlternateContent>
      <p:sp>
        <p:nvSpPr>
          <p:cNvPr id="38" name="TextBox 37">
            <a:extLst>
              <a:ext uri="{FF2B5EF4-FFF2-40B4-BE49-F238E27FC236}">
                <a16:creationId xmlns:a16="http://schemas.microsoft.com/office/drawing/2014/main" id="{832D152C-1EDC-4DB1-A9A7-71F4CA51D727}"/>
              </a:ext>
            </a:extLst>
          </p:cNvPr>
          <p:cNvSpPr txBox="1"/>
          <p:nvPr/>
        </p:nvSpPr>
        <p:spPr>
          <a:xfrm>
            <a:off x="1357952" y="1047099"/>
            <a:ext cx="3849772" cy="1015663"/>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특성이 여러개인 경우 </a:t>
            </a:r>
            <a:r>
              <a:rPr lang="en-US" altLang="ko-KR" sz="2000">
                <a:solidFill>
                  <a:schemeClr val="tx1"/>
                </a:solidFill>
                <a:latin typeface="고도 M" panose="02000503000000020004" pitchFamily="2" charset="-127"/>
                <a:ea typeface="고도 M" panose="02000503000000020004" pitchFamily="2" charset="-127"/>
              </a:rPr>
              <a:t>=&gt; x n</a:t>
            </a:r>
            <a:r>
              <a:rPr lang="ko-KR" altLang="en-US" sz="2000">
                <a:solidFill>
                  <a:schemeClr val="tx1"/>
                </a:solidFill>
                <a:latin typeface="고도 M" panose="02000503000000020004" pitchFamily="2" charset="-127"/>
                <a:ea typeface="고도 M" panose="02000503000000020004" pitchFamily="2" charset="-127"/>
              </a:rPr>
              <a:t>개</a:t>
            </a:r>
            <a:endParaRPr lang="en-US" altLang="ko-KR" sz="2000">
              <a:solidFill>
                <a:schemeClr val="tx1"/>
              </a:solidFill>
              <a:latin typeface="고도 M" panose="02000503000000020004" pitchFamily="2" charset="-127"/>
              <a:ea typeface="고도 M" panose="02000503000000020004" pitchFamily="2" charset="-127"/>
            </a:endParaRPr>
          </a:p>
          <a:p>
            <a:pPr algn="l"/>
            <a:endParaRPr lang="en-US" altLang="ko-KR" sz="2000">
              <a:solidFill>
                <a:schemeClr val="tx1"/>
              </a:solidFill>
              <a:latin typeface="고도 M" panose="02000503000000020004" pitchFamily="2" charset="-127"/>
              <a:ea typeface="고도 M" panose="02000503000000020004" pitchFamily="2" charset="-127"/>
            </a:endParaRPr>
          </a:p>
          <a:p>
            <a:r>
              <a:rPr lang="en-US" altLang="ko-KR" sz="2000">
                <a:solidFill>
                  <a:schemeClr val="tx1"/>
                </a:solidFill>
                <a:latin typeface="고도 M" panose="02000503000000020004" pitchFamily="2" charset="-127"/>
                <a:ea typeface="고도 M" panose="02000503000000020004" pitchFamily="2" charset="-127"/>
              </a:rPr>
              <a:t>z = w</a:t>
            </a:r>
            <a:r>
              <a:rPr lang="en-US" altLang="ko-KR" sz="2000" baseline="-25000">
                <a:solidFill>
                  <a:schemeClr val="tx1"/>
                </a:solidFill>
                <a:latin typeface="고도 M" panose="02000503000000020004" pitchFamily="2" charset="-127"/>
                <a:ea typeface="고도 M" panose="02000503000000020004" pitchFamily="2" charset="-127"/>
              </a:rPr>
              <a:t>1</a:t>
            </a:r>
            <a:r>
              <a:rPr lang="en-US" altLang="ko-KR" sz="2000">
                <a:solidFill>
                  <a:schemeClr val="tx1"/>
                </a:solidFill>
                <a:latin typeface="고도 M" panose="02000503000000020004" pitchFamily="2" charset="-127"/>
                <a:ea typeface="고도 M" panose="02000503000000020004" pitchFamily="2" charset="-127"/>
              </a:rPr>
              <a:t>x</a:t>
            </a:r>
            <a:r>
              <a:rPr lang="en-US" altLang="ko-KR" sz="2000" baseline="-25000">
                <a:solidFill>
                  <a:schemeClr val="tx1"/>
                </a:solidFill>
                <a:latin typeface="고도 M" panose="02000503000000020004" pitchFamily="2" charset="-127"/>
                <a:ea typeface="고도 M" panose="02000503000000020004" pitchFamily="2" charset="-127"/>
              </a:rPr>
              <a:t>1</a:t>
            </a:r>
            <a:r>
              <a:rPr lang="en-US" altLang="ko-KR" sz="2000">
                <a:solidFill>
                  <a:schemeClr val="tx1"/>
                </a:solidFill>
                <a:latin typeface="고도 M" panose="02000503000000020004" pitchFamily="2" charset="-127"/>
                <a:ea typeface="고도 M" panose="02000503000000020004" pitchFamily="2" charset="-127"/>
              </a:rPr>
              <a:t> + w</a:t>
            </a:r>
            <a:r>
              <a:rPr lang="en-US" altLang="ko-KR" sz="2000" baseline="-25000">
                <a:solidFill>
                  <a:schemeClr val="tx1"/>
                </a:solidFill>
                <a:latin typeface="고도 M" panose="02000503000000020004" pitchFamily="2" charset="-127"/>
                <a:ea typeface="고도 M" panose="02000503000000020004" pitchFamily="2" charset="-127"/>
              </a:rPr>
              <a:t>2</a:t>
            </a:r>
            <a:r>
              <a:rPr lang="en-US" altLang="ko-KR" sz="2000">
                <a:solidFill>
                  <a:schemeClr val="tx1"/>
                </a:solidFill>
                <a:latin typeface="고도 M" panose="02000503000000020004" pitchFamily="2" charset="-127"/>
                <a:ea typeface="고도 M" panose="02000503000000020004" pitchFamily="2" charset="-127"/>
              </a:rPr>
              <a:t>x</a:t>
            </a:r>
            <a:r>
              <a:rPr lang="en-US" altLang="ko-KR" sz="2000" baseline="-25000">
                <a:solidFill>
                  <a:schemeClr val="tx1"/>
                </a:solidFill>
                <a:latin typeface="고도 M" panose="02000503000000020004" pitchFamily="2" charset="-127"/>
                <a:ea typeface="고도 M" panose="02000503000000020004" pitchFamily="2" charset="-127"/>
              </a:rPr>
              <a:t>2</a:t>
            </a:r>
            <a:r>
              <a:rPr lang="en-US" altLang="ko-KR" sz="2000">
                <a:solidFill>
                  <a:schemeClr val="tx1"/>
                </a:solidFill>
                <a:latin typeface="고도 M" panose="02000503000000020004" pitchFamily="2" charset="-127"/>
                <a:ea typeface="고도 M" panose="02000503000000020004" pitchFamily="2" charset="-127"/>
              </a:rPr>
              <a:t> +  ... + w</a:t>
            </a:r>
            <a:r>
              <a:rPr lang="en-US" altLang="ko-KR" sz="2000" baseline="-25000">
                <a:solidFill>
                  <a:schemeClr val="tx1"/>
                </a:solidFill>
                <a:latin typeface="고도 M" panose="02000503000000020004" pitchFamily="2" charset="-127"/>
                <a:ea typeface="고도 M" panose="02000503000000020004" pitchFamily="2" charset="-127"/>
              </a:rPr>
              <a:t>n</a:t>
            </a:r>
            <a:r>
              <a:rPr lang="en-US" altLang="ko-KR" sz="2000">
                <a:solidFill>
                  <a:schemeClr val="tx1"/>
                </a:solidFill>
                <a:latin typeface="고도 M" panose="02000503000000020004" pitchFamily="2" charset="-127"/>
                <a:ea typeface="고도 M" panose="02000503000000020004" pitchFamily="2" charset="-127"/>
              </a:rPr>
              <a:t>x</a:t>
            </a:r>
            <a:r>
              <a:rPr lang="en-US" altLang="ko-KR" sz="2000" baseline="-25000">
                <a:solidFill>
                  <a:schemeClr val="tx1"/>
                </a:solidFill>
                <a:latin typeface="고도 M" panose="02000503000000020004" pitchFamily="2" charset="-127"/>
                <a:ea typeface="고도 M" panose="02000503000000020004" pitchFamily="2" charset="-127"/>
              </a:rPr>
              <a:t>n</a:t>
            </a:r>
            <a:r>
              <a:rPr lang="en-US" altLang="ko-KR" sz="2000">
                <a:solidFill>
                  <a:schemeClr val="tx1"/>
                </a:solidFill>
                <a:latin typeface="고도 M" panose="02000503000000020004" pitchFamily="2" charset="-127"/>
                <a:ea typeface="고도 M" panose="02000503000000020004" pitchFamily="2" charset="-127"/>
              </a:rPr>
              <a:t> + b</a:t>
            </a:r>
            <a:endParaRPr lang="ko-KR" altLang="en-US" sz="20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9A5A8B67-E5A7-4311-8835-E643BECCB524}"/>
                  </a:ext>
                </a:extLst>
              </p:cNvPr>
              <p:cNvSpPr txBox="1"/>
              <p:nvPr/>
            </p:nvSpPr>
            <p:spPr>
              <a:xfrm>
                <a:off x="1167263" y="3010025"/>
                <a:ext cx="823116"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𝑤</m:t>
                          </m:r>
                        </m:e>
                        <m:sub>
                          <m:r>
                            <a:rPr lang="en-US" altLang="ko-KR" sz="2400" b="0" i="1" smtClean="0">
                              <a:solidFill>
                                <a:schemeClr val="tx1"/>
                              </a:solidFill>
                              <a:latin typeface="Cambria Math" panose="02040503050406030204" pitchFamily="18" charset="0"/>
                            </a:rPr>
                            <m:t>𝑛</m:t>
                          </m:r>
                        </m:sub>
                      </m:sSub>
                      <m:sSub>
                        <m:sSubPr>
                          <m:ctrlPr>
                            <a:rPr lang="en-US" altLang="ko-KR" sz="2400" i="1">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𝑥</m:t>
                          </m:r>
                        </m:e>
                        <m:sub>
                          <m:r>
                            <a:rPr lang="en-US" altLang="ko-KR" sz="2400" b="0" i="1" smtClean="0">
                              <a:solidFill>
                                <a:schemeClr val="tx1"/>
                              </a:solidFill>
                              <a:latin typeface="Cambria Math" panose="02040503050406030204" pitchFamily="18" charset="0"/>
                            </a:rPr>
                            <m:t>𝑛</m:t>
                          </m:r>
                        </m:sub>
                      </m:sSub>
                    </m:oMath>
                  </m:oMathPara>
                </a14:m>
                <a:endParaRPr lang="ko-KR" altLang="en-US" sz="2400">
                  <a:solidFill>
                    <a:schemeClr val="tx1"/>
                  </a:solidFill>
                  <a:latin typeface="Cambria Math" panose="02040503050406030204" pitchFamily="18" charset="0"/>
                </a:endParaRPr>
              </a:p>
            </p:txBody>
          </p:sp>
        </mc:Choice>
        <mc:Fallback xmlns="">
          <p:sp>
            <p:nvSpPr>
              <p:cNvPr id="51" name="TextBox 50">
                <a:extLst>
                  <a:ext uri="{FF2B5EF4-FFF2-40B4-BE49-F238E27FC236}">
                    <a16:creationId xmlns:a16="http://schemas.microsoft.com/office/drawing/2014/main" id="{9A5A8B67-E5A7-4311-8835-E643BECCB524}"/>
                  </a:ext>
                </a:extLst>
              </p:cNvPr>
              <p:cNvSpPr txBox="1">
                <a:spLocks noRot="1" noChangeAspect="1" noMove="1" noResize="1" noEditPoints="1" noAdjustHandles="1" noChangeArrowheads="1" noChangeShapeType="1" noTextEdit="1"/>
              </p:cNvSpPr>
              <p:nvPr/>
            </p:nvSpPr>
            <p:spPr>
              <a:xfrm>
                <a:off x="1167263" y="3010025"/>
                <a:ext cx="823116" cy="461665"/>
              </a:xfrm>
              <a:prstGeom prst="rect">
                <a:avLst/>
              </a:prstGeom>
              <a:blipFill>
                <a:blip r:embed="rId12"/>
                <a:stretch>
                  <a:fillRect/>
                </a:stretch>
              </a:blipFill>
            </p:spPr>
            <p:txBody>
              <a:bodyPr/>
              <a:lstStyle/>
              <a:p>
                <a:r>
                  <a:rPr lang="ko-KR" altLang="en-US">
                    <a:noFill/>
                  </a:rPr>
                  <a:t> </a:t>
                </a:r>
              </a:p>
            </p:txBody>
          </p:sp>
        </mc:Fallback>
      </mc:AlternateContent>
      <p:sp>
        <p:nvSpPr>
          <p:cNvPr id="54" name="TextBox 53">
            <a:extLst>
              <a:ext uri="{FF2B5EF4-FFF2-40B4-BE49-F238E27FC236}">
                <a16:creationId xmlns:a16="http://schemas.microsoft.com/office/drawing/2014/main" id="{0AE03A74-D402-450D-9283-6F1A752C2E8D}"/>
              </a:ext>
            </a:extLst>
          </p:cNvPr>
          <p:cNvSpPr txBox="1"/>
          <p:nvPr/>
        </p:nvSpPr>
        <p:spPr>
          <a:xfrm>
            <a:off x="1681702" y="2608626"/>
            <a:ext cx="258404" cy="521233"/>
          </a:xfrm>
          <a:prstGeom prst="rect">
            <a:avLst/>
          </a:prstGeom>
          <a:noFill/>
        </p:spPr>
        <p:txBody>
          <a:bodyPr wrap="none" rtlCol="0">
            <a:spAutoFit/>
          </a:bodyPr>
          <a:lstStyle/>
          <a:p>
            <a:pPr algn="l">
              <a:lnSpc>
                <a:spcPts val="1000"/>
              </a:lnSpc>
            </a:pPr>
            <a:r>
              <a:rPr lang="en-US" altLang="ko-KR" sz="2000">
                <a:solidFill>
                  <a:schemeClr val="tx1"/>
                </a:solidFill>
                <a:latin typeface="고도 M" panose="02000503000000020004" pitchFamily="2" charset="-127"/>
                <a:ea typeface="고도 M" panose="02000503000000020004" pitchFamily="2" charset="-127"/>
              </a:rPr>
              <a:t>.</a:t>
            </a:r>
          </a:p>
          <a:p>
            <a:pPr algn="l">
              <a:lnSpc>
                <a:spcPts val="1000"/>
              </a:lnSpc>
            </a:pPr>
            <a:r>
              <a:rPr lang="en-US" altLang="ko-KR" sz="2000">
                <a:solidFill>
                  <a:schemeClr val="tx1"/>
                </a:solidFill>
                <a:latin typeface="고도 M" panose="02000503000000020004" pitchFamily="2" charset="-127"/>
                <a:ea typeface="고도 M" panose="02000503000000020004" pitchFamily="2" charset="-127"/>
              </a:rPr>
              <a:t>.</a:t>
            </a:r>
          </a:p>
          <a:p>
            <a:pPr algn="l">
              <a:lnSpc>
                <a:spcPts val="1000"/>
              </a:lnSpc>
            </a:pP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p:cxnSp>
        <p:nvCxnSpPr>
          <p:cNvPr id="56" name="직선 화살표 연결선 55">
            <a:extLst>
              <a:ext uri="{FF2B5EF4-FFF2-40B4-BE49-F238E27FC236}">
                <a16:creationId xmlns:a16="http://schemas.microsoft.com/office/drawing/2014/main" id="{E22C8526-87D1-43E5-808C-6EC2861C0C6F}"/>
              </a:ext>
            </a:extLst>
          </p:cNvPr>
          <p:cNvCxnSpPr>
            <a:cxnSpLocks/>
          </p:cNvCxnSpPr>
          <p:nvPr/>
        </p:nvCxnSpPr>
        <p:spPr>
          <a:xfrm>
            <a:off x="2165519" y="2860977"/>
            <a:ext cx="462611" cy="22549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7" name="직선 화살표 연결선 56">
            <a:extLst>
              <a:ext uri="{FF2B5EF4-FFF2-40B4-BE49-F238E27FC236}">
                <a16:creationId xmlns:a16="http://schemas.microsoft.com/office/drawing/2014/main" id="{A616D860-3E06-494F-8542-F17AF1A1C82C}"/>
              </a:ext>
            </a:extLst>
          </p:cNvPr>
          <p:cNvCxnSpPr>
            <a:cxnSpLocks/>
          </p:cNvCxnSpPr>
          <p:nvPr/>
        </p:nvCxnSpPr>
        <p:spPr>
          <a:xfrm>
            <a:off x="2070784" y="3079373"/>
            <a:ext cx="498725" cy="12641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910588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손실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8D34CD81-F2F2-4AD2-94A5-B2C8F159BCCA}"/>
                  </a:ext>
                </a:extLst>
              </p:cNvPr>
              <p:cNvSpPr txBox="1"/>
              <p:nvPr/>
            </p:nvSpPr>
            <p:spPr>
              <a:xfrm>
                <a:off x="1044013" y="2472044"/>
                <a:ext cx="3601883" cy="6372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i="1" smtClean="0">
                              <a:solidFill>
                                <a:schemeClr val="tx1"/>
                              </a:solidFill>
                              <a:latin typeface="Cambria Math" panose="02040503050406030204" pitchFamily="18" charset="0"/>
                            </a:rPr>
                            <m:t>𝜕</m:t>
                          </m:r>
                          <m:sSub>
                            <m:sSubPr>
                              <m:ctrlPr>
                                <a:rPr lang="en-US" altLang="ko-KR" sz="2000" i="1" smtClean="0">
                                  <a:solidFill>
                                    <a:schemeClr val="tx1"/>
                                  </a:solidFill>
                                  <a:latin typeface="Cambria Math" panose="02040503050406030204" pitchFamily="18" charset="0"/>
                                </a:rPr>
                              </m:ctrlPr>
                            </m:sSubPr>
                            <m:e>
                              <m:r>
                                <a:rPr lang="en-US" altLang="ko-KR" sz="2000" b="0" i="1" smtClean="0">
                                  <a:solidFill>
                                    <a:schemeClr val="tx1"/>
                                  </a:solidFill>
                                  <a:latin typeface="Cambria Math" panose="02040503050406030204" pitchFamily="18" charset="0"/>
                                </a:rPr>
                                <m:t>𝑤</m:t>
                              </m:r>
                            </m:e>
                            <m:sub>
                              <m:r>
                                <a:rPr lang="en-US" altLang="ko-KR" sz="2000" b="0" i="1" smtClean="0">
                                  <a:solidFill>
                                    <a:schemeClr val="tx1"/>
                                  </a:solidFill>
                                  <a:latin typeface="Cambria Math" panose="02040503050406030204" pitchFamily="18" charset="0"/>
                                </a:rPr>
                                <m:t>𝑖</m:t>
                              </m:r>
                            </m:sub>
                          </m:sSub>
                        </m:den>
                      </m:f>
                      <m:r>
                        <a:rPr lang="en-US" altLang="ko-KR" sz="2000" b="0" i="0" smtClean="0">
                          <a:solidFill>
                            <a:schemeClr val="tx1"/>
                          </a:solidFill>
                          <a:latin typeface="Cambria Math" panose="02040503050406030204" pitchFamily="18" charset="0"/>
                        </a:rPr>
                        <m:t>=</m:t>
                      </m:r>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den>
                      </m:f>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num>
                        <m:den>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den>
                      </m:f>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num>
                        <m:den>
                          <m:r>
                            <a:rPr lang="en-US" altLang="ko-KR" sz="2000" b="0" i="1" smtClean="0">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a:rPr lang="en-US" altLang="ko-KR" sz="2000" i="1">
                                  <a:solidFill>
                                    <a:schemeClr val="tx1"/>
                                  </a:solidFill>
                                  <a:latin typeface="Cambria Math" panose="02040503050406030204" pitchFamily="18" charset="0"/>
                                </a:rPr>
                                <m:t>𝑤</m:t>
                              </m:r>
                            </m:e>
                            <m:sub>
                              <m:r>
                                <a:rPr lang="en-US" altLang="ko-KR" sz="2000" i="1">
                                  <a:solidFill>
                                    <a:schemeClr val="tx1"/>
                                  </a:solidFill>
                                  <a:latin typeface="Cambria Math" panose="02040503050406030204" pitchFamily="18" charset="0"/>
                                </a:rPr>
                                <m:t>𝑖</m:t>
                              </m:r>
                            </m:sub>
                          </m:sSub>
                        </m:den>
                      </m:f>
                      <m:r>
                        <a:rPr lang="en-US" altLang="ko-KR" sz="2000" b="0" i="1" smtClean="0">
                          <a:solidFill>
                            <a:schemeClr val="tx1"/>
                          </a:solidFill>
                          <a:latin typeface="Cambria Math" panose="02040503050406030204" pitchFamily="18" charset="0"/>
                        </a:rPr>
                        <m:t>=−</m:t>
                      </m:r>
                      <m:d>
                        <m:dPr>
                          <m:ctrlPr>
                            <a:rPr lang="en-US" altLang="ko-KR" sz="2000" b="0" i="1" smtClean="0">
                              <a:solidFill>
                                <a:schemeClr val="tx1"/>
                              </a:solidFill>
                              <a:latin typeface="Cambria Math" panose="02040503050406030204" pitchFamily="18" charset="0"/>
                            </a:rPr>
                          </m:ctrlPr>
                        </m:dPr>
                        <m:e>
                          <m:r>
                            <a:rPr lang="en-US" altLang="ko-KR" sz="2000" b="0" i="1" smtClean="0">
                              <a:solidFill>
                                <a:schemeClr val="tx1"/>
                              </a:solidFill>
                              <a:latin typeface="Cambria Math" panose="02040503050406030204" pitchFamily="18" charset="0"/>
                            </a:rPr>
                            <m:t>𝑦</m:t>
                          </m:r>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e>
                      </m:d>
                      <m:sSub>
                        <m:sSubPr>
                          <m:ctrlPr>
                            <a:rPr lang="en-US" altLang="ko-KR" sz="2000" i="1">
                              <a:solidFill>
                                <a:schemeClr val="tx1"/>
                              </a:solidFill>
                              <a:latin typeface="Cambria Math" panose="02040503050406030204" pitchFamily="18" charset="0"/>
                            </a:rPr>
                          </m:ctrlPr>
                        </m:sSubPr>
                        <m:e>
                          <m:r>
                            <a:rPr lang="en-US" altLang="ko-KR" sz="2000" i="1">
                              <a:solidFill>
                                <a:schemeClr val="tx1"/>
                              </a:solidFill>
                              <a:latin typeface="Cambria Math" panose="02040503050406030204" pitchFamily="18" charset="0"/>
                            </a:rPr>
                            <m:t>𝑥</m:t>
                          </m:r>
                        </m:e>
                        <m:sub>
                          <m:r>
                            <a:rPr lang="en-US" altLang="ko-KR" sz="2000" i="1">
                              <a:solidFill>
                                <a:schemeClr val="tx1"/>
                              </a:solidFill>
                              <a:latin typeface="Cambria Math" panose="02040503050406030204" pitchFamily="18" charset="0"/>
                            </a:rPr>
                            <m:t>𝑖</m:t>
                          </m:r>
                        </m:sub>
                      </m:sSub>
                    </m:oMath>
                  </m:oMathPara>
                </a14:m>
                <a:endParaRPr lang="ko-KR" altLang="en-US" sz="2000">
                  <a:solidFill>
                    <a:schemeClr val="tx1"/>
                  </a:solidFill>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8D34CD81-F2F2-4AD2-94A5-B2C8F159BCCA}"/>
                  </a:ext>
                </a:extLst>
              </p:cNvPr>
              <p:cNvSpPr txBox="1">
                <a:spLocks noRot="1" noChangeAspect="1" noMove="1" noResize="1" noEditPoints="1" noAdjustHandles="1" noChangeArrowheads="1" noChangeShapeType="1" noTextEdit="1"/>
              </p:cNvSpPr>
              <p:nvPr/>
            </p:nvSpPr>
            <p:spPr>
              <a:xfrm>
                <a:off x="1044013" y="2472044"/>
                <a:ext cx="3601883" cy="637226"/>
              </a:xfrm>
              <a:prstGeom prst="rect">
                <a:avLst/>
              </a:prstGeom>
              <a:blipFill>
                <a:blip r:embed="rId3"/>
                <a:stretch>
                  <a:fillRect/>
                </a:stretch>
              </a:blipFill>
            </p:spPr>
            <p:txBody>
              <a:bodyPr/>
              <a:lstStyle/>
              <a:p>
                <a:r>
                  <a:rPr lang="ko-KR" altLang="en-US">
                    <a:noFill/>
                  </a:rPr>
                  <a:t> </a:t>
                </a:r>
              </a:p>
            </p:txBody>
          </p:sp>
        </mc:Fallback>
      </mc:AlternateContent>
      <p:sp>
        <p:nvSpPr>
          <p:cNvPr id="2" name="TextBox 1">
            <a:extLst>
              <a:ext uri="{FF2B5EF4-FFF2-40B4-BE49-F238E27FC236}">
                <a16:creationId xmlns:a16="http://schemas.microsoft.com/office/drawing/2014/main" id="{A36B531B-ADFA-48F3-A517-2BCD4621F8BE}"/>
              </a:ext>
            </a:extLst>
          </p:cNvPr>
          <p:cNvSpPr txBox="1"/>
          <p:nvPr/>
        </p:nvSpPr>
        <p:spPr>
          <a:xfrm>
            <a:off x="698810" y="959005"/>
            <a:ext cx="7260321"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chain rule</a:t>
            </a:r>
            <a:r>
              <a:rPr lang="ko-KR" altLang="en-US" sz="2400">
                <a:solidFill>
                  <a:schemeClr val="tx1"/>
                </a:solidFill>
                <a:latin typeface="고도 M" panose="02000503000000020004" pitchFamily="2" charset="-127"/>
                <a:ea typeface="고도 M" panose="02000503000000020004" pitchFamily="2" charset="-127"/>
              </a:rPr>
              <a:t>을 이용하여 각 단계의 미분 결과를 곱한다</a:t>
            </a:r>
            <a:r>
              <a:rPr lang="en-US" altLang="ko-KR" sz="2400">
                <a:solidFill>
                  <a:schemeClr val="tx1"/>
                </a:solidFill>
                <a:latin typeface="고도 M" panose="02000503000000020004" pitchFamily="2" charset="-127"/>
                <a:ea typeface="고도 M" panose="02000503000000020004" pitchFamily="2" charset="-127"/>
              </a:rPr>
              <a:t>.</a:t>
            </a:r>
            <a:endParaRPr lang="ko-KR" altLang="en-US" sz="24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E8D36D44-44FB-4D1F-B17A-B139A5085E38}"/>
                  </a:ext>
                </a:extLst>
              </p:cNvPr>
              <p:cNvSpPr txBox="1"/>
              <p:nvPr/>
            </p:nvSpPr>
            <p:spPr>
              <a:xfrm>
                <a:off x="1130302" y="3469373"/>
                <a:ext cx="3414589" cy="543034"/>
              </a:xfrm>
              <a:prstGeom prst="rect">
                <a:avLst/>
              </a:prstGeom>
              <a:noFill/>
            </p:spPr>
            <p:txBody>
              <a:bodyPr wrap="none" lIns="0" tIns="0" rIns="0" bIns="0" rtlCol="0">
                <a:spAutoFit/>
              </a:bodyPr>
              <a:lstStyle/>
              <a:p>
                <a:pPr algn="l"/>
                <a14:m>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𝐿</m:t>
                        </m:r>
                      </m:num>
                      <m:den>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𝑎</m:t>
                        </m:r>
                      </m:den>
                    </m:f>
                    <m:r>
                      <a:rPr lang="en-US" altLang="ko-KR" sz="2400" b="0" i="0"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f>
                      <m:fPr>
                        <m:ctrlPr>
                          <a:rPr lang="el-GR"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𝑎</m:t>
                        </m:r>
                      </m:den>
                    </m:f>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f>
                      <m:fPr>
                        <m:ctrlPr>
                          <a:rPr lang="en-US"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𝑎</m:t>
                        </m:r>
                      </m:den>
                    </m:f>
                  </m:oMath>
                </a14:m>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E8D36D44-44FB-4D1F-B17A-B139A5085E38}"/>
                  </a:ext>
                </a:extLst>
              </p:cNvPr>
              <p:cNvSpPr txBox="1">
                <a:spLocks noRot="1" noChangeAspect="1" noMove="1" noResize="1" noEditPoints="1" noAdjustHandles="1" noChangeArrowheads="1" noChangeShapeType="1" noTextEdit="1"/>
              </p:cNvSpPr>
              <p:nvPr/>
            </p:nvSpPr>
            <p:spPr>
              <a:xfrm>
                <a:off x="1130302" y="3469373"/>
                <a:ext cx="3414589" cy="543034"/>
              </a:xfrm>
              <a:prstGeom prst="rect">
                <a:avLst/>
              </a:prstGeom>
              <a:blipFill>
                <a:blip r:embed="rId4"/>
                <a:stretch>
                  <a:fillRect r="-4456" b="-2022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ECC644AC-4DF1-48A4-82C4-063C0EEBD3E0}"/>
                  </a:ext>
                </a:extLst>
              </p:cNvPr>
              <p:cNvSpPr txBox="1"/>
              <p:nvPr/>
            </p:nvSpPr>
            <p:spPr>
              <a:xfrm>
                <a:off x="1044013" y="4306139"/>
                <a:ext cx="1726050" cy="58522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den>
                      </m:f>
                      <m:r>
                        <a:rPr lang="en-US" altLang="ko-KR" sz="2000" b="0" i="0"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r>
                        <a:rPr lang="en-US" altLang="ko-KR" sz="2000" b="0" i="1" smtClean="0">
                          <a:solidFill>
                            <a:schemeClr val="tx1"/>
                          </a:solidFill>
                          <a:latin typeface="Cambria Math" panose="02040503050406030204" pitchFamily="18" charset="0"/>
                        </a:rPr>
                        <m:t>(1−</m:t>
                      </m:r>
                      <m:r>
                        <a:rPr lang="en-US" altLang="ko-KR" sz="2000" b="0" i="1" smtClean="0">
                          <a:solidFill>
                            <a:schemeClr val="tx1"/>
                          </a:solidFill>
                          <a:latin typeface="Cambria Math" panose="02040503050406030204" pitchFamily="18" charset="0"/>
                        </a:rPr>
                        <m:t>𝑎</m:t>
                      </m:r>
                      <m:r>
                        <a:rPr lang="en-US" altLang="ko-KR" sz="2000" b="0" i="1" smtClean="0">
                          <a:solidFill>
                            <a:schemeClr val="tx1"/>
                          </a:solidFill>
                          <a:latin typeface="Cambria Math" panose="02040503050406030204" pitchFamily="18" charset="0"/>
                        </a:rPr>
                        <m:t>)</m:t>
                      </m:r>
                    </m:oMath>
                  </m:oMathPara>
                </a14:m>
                <a:endParaRPr lang="ko-KR" altLang="en-US" sz="2000">
                  <a:solidFill>
                    <a:schemeClr val="tx1"/>
                  </a:solidFill>
                  <a:latin typeface="Consolas" panose="020B0609020204030204" pitchFamily="49" charset="0"/>
                </a:endParaRPr>
              </a:p>
            </p:txBody>
          </p:sp>
        </mc:Choice>
        <mc:Fallback xmlns="">
          <p:sp>
            <p:nvSpPr>
              <p:cNvPr id="54" name="TextBox 53">
                <a:extLst>
                  <a:ext uri="{FF2B5EF4-FFF2-40B4-BE49-F238E27FC236}">
                    <a16:creationId xmlns:a16="http://schemas.microsoft.com/office/drawing/2014/main" id="{ECC644AC-4DF1-48A4-82C4-063C0EEBD3E0}"/>
                  </a:ext>
                </a:extLst>
              </p:cNvPr>
              <p:cNvSpPr txBox="1">
                <a:spLocks noRot="1" noChangeAspect="1" noMove="1" noResize="1" noEditPoints="1" noAdjustHandles="1" noChangeArrowheads="1" noChangeShapeType="1" noTextEdit="1"/>
              </p:cNvSpPr>
              <p:nvPr/>
            </p:nvSpPr>
            <p:spPr>
              <a:xfrm>
                <a:off x="1044013" y="4306139"/>
                <a:ext cx="1726050" cy="585225"/>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A483994B-8DDE-4F0B-A9EB-82C125302C53}"/>
                  </a:ext>
                </a:extLst>
              </p:cNvPr>
              <p:cNvSpPr txBox="1"/>
              <p:nvPr/>
            </p:nvSpPr>
            <p:spPr>
              <a:xfrm>
                <a:off x="1130302" y="5207372"/>
                <a:ext cx="1048813" cy="591124"/>
              </a:xfrm>
              <a:prstGeom prst="rect">
                <a:avLst/>
              </a:prstGeom>
              <a:noFill/>
            </p:spPr>
            <p:txBody>
              <a:bodyPr wrap="none" lIns="0" tIns="0" rIns="0" bIns="0" rtlCol="0">
                <a:spAutoFit/>
              </a:bodyPr>
              <a:lstStyle/>
              <a:p>
                <a14:m>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𝑧</m:t>
                        </m:r>
                      </m:num>
                      <m:den>
                        <m:r>
                          <a:rPr lang="en-US" altLang="ko-KR" sz="2400" i="1" smtClean="0">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a:rPr lang="en-US" altLang="ko-KR" sz="2400" i="1">
                                <a:solidFill>
                                  <a:schemeClr val="tx1"/>
                                </a:solidFill>
                                <a:latin typeface="Cambria Math" panose="02040503050406030204" pitchFamily="18" charset="0"/>
                              </a:rPr>
                              <m:t>𝑤</m:t>
                            </m:r>
                          </m:e>
                          <m:sub>
                            <m:r>
                              <a:rPr lang="en-US" altLang="ko-KR" sz="2400" i="1">
                                <a:solidFill>
                                  <a:schemeClr val="tx1"/>
                                </a:solidFill>
                                <a:latin typeface="Cambria Math" panose="02040503050406030204" pitchFamily="18" charset="0"/>
                              </a:rPr>
                              <m:t>𝑖</m:t>
                            </m:r>
                          </m:sub>
                        </m:sSub>
                      </m:den>
                    </m:f>
                    <m:r>
                      <a:rPr lang="en-US" altLang="ko-KR" sz="2400" b="0" i="0" smtClean="0">
                        <a:solidFill>
                          <a:schemeClr val="tx1"/>
                        </a:solidFill>
                        <a:latin typeface="Cambria Math" panose="02040503050406030204" pitchFamily="18" charset="0"/>
                      </a:rPr>
                      <m:t>=</m:t>
                    </m:r>
                  </m:oMath>
                </a14:m>
                <a:r>
                  <a:rPr lang="en-US" altLang="ko-KR" sz="2400">
                    <a:solidFill>
                      <a:schemeClr val="tx1"/>
                    </a:solidFill>
                  </a:rPr>
                  <a:t> </a:t>
                </a:r>
                <a14:m>
                  <m:oMath xmlns:m="http://schemas.openxmlformats.org/officeDocument/2006/math">
                    <m:sSub>
                      <m:sSubPr>
                        <m:ctrlPr>
                          <a:rPr lang="en-US" altLang="ko-KR" sz="2400" i="1">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𝑥</m:t>
                        </m:r>
                      </m:e>
                      <m:sub>
                        <m:r>
                          <a:rPr lang="en-US" altLang="ko-KR" sz="2400" i="1">
                            <a:solidFill>
                              <a:schemeClr val="tx1"/>
                            </a:solidFill>
                            <a:latin typeface="Cambria Math" panose="02040503050406030204" pitchFamily="18" charset="0"/>
                          </a:rPr>
                          <m:t>𝑖</m:t>
                        </m:r>
                      </m:sub>
                    </m:sSub>
                  </m:oMath>
                </a14:m>
                <a:endParaRPr lang="ko-KR" altLang="en-US" sz="2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A483994B-8DDE-4F0B-A9EB-82C125302C53}"/>
                  </a:ext>
                </a:extLst>
              </p:cNvPr>
              <p:cNvSpPr txBox="1">
                <a:spLocks noRot="1" noChangeAspect="1" noMove="1" noResize="1" noEditPoints="1" noAdjustHandles="1" noChangeArrowheads="1" noChangeShapeType="1" noTextEdit="1"/>
              </p:cNvSpPr>
              <p:nvPr/>
            </p:nvSpPr>
            <p:spPr>
              <a:xfrm>
                <a:off x="1130302" y="5207372"/>
                <a:ext cx="1048813" cy="591124"/>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C367C1E8-98AE-4F23-8732-A6D9B66A062F}"/>
                  </a:ext>
                </a:extLst>
              </p:cNvPr>
              <p:cNvSpPr txBox="1"/>
              <p:nvPr/>
            </p:nvSpPr>
            <p:spPr>
              <a:xfrm>
                <a:off x="5995153" y="2472044"/>
                <a:ext cx="3203698" cy="58528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𝑏</m:t>
                          </m:r>
                        </m:den>
                      </m:f>
                      <m:r>
                        <a:rPr lang="en-US" altLang="ko-KR" sz="2000" b="0" i="0" smtClean="0">
                          <a:solidFill>
                            <a:schemeClr val="tx1"/>
                          </a:solidFill>
                          <a:latin typeface="Cambria Math" panose="02040503050406030204" pitchFamily="18" charset="0"/>
                        </a:rPr>
                        <m:t>=</m:t>
                      </m:r>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den>
                      </m:f>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num>
                        <m:den>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den>
                      </m:f>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num>
                        <m:den>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𝑏</m:t>
                          </m:r>
                        </m:den>
                      </m:f>
                      <m:r>
                        <a:rPr lang="en-US" altLang="ko-KR" sz="2000" b="0" i="1" smtClean="0">
                          <a:solidFill>
                            <a:schemeClr val="tx1"/>
                          </a:solidFill>
                          <a:latin typeface="Cambria Math" panose="02040503050406030204" pitchFamily="18" charset="0"/>
                        </a:rPr>
                        <m:t>=−</m:t>
                      </m:r>
                      <m:d>
                        <m:dPr>
                          <m:ctrlPr>
                            <a:rPr lang="en-US" altLang="ko-KR" sz="2000" b="0" i="1" smtClean="0">
                              <a:solidFill>
                                <a:schemeClr val="tx1"/>
                              </a:solidFill>
                              <a:latin typeface="Cambria Math" panose="02040503050406030204" pitchFamily="18" charset="0"/>
                            </a:rPr>
                          </m:ctrlPr>
                        </m:dPr>
                        <m:e>
                          <m:r>
                            <a:rPr lang="en-US" altLang="ko-KR" sz="2000" b="0" i="1" smtClean="0">
                              <a:solidFill>
                                <a:schemeClr val="tx1"/>
                              </a:solidFill>
                              <a:latin typeface="Cambria Math" panose="02040503050406030204" pitchFamily="18" charset="0"/>
                            </a:rPr>
                            <m:t>𝑦</m:t>
                          </m:r>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e>
                      </m:d>
                      <m:r>
                        <a:rPr lang="en-US" altLang="ko-KR" sz="2000" b="0" i="1" smtClean="0">
                          <a:solidFill>
                            <a:schemeClr val="tx1"/>
                          </a:solidFill>
                          <a:latin typeface="Cambria Math" panose="02040503050406030204" pitchFamily="18" charset="0"/>
                        </a:rPr>
                        <m:t>1</m:t>
                      </m:r>
                    </m:oMath>
                  </m:oMathPara>
                </a14:m>
                <a:endParaRPr lang="ko-KR" altLang="en-US" sz="2000">
                  <a:solidFill>
                    <a:schemeClr val="tx1"/>
                  </a:solidFill>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C367C1E8-98AE-4F23-8732-A6D9B66A062F}"/>
                  </a:ext>
                </a:extLst>
              </p:cNvPr>
              <p:cNvSpPr txBox="1">
                <a:spLocks noRot="1" noChangeAspect="1" noMove="1" noResize="1" noEditPoints="1" noAdjustHandles="1" noChangeArrowheads="1" noChangeShapeType="1" noTextEdit="1"/>
              </p:cNvSpPr>
              <p:nvPr/>
            </p:nvSpPr>
            <p:spPr>
              <a:xfrm>
                <a:off x="5995153" y="2472044"/>
                <a:ext cx="3203698" cy="585288"/>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8CA98715-BCC7-458F-A6A3-E8F281B94DDC}"/>
                  </a:ext>
                </a:extLst>
              </p:cNvPr>
              <p:cNvSpPr txBox="1"/>
              <p:nvPr/>
            </p:nvSpPr>
            <p:spPr>
              <a:xfrm>
                <a:off x="6081442" y="3469373"/>
                <a:ext cx="3414589" cy="543034"/>
              </a:xfrm>
              <a:prstGeom prst="rect">
                <a:avLst/>
              </a:prstGeom>
              <a:noFill/>
            </p:spPr>
            <p:txBody>
              <a:bodyPr wrap="none" lIns="0" tIns="0" rIns="0" bIns="0" rtlCol="0">
                <a:spAutoFit/>
              </a:bodyPr>
              <a:lstStyle/>
              <a:p>
                <a:pPr algn="l"/>
                <a14:m>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𝐿</m:t>
                        </m:r>
                      </m:num>
                      <m:den>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𝑎</m:t>
                        </m:r>
                      </m:den>
                    </m:f>
                    <m:r>
                      <a:rPr lang="en-US" altLang="ko-KR" sz="2400" b="0" i="0"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f>
                      <m:fPr>
                        <m:ctrlPr>
                          <a:rPr lang="el-GR"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𝑎</m:t>
                        </m:r>
                      </m:den>
                    </m:f>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f>
                      <m:fPr>
                        <m:ctrlPr>
                          <a:rPr lang="en-US"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𝑎</m:t>
                        </m:r>
                      </m:den>
                    </m:f>
                  </m:oMath>
                </a14:m>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mc:Choice>
        <mc:Fallback xmlns="">
          <p:sp>
            <p:nvSpPr>
              <p:cNvPr id="58" name="TextBox 57">
                <a:extLst>
                  <a:ext uri="{FF2B5EF4-FFF2-40B4-BE49-F238E27FC236}">
                    <a16:creationId xmlns:a16="http://schemas.microsoft.com/office/drawing/2014/main" id="{8CA98715-BCC7-458F-A6A3-E8F281B94DDC}"/>
                  </a:ext>
                </a:extLst>
              </p:cNvPr>
              <p:cNvSpPr txBox="1">
                <a:spLocks noRot="1" noChangeAspect="1" noMove="1" noResize="1" noEditPoints="1" noAdjustHandles="1" noChangeArrowheads="1" noChangeShapeType="1" noTextEdit="1"/>
              </p:cNvSpPr>
              <p:nvPr/>
            </p:nvSpPr>
            <p:spPr>
              <a:xfrm>
                <a:off x="6081442" y="3469373"/>
                <a:ext cx="3414589" cy="543034"/>
              </a:xfrm>
              <a:prstGeom prst="rect">
                <a:avLst/>
              </a:prstGeom>
              <a:blipFill>
                <a:blip r:embed="rId8"/>
                <a:stretch>
                  <a:fillRect l="-179" r="-4464" b="-2022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568FE369-4D5E-4F0B-B1FD-1CD6B9D638F5}"/>
                  </a:ext>
                </a:extLst>
              </p:cNvPr>
              <p:cNvSpPr txBox="1"/>
              <p:nvPr/>
            </p:nvSpPr>
            <p:spPr>
              <a:xfrm>
                <a:off x="5995153" y="4306139"/>
                <a:ext cx="1726050" cy="58522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den>
                      </m:f>
                      <m:r>
                        <a:rPr lang="en-US" altLang="ko-KR" sz="2000" b="0" i="0"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r>
                        <a:rPr lang="en-US" altLang="ko-KR" sz="2000" b="0" i="1" smtClean="0">
                          <a:solidFill>
                            <a:schemeClr val="tx1"/>
                          </a:solidFill>
                          <a:latin typeface="Cambria Math" panose="02040503050406030204" pitchFamily="18" charset="0"/>
                        </a:rPr>
                        <m:t>(1−</m:t>
                      </m:r>
                      <m:r>
                        <a:rPr lang="en-US" altLang="ko-KR" sz="2000" b="0" i="1" smtClean="0">
                          <a:solidFill>
                            <a:schemeClr val="tx1"/>
                          </a:solidFill>
                          <a:latin typeface="Cambria Math" panose="02040503050406030204" pitchFamily="18" charset="0"/>
                        </a:rPr>
                        <m:t>𝑎</m:t>
                      </m:r>
                      <m:r>
                        <a:rPr lang="en-US" altLang="ko-KR" sz="2000" b="0" i="1" smtClean="0">
                          <a:solidFill>
                            <a:schemeClr val="tx1"/>
                          </a:solidFill>
                          <a:latin typeface="Cambria Math" panose="02040503050406030204" pitchFamily="18" charset="0"/>
                        </a:rPr>
                        <m:t>)</m:t>
                      </m:r>
                    </m:oMath>
                  </m:oMathPara>
                </a14:m>
                <a:endParaRPr lang="ko-KR" altLang="en-US" sz="2000">
                  <a:solidFill>
                    <a:schemeClr val="tx1"/>
                  </a:solidFill>
                  <a:latin typeface="Consolas" panose="020B0609020204030204" pitchFamily="49" charset="0"/>
                </a:endParaRPr>
              </a:p>
            </p:txBody>
          </p:sp>
        </mc:Choice>
        <mc:Fallback xmlns="">
          <p:sp>
            <p:nvSpPr>
              <p:cNvPr id="59" name="TextBox 58">
                <a:extLst>
                  <a:ext uri="{FF2B5EF4-FFF2-40B4-BE49-F238E27FC236}">
                    <a16:creationId xmlns:a16="http://schemas.microsoft.com/office/drawing/2014/main" id="{568FE369-4D5E-4F0B-B1FD-1CD6B9D638F5}"/>
                  </a:ext>
                </a:extLst>
              </p:cNvPr>
              <p:cNvSpPr txBox="1">
                <a:spLocks noRot="1" noChangeAspect="1" noMove="1" noResize="1" noEditPoints="1" noAdjustHandles="1" noChangeArrowheads="1" noChangeShapeType="1" noTextEdit="1"/>
              </p:cNvSpPr>
              <p:nvPr/>
            </p:nvSpPr>
            <p:spPr>
              <a:xfrm>
                <a:off x="5995153" y="4306139"/>
                <a:ext cx="1726050" cy="585225"/>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A16FE76F-AB33-40BD-9355-5D90D0562345}"/>
                  </a:ext>
                </a:extLst>
              </p:cNvPr>
              <p:cNvSpPr txBox="1"/>
              <p:nvPr/>
            </p:nvSpPr>
            <p:spPr>
              <a:xfrm>
                <a:off x="5995153" y="5173220"/>
                <a:ext cx="904735" cy="58522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𝑏</m:t>
                          </m:r>
                        </m:den>
                      </m:f>
                      <m:r>
                        <a:rPr lang="en-US" altLang="ko-KR" sz="2000" b="0" i="0" smtClean="0">
                          <a:solidFill>
                            <a:schemeClr val="tx1"/>
                          </a:solidFill>
                          <a:latin typeface="Cambria Math" panose="02040503050406030204" pitchFamily="18" charset="0"/>
                        </a:rPr>
                        <m:t>=1</m:t>
                      </m:r>
                    </m:oMath>
                  </m:oMathPara>
                </a14:m>
                <a:endParaRPr lang="ko-KR" altLang="en-US" sz="2000">
                  <a:solidFill>
                    <a:schemeClr val="tx1"/>
                  </a:solidFill>
                  <a:latin typeface="Consolas" panose="020B0609020204030204" pitchFamily="49" charset="0"/>
                </a:endParaRPr>
              </a:p>
            </p:txBody>
          </p:sp>
        </mc:Choice>
        <mc:Fallback xmlns="">
          <p:sp>
            <p:nvSpPr>
              <p:cNvPr id="74" name="TextBox 73">
                <a:extLst>
                  <a:ext uri="{FF2B5EF4-FFF2-40B4-BE49-F238E27FC236}">
                    <a16:creationId xmlns:a16="http://schemas.microsoft.com/office/drawing/2014/main" id="{A16FE76F-AB33-40BD-9355-5D90D0562345}"/>
                  </a:ext>
                </a:extLst>
              </p:cNvPr>
              <p:cNvSpPr txBox="1">
                <a:spLocks noRot="1" noChangeAspect="1" noMove="1" noResize="1" noEditPoints="1" noAdjustHandles="1" noChangeArrowheads="1" noChangeShapeType="1" noTextEdit="1"/>
              </p:cNvSpPr>
              <p:nvPr/>
            </p:nvSpPr>
            <p:spPr>
              <a:xfrm>
                <a:off x="5995153" y="5173220"/>
                <a:ext cx="904735" cy="585225"/>
              </a:xfrm>
              <a:prstGeom prst="rect">
                <a:avLst/>
              </a:prstGeom>
              <a:blipFill>
                <a:blip r:embed="rId10"/>
                <a:stretch>
                  <a:fillRect/>
                </a:stretch>
              </a:blipFill>
            </p:spPr>
            <p:txBody>
              <a:bodyPr/>
              <a:lstStyle/>
              <a:p>
                <a:r>
                  <a:rPr lang="ko-KR" altLang="en-US">
                    <a:noFill/>
                  </a:rPr>
                  <a:t> </a:t>
                </a:r>
              </a:p>
            </p:txBody>
          </p:sp>
        </mc:Fallback>
      </mc:AlternateContent>
      <p:sp>
        <p:nvSpPr>
          <p:cNvPr id="75" name="TextBox 74">
            <a:extLst>
              <a:ext uri="{FF2B5EF4-FFF2-40B4-BE49-F238E27FC236}">
                <a16:creationId xmlns:a16="http://schemas.microsoft.com/office/drawing/2014/main" id="{03F928CF-983A-4227-9369-647883A96FE2}"/>
              </a:ext>
            </a:extLst>
          </p:cNvPr>
          <p:cNvSpPr txBox="1"/>
          <p:nvPr/>
        </p:nvSpPr>
        <p:spPr>
          <a:xfrm>
            <a:off x="1308408" y="1814122"/>
            <a:ext cx="2475358" cy="461665"/>
          </a:xfrm>
          <a:prstGeom prst="rect">
            <a:avLst/>
          </a:prstGeom>
          <a:noFill/>
        </p:spPr>
        <p:txBody>
          <a:bodyPr wrap="none" rtlCol="0">
            <a:spAutoFit/>
          </a:bodyPr>
          <a:lstStyle/>
          <a:p>
            <a:pPr algn="l"/>
            <a:r>
              <a:rPr lang="en-US" altLang="ko-KR" sz="2400">
                <a:solidFill>
                  <a:schemeClr val="tx1"/>
                </a:solidFill>
                <a:latin typeface="맑은 고딕" panose="020B0503020000020004" pitchFamily="50" charset="-127"/>
                <a:ea typeface="맑은 고딕" panose="020B0503020000020004" pitchFamily="50" charset="-127"/>
              </a:rPr>
              <a:t>w</a:t>
            </a:r>
            <a:r>
              <a:rPr lang="ko-KR" altLang="en-US" sz="2400">
                <a:solidFill>
                  <a:schemeClr val="tx1"/>
                </a:solidFill>
                <a:latin typeface="맑은 고딕" panose="020B0503020000020004" pitchFamily="50" charset="-127"/>
                <a:ea typeface="맑은 고딕" panose="020B0503020000020004" pitchFamily="50" charset="-127"/>
              </a:rPr>
              <a:t>에 대하여 미분</a:t>
            </a:r>
          </a:p>
        </p:txBody>
      </p:sp>
      <p:sp>
        <p:nvSpPr>
          <p:cNvPr id="76" name="TextBox 75">
            <a:extLst>
              <a:ext uri="{FF2B5EF4-FFF2-40B4-BE49-F238E27FC236}">
                <a16:creationId xmlns:a16="http://schemas.microsoft.com/office/drawing/2014/main" id="{830FC2CD-38A0-41D7-8FF4-8CE8801010AD}"/>
              </a:ext>
            </a:extLst>
          </p:cNvPr>
          <p:cNvSpPr txBox="1"/>
          <p:nvPr/>
        </p:nvSpPr>
        <p:spPr>
          <a:xfrm>
            <a:off x="6040655" y="1878511"/>
            <a:ext cx="2433680" cy="461665"/>
          </a:xfrm>
          <a:prstGeom prst="rect">
            <a:avLst/>
          </a:prstGeom>
          <a:noFill/>
        </p:spPr>
        <p:txBody>
          <a:bodyPr wrap="none" rtlCol="0">
            <a:spAutoFit/>
          </a:bodyPr>
          <a:lstStyle/>
          <a:p>
            <a:pPr algn="l"/>
            <a:r>
              <a:rPr lang="en-US" altLang="ko-KR" sz="2400">
                <a:solidFill>
                  <a:schemeClr val="tx1"/>
                </a:solidFill>
                <a:latin typeface="맑은 고딕" panose="020B0503020000020004" pitchFamily="50" charset="-127"/>
                <a:ea typeface="맑은 고딕" panose="020B0503020000020004" pitchFamily="50" charset="-127"/>
              </a:rPr>
              <a:t>b</a:t>
            </a:r>
            <a:r>
              <a:rPr lang="ko-KR" altLang="en-US" sz="2400">
                <a:solidFill>
                  <a:schemeClr val="tx1"/>
                </a:solidFill>
                <a:latin typeface="맑은 고딕" panose="020B0503020000020004" pitchFamily="50" charset="-127"/>
                <a:ea typeface="맑은 고딕" panose="020B0503020000020004" pitchFamily="50" charset="-127"/>
              </a:rPr>
              <a:t>에 대하여 미분</a:t>
            </a:r>
          </a:p>
        </p:txBody>
      </p:sp>
    </p:spTree>
    <p:extLst>
      <p:ext uri="{BB962C8B-B14F-4D97-AF65-F5344CB8AC3E}">
        <p14:creationId xmlns:p14="http://schemas.microsoft.com/office/powerpoint/2010/main" val="350017238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손실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mc:AlternateContent xmlns:mc="http://schemas.openxmlformats.org/markup-compatibility/2006" xmlns:a14="http://schemas.microsoft.com/office/drawing/2010/main">
        <mc:Choice Requires="a14">
          <p:graphicFrame>
            <p:nvGraphicFramePr>
              <p:cNvPr id="4" name="표 5">
                <a:extLst>
                  <a:ext uri="{FF2B5EF4-FFF2-40B4-BE49-F238E27FC236}">
                    <a16:creationId xmlns:a16="http://schemas.microsoft.com/office/drawing/2014/main" id="{48455CF9-B371-421C-924F-B0576B1794B2}"/>
                  </a:ext>
                </a:extLst>
              </p:cNvPr>
              <p:cNvGraphicFramePr>
                <a:graphicFrameLocks noGrp="1"/>
              </p:cNvGraphicFramePr>
              <p:nvPr>
                <p:extLst>
                  <p:ext uri="{D42A27DB-BD31-4B8C-83A1-F6EECF244321}">
                    <p14:modId xmlns:p14="http://schemas.microsoft.com/office/powerpoint/2010/main" val="1135147014"/>
                  </p:ext>
                </p:extLst>
              </p:nvPr>
            </p:nvGraphicFramePr>
            <p:xfrm>
              <a:off x="879239" y="3435667"/>
              <a:ext cx="8682510" cy="2726511"/>
            </p:xfrm>
            <a:graphic>
              <a:graphicData uri="http://schemas.openxmlformats.org/drawingml/2006/table">
                <a:tbl>
                  <a:tblPr firstRow="1" bandRow="1">
                    <a:tableStyleId>{5C22544A-7EE6-4342-B048-85BDC9FD1C3A}</a:tableStyleId>
                  </a:tblPr>
                  <a:tblGrid>
                    <a:gridCol w="2549952">
                      <a:extLst>
                        <a:ext uri="{9D8B030D-6E8A-4147-A177-3AD203B41FA5}">
                          <a16:colId xmlns:a16="http://schemas.microsoft.com/office/drawing/2014/main" val="52910347"/>
                        </a:ext>
                      </a:extLst>
                    </a:gridCol>
                    <a:gridCol w="3006313">
                      <a:extLst>
                        <a:ext uri="{9D8B030D-6E8A-4147-A177-3AD203B41FA5}">
                          <a16:colId xmlns:a16="http://schemas.microsoft.com/office/drawing/2014/main" val="3255675914"/>
                        </a:ext>
                      </a:extLst>
                    </a:gridCol>
                    <a:gridCol w="3126245">
                      <a:extLst>
                        <a:ext uri="{9D8B030D-6E8A-4147-A177-3AD203B41FA5}">
                          <a16:colId xmlns:a16="http://schemas.microsoft.com/office/drawing/2014/main" val="3077238081"/>
                        </a:ext>
                      </a:extLst>
                    </a:gridCol>
                  </a:tblGrid>
                  <a:tr h="645679">
                    <a:tc>
                      <a:txBody>
                        <a:bodyPr/>
                        <a:lstStyle/>
                        <a:p>
                          <a:pPr algn="ctr" latinLnBrk="1"/>
                          <a:endParaRPr lang="ko-KR" altLang="en-US"/>
                        </a:p>
                      </a:txBody>
                      <a:tcPr anchor="ctr"/>
                    </a:tc>
                    <a:tc>
                      <a:txBody>
                        <a:bodyPr/>
                        <a:lstStyle/>
                        <a:p>
                          <a:pPr algn="ctr" latinLnBrk="1"/>
                          <a:r>
                            <a:rPr lang="ko-KR" altLang="en-US">
                              <a:solidFill>
                                <a:schemeClr val="tx1"/>
                              </a:solidFill>
                              <a:latin typeface="고도 M" panose="02000503000000020004" pitchFamily="2" charset="-127"/>
                              <a:ea typeface="고도 M" panose="02000503000000020004" pitchFamily="2" charset="-127"/>
                            </a:rPr>
                            <a:t>제곱 오차의 미분</a:t>
                          </a:r>
                        </a:p>
                      </a:txBody>
                      <a:tcPr anchor="ctr"/>
                    </a:tc>
                    <a:tc>
                      <a:txBody>
                        <a:bodyPr/>
                        <a:lstStyle/>
                        <a:p>
                          <a:pPr algn="ctr" latinLnBrk="1"/>
                          <a:r>
                            <a:rPr lang="ko-KR" altLang="en-US">
                              <a:solidFill>
                                <a:schemeClr val="tx1"/>
                              </a:solidFill>
                              <a:latin typeface="고도 M" panose="02000503000000020004" pitchFamily="2" charset="-127"/>
                              <a:ea typeface="고도 M" panose="02000503000000020004" pitchFamily="2" charset="-127"/>
                            </a:rPr>
                            <a:t>로지스틱 손실 함수의 미분</a:t>
                          </a:r>
                        </a:p>
                      </a:txBody>
                      <a:tcPr anchor="ctr"/>
                    </a:tc>
                    <a:extLst>
                      <a:ext uri="{0D108BD9-81ED-4DB2-BD59-A6C34878D82A}">
                        <a16:rowId xmlns:a16="http://schemas.microsoft.com/office/drawing/2014/main" val="250566616"/>
                      </a:ext>
                    </a:extLst>
                  </a:tr>
                  <a:tr h="1040416">
                    <a:tc>
                      <a:txBody>
                        <a:bodyPr/>
                        <a:lstStyle/>
                        <a:p>
                          <a:pPr algn="ctr" latinLnBrk="1"/>
                          <a:r>
                            <a:rPr lang="ko-KR" altLang="en-US">
                              <a:latin typeface="고도 M" panose="02000503000000020004" pitchFamily="2" charset="-127"/>
                              <a:ea typeface="고도 M" panose="02000503000000020004" pitchFamily="2" charset="-127"/>
                            </a:rPr>
                            <a:t>가중치에 대한 미분</a:t>
                          </a:r>
                        </a:p>
                      </a:txBody>
                      <a:tcPr anchor="ctr"/>
                    </a:tc>
                    <a:tc>
                      <a:txBody>
                        <a:bodyPr/>
                        <a:lstStyle/>
                        <a:p>
                          <a:pPr algn="ctr" latinLnBrk="1"/>
                          <a14:m>
                            <m:oMathPara xmlns:m="http://schemas.openxmlformats.org/officeDocument/2006/math">
                              <m:oMathParaPr>
                                <m:jc m:val="centerGroup"/>
                              </m:oMathParaPr>
                              <m:oMath xmlns:m="http://schemas.openxmlformats.org/officeDocument/2006/math">
                                <m:f>
                                  <m:fPr>
                                    <m:ctrlPr>
                                      <a:rPr lang="en-US" altLang="ko-KR" i="1" smtClean="0">
                                        <a:latin typeface="Cambria Math" panose="02040503050406030204" pitchFamily="18" charset="0"/>
                                      </a:rPr>
                                    </m:ctrlPr>
                                  </m:fPr>
                                  <m:num>
                                    <m:r>
                                      <a:rPr lang="en-US" altLang="ko-KR" i="1" smtClean="0">
                                        <a:latin typeface="Cambria Math" panose="02040503050406030204" pitchFamily="18" charset="0"/>
                                      </a:rPr>
                                      <m:t>𝜕</m:t>
                                    </m:r>
                                    <m:r>
                                      <a:rPr lang="en-US" altLang="ko-KR" b="0" i="1" smtClean="0">
                                        <a:latin typeface="Cambria Math" panose="02040503050406030204" pitchFamily="18" charset="0"/>
                                      </a:rPr>
                                      <m:t>𝑆𝐸</m:t>
                                    </m:r>
                                  </m:num>
                                  <m:den>
                                    <m:r>
                                      <a:rPr lang="en-US" altLang="ko-KR" i="1" smtClean="0">
                                        <a:latin typeface="Cambria Math" panose="02040503050406030204" pitchFamily="18" charset="0"/>
                                      </a:rPr>
                                      <m:t>𝜕</m:t>
                                    </m:r>
                                    <m:r>
                                      <a:rPr lang="en-US" altLang="ko-KR" b="0" i="1" smtClean="0">
                                        <a:latin typeface="Cambria Math" panose="02040503050406030204" pitchFamily="18" charset="0"/>
                                      </a:rPr>
                                      <m:t>𝑤</m:t>
                                    </m:r>
                                  </m:den>
                                </m:f>
                                <m:r>
                                  <a:rPr lang="en-US" altLang="ko-KR" b="0" i="1" smtClean="0">
                                    <a:latin typeface="Cambria Math" panose="02040503050406030204" pitchFamily="18" charset="0"/>
                                  </a:rPr>
                                  <m:t>=−</m:t>
                                </m:r>
                                <m:d>
                                  <m:dPr>
                                    <m:ctrlPr>
                                      <a:rPr lang="en-US" altLang="ko-KR" b="0" i="1" smtClean="0">
                                        <a:latin typeface="Cambria Math" panose="02040503050406030204" pitchFamily="18" charset="0"/>
                                      </a:rPr>
                                    </m:ctrlPr>
                                  </m:dPr>
                                  <m:e>
                                    <m:r>
                                      <a:rPr lang="en-US" altLang="ko-KR" b="0" i="1" smtClean="0">
                                        <a:latin typeface="Cambria Math" panose="02040503050406030204" pitchFamily="18" charset="0"/>
                                      </a:rPr>
                                      <m:t>𝑦</m:t>
                                    </m:r>
                                    <m:r>
                                      <a:rPr lang="en-US" altLang="ko-KR" b="0" i="1" smtClean="0">
                                        <a:latin typeface="Cambria Math" panose="02040503050406030204" pitchFamily="18" charset="0"/>
                                      </a:rPr>
                                      <m:t>−</m:t>
                                    </m:r>
                                    <m:acc>
                                      <m:accPr>
                                        <m:chr m:val="̂"/>
                                        <m:ctrlPr>
                                          <a:rPr lang="en-US" altLang="ko-KR" b="0" i="1" smtClean="0">
                                            <a:latin typeface="Cambria Math" panose="02040503050406030204" pitchFamily="18" charset="0"/>
                                          </a:rPr>
                                        </m:ctrlPr>
                                      </m:accPr>
                                      <m:e>
                                        <m:r>
                                          <a:rPr lang="en-US" altLang="ko-KR" b="0" i="1" smtClean="0">
                                            <a:latin typeface="Cambria Math" panose="02040503050406030204" pitchFamily="18" charset="0"/>
                                          </a:rPr>
                                          <m:t>𝑦</m:t>
                                        </m:r>
                                      </m:e>
                                    </m:acc>
                                  </m:e>
                                </m:d>
                                <m:r>
                                  <a:rPr lang="en-US" altLang="ko-KR" b="0" i="1" smtClean="0">
                                    <a:latin typeface="Cambria Math" panose="02040503050406030204" pitchFamily="18" charset="0"/>
                                  </a:rPr>
                                  <m:t>𝑥</m:t>
                                </m:r>
                              </m:oMath>
                            </m:oMathPara>
                          </a14:m>
                          <a:endParaRPr lang="ko-KR" altLang="en-US"/>
                        </a:p>
                      </a:txBody>
                      <a:tcPr anchor="ctr"/>
                    </a:tc>
                    <a:tc>
                      <a:txBody>
                        <a:bodyPr/>
                        <a:lstStyle/>
                        <a:p>
                          <a:pPr algn="ctr" latinLnBrk="1"/>
                          <a14:m>
                            <m:oMathPara xmlns:m="http://schemas.openxmlformats.org/officeDocument/2006/math">
                              <m:oMathParaPr>
                                <m:jc m:val="centerGroup"/>
                              </m:oMathParaPr>
                              <m:oMath xmlns:m="http://schemas.openxmlformats.org/officeDocument/2006/math">
                                <m:f>
                                  <m:fPr>
                                    <m:ctrlPr>
                                      <a:rPr lang="en-US" altLang="ko-KR" i="1" smtClean="0">
                                        <a:latin typeface="Cambria Math" panose="02040503050406030204" pitchFamily="18" charset="0"/>
                                      </a:rPr>
                                    </m:ctrlPr>
                                  </m:fPr>
                                  <m:num>
                                    <m:r>
                                      <a:rPr lang="en-US" altLang="ko-KR" i="1" smtClean="0">
                                        <a:latin typeface="Cambria Math" panose="02040503050406030204" pitchFamily="18" charset="0"/>
                                      </a:rPr>
                                      <m:t>𝜕</m:t>
                                    </m:r>
                                    <m:r>
                                      <a:rPr lang="en-US" altLang="ko-KR" b="0" i="1" smtClean="0">
                                        <a:latin typeface="Cambria Math" panose="02040503050406030204" pitchFamily="18" charset="0"/>
                                      </a:rPr>
                                      <m:t>𝐿</m:t>
                                    </m:r>
                                  </m:num>
                                  <m:den>
                                    <m:r>
                                      <a:rPr lang="en-US" altLang="ko-KR" i="1" smtClean="0">
                                        <a:latin typeface="Cambria Math" panose="02040503050406030204" pitchFamily="18" charset="0"/>
                                      </a:rPr>
                                      <m:t>𝜕</m:t>
                                    </m:r>
                                    <m:r>
                                      <a:rPr lang="en-US" altLang="ko-KR" b="0" i="1" smtClean="0">
                                        <a:latin typeface="Cambria Math" panose="02040503050406030204" pitchFamily="18" charset="0"/>
                                      </a:rPr>
                                      <m:t>𝑤</m:t>
                                    </m:r>
                                  </m:den>
                                </m:f>
                                <m:r>
                                  <a:rPr lang="en-US" altLang="ko-KR" b="0" i="1" smtClean="0">
                                    <a:latin typeface="Cambria Math" panose="02040503050406030204" pitchFamily="18" charset="0"/>
                                  </a:rPr>
                                  <m:t>=−</m:t>
                                </m:r>
                                <m:d>
                                  <m:dPr>
                                    <m:ctrlPr>
                                      <a:rPr lang="en-US" altLang="ko-KR" b="0" i="1" smtClean="0">
                                        <a:latin typeface="Cambria Math" panose="02040503050406030204" pitchFamily="18" charset="0"/>
                                      </a:rPr>
                                    </m:ctrlPr>
                                  </m:dPr>
                                  <m:e>
                                    <m:r>
                                      <a:rPr lang="en-US" altLang="ko-KR" b="0" i="1" smtClean="0">
                                        <a:latin typeface="Cambria Math" panose="02040503050406030204" pitchFamily="18" charset="0"/>
                                      </a:rPr>
                                      <m:t>𝑦</m:t>
                                    </m:r>
                                    <m:r>
                                      <a:rPr lang="en-US" altLang="ko-KR" b="0" i="1" smtClean="0">
                                        <a:latin typeface="Cambria Math" panose="02040503050406030204" pitchFamily="18" charset="0"/>
                                      </a:rPr>
                                      <m:t>−</m:t>
                                    </m:r>
                                    <m:r>
                                      <a:rPr lang="en-US" altLang="ko-KR" b="0" i="1" smtClean="0">
                                        <a:latin typeface="Cambria Math" panose="02040503050406030204" pitchFamily="18" charset="0"/>
                                      </a:rPr>
                                      <m:t>𝑎</m:t>
                                    </m:r>
                                  </m:e>
                                </m:d>
                                <m:sSub>
                                  <m:sSubPr>
                                    <m:ctrlPr>
                                      <a:rPr lang="en-US" altLang="ko-KR" sz="180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𝑥</m:t>
                                    </m:r>
                                  </m:e>
                                  <m:sub>
                                    <m:r>
                                      <a:rPr lang="en-US" altLang="ko-KR" sz="1800" i="1">
                                        <a:solidFill>
                                          <a:schemeClr val="tx1"/>
                                        </a:solidFill>
                                        <a:latin typeface="Cambria Math" panose="02040503050406030204" pitchFamily="18" charset="0"/>
                                      </a:rPr>
                                      <m:t>𝑖</m:t>
                                    </m:r>
                                  </m:sub>
                                </m:sSub>
                              </m:oMath>
                            </m:oMathPara>
                          </a14:m>
                          <a:endParaRPr lang="ko-KR" altLang="en-US"/>
                        </a:p>
                      </a:txBody>
                      <a:tcPr anchor="ctr"/>
                    </a:tc>
                    <a:extLst>
                      <a:ext uri="{0D108BD9-81ED-4DB2-BD59-A6C34878D82A}">
                        <a16:rowId xmlns:a16="http://schemas.microsoft.com/office/drawing/2014/main" val="2850005111"/>
                      </a:ext>
                    </a:extLst>
                  </a:tr>
                  <a:tr h="1040416">
                    <a:tc>
                      <a:txBody>
                        <a:bodyPr/>
                        <a:lstStyle/>
                        <a:p>
                          <a:pPr algn="ctr" latinLnBrk="1"/>
                          <a:r>
                            <a:rPr lang="ko-KR" altLang="en-US">
                              <a:latin typeface="고도 M" panose="02000503000000020004" pitchFamily="2" charset="-127"/>
                              <a:ea typeface="고도 M" panose="02000503000000020004" pitchFamily="2" charset="-127"/>
                            </a:rPr>
                            <a:t>절편에 대한 미분</a:t>
                          </a:r>
                        </a:p>
                      </a:txBody>
                      <a:tcPr anchor="ctr"/>
                    </a:tc>
                    <a:tc>
                      <a:txBody>
                        <a:bodyPr/>
                        <a:lstStyle/>
                        <a:p>
                          <a:pPr algn="ctr" latinLnBrk="1"/>
                          <a14:m>
                            <m:oMathPara xmlns:m="http://schemas.openxmlformats.org/officeDocument/2006/math">
                              <m:oMathParaPr>
                                <m:jc m:val="centerGroup"/>
                              </m:oMathParaPr>
                              <m:oMath xmlns:m="http://schemas.openxmlformats.org/officeDocument/2006/math">
                                <m:f>
                                  <m:fPr>
                                    <m:ctrlPr>
                                      <a:rPr lang="en-US" altLang="ko-KR" i="1" smtClean="0">
                                        <a:latin typeface="Cambria Math" panose="02040503050406030204" pitchFamily="18" charset="0"/>
                                      </a:rPr>
                                    </m:ctrlPr>
                                  </m:fPr>
                                  <m:num>
                                    <m:r>
                                      <a:rPr lang="en-US" altLang="ko-KR" i="1" smtClean="0">
                                        <a:latin typeface="Cambria Math" panose="02040503050406030204" pitchFamily="18" charset="0"/>
                                      </a:rPr>
                                      <m:t>𝜕</m:t>
                                    </m:r>
                                    <m:r>
                                      <a:rPr lang="en-US" altLang="ko-KR" b="0" i="1" smtClean="0">
                                        <a:latin typeface="Cambria Math" panose="02040503050406030204" pitchFamily="18" charset="0"/>
                                      </a:rPr>
                                      <m:t>𝑆𝐸</m:t>
                                    </m:r>
                                  </m:num>
                                  <m:den>
                                    <m:r>
                                      <a:rPr lang="en-US" altLang="ko-KR" i="1" smtClean="0">
                                        <a:latin typeface="Cambria Math" panose="02040503050406030204" pitchFamily="18" charset="0"/>
                                      </a:rPr>
                                      <m:t>𝜕</m:t>
                                    </m:r>
                                    <m:r>
                                      <a:rPr lang="en-US" altLang="ko-KR" b="0" i="1" smtClean="0">
                                        <a:latin typeface="Cambria Math" panose="02040503050406030204" pitchFamily="18" charset="0"/>
                                      </a:rPr>
                                      <m:t>𝑏</m:t>
                                    </m:r>
                                  </m:den>
                                </m:f>
                                <m:r>
                                  <a:rPr lang="en-US" altLang="ko-KR" b="0" i="1" smtClean="0">
                                    <a:latin typeface="Cambria Math" panose="02040503050406030204" pitchFamily="18" charset="0"/>
                                  </a:rPr>
                                  <m:t>=−</m:t>
                                </m:r>
                                <m:d>
                                  <m:dPr>
                                    <m:ctrlPr>
                                      <a:rPr lang="en-US" altLang="ko-KR" b="0" i="1" smtClean="0">
                                        <a:latin typeface="Cambria Math" panose="02040503050406030204" pitchFamily="18" charset="0"/>
                                      </a:rPr>
                                    </m:ctrlPr>
                                  </m:dPr>
                                  <m:e>
                                    <m:r>
                                      <a:rPr lang="en-US" altLang="ko-KR" b="0" i="1" smtClean="0">
                                        <a:latin typeface="Cambria Math" panose="02040503050406030204" pitchFamily="18" charset="0"/>
                                      </a:rPr>
                                      <m:t>𝑦</m:t>
                                    </m:r>
                                    <m:r>
                                      <a:rPr lang="en-US" altLang="ko-KR" b="0" i="1" smtClean="0">
                                        <a:latin typeface="Cambria Math" panose="02040503050406030204" pitchFamily="18" charset="0"/>
                                      </a:rPr>
                                      <m:t>−</m:t>
                                    </m:r>
                                    <m:acc>
                                      <m:accPr>
                                        <m:chr m:val="̂"/>
                                        <m:ctrlPr>
                                          <a:rPr lang="en-US" altLang="ko-KR" b="0" i="1" smtClean="0">
                                            <a:latin typeface="Cambria Math" panose="02040503050406030204" pitchFamily="18" charset="0"/>
                                          </a:rPr>
                                        </m:ctrlPr>
                                      </m:accPr>
                                      <m:e>
                                        <m:r>
                                          <a:rPr lang="en-US" altLang="ko-KR" b="0" i="1" smtClean="0">
                                            <a:latin typeface="Cambria Math" panose="02040503050406030204" pitchFamily="18" charset="0"/>
                                          </a:rPr>
                                          <m:t>𝑦</m:t>
                                        </m:r>
                                      </m:e>
                                    </m:acc>
                                  </m:e>
                                </m:d>
                                <m:r>
                                  <a:rPr lang="en-US" altLang="ko-KR" b="0" i="0" smtClean="0">
                                    <a:latin typeface="Cambria Math" panose="02040503050406030204" pitchFamily="18" charset="0"/>
                                  </a:rPr>
                                  <m:t>1</m:t>
                                </m:r>
                              </m:oMath>
                            </m:oMathPara>
                          </a14:m>
                          <a:endParaRPr lang="ko-KR" altLang="en-US"/>
                        </a:p>
                      </a:txBody>
                      <a:tcPr anchor="ctr"/>
                    </a:tc>
                    <a:tc>
                      <a:txBody>
                        <a:bodyPr/>
                        <a:lstStyle/>
                        <a:p>
                          <a:pPr algn="ctr" latinLnBrk="1"/>
                          <a14:m>
                            <m:oMathPara xmlns:m="http://schemas.openxmlformats.org/officeDocument/2006/math">
                              <m:oMathParaPr>
                                <m:jc m:val="centerGroup"/>
                              </m:oMathParaPr>
                              <m:oMath xmlns:m="http://schemas.openxmlformats.org/officeDocument/2006/math">
                                <m:f>
                                  <m:fPr>
                                    <m:ctrlPr>
                                      <a:rPr lang="en-US" altLang="ko-KR" i="1" smtClean="0">
                                        <a:latin typeface="Cambria Math" panose="02040503050406030204" pitchFamily="18" charset="0"/>
                                      </a:rPr>
                                    </m:ctrlPr>
                                  </m:fPr>
                                  <m:num>
                                    <m:r>
                                      <a:rPr lang="en-US" altLang="ko-KR" i="1" smtClean="0">
                                        <a:latin typeface="Cambria Math" panose="02040503050406030204" pitchFamily="18" charset="0"/>
                                      </a:rPr>
                                      <m:t>𝜕</m:t>
                                    </m:r>
                                    <m:r>
                                      <a:rPr lang="en-US" altLang="ko-KR" b="0" i="1" smtClean="0">
                                        <a:latin typeface="Cambria Math" panose="02040503050406030204" pitchFamily="18" charset="0"/>
                                      </a:rPr>
                                      <m:t>𝐿</m:t>
                                    </m:r>
                                  </m:num>
                                  <m:den>
                                    <m:r>
                                      <a:rPr lang="en-US" altLang="ko-KR" i="1" smtClean="0">
                                        <a:latin typeface="Cambria Math" panose="02040503050406030204" pitchFamily="18" charset="0"/>
                                      </a:rPr>
                                      <m:t>𝜕</m:t>
                                    </m:r>
                                    <m:r>
                                      <a:rPr lang="en-US" altLang="ko-KR" b="0" i="1" smtClean="0">
                                        <a:latin typeface="Cambria Math" panose="02040503050406030204" pitchFamily="18" charset="0"/>
                                      </a:rPr>
                                      <m:t>𝑏</m:t>
                                    </m:r>
                                  </m:den>
                                </m:f>
                                <m:r>
                                  <a:rPr lang="en-US" altLang="ko-KR" b="0" i="1" smtClean="0">
                                    <a:latin typeface="Cambria Math" panose="02040503050406030204" pitchFamily="18" charset="0"/>
                                  </a:rPr>
                                  <m:t>=−</m:t>
                                </m:r>
                                <m:d>
                                  <m:dPr>
                                    <m:ctrlPr>
                                      <a:rPr lang="en-US" altLang="ko-KR" b="0" i="1" smtClean="0">
                                        <a:latin typeface="Cambria Math" panose="02040503050406030204" pitchFamily="18" charset="0"/>
                                      </a:rPr>
                                    </m:ctrlPr>
                                  </m:dPr>
                                  <m:e>
                                    <m:r>
                                      <a:rPr lang="en-US" altLang="ko-KR" b="0" i="1" smtClean="0">
                                        <a:latin typeface="Cambria Math" panose="02040503050406030204" pitchFamily="18" charset="0"/>
                                      </a:rPr>
                                      <m:t>𝑦</m:t>
                                    </m:r>
                                    <m:r>
                                      <a:rPr lang="en-US" altLang="ko-KR" b="0" i="1" smtClean="0">
                                        <a:latin typeface="Cambria Math" panose="02040503050406030204" pitchFamily="18" charset="0"/>
                                      </a:rPr>
                                      <m:t>−</m:t>
                                    </m:r>
                                    <m:r>
                                      <a:rPr lang="en-US" altLang="ko-KR" b="0" i="1" smtClean="0">
                                        <a:latin typeface="Cambria Math" panose="02040503050406030204" pitchFamily="18" charset="0"/>
                                      </a:rPr>
                                      <m:t>𝑎</m:t>
                                    </m:r>
                                  </m:e>
                                </m:d>
                                <m:r>
                                  <a:rPr lang="en-US" altLang="ko-KR" b="0" i="0" smtClean="0">
                                    <a:latin typeface="Cambria Math" panose="02040503050406030204" pitchFamily="18" charset="0"/>
                                  </a:rPr>
                                  <m:t>1</m:t>
                                </m:r>
                              </m:oMath>
                            </m:oMathPara>
                          </a14:m>
                          <a:endParaRPr lang="ko-KR" altLang="en-US"/>
                        </a:p>
                      </a:txBody>
                      <a:tcPr anchor="ctr"/>
                    </a:tc>
                    <a:extLst>
                      <a:ext uri="{0D108BD9-81ED-4DB2-BD59-A6C34878D82A}">
                        <a16:rowId xmlns:a16="http://schemas.microsoft.com/office/drawing/2014/main" val="1435710015"/>
                      </a:ext>
                    </a:extLst>
                  </a:tr>
                </a:tbl>
              </a:graphicData>
            </a:graphic>
          </p:graphicFrame>
        </mc:Choice>
        <mc:Fallback xmlns="">
          <p:graphicFrame>
            <p:nvGraphicFramePr>
              <p:cNvPr id="4" name="표 5">
                <a:extLst>
                  <a:ext uri="{FF2B5EF4-FFF2-40B4-BE49-F238E27FC236}">
                    <a16:creationId xmlns:a16="http://schemas.microsoft.com/office/drawing/2014/main" id="{48455CF9-B371-421C-924F-B0576B1794B2}"/>
                  </a:ext>
                </a:extLst>
              </p:cNvPr>
              <p:cNvGraphicFramePr>
                <a:graphicFrameLocks noGrp="1"/>
              </p:cNvGraphicFramePr>
              <p:nvPr>
                <p:extLst>
                  <p:ext uri="{D42A27DB-BD31-4B8C-83A1-F6EECF244321}">
                    <p14:modId xmlns:p14="http://schemas.microsoft.com/office/powerpoint/2010/main" val="1135147014"/>
                  </p:ext>
                </p:extLst>
              </p:nvPr>
            </p:nvGraphicFramePr>
            <p:xfrm>
              <a:off x="879239" y="3435667"/>
              <a:ext cx="8682510" cy="2726511"/>
            </p:xfrm>
            <a:graphic>
              <a:graphicData uri="http://schemas.openxmlformats.org/drawingml/2006/table">
                <a:tbl>
                  <a:tblPr firstRow="1" bandRow="1">
                    <a:tableStyleId>{5C22544A-7EE6-4342-B048-85BDC9FD1C3A}</a:tableStyleId>
                  </a:tblPr>
                  <a:tblGrid>
                    <a:gridCol w="2549952">
                      <a:extLst>
                        <a:ext uri="{9D8B030D-6E8A-4147-A177-3AD203B41FA5}">
                          <a16:colId xmlns:a16="http://schemas.microsoft.com/office/drawing/2014/main" val="52910347"/>
                        </a:ext>
                      </a:extLst>
                    </a:gridCol>
                    <a:gridCol w="3006313">
                      <a:extLst>
                        <a:ext uri="{9D8B030D-6E8A-4147-A177-3AD203B41FA5}">
                          <a16:colId xmlns:a16="http://schemas.microsoft.com/office/drawing/2014/main" val="3255675914"/>
                        </a:ext>
                      </a:extLst>
                    </a:gridCol>
                    <a:gridCol w="3126245">
                      <a:extLst>
                        <a:ext uri="{9D8B030D-6E8A-4147-A177-3AD203B41FA5}">
                          <a16:colId xmlns:a16="http://schemas.microsoft.com/office/drawing/2014/main" val="3077238081"/>
                        </a:ext>
                      </a:extLst>
                    </a:gridCol>
                  </a:tblGrid>
                  <a:tr h="645679">
                    <a:tc>
                      <a:txBody>
                        <a:bodyPr/>
                        <a:lstStyle/>
                        <a:p>
                          <a:pPr algn="ctr" latinLnBrk="1"/>
                          <a:endParaRPr lang="ko-KR" altLang="en-US"/>
                        </a:p>
                      </a:txBody>
                      <a:tcPr anchor="ctr"/>
                    </a:tc>
                    <a:tc>
                      <a:txBody>
                        <a:bodyPr/>
                        <a:lstStyle/>
                        <a:p>
                          <a:pPr algn="ctr" latinLnBrk="1"/>
                          <a:r>
                            <a:rPr lang="ko-KR" altLang="en-US">
                              <a:solidFill>
                                <a:schemeClr val="tx1"/>
                              </a:solidFill>
                              <a:latin typeface="고도 M" panose="02000503000000020004" pitchFamily="2" charset="-127"/>
                              <a:ea typeface="고도 M" panose="02000503000000020004" pitchFamily="2" charset="-127"/>
                            </a:rPr>
                            <a:t>제곱 오차의 미분</a:t>
                          </a:r>
                        </a:p>
                      </a:txBody>
                      <a:tcPr anchor="ctr"/>
                    </a:tc>
                    <a:tc>
                      <a:txBody>
                        <a:bodyPr/>
                        <a:lstStyle/>
                        <a:p>
                          <a:pPr algn="ctr" latinLnBrk="1"/>
                          <a:r>
                            <a:rPr lang="ko-KR" altLang="en-US">
                              <a:solidFill>
                                <a:schemeClr val="tx1"/>
                              </a:solidFill>
                              <a:latin typeface="고도 M" panose="02000503000000020004" pitchFamily="2" charset="-127"/>
                              <a:ea typeface="고도 M" panose="02000503000000020004" pitchFamily="2" charset="-127"/>
                            </a:rPr>
                            <a:t>로지스틱 손실 함수의 미분</a:t>
                          </a:r>
                        </a:p>
                      </a:txBody>
                      <a:tcPr anchor="ctr"/>
                    </a:tc>
                    <a:extLst>
                      <a:ext uri="{0D108BD9-81ED-4DB2-BD59-A6C34878D82A}">
                        <a16:rowId xmlns:a16="http://schemas.microsoft.com/office/drawing/2014/main" val="250566616"/>
                      </a:ext>
                    </a:extLst>
                  </a:tr>
                  <a:tr h="1040416">
                    <a:tc>
                      <a:txBody>
                        <a:bodyPr/>
                        <a:lstStyle/>
                        <a:p>
                          <a:pPr algn="ctr" latinLnBrk="1"/>
                          <a:r>
                            <a:rPr lang="ko-KR" altLang="en-US">
                              <a:latin typeface="고도 M" panose="02000503000000020004" pitchFamily="2" charset="-127"/>
                              <a:ea typeface="고도 M" panose="02000503000000020004" pitchFamily="2" charset="-127"/>
                            </a:rPr>
                            <a:t>가중치에 대한 미분</a:t>
                          </a:r>
                        </a:p>
                      </a:txBody>
                      <a:tcPr anchor="ctr"/>
                    </a:tc>
                    <a:tc>
                      <a:txBody>
                        <a:bodyPr/>
                        <a:lstStyle/>
                        <a:p>
                          <a:endParaRPr lang="ko-KR"/>
                        </a:p>
                      </a:txBody>
                      <a:tcPr anchor="ctr">
                        <a:blipFill>
                          <a:blip r:embed="rId3"/>
                          <a:stretch>
                            <a:fillRect l="-85193" t="-62573" r="-104868" b="-101170"/>
                          </a:stretch>
                        </a:blipFill>
                      </a:tcPr>
                    </a:tc>
                    <a:tc>
                      <a:txBody>
                        <a:bodyPr/>
                        <a:lstStyle/>
                        <a:p>
                          <a:endParaRPr lang="ko-KR"/>
                        </a:p>
                      </a:txBody>
                      <a:tcPr anchor="ctr">
                        <a:blipFill>
                          <a:blip r:embed="rId3"/>
                          <a:stretch>
                            <a:fillRect l="-177973" t="-62573" r="-780" b="-101170"/>
                          </a:stretch>
                        </a:blipFill>
                      </a:tcPr>
                    </a:tc>
                    <a:extLst>
                      <a:ext uri="{0D108BD9-81ED-4DB2-BD59-A6C34878D82A}">
                        <a16:rowId xmlns:a16="http://schemas.microsoft.com/office/drawing/2014/main" val="2850005111"/>
                      </a:ext>
                    </a:extLst>
                  </a:tr>
                  <a:tr h="1040416">
                    <a:tc>
                      <a:txBody>
                        <a:bodyPr/>
                        <a:lstStyle/>
                        <a:p>
                          <a:pPr algn="ctr" latinLnBrk="1"/>
                          <a:r>
                            <a:rPr lang="ko-KR" altLang="en-US">
                              <a:latin typeface="고도 M" panose="02000503000000020004" pitchFamily="2" charset="-127"/>
                              <a:ea typeface="고도 M" panose="02000503000000020004" pitchFamily="2" charset="-127"/>
                            </a:rPr>
                            <a:t>절편에 대한 미분</a:t>
                          </a:r>
                        </a:p>
                      </a:txBody>
                      <a:tcPr anchor="ctr"/>
                    </a:tc>
                    <a:tc>
                      <a:txBody>
                        <a:bodyPr/>
                        <a:lstStyle/>
                        <a:p>
                          <a:endParaRPr lang="ko-KR"/>
                        </a:p>
                      </a:txBody>
                      <a:tcPr anchor="ctr">
                        <a:blipFill>
                          <a:blip r:embed="rId3"/>
                          <a:stretch>
                            <a:fillRect l="-85193" t="-162573" r="-104868" b="-1170"/>
                          </a:stretch>
                        </a:blipFill>
                      </a:tcPr>
                    </a:tc>
                    <a:tc>
                      <a:txBody>
                        <a:bodyPr/>
                        <a:lstStyle/>
                        <a:p>
                          <a:endParaRPr lang="ko-KR"/>
                        </a:p>
                      </a:txBody>
                      <a:tcPr anchor="ctr">
                        <a:blipFill>
                          <a:blip r:embed="rId3"/>
                          <a:stretch>
                            <a:fillRect l="-177973" t="-162573" r="-780" b="-1170"/>
                          </a:stretch>
                        </a:blipFill>
                      </a:tcPr>
                    </a:tc>
                    <a:extLst>
                      <a:ext uri="{0D108BD9-81ED-4DB2-BD59-A6C34878D82A}">
                        <a16:rowId xmlns:a16="http://schemas.microsoft.com/office/drawing/2014/main" val="1435710015"/>
                      </a:ext>
                    </a:extLst>
                  </a:tr>
                </a:tbl>
              </a:graphicData>
            </a:graphic>
          </p:graphicFrame>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88495DC-2824-4262-A11A-3FE7E467596E}"/>
                  </a:ext>
                </a:extLst>
              </p:cNvPr>
              <p:cNvSpPr txBox="1"/>
              <p:nvPr/>
            </p:nvSpPr>
            <p:spPr>
              <a:xfrm>
                <a:off x="1102264" y="1208791"/>
                <a:ext cx="7763825" cy="1692771"/>
              </a:xfrm>
              <a:prstGeom prst="rect">
                <a:avLst/>
              </a:prstGeom>
              <a:noFill/>
            </p:spPr>
            <p:txBody>
              <a:bodyPr wrap="square" rtlCol="0">
                <a:spAutoFit/>
              </a:bodyPr>
              <a:lstStyle/>
              <a:p>
                <a:r>
                  <a:rPr lang="ko-KR" altLang="en-US" sz="2400">
                    <a:solidFill>
                      <a:schemeClr val="tx1"/>
                    </a:solidFill>
                    <a:latin typeface="고도 M" panose="02000503000000020004" pitchFamily="2" charset="-127"/>
                    <a:ea typeface="고도 M" panose="02000503000000020004" pitchFamily="2" charset="-127"/>
                  </a:rPr>
                  <a:t>제곱 오차의 미분과 로지스틱 손실 함수의 미분은 </a:t>
                </a:r>
                <a14:m>
                  <m:oMath xmlns:m="http://schemas.openxmlformats.org/officeDocument/2006/math">
                    <m:acc>
                      <m:accPr>
                        <m:chr m:val="̂"/>
                        <m:ctrlPr>
                          <a:rPr kumimoji="0" lang="en-US" altLang="ko-KR" sz="2400" i="1">
                            <a:solidFill>
                              <a:srgbClr val="000000"/>
                            </a:solidFill>
                            <a:latin typeface="Cambria Math" panose="02040503050406030204" pitchFamily="18" charset="0"/>
                          </a:rPr>
                        </m:ctrlPr>
                      </m:accPr>
                      <m:e>
                        <m:r>
                          <a:rPr kumimoji="0" lang="en-US" altLang="ko-KR" sz="2400" i="1">
                            <a:solidFill>
                              <a:srgbClr val="000000"/>
                            </a:solidFill>
                            <a:latin typeface="Cambria Math" panose="02040503050406030204" pitchFamily="18" charset="0"/>
                          </a:rPr>
                          <m:t>𝑦</m:t>
                        </m:r>
                      </m:e>
                    </m:acc>
                  </m:oMath>
                </a14:m>
                <a:r>
                  <a:rPr lang="ko-KR" altLang="en-US" sz="32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이 </a:t>
                </a:r>
                <a:r>
                  <a:rPr lang="en-US" altLang="ko-KR" sz="2400">
                    <a:solidFill>
                      <a:schemeClr val="tx1"/>
                    </a:solidFill>
                    <a:latin typeface="Cambria Math" panose="02040503050406030204" pitchFamily="18" charset="0"/>
                    <a:ea typeface="Cambria Math" panose="02040503050406030204" pitchFamily="18" charset="0"/>
                  </a:rPr>
                  <a:t>a</a:t>
                </a:r>
                <a:r>
                  <a:rPr lang="ko-KR" altLang="en-US" sz="2400">
                    <a:solidFill>
                      <a:schemeClr val="tx1"/>
                    </a:solidFill>
                    <a:latin typeface="고도 M" panose="02000503000000020004" pitchFamily="2" charset="-127"/>
                    <a:ea typeface="고도 M" panose="02000503000000020004" pitchFamily="2" charset="-127"/>
                  </a:rPr>
                  <a:t>로</a:t>
                </a:r>
                <a:endParaRPr lang="en-US" altLang="ko-KR" sz="2400">
                  <a:solidFill>
                    <a:schemeClr val="tx1"/>
                  </a:solidFill>
                  <a:latin typeface="고도 M" panose="02000503000000020004" pitchFamily="2" charset="-127"/>
                  <a:ea typeface="고도 M" panose="02000503000000020004" pitchFamily="2" charset="-127"/>
                </a:endParaRPr>
              </a:p>
              <a:p>
                <a:r>
                  <a:rPr lang="ko-KR" altLang="en-US" sz="2400">
                    <a:solidFill>
                      <a:schemeClr val="tx1"/>
                    </a:solidFill>
                    <a:latin typeface="고도 M" panose="02000503000000020004" pitchFamily="2" charset="-127"/>
                    <a:ea typeface="고도 M" panose="02000503000000020004" pitchFamily="2" charset="-127"/>
                  </a:rPr>
                  <a:t>바뀌었을 뿐 동일 하다</a:t>
                </a:r>
                <a:r>
                  <a:rPr lang="en-US" altLang="ko-KR" sz="2400">
                    <a:solidFill>
                      <a:schemeClr val="tx1"/>
                    </a:solidFill>
                    <a:latin typeface="고도 M" panose="02000503000000020004" pitchFamily="2" charset="-127"/>
                    <a:ea typeface="고도 M" panose="02000503000000020004" pitchFamily="2" charset="-127"/>
                  </a:rPr>
                  <a:t>. </a:t>
                </a:r>
              </a:p>
              <a:p>
                <a:r>
                  <a:rPr lang="ko-KR" altLang="en-US" sz="2400">
                    <a:solidFill>
                      <a:schemeClr val="tx1"/>
                    </a:solidFill>
                    <a:latin typeface="고도 M" panose="02000503000000020004" pitchFamily="2" charset="-127"/>
                    <a:ea typeface="고도 M" panose="02000503000000020004" pitchFamily="2" charset="-127"/>
                  </a:rPr>
                  <a:t>따라서 선형함수의 결과 값을 </a:t>
                </a:r>
                <a:r>
                  <a:rPr lang="en-US" altLang="ko-KR" sz="2400">
                    <a:solidFill>
                      <a:schemeClr val="tx1"/>
                    </a:solidFill>
                    <a:latin typeface="고도 M" panose="02000503000000020004" pitchFamily="2" charset="-127"/>
                    <a:ea typeface="고도 M" panose="02000503000000020004" pitchFamily="2" charset="-127"/>
                  </a:rPr>
                  <a:t>activation </a:t>
                </a:r>
                <a:r>
                  <a:rPr lang="ko-KR" altLang="en-US" sz="2400">
                    <a:solidFill>
                      <a:schemeClr val="tx1"/>
                    </a:solidFill>
                    <a:latin typeface="고도 M" panose="02000503000000020004" pitchFamily="2" charset="-127"/>
                    <a:ea typeface="고도 M" panose="02000503000000020004" pitchFamily="2" charset="-127"/>
                  </a:rPr>
                  <a:t>함수인 시그모이드를  적용한 값이 </a:t>
                </a:r>
                <a:r>
                  <a:rPr lang="en-US" altLang="ko-KR" sz="2400">
                    <a:solidFill>
                      <a:schemeClr val="tx1"/>
                    </a:solidFill>
                    <a:latin typeface="고도 M" panose="02000503000000020004" pitchFamily="2" charset="-127"/>
                    <a:ea typeface="고도 M" panose="02000503000000020004" pitchFamily="2" charset="-127"/>
                  </a:rPr>
                  <a:t>a </a:t>
                </a:r>
                <a:r>
                  <a:rPr lang="ko-KR" altLang="en-US" sz="2400">
                    <a:solidFill>
                      <a:schemeClr val="tx1"/>
                    </a:solidFill>
                    <a:latin typeface="고도 M" panose="02000503000000020004" pitchFamily="2" charset="-127"/>
                    <a:ea typeface="고도 M" panose="02000503000000020004" pitchFamily="2" charset="-127"/>
                  </a:rPr>
                  <a:t>이다</a:t>
                </a:r>
                <a:r>
                  <a:rPr lang="en-US" altLang="ko-KR" sz="2400">
                    <a:solidFill>
                      <a:schemeClr val="tx1"/>
                    </a:solidFill>
                    <a:latin typeface="고도 M" panose="02000503000000020004" pitchFamily="2" charset="-127"/>
                    <a:ea typeface="고도 M" panose="02000503000000020004" pitchFamily="2" charset="-127"/>
                  </a:rPr>
                  <a:t>.</a:t>
                </a:r>
              </a:p>
            </p:txBody>
          </p:sp>
        </mc:Choice>
        <mc:Fallback xmlns="">
          <p:sp>
            <p:nvSpPr>
              <p:cNvPr id="7" name="TextBox 6">
                <a:extLst>
                  <a:ext uri="{FF2B5EF4-FFF2-40B4-BE49-F238E27FC236}">
                    <a16:creationId xmlns:a16="http://schemas.microsoft.com/office/drawing/2014/main" id="{D88495DC-2824-4262-A11A-3FE7E467596E}"/>
                  </a:ext>
                </a:extLst>
              </p:cNvPr>
              <p:cNvSpPr txBox="1">
                <a:spLocks noRot="1" noChangeAspect="1" noMove="1" noResize="1" noEditPoints="1" noAdjustHandles="1" noChangeArrowheads="1" noChangeShapeType="1" noTextEdit="1"/>
              </p:cNvSpPr>
              <p:nvPr/>
            </p:nvSpPr>
            <p:spPr>
              <a:xfrm>
                <a:off x="1102264" y="1208791"/>
                <a:ext cx="7763825" cy="1692771"/>
              </a:xfrm>
              <a:prstGeom prst="rect">
                <a:avLst/>
              </a:prstGeom>
              <a:blipFill>
                <a:blip r:embed="rId4"/>
                <a:stretch>
                  <a:fillRect l="-1257" b="-7194"/>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96107052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손실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2" name="TextBox 1">
            <a:extLst>
              <a:ext uri="{FF2B5EF4-FFF2-40B4-BE49-F238E27FC236}">
                <a16:creationId xmlns:a16="http://schemas.microsoft.com/office/drawing/2014/main" id="{C97CA1E8-4EFB-4EBD-90F0-2F4FB3C8A5E4}"/>
              </a:ext>
            </a:extLst>
          </p:cNvPr>
          <p:cNvSpPr txBox="1"/>
          <p:nvPr/>
        </p:nvSpPr>
        <p:spPr>
          <a:xfrm>
            <a:off x="1290320" y="1178560"/>
            <a:ext cx="3118418"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AI - </a:t>
            </a:r>
            <a:r>
              <a:rPr lang="ko-KR" altLang="en-US" sz="2400">
                <a:solidFill>
                  <a:schemeClr val="tx1"/>
                </a:solidFill>
                <a:latin typeface="고도 M" panose="02000503000000020004" pitchFamily="2" charset="-127"/>
                <a:ea typeface="고도 M" panose="02000503000000020004" pitchFamily="2" charset="-127"/>
              </a:rPr>
              <a:t>머신러닝 </a:t>
            </a:r>
            <a:r>
              <a:rPr lang="en-US" altLang="ko-KR" sz="24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딥러닝</a:t>
            </a:r>
          </a:p>
        </p:txBody>
      </p:sp>
      <p:sp>
        <p:nvSpPr>
          <p:cNvPr id="8" name="TextBox 7">
            <a:extLst>
              <a:ext uri="{FF2B5EF4-FFF2-40B4-BE49-F238E27FC236}">
                <a16:creationId xmlns:a16="http://schemas.microsoft.com/office/drawing/2014/main" id="{54DF0C22-10A3-4D60-BC1A-A4977F00CC9A}"/>
              </a:ext>
            </a:extLst>
          </p:cNvPr>
          <p:cNvSpPr txBox="1"/>
          <p:nvPr/>
        </p:nvSpPr>
        <p:spPr>
          <a:xfrm>
            <a:off x="1290320" y="1793240"/>
            <a:ext cx="2704587" cy="1200329"/>
          </a:xfrm>
          <a:prstGeom prst="rect">
            <a:avLst/>
          </a:prstGeom>
          <a:noFill/>
        </p:spPr>
        <p:txBody>
          <a:bodyPr wrap="none" rtlCol="0">
            <a:spAutoFit/>
          </a:bodyPr>
          <a:lstStyle/>
          <a:p>
            <a:pPr algn="l"/>
            <a:r>
              <a:rPr lang="ko-KR" altLang="en-US" sz="2400">
                <a:solidFill>
                  <a:schemeClr val="tx1"/>
                </a:solidFill>
                <a:latin typeface="고도 M" panose="02000503000000020004" pitchFamily="2" charset="-127"/>
                <a:ea typeface="고도 M" panose="02000503000000020004" pitchFamily="2" charset="-127"/>
              </a:rPr>
              <a:t>선형회귀</a:t>
            </a:r>
            <a:endParaRPr lang="en-US" altLang="ko-KR" sz="2400">
              <a:solidFill>
                <a:schemeClr val="tx1"/>
              </a:solidFill>
              <a:latin typeface="고도 M" panose="02000503000000020004" pitchFamily="2" charset="-127"/>
              <a:ea typeface="고도 M" panose="02000503000000020004" pitchFamily="2" charset="-127"/>
            </a:endParaRPr>
          </a:p>
          <a:p>
            <a:pPr algn="l"/>
            <a:endParaRPr lang="en-US" altLang="ko-KR" sz="2400">
              <a:solidFill>
                <a:schemeClr val="tx1"/>
              </a:solidFill>
              <a:latin typeface="고도 M" panose="02000503000000020004" pitchFamily="2" charset="-127"/>
              <a:ea typeface="고도 M" panose="02000503000000020004" pitchFamily="2" charset="-127"/>
            </a:endParaRPr>
          </a:p>
          <a:p>
            <a:pPr algn="l"/>
            <a:r>
              <a:rPr lang="en-US" altLang="ko-KR" sz="2400">
                <a:solidFill>
                  <a:schemeClr val="tx1"/>
                </a:solidFill>
                <a:latin typeface="고도 M" panose="02000503000000020004" pitchFamily="2" charset="-127"/>
                <a:ea typeface="고도 M" panose="02000503000000020004" pitchFamily="2" charset="-127"/>
              </a:rPr>
              <a:t>mse : </a:t>
            </a:r>
            <a:r>
              <a:rPr lang="ko-KR" altLang="en-US" sz="2400">
                <a:solidFill>
                  <a:schemeClr val="tx1"/>
                </a:solidFill>
                <a:latin typeface="고도 M" panose="02000503000000020004" pitchFamily="2" charset="-127"/>
                <a:ea typeface="고도 M" panose="02000503000000020004" pitchFamily="2" charset="-127"/>
              </a:rPr>
              <a:t>평균제곱오차</a:t>
            </a:r>
          </a:p>
        </p:txBody>
      </p:sp>
      <p:cxnSp>
        <p:nvCxnSpPr>
          <p:cNvPr id="5" name="직선 화살표 연결선 4">
            <a:extLst>
              <a:ext uri="{FF2B5EF4-FFF2-40B4-BE49-F238E27FC236}">
                <a16:creationId xmlns:a16="http://schemas.microsoft.com/office/drawing/2014/main" id="{F0877BE5-AEEF-4025-B851-E75F6054CC34}"/>
              </a:ext>
            </a:extLst>
          </p:cNvPr>
          <p:cNvCxnSpPr/>
          <p:nvPr/>
        </p:nvCxnSpPr>
        <p:spPr>
          <a:xfrm flipV="1">
            <a:off x="5586413" y="1178560"/>
            <a:ext cx="0" cy="1793240"/>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0" name="직선 화살표 연결선 9">
            <a:extLst>
              <a:ext uri="{FF2B5EF4-FFF2-40B4-BE49-F238E27FC236}">
                <a16:creationId xmlns:a16="http://schemas.microsoft.com/office/drawing/2014/main" id="{132C9DE3-BDEA-454C-8320-5F056215AE24}"/>
              </a:ext>
            </a:extLst>
          </p:cNvPr>
          <p:cNvCxnSpPr>
            <a:cxnSpLocks/>
          </p:cNvCxnSpPr>
          <p:nvPr/>
        </p:nvCxnSpPr>
        <p:spPr>
          <a:xfrm>
            <a:off x="5486400" y="2773680"/>
            <a:ext cx="2183515" cy="0"/>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83BB1C89-F53E-4026-8249-8957AEDD4352}"/>
              </a:ext>
            </a:extLst>
          </p:cNvPr>
          <p:cNvSpPr txBox="1"/>
          <p:nvPr/>
        </p:nvSpPr>
        <p:spPr>
          <a:xfrm>
            <a:off x="6944360" y="2890520"/>
            <a:ext cx="352982"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x</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14" name="TextBox 13">
            <a:extLst>
              <a:ext uri="{FF2B5EF4-FFF2-40B4-BE49-F238E27FC236}">
                <a16:creationId xmlns:a16="http://schemas.microsoft.com/office/drawing/2014/main" id="{37981E84-01CC-474B-A789-BDCCCED2701D}"/>
              </a:ext>
            </a:extLst>
          </p:cNvPr>
          <p:cNvSpPr txBox="1"/>
          <p:nvPr/>
        </p:nvSpPr>
        <p:spPr>
          <a:xfrm>
            <a:off x="5133418" y="1168062"/>
            <a:ext cx="352982"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y</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12" name="타원 11">
            <a:extLst>
              <a:ext uri="{FF2B5EF4-FFF2-40B4-BE49-F238E27FC236}">
                <a16:creationId xmlns:a16="http://schemas.microsoft.com/office/drawing/2014/main" id="{150DEC76-DA46-450F-A48A-D29DE78A5EDC}"/>
              </a:ext>
            </a:extLst>
          </p:cNvPr>
          <p:cNvSpPr/>
          <p:nvPr/>
        </p:nvSpPr>
        <p:spPr>
          <a:xfrm>
            <a:off x="6126480" y="1637654"/>
            <a:ext cx="84597" cy="84463"/>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타원 15">
            <a:extLst>
              <a:ext uri="{FF2B5EF4-FFF2-40B4-BE49-F238E27FC236}">
                <a16:creationId xmlns:a16="http://schemas.microsoft.com/office/drawing/2014/main" id="{A3E24153-E240-41D5-9B89-6B399A01A488}"/>
              </a:ext>
            </a:extLst>
          </p:cNvPr>
          <p:cNvSpPr/>
          <p:nvPr/>
        </p:nvSpPr>
        <p:spPr>
          <a:xfrm>
            <a:off x="6278880" y="1790054"/>
            <a:ext cx="84597" cy="84463"/>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478C2C99-519E-4ACF-A491-FE49215AE883}"/>
              </a:ext>
            </a:extLst>
          </p:cNvPr>
          <p:cNvSpPr/>
          <p:nvPr/>
        </p:nvSpPr>
        <p:spPr>
          <a:xfrm>
            <a:off x="6431280" y="1942454"/>
            <a:ext cx="84597" cy="84463"/>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 name="타원 17">
            <a:extLst>
              <a:ext uri="{FF2B5EF4-FFF2-40B4-BE49-F238E27FC236}">
                <a16:creationId xmlns:a16="http://schemas.microsoft.com/office/drawing/2014/main" id="{3D61DAE1-0A8B-43BE-AF1D-0EE14F43898C}"/>
              </a:ext>
            </a:extLst>
          </p:cNvPr>
          <p:cNvSpPr/>
          <p:nvPr/>
        </p:nvSpPr>
        <p:spPr>
          <a:xfrm>
            <a:off x="6583680" y="2094854"/>
            <a:ext cx="84597" cy="84463"/>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 name="타원 18">
            <a:extLst>
              <a:ext uri="{FF2B5EF4-FFF2-40B4-BE49-F238E27FC236}">
                <a16:creationId xmlns:a16="http://schemas.microsoft.com/office/drawing/2014/main" id="{8392B447-2C1E-4EC1-9BD2-D62FD91C488C}"/>
              </a:ext>
            </a:extLst>
          </p:cNvPr>
          <p:cNvSpPr/>
          <p:nvPr/>
        </p:nvSpPr>
        <p:spPr>
          <a:xfrm>
            <a:off x="6736080" y="2247254"/>
            <a:ext cx="84597" cy="84463"/>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 name="타원 19">
            <a:extLst>
              <a:ext uri="{FF2B5EF4-FFF2-40B4-BE49-F238E27FC236}">
                <a16:creationId xmlns:a16="http://schemas.microsoft.com/office/drawing/2014/main" id="{9335ADF5-9B04-42DD-9D56-5DAF0D5376D0}"/>
              </a:ext>
            </a:extLst>
          </p:cNvPr>
          <p:cNvSpPr/>
          <p:nvPr/>
        </p:nvSpPr>
        <p:spPr>
          <a:xfrm>
            <a:off x="7166044" y="1580459"/>
            <a:ext cx="84597" cy="84463"/>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 name="타원 20">
            <a:extLst>
              <a:ext uri="{FF2B5EF4-FFF2-40B4-BE49-F238E27FC236}">
                <a16:creationId xmlns:a16="http://schemas.microsoft.com/office/drawing/2014/main" id="{8D4979F8-7C82-4587-99A9-08C21A0D5592}"/>
              </a:ext>
            </a:extLst>
          </p:cNvPr>
          <p:cNvSpPr/>
          <p:nvPr/>
        </p:nvSpPr>
        <p:spPr>
          <a:xfrm>
            <a:off x="7318444" y="1732859"/>
            <a:ext cx="84597" cy="84463"/>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 name="타원 21">
            <a:extLst>
              <a:ext uri="{FF2B5EF4-FFF2-40B4-BE49-F238E27FC236}">
                <a16:creationId xmlns:a16="http://schemas.microsoft.com/office/drawing/2014/main" id="{1AF7EFB8-437F-47BD-9AF5-435B5CC54866}"/>
              </a:ext>
            </a:extLst>
          </p:cNvPr>
          <p:cNvSpPr/>
          <p:nvPr/>
        </p:nvSpPr>
        <p:spPr>
          <a:xfrm>
            <a:off x="6514146" y="1574185"/>
            <a:ext cx="84597" cy="84463"/>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 name="타원 22">
            <a:extLst>
              <a:ext uri="{FF2B5EF4-FFF2-40B4-BE49-F238E27FC236}">
                <a16:creationId xmlns:a16="http://schemas.microsoft.com/office/drawing/2014/main" id="{621CBA24-9F82-4933-8A21-F0E24C58B444}"/>
              </a:ext>
            </a:extLst>
          </p:cNvPr>
          <p:cNvSpPr/>
          <p:nvPr/>
        </p:nvSpPr>
        <p:spPr>
          <a:xfrm>
            <a:off x="6666546" y="1726585"/>
            <a:ext cx="84597" cy="84463"/>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 name="타원 23">
            <a:extLst>
              <a:ext uri="{FF2B5EF4-FFF2-40B4-BE49-F238E27FC236}">
                <a16:creationId xmlns:a16="http://schemas.microsoft.com/office/drawing/2014/main" id="{7882CFDE-46C5-4B3A-A818-081A9365B2D5}"/>
              </a:ext>
            </a:extLst>
          </p:cNvPr>
          <p:cNvSpPr/>
          <p:nvPr/>
        </p:nvSpPr>
        <p:spPr>
          <a:xfrm>
            <a:off x="6818946" y="1878985"/>
            <a:ext cx="84597" cy="84463"/>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 name="타원 24">
            <a:extLst>
              <a:ext uri="{FF2B5EF4-FFF2-40B4-BE49-F238E27FC236}">
                <a16:creationId xmlns:a16="http://schemas.microsoft.com/office/drawing/2014/main" id="{C83AD2D8-369A-45F6-8E5D-5AD2A1048D03}"/>
              </a:ext>
            </a:extLst>
          </p:cNvPr>
          <p:cNvSpPr/>
          <p:nvPr/>
        </p:nvSpPr>
        <p:spPr>
          <a:xfrm>
            <a:off x="7248910" y="1212190"/>
            <a:ext cx="84597" cy="84463"/>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 name="타원 25">
            <a:extLst>
              <a:ext uri="{FF2B5EF4-FFF2-40B4-BE49-F238E27FC236}">
                <a16:creationId xmlns:a16="http://schemas.microsoft.com/office/drawing/2014/main" id="{844928E3-B8B9-4650-AB2E-FEBDBB95FDCC}"/>
              </a:ext>
            </a:extLst>
          </p:cNvPr>
          <p:cNvSpPr/>
          <p:nvPr/>
        </p:nvSpPr>
        <p:spPr>
          <a:xfrm>
            <a:off x="7401310" y="1364590"/>
            <a:ext cx="84597" cy="84463"/>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 name="타원 26">
            <a:extLst>
              <a:ext uri="{FF2B5EF4-FFF2-40B4-BE49-F238E27FC236}">
                <a16:creationId xmlns:a16="http://schemas.microsoft.com/office/drawing/2014/main" id="{9CAA9BF2-663B-43D3-A05E-2FEA052C1ED6}"/>
              </a:ext>
            </a:extLst>
          </p:cNvPr>
          <p:cNvSpPr/>
          <p:nvPr/>
        </p:nvSpPr>
        <p:spPr>
          <a:xfrm>
            <a:off x="5827890" y="2287922"/>
            <a:ext cx="84597" cy="84463"/>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 name="타원 27">
            <a:extLst>
              <a:ext uri="{FF2B5EF4-FFF2-40B4-BE49-F238E27FC236}">
                <a16:creationId xmlns:a16="http://schemas.microsoft.com/office/drawing/2014/main" id="{7EF74414-ACFE-48A8-ABEB-1E05A91E00EE}"/>
              </a:ext>
            </a:extLst>
          </p:cNvPr>
          <p:cNvSpPr/>
          <p:nvPr/>
        </p:nvSpPr>
        <p:spPr>
          <a:xfrm>
            <a:off x="5980290" y="2440322"/>
            <a:ext cx="84597" cy="84463"/>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타원 28">
            <a:extLst>
              <a:ext uri="{FF2B5EF4-FFF2-40B4-BE49-F238E27FC236}">
                <a16:creationId xmlns:a16="http://schemas.microsoft.com/office/drawing/2014/main" id="{AB22C2DB-59C3-4A24-BD6C-4920F8872FD3}"/>
              </a:ext>
            </a:extLst>
          </p:cNvPr>
          <p:cNvSpPr/>
          <p:nvPr/>
        </p:nvSpPr>
        <p:spPr>
          <a:xfrm>
            <a:off x="5910756" y="1919653"/>
            <a:ext cx="84597" cy="84463"/>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타원 29">
            <a:extLst>
              <a:ext uri="{FF2B5EF4-FFF2-40B4-BE49-F238E27FC236}">
                <a16:creationId xmlns:a16="http://schemas.microsoft.com/office/drawing/2014/main" id="{0E59CCB8-11E9-4EEB-B053-0DFADF359441}"/>
              </a:ext>
            </a:extLst>
          </p:cNvPr>
          <p:cNvSpPr/>
          <p:nvPr/>
        </p:nvSpPr>
        <p:spPr>
          <a:xfrm>
            <a:off x="6063156" y="2072053"/>
            <a:ext cx="84597" cy="84463"/>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 name="타원 30">
            <a:extLst>
              <a:ext uri="{FF2B5EF4-FFF2-40B4-BE49-F238E27FC236}">
                <a16:creationId xmlns:a16="http://schemas.microsoft.com/office/drawing/2014/main" id="{A0B16D1A-E6A8-4E41-8A25-2134DF55F591}"/>
              </a:ext>
            </a:extLst>
          </p:cNvPr>
          <p:cNvSpPr/>
          <p:nvPr/>
        </p:nvSpPr>
        <p:spPr>
          <a:xfrm>
            <a:off x="7735076" y="1574426"/>
            <a:ext cx="84597" cy="84463"/>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 name="타원 31">
            <a:extLst>
              <a:ext uri="{FF2B5EF4-FFF2-40B4-BE49-F238E27FC236}">
                <a16:creationId xmlns:a16="http://schemas.microsoft.com/office/drawing/2014/main" id="{2A14BBFB-FBBF-4FB6-8927-BDD4CF5456FC}"/>
              </a:ext>
            </a:extLst>
          </p:cNvPr>
          <p:cNvSpPr/>
          <p:nvPr/>
        </p:nvSpPr>
        <p:spPr>
          <a:xfrm>
            <a:off x="7887476" y="1726826"/>
            <a:ext cx="84597" cy="84463"/>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3" name="타원 32">
            <a:extLst>
              <a:ext uri="{FF2B5EF4-FFF2-40B4-BE49-F238E27FC236}">
                <a16:creationId xmlns:a16="http://schemas.microsoft.com/office/drawing/2014/main" id="{5765B225-0818-4D95-AD2A-694BCC14CED0}"/>
              </a:ext>
            </a:extLst>
          </p:cNvPr>
          <p:cNvSpPr/>
          <p:nvPr/>
        </p:nvSpPr>
        <p:spPr>
          <a:xfrm>
            <a:off x="7817942" y="1206157"/>
            <a:ext cx="84597" cy="84463"/>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 name="타원 33">
            <a:extLst>
              <a:ext uri="{FF2B5EF4-FFF2-40B4-BE49-F238E27FC236}">
                <a16:creationId xmlns:a16="http://schemas.microsoft.com/office/drawing/2014/main" id="{4A5E25AD-B658-4910-BBE8-8AD060752853}"/>
              </a:ext>
            </a:extLst>
          </p:cNvPr>
          <p:cNvSpPr/>
          <p:nvPr/>
        </p:nvSpPr>
        <p:spPr>
          <a:xfrm>
            <a:off x="7970342" y="1358557"/>
            <a:ext cx="84597" cy="84463"/>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5" name="직선 연결선 14">
            <a:extLst>
              <a:ext uri="{FF2B5EF4-FFF2-40B4-BE49-F238E27FC236}">
                <a16:creationId xmlns:a16="http://schemas.microsoft.com/office/drawing/2014/main" id="{9190BE06-99CA-4F67-BAE0-705202086C46}"/>
              </a:ext>
            </a:extLst>
          </p:cNvPr>
          <p:cNvCxnSpPr/>
          <p:nvPr/>
        </p:nvCxnSpPr>
        <p:spPr>
          <a:xfrm flipV="1">
            <a:off x="5247203" y="1192869"/>
            <a:ext cx="2875280" cy="149860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68" name="TextBox 7167">
                <a:extLst>
                  <a:ext uri="{FF2B5EF4-FFF2-40B4-BE49-F238E27FC236}">
                    <a16:creationId xmlns:a16="http://schemas.microsoft.com/office/drawing/2014/main" id="{E59AE226-C4AF-4D3C-8644-1820B9924831}"/>
                  </a:ext>
                </a:extLst>
              </p:cNvPr>
              <p:cNvSpPr txBox="1"/>
              <p:nvPr/>
            </p:nvSpPr>
            <p:spPr>
              <a:xfrm>
                <a:off x="5995353" y="3664627"/>
                <a:ext cx="1572546"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400" b="0" i="0" smtClean="0">
                          <a:solidFill>
                            <a:schemeClr val="tx1"/>
                          </a:solidFill>
                          <a:latin typeface="Cambria Math" panose="02040503050406030204" pitchFamily="18" charset="0"/>
                          <a:ea typeface="고도 M" panose="02000503000000020004" pitchFamily="2" charset="-127"/>
                        </a:rPr>
                        <m:t>y</m:t>
                      </m:r>
                      <m:r>
                        <a:rPr lang="en-US" altLang="ko-KR" sz="2400" b="0" i="0" smtClean="0">
                          <a:solidFill>
                            <a:schemeClr val="tx1"/>
                          </a:solidFill>
                          <a:latin typeface="Cambria Math" panose="02040503050406030204" pitchFamily="18" charset="0"/>
                          <a:ea typeface="고도 M" panose="02000503000000020004" pitchFamily="2" charset="-127"/>
                        </a:rPr>
                        <m:t>=</m:t>
                      </m:r>
                      <m:r>
                        <m:rPr>
                          <m:sty m:val="p"/>
                        </m:rPr>
                        <a:rPr lang="en-US" altLang="ko-KR" sz="2400" b="0" i="0" smtClean="0">
                          <a:solidFill>
                            <a:schemeClr val="tx1"/>
                          </a:solidFill>
                          <a:latin typeface="Cambria Math" panose="02040503050406030204" pitchFamily="18" charset="0"/>
                          <a:ea typeface="고도 M" panose="02000503000000020004" pitchFamily="2" charset="-127"/>
                        </a:rPr>
                        <m:t>wx</m:t>
                      </m:r>
                      <m:r>
                        <a:rPr lang="en-US" altLang="ko-KR" sz="2400" b="0" i="0" smtClean="0">
                          <a:solidFill>
                            <a:schemeClr val="tx1"/>
                          </a:solidFill>
                          <a:latin typeface="Cambria Math" panose="02040503050406030204" pitchFamily="18" charset="0"/>
                          <a:ea typeface="고도 M" panose="02000503000000020004" pitchFamily="2" charset="-127"/>
                        </a:rPr>
                        <m:t>+</m:t>
                      </m:r>
                      <m:r>
                        <m:rPr>
                          <m:sty m:val="p"/>
                        </m:rPr>
                        <a:rPr lang="en-US" altLang="ko-KR" sz="2400" b="0" i="0" smtClean="0">
                          <a:solidFill>
                            <a:schemeClr val="tx1"/>
                          </a:solidFill>
                          <a:latin typeface="Cambria Math" panose="02040503050406030204" pitchFamily="18" charset="0"/>
                          <a:ea typeface="고도 M" panose="02000503000000020004" pitchFamily="2" charset="-127"/>
                        </a:rPr>
                        <m:t>b</m:t>
                      </m:r>
                    </m:oMath>
                  </m:oMathPara>
                </a14:m>
                <a:endParaRPr lang="ko-KR" altLang="en-US" sz="2400">
                  <a:solidFill>
                    <a:schemeClr val="tx1"/>
                  </a:solidFill>
                  <a:latin typeface="고도 M" panose="02000503000000020004" pitchFamily="2" charset="-127"/>
                  <a:ea typeface="고도 M" panose="02000503000000020004" pitchFamily="2" charset="-127"/>
                </a:endParaRPr>
              </a:p>
            </p:txBody>
          </p:sp>
        </mc:Choice>
        <mc:Fallback xmlns="">
          <p:sp>
            <p:nvSpPr>
              <p:cNvPr id="7168" name="TextBox 7167">
                <a:extLst>
                  <a:ext uri="{FF2B5EF4-FFF2-40B4-BE49-F238E27FC236}">
                    <a16:creationId xmlns:a16="http://schemas.microsoft.com/office/drawing/2014/main" id="{E59AE226-C4AF-4D3C-8644-1820B9924831}"/>
                  </a:ext>
                </a:extLst>
              </p:cNvPr>
              <p:cNvSpPr txBox="1">
                <a:spLocks noRot="1" noChangeAspect="1" noMove="1" noResize="1" noEditPoints="1" noAdjustHandles="1" noChangeArrowheads="1" noChangeShapeType="1" noTextEdit="1"/>
              </p:cNvSpPr>
              <p:nvPr/>
            </p:nvSpPr>
            <p:spPr>
              <a:xfrm>
                <a:off x="5995353" y="3664627"/>
                <a:ext cx="1572546" cy="369332"/>
              </a:xfrm>
              <a:prstGeom prst="rect">
                <a:avLst/>
              </a:prstGeom>
              <a:blipFill>
                <a:blip r:embed="rId3"/>
                <a:stretch>
                  <a:fillRect l="-3488" r="-3488" b="-22951"/>
                </a:stretch>
              </a:blipFill>
            </p:spPr>
            <p:txBody>
              <a:bodyPr/>
              <a:lstStyle/>
              <a:p>
                <a:r>
                  <a:rPr lang="ko-KR" altLang="en-US">
                    <a:noFill/>
                  </a:rPr>
                  <a:t> </a:t>
                </a:r>
              </a:p>
            </p:txBody>
          </p:sp>
        </mc:Fallback>
      </mc:AlternateContent>
      <p:cxnSp>
        <p:nvCxnSpPr>
          <p:cNvPr id="38" name="직선 화살표 연결선 37">
            <a:extLst>
              <a:ext uri="{FF2B5EF4-FFF2-40B4-BE49-F238E27FC236}">
                <a16:creationId xmlns:a16="http://schemas.microsoft.com/office/drawing/2014/main" id="{0FE5F328-87E7-42F0-BE43-419D64E45023}"/>
              </a:ext>
            </a:extLst>
          </p:cNvPr>
          <p:cNvCxnSpPr/>
          <p:nvPr/>
        </p:nvCxnSpPr>
        <p:spPr>
          <a:xfrm flipV="1">
            <a:off x="5634233" y="4257040"/>
            <a:ext cx="0" cy="1793240"/>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39" name="직선 화살표 연결선 38">
            <a:extLst>
              <a:ext uri="{FF2B5EF4-FFF2-40B4-BE49-F238E27FC236}">
                <a16:creationId xmlns:a16="http://schemas.microsoft.com/office/drawing/2014/main" id="{E2F3D74E-7E11-46DA-ADDF-A1E8B00CA167}"/>
              </a:ext>
            </a:extLst>
          </p:cNvPr>
          <p:cNvCxnSpPr>
            <a:cxnSpLocks/>
          </p:cNvCxnSpPr>
          <p:nvPr/>
        </p:nvCxnSpPr>
        <p:spPr>
          <a:xfrm>
            <a:off x="5534220" y="5852160"/>
            <a:ext cx="2183515" cy="0"/>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40" name="직선 연결선 39">
            <a:extLst>
              <a:ext uri="{FF2B5EF4-FFF2-40B4-BE49-F238E27FC236}">
                <a16:creationId xmlns:a16="http://schemas.microsoft.com/office/drawing/2014/main" id="{BA01197E-CC45-44C1-89A9-6602E442646A}"/>
              </a:ext>
            </a:extLst>
          </p:cNvPr>
          <p:cNvCxnSpPr/>
          <p:nvPr/>
        </p:nvCxnSpPr>
        <p:spPr>
          <a:xfrm flipV="1">
            <a:off x="5133418" y="4359616"/>
            <a:ext cx="2875280" cy="149860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1" name="직선 연결선 40">
            <a:extLst>
              <a:ext uri="{FF2B5EF4-FFF2-40B4-BE49-F238E27FC236}">
                <a16:creationId xmlns:a16="http://schemas.microsoft.com/office/drawing/2014/main" id="{0A4520D3-2D52-4E43-97D3-BAE71BCD82FF}"/>
              </a:ext>
            </a:extLst>
          </p:cNvPr>
          <p:cNvCxnSpPr>
            <a:cxnSpLocks/>
          </p:cNvCxnSpPr>
          <p:nvPr/>
        </p:nvCxnSpPr>
        <p:spPr>
          <a:xfrm flipV="1">
            <a:off x="5271204" y="3467438"/>
            <a:ext cx="1849647" cy="2614637"/>
          </a:xfrm>
          <a:prstGeom prst="line">
            <a:avLst/>
          </a:prstGeom>
          <a:ln w="28575">
            <a:solidFill>
              <a:srgbClr val="3399FF"/>
            </a:solidFill>
          </a:ln>
        </p:spPr>
        <p:style>
          <a:lnRef idx="1">
            <a:schemeClr val="accent1"/>
          </a:lnRef>
          <a:fillRef idx="0">
            <a:schemeClr val="accent1"/>
          </a:fillRef>
          <a:effectRef idx="0">
            <a:schemeClr val="accent1"/>
          </a:effectRef>
          <a:fontRef idx="minor">
            <a:schemeClr val="tx1"/>
          </a:fontRef>
        </p:style>
      </p:cxnSp>
      <p:cxnSp>
        <p:nvCxnSpPr>
          <p:cNvPr id="43" name="직선 연결선 42">
            <a:extLst>
              <a:ext uri="{FF2B5EF4-FFF2-40B4-BE49-F238E27FC236}">
                <a16:creationId xmlns:a16="http://schemas.microsoft.com/office/drawing/2014/main" id="{9F7FDF43-CE24-47A2-85C5-E512915EB2DB}"/>
              </a:ext>
            </a:extLst>
          </p:cNvPr>
          <p:cNvCxnSpPr>
            <a:cxnSpLocks/>
          </p:cNvCxnSpPr>
          <p:nvPr/>
        </p:nvCxnSpPr>
        <p:spPr>
          <a:xfrm flipV="1">
            <a:off x="5197952" y="4832650"/>
            <a:ext cx="2856987" cy="539248"/>
          </a:xfrm>
          <a:prstGeom prst="line">
            <a:avLst/>
          </a:prstGeom>
          <a:ln w="28575">
            <a:solidFill>
              <a:srgbClr val="3399FF"/>
            </a:solidFill>
          </a:ln>
        </p:spPr>
        <p:style>
          <a:lnRef idx="1">
            <a:schemeClr val="accent1"/>
          </a:lnRef>
          <a:fillRef idx="0">
            <a:schemeClr val="accent1"/>
          </a:fillRef>
          <a:effectRef idx="0">
            <a:schemeClr val="accent1"/>
          </a:effectRef>
          <a:fontRef idx="minor">
            <a:schemeClr val="tx1"/>
          </a:fontRef>
        </p:style>
      </p:cxnSp>
      <p:sp>
        <p:nvSpPr>
          <p:cNvPr id="46" name="타원 45">
            <a:extLst>
              <a:ext uri="{FF2B5EF4-FFF2-40B4-BE49-F238E27FC236}">
                <a16:creationId xmlns:a16="http://schemas.microsoft.com/office/drawing/2014/main" id="{86DD5908-4596-4ABC-A5E4-1EF34B842F98}"/>
              </a:ext>
            </a:extLst>
          </p:cNvPr>
          <p:cNvSpPr/>
          <p:nvPr/>
        </p:nvSpPr>
        <p:spPr>
          <a:xfrm>
            <a:off x="6499549" y="5076692"/>
            <a:ext cx="84597" cy="84463"/>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176" name="직선 연결선 7175">
            <a:extLst>
              <a:ext uri="{FF2B5EF4-FFF2-40B4-BE49-F238E27FC236}">
                <a16:creationId xmlns:a16="http://schemas.microsoft.com/office/drawing/2014/main" id="{0955FF84-B4C6-4587-98B0-B12D4D126CF3}"/>
              </a:ext>
            </a:extLst>
          </p:cNvPr>
          <p:cNvCxnSpPr>
            <a:cxnSpLocks/>
          </p:cNvCxnSpPr>
          <p:nvPr/>
        </p:nvCxnSpPr>
        <p:spPr>
          <a:xfrm flipH="1" flipV="1">
            <a:off x="7317251" y="4693702"/>
            <a:ext cx="1193" cy="27453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0" name="직선 연결선 49">
            <a:extLst>
              <a:ext uri="{FF2B5EF4-FFF2-40B4-BE49-F238E27FC236}">
                <a16:creationId xmlns:a16="http://schemas.microsoft.com/office/drawing/2014/main" id="{8837A64E-A481-41BC-BE79-6EE768594737}"/>
              </a:ext>
            </a:extLst>
          </p:cNvPr>
          <p:cNvCxnSpPr>
            <a:cxnSpLocks/>
          </p:cNvCxnSpPr>
          <p:nvPr/>
        </p:nvCxnSpPr>
        <p:spPr>
          <a:xfrm flipV="1">
            <a:off x="5827890" y="5282904"/>
            <a:ext cx="9339" cy="203496"/>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4F7E8F56-A879-45AC-9016-2794676AB6A6}"/>
                  </a:ext>
                </a:extLst>
              </p:cNvPr>
              <p:cNvSpPr txBox="1"/>
              <p:nvPr/>
            </p:nvSpPr>
            <p:spPr>
              <a:xfrm>
                <a:off x="554673" y="3157822"/>
                <a:ext cx="3705886" cy="691471"/>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p>
                        <m:sSupPr>
                          <m:ctrlPr>
                            <a:rPr lang="en-US" altLang="ko-KR" sz="2400" b="0" i="1" smtClean="0">
                              <a:solidFill>
                                <a:schemeClr val="tx1"/>
                              </a:solidFill>
                              <a:latin typeface="Cambria Math" panose="02040503050406030204" pitchFamily="18" charset="0"/>
                              <a:ea typeface="고도 M" panose="02000503000000020004" pitchFamily="2" charset="-127"/>
                            </a:rPr>
                          </m:ctrlPr>
                        </m:sSupPr>
                        <m:e>
                          <m:r>
                            <a:rPr lang="en-US" altLang="ko-KR" sz="2400" b="0" i="1" smtClean="0">
                              <a:solidFill>
                                <a:schemeClr val="tx1"/>
                              </a:solidFill>
                              <a:latin typeface="Cambria Math" panose="02040503050406030204" pitchFamily="18" charset="0"/>
                              <a:ea typeface="고도 M" panose="02000503000000020004" pitchFamily="2" charset="-127"/>
                            </a:rPr>
                            <m:t>𝑐𝑜𝑠𝑡</m:t>
                          </m:r>
                          <m:r>
                            <a:rPr lang="en-US" altLang="ko-KR" sz="2400" b="0" i="1" smtClean="0">
                              <a:solidFill>
                                <a:schemeClr val="tx1"/>
                              </a:solidFill>
                              <a:latin typeface="Cambria Math" panose="02040503050406030204" pitchFamily="18" charset="0"/>
                              <a:ea typeface="고도 M" panose="02000503000000020004" pitchFamily="2" charset="-127"/>
                            </a:rPr>
                            <m:t> </m:t>
                          </m:r>
                          <m:r>
                            <a:rPr lang="en-US" altLang="ko-KR" sz="2400" b="0" i="1" smtClean="0">
                              <a:solidFill>
                                <a:schemeClr val="tx1"/>
                              </a:solidFill>
                              <a:latin typeface="Cambria Math" panose="02040503050406030204" pitchFamily="18" charset="0"/>
                              <a:ea typeface="고도 M" panose="02000503000000020004" pitchFamily="2" charset="-127"/>
                            </a:rPr>
                            <m:t>𝑓𝑢𝑛𝑐𝑡𝑖𝑜𝑛</m:t>
                          </m:r>
                          <m:r>
                            <a:rPr lang="en-US" altLang="ko-KR" sz="2400" b="0" i="1" smtClean="0">
                              <a:solidFill>
                                <a:schemeClr val="tx1"/>
                              </a:solidFill>
                              <a:latin typeface="Cambria Math" panose="02040503050406030204" pitchFamily="18" charset="0"/>
                              <a:ea typeface="고도 M" panose="02000503000000020004" pitchFamily="2" charset="-127"/>
                            </a:rPr>
                            <m:t>=</m:t>
                          </m:r>
                          <m:f>
                            <m:fPr>
                              <m:ctrlPr>
                                <a:rPr lang="en-US" altLang="ko-KR" sz="2400" b="0" i="1" smtClean="0">
                                  <a:solidFill>
                                    <a:schemeClr val="tx1"/>
                                  </a:solidFill>
                                  <a:latin typeface="Cambria Math" panose="02040503050406030204" pitchFamily="18" charset="0"/>
                                  <a:ea typeface="고도 M" panose="02000503000000020004" pitchFamily="2" charset="-127"/>
                                </a:rPr>
                              </m:ctrlPr>
                            </m:fPr>
                            <m:num>
                              <m:r>
                                <a:rPr lang="en-US" altLang="ko-KR" sz="2400" b="0" i="1" smtClean="0">
                                  <a:solidFill>
                                    <a:schemeClr val="tx1"/>
                                  </a:solidFill>
                                  <a:latin typeface="Cambria Math" panose="02040503050406030204" pitchFamily="18" charset="0"/>
                                  <a:ea typeface="고도 M" panose="02000503000000020004" pitchFamily="2" charset="-127"/>
                                </a:rPr>
                                <m:t>1</m:t>
                              </m:r>
                            </m:num>
                            <m:den>
                              <m:r>
                                <a:rPr lang="en-US" altLang="ko-KR" sz="2400" b="0" i="1" smtClean="0">
                                  <a:solidFill>
                                    <a:schemeClr val="tx1"/>
                                  </a:solidFill>
                                  <a:latin typeface="Cambria Math" panose="02040503050406030204" pitchFamily="18" charset="0"/>
                                  <a:ea typeface="고도 M" panose="02000503000000020004" pitchFamily="2" charset="-127"/>
                                </a:rPr>
                                <m:t>2</m:t>
                              </m:r>
                            </m:den>
                          </m:f>
                          <m:d>
                            <m:dPr>
                              <m:ctrlPr>
                                <a:rPr lang="en-US" altLang="ko-KR" sz="2400" b="0" i="1" smtClean="0">
                                  <a:solidFill>
                                    <a:schemeClr val="tx1"/>
                                  </a:solidFill>
                                  <a:latin typeface="Cambria Math" panose="02040503050406030204" pitchFamily="18" charset="0"/>
                                  <a:ea typeface="고도 M" panose="02000503000000020004" pitchFamily="2" charset="-127"/>
                                </a:rPr>
                              </m:ctrlPr>
                            </m:dPr>
                            <m:e>
                              <m:acc>
                                <m:accPr>
                                  <m:chr m:val="̂"/>
                                  <m:ctrlPr>
                                    <a:rPr lang="en-US" altLang="ko-KR" sz="2400" b="0" i="1" smtClean="0">
                                      <a:solidFill>
                                        <a:schemeClr val="tx1"/>
                                      </a:solidFill>
                                      <a:latin typeface="Cambria Math" panose="02040503050406030204" pitchFamily="18" charset="0"/>
                                      <a:ea typeface="고도 M" panose="02000503000000020004" pitchFamily="2" charset="-127"/>
                                    </a:rPr>
                                  </m:ctrlPr>
                                </m:accPr>
                                <m:e>
                                  <m:r>
                                    <a:rPr lang="en-US" altLang="ko-KR" sz="2400" b="0" i="1" smtClean="0">
                                      <a:solidFill>
                                        <a:schemeClr val="tx1"/>
                                      </a:solidFill>
                                      <a:latin typeface="Cambria Math" panose="02040503050406030204" pitchFamily="18" charset="0"/>
                                      <a:ea typeface="고도 M" panose="02000503000000020004" pitchFamily="2" charset="-127"/>
                                    </a:rPr>
                                    <m:t>𝑦</m:t>
                                  </m:r>
                                </m:e>
                              </m:acc>
                              <m:r>
                                <a:rPr lang="en-US" altLang="ko-KR" sz="2400" b="0" i="1" smtClean="0">
                                  <a:solidFill>
                                    <a:schemeClr val="tx1"/>
                                  </a:solidFill>
                                  <a:latin typeface="Cambria Math" panose="02040503050406030204" pitchFamily="18" charset="0"/>
                                  <a:ea typeface="고도 M" panose="02000503000000020004" pitchFamily="2" charset="-127"/>
                                </a:rPr>
                                <m:t>−</m:t>
                              </m:r>
                              <m:r>
                                <a:rPr lang="en-US" altLang="ko-KR" sz="2400" b="0" i="1" smtClean="0">
                                  <a:solidFill>
                                    <a:schemeClr val="tx1"/>
                                  </a:solidFill>
                                  <a:latin typeface="Cambria Math" panose="02040503050406030204" pitchFamily="18" charset="0"/>
                                  <a:ea typeface="고도 M" panose="02000503000000020004" pitchFamily="2" charset="-127"/>
                                </a:rPr>
                                <m:t>𝑦</m:t>
                              </m:r>
                            </m:e>
                          </m:d>
                        </m:e>
                        <m:sup>
                          <m:r>
                            <a:rPr lang="en-US" altLang="ko-KR" sz="2400" b="0" i="1" smtClean="0">
                              <a:solidFill>
                                <a:schemeClr val="tx1"/>
                              </a:solidFill>
                              <a:latin typeface="Cambria Math" panose="02040503050406030204" pitchFamily="18" charset="0"/>
                              <a:ea typeface="고도 M" panose="02000503000000020004" pitchFamily="2" charset="-127"/>
                            </a:rPr>
                            <m:t>2</m:t>
                          </m:r>
                        </m:sup>
                      </m:sSup>
                    </m:oMath>
                  </m:oMathPara>
                </a14:m>
                <a:endParaRPr lang="ko-KR" altLang="en-US" sz="2400">
                  <a:solidFill>
                    <a:schemeClr val="tx1"/>
                  </a:solidFill>
                  <a:latin typeface="고도 M" panose="02000503000000020004" pitchFamily="2" charset="-127"/>
                  <a:ea typeface="고도 M" panose="02000503000000020004" pitchFamily="2" charset="-127"/>
                </a:endParaRPr>
              </a:p>
            </p:txBody>
          </p:sp>
        </mc:Choice>
        <mc:Fallback xmlns="">
          <p:sp>
            <p:nvSpPr>
              <p:cNvPr id="54" name="TextBox 53">
                <a:extLst>
                  <a:ext uri="{FF2B5EF4-FFF2-40B4-BE49-F238E27FC236}">
                    <a16:creationId xmlns:a16="http://schemas.microsoft.com/office/drawing/2014/main" id="{4F7E8F56-A879-45AC-9016-2794676AB6A6}"/>
                  </a:ext>
                </a:extLst>
              </p:cNvPr>
              <p:cNvSpPr txBox="1">
                <a:spLocks noRot="1" noChangeAspect="1" noMove="1" noResize="1" noEditPoints="1" noAdjustHandles="1" noChangeArrowheads="1" noChangeShapeType="1" noTextEdit="1"/>
              </p:cNvSpPr>
              <p:nvPr/>
            </p:nvSpPr>
            <p:spPr>
              <a:xfrm>
                <a:off x="554673" y="3157822"/>
                <a:ext cx="3705886" cy="691471"/>
              </a:xfrm>
              <a:prstGeom prst="rect">
                <a:avLst/>
              </a:prstGeom>
              <a:blipFill>
                <a:blip r:embed="rId4"/>
                <a:stretch>
                  <a:fillRect/>
                </a:stretch>
              </a:blipFill>
            </p:spPr>
            <p:txBody>
              <a:bodyPr/>
              <a:lstStyle/>
              <a:p>
                <a:r>
                  <a:rPr lang="ko-KR" altLang="en-US">
                    <a:noFill/>
                  </a:rPr>
                  <a:t> </a:t>
                </a:r>
              </a:p>
            </p:txBody>
          </p:sp>
        </mc:Fallback>
      </mc:AlternateContent>
      <p:cxnSp>
        <p:nvCxnSpPr>
          <p:cNvPr id="55" name="직선 화살표 연결선 54">
            <a:extLst>
              <a:ext uri="{FF2B5EF4-FFF2-40B4-BE49-F238E27FC236}">
                <a16:creationId xmlns:a16="http://schemas.microsoft.com/office/drawing/2014/main" id="{667EAFAC-6255-401D-8656-D809DE741242}"/>
              </a:ext>
            </a:extLst>
          </p:cNvPr>
          <p:cNvCxnSpPr/>
          <p:nvPr/>
        </p:nvCxnSpPr>
        <p:spPr>
          <a:xfrm flipV="1">
            <a:off x="1911405" y="4283416"/>
            <a:ext cx="0" cy="1793240"/>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56" name="직선 화살표 연결선 55">
            <a:extLst>
              <a:ext uri="{FF2B5EF4-FFF2-40B4-BE49-F238E27FC236}">
                <a16:creationId xmlns:a16="http://schemas.microsoft.com/office/drawing/2014/main" id="{1E4145FD-C29A-426A-949F-EECCA58AB163}"/>
              </a:ext>
            </a:extLst>
          </p:cNvPr>
          <p:cNvCxnSpPr>
            <a:cxnSpLocks/>
          </p:cNvCxnSpPr>
          <p:nvPr/>
        </p:nvCxnSpPr>
        <p:spPr>
          <a:xfrm>
            <a:off x="1811392" y="5878536"/>
            <a:ext cx="2183515" cy="0"/>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E17A4AC5-8AAD-4242-B774-69D46F3F04B6}"/>
              </a:ext>
            </a:extLst>
          </p:cNvPr>
          <p:cNvSpPr txBox="1"/>
          <p:nvPr/>
        </p:nvSpPr>
        <p:spPr>
          <a:xfrm>
            <a:off x="2442427" y="5878160"/>
            <a:ext cx="434734"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w</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58" name="TextBox 57">
            <a:extLst>
              <a:ext uri="{FF2B5EF4-FFF2-40B4-BE49-F238E27FC236}">
                <a16:creationId xmlns:a16="http://schemas.microsoft.com/office/drawing/2014/main" id="{59AE9CF5-5F1B-4206-9B71-0B106A729059}"/>
              </a:ext>
            </a:extLst>
          </p:cNvPr>
          <p:cNvSpPr txBox="1"/>
          <p:nvPr/>
        </p:nvSpPr>
        <p:spPr>
          <a:xfrm>
            <a:off x="1356133" y="4615027"/>
            <a:ext cx="317716"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J</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7180" name="자유형: 도형 7179">
            <a:extLst>
              <a:ext uri="{FF2B5EF4-FFF2-40B4-BE49-F238E27FC236}">
                <a16:creationId xmlns:a16="http://schemas.microsoft.com/office/drawing/2014/main" id="{15DE54F0-11A4-4221-BC06-76AC45CF8A73}"/>
              </a:ext>
            </a:extLst>
          </p:cNvPr>
          <p:cNvSpPr/>
          <p:nvPr/>
        </p:nvSpPr>
        <p:spPr>
          <a:xfrm>
            <a:off x="2047240" y="4734560"/>
            <a:ext cx="1244600" cy="1143600"/>
          </a:xfrm>
          <a:custGeom>
            <a:avLst/>
            <a:gdLst>
              <a:gd name="connsiteX0" fmla="*/ 0 w 1244600"/>
              <a:gd name="connsiteY0" fmla="*/ 40640 h 1143600"/>
              <a:gd name="connsiteX1" fmla="*/ 254000 w 1244600"/>
              <a:gd name="connsiteY1" fmla="*/ 949960 h 1143600"/>
              <a:gd name="connsiteX2" fmla="*/ 594360 w 1244600"/>
              <a:gd name="connsiteY2" fmla="*/ 1143000 h 1143600"/>
              <a:gd name="connsiteX3" fmla="*/ 955040 w 1244600"/>
              <a:gd name="connsiteY3" fmla="*/ 924560 h 1143600"/>
              <a:gd name="connsiteX4" fmla="*/ 1244600 w 1244600"/>
              <a:gd name="connsiteY4" fmla="*/ 0 h 114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4600" h="1143600">
                <a:moveTo>
                  <a:pt x="0" y="40640"/>
                </a:moveTo>
                <a:cubicBezTo>
                  <a:pt x="77470" y="403436"/>
                  <a:pt x="154940" y="766233"/>
                  <a:pt x="254000" y="949960"/>
                </a:cubicBezTo>
                <a:cubicBezTo>
                  <a:pt x="353060" y="1133687"/>
                  <a:pt x="477520" y="1147233"/>
                  <a:pt x="594360" y="1143000"/>
                </a:cubicBezTo>
                <a:cubicBezTo>
                  <a:pt x="711200" y="1138767"/>
                  <a:pt x="846667" y="1115060"/>
                  <a:pt x="955040" y="924560"/>
                </a:cubicBezTo>
                <a:cubicBezTo>
                  <a:pt x="1063413" y="734060"/>
                  <a:pt x="1154006" y="367030"/>
                  <a:pt x="1244600" y="0"/>
                </a:cubicBezTo>
              </a:path>
            </a:pathLst>
          </a:cu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0" name="타원 59">
            <a:extLst>
              <a:ext uri="{FF2B5EF4-FFF2-40B4-BE49-F238E27FC236}">
                <a16:creationId xmlns:a16="http://schemas.microsoft.com/office/drawing/2014/main" id="{21EBBAF3-FD56-4BBD-B455-A2F230EFA153}"/>
              </a:ext>
            </a:extLst>
          </p:cNvPr>
          <p:cNvSpPr/>
          <p:nvPr/>
        </p:nvSpPr>
        <p:spPr>
          <a:xfrm>
            <a:off x="3226852" y="4755104"/>
            <a:ext cx="84597" cy="84463"/>
          </a:xfrm>
          <a:prstGeom prst="ellipse">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1" name="타원 60">
            <a:extLst>
              <a:ext uri="{FF2B5EF4-FFF2-40B4-BE49-F238E27FC236}">
                <a16:creationId xmlns:a16="http://schemas.microsoft.com/office/drawing/2014/main" id="{E89A0AFB-A709-4F51-B310-2D6C0746AE73}"/>
              </a:ext>
            </a:extLst>
          </p:cNvPr>
          <p:cNvSpPr/>
          <p:nvPr/>
        </p:nvSpPr>
        <p:spPr>
          <a:xfrm>
            <a:off x="3103106" y="5220224"/>
            <a:ext cx="84597" cy="84463"/>
          </a:xfrm>
          <a:prstGeom prst="ellipse">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115724587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손실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8" name="TextBox 7">
            <a:extLst>
              <a:ext uri="{FF2B5EF4-FFF2-40B4-BE49-F238E27FC236}">
                <a16:creationId xmlns:a16="http://schemas.microsoft.com/office/drawing/2014/main" id="{54DF0C22-10A3-4D60-BC1A-A4977F00CC9A}"/>
              </a:ext>
            </a:extLst>
          </p:cNvPr>
          <p:cNvSpPr txBox="1"/>
          <p:nvPr/>
        </p:nvSpPr>
        <p:spPr>
          <a:xfrm>
            <a:off x="889000" y="890620"/>
            <a:ext cx="2704587" cy="1569660"/>
          </a:xfrm>
          <a:prstGeom prst="rect">
            <a:avLst/>
          </a:prstGeom>
          <a:noFill/>
        </p:spPr>
        <p:txBody>
          <a:bodyPr wrap="none" rtlCol="0">
            <a:spAutoFit/>
          </a:bodyPr>
          <a:lstStyle/>
          <a:p>
            <a:pPr algn="l"/>
            <a:r>
              <a:rPr lang="ko-KR" altLang="en-US" sz="2400">
                <a:solidFill>
                  <a:schemeClr val="tx1"/>
                </a:solidFill>
                <a:latin typeface="고도 M" panose="02000503000000020004" pitchFamily="2" charset="-127"/>
                <a:ea typeface="고도 M" panose="02000503000000020004" pitchFamily="2" charset="-127"/>
              </a:rPr>
              <a:t>선형회귀</a:t>
            </a:r>
            <a:endParaRPr lang="en-US" altLang="ko-KR" sz="2400">
              <a:solidFill>
                <a:schemeClr val="tx1"/>
              </a:solidFill>
              <a:latin typeface="고도 M" panose="02000503000000020004" pitchFamily="2" charset="-127"/>
              <a:ea typeface="고도 M" panose="02000503000000020004" pitchFamily="2" charset="-127"/>
            </a:endParaRPr>
          </a:p>
          <a:p>
            <a:pPr algn="l"/>
            <a:endParaRPr lang="en-US" altLang="ko-KR" sz="2400">
              <a:solidFill>
                <a:schemeClr val="tx1"/>
              </a:solidFill>
              <a:latin typeface="고도 M" panose="02000503000000020004" pitchFamily="2" charset="-127"/>
              <a:ea typeface="고도 M" panose="02000503000000020004" pitchFamily="2" charset="-127"/>
            </a:endParaRPr>
          </a:p>
          <a:p>
            <a:pPr algn="l"/>
            <a:r>
              <a:rPr lang="en-US" altLang="ko-KR" sz="2400">
                <a:solidFill>
                  <a:schemeClr val="tx1"/>
                </a:solidFill>
                <a:latin typeface="고도 M" panose="02000503000000020004" pitchFamily="2" charset="-127"/>
                <a:ea typeface="고도 M" panose="02000503000000020004" pitchFamily="2" charset="-127"/>
              </a:rPr>
              <a:t>mse : </a:t>
            </a:r>
            <a:r>
              <a:rPr lang="ko-KR" altLang="en-US" sz="2400">
                <a:solidFill>
                  <a:schemeClr val="tx1"/>
                </a:solidFill>
                <a:latin typeface="고도 M" panose="02000503000000020004" pitchFamily="2" charset="-127"/>
                <a:ea typeface="고도 M" panose="02000503000000020004" pitchFamily="2" charset="-127"/>
              </a:rPr>
              <a:t>평균제곱오차</a:t>
            </a:r>
            <a:endParaRPr lang="en-US" altLang="ko-KR" sz="2400">
              <a:solidFill>
                <a:schemeClr val="tx1"/>
              </a:solidFill>
              <a:latin typeface="고도 M" panose="02000503000000020004" pitchFamily="2" charset="-127"/>
              <a:ea typeface="고도 M" panose="02000503000000020004" pitchFamily="2" charset="-127"/>
            </a:endParaRPr>
          </a:p>
          <a:p>
            <a:pPr algn="l"/>
            <a:r>
              <a:rPr lang="en-US" altLang="ko-KR" sz="2400">
                <a:solidFill>
                  <a:schemeClr val="tx1"/>
                </a:solidFill>
                <a:latin typeface="고도 M" panose="02000503000000020004" pitchFamily="2" charset="-127"/>
                <a:ea typeface="고도 M" panose="02000503000000020004" pitchFamily="2" charset="-127"/>
              </a:rPr>
              <a:t>GD:</a:t>
            </a:r>
            <a:r>
              <a:rPr lang="ko-KR" altLang="en-US" sz="2400">
                <a:solidFill>
                  <a:schemeClr val="tx1"/>
                </a:solidFill>
                <a:latin typeface="고도 M" panose="02000503000000020004" pitchFamily="2" charset="-127"/>
                <a:ea typeface="고도 M" panose="02000503000000020004" pitchFamily="2" charset="-127"/>
              </a:rPr>
              <a:t> 경사하강법</a:t>
            </a:r>
          </a:p>
        </p:txBody>
      </p: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4F7E8F56-A879-45AC-9016-2794676AB6A6}"/>
                  </a:ext>
                </a:extLst>
              </p:cNvPr>
              <p:cNvSpPr txBox="1"/>
              <p:nvPr/>
            </p:nvSpPr>
            <p:spPr>
              <a:xfrm>
                <a:off x="366026" y="2460280"/>
                <a:ext cx="3837461" cy="437587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p>
                        <m:sSupPr>
                          <m:ctrlPr>
                            <a:rPr lang="en-US" altLang="ko-KR" sz="2400" b="0" i="1" smtClean="0">
                              <a:solidFill>
                                <a:schemeClr val="tx1"/>
                              </a:solidFill>
                              <a:latin typeface="Cambria Math" panose="02040503050406030204" pitchFamily="18" charset="0"/>
                              <a:ea typeface="고도 M" panose="02000503000000020004" pitchFamily="2" charset="-127"/>
                            </a:rPr>
                          </m:ctrlPr>
                        </m:sSupPr>
                        <m:e>
                          <m:r>
                            <a:rPr lang="en-US" altLang="ko-KR" sz="2400" b="0" i="1" smtClean="0">
                              <a:solidFill>
                                <a:schemeClr val="tx1"/>
                              </a:solidFill>
                              <a:latin typeface="Cambria Math" panose="02040503050406030204" pitchFamily="18" charset="0"/>
                              <a:ea typeface="고도 M" panose="02000503000000020004" pitchFamily="2" charset="-127"/>
                            </a:rPr>
                            <m:t>𝑐𝑜𝑠𝑡</m:t>
                          </m:r>
                          <m:r>
                            <a:rPr lang="en-US" altLang="ko-KR" sz="2400" b="0" i="1" smtClean="0">
                              <a:solidFill>
                                <a:schemeClr val="tx1"/>
                              </a:solidFill>
                              <a:latin typeface="Cambria Math" panose="02040503050406030204" pitchFamily="18" charset="0"/>
                              <a:ea typeface="고도 M" panose="02000503000000020004" pitchFamily="2" charset="-127"/>
                            </a:rPr>
                            <m:t> </m:t>
                          </m:r>
                          <m:r>
                            <a:rPr lang="en-US" altLang="ko-KR" sz="2400" b="0" i="1" smtClean="0">
                              <a:solidFill>
                                <a:schemeClr val="tx1"/>
                              </a:solidFill>
                              <a:latin typeface="Cambria Math" panose="02040503050406030204" pitchFamily="18" charset="0"/>
                              <a:ea typeface="고도 M" panose="02000503000000020004" pitchFamily="2" charset="-127"/>
                            </a:rPr>
                            <m:t>𝑓𝑢𝑛𝑐𝑡𝑖𝑜𝑛</m:t>
                          </m:r>
                          <m:r>
                            <a:rPr lang="en-US" altLang="ko-KR" sz="2400" b="0" i="1" smtClean="0">
                              <a:solidFill>
                                <a:schemeClr val="tx1"/>
                              </a:solidFill>
                              <a:latin typeface="Cambria Math" panose="02040503050406030204" pitchFamily="18" charset="0"/>
                              <a:ea typeface="고도 M" panose="02000503000000020004" pitchFamily="2" charset="-127"/>
                            </a:rPr>
                            <m:t>=</m:t>
                          </m:r>
                          <m:f>
                            <m:fPr>
                              <m:ctrlPr>
                                <a:rPr lang="en-US" altLang="ko-KR" sz="2400" b="0" i="1" smtClean="0">
                                  <a:solidFill>
                                    <a:schemeClr val="tx1"/>
                                  </a:solidFill>
                                  <a:latin typeface="Cambria Math" panose="02040503050406030204" pitchFamily="18" charset="0"/>
                                  <a:ea typeface="고도 M" panose="02000503000000020004" pitchFamily="2" charset="-127"/>
                                </a:rPr>
                              </m:ctrlPr>
                            </m:fPr>
                            <m:num>
                              <m:r>
                                <a:rPr lang="en-US" altLang="ko-KR" sz="2400" b="0" i="1" smtClean="0">
                                  <a:solidFill>
                                    <a:schemeClr val="tx1"/>
                                  </a:solidFill>
                                  <a:latin typeface="Cambria Math" panose="02040503050406030204" pitchFamily="18" charset="0"/>
                                  <a:ea typeface="고도 M" panose="02000503000000020004" pitchFamily="2" charset="-127"/>
                                </a:rPr>
                                <m:t>1</m:t>
                              </m:r>
                            </m:num>
                            <m:den>
                              <m:r>
                                <a:rPr lang="en-US" altLang="ko-KR" sz="2400" b="0" i="1" smtClean="0">
                                  <a:solidFill>
                                    <a:schemeClr val="tx1"/>
                                  </a:solidFill>
                                  <a:latin typeface="Cambria Math" panose="02040503050406030204" pitchFamily="18" charset="0"/>
                                  <a:ea typeface="고도 M" panose="02000503000000020004" pitchFamily="2" charset="-127"/>
                                </a:rPr>
                                <m:t>2</m:t>
                              </m:r>
                            </m:den>
                          </m:f>
                          <m:d>
                            <m:dPr>
                              <m:ctrlPr>
                                <a:rPr lang="en-US" altLang="ko-KR" sz="2400" b="0" i="1" smtClean="0">
                                  <a:solidFill>
                                    <a:schemeClr val="tx1"/>
                                  </a:solidFill>
                                  <a:latin typeface="Cambria Math" panose="02040503050406030204" pitchFamily="18" charset="0"/>
                                  <a:ea typeface="고도 M" panose="02000503000000020004" pitchFamily="2" charset="-127"/>
                                </a:rPr>
                              </m:ctrlPr>
                            </m:dPr>
                            <m:e>
                              <m:acc>
                                <m:accPr>
                                  <m:chr m:val="̂"/>
                                  <m:ctrlPr>
                                    <a:rPr lang="en-US" altLang="ko-KR" sz="2400" b="0" i="1" smtClean="0">
                                      <a:solidFill>
                                        <a:schemeClr val="tx1"/>
                                      </a:solidFill>
                                      <a:latin typeface="Cambria Math" panose="02040503050406030204" pitchFamily="18" charset="0"/>
                                      <a:ea typeface="고도 M" panose="02000503000000020004" pitchFamily="2" charset="-127"/>
                                    </a:rPr>
                                  </m:ctrlPr>
                                </m:accPr>
                                <m:e>
                                  <m:r>
                                    <a:rPr lang="en-US" altLang="ko-KR" sz="2400" b="0" i="1" smtClean="0">
                                      <a:solidFill>
                                        <a:schemeClr val="tx1"/>
                                      </a:solidFill>
                                      <a:latin typeface="Cambria Math" panose="02040503050406030204" pitchFamily="18" charset="0"/>
                                      <a:ea typeface="고도 M" panose="02000503000000020004" pitchFamily="2" charset="-127"/>
                                    </a:rPr>
                                    <m:t>𝑦</m:t>
                                  </m:r>
                                </m:e>
                              </m:acc>
                              <m:r>
                                <a:rPr lang="en-US" altLang="ko-KR" sz="2400" b="0" i="1" smtClean="0">
                                  <a:solidFill>
                                    <a:schemeClr val="tx1"/>
                                  </a:solidFill>
                                  <a:latin typeface="Cambria Math" panose="02040503050406030204" pitchFamily="18" charset="0"/>
                                  <a:ea typeface="고도 M" panose="02000503000000020004" pitchFamily="2" charset="-127"/>
                                </a:rPr>
                                <m:t>−</m:t>
                              </m:r>
                              <m:r>
                                <a:rPr lang="en-US" altLang="ko-KR" sz="2400" b="0" i="1" smtClean="0">
                                  <a:solidFill>
                                    <a:schemeClr val="tx1"/>
                                  </a:solidFill>
                                  <a:latin typeface="Cambria Math" panose="02040503050406030204" pitchFamily="18" charset="0"/>
                                  <a:ea typeface="고도 M" panose="02000503000000020004" pitchFamily="2" charset="-127"/>
                                </a:rPr>
                                <m:t>𝑦</m:t>
                              </m:r>
                            </m:e>
                          </m:d>
                        </m:e>
                        <m:sup>
                          <m:r>
                            <a:rPr lang="en-US" altLang="ko-KR" sz="2400" b="0" i="1" smtClean="0">
                              <a:solidFill>
                                <a:schemeClr val="tx1"/>
                              </a:solidFill>
                              <a:latin typeface="Cambria Math" panose="02040503050406030204" pitchFamily="18" charset="0"/>
                              <a:ea typeface="고도 M" panose="02000503000000020004" pitchFamily="2" charset="-127"/>
                            </a:rPr>
                            <m:t>2</m:t>
                          </m:r>
                        </m:sup>
                      </m:sSup>
                    </m:oMath>
                  </m:oMathPara>
                </a14:m>
                <a:endParaRPr lang="en-US" altLang="ko-KR" sz="2400" b="0">
                  <a:solidFill>
                    <a:schemeClr val="tx1"/>
                  </a:solidFill>
                  <a:latin typeface="고도 M" panose="02000503000000020004" pitchFamily="2" charset="-127"/>
                  <a:ea typeface="고도 M" panose="02000503000000020004" pitchFamily="2" charset="-127"/>
                </a:endParaRPr>
              </a:p>
              <a:p>
                <a:pPr algn="l"/>
                <a:endParaRPr lang="en-US" altLang="ko-KR" sz="2400">
                  <a:solidFill>
                    <a:schemeClr val="tx1"/>
                  </a:solidFill>
                  <a:latin typeface="고도 M" panose="02000503000000020004" pitchFamily="2" charset="-127"/>
                  <a:ea typeface="고도 M" panose="02000503000000020004" pitchFamily="2" charset="-127"/>
                </a:endParaRPr>
              </a:p>
              <a:p>
                <a:pPr/>
                <a14:m>
                  <m:oMathPara xmlns:m="http://schemas.openxmlformats.org/officeDocument/2006/math">
                    <m:oMathParaPr>
                      <m:jc m:val="centerGroup"/>
                    </m:oMathParaPr>
                    <m:oMath xmlns:m="http://schemas.openxmlformats.org/officeDocument/2006/math">
                      <m:r>
                        <m:rPr>
                          <m:sty m:val="p"/>
                        </m:rPr>
                        <a:rPr lang="en-US" altLang="ko-KR" sz="2400">
                          <a:solidFill>
                            <a:schemeClr val="tx1"/>
                          </a:solidFill>
                          <a:latin typeface="Cambria Math" panose="02040503050406030204" pitchFamily="18" charset="0"/>
                          <a:ea typeface="고도 M" panose="02000503000000020004" pitchFamily="2" charset="-127"/>
                        </a:rPr>
                        <m:t>y</m:t>
                      </m:r>
                      <m:r>
                        <a:rPr lang="en-US" altLang="ko-KR" sz="2400">
                          <a:solidFill>
                            <a:schemeClr val="tx1"/>
                          </a:solidFill>
                          <a:latin typeface="Cambria Math" panose="02040503050406030204" pitchFamily="18" charset="0"/>
                          <a:ea typeface="고도 M" panose="02000503000000020004" pitchFamily="2" charset="-127"/>
                        </a:rPr>
                        <m:t>=</m:t>
                      </m:r>
                      <m:r>
                        <m:rPr>
                          <m:sty m:val="p"/>
                        </m:rPr>
                        <a:rPr lang="en-US" altLang="ko-KR" sz="2400">
                          <a:solidFill>
                            <a:schemeClr val="tx1"/>
                          </a:solidFill>
                          <a:latin typeface="Cambria Math" panose="02040503050406030204" pitchFamily="18" charset="0"/>
                          <a:ea typeface="고도 M" panose="02000503000000020004" pitchFamily="2" charset="-127"/>
                        </a:rPr>
                        <m:t>wx</m:t>
                      </m:r>
                      <m:r>
                        <a:rPr lang="en-US" altLang="ko-KR" sz="2400">
                          <a:solidFill>
                            <a:schemeClr val="tx1"/>
                          </a:solidFill>
                          <a:latin typeface="Cambria Math" panose="02040503050406030204" pitchFamily="18" charset="0"/>
                          <a:ea typeface="고도 M" panose="02000503000000020004" pitchFamily="2" charset="-127"/>
                        </a:rPr>
                        <m:t>+</m:t>
                      </m:r>
                      <m:r>
                        <m:rPr>
                          <m:sty m:val="p"/>
                        </m:rPr>
                        <a:rPr lang="en-US" altLang="ko-KR" sz="2400">
                          <a:solidFill>
                            <a:schemeClr val="tx1"/>
                          </a:solidFill>
                          <a:latin typeface="Cambria Math" panose="02040503050406030204" pitchFamily="18" charset="0"/>
                          <a:ea typeface="고도 M" panose="02000503000000020004" pitchFamily="2" charset="-127"/>
                        </a:rPr>
                        <m:t>b</m:t>
                      </m:r>
                    </m:oMath>
                  </m:oMathPara>
                </a14:m>
                <a:endParaRPr lang="ko-KR" altLang="en-US" sz="2400">
                  <a:solidFill>
                    <a:schemeClr val="tx1"/>
                  </a:solidFill>
                  <a:latin typeface="고도 M" panose="02000503000000020004" pitchFamily="2" charset="-127"/>
                  <a:ea typeface="고도 M" panose="02000503000000020004" pitchFamily="2" charset="-127"/>
                </a:endParaRPr>
              </a:p>
              <a:p>
                <a:pPr algn="l"/>
                <a:endParaRPr lang="en-US" altLang="ko-KR" sz="2400">
                  <a:solidFill>
                    <a:schemeClr val="tx1"/>
                  </a:solidFill>
                  <a:latin typeface="고도 M" panose="02000503000000020004" pitchFamily="2" charset="-127"/>
                  <a:ea typeface="고도 M" panose="02000503000000020004" pitchFamily="2" charset="-127"/>
                </a:endParaRPr>
              </a:p>
              <a:p>
                <a:pPr/>
                <a14:m>
                  <m:oMathPara xmlns:m="http://schemas.openxmlformats.org/officeDocument/2006/math">
                    <m:oMathParaPr>
                      <m:jc m:val="centerGroup"/>
                    </m:oMathParaPr>
                    <m:oMath xmlns:m="http://schemas.openxmlformats.org/officeDocument/2006/math">
                      <m:f>
                        <m:fPr>
                          <m:ctrlPr>
                            <a:rPr lang="en-US" altLang="ko-KR" sz="2400" i="1" smtClean="0">
                              <a:solidFill>
                                <a:schemeClr val="tx1"/>
                              </a:solidFill>
                              <a:latin typeface="Cambria Math" panose="02040503050406030204" pitchFamily="18" charset="0"/>
                              <a:ea typeface="고도 M" panose="02000503000000020004" pitchFamily="2" charset="-127"/>
                            </a:rPr>
                          </m:ctrlPr>
                        </m:fPr>
                        <m:num>
                          <m:r>
                            <a:rPr lang="en-US" altLang="ko-KR" sz="2400" i="1" smtClean="0">
                              <a:solidFill>
                                <a:schemeClr val="tx1"/>
                              </a:solidFill>
                              <a:latin typeface="Cambria Math" panose="02040503050406030204" pitchFamily="18" charset="0"/>
                              <a:ea typeface="고도 M" panose="02000503000000020004" pitchFamily="2" charset="-127"/>
                            </a:rPr>
                            <m:t>𝜕</m:t>
                          </m:r>
                        </m:num>
                        <m:den>
                          <m:r>
                            <a:rPr lang="en-US" altLang="ko-KR" sz="2400" i="1" smtClean="0">
                              <a:solidFill>
                                <a:schemeClr val="tx1"/>
                              </a:solidFill>
                              <a:latin typeface="Cambria Math" panose="02040503050406030204" pitchFamily="18" charset="0"/>
                              <a:ea typeface="고도 M" panose="02000503000000020004" pitchFamily="2" charset="-127"/>
                            </a:rPr>
                            <m:t>𝜕</m:t>
                          </m:r>
                          <m:r>
                            <a:rPr lang="en-US" altLang="ko-KR" sz="2400" b="0" i="1" smtClean="0">
                              <a:solidFill>
                                <a:schemeClr val="tx1"/>
                              </a:solidFill>
                              <a:latin typeface="Cambria Math" panose="02040503050406030204" pitchFamily="18" charset="0"/>
                              <a:ea typeface="고도 M" panose="02000503000000020004" pitchFamily="2" charset="-127"/>
                            </a:rPr>
                            <m:t>𝑤</m:t>
                          </m:r>
                        </m:den>
                      </m:f>
                      <m:sSup>
                        <m:sSupPr>
                          <m:ctrlPr>
                            <a:rPr lang="en-US" altLang="ko-KR" sz="2400" i="1">
                              <a:solidFill>
                                <a:schemeClr val="tx1"/>
                              </a:solidFill>
                              <a:latin typeface="Cambria Math" panose="02040503050406030204" pitchFamily="18" charset="0"/>
                              <a:ea typeface="고도 M" panose="02000503000000020004" pitchFamily="2" charset="-127"/>
                            </a:rPr>
                          </m:ctrlPr>
                        </m:sSupPr>
                        <m:e>
                          <m:f>
                            <m:fPr>
                              <m:ctrlPr>
                                <a:rPr lang="en-US" altLang="ko-KR" sz="2400" i="1">
                                  <a:solidFill>
                                    <a:schemeClr val="tx1"/>
                                  </a:solidFill>
                                  <a:latin typeface="Cambria Math" panose="02040503050406030204" pitchFamily="18" charset="0"/>
                                  <a:ea typeface="고도 M" panose="02000503000000020004" pitchFamily="2" charset="-127"/>
                                </a:rPr>
                              </m:ctrlPr>
                            </m:fPr>
                            <m:num>
                              <m:r>
                                <a:rPr lang="en-US" altLang="ko-KR" sz="2400" i="1">
                                  <a:solidFill>
                                    <a:schemeClr val="tx1"/>
                                  </a:solidFill>
                                  <a:latin typeface="Cambria Math" panose="02040503050406030204" pitchFamily="18" charset="0"/>
                                  <a:ea typeface="고도 M" panose="02000503000000020004" pitchFamily="2" charset="-127"/>
                                </a:rPr>
                                <m:t>1</m:t>
                              </m:r>
                            </m:num>
                            <m:den>
                              <m:r>
                                <a:rPr lang="en-US" altLang="ko-KR" sz="2400" i="1">
                                  <a:solidFill>
                                    <a:schemeClr val="tx1"/>
                                  </a:solidFill>
                                  <a:latin typeface="Cambria Math" panose="02040503050406030204" pitchFamily="18" charset="0"/>
                                  <a:ea typeface="고도 M" panose="02000503000000020004" pitchFamily="2" charset="-127"/>
                                </a:rPr>
                                <m:t>2</m:t>
                              </m:r>
                            </m:den>
                          </m:f>
                          <m:d>
                            <m:dPr>
                              <m:ctrlPr>
                                <a:rPr lang="en-US" altLang="ko-KR" sz="2400" i="1">
                                  <a:solidFill>
                                    <a:schemeClr val="tx1"/>
                                  </a:solidFill>
                                  <a:latin typeface="Cambria Math" panose="02040503050406030204" pitchFamily="18" charset="0"/>
                                  <a:ea typeface="고도 M" panose="02000503000000020004" pitchFamily="2" charset="-127"/>
                                </a:rPr>
                              </m:ctrlPr>
                            </m:dPr>
                            <m:e>
                              <m:acc>
                                <m:accPr>
                                  <m:chr m:val="̂"/>
                                  <m:ctrlPr>
                                    <a:rPr lang="en-US" altLang="ko-KR" sz="2400" i="1">
                                      <a:solidFill>
                                        <a:schemeClr val="tx1"/>
                                      </a:solidFill>
                                      <a:latin typeface="Cambria Math" panose="02040503050406030204" pitchFamily="18" charset="0"/>
                                      <a:ea typeface="고도 M" panose="02000503000000020004" pitchFamily="2" charset="-127"/>
                                    </a:rPr>
                                  </m:ctrlPr>
                                </m:accPr>
                                <m:e>
                                  <m:r>
                                    <a:rPr lang="en-US" altLang="ko-KR" sz="2400" i="1">
                                      <a:solidFill>
                                        <a:schemeClr val="tx1"/>
                                      </a:solidFill>
                                      <a:latin typeface="Cambria Math" panose="02040503050406030204" pitchFamily="18" charset="0"/>
                                      <a:ea typeface="고도 M" panose="02000503000000020004" pitchFamily="2" charset="-127"/>
                                    </a:rPr>
                                    <m:t>𝑦</m:t>
                                  </m:r>
                                </m:e>
                              </m:acc>
                              <m:r>
                                <a:rPr lang="en-US" altLang="ko-KR" sz="2400" i="1">
                                  <a:solidFill>
                                    <a:schemeClr val="tx1"/>
                                  </a:solidFill>
                                  <a:latin typeface="Cambria Math" panose="02040503050406030204" pitchFamily="18" charset="0"/>
                                  <a:ea typeface="고도 M" panose="02000503000000020004" pitchFamily="2" charset="-127"/>
                                </a:rPr>
                                <m:t>−</m:t>
                              </m:r>
                              <m:r>
                                <a:rPr lang="en-US" altLang="ko-KR" sz="2400" i="1">
                                  <a:solidFill>
                                    <a:schemeClr val="tx1"/>
                                  </a:solidFill>
                                  <a:latin typeface="Cambria Math" panose="02040503050406030204" pitchFamily="18" charset="0"/>
                                  <a:ea typeface="고도 M" panose="02000503000000020004" pitchFamily="2" charset="-127"/>
                                </a:rPr>
                                <m:t>𝑦</m:t>
                              </m:r>
                            </m:e>
                          </m:d>
                        </m:e>
                        <m:sup>
                          <m:r>
                            <a:rPr lang="en-US" altLang="ko-KR" sz="2400" i="1">
                              <a:solidFill>
                                <a:schemeClr val="tx1"/>
                              </a:solidFill>
                              <a:latin typeface="Cambria Math" panose="02040503050406030204" pitchFamily="18" charset="0"/>
                              <a:ea typeface="고도 M" panose="02000503000000020004" pitchFamily="2" charset="-127"/>
                            </a:rPr>
                            <m:t>2</m:t>
                          </m:r>
                        </m:sup>
                      </m:sSup>
                    </m:oMath>
                  </m:oMathPara>
                </a14:m>
                <a:endParaRPr lang="en-US" altLang="ko-KR" sz="2400">
                  <a:solidFill>
                    <a:schemeClr val="tx1"/>
                  </a:solidFill>
                  <a:latin typeface="고도 M" panose="02000503000000020004" pitchFamily="2" charset="-127"/>
                  <a:ea typeface="고도 M" panose="02000503000000020004" pitchFamily="2" charset="-127"/>
                </a:endParaRPr>
              </a:p>
              <a:p>
                <a:pPr algn="l"/>
                <a:endParaRPr lang="en-US" altLang="ko-KR" sz="2400">
                  <a:solidFill>
                    <a:schemeClr val="tx1"/>
                  </a:solidFill>
                  <a:latin typeface="고도 M" panose="02000503000000020004" pitchFamily="2" charset="-127"/>
                  <a:ea typeface="고도 M" panose="02000503000000020004" pitchFamily="2" charset="-127"/>
                </a:endParaRPr>
              </a:p>
              <a:p>
                <a:pPr/>
                <a14:m>
                  <m:oMathPara xmlns:m="http://schemas.openxmlformats.org/officeDocument/2006/math">
                    <m:oMathParaPr>
                      <m:jc m:val="centerGroup"/>
                    </m:oMathParaPr>
                    <m:oMath xmlns:m="http://schemas.openxmlformats.org/officeDocument/2006/math">
                      <m:f>
                        <m:fPr>
                          <m:ctrlPr>
                            <a:rPr lang="en-US" altLang="ko-KR" sz="2400" i="1">
                              <a:solidFill>
                                <a:schemeClr val="tx1"/>
                              </a:solidFill>
                              <a:latin typeface="Cambria Math" panose="02040503050406030204" pitchFamily="18" charset="0"/>
                              <a:ea typeface="고도 M" panose="02000503000000020004" pitchFamily="2" charset="-127"/>
                            </a:rPr>
                          </m:ctrlPr>
                        </m:fPr>
                        <m:num>
                          <m:r>
                            <a:rPr lang="en-US" altLang="ko-KR" sz="2400" i="1">
                              <a:solidFill>
                                <a:schemeClr val="tx1"/>
                              </a:solidFill>
                              <a:latin typeface="Cambria Math" panose="02040503050406030204" pitchFamily="18" charset="0"/>
                              <a:ea typeface="고도 M" panose="02000503000000020004" pitchFamily="2" charset="-127"/>
                            </a:rPr>
                            <m:t>𝜕</m:t>
                          </m:r>
                          <m:r>
                            <a:rPr lang="en-US" altLang="ko-KR" sz="2400" b="0" i="1" smtClean="0">
                              <a:solidFill>
                                <a:schemeClr val="tx1"/>
                              </a:solidFill>
                              <a:latin typeface="Cambria Math" panose="02040503050406030204" pitchFamily="18" charset="0"/>
                              <a:ea typeface="고도 M" panose="02000503000000020004" pitchFamily="2" charset="-127"/>
                            </a:rPr>
                            <m:t>𝑗</m:t>
                          </m:r>
                        </m:num>
                        <m:den>
                          <m:r>
                            <a:rPr lang="en-US" altLang="ko-KR" sz="2400" i="1">
                              <a:solidFill>
                                <a:schemeClr val="tx1"/>
                              </a:solidFill>
                              <a:latin typeface="Cambria Math" panose="02040503050406030204" pitchFamily="18" charset="0"/>
                              <a:ea typeface="고도 M" panose="02000503000000020004" pitchFamily="2" charset="-127"/>
                            </a:rPr>
                            <m:t>𝜕</m:t>
                          </m:r>
                          <m:r>
                            <a:rPr lang="en-US" altLang="ko-KR" sz="2400" i="1">
                              <a:solidFill>
                                <a:schemeClr val="tx1"/>
                              </a:solidFill>
                              <a:latin typeface="Cambria Math" panose="02040503050406030204" pitchFamily="18" charset="0"/>
                              <a:ea typeface="고도 M" panose="02000503000000020004" pitchFamily="2" charset="-127"/>
                            </a:rPr>
                            <m:t>𝑤</m:t>
                          </m:r>
                        </m:den>
                      </m:f>
                      <m:r>
                        <a:rPr lang="en-US" altLang="ko-KR" sz="2400" b="0" i="1" smtClean="0">
                          <a:solidFill>
                            <a:schemeClr val="tx1"/>
                          </a:solidFill>
                          <a:latin typeface="Cambria Math" panose="02040503050406030204" pitchFamily="18" charset="0"/>
                          <a:ea typeface="고도 M" panose="02000503000000020004" pitchFamily="2" charset="-127"/>
                        </a:rPr>
                        <m:t>=</m:t>
                      </m:r>
                      <m:f>
                        <m:fPr>
                          <m:ctrlPr>
                            <a:rPr lang="en-US" altLang="ko-KR" sz="2400" i="1">
                              <a:solidFill>
                                <a:schemeClr val="tx1"/>
                              </a:solidFill>
                              <a:latin typeface="Cambria Math" panose="02040503050406030204" pitchFamily="18" charset="0"/>
                              <a:ea typeface="고도 M" panose="02000503000000020004" pitchFamily="2" charset="-127"/>
                            </a:rPr>
                          </m:ctrlPr>
                        </m:fPr>
                        <m:num>
                          <m:r>
                            <a:rPr lang="en-US" altLang="ko-KR" sz="2400" i="1">
                              <a:solidFill>
                                <a:schemeClr val="tx1"/>
                              </a:solidFill>
                              <a:latin typeface="Cambria Math" panose="02040503050406030204" pitchFamily="18" charset="0"/>
                              <a:ea typeface="고도 M" panose="02000503000000020004" pitchFamily="2" charset="-127"/>
                            </a:rPr>
                            <m:t>𝜕</m:t>
                          </m:r>
                          <m:r>
                            <a:rPr lang="en-US" altLang="ko-KR" sz="2400" b="0" i="1" smtClean="0">
                              <a:solidFill>
                                <a:schemeClr val="tx1"/>
                              </a:solidFill>
                              <a:latin typeface="Cambria Math" panose="02040503050406030204" pitchFamily="18" charset="0"/>
                              <a:ea typeface="고도 M" panose="02000503000000020004" pitchFamily="2" charset="-127"/>
                            </a:rPr>
                            <m:t>𝑗</m:t>
                          </m:r>
                        </m:num>
                        <m:den>
                          <m:r>
                            <a:rPr lang="en-US" altLang="ko-KR" sz="2400" i="1">
                              <a:solidFill>
                                <a:schemeClr val="tx1"/>
                              </a:solidFill>
                              <a:latin typeface="Cambria Math" panose="02040503050406030204" pitchFamily="18" charset="0"/>
                              <a:ea typeface="고도 M" panose="02000503000000020004" pitchFamily="2" charset="-127"/>
                            </a:rPr>
                            <m:t>𝜕</m:t>
                          </m:r>
                          <m:acc>
                            <m:accPr>
                              <m:chr m:val="̂"/>
                              <m:ctrlPr>
                                <a:rPr lang="en-US" altLang="ko-KR" sz="2400" i="1">
                                  <a:solidFill>
                                    <a:schemeClr val="tx1"/>
                                  </a:solidFill>
                                  <a:latin typeface="Cambria Math" panose="02040503050406030204" pitchFamily="18" charset="0"/>
                                  <a:ea typeface="고도 M" panose="02000503000000020004" pitchFamily="2" charset="-127"/>
                                </a:rPr>
                              </m:ctrlPr>
                            </m:accPr>
                            <m:e>
                              <m:r>
                                <a:rPr lang="en-US" altLang="ko-KR" sz="2400" i="1">
                                  <a:solidFill>
                                    <a:schemeClr val="tx1"/>
                                  </a:solidFill>
                                  <a:latin typeface="Cambria Math" panose="02040503050406030204" pitchFamily="18" charset="0"/>
                                  <a:ea typeface="고도 M" panose="02000503000000020004" pitchFamily="2" charset="-127"/>
                                </a:rPr>
                                <m:t>𝑦</m:t>
                              </m:r>
                            </m:e>
                          </m:acc>
                        </m:den>
                      </m:f>
                      <m:f>
                        <m:fPr>
                          <m:ctrlPr>
                            <a:rPr lang="en-US" altLang="ko-KR" sz="2400" i="1">
                              <a:solidFill>
                                <a:schemeClr val="tx1"/>
                              </a:solidFill>
                              <a:latin typeface="Cambria Math" panose="02040503050406030204" pitchFamily="18" charset="0"/>
                              <a:ea typeface="고도 M" panose="02000503000000020004" pitchFamily="2" charset="-127"/>
                            </a:rPr>
                          </m:ctrlPr>
                        </m:fPr>
                        <m:num>
                          <m:r>
                            <a:rPr lang="en-US" altLang="ko-KR" sz="2400" i="1">
                              <a:solidFill>
                                <a:schemeClr val="tx1"/>
                              </a:solidFill>
                              <a:latin typeface="Cambria Math" panose="02040503050406030204" pitchFamily="18" charset="0"/>
                              <a:ea typeface="고도 M" panose="02000503000000020004" pitchFamily="2" charset="-127"/>
                            </a:rPr>
                            <m:t>𝜕</m:t>
                          </m:r>
                          <m:acc>
                            <m:accPr>
                              <m:chr m:val="̂"/>
                              <m:ctrlPr>
                                <a:rPr lang="en-US" altLang="ko-KR" sz="2400" i="1">
                                  <a:solidFill>
                                    <a:schemeClr val="tx1"/>
                                  </a:solidFill>
                                  <a:latin typeface="Cambria Math" panose="02040503050406030204" pitchFamily="18" charset="0"/>
                                  <a:ea typeface="고도 M" panose="02000503000000020004" pitchFamily="2" charset="-127"/>
                                </a:rPr>
                              </m:ctrlPr>
                            </m:accPr>
                            <m:e>
                              <m:r>
                                <a:rPr lang="en-US" altLang="ko-KR" sz="2400" i="1">
                                  <a:solidFill>
                                    <a:schemeClr val="tx1"/>
                                  </a:solidFill>
                                  <a:latin typeface="Cambria Math" panose="02040503050406030204" pitchFamily="18" charset="0"/>
                                  <a:ea typeface="고도 M" panose="02000503000000020004" pitchFamily="2" charset="-127"/>
                                </a:rPr>
                                <m:t>𝑦</m:t>
                              </m:r>
                            </m:e>
                          </m:acc>
                        </m:num>
                        <m:den>
                          <m:r>
                            <a:rPr lang="en-US" altLang="ko-KR" sz="2400" i="1">
                              <a:solidFill>
                                <a:schemeClr val="tx1"/>
                              </a:solidFill>
                              <a:latin typeface="Cambria Math" panose="02040503050406030204" pitchFamily="18" charset="0"/>
                              <a:ea typeface="고도 M" panose="02000503000000020004" pitchFamily="2" charset="-127"/>
                            </a:rPr>
                            <m:t>𝜕</m:t>
                          </m:r>
                          <m:r>
                            <a:rPr lang="en-US" altLang="ko-KR" sz="2400" b="0" i="1" smtClean="0">
                              <a:solidFill>
                                <a:schemeClr val="tx1"/>
                              </a:solidFill>
                              <a:latin typeface="Cambria Math" panose="02040503050406030204" pitchFamily="18" charset="0"/>
                              <a:ea typeface="고도 M" panose="02000503000000020004" pitchFamily="2" charset="-127"/>
                            </a:rPr>
                            <m:t>𝑤</m:t>
                          </m:r>
                        </m:den>
                      </m:f>
                      <m:r>
                        <a:rPr lang="en-US" altLang="ko-KR" sz="2400" b="0" i="0" smtClean="0">
                          <a:solidFill>
                            <a:schemeClr val="tx1"/>
                          </a:solidFill>
                          <a:latin typeface="Cambria Math" panose="02040503050406030204" pitchFamily="18" charset="0"/>
                          <a:ea typeface="고도 M" panose="02000503000000020004" pitchFamily="2" charset="-127"/>
                        </a:rPr>
                        <m:t>=</m:t>
                      </m:r>
                      <m:d>
                        <m:dPr>
                          <m:ctrlPr>
                            <a:rPr lang="en-US" altLang="ko-KR" sz="2400" i="1">
                              <a:solidFill>
                                <a:schemeClr val="tx1"/>
                              </a:solidFill>
                              <a:latin typeface="Cambria Math" panose="02040503050406030204" pitchFamily="18" charset="0"/>
                              <a:ea typeface="고도 M" panose="02000503000000020004" pitchFamily="2" charset="-127"/>
                            </a:rPr>
                          </m:ctrlPr>
                        </m:dPr>
                        <m:e>
                          <m:acc>
                            <m:accPr>
                              <m:chr m:val="̂"/>
                              <m:ctrlPr>
                                <a:rPr lang="en-US" altLang="ko-KR" sz="2400" i="1">
                                  <a:solidFill>
                                    <a:schemeClr val="tx1"/>
                                  </a:solidFill>
                                  <a:latin typeface="Cambria Math" panose="02040503050406030204" pitchFamily="18" charset="0"/>
                                  <a:ea typeface="고도 M" panose="02000503000000020004" pitchFamily="2" charset="-127"/>
                                </a:rPr>
                              </m:ctrlPr>
                            </m:accPr>
                            <m:e>
                              <m:r>
                                <a:rPr lang="en-US" altLang="ko-KR" sz="2400" i="1">
                                  <a:solidFill>
                                    <a:schemeClr val="tx1"/>
                                  </a:solidFill>
                                  <a:latin typeface="Cambria Math" panose="02040503050406030204" pitchFamily="18" charset="0"/>
                                  <a:ea typeface="고도 M" panose="02000503000000020004" pitchFamily="2" charset="-127"/>
                                </a:rPr>
                                <m:t>𝑦</m:t>
                              </m:r>
                            </m:e>
                          </m:acc>
                          <m:r>
                            <a:rPr lang="en-US" altLang="ko-KR" sz="2400" i="1">
                              <a:solidFill>
                                <a:schemeClr val="tx1"/>
                              </a:solidFill>
                              <a:latin typeface="Cambria Math" panose="02040503050406030204" pitchFamily="18" charset="0"/>
                              <a:ea typeface="고도 M" panose="02000503000000020004" pitchFamily="2" charset="-127"/>
                            </a:rPr>
                            <m:t>−</m:t>
                          </m:r>
                          <m:r>
                            <a:rPr lang="en-US" altLang="ko-KR" sz="2400" i="1">
                              <a:solidFill>
                                <a:schemeClr val="tx1"/>
                              </a:solidFill>
                              <a:latin typeface="Cambria Math" panose="02040503050406030204" pitchFamily="18" charset="0"/>
                              <a:ea typeface="고도 M" panose="02000503000000020004" pitchFamily="2" charset="-127"/>
                            </a:rPr>
                            <m:t>𝑦</m:t>
                          </m:r>
                        </m:e>
                      </m:d>
                      <m:r>
                        <a:rPr lang="en-US" altLang="ko-KR" sz="2400" b="0" i="1" smtClean="0">
                          <a:solidFill>
                            <a:schemeClr val="tx1"/>
                          </a:solidFill>
                          <a:latin typeface="Cambria Math" panose="02040503050406030204" pitchFamily="18" charset="0"/>
                          <a:ea typeface="고도 M" panose="02000503000000020004" pitchFamily="2" charset="-127"/>
                        </a:rPr>
                        <m:t>𝑥</m:t>
                      </m:r>
                    </m:oMath>
                  </m:oMathPara>
                </a14:m>
                <a:endParaRPr lang="en-US" altLang="ko-KR" sz="2400">
                  <a:solidFill>
                    <a:schemeClr val="tx1"/>
                  </a:solidFill>
                  <a:latin typeface="고도 M" panose="02000503000000020004" pitchFamily="2" charset="-127"/>
                  <a:ea typeface="고도 M" panose="02000503000000020004" pitchFamily="2" charset="-127"/>
                </a:endParaRPr>
              </a:p>
              <a:p>
                <a:pPr algn="l"/>
                <a:endParaRPr lang="en-US" altLang="ko-KR" sz="2400">
                  <a:solidFill>
                    <a:schemeClr val="tx1"/>
                  </a:solidFill>
                  <a:latin typeface="고도 M" panose="02000503000000020004" pitchFamily="2" charset="-127"/>
                  <a:ea typeface="고도 M" panose="02000503000000020004" pitchFamily="2" charset="-127"/>
                </a:endParaRPr>
              </a:p>
              <a:p>
                <a:pPr algn="l"/>
                <a:r>
                  <a:rPr lang="en-US" altLang="ko-KR" sz="2400">
                    <a:solidFill>
                      <a:schemeClr val="tx1"/>
                    </a:solidFill>
                    <a:latin typeface="고도 M" panose="02000503000000020004" pitchFamily="2" charset="-127"/>
                    <a:ea typeface="고도 M" panose="02000503000000020004" pitchFamily="2" charset="-127"/>
                  </a:rPr>
                  <a:t>chain rule</a:t>
                </a:r>
                <a:endParaRPr lang="ko-KR" altLang="en-US" sz="2400">
                  <a:solidFill>
                    <a:schemeClr val="tx1"/>
                  </a:solidFill>
                  <a:latin typeface="고도 M" panose="02000503000000020004" pitchFamily="2" charset="-127"/>
                  <a:ea typeface="고도 M" panose="02000503000000020004" pitchFamily="2" charset="-127"/>
                </a:endParaRPr>
              </a:p>
            </p:txBody>
          </p:sp>
        </mc:Choice>
        <mc:Fallback xmlns="">
          <p:sp>
            <p:nvSpPr>
              <p:cNvPr id="54" name="TextBox 53">
                <a:extLst>
                  <a:ext uri="{FF2B5EF4-FFF2-40B4-BE49-F238E27FC236}">
                    <a16:creationId xmlns:a16="http://schemas.microsoft.com/office/drawing/2014/main" id="{4F7E8F56-A879-45AC-9016-2794676AB6A6}"/>
                  </a:ext>
                </a:extLst>
              </p:cNvPr>
              <p:cNvSpPr txBox="1">
                <a:spLocks noRot="1" noChangeAspect="1" noMove="1" noResize="1" noEditPoints="1" noAdjustHandles="1" noChangeArrowheads="1" noChangeShapeType="1" noTextEdit="1"/>
              </p:cNvSpPr>
              <p:nvPr/>
            </p:nvSpPr>
            <p:spPr>
              <a:xfrm>
                <a:off x="366026" y="2460280"/>
                <a:ext cx="3837461" cy="4375878"/>
              </a:xfrm>
              <a:prstGeom prst="rect">
                <a:avLst/>
              </a:prstGeom>
              <a:blipFill>
                <a:blip r:embed="rId4"/>
                <a:stretch>
                  <a:fillRect l="-4762" b="-3347"/>
                </a:stretch>
              </a:blipFill>
            </p:spPr>
            <p:txBody>
              <a:bodyPr/>
              <a:lstStyle/>
              <a:p>
                <a:r>
                  <a:rPr lang="ko-KR" altLang="en-US">
                    <a:noFill/>
                  </a:rPr>
                  <a:t> </a:t>
                </a:r>
              </a:p>
            </p:txBody>
          </p:sp>
        </mc:Fallback>
      </mc:AlternateContent>
      <p:cxnSp>
        <p:nvCxnSpPr>
          <p:cNvPr id="55" name="직선 화살표 연결선 54">
            <a:extLst>
              <a:ext uri="{FF2B5EF4-FFF2-40B4-BE49-F238E27FC236}">
                <a16:creationId xmlns:a16="http://schemas.microsoft.com/office/drawing/2014/main" id="{667EAFAC-6255-401D-8656-D809DE741242}"/>
              </a:ext>
            </a:extLst>
          </p:cNvPr>
          <p:cNvCxnSpPr/>
          <p:nvPr/>
        </p:nvCxnSpPr>
        <p:spPr>
          <a:xfrm flipV="1">
            <a:off x="6183685" y="1391946"/>
            <a:ext cx="0" cy="1793240"/>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56" name="직선 화살표 연결선 55">
            <a:extLst>
              <a:ext uri="{FF2B5EF4-FFF2-40B4-BE49-F238E27FC236}">
                <a16:creationId xmlns:a16="http://schemas.microsoft.com/office/drawing/2014/main" id="{1E4145FD-C29A-426A-949F-EECCA58AB163}"/>
              </a:ext>
            </a:extLst>
          </p:cNvPr>
          <p:cNvCxnSpPr>
            <a:cxnSpLocks/>
          </p:cNvCxnSpPr>
          <p:nvPr/>
        </p:nvCxnSpPr>
        <p:spPr>
          <a:xfrm>
            <a:off x="6083672" y="2987066"/>
            <a:ext cx="2183515" cy="0"/>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E17A4AC5-8AAD-4242-B774-69D46F3F04B6}"/>
              </a:ext>
            </a:extLst>
          </p:cNvPr>
          <p:cNvSpPr txBox="1"/>
          <p:nvPr/>
        </p:nvSpPr>
        <p:spPr>
          <a:xfrm>
            <a:off x="6714707" y="2986690"/>
            <a:ext cx="434734"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w</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58" name="TextBox 57">
            <a:extLst>
              <a:ext uri="{FF2B5EF4-FFF2-40B4-BE49-F238E27FC236}">
                <a16:creationId xmlns:a16="http://schemas.microsoft.com/office/drawing/2014/main" id="{59AE9CF5-5F1B-4206-9B71-0B106A729059}"/>
              </a:ext>
            </a:extLst>
          </p:cNvPr>
          <p:cNvSpPr txBox="1"/>
          <p:nvPr/>
        </p:nvSpPr>
        <p:spPr>
          <a:xfrm>
            <a:off x="5628413" y="1723557"/>
            <a:ext cx="317716"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J</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7180" name="자유형: 도형 7179">
            <a:extLst>
              <a:ext uri="{FF2B5EF4-FFF2-40B4-BE49-F238E27FC236}">
                <a16:creationId xmlns:a16="http://schemas.microsoft.com/office/drawing/2014/main" id="{15DE54F0-11A4-4221-BC06-76AC45CF8A73}"/>
              </a:ext>
            </a:extLst>
          </p:cNvPr>
          <p:cNvSpPr/>
          <p:nvPr/>
        </p:nvSpPr>
        <p:spPr>
          <a:xfrm>
            <a:off x="6319520" y="1843090"/>
            <a:ext cx="1244600" cy="1143600"/>
          </a:xfrm>
          <a:custGeom>
            <a:avLst/>
            <a:gdLst>
              <a:gd name="connsiteX0" fmla="*/ 0 w 1244600"/>
              <a:gd name="connsiteY0" fmla="*/ 40640 h 1143600"/>
              <a:gd name="connsiteX1" fmla="*/ 254000 w 1244600"/>
              <a:gd name="connsiteY1" fmla="*/ 949960 h 1143600"/>
              <a:gd name="connsiteX2" fmla="*/ 594360 w 1244600"/>
              <a:gd name="connsiteY2" fmla="*/ 1143000 h 1143600"/>
              <a:gd name="connsiteX3" fmla="*/ 955040 w 1244600"/>
              <a:gd name="connsiteY3" fmla="*/ 924560 h 1143600"/>
              <a:gd name="connsiteX4" fmla="*/ 1244600 w 1244600"/>
              <a:gd name="connsiteY4" fmla="*/ 0 h 114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4600" h="1143600">
                <a:moveTo>
                  <a:pt x="0" y="40640"/>
                </a:moveTo>
                <a:cubicBezTo>
                  <a:pt x="77470" y="403436"/>
                  <a:pt x="154940" y="766233"/>
                  <a:pt x="254000" y="949960"/>
                </a:cubicBezTo>
                <a:cubicBezTo>
                  <a:pt x="353060" y="1133687"/>
                  <a:pt x="477520" y="1147233"/>
                  <a:pt x="594360" y="1143000"/>
                </a:cubicBezTo>
                <a:cubicBezTo>
                  <a:pt x="711200" y="1138767"/>
                  <a:pt x="846667" y="1115060"/>
                  <a:pt x="955040" y="924560"/>
                </a:cubicBezTo>
                <a:cubicBezTo>
                  <a:pt x="1063413" y="734060"/>
                  <a:pt x="1154006" y="367030"/>
                  <a:pt x="1244600" y="0"/>
                </a:cubicBezTo>
              </a:path>
            </a:pathLst>
          </a:cu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1" name="타원 60">
            <a:extLst>
              <a:ext uri="{FF2B5EF4-FFF2-40B4-BE49-F238E27FC236}">
                <a16:creationId xmlns:a16="http://schemas.microsoft.com/office/drawing/2014/main" id="{E89A0AFB-A709-4F51-B310-2D6C0746AE73}"/>
              </a:ext>
            </a:extLst>
          </p:cNvPr>
          <p:cNvSpPr/>
          <p:nvPr/>
        </p:nvSpPr>
        <p:spPr>
          <a:xfrm>
            <a:off x="7375386" y="2328754"/>
            <a:ext cx="84597" cy="84463"/>
          </a:xfrm>
          <a:prstGeom prst="ellipse">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 name="직선 연결선 3">
            <a:extLst>
              <a:ext uri="{FF2B5EF4-FFF2-40B4-BE49-F238E27FC236}">
                <a16:creationId xmlns:a16="http://schemas.microsoft.com/office/drawing/2014/main" id="{3B966F1F-CE74-4728-8545-A79A595D5A0A}"/>
              </a:ext>
            </a:extLst>
          </p:cNvPr>
          <p:cNvCxnSpPr/>
          <p:nvPr/>
        </p:nvCxnSpPr>
        <p:spPr>
          <a:xfrm flipH="1">
            <a:off x="7150984" y="1675450"/>
            <a:ext cx="533400" cy="154207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8845049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손실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8" name="TextBox 7">
            <a:extLst>
              <a:ext uri="{FF2B5EF4-FFF2-40B4-BE49-F238E27FC236}">
                <a16:creationId xmlns:a16="http://schemas.microsoft.com/office/drawing/2014/main" id="{54DF0C22-10A3-4D60-BC1A-A4977F00CC9A}"/>
              </a:ext>
            </a:extLst>
          </p:cNvPr>
          <p:cNvSpPr txBox="1"/>
          <p:nvPr/>
        </p:nvSpPr>
        <p:spPr>
          <a:xfrm>
            <a:off x="889000" y="890620"/>
            <a:ext cx="2704587" cy="2308324"/>
          </a:xfrm>
          <a:prstGeom prst="rect">
            <a:avLst/>
          </a:prstGeom>
          <a:noFill/>
        </p:spPr>
        <p:txBody>
          <a:bodyPr wrap="none" rtlCol="0">
            <a:spAutoFit/>
          </a:bodyPr>
          <a:lstStyle/>
          <a:p>
            <a:pPr algn="l"/>
            <a:r>
              <a:rPr lang="ko-KR" altLang="en-US" sz="2400">
                <a:solidFill>
                  <a:schemeClr val="tx1"/>
                </a:solidFill>
                <a:latin typeface="고도 M" panose="02000503000000020004" pitchFamily="2" charset="-127"/>
                <a:ea typeface="고도 M" panose="02000503000000020004" pitchFamily="2" charset="-127"/>
              </a:rPr>
              <a:t>선형회귀</a:t>
            </a:r>
            <a:endParaRPr lang="en-US" altLang="ko-KR" sz="2400">
              <a:solidFill>
                <a:schemeClr val="tx1"/>
              </a:solidFill>
              <a:latin typeface="고도 M" panose="02000503000000020004" pitchFamily="2" charset="-127"/>
              <a:ea typeface="고도 M" panose="02000503000000020004" pitchFamily="2" charset="-127"/>
            </a:endParaRPr>
          </a:p>
          <a:p>
            <a:pPr algn="l"/>
            <a:endParaRPr lang="en-US" altLang="ko-KR" sz="2400">
              <a:solidFill>
                <a:schemeClr val="tx1"/>
              </a:solidFill>
              <a:latin typeface="고도 M" panose="02000503000000020004" pitchFamily="2" charset="-127"/>
              <a:ea typeface="고도 M" panose="02000503000000020004" pitchFamily="2" charset="-127"/>
            </a:endParaRPr>
          </a:p>
          <a:p>
            <a:pPr algn="l"/>
            <a:r>
              <a:rPr lang="en-US" altLang="ko-KR" sz="2400">
                <a:solidFill>
                  <a:schemeClr val="tx1"/>
                </a:solidFill>
                <a:latin typeface="고도 M" panose="02000503000000020004" pitchFamily="2" charset="-127"/>
                <a:ea typeface="고도 M" panose="02000503000000020004" pitchFamily="2" charset="-127"/>
              </a:rPr>
              <a:t>mse : </a:t>
            </a:r>
            <a:r>
              <a:rPr lang="ko-KR" altLang="en-US" sz="2400">
                <a:solidFill>
                  <a:schemeClr val="tx1"/>
                </a:solidFill>
                <a:latin typeface="고도 M" panose="02000503000000020004" pitchFamily="2" charset="-127"/>
                <a:ea typeface="고도 M" panose="02000503000000020004" pitchFamily="2" charset="-127"/>
              </a:rPr>
              <a:t>평균제곱오차</a:t>
            </a:r>
            <a:endParaRPr lang="en-US" altLang="ko-KR" sz="2400">
              <a:solidFill>
                <a:schemeClr val="tx1"/>
              </a:solidFill>
              <a:latin typeface="고도 M" panose="02000503000000020004" pitchFamily="2" charset="-127"/>
              <a:ea typeface="고도 M" panose="02000503000000020004" pitchFamily="2" charset="-127"/>
            </a:endParaRPr>
          </a:p>
          <a:p>
            <a:pPr algn="l"/>
            <a:r>
              <a:rPr lang="en-US" altLang="ko-KR" sz="2400">
                <a:solidFill>
                  <a:schemeClr val="tx1"/>
                </a:solidFill>
                <a:latin typeface="고도 M" panose="02000503000000020004" pitchFamily="2" charset="-127"/>
                <a:ea typeface="고도 M" panose="02000503000000020004" pitchFamily="2" charset="-127"/>
              </a:rPr>
              <a:t>GD:</a:t>
            </a:r>
            <a:r>
              <a:rPr lang="ko-KR" altLang="en-US" sz="2400">
                <a:solidFill>
                  <a:schemeClr val="tx1"/>
                </a:solidFill>
                <a:latin typeface="고도 M" panose="02000503000000020004" pitchFamily="2" charset="-127"/>
                <a:ea typeface="고도 M" panose="02000503000000020004" pitchFamily="2" charset="-127"/>
              </a:rPr>
              <a:t> 경사하강법</a:t>
            </a:r>
            <a:endParaRPr lang="en-US" altLang="ko-KR" sz="2400">
              <a:solidFill>
                <a:schemeClr val="tx1"/>
              </a:solidFill>
              <a:latin typeface="고도 M" panose="02000503000000020004" pitchFamily="2" charset="-127"/>
              <a:ea typeface="고도 M" panose="02000503000000020004" pitchFamily="2" charset="-127"/>
            </a:endParaRPr>
          </a:p>
          <a:p>
            <a:pPr algn="l"/>
            <a:r>
              <a:rPr lang="ko-KR" altLang="en-US" sz="2400">
                <a:solidFill>
                  <a:schemeClr val="tx1"/>
                </a:solidFill>
                <a:latin typeface="고도 M" panose="02000503000000020004" pitchFamily="2" charset="-127"/>
                <a:ea typeface="고도 M" panose="02000503000000020004" pitchFamily="2" charset="-127"/>
              </a:rPr>
              <a:t>오차역전파</a:t>
            </a:r>
            <a:endParaRPr lang="en-US" altLang="ko-KR" sz="2400">
              <a:solidFill>
                <a:schemeClr val="tx1"/>
              </a:solidFill>
              <a:latin typeface="고도 M" panose="02000503000000020004" pitchFamily="2" charset="-127"/>
              <a:ea typeface="고도 M" panose="02000503000000020004" pitchFamily="2" charset="-127"/>
            </a:endParaRPr>
          </a:p>
          <a:p>
            <a:pPr algn="l"/>
            <a:r>
              <a:rPr lang="en-US" altLang="ko-KR" sz="2400">
                <a:solidFill>
                  <a:schemeClr val="tx1"/>
                </a:solidFill>
                <a:latin typeface="고도 M" panose="02000503000000020004" pitchFamily="2" charset="-127"/>
                <a:ea typeface="고도 M" panose="02000503000000020004" pitchFamily="2" charset="-127"/>
              </a:rPr>
              <a:t>lr : </a:t>
            </a:r>
            <a:r>
              <a:rPr lang="ko-KR" altLang="en-US" sz="2400">
                <a:solidFill>
                  <a:schemeClr val="tx1"/>
                </a:solidFill>
                <a:latin typeface="고도 M" panose="02000503000000020004" pitchFamily="2" charset="-127"/>
                <a:ea typeface="고도 M" panose="02000503000000020004" pitchFamily="2" charset="-127"/>
              </a:rPr>
              <a:t>학습률</a:t>
            </a:r>
          </a:p>
        </p:txBody>
      </p: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4F7E8F56-A879-45AC-9016-2794676AB6A6}"/>
                  </a:ext>
                </a:extLst>
              </p:cNvPr>
              <p:cNvSpPr txBox="1"/>
              <p:nvPr/>
            </p:nvSpPr>
            <p:spPr>
              <a:xfrm>
                <a:off x="995946" y="3836960"/>
                <a:ext cx="2816092" cy="2585323"/>
              </a:xfrm>
              <a:prstGeom prst="rect">
                <a:avLst/>
              </a:prstGeom>
              <a:noFill/>
            </p:spPr>
            <p:txBody>
              <a:bodyPr wrap="none" lIns="0" tIns="0" rIns="0" bIns="0" rtlCol="0">
                <a:spAutoFit/>
              </a:bodyPr>
              <a:lstStyle/>
              <a:p>
                <a:pPr algn="l"/>
                <a:endParaRPr lang="en-US" altLang="ko-KR" sz="2400" i="1">
                  <a:solidFill>
                    <a:schemeClr val="tx1"/>
                  </a:solidFill>
                  <a:latin typeface="Cambria Math" panose="02040503050406030204" pitchFamily="18" charset="0"/>
                  <a:ea typeface="고도 M" panose="02000503000000020004" pitchFamily="2" charset="-127"/>
                </a:endParaRPr>
              </a:p>
              <a:p>
                <a:pPr/>
                <a14:m>
                  <m:oMathPara xmlns:m="http://schemas.openxmlformats.org/officeDocument/2006/math">
                    <m:oMathParaPr>
                      <m:jc m:val="centerGroup"/>
                    </m:oMathParaPr>
                    <m:oMath xmlns:m="http://schemas.openxmlformats.org/officeDocument/2006/math">
                      <m:r>
                        <a:rPr lang="en-US" altLang="ko-KR" sz="2400" i="1">
                          <a:solidFill>
                            <a:schemeClr val="tx1"/>
                          </a:solidFill>
                          <a:latin typeface="Cambria Math" panose="02040503050406030204" pitchFamily="18" charset="0"/>
                          <a:ea typeface="고도 M" panose="02000503000000020004" pitchFamily="2" charset="-127"/>
                        </a:rPr>
                        <m:t>𝑤</m:t>
                      </m:r>
                      <m:r>
                        <a:rPr lang="en-US" altLang="ko-KR" sz="2400" i="1">
                          <a:solidFill>
                            <a:schemeClr val="tx1"/>
                          </a:solidFill>
                          <a:latin typeface="Cambria Math" panose="02040503050406030204" pitchFamily="18" charset="0"/>
                          <a:ea typeface="고도 M" panose="02000503000000020004" pitchFamily="2" charset="-127"/>
                        </a:rPr>
                        <m:t>=</m:t>
                      </m:r>
                      <m:r>
                        <a:rPr lang="en-US" altLang="ko-KR" sz="2400" i="1">
                          <a:solidFill>
                            <a:schemeClr val="tx1"/>
                          </a:solidFill>
                          <a:latin typeface="Cambria Math" panose="02040503050406030204" pitchFamily="18" charset="0"/>
                          <a:ea typeface="고도 M" panose="02000503000000020004" pitchFamily="2" charset="-127"/>
                        </a:rPr>
                        <m:t>𝑤</m:t>
                      </m:r>
                      <m:r>
                        <a:rPr lang="en-US" altLang="ko-KR" sz="2400" b="0" i="1" smtClean="0">
                          <a:solidFill>
                            <a:schemeClr val="tx1"/>
                          </a:solidFill>
                          <a:latin typeface="Cambria Math" panose="02040503050406030204" pitchFamily="18" charset="0"/>
                          <a:ea typeface="고도 M" panose="02000503000000020004" pitchFamily="2" charset="-127"/>
                        </a:rPr>
                        <m:t>+</m:t>
                      </m:r>
                      <m:r>
                        <a:rPr lang="ko-KR" altLang="en-US" sz="2400" b="0" i="1" smtClean="0">
                          <a:solidFill>
                            <a:schemeClr val="tx1"/>
                          </a:solidFill>
                          <a:latin typeface="Cambria Math" panose="02040503050406030204" pitchFamily="18" charset="0"/>
                          <a:ea typeface="고도 M" panose="02000503000000020004" pitchFamily="2" charset="-127"/>
                        </a:rPr>
                        <m:t>𝛼</m:t>
                      </m:r>
                      <m:d>
                        <m:dPr>
                          <m:ctrlPr>
                            <a:rPr lang="en-US" altLang="ko-KR" sz="2400" i="1">
                              <a:solidFill>
                                <a:schemeClr val="tx1"/>
                              </a:solidFill>
                              <a:latin typeface="Cambria Math" panose="02040503050406030204" pitchFamily="18" charset="0"/>
                              <a:ea typeface="고도 M" panose="02000503000000020004" pitchFamily="2" charset="-127"/>
                            </a:rPr>
                          </m:ctrlPr>
                        </m:dPr>
                        <m:e>
                          <m:r>
                            <a:rPr lang="en-US" altLang="ko-KR" sz="2400" b="0" i="1" smtClean="0">
                              <a:solidFill>
                                <a:schemeClr val="tx1"/>
                              </a:solidFill>
                              <a:latin typeface="Cambria Math" panose="02040503050406030204" pitchFamily="18" charset="0"/>
                              <a:ea typeface="고도 M" panose="02000503000000020004" pitchFamily="2" charset="-127"/>
                            </a:rPr>
                            <m:t>𝑦</m:t>
                          </m:r>
                          <m:r>
                            <a:rPr lang="en-US" altLang="ko-KR" sz="2400" b="0" i="1" smtClean="0">
                              <a:solidFill>
                                <a:schemeClr val="tx1"/>
                              </a:solidFill>
                              <a:latin typeface="Cambria Math" panose="02040503050406030204" pitchFamily="18" charset="0"/>
                              <a:ea typeface="고도 M" panose="02000503000000020004" pitchFamily="2" charset="-127"/>
                            </a:rPr>
                            <m:t>−</m:t>
                          </m:r>
                          <m:acc>
                            <m:accPr>
                              <m:chr m:val="̂"/>
                              <m:ctrlPr>
                                <a:rPr lang="en-US" altLang="ko-KR" sz="2400" i="1">
                                  <a:solidFill>
                                    <a:schemeClr val="tx1"/>
                                  </a:solidFill>
                                  <a:latin typeface="Cambria Math" panose="02040503050406030204" pitchFamily="18" charset="0"/>
                                  <a:ea typeface="고도 M" panose="02000503000000020004" pitchFamily="2" charset="-127"/>
                                </a:rPr>
                              </m:ctrlPr>
                            </m:accPr>
                            <m:e>
                              <m:r>
                                <a:rPr lang="en-US" altLang="ko-KR" sz="2400" i="1">
                                  <a:solidFill>
                                    <a:schemeClr val="tx1"/>
                                  </a:solidFill>
                                  <a:latin typeface="Cambria Math" panose="02040503050406030204" pitchFamily="18" charset="0"/>
                                  <a:ea typeface="고도 M" panose="02000503000000020004" pitchFamily="2" charset="-127"/>
                                </a:rPr>
                                <m:t>𝑦</m:t>
                              </m:r>
                            </m:e>
                          </m:acc>
                        </m:e>
                      </m:d>
                      <m:r>
                        <a:rPr lang="en-US" altLang="ko-KR" sz="2400" i="1">
                          <a:solidFill>
                            <a:schemeClr val="tx1"/>
                          </a:solidFill>
                          <a:latin typeface="Cambria Math" panose="02040503050406030204" pitchFamily="18" charset="0"/>
                          <a:ea typeface="고도 M" panose="02000503000000020004" pitchFamily="2" charset="-127"/>
                        </a:rPr>
                        <m:t>𝑥</m:t>
                      </m:r>
                    </m:oMath>
                  </m:oMathPara>
                </a14:m>
                <a:endParaRPr lang="en-US" altLang="ko-KR" sz="2400">
                  <a:solidFill>
                    <a:schemeClr val="tx1"/>
                  </a:solidFill>
                  <a:latin typeface="고도 M" panose="02000503000000020004" pitchFamily="2" charset="-127"/>
                  <a:ea typeface="고도 M" panose="02000503000000020004" pitchFamily="2" charset="-127"/>
                </a:endParaRPr>
              </a:p>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ea typeface="고도 M" panose="02000503000000020004" pitchFamily="2" charset="-127"/>
                        </a:rPr>
                        <m:t>𝑏</m:t>
                      </m:r>
                      <m:r>
                        <a:rPr lang="en-US" altLang="ko-KR" sz="2400" i="1">
                          <a:solidFill>
                            <a:schemeClr val="tx1"/>
                          </a:solidFill>
                          <a:latin typeface="Cambria Math" panose="02040503050406030204" pitchFamily="18" charset="0"/>
                          <a:ea typeface="고도 M" panose="02000503000000020004" pitchFamily="2" charset="-127"/>
                        </a:rPr>
                        <m:t>=</m:t>
                      </m:r>
                      <m:r>
                        <a:rPr lang="en-US" altLang="ko-KR" sz="2400" b="0" i="1" smtClean="0">
                          <a:solidFill>
                            <a:schemeClr val="tx1"/>
                          </a:solidFill>
                          <a:latin typeface="Cambria Math" panose="02040503050406030204" pitchFamily="18" charset="0"/>
                          <a:ea typeface="고도 M" panose="02000503000000020004" pitchFamily="2" charset="-127"/>
                        </a:rPr>
                        <m:t>𝑏</m:t>
                      </m:r>
                      <m:r>
                        <a:rPr lang="en-US" altLang="ko-KR" sz="2400" i="1">
                          <a:solidFill>
                            <a:schemeClr val="tx1"/>
                          </a:solidFill>
                          <a:latin typeface="Cambria Math" panose="02040503050406030204" pitchFamily="18" charset="0"/>
                          <a:ea typeface="고도 M" panose="02000503000000020004" pitchFamily="2" charset="-127"/>
                        </a:rPr>
                        <m:t>+</m:t>
                      </m:r>
                      <m:r>
                        <a:rPr lang="ko-KR" altLang="en-US" sz="2400" i="1">
                          <a:solidFill>
                            <a:schemeClr val="tx1"/>
                          </a:solidFill>
                          <a:latin typeface="Cambria Math" panose="02040503050406030204" pitchFamily="18" charset="0"/>
                          <a:ea typeface="고도 M" panose="02000503000000020004" pitchFamily="2" charset="-127"/>
                        </a:rPr>
                        <m:t>𝛼</m:t>
                      </m:r>
                      <m:d>
                        <m:dPr>
                          <m:ctrlPr>
                            <a:rPr lang="en-US" altLang="ko-KR" sz="2400" i="1">
                              <a:solidFill>
                                <a:schemeClr val="tx1"/>
                              </a:solidFill>
                              <a:latin typeface="Cambria Math" panose="02040503050406030204" pitchFamily="18" charset="0"/>
                              <a:ea typeface="고도 M" panose="02000503000000020004" pitchFamily="2" charset="-127"/>
                            </a:rPr>
                          </m:ctrlPr>
                        </m:dPr>
                        <m:e>
                          <m:r>
                            <a:rPr lang="en-US" altLang="ko-KR" sz="2400" i="1">
                              <a:solidFill>
                                <a:schemeClr val="tx1"/>
                              </a:solidFill>
                              <a:latin typeface="Cambria Math" panose="02040503050406030204" pitchFamily="18" charset="0"/>
                              <a:ea typeface="고도 M" panose="02000503000000020004" pitchFamily="2" charset="-127"/>
                            </a:rPr>
                            <m:t>𝑦</m:t>
                          </m:r>
                          <m:r>
                            <a:rPr lang="en-US" altLang="ko-KR" sz="2400" i="1">
                              <a:solidFill>
                                <a:schemeClr val="tx1"/>
                              </a:solidFill>
                              <a:latin typeface="Cambria Math" panose="02040503050406030204" pitchFamily="18" charset="0"/>
                              <a:ea typeface="고도 M" panose="02000503000000020004" pitchFamily="2" charset="-127"/>
                            </a:rPr>
                            <m:t>−</m:t>
                          </m:r>
                          <m:acc>
                            <m:accPr>
                              <m:chr m:val="̂"/>
                              <m:ctrlPr>
                                <a:rPr lang="en-US" altLang="ko-KR" sz="2400" i="1">
                                  <a:solidFill>
                                    <a:schemeClr val="tx1"/>
                                  </a:solidFill>
                                  <a:latin typeface="Cambria Math" panose="02040503050406030204" pitchFamily="18" charset="0"/>
                                  <a:ea typeface="고도 M" panose="02000503000000020004" pitchFamily="2" charset="-127"/>
                                </a:rPr>
                              </m:ctrlPr>
                            </m:accPr>
                            <m:e>
                              <m:r>
                                <a:rPr lang="en-US" altLang="ko-KR" sz="2400" i="1">
                                  <a:solidFill>
                                    <a:schemeClr val="tx1"/>
                                  </a:solidFill>
                                  <a:latin typeface="Cambria Math" panose="02040503050406030204" pitchFamily="18" charset="0"/>
                                  <a:ea typeface="고도 M" panose="02000503000000020004" pitchFamily="2" charset="-127"/>
                                </a:rPr>
                                <m:t>𝑦</m:t>
                              </m:r>
                            </m:e>
                          </m:acc>
                        </m:e>
                      </m:d>
                    </m:oMath>
                  </m:oMathPara>
                </a14:m>
                <a:endParaRPr lang="en-US" altLang="ko-KR" sz="2400">
                  <a:solidFill>
                    <a:schemeClr val="tx1"/>
                  </a:solidFill>
                  <a:latin typeface="고도 M" panose="02000503000000020004" pitchFamily="2" charset="-127"/>
                  <a:ea typeface="고도 M" panose="02000503000000020004" pitchFamily="2" charset="-127"/>
                </a:endParaRPr>
              </a:p>
              <a:p>
                <a:endParaRPr lang="en-US" altLang="ko-KR" sz="2400">
                  <a:solidFill>
                    <a:schemeClr val="tx1"/>
                  </a:solidFill>
                  <a:latin typeface="고도 M" panose="02000503000000020004" pitchFamily="2" charset="-127"/>
                  <a:ea typeface="고도 M" panose="02000503000000020004" pitchFamily="2" charset="-127"/>
                </a:endParaRPr>
              </a:p>
              <a:p>
                <a:pPr algn="l"/>
                <a:endParaRPr lang="en-US" altLang="ko-KR" sz="2400">
                  <a:solidFill>
                    <a:schemeClr val="tx1"/>
                  </a:solidFill>
                  <a:latin typeface="고도 M" panose="02000503000000020004" pitchFamily="2" charset="-127"/>
                  <a:ea typeface="고도 M" panose="02000503000000020004" pitchFamily="2" charset="-127"/>
                </a:endParaRPr>
              </a:p>
              <a:p>
                <a:pPr algn="l"/>
                <a:endParaRPr lang="en-US" altLang="ko-KR" sz="2400">
                  <a:solidFill>
                    <a:schemeClr val="tx1"/>
                  </a:solidFill>
                  <a:latin typeface="고도 M" panose="02000503000000020004" pitchFamily="2" charset="-127"/>
                  <a:ea typeface="고도 M" panose="02000503000000020004" pitchFamily="2" charset="-127"/>
                </a:endParaRPr>
              </a:p>
              <a:p>
                <a:pPr algn="l"/>
                <a:r>
                  <a:rPr lang="en-US" altLang="ko-KR" sz="2400">
                    <a:solidFill>
                      <a:schemeClr val="tx1"/>
                    </a:solidFill>
                    <a:latin typeface="고도 M" panose="02000503000000020004" pitchFamily="2" charset="-127"/>
                    <a:ea typeface="고도 M" panose="02000503000000020004" pitchFamily="2" charset="-127"/>
                  </a:rPr>
                  <a:t>chain rule</a:t>
                </a:r>
                <a:endParaRPr lang="ko-KR" altLang="en-US" sz="2400">
                  <a:solidFill>
                    <a:schemeClr val="tx1"/>
                  </a:solidFill>
                  <a:latin typeface="고도 M" panose="02000503000000020004" pitchFamily="2" charset="-127"/>
                  <a:ea typeface="고도 M" panose="02000503000000020004" pitchFamily="2" charset="-127"/>
                </a:endParaRPr>
              </a:p>
            </p:txBody>
          </p:sp>
        </mc:Choice>
        <mc:Fallback xmlns="">
          <p:sp>
            <p:nvSpPr>
              <p:cNvPr id="54" name="TextBox 53">
                <a:extLst>
                  <a:ext uri="{FF2B5EF4-FFF2-40B4-BE49-F238E27FC236}">
                    <a16:creationId xmlns:a16="http://schemas.microsoft.com/office/drawing/2014/main" id="{4F7E8F56-A879-45AC-9016-2794676AB6A6}"/>
                  </a:ext>
                </a:extLst>
              </p:cNvPr>
              <p:cNvSpPr txBox="1">
                <a:spLocks noRot="1" noChangeAspect="1" noMove="1" noResize="1" noEditPoints="1" noAdjustHandles="1" noChangeArrowheads="1" noChangeShapeType="1" noTextEdit="1"/>
              </p:cNvSpPr>
              <p:nvPr/>
            </p:nvSpPr>
            <p:spPr>
              <a:xfrm>
                <a:off x="995946" y="3836960"/>
                <a:ext cx="2816092" cy="2585323"/>
              </a:xfrm>
              <a:prstGeom prst="rect">
                <a:avLst/>
              </a:prstGeom>
              <a:blipFill>
                <a:blip r:embed="rId4"/>
                <a:stretch>
                  <a:fillRect l="-6494" r="-3247" b="-6118"/>
                </a:stretch>
              </a:blipFill>
            </p:spPr>
            <p:txBody>
              <a:bodyPr/>
              <a:lstStyle/>
              <a:p>
                <a:r>
                  <a:rPr lang="ko-KR" altLang="en-US">
                    <a:noFill/>
                  </a:rPr>
                  <a:t> </a:t>
                </a:r>
              </a:p>
            </p:txBody>
          </p:sp>
        </mc:Fallback>
      </mc:AlternateContent>
      <p:cxnSp>
        <p:nvCxnSpPr>
          <p:cNvPr id="55" name="직선 화살표 연결선 54">
            <a:extLst>
              <a:ext uri="{FF2B5EF4-FFF2-40B4-BE49-F238E27FC236}">
                <a16:creationId xmlns:a16="http://schemas.microsoft.com/office/drawing/2014/main" id="{667EAFAC-6255-401D-8656-D809DE741242}"/>
              </a:ext>
            </a:extLst>
          </p:cNvPr>
          <p:cNvCxnSpPr/>
          <p:nvPr/>
        </p:nvCxnSpPr>
        <p:spPr>
          <a:xfrm flipV="1">
            <a:off x="6183685" y="1391946"/>
            <a:ext cx="0" cy="1793240"/>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56" name="직선 화살표 연결선 55">
            <a:extLst>
              <a:ext uri="{FF2B5EF4-FFF2-40B4-BE49-F238E27FC236}">
                <a16:creationId xmlns:a16="http://schemas.microsoft.com/office/drawing/2014/main" id="{1E4145FD-C29A-426A-949F-EECCA58AB163}"/>
              </a:ext>
            </a:extLst>
          </p:cNvPr>
          <p:cNvCxnSpPr>
            <a:cxnSpLocks/>
          </p:cNvCxnSpPr>
          <p:nvPr/>
        </p:nvCxnSpPr>
        <p:spPr>
          <a:xfrm>
            <a:off x="6083672" y="2987066"/>
            <a:ext cx="2183515" cy="0"/>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E17A4AC5-8AAD-4242-B774-69D46F3F04B6}"/>
              </a:ext>
            </a:extLst>
          </p:cNvPr>
          <p:cNvSpPr txBox="1"/>
          <p:nvPr/>
        </p:nvSpPr>
        <p:spPr>
          <a:xfrm>
            <a:off x="6714707" y="2986690"/>
            <a:ext cx="434734"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w</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58" name="TextBox 57">
            <a:extLst>
              <a:ext uri="{FF2B5EF4-FFF2-40B4-BE49-F238E27FC236}">
                <a16:creationId xmlns:a16="http://schemas.microsoft.com/office/drawing/2014/main" id="{59AE9CF5-5F1B-4206-9B71-0B106A729059}"/>
              </a:ext>
            </a:extLst>
          </p:cNvPr>
          <p:cNvSpPr txBox="1"/>
          <p:nvPr/>
        </p:nvSpPr>
        <p:spPr>
          <a:xfrm>
            <a:off x="5628413" y="1723557"/>
            <a:ext cx="317716"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J</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7180" name="자유형: 도형 7179">
            <a:extLst>
              <a:ext uri="{FF2B5EF4-FFF2-40B4-BE49-F238E27FC236}">
                <a16:creationId xmlns:a16="http://schemas.microsoft.com/office/drawing/2014/main" id="{15DE54F0-11A4-4221-BC06-76AC45CF8A73}"/>
              </a:ext>
            </a:extLst>
          </p:cNvPr>
          <p:cNvSpPr/>
          <p:nvPr/>
        </p:nvSpPr>
        <p:spPr>
          <a:xfrm>
            <a:off x="6319520" y="1843090"/>
            <a:ext cx="1244600" cy="1143600"/>
          </a:xfrm>
          <a:custGeom>
            <a:avLst/>
            <a:gdLst>
              <a:gd name="connsiteX0" fmla="*/ 0 w 1244600"/>
              <a:gd name="connsiteY0" fmla="*/ 40640 h 1143600"/>
              <a:gd name="connsiteX1" fmla="*/ 254000 w 1244600"/>
              <a:gd name="connsiteY1" fmla="*/ 949960 h 1143600"/>
              <a:gd name="connsiteX2" fmla="*/ 594360 w 1244600"/>
              <a:gd name="connsiteY2" fmla="*/ 1143000 h 1143600"/>
              <a:gd name="connsiteX3" fmla="*/ 955040 w 1244600"/>
              <a:gd name="connsiteY3" fmla="*/ 924560 h 1143600"/>
              <a:gd name="connsiteX4" fmla="*/ 1244600 w 1244600"/>
              <a:gd name="connsiteY4" fmla="*/ 0 h 114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4600" h="1143600">
                <a:moveTo>
                  <a:pt x="0" y="40640"/>
                </a:moveTo>
                <a:cubicBezTo>
                  <a:pt x="77470" y="403436"/>
                  <a:pt x="154940" y="766233"/>
                  <a:pt x="254000" y="949960"/>
                </a:cubicBezTo>
                <a:cubicBezTo>
                  <a:pt x="353060" y="1133687"/>
                  <a:pt x="477520" y="1147233"/>
                  <a:pt x="594360" y="1143000"/>
                </a:cubicBezTo>
                <a:cubicBezTo>
                  <a:pt x="711200" y="1138767"/>
                  <a:pt x="846667" y="1115060"/>
                  <a:pt x="955040" y="924560"/>
                </a:cubicBezTo>
                <a:cubicBezTo>
                  <a:pt x="1063413" y="734060"/>
                  <a:pt x="1154006" y="367030"/>
                  <a:pt x="1244600" y="0"/>
                </a:cubicBezTo>
              </a:path>
            </a:pathLst>
          </a:cu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1" name="타원 60">
            <a:extLst>
              <a:ext uri="{FF2B5EF4-FFF2-40B4-BE49-F238E27FC236}">
                <a16:creationId xmlns:a16="http://schemas.microsoft.com/office/drawing/2014/main" id="{E89A0AFB-A709-4F51-B310-2D6C0746AE73}"/>
              </a:ext>
            </a:extLst>
          </p:cNvPr>
          <p:cNvSpPr/>
          <p:nvPr/>
        </p:nvSpPr>
        <p:spPr>
          <a:xfrm>
            <a:off x="7375386" y="2328754"/>
            <a:ext cx="84597" cy="84463"/>
          </a:xfrm>
          <a:prstGeom prst="ellipse">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 name="직선 연결선 3">
            <a:extLst>
              <a:ext uri="{FF2B5EF4-FFF2-40B4-BE49-F238E27FC236}">
                <a16:creationId xmlns:a16="http://schemas.microsoft.com/office/drawing/2014/main" id="{3B966F1F-CE74-4728-8545-A79A595D5A0A}"/>
              </a:ext>
            </a:extLst>
          </p:cNvPr>
          <p:cNvCxnSpPr/>
          <p:nvPr/>
        </p:nvCxnSpPr>
        <p:spPr>
          <a:xfrm flipH="1">
            <a:off x="7150984" y="1675450"/>
            <a:ext cx="533400" cy="154207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 name="타원 1">
            <a:extLst>
              <a:ext uri="{FF2B5EF4-FFF2-40B4-BE49-F238E27FC236}">
                <a16:creationId xmlns:a16="http://schemas.microsoft.com/office/drawing/2014/main" id="{9CA9F009-8760-430B-8A98-C97DDF9293CA}"/>
              </a:ext>
            </a:extLst>
          </p:cNvPr>
          <p:cNvSpPr/>
          <p:nvPr/>
        </p:nvSpPr>
        <p:spPr>
          <a:xfrm>
            <a:off x="7246461" y="2221187"/>
            <a:ext cx="192218" cy="192218"/>
          </a:xfrm>
          <a:prstGeom prst="ellipse">
            <a:avLst/>
          </a:prstGeom>
          <a:solidFill>
            <a:srgbClr val="3399FF"/>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4" name="직선 연결선 13">
            <a:extLst>
              <a:ext uri="{FF2B5EF4-FFF2-40B4-BE49-F238E27FC236}">
                <a16:creationId xmlns:a16="http://schemas.microsoft.com/office/drawing/2014/main" id="{18FBA3E4-FA4C-48F7-B3A9-8B76740F9646}"/>
              </a:ext>
            </a:extLst>
          </p:cNvPr>
          <p:cNvCxnSpPr>
            <a:cxnSpLocks/>
          </p:cNvCxnSpPr>
          <p:nvPr/>
        </p:nvCxnSpPr>
        <p:spPr>
          <a:xfrm flipH="1">
            <a:off x="6440352" y="2727610"/>
            <a:ext cx="1470153" cy="4267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타원 16">
            <a:extLst>
              <a:ext uri="{FF2B5EF4-FFF2-40B4-BE49-F238E27FC236}">
                <a16:creationId xmlns:a16="http://schemas.microsoft.com/office/drawing/2014/main" id="{6CD08B27-9E1B-4539-A3A1-055A48CD8486}"/>
              </a:ext>
            </a:extLst>
          </p:cNvPr>
          <p:cNvSpPr/>
          <p:nvPr/>
        </p:nvSpPr>
        <p:spPr>
          <a:xfrm>
            <a:off x="6969190" y="2781995"/>
            <a:ext cx="192218" cy="192218"/>
          </a:xfrm>
          <a:prstGeom prst="ellipse">
            <a:avLst/>
          </a:prstGeom>
          <a:solidFill>
            <a:srgbClr val="3399FF"/>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8" name="직선 화살표 연결선 17">
            <a:extLst>
              <a:ext uri="{FF2B5EF4-FFF2-40B4-BE49-F238E27FC236}">
                <a16:creationId xmlns:a16="http://schemas.microsoft.com/office/drawing/2014/main" id="{F69C10F1-9E66-4FC6-846C-DA1C9677F1D8}"/>
              </a:ext>
            </a:extLst>
          </p:cNvPr>
          <p:cNvCxnSpPr/>
          <p:nvPr/>
        </p:nvCxnSpPr>
        <p:spPr>
          <a:xfrm flipV="1">
            <a:off x="6183685" y="3675325"/>
            <a:ext cx="0" cy="1793240"/>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5E2903E2-9240-4AC8-AEBA-525E1A55F183}"/>
              </a:ext>
            </a:extLst>
          </p:cNvPr>
          <p:cNvCxnSpPr>
            <a:cxnSpLocks/>
          </p:cNvCxnSpPr>
          <p:nvPr/>
        </p:nvCxnSpPr>
        <p:spPr>
          <a:xfrm>
            <a:off x="6083672" y="5270445"/>
            <a:ext cx="2183515" cy="0"/>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4676AE0C-A3D2-4CA4-A652-1A550E4E9A15}"/>
              </a:ext>
            </a:extLst>
          </p:cNvPr>
          <p:cNvSpPr txBox="1"/>
          <p:nvPr/>
        </p:nvSpPr>
        <p:spPr>
          <a:xfrm>
            <a:off x="6714707" y="5270069"/>
            <a:ext cx="434734"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w</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21" name="TextBox 20">
            <a:extLst>
              <a:ext uri="{FF2B5EF4-FFF2-40B4-BE49-F238E27FC236}">
                <a16:creationId xmlns:a16="http://schemas.microsoft.com/office/drawing/2014/main" id="{A92D7A95-4A21-4115-A9AB-D18CF4372817}"/>
              </a:ext>
            </a:extLst>
          </p:cNvPr>
          <p:cNvSpPr txBox="1"/>
          <p:nvPr/>
        </p:nvSpPr>
        <p:spPr>
          <a:xfrm>
            <a:off x="5628413" y="4006936"/>
            <a:ext cx="317716"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J</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22" name="자유형: 도형 21">
            <a:extLst>
              <a:ext uri="{FF2B5EF4-FFF2-40B4-BE49-F238E27FC236}">
                <a16:creationId xmlns:a16="http://schemas.microsoft.com/office/drawing/2014/main" id="{662F2A17-E7F1-48EA-B67A-D5900EC5D66B}"/>
              </a:ext>
            </a:extLst>
          </p:cNvPr>
          <p:cNvSpPr/>
          <p:nvPr/>
        </p:nvSpPr>
        <p:spPr>
          <a:xfrm>
            <a:off x="6319520" y="4126469"/>
            <a:ext cx="1244600" cy="1143600"/>
          </a:xfrm>
          <a:custGeom>
            <a:avLst/>
            <a:gdLst>
              <a:gd name="connsiteX0" fmla="*/ 0 w 1244600"/>
              <a:gd name="connsiteY0" fmla="*/ 40640 h 1143600"/>
              <a:gd name="connsiteX1" fmla="*/ 254000 w 1244600"/>
              <a:gd name="connsiteY1" fmla="*/ 949960 h 1143600"/>
              <a:gd name="connsiteX2" fmla="*/ 594360 w 1244600"/>
              <a:gd name="connsiteY2" fmla="*/ 1143000 h 1143600"/>
              <a:gd name="connsiteX3" fmla="*/ 955040 w 1244600"/>
              <a:gd name="connsiteY3" fmla="*/ 924560 h 1143600"/>
              <a:gd name="connsiteX4" fmla="*/ 1244600 w 1244600"/>
              <a:gd name="connsiteY4" fmla="*/ 0 h 114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4600" h="1143600">
                <a:moveTo>
                  <a:pt x="0" y="40640"/>
                </a:moveTo>
                <a:cubicBezTo>
                  <a:pt x="77470" y="403436"/>
                  <a:pt x="154940" y="766233"/>
                  <a:pt x="254000" y="949960"/>
                </a:cubicBezTo>
                <a:cubicBezTo>
                  <a:pt x="353060" y="1133687"/>
                  <a:pt x="477520" y="1147233"/>
                  <a:pt x="594360" y="1143000"/>
                </a:cubicBezTo>
                <a:cubicBezTo>
                  <a:pt x="711200" y="1138767"/>
                  <a:pt x="846667" y="1115060"/>
                  <a:pt x="955040" y="924560"/>
                </a:cubicBezTo>
                <a:cubicBezTo>
                  <a:pt x="1063413" y="734060"/>
                  <a:pt x="1154006" y="367030"/>
                  <a:pt x="1244600" y="0"/>
                </a:cubicBezTo>
              </a:path>
            </a:pathLst>
          </a:cu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타원 22">
            <a:extLst>
              <a:ext uri="{FF2B5EF4-FFF2-40B4-BE49-F238E27FC236}">
                <a16:creationId xmlns:a16="http://schemas.microsoft.com/office/drawing/2014/main" id="{47C67799-188A-45E9-A2D1-77FC20A45169}"/>
              </a:ext>
            </a:extLst>
          </p:cNvPr>
          <p:cNvSpPr/>
          <p:nvPr/>
        </p:nvSpPr>
        <p:spPr>
          <a:xfrm>
            <a:off x="7375386" y="4612133"/>
            <a:ext cx="84597" cy="84463"/>
          </a:xfrm>
          <a:prstGeom prst="ellipse">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24" name="직선 연결선 23">
            <a:extLst>
              <a:ext uri="{FF2B5EF4-FFF2-40B4-BE49-F238E27FC236}">
                <a16:creationId xmlns:a16="http://schemas.microsoft.com/office/drawing/2014/main" id="{B39672A5-299D-4AF8-B6CB-40BBF2FA01F9}"/>
              </a:ext>
            </a:extLst>
          </p:cNvPr>
          <p:cNvCxnSpPr>
            <a:cxnSpLocks/>
            <a:endCxn id="20" idx="1"/>
          </p:cNvCxnSpPr>
          <p:nvPr/>
        </p:nvCxnSpPr>
        <p:spPr>
          <a:xfrm>
            <a:off x="6183685" y="3836960"/>
            <a:ext cx="531022" cy="16639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직선 연결선 25">
            <a:extLst>
              <a:ext uri="{FF2B5EF4-FFF2-40B4-BE49-F238E27FC236}">
                <a16:creationId xmlns:a16="http://schemas.microsoft.com/office/drawing/2014/main" id="{00A08475-B3C9-4C56-921E-75AB9F2FD739}"/>
              </a:ext>
            </a:extLst>
          </p:cNvPr>
          <p:cNvCxnSpPr>
            <a:cxnSpLocks/>
          </p:cNvCxnSpPr>
          <p:nvPr/>
        </p:nvCxnSpPr>
        <p:spPr>
          <a:xfrm flipH="1">
            <a:off x="6440352" y="5010989"/>
            <a:ext cx="1470153" cy="4267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타원 26">
            <a:extLst>
              <a:ext uri="{FF2B5EF4-FFF2-40B4-BE49-F238E27FC236}">
                <a16:creationId xmlns:a16="http://schemas.microsoft.com/office/drawing/2014/main" id="{FCF20B67-84F2-4896-B1F8-8C91EA6EF5C1}"/>
              </a:ext>
            </a:extLst>
          </p:cNvPr>
          <p:cNvSpPr/>
          <p:nvPr/>
        </p:nvSpPr>
        <p:spPr>
          <a:xfrm>
            <a:off x="7253511" y="4518289"/>
            <a:ext cx="192218" cy="192218"/>
          </a:xfrm>
          <a:prstGeom prst="ellipse">
            <a:avLst/>
          </a:prstGeom>
          <a:solidFill>
            <a:srgbClr val="3399FF"/>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29640743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손실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8" name="TextBox 7">
            <a:extLst>
              <a:ext uri="{FF2B5EF4-FFF2-40B4-BE49-F238E27FC236}">
                <a16:creationId xmlns:a16="http://schemas.microsoft.com/office/drawing/2014/main" id="{54DF0C22-10A3-4D60-BC1A-A4977F00CC9A}"/>
              </a:ext>
            </a:extLst>
          </p:cNvPr>
          <p:cNvSpPr txBox="1"/>
          <p:nvPr/>
        </p:nvSpPr>
        <p:spPr>
          <a:xfrm>
            <a:off x="889000" y="890620"/>
            <a:ext cx="2996590" cy="738664"/>
          </a:xfrm>
          <a:prstGeom prst="rect">
            <a:avLst/>
          </a:prstGeom>
          <a:noFill/>
        </p:spPr>
        <p:txBody>
          <a:bodyPr wrap="none" rtlCol="0">
            <a:spAutoFit/>
          </a:bodyPr>
          <a:lstStyle/>
          <a:p>
            <a:pPr algn="l"/>
            <a:r>
              <a:rPr lang="ko-KR" altLang="en-US" sz="2400">
                <a:solidFill>
                  <a:schemeClr val="tx1"/>
                </a:solidFill>
                <a:latin typeface="고도 M" panose="02000503000000020004" pitchFamily="2" charset="-127"/>
                <a:ea typeface="고도 M" panose="02000503000000020004" pitchFamily="2" charset="-127"/>
              </a:rPr>
              <a:t>선형회귀 </a:t>
            </a:r>
            <a:r>
              <a:rPr lang="en-US" altLang="ko-KR" sz="2400">
                <a:solidFill>
                  <a:schemeClr val="tx1"/>
                </a:solidFill>
                <a:latin typeface="고도 M" panose="02000503000000020004" pitchFamily="2" charset="-127"/>
                <a:ea typeface="고도 M" panose="02000503000000020004" pitchFamily="2" charset="-127"/>
              </a:rPr>
              <a:t>vs </a:t>
            </a:r>
            <a:r>
              <a:rPr lang="ko-KR" altLang="en-US" sz="2400">
                <a:solidFill>
                  <a:schemeClr val="tx1"/>
                </a:solidFill>
                <a:latin typeface="고도 M" panose="02000503000000020004" pitchFamily="2" charset="-127"/>
                <a:ea typeface="고도 M" panose="02000503000000020004" pitchFamily="2" charset="-127"/>
              </a:rPr>
              <a:t>로지스틱 </a:t>
            </a:r>
            <a:endParaRPr lang="en-US" altLang="ko-KR" sz="2400">
              <a:solidFill>
                <a:schemeClr val="tx1"/>
              </a:solidFill>
              <a:latin typeface="고도 M" panose="02000503000000020004" pitchFamily="2" charset="-127"/>
              <a:ea typeface="고도 M" panose="02000503000000020004" pitchFamily="2" charset="-127"/>
            </a:endParaRPr>
          </a:p>
          <a:p>
            <a:pPr algn="l"/>
            <a:r>
              <a:rPr lang="en-US" altLang="ko-KR" sz="1800">
                <a:solidFill>
                  <a:schemeClr val="tx1"/>
                </a:solidFill>
                <a:latin typeface="고도 M" panose="02000503000000020004" pitchFamily="2" charset="-127"/>
                <a:ea typeface="고도 M" panose="02000503000000020004" pitchFamily="2" charset="-127"/>
              </a:rPr>
              <a:t>  </a:t>
            </a:r>
            <a:r>
              <a:rPr lang="ko-KR" altLang="en-US" sz="1800">
                <a:solidFill>
                  <a:schemeClr val="tx1"/>
                </a:solidFill>
                <a:latin typeface="고도 M" panose="02000503000000020004" pitchFamily="2" charset="-127"/>
                <a:ea typeface="고도 M" panose="02000503000000020004" pitchFamily="2" charset="-127"/>
              </a:rPr>
              <a:t>값의 예측            분류</a:t>
            </a:r>
            <a:endParaRPr lang="en-US" altLang="ko-KR" sz="1800">
              <a:solidFill>
                <a:schemeClr val="tx1"/>
              </a:solidFill>
              <a:latin typeface="고도 M" panose="02000503000000020004" pitchFamily="2" charset="-127"/>
              <a:ea typeface="고도 M" panose="02000503000000020004" pitchFamily="2" charset="-127"/>
            </a:endParaRPr>
          </a:p>
        </p:txBody>
      </p:sp>
      <p:cxnSp>
        <p:nvCxnSpPr>
          <p:cNvPr id="25" name="직선 화살표 연결선 24">
            <a:extLst>
              <a:ext uri="{FF2B5EF4-FFF2-40B4-BE49-F238E27FC236}">
                <a16:creationId xmlns:a16="http://schemas.microsoft.com/office/drawing/2014/main" id="{DA10C701-05BA-43CE-96A1-26AEF44A398F}"/>
              </a:ext>
            </a:extLst>
          </p:cNvPr>
          <p:cNvCxnSpPr/>
          <p:nvPr/>
        </p:nvCxnSpPr>
        <p:spPr>
          <a:xfrm flipV="1">
            <a:off x="5775766" y="1372591"/>
            <a:ext cx="0" cy="1793240"/>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28" name="직선 화살표 연결선 27">
            <a:extLst>
              <a:ext uri="{FF2B5EF4-FFF2-40B4-BE49-F238E27FC236}">
                <a16:creationId xmlns:a16="http://schemas.microsoft.com/office/drawing/2014/main" id="{24408308-981C-4977-940C-F097FB78992E}"/>
              </a:ext>
            </a:extLst>
          </p:cNvPr>
          <p:cNvCxnSpPr>
            <a:cxnSpLocks/>
          </p:cNvCxnSpPr>
          <p:nvPr/>
        </p:nvCxnSpPr>
        <p:spPr>
          <a:xfrm>
            <a:off x="5675753" y="2967711"/>
            <a:ext cx="2183515" cy="0"/>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FED92363-B747-4EFB-8D56-9BC578B977FC}"/>
              </a:ext>
            </a:extLst>
          </p:cNvPr>
          <p:cNvSpPr txBox="1"/>
          <p:nvPr/>
        </p:nvSpPr>
        <p:spPr>
          <a:xfrm>
            <a:off x="6306788" y="2967335"/>
            <a:ext cx="1665841" cy="461665"/>
          </a:xfrm>
          <a:prstGeom prst="rect">
            <a:avLst/>
          </a:prstGeom>
          <a:noFill/>
        </p:spPr>
        <p:txBody>
          <a:bodyPr wrap="none" rtlCol="0">
            <a:spAutoFit/>
          </a:bodyPr>
          <a:lstStyle/>
          <a:p>
            <a:pPr algn="l"/>
            <a:r>
              <a:rPr lang="ko-KR" altLang="en-US" sz="2400">
                <a:solidFill>
                  <a:schemeClr val="tx1"/>
                </a:solidFill>
                <a:latin typeface="고도 M" panose="02000503000000020004" pitchFamily="2" charset="-127"/>
                <a:ea typeface="고도 M" panose="02000503000000020004" pitchFamily="2" charset="-127"/>
              </a:rPr>
              <a:t>종양의 크기</a:t>
            </a:r>
          </a:p>
        </p:txBody>
      </p:sp>
      <p:sp>
        <p:nvSpPr>
          <p:cNvPr id="30" name="TextBox 29">
            <a:extLst>
              <a:ext uri="{FF2B5EF4-FFF2-40B4-BE49-F238E27FC236}">
                <a16:creationId xmlns:a16="http://schemas.microsoft.com/office/drawing/2014/main" id="{663EF823-1750-4DF5-A710-1741C9E72DBF}"/>
              </a:ext>
            </a:extLst>
          </p:cNvPr>
          <p:cNvSpPr txBox="1"/>
          <p:nvPr/>
        </p:nvSpPr>
        <p:spPr>
          <a:xfrm>
            <a:off x="4976836" y="1359345"/>
            <a:ext cx="748923" cy="461665"/>
          </a:xfrm>
          <a:prstGeom prst="rect">
            <a:avLst/>
          </a:prstGeom>
          <a:noFill/>
        </p:spPr>
        <p:txBody>
          <a:bodyPr wrap="none" rtlCol="0">
            <a:spAutoFit/>
          </a:bodyPr>
          <a:lstStyle/>
          <a:p>
            <a:pPr algn="l"/>
            <a:r>
              <a:rPr lang="ko-KR" altLang="en-US" sz="2400">
                <a:solidFill>
                  <a:schemeClr val="tx1"/>
                </a:solidFill>
                <a:latin typeface="고도 M" panose="02000503000000020004" pitchFamily="2" charset="-127"/>
                <a:ea typeface="고도 M" panose="02000503000000020004" pitchFamily="2" charset="-127"/>
              </a:rPr>
              <a:t>종류</a:t>
            </a:r>
          </a:p>
        </p:txBody>
      </p:sp>
      <p:sp>
        <p:nvSpPr>
          <p:cNvPr id="3" name="십자형 2">
            <a:extLst>
              <a:ext uri="{FF2B5EF4-FFF2-40B4-BE49-F238E27FC236}">
                <a16:creationId xmlns:a16="http://schemas.microsoft.com/office/drawing/2014/main" id="{008600E1-D316-449B-8321-22DD18C83C5E}"/>
              </a:ext>
            </a:extLst>
          </p:cNvPr>
          <p:cNvSpPr/>
          <p:nvPr/>
        </p:nvSpPr>
        <p:spPr>
          <a:xfrm rot="2700000">
            <a:off x="5962537" y="2888593"/>
            <a:ext cx="157480" cy="157480"/>
          </a:xfrm>
          <a:prstGeom prst="plus">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 name="십자형 30">
            <a:extLst>
              <a:ext uri="{FF2B5EF4-FFF2-40B4-BE49-F238E27FC236}">
                <a16:creationId xmlns:a16="http://schemas.microsoft.com/office/drawing/2014/main" id="{635D7975-C96B-4B5A-A4A9-5F7714CF8035}"/>
              </a:ext>
            </a:extLst>
          </p:cNvPr>
          <p:cNvSpPr/>
          <p:nvPr/>
        </p:nvSpPr>
        <p:spPr>
          <a:xfrm rot="2700000">
            <a:off x="6282577" y="2888594"/>
            <a:ext cx="157480" cy="157480"/>
          </a:xfrm>
          <a:prstGeom prst="plus">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 name="십자형 31">
            <a:extLst>
              <a:ext uri="{FF2B5EF4-FFF2-40B4-BE49-F238E27FC236}">
                <a16:creationId xmlns:a16="http://schemas.microsoft.com/office/drawing/2014/main" id="{F9BC2FB3-A4DA-4B25-8A6B-96698D7A224D}"/>
              </a:ext>
            </a:extLst>
          </p:cNvPr>
          <p:cNvSpPr/>
          <p:nvPr/>
        </p:nvSpPr>
        <p:spPr>
          <a:xfrm rot="2700000">
            <a:off x="6641750" y="2888593"/>
            <a:ext cx="157480" cy="157480"/>
          </a:xfrm>
          <a:prstGeom prst="plus">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3" name="십자형 32">
            <a:extLst>
              <a:ext uri="{FF2B5EF4-FFF2-40B4-BE49-F238E27FC236}">
                <a16:creationId xmlns:a16="http://schemas.microsoft.com/office/drawing/2014/main" id="{37283749-5D41-404F-BE7D-F3FE910D12A4}"/>
              </a:ext>
            </a:extLst>
          </p:cNvPr>
          <p:cNvSpPr/>
          <p:nvPr/>
        </p:nvSpPr>
        <p:spPr>
          <a:xfrm rot="2700000">
            <a:off x="6980957" y="2091648"/>
            <a:ext cx="157480" cy="157480"/>
          </a:xfrm>
          <a:prstGeom prst="plus">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 name="십자형 33">
            <a:extLst>
              <a:ext uri="{FF2B5EF4-FFF2-40B4-BE49-F238E27FC236}">
                <a16:creationId xmlns:a16="http://schemas.microsoft.com/office/drawing/2014/main" id="{979A566B-CDD1-419C-BF67-4174A856BE06}"/>
              </a:ext>
            </a:extLst>
          </p:cNvPr>
          <p:cNvSpPr/>
          <p:nvPr/>
        </p:nvSpPr>
        <p:spPr>
          <a:xfrm rot="2700000">
            <a:off x="7300997" y="2091649"/>
            <a:ext cx="157480" cy="157480"/>
          </a:xfrm>
          <a:prstGeom prst="plus">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십자형 34">
            <a:extLst>
              <a:ext uri="{FF2B5EF4-FFF2-40B4-BE49-F238E27FC236}">
                <a16:creationId xmlns:a16="http://schemas.microsoft.com/office/drawing/2014/main" id="{8299B635-F627-45D1-B10F-DCBFB43F7482}"/>
              </a:ext>
            </a:extLst>
          </p:cNvPr>
          <p:cNvSpPr/>
          <p:nvPr/>
        </p:nvSpPr>
        <p:spPr>
          <a:xfrm rot="2700000">
            <a:off x="7660170" y="2091648"/>
            <a:ext cx="157480" cy="157480"/>
          </a:xfrm>
          <a:prstGeom prst="plus">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TextBox 35">
            <a:extLst>
              <a:ext uri="{FF2B5EF4-FFF2-40B4-BE49-F238E27FC236}">
                <a16:creationId xmlns:a16="http://schemas.microsoft.com/office/drawing/2014/main" id="{5523C009-E715-44B0-9848-1254B350BFBE}"/>
              </a:ext>
            </a:extLst>
          </p:cNvPr>
          <p:cNvSpPr txBox="1"/>
          <p:nvPr/>
        </p:nvSpPr>
        <p:spPr>
          <a:xfrm>
            <a:off x="5166005" y="2736500"/>
            <a:ext cx="359394"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0</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37" name="TextBox 36">
            <a:extLst>
              <a:ext uri="{FF2B5EF4-FFF2-40B4-BE49-F238E27FC236}">
                <a16:creationId xmlns:a16="http://schemas.microsoft.com/office/drawing/2014/main" id="{EB80BF86-36E2-43E0-BC0F-49BFE83525B6}"/>
              </a:ext>
            </a:extLst>
          </p:cNvPr>
          <p:cNvSpPr txBox="1"/>
          <p:nvPr/>
        </p:nvSpPr>
        <p:spPr>
          <a:xfrm>
            <a:off x="5186669" y="1939555"/>
            <a:ext cx="317716"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1</a:t>
            </a:r>
            <a:endParaRPr lang="ko-KR" altLang="en-US" sz="2400">
              <a:solidFill>
                <a:schemeClr val="tx1"/>
              </a:solidFill>
              <a:latin typeface="고도 M" panose="02000503000000020004" pitchFamily="2" charset="-127"/>
              <a:ea typeface="고도 M" panose="02000503000000020004" pitchFamily="2" charset="-127"/>
            </a:endParaRPr>
          </a:p>
        </p:txBody>
      </p:sp>
      <p:cxnSp>
        <p:nvCxnSpPr>
          <p:cNvPr id="6" name="직선 연결선 5">
            <a:extLst>
              <a:ext uri="{FF2B5EF4-FFF2-40B4-BE49-F238E27FC236}">
                <a16:creationId xmlns:a16="http://schemas.microsoft.com/office/drawing/2014/main" id="{BAED6F0B-9981-4F83-8E17-F449E70CC378}"/>
              </a:ext>
            </a:extLst>
          </p:cNvPr>
          <p:cNvCxnSpPr>
            <a:endCxn id="35" idx="3"/>
          </p:cNvCxnSpPr>
          <p:nvPr/>
        </p:nvCxnSpPr>
        <p:spPr>
          <a:xfrm flipV="1">
            <a:off x="5857240" y="2226066"/>
            <a:ext cx="1937348" cy="674614"/>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직선 연결선 8">
            <a:extLst>
              <a:ext uri="{FF2B5EF4-FFF2-40B4-BE49-F238E27FC236}">
                <a16:creationId xmlns:a16="http://schemas.microsoft.com/office/drawing/2014/main" id="{5E675485-5670-4C31-AE79-F8EF04C542F8}"/>
              </a:ext>
            </a:extLst>
          </p:cNvPr>
          <p:cNvCxnSpPr/>
          <p:nvPr/>
        </p:nvCxnSpPr>
        <p:spPr>
          <a:xfrm>
            <a:off x="5080000" y="2563373"/>
            <a:ext cx="3256280" cy="0"/>
          </a:xfrm>
          <a:prstGeom prst="line">
            <a:avLst/>
          </a:prstGeom>
          <a:ln w="63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97FAC824-5F92-412B-88BC-A3A515B1C86F}"/>
              </a:ext>
            </a:extLst>
          </p:cNvPr>
          <p:cNvSpPr txBox="1"/>
          <p:nvPr/>
        </p:nvSpPr>
        <p:spPr>
          <a:xfrm>
            <a:off x="4617485" y="2332540"/>
            <a:ext cx="622286"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0.5</a:t>
            </a:r>
            <a:endParaRPr lang="ko-KR" altLang="en-US" sz="2400">
              <a:solidFill>
                <a:schemeClr val="tx1"/>
              </a:solidFill>
              <a:latin typeface="고도 M" panose="02000503000000020004" pitchFamily="2" charset="-127"/>
              <a:ea typeface="고도 M" panose="02000503000000020004" pitchFamily="2" charset="-127"/>
            </a:endParaRPr>
          </a:p>
        </p:txBody>
      </p:sp>
      <p:cxnSp>
        <p:nvCxnSpPr>
          <p:cNvPr id="42" name="직선 화살표 연결선 41">
            <a:extLst>
              <a:ext uri="{FF2B5EF4-FFF2-40B4-BE49-F238E27FC236}">
                <a16:creationId xmlns:a16="http://schemas.microsoft.com/office/drawing/2014/main" id="{3CB89AB5-757C-4A8C-9D20-35FBEDDE8B5F}"/>
              </a:ext>
            </a:extLst>
          </p:cNvPr>
          <p:cNvCxnSpPr/>
          <p:nvPr/>
        </p:nvCxnSpPr>
        <p:spPr>
          <a:xfrm flipV="1">
            <a:off x="5807110" y="3722942"/>
            <a:ext cx="0" cy="1793240"/>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43" name="직선 화살표 연결선 42">
            <a:extLst>
              <a:ext uri="{FF2B5EF4-FFF2-40B4-BE49-F238E27FC236}">
                <a16:creationId xmlns:a16="http://schemas.microsoft.com/office/drawing/2014/main" id="{821BC1DA-78F9-44DF-BF38-27D1398BC9EE}"/>
              </a:ext>
            </a:extLst>
          </p:cNvPr>
          <p:cNvCxnSpPr>
            <a:cxnSpLocks/>
          </p:cNvCxnSpPr>
          <p:nvPr/>
        </p:nvCxnSpPr>
        <p:spPr>
          <a:xfrm>
            <a:off x="5707097" y="5318062"/>
            <a:ext cx="2183515" cy="0"/>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41462E8C-C995-42EF-931A-7025748E8FFA}"/>
              </a:ext>
            </a:extLst>
          </p:cNvPr>
          <p:cNvSpPr txBox="1"/>
          <p:nvPr/>
        </p:nvSpPr>
        <p:spPr>
          <a:xfrm>
            <a:off x="6338132" y="5317686"/>
            <a:ext cx="1665841" cy="461665"/>
          </a:xfrm>
          <a:prstGeom prst="rect">
            <a:avLst/>
          </a:prstGeom>
          <a:noFill/>
        </p:spPr>
        <p:txBody>
          <a:bodyPr wrap="none" rtlCol="0">
            <a:spAutoFit/>
          </a:bodyPr>
          <a:lstStyle/>
          <a:p>
            <a:pPr algn="l"/>
            <a:r>
              <a:rPr lang="ko-KR" altLang="en-US" sz="2400">
                <a:solidFill>
                  <a:schemeClr val="tx1"/>
                </a:solidFill>
                <a:latin typeface="고도 M" panose="02000503000000020004" pitchFamily="2" charset="-127"/>
                <a:ea typeface="고도 M" panose="02000503000000020004" pitchFamily="2" charset="-127"/>
              </a:rPr>
              <a:t>종양의 크기</a:t>
            </a:r>
          </a:p>
        </p:txBody>
      </p:sp>
      <p:sp>
        <p:nvSpPr>
          <p:cNvPr id="45" name="TextBox 44">
            <a:extLst>
              <a:ext uri="{FF2B5EF4-FFF2-40B4-BE49-F238E27FC236}">
                <a16:creationId xmlns:a16="http://schemas.microsoft.com/office/drawing/2014/main" id="{98B9F9E0-57DB-46B2-A24C-B26D4E2D8EF2}"/>
              </a:ext>
            </a:extLst>
          </p:cNvPr>
          <p:cNvSpPr txBox="1"/>
          <p:nvPr/>
        </p:nvSpPr>
        <p:spPr>
          <a:xfrm>
            <a:off x="5008180" y="3709696"/>
            <a:ext cx="748923" cy="461665"/>
          </a:xfrm>
          <a:prstGeom prst="rect">
            <a:avLst/>
          </a:prstGeom>
          <a:noFill/>
        </p:spPr>
        <p:txBody>
          <a:bodyPr wrap="none" rtlCol="0">
            <a:spAutoFit/>
          </a:bodyPr>
          <a:lstStyle/>
          <a:p>
            <a:pPr algn="l"/>
            <a:r>
              <a:rPr lang="ko-KR" altLang="en-US" sz="2400">
                <a:solidFill>
                  <a:schemeClr val="tx1"/>
                </a:solidFill>
                <a:latin typeface="고도 M" panose="02000503000000020004" pitchFamily="2" charset="-127"/>
                <a:ea typeface="고도 M" panose="02000503000000020004" pitchFamily="2" charset="-127"/>
              </a:rPr>
              <a:t>종류</a:t>
            </a:r>
          </a:p>
        </p:txBody>
      </p:sp>
      <p:sp>
        <p:nvSpPr>
          <p:cNvPr id="46" name="십자형 45">
            <a:extLst>
              <a:ext uri="{FF2B5EF4-FFF2-40B4-BE49-F238E27FC236}">
                <a16:creationId xmlns:a16="http://schemas.microsoft.com/office/drawing/2014/main" id="{FE4502E3-91FC-46EB-B0ED-CAA51CF4BF1D}"/>
              </a:ext>
            </a:extLst>
          </p:cNvPr>
          <p:cNvSpPr/>
          <p:nvPr/>
        </p:nvSpPr>
        <p:spPr>
          <a:xfrm rot="2700000">
            <a:off x="5993881" y="5238944"/>
            <a:ext cx="157480" cy="157480"/>
          </a:xfrm>
          <a:prstGeom prst="plus">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7" name="십자형 46">
            <a:extLst>
              <a:ext uri="{FF2B5EF4-FFF2-40B4-BE49-F238E27FC236}">
                <a16:creationId xmlns:a16="http://schemas.microsoft.com/office/drawing/2014/main" id="{0265AE30-5616-48DE-A6C6-8DA09436DBDC}"/>
              </a:ext>
            </a:extLst>
          </p:cNvPr>
          <p:cNvSpPr/>
          <p:nvPr/>
        </p:nvSpPr>
        <p:spPr>
          <a:xfrm rot="2700000">
            <a:off x="6313921" y="5238945"/>
            <a:ext cx="157480" cy="157480"/>
          </a:xfrm>
          <a:prstGeom prst="plus">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8" name="십자형 47">
            <a:extLst>
              <a:ext uri="{FF2B5EF4-FFF2-40B4-BE49-F238E27FC236}">
                <a16:creationId xmlns:a16="http://schemas.microsoft.com/office/drawing/2014/main" id="{3A5D6D7A-2F7A-4FC0-8C2F-04F7D85DB90D}"/>
              </a:ext>
            </a:extLst>
          </p:cNvPr>
          <p:cNvSpPr/>
          <p:nvPr/>
        </p:nvSpPr>
        <p:spPr>
          <a:xfrm rot="2700000">
            <a:off x="6673094" y="5238944"/>
            <a:ext cx="157480" cy="157480"/>
          </a:xfrm>
          <a:prstGeom prst="plus">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9" name="십자형 48">
            <a:extLst>
              <a:ext uri="{FF2B5EF4-FFF2-40B4-BE49-F238E27FC236}">
                <a16:creationId xmlns:a16="http://schemas.microsoft.com/office/drawing/2014/main" id="{3E970821-4CF2-42B4-B9F6-4F427BD8F397}"/>
              </a:ext>
            </a:extLst>
          </p:cNvPr>
          <p:cNvSpPr/>
          <p:nvPr/>
        </p:nvSpPr>
        <p:spPr>
          <a:xfrm rot="2700000">
            <a:off x="7012301" y="4441999"/>
            <a:ext cx="157480" cy="157480"/>
          </a:xfrm>
          <a:prstGeom prst="plus">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0" name="십자형 49">
            <a:extLst>
              <a:ext uri="{FF2B5EF4-FFF2-40B4-BE49-F238E27FC236}">
                <a16:creationId xmlns:a16="http://schemas.microsoft.com/office/drawing/2014/main" id="{18E48078-0E67-4A61-A272-56CE481796FA}"/>
              </a:ext>
            </a:extLst>
          </p:cNvPr>
          <p:cNvSpPr/>
          <p:nvPr/>
        </p:nvSpPr>
        <p:spPr>
          <a:xfrm rot="2700000">
            <a:off x="7332341" y="4442000"/>
            <a:ext cx="157480" cy="157480"/>
          </a:xfrm>
          <a:prstGeom prst="plus">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1" name="십자형 50">
            <a:extLst>
              <a:ext uri="{FF2B5EF4-FFF2-40B4-BE49-F238E27FC236}">
                <a16:creationId xmlns:a16="http://schemas.microsoft.com/office/drawing/2014/main" id="{9A5B0677-2A2D-4327-96FF-0A6B82995530}"/>
              </a:ext>
            </a:extLst>
          </p:cNvPr>
          <p:cNvSpPr/>
          <p:nvPr/>
        </p:nvSpPr>
        <p:spPr>
          <a:xfrm rot="2700000">
            <a:off x="7691514" y="4441999"/>
            <a:ext cx="157480" cy="157480"/>
          </a:xfrm>
          <a:prstGeom prst="plus">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2" name="TextBox 51">
            <a:extLst>
              <a:ext uri="{FF2B5EF4-FFF2-40B4-BE49-F238E27FC236}">
                <a16:creationId xmlns:a16="http://schemas.microsoft.com/office/drawing/2014/main" id="{55D50725-65D1-464D-B947-89930B00A33B}"/>
              </a:ext>
            </a:extLst>
          </p:cNvPr>
          <p:cNvSpPr txBox="1"/>
          <p:nvPr/>
        </p:nvSpPr>
        <p:spPr>
          <a:xfrm>
            <a:off x="5197349" y="5086851"/>
            <a:ext cx="359394"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0</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53" name="TextBox 52">
            <a:extLst>
              <a:ext uri="{FF2B5EF4-FFF2-40B4-BE49-F238E27FC236}">
                <a16:creationId xmlns:a16="http://schemas.microsoft.com/office/drawing/2014/main" id="{4AE2AF3E-AEEE-4F3A-B2D6-422B5F1698CC}"/>
              </a:ext>
            </a:extLst>
          </p:cNvPr>
          <p:cNvSpPr txBox="1"/>
          <p:nvPr/>
        </p:nvSpPr>
        <p:spPr>
          <a:xfrm>
            <a:off x="5218013" y="4289906"/>
            <a:ext cx="317716"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1</a:t>
            </a:r>
            <a:endParaRPr lang="ko-KR" altLang="en-US" sz="2400">
              <a:solidFill>
                <a:schemeClr val="tx1"/>
              </a:solidFill>
              <a:latin typeface="고도 M" panose="02000503000000020004" pitchFamily="2" charset="-127"/>
              <a:ea typeface="고도 M" panose="02000503000000020004" pitchFamily="2" charset="-127"/>
            </a:endParaRPr>
          </a:p>
        </p:txBody>
      </p:sp>
      <p:cxnSp>
        <p:nvCxnSpPr>
          <p:cNvPr id="59" name="직선 연결선 58">
            <a:extLst>
              <a:ext uri="{FF2B5EF4-FFF2-40B4-BE49-F238E27FC236}">
                <a16:creationId xmlns:a16="http://schemas.microsoft.com/office/drawing/2014/main" id="{EBFFECCE-5EF2-4457-9CCB-E89F788AD461}"/>
              </a:ext>
            </a:extLst>
          </p:cNvPr>
          <p:cNvCxnSpPr>
            <a:cxnSpLocks/>
          </p:cNvCxnSpPr>
          <p:nvPr/>
        </p:nvCxnSpPr>
        <p:spPr>
          <a:xfrm flipV="1">
            <a:off x="5888584" y="4576416"/>
            <a:ext cx="2935541" cy="674615"/>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0" name="직선 연결선 59">
            <a:extLst>
              <a:ext uri="{FF2B5EF4-FFF2-40B4-BE49-F238E27FC236}">
                <a16:creationId xmlns:a16="http://schemas.microsoft.com/office/drawing/2014/main" id="{E9AB7176-3DDD-4FD3-B644-D204D17B141D}"/>
              </a:ext>
            </a:extLst>
          </p:cNvPr>
          <p:cNvCxnSpPr/>
          <p:nvPr/>
        </p:nvCxnSpPr>
        <p:spPr>
          <a:xfrm>
            <a:off x="5111344" y="4913724"/>
            <a:ext cx="3256280" cy="0"/>
          </a:xfrm>
          <a:prstGeom prst="line">
            <a:avLst/>
          </a:prstGeom>
          <a:ln w="63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702F12A8-6FE1-434C-9CB3-9EFD2F0D6A87}"/>
              </a:ext>
            </a:extLst>
          </p:cNvPr>
          <p:cNvSpPr txBox="1"/>
          <p:nvPr/>
        </p:nvSpPr>
        <p:spPr>
          <a:xfrm>
            <a:off x="4648829" y="4682891"/>
            <a:ext cx="622286"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0.5</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63" name="십자형 62">
            <a:extLst>
              <a:ext uri="{FF2B5EF4-FFF2-40B4-BE49-F238E27FC236}">
                <a16:creationId xmlns:a16="http://schemas.microsoft.com/office/drawing/2014/main" id="{B6BC4D6A-C0CA-45B9-9464-8CD12F353C54}"/>
              </a:ext>
            </a:extLst>
          </p:cNvPr>
          <p:cNvSpPr/>
          <p:nvPr/>
        </p:nvSpPr>
        <p:spPr>
          <a:xfrm rot="2700000">
            <a:off x="8560264" y="4441999"/>
            <a:ext cx="157480" cy="157480"/>
          </a:xfrm>
          <a:prstGeom prst="plus">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1" name="직사각형 10">
                <a:extLst>
                  <a:ext uri="{FF2B5EF4-FFF2-40B4-BE49-F238E27FC236}">
                    <a16:creationId xmlns:a16="http://schemas.microsoft.com/office/drawing/2014/main" id="{CCAD663A-BA32-44B5-8D94-EF73C6FE5A9B}"/>
                  </a:ext>
                </a:extLst>
              </p:cNvPr>
              <p:cNvSpPr/>
              <p:nvPr/>
            </p:nvSpPr>
            <p:spPr>
              <a:xfrm>
                <a:off x="1152662" y="2740135"/>
                <a:ext cx="1741182"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ko-KR" sz="2400" b="0" i="0" smtClean="0">
                          <a:solidFill>
                            <a:schemeClr val="tx1"/>
                          </a:solidFill>
                          <a:latin typeface="Cambria Math" panose="02040503050406030204" pitchFamily="18" charset="0"/>
                          <a:ea typeface="고도 M" panose="02000503000000020004" pitchFamily="2" charset="-127"/>
                        </a:rPr>
                        <m:t>z</m:t>
                      </m:r>
                      <m:r>
                        <a:rPr lang="en-US" altLang="ko-KR" sz="2400">
                          <a:solidFill>
                            <a:schemeClr val="tx1"/>
                          </a:solidFill>
                          <a:latin typeface="Cambria Math" panose="02040503050406030204" pitchFamily="18" charset="0"/>
                          <a:ea typeface="고도 M" panose="02000503000000020004" pitchFamily="2" charset="-127"/>
                        </a:rPr>
                        <m:t>=</m:t>
                      </m:r>
                      <m:r>
                        <m:rPr>
                          <m:sty m:val="p"/>
                        </m:rPr>
                        <a:rPr lang="en-US" altLang="ko-KR" sz="2400">
                          <a:solidFill>
                            <a:schemeClr val="tx1"/>
                          </a:solidFill>
                          <a:latin typeface="Cambria Math" panose="02040503050406030204" pitchFamily="18" charset="0"/>
                          <a:ea typeface="고도 M" panose="02000503000000020004" pitchFamily="2" charset="-127"/>
                        </a:rPr>
                        <m:t>wx</m:t>
                      </m:r>
                      <m:r>
                        <a:rPr lang="en-US" altLang="ko-KR" sz="2400">
                          <a:solidFill>
                            <a:schemeClr val="tx1"/>
                          </a:solidFill>
                          <a:latin typeface="Cambria Math" panose="02040503050406030204" pitchFamily="18" charset="0"/>
                          <a:ea typeface="고도 M" panose="02000503000000020004" pitchFamily="2" charset="-127"/>
                        </a:rPr>
                        <m:t>+</m:t>
                      </m:r>
                      <m:r>
                        <m:rPr>
                          <m:sty m:val="p"/>
                        </m:rPr>
                        <a:rPr lang="en-US" altLang="ko-KR" sz="2400">
                          <a:solidFill>
                            <a:schemeClr val="tx1"/>
                          </a:solidFill>
                          <a:latin typeface="Cambria Math" panose="02040503050406030204" pitchFamily="18" charset="0"/>
                          <a:ea typeface="고도 M" panose="02000503000000020004" pitchFamily="2" charset="-127"/>
                        </a:rPr>
                        <m:t>b</m:t>
                      </m:r>
                    </m:oMath>
                  </m:oMathPara>
                </a14:m>
                <a:endParaRPr lang="ko-KR" altLang="en-US" sz="2400">
                  <a:solidFill>
                    <a:schemeClr val="tx1"/>
                  </a:solidFill>
                  <a:latin typeface="고도 M" panose="02000503000000020004" pitchFamily="2" charset="-127"/>
                  <a:ea typeface="고도 M" panose="02000503000000020004" pitchFamily="2" charset="-127"/>
                </a:endParaRPr>
              </a:p>
            </p:txBody>
          </p:sp>
        </mc:Choice>
        <mc:Fallback xmlns="">
          <p:sp>
            <p:nvSpPr>
              <p:cNvPr id="11" name="직사각형 10">
                <a:extLst>
                  <a:ext uri="{FF2B5EF4-FFF2-40B4-BE49-F238E27FC236}">
                    <a16:creationId xmlns:a16="http://schemas.microsoft.com/office/drawing/2014/main" id="{CCAD663A-BA32-44B5-8D94-EF73C6FE5A9B}"/>
                  </a:ext>
                </a:extLst>
              </p:cNvPr>
              <p:cNvSpPr>
                <a:spLocks noRot="1" noChangeAspect="1" noMove="1" noResize="1" noEditPoints="1" noAdjustHandles="1" noChangeArrowheads="1" noChangeShapeType="1" noTextEdit="1"/>
              </p:cNvSpPr>
              <p:nvPr/>
            </p:nvSpPr>
            <p:spPr>
              <a:xfrm>
                <a:off x="1152662" y="2740135"/>
                <a:ext cx="1741182" cy="461665"/>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5" name="직사각형 64">
                <a:extLst>
                  <a:ext uri="{FF2B5EF4-FFF2-40B4-BE49-F238E27FC236}">
                    <a16:creationId xmlns:a16="http://schemas.microsoft.com/office/drawing/2014/main" id="{39BD075E-D1F6-42DB-BBAE-3DD737338F3E}"/>
                  </a:ext>
                </a:extLst>
              </p:cNvPr>
              <p:cNvSpPr/>
              <p:nvPr/>
            </p:nvSpPr>
            <p:spPr>
              <a:xfrm>
                <a:off x="1014916" y="3419104"/>
                <a:ext cx="2730748" cy="116172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ko-KR" sz="2400" b="0" i="0" smtClean="0">
                          <a:solidFill>
                            <a:schemeClr val="tx1"/>
                          </a:solidFill>
                          <a:latin typeface="Cambria Math" panose="02040503050406030204" pitchFamily="18" charset="0"/>
                          <a:ea typeface="고도 M" panose="02000503000000020004" pitchFamily="2" charset="-127"/>
                        </a:rPr>
                        <m:t>sigmoid</m:t>
                      </m:r>
                      <m:r>
                        <a:rPr lang="en-US" altLang="ko-KR" sz="2400">
                          <a:solidFill>
                            <a:schemeClr val="tx1"/>
                          </a:solidFill>
                          <a:latin typeface="Cambria Math" panose="02040503050406030204" pitchFamily="18" charset="0"/>
                          <a:ea typeface="고도 M" panose="02000503000000020004" pitchFamily="2" charset="-127"/>
                        </a:rPr>
                        <m:t>=</m:t>
                      </m:r>
                      <m:f>
                        <m:fPr>
                          <m:ctrlPr>
                            <a:rPr lang="en-US" altLang="ko-KR" sz="2400" b="0" i="1" smtClean="0">
                              <a:solidFill>
                                <a:schemeClr val="tx1"/>
                              </a:solidFill>
                              <a:latin typeface="Cambria Math" panose="02040503050406030204" pitchFamily="18" charset="0"/>
                              <a:ea typeface="고도 M" panose="02000503000000020004" pitchFamily="2" charset="-127"/>
                            </a:rPr>
                          </m:ctrlPr>
                        </m:fPr>
                        <m:num>
                          <m:r>
                            <a:rPr lang="en-US" altLang="ko-KR" sz="2400" b="0" i="0" smtClean="0">
                              <a:solidFill>
                                <a:schemeClr val="tx1"/>
                              </a:solidFill>
                              <a:latin typeface="Cambria Math" panose="02040503050406030204" pitchFamily="18" charset="0"/>
                              <a:ea typeface="고도 M" panose="02000503000000020004" pitchFamily="2" charset="-127"/>
                            </a:rPr>
                            <m:t>1</m:t>
                          </m:r>
                        </m:num>
                        <m:den>
                          <m:r>
                            <a:rPr lang="en-US" altLang="ko-KR" sz="2400" b="0" i="1" smtClean="0">
                              <a:solidFill>
                                <a:schemeClr val="tx1"/>
                              </a:solidFill>
                              <a:latin typeface="Cambria Math" panose="02040503050406030204" pitchFamily="18" charset="0"/>
                              <a:ea typeface="고도 M" panose="02000503000000020004" pitchFamily="2" charset="-127"/>
                            </a:rPr>
                            <m:t>1+</m:t>
                          </m:r>
                          <m:sSup>
                            <m:sSupPr>
                              <m:ctrlPr>
                                <a:rPr lang="en-US" altLang="ko-KR" sz="2400" b="0" i="1" smtClean="0">
                                  <a:solidFill>
                                    <a:schemeClr val="tx1"/>
                                  </a:solidFill>
                                  <a:latin typeface="Cambria Math" panose="02040503050406030204" pitchFamily="18" charset="0"/>
                                  <a:ea typeface="고도 M" panose="02000503000000020004" pitchFamily="2" charset="-127"/>
                                </a:rPr>
                              </m:ctrlPr>
                            </m:sSupPr>
                            <m:e>
                              <m:r>
                                <a:rPr lang="en-US" altLang="ko-KR" sz="2400" b="0" i="1" smtClean="0">
                                  <a:solidFill>
                                    <a:schemeClr val="tx1"/>
                                  </a:solidFill>
                                  <a:latin typeface="Cambria Math" panose="02040503050406030204" pitchFamily="18" charset="0"/>
                                  <a:ea typeface="고도 M" panose="02000503000000020004" pitchFamily="2" charset="-127"/>
                                </a:rPr>
                                <m:t>𝑒</m:t>
                              </m:r>
                            </m:e>
                            <m:sup>
                              <m:r>
                                <a:rPr lang="en-US" altLang="ko-KR" sz="2400" b="0" i="1" smtClean="0">
                                  <a:solidFill>
                                    <a:schemeClr val="tx1"/>
                                  </a:solidFill>
                                  <a:latin typeface="Cambria Math" panose="02040503050406030204" pitchFamily="18" charset="0"/>
                                  <a:ea typeface="고도 M" panose="02000503000000020004" pitchFamily="2" charset="-127"/>
                                </a:rPr>
                                <m:t>−</m:t>
                              </m:r>
                              <m:r>
                                <a:rPr lang="en-US" altLang="ko-KR" sz="2400" b="0" i="1" smtClean="0">
                                  <a:solidFill>
                                    <a:schemeClr val="tx1"/>
                                  </a:solidFill>
                                  <a:latin typeface="Cambria Math" panose="02040503050406030204" pitchFamily="18" charset="0"/>
                                  <a:ea typeface="고도 M" panose="02000503000000020004" pitchFamily="2" charset="-127"/>
                                </a:rPr>
                                <m:t>𝑧</m:t>
                              </m:r>
                            </m:sup>
                          </m:sSup>
                        </m:den>
                      </m:f>
                    </m:oMath>
                  </m:oMathPara>
                </a14:m>
                <a:endParaRPr lang="en-US" altLang="ko-KR" sz="2400" b="0">
                  <a:solidFill>
                    <a:schemeClr val="tx1"/>
                  </a:solidFill>
                  <a:latin typeface="고도 M" panose="02000503000000020004" pitchFamily="2" charset="-127"/>
                  <a:ea typeface="고도 M" panose="02000503000000020004" pitchFamily="2" charset="-127"/>
                </a:endParaRPr>
              </a:p>
              <a:p>
                <a:endParaRPr lang="ko-KR" altLang="en-US" sz="2400">
                  <a:solidFill>
                    <a:schemeClr val="tx1"/>
                  </a:solidFill>
                  <a:latin typeface="고도 M" panose="02000503000000020004" pitchFamily="2" charset="-127"/>
                  <a:ea typeface="고도 M" panose="02000503000000020004" pitchFamily="2" charset="-127"/>
                </a:endParaRPr>
              </a:p>
            </p:txBody>
          </p:sp>
        </mc:Choice>
        <mc:Fallback xmlns="">
          <p:sp>
            <p:nvSpPr>
              <p:cNvPr id="65" name="직사각형 64">
                <a:extLst>
                  <a:ext uri="{FF2B5EF4-FFF2-40B4-BE49-F238E27FC236}">
                    <a16:creationId xmlns:a16="http://schemas.microsoft.com/office/drawing/2014/main" id="{39BD075E-D1F6-42DB-BBAE-3DD737338F3E}"/>
                  </a:ext>
                </a:extLst>
              </p:cNvPr>
              <p:cNvSpPr>
                <a:spLocks noRot="1" noChangeAspect="1" noMove="1" noResize="1" noEditPoints="1" noAdjustHandles="1" noChangeArrowheads="1" noChangeShapeType="1" noTextEdit="1"/>
              </p:cNvSpPr>
              <p:nvPr/>
            </p:nvSpPr>
            <p:spPr>
              <a:xfrm>
                <a:off x="1014916" y="3419104"/>
                <a:ext cx="2730748" cy="1161728"/>
              </a:xfrm>
              <a:prstGeom prst="rect">
                <a:avLst/>
              </a:prstGeom>
              <a:blipFill>
                <a:blip r:embed="rId4"/>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46908252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손실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8" name="TextBox 7">
            <a:extLst>
              <a:ext uri="{FF2B5EF4-FFF2-40B4-BE49-F238E27FC236}">
                <a16:creationId xmlns:a16="http://schemas.microsoft.com/office/drawing/2014/main" id="{54DF0C22-10A3-4D60-BC1A-A4977F00CC9A}"/>
              </a:ext>
            </a:extLst>
          </p:cNvPr>
          <p:cNvSpPr txBox="1"/>
          <p:nvPr/>
        </p:nvSpPr>
        <p:spPr>
          <a:xfrm>
            <a:off x="889000" y="890620"/>
            <a:ext cx="2996590" cy="738664"/>
          </a:xfrm>
          <a:prstGeom prst="rect">
            <a:avLst/>
          </a:prstGeom>
          <a:noFill/>
        </p:spPr>
        <p:txBody>
          <a:bodyPr wrap="none" rtlCol="0">
            <a:spAutoFit/>
          </a:bodyPr>
          <a:lstStyle/>
          <a:p>
            <a:pPr algn="l"/>
            <a:r>
              <a:rPr lang="ko-KR" altLang="en-US" sz="2400">
                <a:solidFill>
                  <a:schemeClr val="tx1"/>
                </a:solidFill>
                <a:latin typeface="고도 M" panose="02000503000000020004" pitchFamily="2" charset="-127"/>
                <a:ea typeface="고도 M" panose="02000503000000020004" pitchFamily="2" charset="-127"/>
              </a:rPr>
              <a:t>선형회귀 </a:t>
            </a:r>
            <a:r>
              <a:rPr lang="en-US" altLang="ko-KR" sz="2400">
                <a:solidFill>
                  <a:schemeClr val="tx1"/>
                </a:solidFill>
                <a:latin typeface="고도 M" panose="02000503000000020004" pitchFamily="2" charset="-127"/>
                <a:ea typeface="고도 M" panose="02000503000000020004" pitchFamily="2" charset="-127"/>
              </a:rPr>
              <a:t>vs </a:t>
            </a:r>
            <a:r>
              <a:rPr lang="ko-KR" altLang="en-US" sz="2400">
                <a:solidFill>
                  <a:schemeClr val="tx1"/>
                </a:solidFill>
                <a:latin typeface="고도 M" panose="02000503000000020004" pitchFamily="2" charset="-127"/>
                <a:ea typeface="고도 M" panose="02000503000000020004" pitchFamily="2" charset="-127"/>
              </a:rPr>
              <a:t>로지스틱 </a:t>
            </a:r>
            <a:endParaRPr lang="en-US" altLang="ko-KR" sz="2400">
              <a:solidFill>
                <a:schemeClr val="tx1"/>
              </a:solidFill>
              <a:latin typeface="고도 M" panose="02000503000000020004" pitchFamily="2" charset="-127"/>
              <a:ea typeface="고도 M" panose="02000503000000020004" pitchFamily="2" charset="-127"/>
            </a:endParaRPr>
          </a:p>
          <a:p>
            <a:pPr algn="l"/>
            <a:r>
              <a:rPr lang="en-US" altLang="ko-KR" sz="1800">
                <a:solidFill>
                  <a:schemeClr val="tx1"/>
                </a:solidFill>
                <a:latin typeface="고도 M" panose="02000503000000020004" pitchFamily="2" charset="-127"/>
                <a:ea typeface="고도 M" panose="02000503000000020004" pitchFamily="2" charset="-127"/>
              </a:rPr>
              <a:t>  </a:t>
            </a:r>
            <a:r>
              <a:rPr lang="ko-KR" altLang="en-US" sz="1800">
                <a:solidFill>
                  <a:schemeClr val="tx1"/>
                </a:solidFill>
                <a:latin typeface="고도 M" panose="02000503000000020004" pitchFamily="2" charset="-127"/>
                <a:ea typeface="고도 M" panose="02000503000000020004" pitchFamily="2" charset="-127"/>
              </a:rPr>
              <a:t>값의 예측            분류</a:t>
            </a:r>
            <a:endParaRPr lang="en-US" altLang="ko-KR" sz="1800">
              <a:solidFill>
                <a:schemeClr val="tx1"/>
              </a:solidFill>
              <a:latin typeface="고도 M" panose="02000503000000020004" pitchFamily="2" charset="-127"/>
              <a:ea typeface="고도 M" panose="02000503000000020004" pitchFamily="2" charset="-127"/>
            </a:endParaRPr>
          </a:p>
        </p:txBody>
      </p:sp>
      <p:cxnSp>
        <p:nvCxnSpPr>
          <p:cNvPr id="25" name="직선 화살표 연결선 24">
            <a:extLst>
              <a:ext uri="{FF2B5EF4-FFF2-40B4-BE49-F238E27FC236}">
                <a16:creationId xmlns:a16="http://schemas.microsoft.com/office/drawing/2014/main" id="{DA10C701-05BA-43CE-96A1-26AEF44A398F}"/>
              </a:ext>
            </a:extLst>
          </p:cNvPr>
          <p:cNvCxnSpPr/>
          <p:nvPr/>
        </p:nvCxnSpPr>
        <p:spPr>
          <a:xfrm flipV="1">
            <a:off x="5775766" y="1372591"/>
            <a:ext cx="0" cy="1793240"/>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28" name="직선 화살표 연결선 27">
            <a:extLst>
              <a:ext uri="{FF2B5EF4-FFF2-40B4-BE49-F238E27FC236}">
                <a16:creationId xmlns:a16="http://schemas.microsoft.com/office/drawing/2014/main" id="{24408308-981C-4977-940C-F097FB78992E}"/>
              </a:ext>
            </a:extLst>
          </p:cNvPr>
          <p:cNvCxnSpPr>
            <a:cxnSpLocks/>
          </p:cNvCxnSpPr>
          <p:nvPr/>
        </p:nvCxnSpPr>
        <p:spPr>
          <a:xfrm>
            <a:off x="5675753" y="2967711"/>
            <a:ext cx="2183515" cy="0"/>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FED92363-B747-4EFB-8D56-9BC578B977FC}"/>
              </a:ext>
            </a:extLst>
          </p:cNvPr>
          <p:cNvSpPr txBox="1"/>
          <p:nvPr/>
        </p:nvSpPr>
        <p:spPr>
          <a:xfrm>
            <a:off x="6306788" y="2967335"/>
            <a:ext cx="1665841" cy="461665"/>
          </a:xfrm>
          <a:prstGeom prst="rect">
            <a:avLst/>
          </a:prstGeom>
          <a:noFill/>
        </p:spPr>
        <p:txBody>
          <a:bodyPr wrap="none" rtlCol="0">
            <a:spAutoFit/>
          </a:bodyPr>
          <a:lstStyle/>
          <a:p>
            <a:pPr algn="l"/>
            <a:r>
              <a:rPr lang="ko-KR" altLang="en-US" sz="2400">
                <a:solidFill>
                  <a:schemeClr val="tx1"/>
                </a:solidFill>
                <a:latin typeface="고도 M" panose="02000503000000020004" pitchFamily="2" charset="-127"/>
                <a:ea typeface="고도 M" panose="02000503000000020004" pitchFamily="2" charset="-127"/>
              </a:rPr>
              <a:t>종양의 크기</a:t>
            </a:r>
          </a:p>
        </p:txBody>
      </p:sp>
      <p:sp>
        <p:nvSpPr>
          <p:cNvPr id="30" name="TextBox 29">
            <a:extLst>
              <a:ext uri="{FF2B5EF4-FFF2-40B4-BE49-F238E27FC236}">
                <a16:creationId xmlns:a16="http://schemas.microsoft.com/office/drawing/2014/main" id="{663EF823-1750-4DF5-A710-1741C9E72DBF}"/>
              </a:ext>
            </a:extLst>
          </p:cNvPr>
          <p:cNvSpPr txBox="1"/>
          <p:nvPr/>
        </p:nvSpPr>
        <p:spPr>
          <a:xfrm>
            <a:off x="4976836" y="1359345"/>
            <a:ext cx="748923" cy="461665"/>
          </a:xfrm>
          <a:prstGeom prst="rect">
            <a:avLst/>
          </a:prstGeom>
          <a:noFill/>
        </p:spPr>
        <p:txBody>
          <a:bodyPr wrap="none" rtlCol="0">
            <a:spAutoFit/>
          </a:bodyPr>
          <a:lstStyle/>
          <a:p>
            <a:pPr algn="l"/>
            <a:r>
              <a:rPr lang="ko-KR" altLang="en-US" sz="2400">
                <a:solidFill>
                  <a:schemeClr val="tx1"/>
                </a:solidFill>
                <a:latin typeface="고도 M" panose="02000503000000020004" pitchFamily="2" charset="-127"/>
                <a:ea typeface="고도 M" panose="02000503000000020004" pitchFamily="2" charset="-127"/>
              </a:rPr>
              <a:t>종류</a:t>
            </a:r>
          </a:p>
        </p:txBody>
      </p:sp>
      <p:sp>
        <p:nvSpPr>
          <p:cNvPr id="3" name="십자형 2">
            <a:extLst>
              <a:ext uri="{FF2B5EF4-FFF2-40B4-BE49-F238E27FC236}">
                <a16:creationId xmlns:a16="http://schemas.microsoft.com/office/drawing/2014/main" id="{008600E1-D316-449B-8321-22DD18C83C5E}"/>
              </a:ext>
            </a:extLst>
          </p:cNvPr>
          <p:cNvSpPr/>
          <p:nvPr/>
        </p:nvSpPr>
        <p:spPr>
          <a:xfrm rot="2700000">
            <a:off x="5962537" y="2888593"/>
            <a:ext cx="157480" cy="157480"/>
          </a:xfrm>
          <a:prstGeom prst="plus">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 name="십자형 30">
            <a:extLst>
              <a:ext uri="{FF2B5EF4-FFF2-40B4-BE49-F238E27FC236}">
                <a16:creationId xmlns:a16="http://schemas.microsoft.com/office/drawing/2014/main" id="{635D7975-C96B-4B5A-A4A9-5F7714CF8035}"/>
              </a:ext>
            </a:extLst>
          </p:cNvPr>
          <p:cNvSpPr/>
          <p:nvPr/>
        </p:nvSpPr>
        <p:spPr>
          <a:xfrm rot="2700000">
            <a:off x="6282577" y="2888594"/>
            <a:ext cx="157480" cy="157480"/>
          </a:xfrm>
          <a:prstGeom prst="plus">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 name="십자형 31">
            <a:extLst>
              <a:ext uri="{FF2B5EF4-FFF2-40B4-BE49-F238E27FC236}">
                <a16:creationId xmlns:a16="http://schemas.microsoft.com/office/drawing/2014/main" id="{F9BC2FB3-A4DA-4B25-8A6B-96698D7A224D}"/>
              </a:ext>
            </a:extLst>
          </p:cNvPr>
          <p:cNvSpPr/>
          <p:nvPr/>
        </p:nvSpPr>
        <p:spPr>
          <a:xfrm rot="2700000">
            <a:off x="6641750" y="2888593"/>
            <a:ext cx="157480" cy="157480"/>
          </a:xfrm>
          <a:prstGeom prst="plus">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3" name="십자형 32">
            <a:extLst>
              <a:ext uri="{FF2B5EF4-FFF2-40B4-BE49-F238E27FC236}">
                <a16:creationId xmlns:a16="http://schemas.microsoft.com/office/drawing/2014/main" id="{37283749-5D41-404F-BE7D-F3FE910D12A4}"/>
              </a:ext>
            </a:extLst>
          </p:cNvPr>
          <p:cNvSpPr/>
          <p:nvPr/>
        </p:nvSpPr>
        <p:spPr>
          <a:xfrm rot="2700000">
            <a:off x="6980957" y="2091648"/>
            <a:ext cx="157480" cy="157480"/>
          </a:xfrm>
          <a:prstGeom prst="plus">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 name="십자형 33">
            <a:extLst>
              <a:ext uri="{FF2B5EF4-FFF2-40B4-BE49-F238E27FC236}">
                <a16:creationId xmlns:a16="http://schemas.microsoft.com/office/drawing/2014/main" id="{979A566B-CDD1-419C-BF67-4174A856BE06}"/>
              </a:ext>
            </a:extLst>
          </p:cNvPr>
          <p:cNvSpPr/>
          <p:nvPr/>
        </p:nvSpPr>
        <p:spPr>
          <a:xfrm rot="2700000">
            <a:off x="7300997" y="2091649"/>
            <a:ext cx="157480" cy="157480"/>
          </a:xfrm>
          <a:prstGeom prst="plus">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십자형 34">
            <a:extLst>
              <a:ext uri="{FF2B5EF4-FFF2-40B4-BE49-F238E27FC236}">
                <a16:creationId xmlns:a16="http://schemas.microsoft.com/office/drawing/2014/main" id="{8299B635-F627-45D1-B10F-DCBFB43F7482}"/>
              </a:ext>
            </a:extLst>
          </p:cNvPr>
          <p:cNvSpPr/>
          <p:nvPr/>
        </p:nvSpPr>
        <p:spPr>
          <a:xfrm rot="2700000">
            <a:off x="7660170" y="2091648"/>
            <a:ext cx="157480" cy="157480"/>
          </a:xfrm>
          <a:prstGeom prst="plus">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TextBox 35">
            <a:extLst>
              <a:ext uri="{FF2B5EF4-FFF2-40B4-BE49-F238E27FC236}">
                <a16:creationId xmlns:a16="http://schemas.microsoft.com/office/drawing/2014/main" id="{5523C009-E715-44B0-9848-1254B350BFBE}"/>
              </a:ext>
            </a:extLst>
          </p:cNvPr>
          <p:cNvSpPr txBox="1"/>
          <p:nvPr/>
        </p:nvSpPr>
        <p:spPr>
          <a:xfrm>
            <a:off x="5166005" y="2736500"/>
            <a:ext cx="359394"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0</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37" name="TextBox 36">
            <a:extLst>
              <a:ext uri="{FF2B5EF4-FFF2-40B4-BE49-F238E27FC236}">
                <a16:creationId xmlns:a16="http://schemas.microsoft.com/office/drawing/2014/main" id="{EB80BF86-36E2-43E0-BC0F-49BFE83525B6}"/>
              </a:ext>
            </a:extLst>
          </p:cNvPr>
          <p:cNvSpPr txBox="1"/>
          <p:nvPr/>
        </p:nvSpPr>
        <p:spPr>
          <a:xfrm>
            <a:off x="5186669" y="1939555"/>
            <a:ext cx="317716"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1</a:t>
            </a:r>
            <a:endParaRPr lang="ko-KR" altLang="en-US" sz="2400">
              <a:solidFill>
                <a:schemeClr val="tx1"/>
              </a:solidFill>
              <a:latin typeface="고도 M" panose="02000503000000020004" pitchFamily="2" charset="-127"/>
              <a:ea typeface="고도 M" panose="02000503000000020004" pitchFamily="2" charset="-127"/>
            </a:endParaRPr>
          </a:p>
        </p:txBody>
      </p:sp>
      <p:cxnSp>
        <p:nvCxnSpPr>
          <p:cNvPr id="9" name="직선 연결선 8">
            <a:extLst>
              <a:ext uri="{FF2B5EF4-FFF2-40B4-BE49-F238E27FC236}">
                <a16:creationId xmlns:a16="http://schemas.microsoft.com/office/drawing/2014/main" id="{5E675485-5670-4C31-AE79-F8EF04C542F8}"/>
              </a:ext>
            </a:extLst>
          </p:cNvPr>
          <p:cNvCxnSpPr/>
          <p:nvPr/>
        </p:nvCxnSpPr>
        <p:spPr>
          <a:xfrm>
            <a:off x="5105129" y="2574346"/>
            <a:ext cx="3256280" cy="0"/>
          </a:xfrm>
          <a:prstGeom prst="line">
            <a:avLst/>
          </a:prstGeom>
          <a:ln w="63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97FAC824-5F92-412B-88BC-A3A515B1C86F}"/>
              </a:ext>
            </a:extLst>
          </p:cNvPr>
          <p:cNvSpPr txBox="1"/>
          <p:nvPr/>
        </p:nvSpPr>
        <p:spPr>
          <a:xfrm>
            <a:off x="4642614" y="2343513"/>
            <a:ext cx="622286"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0.5</a:t>
            </a:r>
            <a:endParaRPr lang="ko-KR" altLang="en-US" sz="2400">
              <a:solidFill>
                <a:schemeClr val="tx1"/>
              </a:solidFill>
              <a:latin typeface="고도 M" panose="02000503000000020004" pitchFamily="2" charset="-127"/>
              <a:ea typeface="고도 M" panose="02000503000000020004" pitchFamily="2" charset="-127"/>
            </a:endParaRPr>
          </a:p>
        </p:txBody>
      </p:sp>
      <p:cxnSp>
        <p:nvCxnSpPr>
          <p:cNvPr id="42" name="직선 화살표 연결선 41">
            <a:extLst>
              <a:ext uri="{FF2B5EF4-FFF2-40B4-BE49-F238E27FC236}">
                <a16:creationId xmlns:a16="http://schemas.microsoft.com/office/drawing/2014/main" id="{3CB89AB5-757C-4A8C-9D20-35FBEDDE8B5F}"/>
              </a:ext>
            </a:extLst>
          </p:cNvPr>
          <p:cNvCxnSpPr/>
          <p:nvPr/>
        </p:nvCxnSpPr>
        <p:spPr>
          <a:xfrm flipV="1">
            <a:off x="5807110" y="3722942"/>
            <a:ext cx="0" cy="1793240"/>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43" name="직선 화살표 연결선 42">
            <a:extLst>
              <a:ext uri="{FF2B5EF4-FFF2-40B4-BE49-F238E27FC236}">
                <a16:creationId xmlns:a16="http://schemas.microsoft.com/office/drawing/2014/main" id="{821BC1DA-78F9-44DF-BF38-27D1398BC9EE}"/>
              </a:ext>
            </a:extLst>
          </p:cNvPr>
          <p:cNvCxnSpPr>
            <a:cxnSpLocks/>
          </p:cNvCxnSpPr>
          <p:nvPr/>
        </p:nvCxnSpPr>
        <p:spPr>
          <a:xfrm>
            <a:off x="5707097" y="5318062"/>
            <a:ext cx="2183515" cy="0"/>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41462E8C-C995-42EF-931A-7025748E8FFA}"/>
              </a:ext>
            </a:extLst>
          </p:cNvPr>
          <p:cNvSpPr txBox="1"/>
          <p:nvPr/>
        </p:nvSpPr>
        <p:spPr>
          <a:xfrm>
            <a:off x="6338132" y="5317686"/>
            <a:ext cx="1665841" cy="461665"/>
          </a:xfrm>
          <a:prstGeom prst="rect">
            <a:avLst/>
          </a:prstGeom>
          <a:noFill/>
        </p:spPr>
        <p:txBody>
          <a:bodyPr wrap="none" rtlCol="0">
            <a:spAutoFit/>
          </a:bodyPr>
          <a:lstStyle/>
          <a:p>
            <a:pPr algn="l"/>
            <a:r>
              <a:rPr lang="ko-KR" altLang="en-US" sz="2400">
                <a:solidFill>
                  <a:schemeClr val="tx1"/>
                </a:solidFill>
                <a:latin typeface="고도 M" panose="02000503000000020004" pitchFamily="2" charset="-127"/>
                <a:ea typeface="고도 M" panose="02000503000000020004" pitchFamily="2" charset="-127"/>
              </a:rPr>
              <a:t>종양의 크기</a:t>
            </a:r>
          </a:p>
        </p:txBody>
      </p:sp>
      <p:sp>
        <p:nvSpPr>
          <p:cNvPr id="45" name="TextBox 44">
            <a:extLst>
              <a:ext uri="{FF2B5EF4-FFF2-40B4-BE49-F238E27FC236}">
                <a16:creationId xmlns:a16="http://schemas.microsoft.com/office/drawing/2014/main" id="{98B9F9E0-57DB-46B2-A24C-B26D4E2D8EF2}"/>
              </a:ext>
            </a:extLst>
          </p:cNvPr>
          <p:cNvSpPr txBox="1"/>
          <p:nvPr/>
        </p:nvSpPr>
        <p:spPr>
          <a:xfrm>
            <a:off x="5008180" y="3709696"/>
            <a:ext cx="748923" cy="461665"/>
          </a:xfrm>
          <a:prstGeom prst="rect">
            <a:avLst/>
          </a:prstGeom>
          <a:noFill/>
        </p:spPr>
        <p:txBody>
          <a:bodyPr wrap="none" rtlCol="0">
            <a:spAutoFit/>
          </a:bodyPr>
          <a:lstStyle/>
          <a:p>
            <a:pPr algn="l"/>
            <a:r>
              <a:rPr lang="ko-KR" altLang="en-US" sz="2400">
                <a:solidFill>
                  <a:schemeClr val="tx1"/>
                </a:solidFill>
                <a:latin typeface="고도 M" panose="02000503000000020004" pitchFamily="2" charset="-127"/>
                <a:ea typeface="고도 M" panose="02000503000000020004" pitchFamily="2" charset="-127"/>
              </a:rPr>
              <a:t>종류</a:t>
            </a:r>
          </a:p>
        </p:txBody>
      </p:sp>
      <p:sp>
        <p:nvSpPr>
          <p:cNvPr id="46" name="십자형 45">
            <a:extLst>
              <a:ext uri="{FF2B5EF4-FFF2-40B4-BE49-F238E27FC236}">
                <a16:creationId xmlns:a16="http://schemas.microsoft.com/office/drawing/2014/main" id="{FE4502E3-91FC-46EB-B0ED-CAA51CF4BF1D}"/>
              </a:ext>
            </a:extLst>
          </p:cNvPr>
          <p:cNvSpPr/>
          <p:nvPr/>
        </p:nvSpPr>
        <p:spPr>
          <a:xfrm rot="2700000">
            <a:off x="5993881" y="5238944"/>
            <a:ext cx="157480" cy="157480"/>
          </a:xfrm>
          <a:prstGeom prst="plus">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7" name="십자형 46">
            <a:extLst>
              <a:ext uri="{FF2B5EF4-FFF2-40B4-BE49-F238E27FC236}">
                <a16:creationId xmlns:a16="http://schemas.microsoft.com/office/drawing/2014/main" id="{0265AE30-5616-48DE-A6C6-8DA09436DBDC}"/>
              </a:ext>
            </a:extLst>
          </p:cNvPr>
          <p:cNvSpPr/>
          <p:nvPr/>
        </p:nvSpPr>
        <p:spPr>
          <a:xfrm rot="2700000">
            <a:off x="6313921" y="5238945"/>
            <a:ext cx="157480" cy="157480"/>
          </a:xfrm>
          <a:prstGeom prst="plus">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8" name="십자형 47">
            <a:extLst>
              <a:ext uri="{FF2B5EF4-FFF2-40B4-BE49-F238E27FC236}">
                <a16:creationId xmlns:a16="http://schemas.microsoft.com/office/drawing/2014/main" id="{3A5D6D7A-2F7A-4FC0-8C2F-04F7D85DB90D}"/>
              </a:ext>
            </a:extLst>
          </p:cNvPr>
          <p:cNvSpPr/>
          <p:nvPr/>
        </p:nvSpPr>
        <p:spPr>
          <a:xfrm rot="2700000">
            <a:off x="6673094" y="5238944"/>
            <a:ext cx="157480" cy="157480"/>
          </a:xfrm>
          <a:prstGeom prst="plus">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9" name="십자형 48">
            <a:extLst>
              <a:ext uri="{FF2B5EF4-FFF2-40B4-BE49-F238E27FC236}">
                <a16:creationId xmlns:a16="http://schemas.microsoft.com/office/drawing/2014/main" id="{3E970821-4CF2-42B4-B9F6-4F427BD8F397}"/>
              </a:ext>
            </a:extLst>
          </p:cNvPr>
          <p:cNvSpPr/>
          <p:nvPr/>
        </p:nvSpPr>
        <p:spPr>
          <a:xfrm rot="2700000">
            <a:off x="7012301" y="4441999"/>
            <a:ext cx="157480" cy="157480"/>
          </a:xfrm>
          <a:prstGeom prst="plus">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0" name="십자형 49">
            <a:extLst>
              <a:ext uri="{FF2B5EF4-FFF2-40B4-BE49-F238E27FC236}">
                <a16:creationId xmlns:a16="http://schemas.microsoft.com/office/drawing/2014/main" id="{18E48078-0E67-4A61-A272-56CE481796FA}"/>
              </a:ext>
            </a:extLst>
          </p:cNvPr>
          <p:cNvSpPr/>
          <p:nvPr/>
        </p:nvSpPr>
        <p:spPr>
          <a:xfrm rot="2700000">
            <a:off x="7332341" y="4442000"/>
            <a:ext cx="157480" cy="157480"/>
          </a:xfrm>
          <a:prstGeom prst="plus">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1" name="십자형 50">
            <a:extLst>
              <a:ext uri="{FF2B5EF4-FFF2-40B4-BE49-F238E27FC236}">
                <a16:creationId xmlns:a16="http://schemas.microsoft.com/office/drawing/2014/main" id="{9A5B0677-2A2D-4327-96FF-0A6B82995530}"/>
              </a:ext>
            </a:extLst>
          </p:cNvPr>
          <p:cNvSpPr/>
          <p:nvPr/>
        </p:nvSpPr>
        <p:spPr>
          <a:xfrm rot="2700000">
            <a:off x="7691514" y="4441999"/>
            <a:ext cx="157480" cy="157480"/>
          </a:xfrm>
          <a:prstGeom prst="plus">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2" name="TextBox 51">
            <a:extLst>
              <a:ext uri="{FF2B5EF4-FFF2-40B4-BE49-F238E27FC236}">
                <a16:creationId xmlns:a16="http://schemas.microsoft.com/office/drawing/2014/main" id="{55D50725-65D1-464D-B947-89930B00A33B}"/>
              </a:ext>
            </a:extLst>
          </p:cNvPr>
          <p:cNvSpPr txBox="1"/>
          <p:nvPr/>
        </p:nvSpPr>
        <p:spPr>
          <a:xfrm>
            <a:off x="5197349" y="5086851"/>
            <a:ext cx="359394"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0</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53" name="TextBox 52">
            <a:extLst>
              <a:ext uri="{FF2B5EF4-FFF2-40B4-BE49-F238E27FC236}">
                <a16:creationId xmlns:a16="http://schemas.microsoft.com/office/drawing/2014/main" id="{4AE2AF3E-AEEE-4F3A-B2D6-422B5F1698CC}"/>
              </a:ext>
            </a:extLst>
          </p:cNvPr>
          <p:cNvSpPr txBox="1"/>
          <p:nvPr/>
        </p:nvSpPr>
        <p:spPr>
          <a:xfrm>
            <a:off x="5218013" y="4289906"/>
            <a:ext cx="317716"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1</a:t>
            </a:r>
            <a:endParaRPr lang="ko-KR" altLang="en-US" sz="2400">
              <a:solidFill>
                <a:schemeClr val="tx1"/>
              </a:solidFill>
              <a:latin typeface="고도 M" panose="02000503000000020004" pitchFamily="2" charset="-127"/>
              <a:ea typeface="고도 M" panose="02000503000000020004" pitchFamily="2" charset="-127"/>
            </a:endParaRPr>
          </a:p>
        </p:txBody>
      </p:sp>
      <p:cxnSp>
        <p:nvCxnSpPr>
          <p:cNvPr id="59" name="직선 연결선 58">
            <a:extLst>
              <a:ext uri="{FF2B5EF4-FFF2-40B4-BE49-F238E27FC236}">
                <a16:creationId xmlns:a16="http://schemas.microsoft.com/office/drawing/2014/main" id="{EBFFECCE-5EF2-4457-9CCB-E89F788AD461}"/>
              </a:ext>
            </a:extLst>
          </p:cNvPr>
          <p:cNvCxnSpPr>
            <a:cxnSpLocks/>
          </p:cNvCxnSpPr>
          <p:nvPr/>
        </p:nvCxnSpPr>
        <p:spPr>
          <a:xfrm flipV="1">
            <a:off x="5888584" y="4576416"/>
            <a:ext cx="2935541" cy="674615"/>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0" name="직선 연결선 59">
            <a:extLst>
              <a:ext uri="{FF2B5EF4-FFF2-40B4-BE49-F238E27FC236}">
                <a16:creationId xmlns:a16="http://schemas.microsoft.com/office/drawing/2014/main" id="{E9AB7176-3DDD-4FD3-B644-D204D17B141D}"/>
              </a:ext>
            </a:extLst>
          </p:cNvPr>
          <p:cNvCxnSpPr/>
          <p:nvPr/>
        </p:nvCxnSpPr>
        <p:spPr>
          <a:xfrm>
            <a:off x="5111344" y="4913724"/>
            <a:ext cx="3256280" cy="0"/>
          </a:xfrm>
          <a:prstGeom prst="line">
            <a:avLst/>
          </a:prstGeom>
          <a:ln w="63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702F12A8-6FE1-434C-9CB3-9EFD2F0D6A87}"/>
              </a:ext>
            </a:extLst>
          </p:cNvPr>
          <p:cNvSpPr txBox="1"/>
          <p:nvPr/>
        </p:nvSpPr>
        <p:spPr>
          <a:xfrm>
            <a:off x="4648829" y="4682891"/>
            <a:ext cx="622286"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0.5</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63" name="십자형 62">
            <a:extLst>
              <a:ext uri="{FF2B5EF4-FFF2-40B4-BE49-F238E27FC236}">
                <a16:creationId xmlns:a16="http://schemas.microsoft.com/office/drawing/2014/main" id="{B6BC4D6A-C0CA-45B9-9464-8CD12F353C54}"/>
              </a:ext>
            </a:extLst>
          </p:cNvPr>
          <p:cNvSpPr/>
          <p:nvPr/>
        </p:nvSpPr>
        <p:spPr>
          <a:xfrm rot="2700000">
            <a:off x="8560264" y="4441999"/>
            <a:ext cx="157480" cy="157480"/>
          </a:xfrm>
          <a:prstGeom prst="plus">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1" name="직사각형 10">
                <a:extLst>
                  <a:ext uri="{FF2B5EF4-FFF2-40B4-BE49-F238E27FC236}">
                    <a16:creationId xmlns:a16="http://schemas.microsoft.com/office/drawing/2014/main" id="{CCAD663A-BA32-44B5-8D94-EF73C6FE5A9B}"/>
                  </a:ext>
                </a:extLst>
              </p:cNvPr>
              <p:cNvSpPr/>
              <p:nvPr/>
            </p:nvSpPr>
            <p:spPr>
              <a:xfrm>
                <a:off x="1043151" y="3496645"/>
                <a:ext cx="1741182"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ko-KR" sz="2400" b="0" i="0" smtClean="0">
                          <a:solidFill>
                            <a:schemeClr val="tx1"/>
                          </a:solidFill>
                          <a:latin typeface="Cambria Math" panose="02040503050406030204" pitchFamily="18" charset="0"/>
                          <a:ea typeface="고도 M" panose="02000503000000020004" pitchFamily="2" charset="-127"/>
                        </a:rPr>
                        <m:t>z</m:t>
                      </m:r>
                      <m:r>
                        <a:rPr lang="en-US" altLang="ko-KR" sz="2400">
                          <a:solidFill>
                            <a:schemeClr val="tx1"/>
                          </a:solidFill>
                          <a:latin typeface="Cambria Math" panose="02040503050406030204" pitchFamily="18" charset="0"/>
                          <a:ea typeface="고도 M" panose="02000503000000020004" pitchFamily="2" charset="-127"/>
                        </a:rPr>
                        <m:t>=</m:t>
                      </m:r>
                      <m:r>
                        <m:rPr>
                          <m:sty m:val="p"/>
                        </m:rPr>
                        <a:rPr lang="en-US" altLang="ko-KR" sz="2400">
                          <a:solidFill>
                            <a:schemeClr val="tx1"/>
                          </a:solidFill>
                          <a:latin typeface="Cambria Math" panose="02040503050406030204" pitchFamily="18" charset="0"/>
                          <a:ea typeface="고도 M" panose="02000503000000020004" pitchFamily="2" charset="-127"/>
                        </a:rPr>
                        <m:t>wx</m:t>
                      </m:r>
                      <m:r>
                        <a:rPr lang="en-US" altLang="ko-KR" sz="2400">
                          <a:solidFill>
                            <a:schemeClr val="tx1"/>
                          </a:solidFill>
                          <a:latin typeface="Cambria Math" panose="02040503050406030204" pitchFamily="18" charset="0"/>
                          <a:ea typeface="고도 M" panose="02000503000000020004" pitchFamily="2" charset="-127"/>
                        </a:rPr>
                        <m:t>+</m:t>
                      </m:r>
                      <m:r>
                        <m:rPr>
                          <m:sty m:val="p"/>
                        </m:rPr>
                        <a:rPr lang="en-US" altLang="ko-KR" sz="2400">
                          <a:solidFill>
                            <a:schemeClr val="tx1"/>
                          </a:solidFill>
                          <a:latin typeface="Cambria Math" panose="02040503050406030204" pitchFamily="18" charset="0"/>
                          <a:ea typeface="고도 M" panose="02000503000000020004" pitchFamily="2" charset="-127"/>
                        </a:rPr>
                        <m:t>b</m:t>
                      </m:r>
                    </m:oMath>
                  </m:oMathPara>
                </a14:m>
                <a:endParaRPr lang="ko-KR" altLang="en-US" sz="2400">
                  <a:solidFill>
                    <a:schemeClr val="tx1"/>
                  </a:solidFill>
                  <a:latin typeface="고도 M" panose="02000503000000020004" pitchFamily="2" charset="-127"/>
                  <a:ea typeface="고도 M" panose="02000503000000020004" pitchFamily="2" charset="-127"/>
                </a:endParaRPr>
              </a:p>
            </p:txBody>
          </p:sp>
        </mc:Choice>
        <mc:Fallback xmlns="">
          <p:sp>
            <p:nvSpPr>
              <p:cNvPr id="11" name="직사각형 10">
                <a:extLst>
                  <a:ext uri="{FF2B5EF4-FFF2-40B4-BE49-F238E27FC236}">
                    <a16:creationId xmlns:a16="http://schemas.microsoft.com/office/drawing/2014/main" id="{CCAD663A-BA32-44B5-8D94-EF73C6FE5A9B}"/>
                  </a:ext>
                </a:extLst>
              </p:cNvPr>
              <p:cNvSpPr>
                <a:spLocks noRot="1" noChangeAspect="1" noMove="1" noResize="1" noEditPoints="1" noAdjustHandles="1" noChangeArrowheads="1" noChangeShapeType="1" noTextEdit="1"/>
              </p:cNvSpPr>
              <p:nvPr/>
            </p:nvSpPr>
            <p:spPr>
              <a:xfrm>
                <a:off x="1043151" y="3496645"/>
                <a:ext cx="1741182" cy="461665"/>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5" name="직사각형 64">
                <a:extLst>
                  <a:ext uri="{FF2B5EF4-FFF2-40B4-BE49-F238E27FC236}">
                    <a16:creationId xmlns:a16="http://schemas.microsoft.com/office/drawing/2014/main" id="{39BD075E-D1F6-42DB-BBAE-3DD737338F3E}"/>
                  </a:ext>
                </a:extLst>
              </p:cNvPr>
              <p:cNvSpPr/>
              <p:nvPr/>
            </p:nvSpPr>
            <p:spPr>
              <a:xfrm>
                <a:off x="905405" y="4175614"/>
                <a:ext cx="2730748" cy="116172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ko-KR" sz="2400" b="0" i="0" smtClean="0">
                          <a:solidFill>
                            <a:schemeClr val="tx1"/>
                          </a:solidFill>
                          <a:latin typeface="Cambria Math" panose="02040503050406030204" pitchFamily="18" charset="0"/>
                          <a:ea typeface="고도 M" panose="02000503000000020004" pitchFamily="2" charset="-127"/>
                        </a:rPr>
                        <m:t>sigmoid</m:t>
                      </m:r>
                      <m:r>
                        <a:rPr lang="en-US" altLang="ko-KR" sz="2400">
                          <a:solidFill>
                            <a:schemeClr val="tx1"/>
                          </a:solidFill>
                          <a:latin typeface="Cambria Math" panose="02040503050406030204" pitchFamily="18" charset="0"/>
                          <a:ea typeface="고도 M" panose="02000503000000020004" pitchFamily="2" charset="-127"/>
                        </a:rPr>
                        <m:t>=</m:t>
                      </m:r>
                      <m:f>
                        <m:fPr>
                          <m:ctrlPr>
                            <a:rPr lang="en-US" altLang="ko-KR" sz="2400" b="0" i="1" smtClean="0">
                              <a:solidFill>
                                <a:schemeClr val="tx1"/>
                              </a:solidFill>
                              <a:latin typeface="Cambria Math" panose="02040503050406030204" pitchFamily="18" charset="0"/>
                              <a:ea typeface="고도 M" panose="02000503000000020004" pitchFamily="2" charset="-127"/>
                            </a:rPr>
                          </m:ctrlPr>
                        </m:fPr>
                        <m:num>
                          <m:r>
                            <a:rPr lang="en-US" altLang="ko-KR" sz="2400" b="0" i="0" smtClean="0">
                              <a:solidFill>
                                <a:schemeClr val="tx1"/>
                              </a:solidFill>
                              <a:latin typeface="Cambria Math" panose="02040503050406030204" pitchFamily="18" charset="0"/>
                              <a:ea typeface="고도 M" panose="02000503000000020004" pitchFamily="2" charset="-127"/>
                            </a:rPr>
                            <m:t>1</m:t>
                          </m:r>
                        </m:num>
                        <m:den>
                          <m:r>
                            <a:rPr lang="en-US" altLang="ko-KR" sz="2400" b="0" i="1" smtClean="0">
                              <a:solidFill>
                                <a:schemeClr val="tx1"/>
                              </a:solidFill>
                              <a:latin typeface="Cambria Math" panose="02040503050406030204" pitchFamily="18" charset="0"/>
                              <a:ea typeface="고도 M" panose="02000503000000020004" pitchFamily="2" charset="-127"/>
                            </a:rPr>
                            <m:t>1+</m:t>
                          </m:r>
                          <m:sSup>
                            <m:sSupPr>
                              <m:ctrlPr>
                                <a:rPr lang="en-US" altLang="ko-KR" sz="2400" b="0" i="1" smtClean="0">
                                  <a:solidFill>
                                    <a:schemeClr val="tx1"/>
                                  </a:solidFill>
                                  <a:latin typeface="Cambria Math" panose="02040503050406030204" pitchFamily="18" charset="0"/>
                                  <a:ea typeface="고도 M" panose="02000503000000020004" pitchFamily="2" charset="-127"/>
                                </a:rPr>
                              </m:ctrlPr>
                            </m:sSupPr>
                            <m:e>
                              <m:r>
                                <a:rPr lang="en-US" altLang="ko-KR" sz="2400" b="0" i="1" smtClean="0">
                                  <a:solidFill>
                                    <a:schemeClr val="tx1"/>
                                  </a:solidFill>
                                  <a:latin typeface="Cambria Math" panose="02040503050406030204" pitchFamily="18" charset="0"/>
                                  <a:ea typeface="고도 M" panose="02000503000000020004" pitchFamily="2" charset="-127"/>
                                </a:rPr>
                                <m:t>𝑒</m:t>
                              </m:r>
                            </m:e>
                            <m:sup>
                              <m:r>
                                <a:rPr lang="en-US" altLang="ko-KR" sz="2400" b="0" i="1" smtClean="0">
                                  <a:solidFill>
                                    <a:schemeClr val="tx1"/>
                                  </a:solidFill>
                                  <a:latin typeface="Cambria Math" panose="02040503050406030204" pitchFamily="18" charset="0"/>
                                  <a:ea typeface="고도 M" panose="02000503000000020004" pitchFamily="2" charset="-127"/>
                                </a:rPr>
                                <m:t>−</m:t>
                              </m:r>
                              <m:r>
                                <a:rPr lang="en-US" altLang="ko-KR" sz="2400" b="0" i="1" smtClean="0">
                                  <a:solidFill>
                                    <a:schemeClr val="tx1"/>
                                  </a:solidFill>
                                  <a:latin typeface="Cambria Math" panose="02040503050406030204" pitchFamily="18" charset="0"/>
                                  <a:ea typeface="고도 M" panose="02000503000000020004" pitchFamily="2" charset="-127"/>
                                </a:rPr>
                                <m:t>𝑧</m:t>
                              </m:r>
                            </m:sup>
                          </m:sSup>
                        </m:den>
                      </m:f>
                    </m:oMath>
                  </m:oMathPara>
                </a14:m>
                <a:endParaRPr lang="en-US" altLang="ko-KR" sz="2400" b="0">
                  <a:solidFill>
                    <a:schemeClr val="tx1"/>
                  </a:solidFill>
                  <a:latin typeface="고도 M" panose="02000503000000020004" pitchFamily="2" charset="-127"/>
                  <a:ea typeface="고도 M" panose="02000503000000020004" pitchFamily="2" charset="-127"/>
                </a:endParaRPr>
              </a:p>
              <a:p>
                <a:endParaRPr lang="ko-KR" altLang="en-US" sz="2400">
                  <a:solidFill>
                    <a:schemeClr val="tx1"/>
                  </a:solidFill>
                  <a:latin typeface="고도 M" panose="02000503000000020004" pitchFamily="2" charset="-127"/>
                  <a:ea typeface="고도 M" panose="02000503000000020004" pitchFamily="2" charset="-127"/>
                </a:endParaRPr>
              </a:p>
            </p:txBody>
          </p:sp>
        </mc:Choice>
        <mc:Fallback xmlns="">
          <p:sp>
            <p:nvSpPr>
              <p:cNvPr id="65" name="직사각형 64">
                <a:extLst>
                  <a:ext uri="{FF2B5EF4-FFF2-40B4-BE49-F238E27FC236}">
                    <a16:creationId xmlns:a16="http://schemas.microsoft.com/office/drawing/2014/main" id="{39BD075E-D1F6-42DB-BBAE-3DD737338F3E}"/>
                  </a:ext>
                </a:extLst>
              </p:cNvPr>
              <p:cNvSpPr>
                <a:spLocks noRot="1" noChangeAspect="1" noMove="1" noResize="1" noEditPoints="1" noAdjustHandles="1" noChangeArrowheads="1" noChangeShapeType="1" noTextEdit="1"/>
              </p:cNvSpPr>
              <p:nvPr/>
            </p:nvSpPr>
            <p:spPr>
              <a:xfrm>
                <a:off x="905405" y="4175614"/>
                <a:ext cx="2730748" cy="1161728"/>
              </a:xfrm>
              <a:prstGeom prst="rect">
                <a:avLst/>
              </a:prstGeom>
              <a:blipFill>
                <a:blip r:embed="rId4"/>
                <a:stretch>
                  <a:fillRect/>
                </a:stretch>
              </a:blipFill>
            </p:spPr>
            <p:txBody>
              <a:bodyPr/>
              <a:lstStyle/>
              <a:p>
                <a:r>
                  <a:rPr lang="ko-KR" altLang="en-US">
                    <a:noFill/>
                  </a:rPr>
                  <a:t> </a:t>
                </a:r>
              </a:p>
            </p:txBody>
          </p:sp>
        </mc:Fallback>
      </mc:AlternateContent>
      <p:sp>
        <p:nvSpPr>
          <p:cNvPr id="2" name="자유형: 도형 1">
            <a:extLst>
              <a:ext uri="{FF2B5EF4-FFF2-40B4-BE49-F238E27FC236}">
                <a16:creationId xmlns:a16="http://schemas.microsoft.com/office/drawing/2014/main" id="{3BF0154F-36D7-4177-A06C-CEDB4FD960C0}"/>
              </a:ext>
            </a:extLst>
          </p:cNvPr>
          <p:cNvSpPr/>
          <p:nvPr/>
        </p:nvSpPr>
        <p:spPr>
          <a:xfrm>
            <a:off x="5913236" y="2152953"/>
            <a:ext cx="1899907" cy="794916"/>
          </a:xfrm>
          <a:custGeom>
            <a:avLst/>
            <a:gdLst>
              <a:gd name="connsiteX0" fmla="*/ 0 w 2215739"/>
              <a:gd name="connsiteY0" fmla="*/ 894557 h 966921"/>
              <a:gd name="connsiteX1" fmla="*/ 889000 w 2215739"/>
              <a:gd name="connsiteY1" fmla="*/ 889477 h 966921"/>
              <a:gd name="connsiteX2" fmla="*/ 1320800 w 2215739"/>
              <a:gd name="connsiteY2" fmla="*/ 102077 h 966921"/>
              <a:gd name="connsiteX3" fmla="*/ 2138680 w 2215739"/>
              <a:gd name="connsiteY3" fmla="*/ 10637 h 966921"/>
              <a:gd name="connsiteX4" fmla="*/ 2133600 w 2215739"/>
              <a:gd name="connsiteY4" fmla="*/ 5557 h 9669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5739" h="966921">
                <a:moveTo>
                  <a:pt x="0" y="894557"/>
                </a:moveTo>
                <a:cubicBezTo>
                  <a:pt x="334433" y="958057"/>
                  <a:pt x="668867" y="1021557"/>
                  <a:pt x="889000" y="889477"/>
                </a:cubicBezTo>
                <a:cubicBezTo>
                  <a:pt x="1109133" y="757397"/>
                  <a:pt x="1112520" y="248550"/>
                  <a:pt x="1320800" y="102077"/>
                </a:cubicBezTo>
                <a:cubicBezTo>
                  <a:pt x="1529080" y="-44396"/>
                  <a:pt x="2003214" y="26724"/>
                  <a:pt x="2138680" y="10637"/>
                </a:cubicBezTo>
                <a:cubicBezTo>
                  <a:pt x="2274146" y="-5450"/>
                  <a:pt x="2203873" y="53"/>
                  <a:pt x="2133600" y="5557"/>
                </a:cubicBezTo>
              </a:path>
            </a:pathLst>
          </a:cu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9" name="TextBox 38">
            <a:extLst>
              <a:ext uri="{FF2B5EF4-FFF2-40B4-BE49-F238E27FC236}">
                <a16:creationId xmlns:a16="http://schemas.microsoft.com/office/drawing/2014/main" id="{5F6AB043-780C-41B7-8DD8-8D06F0E5C23B}"/>
              </a:ext>
            </a:extLst>
          </p:cNvPr>
          <p:cNvSpPr txBox="1"/>
          <p:nvPr/>
        </p:nvSpPr>
        <p:spPr>
          <a:xfrm>
            <a:off x="999196" y="1981332"/>
            <a:ext cx="3248005" cy="1200329"/>
          </a:xfrm>
          <a:prstGeom prst="rect">
            <a:avLst/>
          </a:prstGeom>
          <a:noFill/>
        </p:spPr>
        <p:txBody>
          <a:bodyPr wrap="none" rtlCol="0">
            <a:spAutoFit/>
          </a:bodyPr>
          <a:lstStyle/>
          <a:p>
            <a:pPr algn="l"/>
            <a:r>
              <a:rPr lang="ko-KR" altLang="en-US" sz="2400">
                <a:solidFill>
                  <a:schemeClr val="tx1"/>
                </a:solidFill>
                <a:latin typeface="고도 M" panose="02000503000000020004" pitchFamily="2" charset="-127"/>
                <a:ea typeface="고도 M" panose="02000503000000020004" pitchFamily="2" charset="-127"/>
              </a:rPr>
              <a:t>활성화함수 </a:t>
            </a:r>
            <a:r>
              <a:rPr lang="en-US" altLang="ko-KR" sz="24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시그모이드</a:t>
            </a:r>
            <a:endParaRPr lang="en-US" altLang="ko-KR" sz="2400">
              <a:solidFill>
                <a:schemeClr val="tx1"/>
              </a:solidFill>
              <a:latin typeface="고도 M" panose="02000503000000020004" pitchFamily="2" charset="-127"/>
              <a:ea typeface="고도 M" panose="02000503000000020004" pitchFamily="2" charset="-127"/>
            </a:endParaRPr>
          </a:p>
          <a:p>
            <a:pPr algn="l"/>
            <a:r>
              <a:rPr lang="en-US" altLang="ko-KR" sz="2400">
                <a:solidFill>
                  <a:schemeClr val="tx1"/>
                </a:solidFill>
                <a:latin typeface="고도 M" panose="02000503000000020004" pitchFamily="2" charset="-127"/>
                <a:ea typeface="고도 M" panose="02000503000000020004" pitchFamily="2" charset="-127"/>
              </a:rPr>
              <a:t>GD</a:t>
            </a:r>
          </a:p>
          <a:p>
            <a:pPr algn="l"/>
            <a:r>
              <a:rPr lang="en-US" altLang="ko-KR" sz="2400">
                <a:solidFill>
                  <a:schemeClr val="tx1"/>
                </a:solidFill>
                <a:latin typeface="고도 M" panose="02000503000000020004" pitchFamily="2" charset="-127"/>
                <a:ea typeface="고도 M" panose="02000503000000020004" pitchFamily="2" charset="-127"/>
              </a:rPr>
              <a:t>loss</a:t>
            </a:r>
            <a:r>
              <a:rPr lang="ko-KR" altLang="en-US" sz="2400">
                <a:solidFill>
                  <a:schemeClr val="tx1"/>
                </a:solidFill>
                <a:latin typeface="고도 M" panose="02000503000000020004" pitchFamily="2" charset="-127"/>
                <a:ea typeface="고도 M" panose="02000503000000020004" pitchFamily="2" charset="-127"/>
              </a:rPr>
              <a:t> </a:t>
            </a:r>
            <a:r>
              <a:rPr lang="en-US" altLang="ko-KR" sz="2400">
                <a:solidFill>
                  <a:schemeClr val="tx1"/>
                </a:solidFill>
                <a:latin typeface="고도 M" panose="02000503000000020004" pitchFamily="2" charset="-127"/>
                <a:ea typeface="고도 M" panose="02000503000000020004" pitchFamily="2" charset="-127"/>
              </a:rPr>
              <a:t>function</a:t>
            </a:r>
            <a:r>
              <a:rPr lang="ko-KR" altLang="en-US" sz="2400">
                <a:solidFill>
                  <a:schemeClr val="tx1"/>
                </a:solidFill>
                <a:latin typeface="고도 M" panose="02000503000000020004" pitchFamily="2" charset="-127"/>
                <a:ea typeface="고도 M" panose="02000503000000020004" pitchFamily="2" charset="-127"/>
              </a:rPr>
              <a:t> </a:t>
            </a:r>
            <a:r>
              <a:rPr lang="en-US" altLang="ko-KR" sz="2400">
                <a:solidFill>
                  <a:schemeClr val="tx1"/>
                </a:solidFill>
                <a:latin typeface="고도 M" panose="02000503000000020004" pitchFamily="2" charset="-127"/>
                <a:ea typeface="고도 M" panose="02000503000000020004" pitchFamily="2" charset="-127"/>
              </a:rPr>
              <a:t>:</a:t>
            </a:r>
            <a:r>
              <a:rPr lang="ko-KR" altLang="en-US" sz="2400">
                <a:solidFill>
                  <a:schemeClr val="tx1"/>
                </a:solidFill>
                <a:latin typeface="고도 M" panose="02000503000000020004" pitchFamily="2" charset="-127"/>
                <a:ea typeface="고도 M" panose="02000503000000020004" pitchFamily="2" charset="-127"/>
              </a:rPr>
              <a:t> </a:t>
            </a:r>
          </a:p>
        </p:txBody>
      </p:sp>
    </p:spTree>
    <p:extLst>
      <p:ext uri="{BB962C8B-B14F-4D97-AF65-F5344CB8AC3E}">
        <p14:creationId xmlns:p14="http://schemas.microsoft.com/office/powerpoint/2010/main" val="87988508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손실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8" name="TextBox 7">
            <a:extLst>
              <a:ext uri="{FF2B5EF4-FFF2-40B4-BE49-F238E27FC236}">
                <a16:creationId xmlns:a16="http://schemas.microsoft.com/office/drawing/2014/main" id="{54DF0C22-10A3-4D60-BC1A-A4977F00CC9A}"/>
              </a:ext>
            </a:extLst>
          </p:cNvPr>
          <p:cNvSpPr txBox="1"/>
          <p:nvPr/>
        </p:nvSpPr>
        <p:spPr>
          <a:xfrm>
            <a:off x="889000" y="890620"/>
            <a:ext cx="2996590" cy="738664"/>
          </a:xfrm>
          <a:prstGeom prst="rect">
            <a:avLst/>
          </a:prstGeom>
          <a:noFill/>
        </p:spPr>
        <p:txBody>
          <a:bodyPr wrap="none" rtlCol="0">
            <a:spAutoFit/>
          </a:bodyPr>
          <a:lstStyle/>
          <a:p>
            <a:pPr algn="l"/>
            <a:r>
              <a:rPr lang="ko-KR" altLang="en-US" sz="2400">
                <a:solidFill>
                  <a:schemeClr val="tx1"/>
                </a:solidFill>
                <a:latin typeface="고도 M" panose="02000503000000020004" pitchFamily="2" charset="-127"/>
                <a:ea typeface="고도 M" panose="02000503000000020004" pitchFamily="2" charset="-127"/>
              </a:rPr>
              <a:t>선형회귀 </a:t>
            </a:r>
            <a:r>
              <a:rPr lang="en-US" altLang="ko-KR" sz="2400">
                <a:solidFill>
                  <a:schemeClr val="tx1"/>
                </a:solidFill>
                <a:latin typeface="고도 M" panose="02000503000000020004" pitchFamily="2" charset="-127"/>
                <a:ea typeface="고도 M" panose="02000503000000020004" pitchFamily="2" charset="-127"/>
              </a:rPr>
              <a:t>vs </a:t>
            </a:r>
            <a:r>
              <a:rPr lang="ko-KR" altLang="en-US" sz="2400">
                <a:solidFill>
                  <a:schemeClr val="tx1"/>
                </a:solidFill>
                <a:latin typeface="고도 M" panose="02000503000000020004" pitchFamily="2" charset="-127"/>
                <a:ea typeface="고도 M" panose="02000503000000020004" pitchFamily="2" charset="-127"/>
              </a:rPr>
              <a:t>로지스틱 </a:t>
            </a:r>
            <a:endParaRPr lang="en-US" altLang="ko-KR" sz="2400">
              <a:solidFill>
                <a:schemeClr val="tx1"/>
              </a:solidFill>
              <a:latin typeface="고도 M" panose="02000503000000020004" pitchFamily="2" charset="-127"/>
              <a:ea typeface="고도 M" panose="02000503000000020004" pitchFamily="2" charset="-127"/>
            </a:endParaRPr>
          </a:p>
          <a:p>
            <a:pPr algn="l"/>
            <a:r>
              <a:rPr lang="en-US" altLang="ko-KR" sz="1800">
                <a:solidFill>
                  <a:schemeClr val="tx1"/>
                </a:solidFill>
                <a:latin typeface="고도 M" panose="02000503000000020004" pitchFamily="2" charset="-127"/>
                <a:ea typeface="고도 M" panose="02000503000000020004" pitchFamily="2" charset="-127"/>
              </a:rPr>
              <a:t>  </a:t>
            </a:r>
            <a:r>
              <a:rPr lang="ko-KR" altLang="en-US" sz="1800">
                <a:solidFill>
                  <a:schemeClr val="tx1"/>
                </a:solidFill>
                <a:latin typeface="고도 M" panose="02000503000000020004" pitchFamily="2" charset="-127"/>
                <a:ea typeface="고도 M" panose="02000503000000020004" pitchFamily="2" charset="-127"/>
              </a:rPr>
              <a:t>값의 예측            분류</a:t>
            </a:r>
            <a:endParaRPr lang="en-US" altLang="ko-KR" sz="1800">
              <a:solidFill>
                <a:schemeClr val="tx1"/>
              </a:solidFill>
              <a:latin typeface="고도 M" panose="02000503000000020004" pitchFamily="2" charset="-127"/>
              <a:ea typeface="고도 M" panose="02000503000000020004" pitchFamily="2" charset="-127"/>
            </a:endParaRPr>
          </a:p>
        </p:txBody>
      </p:sp>
      <p:cxnSp>
        <p:nvCxnSpPr>
          <p:cNvPr id="25" name="직선 화살표 연결선 24">
            <a:extLst>
              <a:ext uri="{FF2B5EF4-FFF2-40B4-BE49-F238E27FC236}">
                <a16:creationId xmlns:a16="http://schemas.microsoft.com/office/drawing/2014/main" id="{DA10C701-05BA-43CE-96A1-26AEF44A398F}"/>
              </a:ext>
            </a:extLst>
          </p:cNvPr>
          <p:cNvCxnSpPr/>
          <p:nvPr/>
        </p:nvCxnSpPr>
        <p:spPr>
          <a:xfrm flipV="1">
            <a:off x="5775766" y="1372591"/>
            <a:ext cx="0" cy="1793240"/>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28" name="직선 화살표 연결선 27">
            <a:extLst>
              <a:ext uri="{FF2B5EF4-FFF2-40B4-BE49-F238E27FC236}">
                <a16:creationId xmlns:a16="http://schemas.microsoft.com/office/drawing/2014/main" id="{24408308-981C-4977-940C-F097FB78992E}"/>
              </a:ext>
            </a:extLst>
          </p:cNvPr>
          <p:cNvCxnSpPr>
            <a:cxnSpLocks/>
          </p:cNvCxnSpPr>
          <p:nvPr/>
        </p:nvCxnSpPr>
        <p:spPr>
          <a:xfrm>
            <a:off x="5675753" y="2967711"/>
            <a:ext cx="2183515" cy="0"/>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FED92363-B747-4EFB-8D56-9BC578B977FC}"/>
              </a:ext>
            </a:extLst>
          </p:cNvPr>
          <p:cNvSpPr txBox="1"/>
          <p:nvPr/>
        </p:nvSpPr>
        <p:spPr>
          <a:xfrm>
            <a:off x="6306788" y="2967335"/>
            <a:ext cx="1665841" cy="461665"/>
          </a:xfrm>
          <a:prstGeom prst="rect">
            <a:avLst/>
          </a:prstGeom>
          <a:noFill/>
        </p:spPr>
        <p:txBody>
          <a:bodyPr wrap="none" rtlCol="0">
            <a:spAutoFit/>
          </a:bodyPr>
          <a:lstStyle/>
          <a:p>
            <a:pPr algn="l"/>
            <a:r>
              <a:rPr lang="ko-KR" altLang="en-US" sz="2400">
                <a:solidFill>
                  <a:schemeClr val="tx1"/>
                </a:solidFill>
                <a:latin typeface="고도 M" panose="02000503000000020004" pitchFamily="2" charset="-127"/>
                <a:ea typeface="고도 M" panose="02000503000000020004" pitchFamily="2" charset="-127"/>
              </a:rPr>
              <a:t>종양의 크기</a:t>
            </a:r>
          </a:p>
        </p:txBody>
      </p:sp>
      <p:sp>
        <p:nvSpPr>
          <p:cNvPr id="30" name="TextBox 29">
            <a:extLst>
              <a:ext uri="{FF2B5EF4-FFF2-40B4-BE49-F238E27FC236}">
                <a16:creationId xmlns:a16="http://schemas.microsoft.com/office/drawing/2014/main" id="{663EF823-1750-4DF5-A710-1741C9E72DBF}"/>
              </a:ext>
            </a:extLst>
          </p:cNvPr>
          <p:cNvSpPr txBox="1"/>
          <p:nvPr/>
        </p:nvSpPr>
        <p:spPr>
          <a:xfrm>
            <a:off x="4976836" y="1359345"/>
            <a:ext cx="748923" cy="461665"/>
          </a:xfrm>
          <a:prstGeom prst="rect">
            <a:avLst/>
          </a:prstGeom>
          <a:noFill/>
        </p:spPr>
        <p:txBody>
          <a:bodyPr wrap="none" rtlCol="0">
            <a:spAutoFit/>
          </a:bodyPr>
          <a:lstStyle/>
          <a:p>
            <a:pPr algn="l"/>
            <a:r>
              <a:rPr lang="ko-KR" altLang="en-US" sz="2400">
                <a:solidFill>
                  <a:schemeClr val="tx1"/>
                </a:solidFill>
                <a:latin typeface="고도 M" panose="02000503000000020004" pitchFamily="2" charset="-127"/>
                <a:ea typeface="고도 M" panose="02000503000000020004" pitchFamily="2" charset="-127"/>
              </a:rPr>
              <a:t>종류</a:t>
            </a:r>
          </a:p>
        </p:txBody>
      </p:sp>
      <p:sp>
        <p:nvSpPr>
          <p:cNvPr id="3" name="십자형 2">
            <a:extLst>
              <a:ext uri="{FF2B5EF4-FFF2-40B4-BE49-F238E27FC236}">
                <a16:creationId xmlns:a16="http://schemas.microsoft.com/office/drawing/2014/main" id="{008600E1-D316-449B-8321-22DD18C83C5E}"/>
              </a:ext>
            </a:extLst>
          </p:cNvPr>
          <p:cNvSpPr/>
          <p:nvPr/>
        </p:nvSpPr>
        <p:spPr>
          <a:xfrm rot="2700000">
            <a:off x="5962537" y="2888593"/>
            <a:ext cx="157480" cy="157480"/>
          </a:xfrm>
          <a:prstGeom prst="plus">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 name="십자형 30">
            <a:extLst>
              <a:ext uri="{FF2B5EF4-FFF2-40B4-BE49-F238E27FC236}">
                <a16:creationId xmlns:a16="http://schemas.microsoft.com/office/drawing/2014/main" id="{635D7975-C96B-4B5A-A4A9-5F7714CF8035}"/>
              </a:ext>
            </a:extLst>
          </p:cNvPr>
          <p:cNvSpPr/>
          <p:nvPr/>
        </p:nvSpPr>
        <p:spPr>
          <a:xfrm rot="2700000">
            <a:off x="6282577" y="2888594"/>
            <a:ext cx="157480" cy="157480"/>
          </a:xfrm>
          <a:prstGeom prst="plus">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 name="십자형 31">
            <a:extLst>
              <a:ext uri="{FF2B5EF4-FFF2-40B4-BE49-F238E27FC236}">
                <a16:creationId xmlns:a16="http://schemas.microsoft.com/office/drawing/2014/main" id="{F9BC2FB3-A4DA-4B25-8A6B-96698D7A224D}"/>
              </a:ext>
            </a:extLst>
          </p:cNvPr>
          <p:cNvSpPr/>
          <p:nvPr/>
        </p:nvSpPr>
        <p:spPr>
          <a:xfrm rot="2700000">
            <a:off x="6641750" y="2888593"/>
            <a:ext cx="157480" cy="157480"/>
          </a:xfrm>
          <a:prstGeom prst="plus">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3" name="십자형 32">
            <a:extLst>
              <a:ext uri="{FF2B5EF4-FFF2-40B4-BE49-F238E27FC236}">
                <a16:creationId xmlns:a16="http://schemas.microsoft.com/office/drawing/2014/main" id="{37283749-5D41-404F-BE7D-F3FE910D12A4}"/>
              </a:ext>
            </a:extLst>
          </p:cNvPr>
          <p:cNvSpPr/>
          <p:nvPr/>
        </p:nvSpPr>
        <p:spPr>
          <a:xfrm rot="2700000">
            <a:off x="6980957" y="2091648"/>
            <a:ext cx="157480" cy="157480"/>
          </a:xfrm>
          <a:prstGeom prst="plus">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 name="십자형 33">
            <a:extLst>
              <a:ext uri="{FF2B5EF4-FFF2-40B4-BE49-F238E27FC236}">
                <a16:creationId xmlns:a16="http://schemas.microsoft.com/office/drawing/2014/main" id="{979A566B-CDD1-419C-BF67-4174A856BE06}"/>
              </a:ext>
            </a:extLst>
          </p:cNvPr>
          <p:cNvSpPr/>
          <p:nvPr/>
        </p:nvSpPr>
        <p:spPr>
          <a:xfrm rot="2700000">
            <a:off x="7300997" y="2091649"/>
            <a:ext cx="157480" cy="157480"/>
          </a:xfrm>
          <a:prstGeom prst="plus">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십자형 34">
            <a:extLst>
              <a:ext uri="{FF2B5EF4-FFF2-40B4-BE49-F238E27FC236}">
                <a16:creationId xmlns:a16="http://schemas.microsoft.com/office/drawing/2014/main" id="{8299B635-F627-45D1-B10F-DCBFB43F7482}"/>
              </a:ext>
            </a:extLst>
          </p:cNvPr>
          <p:cNvSpPr/>
          <p:nvPr/>
        </p:nvSpPr>
        <p:spPr>
          <a:xfrm rot="2700000">
            <a:off x="7660170" y="2091648"/>
            <a:ext cx="157480" cy="157480"/>
          </a:xfrm>
          <a:prstGeom prst="plus">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TextBox 35">
            <a:extLst>
              <a:ext uri="{FF2B5EF4-FFF2-40B4-BE49-F238E27FC236}">
                <a16:creationId xmlns:a16="http://schemas.microsoft.com/office/drawing/2014/main" id="{5523C009-E715-44B0-9848-1254B350BFBE}"/>
              </a:ext>
            </a:extLst>
          </p:cNvPr>
          <p:cNvSpPr txBox="1"/>
          <p:nvPr/>
        </p:nvSpPr>
        <p:spPr>
          <a:xfrm>
            <a:off x="5166005" y="2736500"/>
            <a:ext cx="359394"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0</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37" name="TextBox 36">
            <a:extLst>
              <a:ext uri="{FF2B5EF4-FFF2-40B4-BE49-F238E27FC236}">
                <a16:creationId xmlns:a16="http://schemas.microsoft.com/office/drawing/2014/main" id="{EB80BF86-36E2-43E0-BC0F-49BFE83525B6}"/>
              </a:ext>
            </a:extLst>
          </p:cNvPr>
          <p:cNvSpPr txBox="1"/>
          <p:nvPr/>
        </p:nvSpPr>
        <p:spPr>
          <a:xfrm>
            <a:off x="5186669" y="1939555"/>
            <a:ext cx="317716"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1</a:t>
            </a:r>
            <a:endParaRPr lang="ko-KR" altLang="en-US" sz="2400">
              <a:solidFill>
                <a:schemeClr val="tx1"/>
              </a:solidFill>
              <a:latin typeface="고도 M" panose="02000503000000020004" pitchFamily="2" charset="-127"/>
              <a:ea typeface="고도 M" panose="02000503000000020004" pitchFamily="2" charset="-127"/>
            </a:endParaRPr>
          </a:p>
        </p:txBody>
      </p:sp>
      <p:cxnSp>
        <p:nvCxnSpPr>
          <p:cNvPr id="6" name="직선 연결선 5">
            <a:extLst>
              <a:ext uri="{FF2B5EF4-FFF2-40B4-BE49-F238E27FC236}">
                <a16:creationId xmlns:a16="http://schemas.microsoft.com/office/drawing/2014/main" id="{BAED6F0B-9981-4F83-8E17-F449E70CC378}"/>
              </a:ext>
            </a:extLst>
          </p:cNvPr>
          <p:cNvCxnSpPr>
            <a:endCxn id="35" idx="3"/>
          </p:cNvCxnSpPr>
          <p:nvPr/>
        </p:nvCxnSpPr>
        <p:spPr>
          <a:xfrm flipV="1">
            <a:off x="5857240" y="2226066"/>
            <a:ext cx="1937348" cy="674614"/>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직선 연결선 8">
            <a:extLst>
              <a:ext uri="{FF2B5EF4-FFF2-40B4-BE49-F238E27FC236}">
                <a16:creationId xmlns:a16="http://schemas.microsoft.com/office/drawing/2014/main" id="{5E675485-5670-4C31-AE79-F8EF04C542F8}"/>
              </a:ext>
            </a:extLst>
          </p:cNvPr>
          <p:cNvCxnSpPr/>
          <p:nvPr/>
        </p:nvCxnSpPr>
        <p:spPr>
          <a:xfrm>
            <a:off x="5080000" y="2563373"/>
            <a:ext cx="3256280" cy="0"/>
          </a:xfrm>
          <a:prstGeom prst="line">
            <a:avLst/>
          </a:prstGeom>
          <a:ln w="63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97FAC824-5F92-412B-88BC-A3A515B1C86F}"/>
              </a:ext>
            </a:extLst>
          </p:cNvPr>
          <p:cNvSpPr txBox="1"/>
          <p:nvPr/>
        </p:nvSpPr>
        <p:spPr>
          <a:xfrm>
            <a:off x="4617485" y="2332540"/>
            <a:ext cx="622286"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0.5</a:t>
            </a:r>
            <a:endParaRPr lang="ko-KR" altLang="en-US" sz="2400">
              <a:solidFill>
                <a:schemeClr val="tx1"/>
              </a:solidFill>
              <a:latin typeface="고도 M" panose="02000503000000020004" pitchFamily="2" charset="-127"/>
              <a:ea typeface="고도 M" panose="02000503000000020004" pitchFamily="2" charset="-127"/>
            </a:endParaRPr>
          </a:p>
        </p:txBody>
      </p:sp>
      <p:cxnSp>
        <p:nvCxnSpPr>
          <p:cNvPr id="42" name="직선 화살표 연결선 41">
            <a:extLst>
              <a:ext uri="{FF2B5EF4-FFF2-40B4-BE49-F238E27FC236}">
                <a16:creationId xmlns:a16="http://schemas.microsoft.com/office/drawing/2014/main" id="{3CB89AB5-757C-4A8C-9D20-35FBEDDE8B5F}"/>
              </a:ext>
            </a:extLst>
          </p:cNvPr>
          <p:cNvCxnSpPr/>
          <p:nvPr/>
        </p:nvCxnSpPr>
        <p:spPr>
          <a:xfrm flipV="1">
            <a:off x="5807110" y="3722942"/>
            <a:ext cx="0" cy="1793240"/>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43" name="직선 화살표 연결선 42">
            <a:extLst>
              <a:ext uri="{FF2B5EF4-FFF2-40B4-BE49-F238E27FC236}">
                <a16:creationId xmlns:a16="http://schemas.microsoft.com/office/drawing/2014/main" id="{821BC1DA-78F9-44DF-BF38-27D1398BC9EE}"/>
              </a:ext>
            </a:extLst>
          </p:cNvPr>
          <p:cNvCxnSpPr>
            <a:cxnSpLocks/>
          </p:cNvCxnSpPr>
          <p:nvPr/>
        </p:nvCxnSpPr>
        <p:spPr>
          <a:xfrm>
            <a:off x="5707097" y="5318062"/>
            <a:ext cx="2183515" cy="0"/>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41462E8C-C995-42EF-931A-7025748E8FFA}"/>
              </a:ext>
            </a:extLst>
          </p:cNvPr>
          <p:cNvSpPr txBox="1"/>
          <p:nvPr/>
        </p:nvSpPr>
        <p:spPr>
          <a:xfrm>
            <a:off x="6338132" y="5317686"/>
            <a:ext cx="1665841" cy="461665"/>
          </a:xfrm>
          <a:prstGeom prst="rect">
            <a:avLst/>
          </a:prstGeom>
          <a:noFill/>
        </p:spPr>
        <p:txBody>
          <a:bodyPr wrap="none" rtlCol="0">
            <a:spAutoFit/>
          </a:bodyPr>
          <a:lstStyle/>
          <a:p>
            <a:pPr algn="l"/>
            <a:r>
              <a:rPr lang="ko-KR" altLang="en-US" sz="2400">
                <a:solidFill>
                  <a:schemeClr val="tx1"/>
                </a:solidFill>
                <a:latin typeface="고도 M" panose="02000503000000020004" pitchFamily="2" charset="-127"/>
                <a:ea typeface="고도 M" panose="02000503000000020004" pitchFamily="2" charset="-127"/>
              </a:rPr>
              <a:t>종양의 크기</a:t>
            </a:r>
          </a:p>
        </p:txBody>
      </p:sp>
      <p:sp>
        <p:nvSpPr>
          <p:cNvPr id="45" name="TextBox 44">
            <a:extLst>
              <a:ext uri="{FF2B5EF4-FFF2-40B4-BE49-F238E27FC236}">
                <a16:creationId xmlns:a16="http://schemas.microsoft.com/office/drawing/2014/main" id="{98B9F9E0-57DB-46B2-A24C-B26D4E2D8EF2}"/>
              </a:ext>
            </a:extLst>
          </p:cNvPr>
          <p:cNvSpPr txBox="1"/>
          <p:nvPr/>
        </p:nvSpPr>
        <p:spPr>
          <a:xfrm>
            <a:off x="5008180" y="3709696"/>
            <a:ext cx="748923" cy="461665"/>
          </a:xfrm>
          <a:prstGeom prst="rect">
            <a:avLst/>
          </a:prstGeom>
          <a:noFill/>
        </p:spPr>
        <p:txBody>
          <a:bodyPr wrap="none" rtlCol="0">
            <a:spAutoFit/>
          </a:bodyPr>
          <a:lstStyle/>
          <a:p>
            <a:pPr algn="l"/>
            <a:r>
              <a:rPr lang="ko-KR" altLang="en-US" sz="2400">
                <a:solidFill>
                  <a:schemeClr val="tx1"/>
                </a:solidFill>
                <a:latin typeface="고도 M" panose="02000503000000020004" pitchFamily="2" charset="-127"/>
                <a:ea typeface="고도 M" panose="02000503000000020004" pitchFamily="2" charset="-127"/>
              </a:rPr>
              <a:t>종류</a:t>
            </a:r>
          </a:p>
        </p:txBody>
      </p:sp>
      <p:sp>
        <p:nvSpPr>
          <p:cNvPr id="46" name="십자형 45">
            <a:extLst>
              <a:ext uri="{FF2B5EF4-FFF2-40B4-BE49-F238E27FC236}">
                <a16:creationId xmlns:a16="http://schemas.microsoft.com/office/drawing/2014/main" id="{FE4502E3-91FC-46EB-B0ED-CAA51CF4BF1D}"/>
              </a:ext>
            </a:extLst>
          </p:cNvPr>
          <p:cNvSpPr/>
          <p:nvPr/>
        </p:nvSpPr>
        <p:spPr>
          <a:xfrm rot="2700000">
            <a:off x="5993881" y="5238944"/>
            <a:ext cx="157480" cy="157480"/>
          </a:xfrm>
          <a:prstGeom prst="plus">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7" name="십자형 46">
            <a:extLst>
              <a:ext uri="{FF2B5EF4-FFF2-40B4-BE49-F238E27FC236}">
                <a16:creationId xmlns:a16="http://schemas.microsoft.com/office/drawing/2014/main" id="{0265AE30-5616-48DE-A6C6-8DA09436DBDC}"/>
              </a:ext>
            </a:extLst>
          </p:cNvPr>
          <p:cNvSpPr/>
          <p:nvPr/>
        </p:nvSpPr>
        <p:spPr>
          <a:xfrm rot="2700000">
            <a:off x="6313921" y="5238945"/>
            <a:ext cx="157480" cy="157480"/>
          </a:xfrm>
          <a:prstGeom prst="plus">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8" name="십자형 47">
            <a:extLst>
              <a:ext uri="{FF2B5EF4-FFF2-40B4-BE49-F238E27FC236}">
                <a16:creationId xmlns:a16="http://schemas.microsoft.com/office/drawing/2014/main" id="{3A5D6D7A-2F7A-4FC0-8C2F-04F7D85DB90D}"/>
              </a:ext>
            </a:extLst>
          </p:cNvPr>
          <p:cNvSpPr/>
          <p:nvPr/>
        </p:nvSpPr>
        <p:spPr>
          <a:xfrm rot="2700000">
            <a:off x="6673094" y="5238944"/>
            <a:ext cx="157480" cy="157480"/>
          </a:xfrm>
          <a:prstGeom prst="plus">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9" name="십자형 48">
            <a:extLst>
              <a:ext uri="{FF2B5EF4-FFF2-40B4-BE49-F238E27FC236}">
                <a16:creationId xmlns:a16="http://schemas.microsoft.com/office/drawing/2014/main" id="{3E970821-4CF2-42B4-B9F6-4F427BD8F397}"/>
              </a:ext>
            </a:extLst>
          </p:cNvPr>
          <p:cNvSpPr/>
          <p:nvPr/>
        </p:nvSpPr>
        <p:spPr>
          <a:xfrm rot="2700000">
            <a:off x="7012301" y="4441999"/>
            <a:ext cx="157480" cy="157480"/>
          </a:xfrm>
          <a:prstGeom prst="plus">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0" name="십자형 49">
            <a:extLst>
              <a:ext uri="{FF2B5EF4-FFF2-40B4-BE49-F238E27FC236}">
                <a16:creationId xmlns:a16="http://schemas.microsoft.com/office/drawing/2014/main" id="{18E48078-0E67-4A61-A272-56CE481796FA}"/>
              </a:ext>
            </a:extLst>
          </p:cNvPr>
          <p:cNvSpPr/>
          <p:nvPr/>
        </p:nvSpPr>
        <p:spPr>
          <a:xfrm rot="2700000">
            <a:off x="7332341" y="4442000"/>
            <a:ext cx="157480" cy="157480"/>
          </a:xfrm>
          <a:prstGeom prst="plus">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1" name="십자형 50">
            <a:extLst>
              <a:ext uri="{FF2B5EF4-FFF2-40B4-BE49-F238E27FC236}">
                <a16:creationId xmlns:a16="http://schemas.microsoft.com/office/drawing/2014/main" id="{9A5B0677-2A2D-4327-96FF-0A6B82995530}"/>
              </a:ext>
            </a:extLst>
          </p:cNvPr>
          <p:cNvSpPr/>
          <p:nvPr/>
        </p:nvSpPr>
        <p:spPr>
          <a:xfrm rot="2700000">
            <a:off x="7691514" y="4441999"/>
            <a:ext cx="157480" cy="157480"/>
          </a:xfrm>
          <a:prstGeom prst="plus">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2" name="TextBox 51">
            <a:extLst>
              <a:ext uri="{FF2B5EF4-FFF2-40B4-BE49-F238E27FC236}">
                <a16:creationId xmlns:a16="http://schemas.microsoft.com/office/drawing/2014/main" id="{55D50725-65D1-464D-B947-89930B00A33B}"/>
              </a:ext>
            </a:extLst>
          </p:cNvPr>
          <p:cNvSpPr txBox="1"/>
          <p:nvPr/>
        </p:nvSpPr>
        <p:spPr>
          <a:xfrm>
            <a:off x="5197349" y="5086851"/>
            <a:ext cx="359394"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0</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53" name="TextBox 52">
            <a:extLst>
              <a:ext uri="{FF2B5EF4-FFF2-40B4-BE49-F238E27FC236}">
                <a16:creationId xmlns:a16="http://schemas.microsoft.com/office/drawing/2014/main" id="{4AE2AF3E-AEEE-4F3A-B2D6-422B5F1698CC}"/>
              </a:ext>
            </a:extLst>
          </p:cNvPr>
          <p:cNvSpPr txBox="1"/>
          <p:nvPr/>
        </p:nvSpPr>
        <p:spPr>
          <a:xfrm>
            <a:off x="5218013" y="4289906"/>
            <a:ext cx="317716"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1</a:t>
            </a:r>
            <a:endParaRPr lang="ko-KR" altLang="en-US" sz="2400">
              <a:solidFill>
                <a:schemeClr val="tx1"/>
              </a:solidFill>
              <a:latin typeface="고도 M" panose="02000503000000020004" pitchFamily="2" charset="-127"/>
              <a:ea typeface="고도 M" panose="02000503000000020004" pitchFamily="2" charset="-127"/>
            </a:endParaRPr>
          </a:p>
        </p:txBody>
      </p:sp>
      <p:cxnSp>
        <p:nvCxnSpPr>
          <p:cNvPr id="59" name="직선 연결선 58">
            <a:extLst>
              <a:ext uri="{FF2B5EF4-FFF2-40B4-BE49-F238E27FC236}">
                <a16:creationId xmlns:a16="http://schemas.microsoft.com/office/drawing/2014/main" id="{EBFFECCE-5EF2-4457-9CCB-E89F788AD461}"/>
              </a:ext>
            </a:extLst>
          </p:cNvPr>
          <p:cNvCxnSpPr>
            <a:cxnSpLocks/>
          </p:cNvCxnSpPr>
          <p:nvPr/>
        </p:nvCxnSpPr>
        <p:spPr>
          <a:xfrm flipV="1">
            <a:off x="5888584" y="4576416"/>
            <a:ext cx="2935541" cy="674615"/>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0" name="직선 연결선 59">
            <a:extLst>
              <a:ext uri="{FF2B5EF4-FFF2-40B4-BE49-F238E27FC236}">
                <a16:creationId xmlns:a16="http://schemas.microsoft.com/office/drawing/2014/main" id="{E9AB7176-3DDD-4FD3-B644-D204D17B141D}"/>
              </a:ext>
            </a:extLst>
          </p:cNvPr>
          <p:cNvCxnSpPr/>
          <p:nvPr/>
        </p:nvCxnSpPr>
        <p:spPr>
          <a:xfrm>
            <a:off x="5111344" y="4913724"/>
            <a:ext cx="3256280" cy="0"/>
          </a:xfrm>
          <a:prstGeom prst="line">
            <a:avLst/>
          </a:prstGeom>
          <a:ln w="63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702F12A8-6FE1-434C-9CB3-9EFD2F0D6A87}"/>
              </a:ext>
            </a:extLst>
          </p:cNvPr>
          <p:cNvSpPr txBox="1"/>
          <p:nvPr/>
        </p:nvSpPr>
        <p:spPr>
          <a:xfrm>
            <a:off x="4648829" y="4682891"/>
            <a:ext cx="622286"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0.5</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63" name="십자형 62">
            <a:extLst>
              <a:ext uri="{FF2B5EF4-FFF2-40B4-BE49-F238E27FC236}">
                <a16:creationId xmlns:a16="http://schemas.microsoft.com/office/drawing/2014/main" id="{B6BC4D6A-C0CA-45B9-9464-8CD12F353C54}"/>
              </a:ext>
            </a:extLst>
          </p:cNvPr>
          <p:cNvSpPr/>
          <p:nvPr/>
        </p:nvSpPr>
        <p:spPr>
          <a:xfrm rot="2700000">
            <a:off x="8560264" y="4441999"/>
            <a:ext cx="157480" cy="157480"/>
          </a:xfrm>
          <a:prstGeom prst="plus">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TextBox 37">
            <a:extLst>
              <a:ext uri="{FF2B5EF4-FFF2-40B4-BE49-F238E27FC236}">
                <a16:creationId xmlns:a16="http://schemas.microsoft.com/office/drawing/2014/main" id="{8F6CE6E4-A6CC-4790-8B59-BA5B1AD3E8D6}"/>
              </a:ext>
            </a:extLst>
          </p:cNvPr>
          <p:cNvSpPr txBox="1"/>
          <p:nvPr/>
        </p:nvSpPr>
        <p:spPr>
          <a:xfrm>
            <a:off x="870070" y="2059032"/>
            <a:ext cx="1669047" cy="461665"/>
          </a:xfrm>
          <a:prstGeom prst="rect">
            <a:avLst/>
          </a:prstGeom>
          <a:noFill/>
        </p:spPr>
        <p:txBody>
          <a:bodyPr wrap="none" rtlCol="0">
            <a:spAutoFit/>
          </a:bodyPr>
          <a:lstStyle/>
          <a:p>
            <a:pPr algn="l"/>
            <a:r>
              <a:rPr lang="ko-KR" altLang="en-US" sz="2400">
                <a:solidFill>
                  <a:schemeClr val="tx1"/>
                </a:solidFill>
                <a:latin typeface="고도 M" panose="02000503000000020004" pitchFamily="2" charset="-127"/>
                <a:ea typeface="고도 M" panose="02000503000000020004" pitchFamily="2" charset="-127"/>
              </a:rPr>
              <a:t>시그모이드 </a:t>
            </a:r>
            <a:endParaRPr lang="en-US" altLang="ko-KR" sz="18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46150755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손실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8" name="TextBox 7">
            <a:extLst>
              <a:ext uri="{FF2B5EF4-FFF2-40B4-BE49-F238E27FC236}">
                <a16:creationId xmlns:a16="http://schemas.microsoft.com/office/drawing/2014/main" id="{54DF0C22-10A3-4D60-BC1A-A4977F00CC9A}"/>
              </a:ext>
            </a:extLst>
          </p:cNvPr>
          <p:cNvSpPr txBox="1"/>
          <p:nvPr/>
        </p:nvSpPr>
        <p:spPr>
          <a:xfrm>
            <a:off x="889000" y="890620"/>
            <a:ext cx="2996590" cy="738664"/>
          </a:xfrm>
          <a:prstGeom prst="rect">
            <a:avLst/>
          </a:prstGeom>
          <a:noFill/>
        </p:spPr>
        <p:txBody>
          <a:bodyPr wrap="none" rtlCol="0">
            <a:spAutoFit/>
          </a:bodyPr>
          <a:lstStyle/>
          <a:p>
            <a:pPr algn="l"/>
            <a:r>
              <a:rPr lang="ko-KR" altLang="en-US" sz="2400">
                <a:solidFill>
                  <a:schemeClr val="tx1"/>
                </a:solidFill>
                <a:latin typeface="고도 M" panose="02000503000000020004" pitchFamily="2" charset="-127"/>
                <a:ea typeface="고도 M" panose="02000503000000020004" pitchFamily="2" charset="-127"/>
              </a:rPr>
              <a:t>선형회귀 </a:t>
            </a:r>
            <a:r>
              <a:rPr lang="en-US" altLang="ko-KR" sz="2400">
                <a:solidFill>
                  <a:schemeClr val="tx1"/>
                </a:solidFill>
                <a:latin typeface="고도 M" panose="02000503000000020004" pitchFamily="2" charset="-127"/>
                <a:ea typeface="고도 M" panose="02000503000000020004" pitchFamily="2" charset="-127"/>
              </a:rPr>
              <a:t>vs </a:t>
            </a:r>
            <a:r>
              <a:rPr lang="ko-KR" altLang="en-US" sz="2400">
                <a:solidFill>
                  <a:schemeClr val="tx1"/>
                </a:solidFill>
                <a:latin typeface="고도 M" panose="02000503000000020004" pitchFamily="2" charset="-127"/>
                <a:ea typeface="고도 M" panose="02000503000000020004" pitchFamily="2" charset="-127"/>
              </a:rPr>
              <a:t>로지스틱 </a:t>
            </a:r>
            <a:endParaRPr lang="en-US" altLang="ko-KR" sz="2400">
              <a:solidFill>
                <a:schemeClr val="tx1"/>
              </a:solidFill>
              <a:latin typeface="고도 M" panose="02000503000000020004" pitchFamily="2" charset="-127"/>
              <a:ea typeface="고도 M" panose="02000503000000020004" pitchFamily="2" charset="-127"/>
            </a:endParaRPr>
          </a:p>
          <a:p>
            <a:pPr algn="l"/>
            <a:r>
              <a:rPr lang="en-US" altLang="ko-KR" sz="1800">
                <a:solidFill>
                  <a:schemeClr val="tx1"/>
                </a:solidFill>
                <a:latin typeface="고도 M" panose="02000503000000020004" pitchFamily="2" charset="-127"/>
                <a:ea typeface="고도 M" panose="02000503000000020004" pitchFamily="2" charset="-127"/>
              </a:rPr>
              <a:t>  </a:t>
            </a:r>
            <a:r>
              <a:rPr lang="ko-KR" altLang="en-US" sz="1800">
                <a:solidFill>
                  <a:schemeClr val="tx1"/>
                </a:solidFill>
                <a:latin typeface="고도 M" panose="02000503000000020004" pitchFamily="2" charset="-127"/>
                <a:ea typeface="고도 M" panose="02000503000000020004" pitchFamily="2" charset="-127"/>
              </a:rPr>
              <a:t>값의 예측            분류</a:t>
            </a:r>
            <a:endParaRPr lang="en-US" altLang="ko-KR" sz="18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11" name="직사각형 10">
                <a:extLst>
                  <a:ext uri="{FF2B5EF4-FFF2-40B4-BE49-F238E27FC236}">
                    <a16:creationId xmlns:a16="http://schemas.microsoft.com/office/drawing/2014/main" id="{CCAD663A-BA32-44B5-8D94-EF73C6FE5A9B}"/>
                  </a:ext>
                </a:extLst>
              </p:cNvPr>
              <p:cNvSpPr/>
              <p:nvPr/>
            </p:nvSpPr>
            <p:spPr>
              <a:xfrm>
                <a:off x="1043151" y="3496645"/>
                <a:ext cx="1741182"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ko-KR" sz="2400" b="0" i="0" smtClean="0">
                          <a:solidFill>
                            <a:schemeClr val="tx1"/>
                          </a:solidFill>
                          <a:latin typeface="Cambria Math" panose="02040503050406030204" pitchFamily="18" charset="0"/>
                          <a:ea typeface="고도 M" panose="02000503000000020004" pitchFamily="2" charset="-127"/>
                        </a:rPr>
                        <m:t>z</m:t>
                      </m:r>
                      <m:r>
                        <a:rPr lang="en-US" altLang="ko-KR" sz="2400">
                          <a:solidFill>
                            <a:schemeClr val="tx1"/>
                          </a:solidFill>
                          <a:latin typeface="Cambria Math" panose="02040503050406030204" pitchFamily="18" charset="0"/>
                          <a:ea typeface="고도 M" panose="02000503000000020004" pitchFamily="2" charset="-127"/>
                        </a:rPr>
                        <m:t>=</m:t>
                      </m:r>
                      <m:r>
                        <m:rPr>
                          <m:sty m:val="p"/>
                        </m:rPr>
                        <a:rPr lang="en-US" altLang="ko-KR" sz="2400">
                          <a:solidFill>
                            <a:schemeClr val="tx1"/>
                          </a:solidFill>
                          <a:latin typeface="Cambria Math" panose="02040503050406030204" pitchFamily="18" charset="0"/>
                          <a:ea typeface="고도 M" panose="02000503000000020004" pitchFamily="2" charset="-127"/>
                        </a:rPr>
                        <m:t>wx</m:t>
                      </m:r>
                      <m:r>
                        <a:rPr lang="en-US" altLang="ko-KR" sz="2400">
                          <a:solidFill>
                            <a:schemeClr val="tx1"/>
                          </a:solidFill>
                          <a:latin typeface="Cambria Math" panose="02040503050406030204" pitchFamily="18" charset="0"/>
                          <a:ea typeface="고도 M" panose="02000503000000020004" pitchFamily="2" charset="-127"/>
                        </a:rPr>
                        <m:t>+</m:t>
                      </m:r>
                      <m:r>
                        <m:rPr>
                          <m:sty m:val="p"/>
                        </m:rPr>
                        <a:rPr lang="en-US" altLang="ko-KR" sz="2400">
                          <a:solidFill>
                            <a:schemeClr val="tx1"/>
                          </a:solidFill>
                          <a:latin typeface="Cambria Math" panose="02040503050406030204" pitchFamily="18" charset="0"/>
                          <a:ea typeface="고도 M" panose="02000503000000020004" pitchFamily="2" charset="-127"/>
                        </a:rPr>
                        <m:t>b</m:t>
                      </m:r>
                    </m:oMath>
                  </m:oMathPara>
                </a14:m>
                <a:endParaRPr lang="ko-KR" altLang="en-US" sz="2400">
                  <a:solidFill>
                    <a:schemeClr val="tx1"/>
                  </a:solidFill>
                  <a:latin typeface="고도 M" panose="02000503000000020004" pitchFamily="2" charset="-127"/>
                  <a:ea typeface="고도 M" panose="02000503000000020004" pitchFamily="2" charset="-127"/>
                </a:endParaRPr>
              </a:p>
            </p:txBody>
          </p:sp>
        </mc:Choice>
        <mc:Fallback xmlns="">
          <p:sp>
            <p:nvSpPr>
              <p:cNvPr id="11" name="직사각형 10">
                <a:extLst>
                  <a:ext uri="{FF2B5EF4-FFF2-40B4-BE49-F238E27FC236}">
                    <a16:creationId xmlns:a16="http://schemas.microsoft.com/office/drawing/2014/main" id="{CCAD663A-BA32-44B5-8D94-EF73C6FE5A9B}"/>
                  </a:ext>
                </a:extLst>
              </p:cNvPr>
              <p:cNvSpPr>
                <a:spLocks noRot="1" noChangeAspect="1" noMove="1" noResize="1" noEditPoints="1" noAdjustHandles="1" noChangeArrowheads="1" noChangeShapeType="1" noTextEdit="1"/>
              </p:cNvSpPr>
              <p:nvPr/>
            </p:nvSpPr>
            <p:spPr>
              <a:xfrm>
                <a:off x="1043151" y="3496645"/>
                <a:ext cx="1741182" cy="461665"/>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5" name="직사각형 64">
                <a:extLst>
                  <a:ext uri="{FF2B5EF4-FFF2-40B4-BE49-F238E27FC236}">
                    <a16:creationId xmlns:a16="http://schemas.microsoft.com/office/drawing/2014/main" id="{39BD075E-D1F6-42DB-BBAE-3DD737338F3E}"/>
                  </a:ext>
                </a:extLst>
              </p:cNvPr>
              <p:cNvSpPr/>
              <p:nvPr/>
            </p:nvSpPr>
            <p:spPr>
              <a:xfrm>
                <a:off x="905405" y="4175614"/>
                <a:ext cx="2730748" cy="116172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ko-KR" sz="2400" b="0" i="0" smtClean="0">
                          <a:solidFill>
                            <a:schemeClr val="tx1"/>
                          </a:solidFill>
                          <a:latin typeface="Cambria Math" panose="02040503050406030204" pitchFamily="18" charset="0"/>
                          <a:ea typeface="고도 M" panose="02000503000000020004" pitchFamily="2" charset="-127"/>
                        </a:rPr>
                        <m:t>sigmoid</m:t>
                      </m:r>
                      <m:r>
                        <a:rPr lang="en-US" altLang="ko-KR" sz="2400">
                          <a:solidFill>
                            <a:schemeClr val="tx1"/>
                          </a:solidFill>
                          <a:latin typeface="Cambria Math" panose="02040503050406030204" pitchFamily="18" charset="0"/>
                          <a:ea typeface="고도 M" panose="02000503000000020004" pitchFamily="2" charset="-127"/>
                        </a:rPr>
                        <m:t>=</m:t>
                      </m:r>
                      <m:f>
                        <m:fPr>
                          <m:ctrlPr>
                            <a:rPr lang="en-US" altLang="ko-KR" sz="2400" b="0" i="1" smtClean="0">
                              <a:solidFill>
                                <a:schemeClr val="tx1"/>
                              </a:solidFill>
                              <a:latin typeface="Cambria Math" panose="02040503050406030204" pitchFamily="18" charset="0"/>
                              <a:ea typeface="고도 M" panose="02000503000000020004" pitchFamily="2" charset="-127"/>
                            </a:rPr>
                          </m:ctrlPr>
                        </m:fPr>
                        <m:num>
                          <m:r>
                            <a:rPr lang="en-US" altLang="ko-KR" sz="2400" b="0" i="0" smtClean="0">
                              <a:solidFill>
                                <a:schemeClr val="tx1"/>
                              </a:solidFill>
                              <a:latin typeface="Cambria Math" panose="02040503050406030204" pitchFamily="18" charset="0"/>
                              <a:ea typeface="고도 M" panose="02000503000000020004" pitchFamily="2" charset="-127"/>
                            </a:rPr>
                            <m:t>1</m:t>
                          </m:r>
                        </m:num>
                        <m:den>
                          <m:r>
                            <a:rPr lang="en-US" altLang="ko-KR" sz="2400" b="0" i="1" smtClean="0">
                              <a:solidFill>
                                <a:schemeClr val="tx1"/>
                              </a:solidFill>
                              <a:latin typeface="Cambria Math" panose="02040503050406030204" pitchFamily="18" charset="0"/>
                              <a:ea typeface="고도 M" panose="02000503000000020004" pitchFamily="2" charset="-127"/>
                            </a:rPr>
                            <m:t>1+</m:t>
                          </m:r>
                          <m:sSup>
                            <m:sSupPr>
                              <m:ctrlPr>
                                <a:rPr lang="en-US" altLang="ko-KR" sz="2400" b="0" i="1" smtClean="0">
                                  <a:solidFill>
                                    <a:schemeClr val="tx1"/>
                                  </a:solidFill>
                                  <a:latin typeface="Cambria Math" panose="02040503050406030204" pitchFamily="18" charset="0"/>
                                  <a:ea typeface="고도 M" panose="02000503000000020004" pitchFamily="2" charset="-127"/>
                                </a:rPr>
                              </m:ctrlPr>
                            </m:sSupPr>
                            <m:e>
                              <m:r>
                                <a:rPr lang="en-US" altLang="ko-KR" sz="2400" b="0" i="1" smtClean="0">
                                  <a:solidFill>
                                    <a:schemeClr val="tx1"/>
                                  </a:solidFill>
                                  <a:latin typeface="Cambria Math" panose="02040503050406030204" pitchFamily="18" charset="0"/>
                                  <a:ea typeface="고도 M" panose="02000503000000020004" pitchFamily="2" charset="-127"/>
                                </a:rPr>
                                <m:t>𝑒</m:t>
                              </m:r>
                            </m:e>
                            <m:sup>
                              <m:r>
                                <a:rPr lang="en-US" altLang="ko-KR" sz="2400" b="0" i="1" smtClean="0">
                                  <a:solidFill>
                                    <a:schemeClr val="tx1"/>
                                  </a:solidFill>
                                  <a:latin typeface="Cambria Math" panose="02040503050406030204" pitchFamily="18" charset="0"/>
                                  <a:ea typeface="고도 M" panose="02000503000000020004" pitchFamily="2" charset="-127"/>
                                </a:rPr>
                                <m:t>−</m:t>
                              </m:r>
                              <m:r>
                                <a:rPr lang="en-US" altLang="ko-KR" sz="2400" b="0" i="1" smtClean="0">
                                  <a:solidFill>
                                    <a:schemeClr val="tx1"/>
                                  </a:solidFill>
                                  <a:latin typeface="Cambria Math" panose="02040503050406030204" pitchFamily="18" charset="0"/>
                                  <a:ea typeface="고도 M" panose="02000503000000020004" pitchFamily="2" charset="-127"/>
                                </a:rPr>
                                <m:t>𝑧</m:t>
                              </m:r>
                            </m:sup>
                          </m:sSup>
                        </m:den>
                      </m:f>
                    </m:oMath>
                  </m:oMathPara>
                </a14:m>
                <a:endParaRPr lang="en-US" altLang="ko-KR" sz="2400" b="0">
                  <a:solidFill>
                    <a:schemeClr val="tx1"/>
                  </a:solidFill>
                  <a:latin typeface="고도 M" panose="02000503000000020004" pitchFamily="2" charset="-127"/>
                  <a:ea typeface="고도 M" panose="02000503000000020004" pitchFamily="2" charset="-127"/>
                </a:endParaRPr>
              </a:p>
              <a:p>
                <a:endParaRPr lang="ko-KR" altLang="en-US" sz="2400">
                  <a:solidFill>
                    <a:schemeClr val="tx1"/>
                  </a:solidFill>
                  <a:latin typeface="고도 M" panose="02000503000000020004" pitchFamily="2" charset="-127"/>
                  <a:ea typeface="고도 M" panose="02000503000000020004" pitchFamily="2" charset="-127"/>
                </a:endParaRPr>
              </a:p>
            </p:txBody>
          </p:sp>
        </mc:Choice>
        <mc:Fallback xmlns="">
          <p:sp>
            <p:nvSpPr>
              <p:cNvPr id="65" name="직사각형 64">
                <a:extLst>
                  <a:ext uri="{FF2B5EF4-FFF2-40B4-BE49-F238E27FC236}">
                    <a16:creationId xmlns:a16="http://schemas.microsoft.com/office/drawing/2014/main" id="{39BD075E-D1F6-42DB-BBAE-3DD737338F3E}"/>
                  </a:ext>
                </a:extLst>
              </p:cNvPr>
              <p:cNvSpPr>
                <a:spLocks noRot="1" noChangeAspect="1" noMove="1" noResize="1" noEditPoints="1" noAdjustHandles="1" noChangeArrowheads="1" noChangeShapeType="1" noTextEdit="1"/>
              </p:cNvSpPr>
              <p:nvPr/>
            </p:nvSpPr>
            <p:spPr>
              <a:xfrm>
                <a:off x="905405" y="4175614"/>
                <a:ext cx="2730748" cy="1161728"/>
              </a:xfrm>
              <a:prstGeom prst="rect">
                <a:avLst/>
              </a:prstGeom>
              <a:blipFill>
                <a:blip r:embed="rId4"/>
                <a:stretch>
                  <a:fillRect/>
                </a:stretch>
              </a:blipFill>
            </p:spPr>
            <p:txBody>
              <a:bodyPr/>
              <a:lstStyle/>
              <a:p>
                <a:r>
                  <a:rPr lang="ko-KR" altLang="en-US">
                    <a:noFill/>
                  </a:rPr>
                  <a:t> </a:t>
                </a:r>
              </a:p>
            </p:txBody>
          </p:sp>
        </mc:Fallback>
      </mc:AlternateContent>
      <p:sp>
        <p:nvSpPr>
          <p:cNvPr id="39" name="TextBox 38">
            <a:extLst>
              <a:ext uri="{FF2B5EF4-FFF2-40B4-BE49-F238E27FC236}">
                <a16:creationId xmlns:a16="http://schemas.microsoft.com/office/drawing/2014/main" id="{5F6AB043-780C-41B7-8DD8-8D06F0E5C23B}"/>
              </a:ext>
            </a:extLst>
          </p:cNvPr>
          <p:cNvSpPr txBox="1"/>
          <p:nvPr/>
        </p:nvSpPr>
        <p:spPr>
          <a:xfrm>
            <a:off x="999196" y="1981332"/>
            <a:ext cx="3248005" cy="1200329"/>
          </a:xfrm>
          <a:prstGeom prst="rect">
            <a:avLst/>
          </a:prstGeom>
          <a:noFill/>
        </p:spPr>
        <p:txBody>
          <a:bodyPr wrap="none" rtlCol="0">
            <a:spAutoFit/>
          </a:bodyPr>
          <a:lstStyle/>
          <a:p>
            <a:pPr algn="l"/>
            <a:r>
              <a:rPr lang="ko-KR" altLang="en-US" sz="2400">
                <a:solidFill>
                  <a:schemeClr val="tx1"/>
                </a:solidFill>
                <a:latin typeface="고도 M" panose="02000503000000020004" pitchFamily="2" charset="-127"/>
                <a:ea typeface="고도 M" panose="02000503000000020004" pitchFamily="2" charset="-127"/>
              </a:rPr>
              <a:t>활성화함수 </a:t>
            </a:r>
            <a:r>
              <a:rPr lang="en-US" altLang="ko-KR" sz="24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시그모이드</a:t>
            </a:r>
            <a:endParaRPr lang="en-US" altLang="ko-KR" sz="2400">
              <a:solidFill>
                <a:schemeClr val="tx1"/>
              </a:solidFill>
              <a:latin typeface="고도 M" panose="02000503000000020004" pitchFamily="2" charset="-127"/>
              <a:ea typeface="고도 M" panose="02000503000000020004" pitchFamily="2" charset="-127"/>
            </a:endParaRPr>
          </a:p>
          <a:p>
            <a:pPr algn="l"/>
            <a:r>
              <a:rPr lang="en-US" altLang="ko-KR" sz="2400">
                <a:solidFill>
                  <a:schemeClr val="tx1"/>
                </a:solidFill>
                <a:latin typeface="고도 M" panose="02000503000000020004" pitchFamily="2" charset="-127"/>
                <a:ea typeface="고도 M" panose="02000503000000020004" pitchFamily="2" charset="-127"/>
              </a:rPr>
              <a:t>GD</a:t>
            </a:r>
          </a:p>
          <a:p>
            <a:pPr algn="l"/>
            <a:r>
              <a:rPr lang="en-US" altLang="ko-KR" sz="2400">
                <a:solidFill>
                  <a:schemeClr val="tx1"/>
                </a:solidFill>
                <a:latin typeface="고도 M" panose="02000503000000020004" pitchFamily="2" charset="-127"/>
                <a:ea typeface="고도 M" panose="02000503000000020004" pitchFamily="2" charset="-127"/>
              </a:rPr>
              <a:t>loss</a:t>
            </a:r>
            <a:r>
              <a:rPr lang="ko-KR" altLang="en-US" sz="2400">
                <a:solidFill>
                  <a:schemeClr val="tx1"/>
                </a:solidFill>
                <a:latin typeface="고도 M" panose="02000503000000020004" pitchFamily="2" charset="-127"/>
                <a:ea typeface="고도 M" panose="02000503000000020004" pitchFamily="2" charset="-127"/>
              </a:rPr>
              <a:t> </a:t>
            </a:r>
            <a:r>
              <a:rPr lang="en-US" altLang="ko-KR" sz="2400">
                <a:solidFill>
                  <a:schemeClr val="tx1"/>
                </a:solidFill>
                <a:latin typeface="고도 M" panose="02000503000000020004" pitchFamily="2" charset="-127"/>
                <a:ea typeface="고도 M" panose="02000503000000020004" pitchFamily="2" charset="-127"/>
              </a:rPr>
              <a:t>function</a:t>
            </a:r>
            <a:r>
              <a:rPr lang="ko-KR" altLang="en-US" sz="2400">
                <a:solidFill>
                  <a:schemeClr val="tx1"/>
                </a:solidFill>
                <a:latin typeface="고도 M" panose="02000503000000020004" pitchFamily="2" charset="-127"/>
                <a:ea typeface="고도 M" panose="02000503000000020004" pitchFamily="2" charset="-127"/>
              </a:rPr>
              <a:t> </a:t>
            </a:r>
            <a:r>
              <a:rPr lang="en-US" altLang="ko-KR" sz="2400">
                <a:solidFill>
                  <a:schemeClr val="tx1"/>
                </a:solidFill>
                <a:latin typeface="고도 M" panose="02000503000000020004" pitchFamily="2" charset="-127"/>
                <a:ea typeface="고도 M" panose="02000503000000020004" pitchFamily="2" charset="-127"/>
              </a:rPr>
              <a:t>:</a:t>
            </a:r>
            <a:r>
              <a:rPr lang="ko-KR" altLang="en-US" sz="2400">
                <a:solidFill>
                  <a:schemeClr val="tx1"/>
                </a:solidFill>
                <a:latin typeface="고도 M" panose="02000503000000020004" pitchFamily="2" charset="-127"/>
                <a:ea typeface="고도 M" panose="02000503000000020004" pitchFamily="2" charset="-127"/>
              </a:rPr>
              <a:t> </a:t>
            </a:r>
          </a:p>
        </p:txBody>
      </p:sp>
      <p:cxnSp>
        <p:nvCxnSpPr>
          <p:cNvPr id="40" name="직선 화살표 연결선 39">
            <a:extLst>
              <a:ext uri="{FF2B5EF4-FFF2-40B4-BE49-F238E27FC236}">
                <a16:creationId xmlns:a16="http://schemas.microsoft.com/office/drawing/2014/main" id="{1E1BC5E2-AAF6-4043-A2BE-744FCD26BDCC}"/>
              </a:ext>
            </a:extLst>
          </p:cNvPr>
          <p:cNvCxnSpPr>
            <a:cxnSpLocks/>
          </p:cNvCxnSpPr>
          <p:nvPr/>
        </p:nvCxnSpPr>
        <p:spPr>
          <a:xfrm flipV="1">
            <a:off x="5397787" y="1325494"/>
            <a:ext cx="0" cy="159966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직선 화살표 연결선 53">
            <a:extLst>
              <a:ext uri="{FF2B5EF4-FFF2-40B4-BE49-F238E27FC236}">
                <a16:creationId xmlns:a16="http://schemas.microsoft.com/office/drawing/2014/main" id="{9D81ABC8-7736-427F-B1F7-3B8687F5BBF3}"/>
              </a:ext>
            </a:extLst>
          </p:cNvPr>
          <p:cNvCxnSpPr>
            <a:cxnSpLocks/>
          </p:cNvCxnSpPr>
          <p:nvPr/>
        </p:nvCxnSpPr>
        <p:spPr>
          <a:xfrm>
            <a:off x="5397787" y="2925158"/>
            <a:ext cx="177647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22321159-D7D5-43A4-84E2-DFBD22A252B9}"/>
              </a:ext>
            </a:extLst>
          </p:cNvPr>
          <p:cNvSpPr txBox="1"/>
          <p:nvPr/>
        </p:nvSpPr>
        <p:spPr>
          <a:xfrm>
            <a:off x="5220494" y="2861498"/>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0</a:t>
            </a:r>
            <a:endParaRPr lang="ko-KR" altLang="en-US" sz="1800">
              <a:solidFill>
                <a:schemeClr val="tx1"/>
              </a:solidFill>
              <a:latin typeface="Consolas" panose="020B0609020204030204" pitchFamily="49" charset="0"/>
            </a:endParaRPr>
          </a:p>
        </p:txBody>
      </p:sp>
      <p:sp>
        <p:nvSpPr>
          <p:cNvPr id="56" name="TextBox 55">
            <a:extLst>
              <a:ext uri="{FF2B5EF4-FFF2-40B4-BE49-F238E27FC236}">
                <a16:creationId xmlns:a16="http://schemas.microsoft.com/office/drawing/2014/main" id="{D5C4FF32-100B-4F8C-9B17-D476CAF8C381}"/>
              </a:ext>
            </a:extLst>
          </p:cNvPr>
          <p:cNvSpPr txBox="1"/>
          <p:nvPr/>
        </p:nvSpPr>
        <p:spPr>
          <a:xfrm>
            <a:off x="6667244" y="2861498"/>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1</a:t>
            </a:r>
            <a:endParaRPr lang="ko-KR" altLang="en-US" sz="1800">
              <a:solidFill>
                <a:schemeClr val="tx1"/>
              </a:solidFill>
              <a:latin typeface="Consolas" panose="020B0609020204030204" pitchFamily="49" charset="0"/>
            </a:endParaRPr>
          </a:p>
        </p:txBody>
      </p:sp>
      <p:sp>
        <p:nvSpPr>
          <p:cNvPr id="57" name="자유형: 도형 56">
            <a:extLst>
              <a:ext uri="{FF2B5EF4-FFF2-40B4-BE49-F238E27FC236}">
                <a16:creationId xmlns:a16="http://schemas.microsoft.com/office/drawing/2014/main" id="{3AD6BB9E-78A1-4545-BD29-178C6F827420}"/>
              </a:ext>
            </a:extLst>
          </p:cNvPr>
          <p:cNvSpPr/>
          <p:nvPr/>
        </p:nvSpPr>
        <p:spPr>
          <a:xfrm flipH="1">
            <a:off x="5529994" y="1736395"/>
            <a:ext cx="1333892" cy="1188757"/>
          </a:xfrm>
          <a:custGeom>
            <a:avLst/>
            <a:gdLst>
              <a:gd name="connsiteX0" fmla="*/ 0 w 1597307"/>
              <a:gd name="connsiteY0" fmla="*/ 1174831 h 1174831"/>
              <a:gd name="connsiteX1" fmla="*/ 1006998 w 1597307"/>
              <a:gd name="connsiteY1" fmla="*/ 960699 h 1174831"/>
              <a:gd name="connsiteX2" fmla="*/ 1597307 w 1597307"/>
              <a:gd name="connsiteY2" fmla="*/ 0 h 1174831"/>
              <a:gd name="connsiteX3" fmla="*/ 1597307 w 1597307"/>
              <a:gd name="connsiteY3" fmla="*/ 0 h 1174831"/>
            </a:gdLst>
            <a:ahLst/>
            <a:cxnLst>
              <a:cxn ang="0">
                <a:pos x="connsiteX0" y="connsiteY0"/>
              </a:cxn>
              <a:cxn ang="0">
                <a:pos x="connsiteX1" y="connsiteY1"/>
              </a:cxn>
              <a:cxn ang="0">
                <a:pos x="connsiteX2" y="connsiteY2"/>
              </a:cxn>
              <a:cxn ang="0">
                <a:pos x="connsiteX3" y="connsiteY3"/>
              </a:cxn>
            </a:cxnLst>
            <a:rect l="l" t="t" r="r" b="b"/>
            <a:pathLst>
              <a:path w="1597307" h="1174831">
                <a:moveTo>
                  <a:pt x="0" y="1174831"/>
                </a:moveTo>
                <a:cubicBezTo>
                  <a:pt x="370390" y="1165667"/>
                  <a:pt x="740780" y="1156504"/>
                  <a:pt x="1006998" y="960699"/>
                </a:cubicBezTo>
                <a:cubicBezTo>
                  <a:pt x="1273216" y="764894"/>
                  <a:pt x="1597307" y="0"/>
                  <a:pt x="1597307" y="0"/>
                </a:cubicBezTo>
                <a:lnTo>
                  <a:pt x="1597307" y="0"/>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58" name="직선 화살표 연결선 57">
            <a:extLst>
              <a:ext uri="{FF2B5EF4-FFF2-40B4-BE49-F238E27FC236}">
                <a16:creationId xmlns:a16="http://schemas.microsoft.com/office/drawing/2014/main" id="{530A3919-1577-4A4F-AE29-115648680F5F}"/>
              </a:ext>
            </a:extLst>
          </p:cNvPr>
          <p:cNvCxnSpPr>
            <a:cxnSpLocks/>
          </p:cNvCxnSpPr>
          <p:nvPr/>
        </p:nvCxnSpPr>
        <p:spPr>
          <a:xfrm flipV="1">
            <a:off x="7528016" y="1325494"/>
            <a:ext cx="0" cy="159966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DB108DA0-01DB-44D6-83AB-71A724675557}"/>
              </a:ext>
            </a:extLst>
          </p:cNvPr>
          <p:cNvCxnSpPr>
            <a:cxnSpLocks/>
          </p:cNvCxnSpPr>
          <p:nvPr/>
        </p:nvCxnSpPr>
        <p:spPr>
          <a:xfrm>
            <a:off x="7528016" y="2925158"/>
            <a:ext cx="177647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31C1EA4B-D551-4C1A-98C1-2CB7C90D6591}"/>
              </a:ext>
            </a:extLst>
          </p:cNvPr>
          <p:cNvSpPr txBox="1"/>
          <p:nvPr/>
        </p:nvSpPr>
        <p:spPr>
          <a:xfrm>
            <a:off x="7350723" y="2861498"/>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0</a:t>
            </a:r>
            <a:endParaRPr lang="ko-KR" altLang="en-US" sz="1800">
              <a:solidFill>
                <a:schemeClr val="tx1"/>
              </a:solidFill>
              <a:latin typeface="Consolas" panose="020B0609020204030204" pitchFamily="49" charset="0"/>
            </a:endParaRPr>
          </a:p>
        </p:txBody>
      </p:sp>
      <p:sp>
        <p:nvSpPr>
          <p:cNvPr id="66" name="TextBox 65">
            <a:extLst>
              <a:ext uri="{FF2B5EF4-FFF2-40B4-BE49-F238E27FC236}">
                <a16:creationId xmlns:a16="http://schemas.microsoft.com/office/drawing/2014/main" id="{CDAE2B9F-9C62-4CB1-907A-3386F6146329}"/>
              </a:ext>
            </a:extLst>
          </p:cNvPr>
          <p:cNvSpPr txBox="1"/>
          <p:nvPr/>
        </p:nvSpPr>
        <p:spPr>
          <a:xfrm>
            <a:off x="8931483" y="2861498"/>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1</a:t>
            </a:r>
            <a:endParaRPr lang="ko-KR" altLang="en-US" sz="1800">
              <a:solidFill>
                <a:schemeClr val="tx1"/>
              </a:solidFill>
              <a:latin typeface="Consolas" panose="020B0609020204030204" pitchFamily="49" charset="0"/>
            </a:endParaRPr>
          </a:p>
        </p:txBody>
      </p:sp>
      <p:sp>
        <p:nvSpPr>
          <p:cNvPr id="67" name="자유형: 도형 66">
            <a:extLst>
              <a:ext uri="{FF2B5EF4-FFF2-40B4-BE49-F238E27FC236}">
                <a16:creationId xmlns:a16="http://schemas.microsoft.com/office/drawing/2014/main" id="{EBE4A03E-A379-4EF7-8A45-3733A60000CA}"/>
              </a:ext>
            </a:extLst>
          </p:cNvPr>
          <p:cNvSpPr/>
          <p:nvPr/>
        </p:nvSpPr>
        <p:spPr>
          <a:xfrm>
            <a:off x="6781973" y="1738471"/>
            <a:ext cx="1346129" cy="1188757"/>
          </a:xfrm>
          <a:custGeom>
            <a:avLst/>
            <a:gdLst>
              <a:gd name="connsiteX0" fmla="*/ 0 w 1597307"/>
              <a:gd name="connsiteY0" fmla="*/ 1174831 h 1174831"/>
              <a:gd name="connsiteX1" fmla="*/ 1006998 w 1597307"/>
              <a:gd name="connsiteY1" fmla="*/ 960699 h 1174831"/>
              <a:gd name="connsiteX2" fmla="*/ 1597307 w 1597307"/>
              <a:gd name="connsiteY2" fmla="*/ 0 h 1174831"/>
              <a:gd name="connsiteX3" fmla="*/ 1597307 w 1597307"/>
              <a:gd name="connsiteY3" fmla="*/ 0 h 1174831"/>
            </a:gdLst>
            <a:ahLst/>
            <a:cxnLst>
              <a:cxn ang="0">
                <a:pos x="connsiteX0" y="connsiteY0"/>
              </a:cxn>
              <a:cxn ang="0">
                <a:pos x="connsiteX1" y="connsiteY1"/>
              </a:cxn>
              <a:cxn ang="0">
                <a:pos x="connsiteX2" y="connsiteY2"/>
              </a:cxn>
              <a:cxn ang="0">
                <a:pos x="connsiteX3" y="connsiteY3"/>
              </a:cxn>
            </a:cxnLst>
            <a:rect l="l" t="t" r="r" b="b"/>
            <a:pathLst>
              <a:path w="1597307" h="1174831">
                <a:moveTo>
                  <a:pt x="0" y="1174831"/>
                </a:moveTo>
                <a:cubicBezTo>
                  <a:pt x="370390" y="1165667"/>
                  <a:pt x="740780" y="1156504"/>
                  <a:pt x="1006998" y="960699"/>
                </a:cubicBezTo>
                <a:cubicBezTo>
                  <a:pt x="1273216" y="764894"/>
                  <a:pt x="1597307" y="0"/>
                  <a:pt x="1597307" y="0"/>
                </a:cubicBezTo>
                <a:lnTo>
                  <a:pt x="1597307" y="0"/>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68" name="직사각형 67">
                <a:extLst>
                  <a:ext uri="{FF2B5EF4-FFF2-40B4-BE49-F238E27FC236}">
                    <a16:creationId xmlns:a16="http://schemas.microsoft.com/office/drawing/2014/main" id="{BD8E37AF-B550-4C6B-97C3-C1267B306FFA}"/>
                  </a:ext>
                </a:extLst>
              </p:cNvPr>
              <p:cNvSpPr/>
              <p:nvPr/>
            </p:nvSpPr>
            <p:spPr>
              <a:xfrm>
                <a:off x="5586413" y="3820517"/>
                <a:ext cx="3585212" cy="71019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1800" i="1" smtClean="0">
                              <a:solidFill>
                                <a:schemeClr val="tx1"/>
                              </a:solidFill>
                              <a:latin typeface="Cambria Math" panose="02040503050406030204" pitchFamily="18" charset="0"/>
                            </a:rPr>
                          </m:ctrlPr>
                        </m:dPr>
                        <m:e>
                          <m:eqArr>
                            <m:eqArrPr>
                              <m:ctrlPr>
                                <a:rPr lang="en-US" altLang="ko-KR" sz="1800" i="1" smtClean="0">
                                  <a:solidFill>
                                    <a:schemeClr val="tx1"/>
                                  </a:solidFill>
                                  <a:latin typeface="Cambria Math" panose="02040503050406030204" pitchFamily="18" charset="0"/>
                                </a:rPr>
                              </m:ctrlPr>
                            </m:eqArrPr>
                            <m:e>
                              <m:r>
                                <m:rPr>
                                  <m:nor/>
                                </m:rPr>
                                <a:rPr lang="en-US" altLang="ko-KR" sz="1800">
                                  <a:solidFill>
                                    <a:schemeClr val="tx1"/>
                                  </a:solidFill>
                                  <a:latin typeface="Cambria Math" panose="02040503050406030204" pitchFamily="18" charset="0"/>
                                  <a:ea typeface="Cambria Math" panose="02040503050406030204" pitchFamily="18" charset="0"/>
                                </a:rPr>
                                <m:t>− </m:t>
                              </m:r>
                              <m:r>
                                <m:rPr>
                                  <m:nor/>
                                </m:rPr>
                                <a:rPr lang="en-US" altLang="ko-KR" sz="1800">
                                  <a:solidFill>
                                    <a:schemeClr val="tx1"/>
                                  </a:solidFill>
                                  <a:latin typeface="Cambria Math" panose="02040503050406030204" pitchFamily="18" charset="0"/>
                                  <a:ea typeface="Cambria Math" panose="02040503050406030204" pitchFamily="18" charset="0"/>
                                </a:rPr>
                                <m:t>log</m:t>
                              </m:r>
                              <m:r>
                                <m:rPr>
                                  <m:nor/>
                                </m:rPr>
                                <a:rPr lang="en-US" altLang="ko-KR" sz="1800">
                                  <a:solidFill>
                                    <a:schemeClr val="tx1"/>
                                  </a:solidFill>
                                  <a:latin typeface="Cambria Math" panose="02040503050406030204" pitchFamily="18" charset="0"/>
                                  <a:ea typeface="Cambria Math" panose="02040503050406030204" pitchFamily="18" charset="0"/>
                                </a:rPr>
                                <m:t>(</m:t>
                              </m:r>
                              <m:acc>
                                <m:accPr>
                                  <m:chr m:val="̂"/>
                                  <m:ctrlPr>
                                    <a:rPr lang="en-US" altLang="ko-KR"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r>
                                    <a:rPr lang="en-US" altLang="ko-KR" sz="1800" i="1">
                                      <a:solidFill>
                                        <a:schemeClr val="tx1"/>
                                      </a:solidFill>
                                      <a:latin typeface="Cambria Math" panose="02040503050406030204" pitchFamily="18" charset="0"/>
                                    </a:rPr>
                                    <m:t> </m:t>
                                  </m:r>
                                </m:e>
                              </m:acc>
                              <m:r>
                                <a:rPr lang="en-US" altLang="ko-KR" sz="1800" i="1">
                                  <a:solidFill>
                                    <a:schemeClr val="tx1"/>
                                  </a:solidFill>
                                  <a:latin typeface="Cambria Math" panose="02040503050406030204" pitchFamily="18" charset="0"/>
                                  <a:ea typeface="Cambria Math" panose="02040503050406030204" pitchFamily="18" charset="0"/>
                                </a:rPr>
                                <m:t>)            </m:t>
                              </m:r>
                              <m:r>
                                <a:rPr lang="en-US" altLang="ko-KR" sz="1800" i="1">
                                  <a:solidFill>
                                    <a:schemeClr val="tx1"/>
                                  </a:solidFill>
                                  <a:latin typeface="Cambria Math" panose="02040503050406030204" pitchFamily="18" charset="0"/>
                                  <a:ea typeface="Cambria Math" panose="02040503050406030204" pitchFamily="18" charset="0"/>
                                </a:rPr>
                                <m:t>𝑖𝑓</m:t>
                              </m:r>
                              <m:r>
                                <a:rPr lang="en-US" altLang="ko-KR" sz="1800" i="1">
                                  <a:solidFill>
                                    <a:schemeClr val="tx1"/>
                                  </a:solidFill>
                                  <a:latin typeface="Cambria Math" panose="02040503050406030204" pitchFamily="18" charset="0"/>
                                  <a:ea typeface="Cambria Math" panose="02040503050406030204" pitchFamily="18" charset="0"/>
                                </a:rPr>
                                <m:t> </m:t>
                              </m:r>
                              <m:r>
                                <a:rPr lang="en-US" altLang="ko-KR" sz="1800" i="1">
                                  <a:solidFill>
                                    <a:schemeClr val="tx1"/>
                                  </a:solidFill>
                                  <a:latin typeface="Cambria Math" panose="02040503050406030204" pitchFamily="18" charset="0"/>
                                  <a:ea typeface="Cambria Math" panose="02040503050406030204" pitchFamily="18" charset="0"/>
                                </a:rPr>
                                <m:t>𝑦</m:t>
                              </m:r>
                              <m:r>
                                <a:rPr lang="en-US" altLang="ko-KR" sz="1800" i="1">
                                  <a:solidFill>
                                    <a:schemeClr val="tx1"/>
                                  </a:solidFill>
                                  <a:latin typeface="Cambria Math" panose="02040503050406030204" pitchFamily="18" charset="0"/>
                                  <a:ea typeface="Cambria Math" panose="02040503050406030204" pitchFamily="18" charset="0"/>
                                </a:rPr>
                                <m:t>=1 ,</m:t>
                              </m:r>
                              <m:acc>
                                <m:accPr>
                                  <m:chr m:val="̂"/>
                                  <m:ctrlPr>
                                    <a:rPr lang="en-US" altLang="ko-KR"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r>
                                    <a:rPr lang="en-US" altLang="ko-KR" sz="1800" i="1">
                                      <a:solidFill>
                                        <a:schemeClr val="tx1"/>
                                      </a:solidFill>
                                      <a:latin typeface="Cambria Math" panose="02040503050406030204" pitchFamily="18" charset="0"/>
                                    </a:rPr>
                                    <m:t> </m:t>
                                  </m:r>
                                </m:e>
                              </m:acc>
                              <m:r>
                                <a:rPr lang="en-US" altLang="ko-KR" sz="1800" b="0" i="1" smtClean="0">
                                  <a:solidFill>
                                    <a:schemeClr val="tx1"/>
                                  </a:solidFill>
                                  <a:latin typeface="Cambria Math" panose="02040503050406030204" pitchFamily="18" charset="0"/>
                                </a:rPr>
                                <m:t>=1</m:t>
                              </m:r>
                            </m:e>
                            <m:e>
                              <m:r>
                                <a:rPr lang="en-US" altLang="ko-KR" sz="1800" b="0" i="1" smtClean="0">
                                  <a:solidFill>
                                    <a:schemeClr val="tx1"/>
                                  </a:solidFill>
                                  <a:latin typeface="Cambria Math" panose="02040503050406030204" pitchFamily="18" charset="0"/>
                                </a:rPr>
                                <m:t>  </m:t>
                              </m:r>
                              <m:r>
                                <m:rPr>
                                  <m:nor/>
                                </m:rPr>
                                <a:rPr lang="en-US" altLang="ko-KR" sz="1800">
                                  <a:solidFill>
                                    <a:schemeClr val="tx1"/>
                                  </a:solidFill>
                                  <a:latin typeface="Cambria Math" panose="02040503050406030204" pitchFamily="18" charset="0"/>
                                  <a:ea typeface="Cambria Math" panose="02040503050406030204" pitchFamily="18" charset="0"/>
                                </a:rPr>
                                <m:t>− </m:t>
                              </m:r>
                              <m:r>
                                <m:rPr>
                                  <m:nor/>
                                </m:rPr>
                                <a:rPr lang="en-US" altLang="ko-KR" sz="1800">
                                  <a:solidFill>
                                    <a:schemeClr val="tx1"/>
                                  </a:solidFill>
                                  <a:latin typeface="Cambria Math" panose="02040503050406030204" pitchFamily="18" charset="0"/>
                                  <a:ea typeface="Cambria Math" panose="02040503050406030204" pitchFamily="18" charset="0"/>
                                </a:rPr>
                                <m:t>log</m:t>
                              </m:r>
                              <m:r>
                                <m:rPr>
                                  <m:nor/>
                                </m:rPr>
                                <a:rPr lang="en-US" altLang="ko-KR" sz="1800">
                                  <a:solidFill>
                                    <a:schemeClr val="tx1"/>
                                  </a:solidFill>
                                  <a:latin typeface="Cambria Math" panose="02040503050406030204" pitchFamily="18" charset="0"/>
                                  <a:ea typeface="Cambria Math" panose="02040503050406030204" pitchFamily="18" charset="0"/>
                                </a:rPr>
                                <m:t>(</m:t>
                              </m:r>
                              <m:r>
                                <a:rPr lang="en-US" altLang="ko-KR" sz="1800">
                                  <a:solidFill>
                                    <a:schemeClr val="tx1"/>
                                  </a:solidFill>
                                  <a:latin typeface="Cambria Math" panose="02040503050406030204" pitchFamily="18" charset="0"/>
                                </a:rPr>
                                <m:t>1−</m:t>
                              </m:r>
                              <m:acc>
                                <m:accPr>
                                  <m:chr m:val="̂"/>
                                  <m:ctrlPr>
                                    <a:rPr lang="en-US" altLang="ko-KR"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r>
                                    <a:rPr lang="en-US" altLang="ko-KR" sz="1800" i="1">
                                      <a:solidFill>
                                        <a:schemeClr val="tx1"/>
                                      </a:solidFill>
                                      <a:latin typeface="Cambria Math" panose="02040503050406030204" pitchFamily="18" charset="0"/>
                                    </a:rPr>
                                    <m:t> </m:t>
                                  </m:r>
                                </m:e>
                              </m:acc>
                              <m:r>
                                <a:rPr lang="en-US" altLang="ko-KR" sz="1800" i="1">
                                  <a:solidFill>
                                    <a:schemeClr val="tx1"/>
                                  </a:solidFill>
                                  <a:latin typeface="Cambria Math" panose="02040503050406030204" pitchFamily="18" charset="0"/>
                                  <a:ea typeface="Cambria Math" panose="02040503050406030204" pitchFamily="18" charset="0"/>
                                </a:rPr>
                                <m:t>)   </m:t>
                              </m:r>
                              <m:r>
                                <a:rPr lang="en-US" altLang="ko-KR" sz="1800" b="0" i="1" smtClean="0">
                                  <a:solidFill>
                                    <a:schemeClr val="tx1"/>
                                  </a:solidFill>
                                  <a:latin typeface="Cambria Math" panose="02040503050406030204" pitchFamily="18" charset="0"/>
                                  <a:ea typeface="Cambria Math" panose="02040503050406030204" pitchFamily="18" charset="0"/>
                                </a:rPr>
                                <m:t> </m:t>
                              </m:r>
                              <m:r>
                                <a:rPr lang="en-US" altLang="ko-KR" sz="1800" i="1">
                                  <a:solidFill>
                                    <a:schemeClr val="tx1"/>
                                  </a:solidFill>
                                  <a:latin typeface="Cambria Math" panose="02040503050406030204" pitchFamily="18" charset="0"/>
                                  <a:ea typeface="Cambria Math" panose="02040503050406030204" pitchFamily="18" charset="0"/>
                                </a:rPr>
                                <m:t> </m:t>
                              </m:r>
                              <m:r>
                                <a:rPr lang="en-US" altLang="ko-KR" sz="1800" i="1">
                                  <a:solidFill>
                                    <a:schemeClr val="tx1"/>
                                  </a:solidFill>
                                  <a:latin typeface="Cambria Math" panose="02040503050406030204" pitchFamily="18" charset="0"/>
                                  <a:ea typeface="Cambria Math" panose="02040503050406030204" pitchFamily="18" charset="0"/>
                                </a:rPr>
                                <m:t>𝑖𝑓</m:t>
                              </m:r>
                              <m:r>
                                <a:rPr lang="en-US" altLang="ko-KR" sz="1800" i="1">
                                  <a:solidFill>
                                    <a:schemeClr val="tx1"/>
                                  </a:solidFill>
                                  <a:latin typeface="Cambria Math" panose="02040503050406030204" pitchFamily="18" charset="0"/>
                                  <a:ea typeface="Cambria Math" panose="02040503050406030204" pitchFamily="18" charset="0"/>
                                </a:rPr>
                                <m:t> </m:t>
                              </m:r>
                              <m:r>
                                <a:rPr lang="en-US" altLang="ko-KR" sz="1800" i="1">
                                  <a:solidFill>
                                    <a:schemeClr val="tx1"/>
                                  </a:solidFill>
                                  <a:latin typeface="Cambria Math" panose="02040503050406030204" pitchFamily="18" charset="0"/>
                                  <a:ea typeface="Cambria Math" panose="02040503050406030204" pitchFamily="18" charset="0"/>
                                </a:rPr>
                                <m:t>𝑦</m:t>
                              </m:r>
                              <m:r>
                                <a:rPr lang="en-US" altLang="ko-KR" sz="1800" i="1">
                                  <a:solidFill>
                                    <a:schemeClr val="tx1"/>
                                  </a:solidFill>
                                  <a:latin typeface="Cambria Math" panose="02040503050406030204" pitchFamily="18" charset="0"/>
                                  <a:ea typeface="Cambria Math" panose="02040503050406030204" pitchFamily="18" charset="0"/>
                                </a:rPr>
                                <m:t>= </m:t>
                              </m:r>
                              <m:r>
                                <m:rPr>
                                  <m:nor/>
                                </m:rPr>
                                <a:rPr lang="en-US" altLang="ko-KR" sz="1800">
                                  <a:solidFill>
                                    <a:schemeClr val="tx1"/>
                                  </a:solidFill>
                                  <a:latin typeface="Consolas" panose="020B0609020204030204" pitchFamily="49" charset="0"/>
                                </a:rPr>
                                <m:t>0</m:t>
                              </m:r>
                              <m:r>
                                <a:rPr lang="en-US" altLang="ko-KR" sz="1800" i="1">
                                  <a:solidFill>
                                    <a:schemeClr val="tx1"/>
                                  </a:solidFill>
                                  <a:latin typeface="Cambria Math" panose="02040503050406030204" pitchFamily="18" charset="0"/>
                                  <a:ea typeface="Cambria Math" panose="02040503050406030204" pitchFamily="18" charset="0"/>
                                </a:rPr>
                                <m:t>,</m:t>
                              </m:r>
                              <m:acc>
                                <m:accPr>
                                  <m:chr m:val="̂"/>
                                  <m:ctrlPr>
                                    <a:rPr lang="en-US" altLang="ko-KR"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r>
                                    <a:rPr lang="en-US" altLang="ko-KR" sz="1800" i="1">
                                      <a:solidFill>
                                        <a:schemeClr val="tx1"/>
                                      </a:solidFill>
                                      <a:latin typeface="Cambria Math" panose="02040503050406030204" pitchFamily="18" charset="0"/>
                                    </a:rPr>
                                    <m:t> </m:t>
                                  </m:r>
                                </m:e>
                              </m:acc>
                              <m:r>
                                <a:rPr lang="en-US" altLang="ko-KR" sz="1800" i="1">
                                  <a:solidFill>
                                    <a:schemeClr val="tx1"/>
                                  </a:solidFill>
                                  <a:latin typeface="Cambria Math" panose="02040503050406030204" pitchFamily="18" charset="0"/>
                                </a:rPr>
                                <m:t>=</m:t>
                              </m:r>
                              <m:r>
                                <a:rPr lang="en-US" altLang="ko-KR" sz="1800" b="0" i="1" smtClean="0">
                                  <a:solidFill>
                                    <a:schemeClr val="tx1"/>
                                  </a:solidFill>
                                  <a:latin typeface="Cambria Math" panose="02040503050406030204" pitchFamily="18" charset="0"/>
                                </a:rPr>
                                <m:t>0</m:t>
                              </m:r>
                            </m:e>
                          </m:eqArr>
                        </m:e>
                      </m:d>
                    </m:oMath>
                  </m:oMathPara>
                </a14:m>
                <a:endParaRPr lang="ko-KR" altLang="en-US" sz="1800"/>
              </a:p>
            </p:txBody>
          </p:sp>
        </mc:Choice>
        <mc:Fallback xmlns="">
          <p:sp>
            <p:nvSpPr>
              <p:cNvPr id="68" name="직사각형 67">
                <a:extLst>
                  <a:ext uri="{FF2B5EF4-FFF2-40B4-BE49-F238E27FC236}">
                    <a16:creationId xmlns:a16="http://schemas.microsoft.com/office/drawing/2014/main" id="{BD8E37AF-B550-4C6B-97C3-C1267B306FFA}"/>
                  </a:ext>
                </a:extLst>
              </p:cNvPr>
              <p:cNvSpPr>
                <a:spLocks noRot="1" noChangeAspect="1" noMove="1" noResize="1" noEditPoints="1" noAdjustHandles="1" noChangeArrowheads="1" noChangeShapeType="1" noTextEdit="1"/>
              </p:cNvSpPr>
              <p:nvPr/>
            </p:nvSpPr>
            <p:spPr>
              <a:xfrm>
                <a:off x="5586413" y="3820517"/>
                <a:ext cx="3585212" cy="710194"/>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9" name="직사각형 68">
                <a:extLst>
                  <a:ext uri="{FF2B5EF4-FFF2-40B4-BE49-F238E27FC236}">
                    <a16:creationId xmlns:a16="http://schemas.microsoft.com/office/drawing/2014/main" id="{A2D7E254-5E48-41B7-9B6F-A0103B866A3B}"/>
                  </a:ext>
                </a:extLst>
              </p:cNvPr>
              <p:cNvSpPr/>
              <p:nvPr/>
            </p:nvSpPr>
            <p:spPr>
              <a:xfrm>
                <a:off x="4247201" y="4656879"/>
                <a:ext cx="5690917"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ko-KR" sz="1800">
                          <a:solidFill>
                            <a:schemeClr val="tx1"/>
                          </a:solidFill>
                          <a:latin typeface="Cambria Math" panose="02040503050406030204" pitchFamily="18" charset="0"/>
                          <a:ea typeface="Cambria Math" panose="02040503050406030204" pitchFamily="18" charset="0"/>
                        </a:rPr>
                        <m:t>cost</m:t>
                      </m:r>
                      <m:r>
                        <a:rPr lang="en-US" altLang="ko-KR" sz="1800">
                          <a:solidFill>
                            <a:schemeClr val="tx1"/>
                          </a:solidFill>
                          <a:latin typeface="Cambria Math" panose="02040503050406030204" pitchFamily="18" charset="0"/>
                          <a:ea typeface="Cambria Math" panose="02040503050406030204" pitchFamily="18" charset="0"/>
                        </a:rPr>
                        <m:t>(</m:t>
                      </m:r>
                      <m:acc>
                        <m:accPr>
                          <m:chr m:val="̂"/>
                          <m:ctrlPr>
                            <a:rPr lang="en-US" altLang="ko-KR"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r>
                            <a:rPr lang="en-US" altLang="ko-KR" sz="1800" i="1">
                              <a:solidFill>
                                <a:schemeClr val="tx1"/>
                              </a:solidFill>
                              <a:latin typeface="Cambria Math" panose="02040503050406030204" pitchFamily="18" charset="0"/>
                            </a:rPr>
                            <m:t> </m:t>
                          </m:r>
                        </m:e>
                      </m:acc>
                      <m:r>
                        <a:rPr lang="en-US" altLang="ko-KR" sz="1800" i="1">
                          <a:solidFill>
                            <a:schemeClr val="tx1"/>
                          </a:solidFill>
                          <a:latin typeface="Cambria Math" panose="02040503050406030204" pitchFamily="18" charset="0"/>
                        </a:rPr>
                        <m:t>, </m:t>
                      </m:r>
                      <m:r>
                        <a:rPr lang="en-US" altLang="ko-KR" sz="1800" i="1">
                          <a:solidFill>
                            <a:schemeClr val="tx1"/>
                          </a:solidFill>
                          <a:latin typeface="Cambria Math" panose="02040503050406030204" pitchFamily="18" charset="0"/>
                        </a:rPr>
                        <m:t>𝑦</m:t>
                      </m:r>
                      <m:r>
                        <a:rPr lang="en-US" altLang="ko-KR" sz="1800">
                          <a:solidFill>
                            <a:schemeClr val="tx1"/>
                          </a:solidFill>
                          <a:latin typeface="Cambria Math" panose="02040503050406030204" pitchFamily="18" charset="0"/>
                          <a:ea typeface="Cambria Math" panose="02040503050406030204" pitchFamily="18" charset="0"/>
                        </a:rPr>
                        <m:t>)=−(</m:t>
                      </m:r>
                      <m:r>
                        <m:rPr>
                          <m:sty m:val="p"/>
                        </m:rPr>
                        <a:rPr lang="en-US" altLang="ko-KR" sz="1800">
                          <a:solidFill>
                            <a:schemeClr val="tx1"/>
                          </a:solidFill>
                          <a:latin typeface="Cambria Math" panose="02040503050406030204" pitchFamily="18" charset="0"/>
                          <a:ea typeface="Cambria Math" panose="02040503050406030204" pitchFamily="18" charset="0"/>
                        </a:rPr>
                        <m:t>y</m:t>
                      </m:r>
                      <m:r>
                        <a:rPr lang="en-US" altLang="ko-KR" sz="1800">
                          <a:solidFill>
                            <a:schemeClr val="tx1"/>
                          </a:solidFill>
                          <a:latin typeface="Cambria Math" panose="02040503050406030204" pitchFamily="18" charset="0"/>
                          <a:ea typeface="Cambria Math" panose="02040503050406030204" pitchFamily="18" charset="0"/>
                        </a:rPr>
                        <m:t>∗</m:t>
                      </m:r>
                      <m:r>
                        <m:rPr>
                          <m:nor/>
                        </m:rPr>
                        <a:rPr lang="en-US" altLang="ko-KR" sz="1800">
                          <a:solidFill>
                            <a:schemeClr val="tx1"/>
                          </a:solidFill>
                          <a:latin typeface="Cambria Math" panose="02040503050406030204" pitchFamily="18" charset="0"/>
                          <a:ea typeface="Cambria Math" panose="02040503050406030204" pitchFamily="18" charset="0"/>
                        </a:rPr>
                        <m:t>log</m:t>
                      </m:r>
                      <m:r>
                        <m:rPr>
                          <m:nor/>
                        </m:rPr>
                        <a:rPr lang="en-US" altLang="ko-KR" sz="1800">
                          <a:solidFill>
                            <a:schemeClr val="tx1"/>
                          </a:solidFill>
                          <a:latin typeface="Cambria Math" panose="02040503050406030204" pitchFamily="18" charset="0"/>
                          <a:ea typeface="Cambria Math" panose="02040503050406030204" pitchFamily="18" charset="0"/>
                        </a:rPr>
                        <m:t>(</m:t>
                      </m:r>
                      <m:r>
                        <a:rPr lang="en-US" altLang="ko-KR" sz="1800" i="1">
                          <a:solidFill>
                            <a:schemeClr val="tx1"/>
                          </a:solidFill>
                          <a:latin typeface="Cambria Math" panose="02040503050406030204" pitchFamily="18" charset="0"/>
                          <a:ea typeface="Cambria Math" panose="02040503050406030204" pitchFamily="18" charset="0"/>
                        </a:rPr>
                        <m:t>𝑎</m:t>
                      </m:r>
                      <m:r>
                        <a:rPr lang="en-US" altLang="ko-KR" sz="1800" i="1">
                          <a:solidFill>
                            <a:schemeClr val="tx1"/>
                          </a:solidFill>
                          <a:latin typeface="Cambria Math" panose="02040503050406030204" pitchFamily="18" charset="0"/>
                          <a:ea typeface="Cambria Math" panose="02040503050406030204" pitchFamily="18" charset="0"/>
                        </a:rPr>
                        <m:t>)+(1−</m:t>
                      </m:r>
                      <m:r>
                        <a:rPr lang="en-US" altLang="ko-KR" sz="1800" i="1">
                          <a:solidFill>
                            <a:schemeClr val="tx1"/>
                          </a:solidFill>
                          <a:latin typeface="Cambria Math" panose="02040503050406030204" pitchFamily="18" charset="0"/>
                        </a:rPr>
                        <m:t>𝑦</m:t>
                      </m:r>
                      <m:r>
                        <a:rPr lang="en-US" altLang="ko-KR" sz="1800">
                          <a:solidFill>
                            <a:schemeClr val="tx1"/>
                          </a:solidFill>
                          <a:latin typeface="Cambria Math" panose="02040503050406030204" pitchFamily="18" charset="0"/>
                        </a:rPr>
                        <m:t>) </m:t>
                      </m:r>
                      <m:r>
                        <m:rPr>
                          <m:sty m:val="p"/>
                        </m:rPr>
                        <a:rPr lang="en-US" altLang="ko-KR" sz="1800">
                          <a:solidFill>
                            <a:schemeClr val="tx1"/>
                          </a:solidFill>
                          <a:latin typeface="Cambria Math" panose="02040503050406030204" pitchFamily="18" charset="0"/>
                        </a:rPr>
                        <m:t>log</m:t>
                      </m:r>
                      <m:r>
                        <a:rPr lang="en-US" altLang="ko-KR" sz="1800">
                          <a:solidFill>
                            <a:schemeClr val="tx1"/>
                          </a:solidFill>
                          <a:latin typeface="Cambria Math" panose="02040503050406030204" pitchFamily="18" charset="0"/>
                        </a:rPr>
                        <m:t>(1−</m:t>
                      </m:r>
                      <m:r>
                        <m:rPr>
                          <m:sty m:val="p"/>
                        </m:rPr>
                        <a:rPr lang="en-US" altLang="ko-KR" sz="1800">
                          <a:solidFill>
                            <a:schemeClr val="tx1"/>
                          </a:solidFill>
                          <a:latin typeface="Cambria Math" panose="02040503050406030204" pitchFamily="18" charset="0"/>
                        </a:rPr>
                        <m:t>a</m:t>
                      </m:r>
                      <m:r>
                        <a:rPr lang="en-US" altLang="ko-KR" sz="1800">
                          <a:solidFill>
                            <a:schemeClr val="tx1"/>
                          </a:solidFill>
                          <a:latin typeface="Cambria Math" panose="02040503050406030204" pitchFamily="18" charset="0"/>
                        </a:rPr>
                        <m:t>))</m:t>
                      </m:r>
                    </m:oMath>
                  </m:oMathPara>
                </a14:m>
                <a:endParaRPr lang="ko-KR" altLang="en-US" sz="1800">
                  <a:solidFill>
                    <a:schemeClr val="tx1"/>
                  </a:solidFill>
                  <a:latin typeface="Consolas" panose="020B0609020204030204" pitchFamily="49" charset="0"/>
                </a:endParaRPr>
              </a:p>
              <a:p>
                <a:endParaRPr lang="ko-KR" altLang="en-US" sz="1800"/>
              </a:p>
            </p:txBody>
          </p:sp>
        </mc:Choice>
        <mc:Fallback xmlns="">
          <p:sp>
            <p:nvSpPr>
              <p:cNvPr id="69" name="직사각형 68">
                <a:extLst>
                  <a:ext uri="{FF2B5EF4-FFF2-40B4-BE49-F238E27FC236}">
                    <a16:creationId xmlns:a16="http://schemas.microsoft.com/office/drawing/2014/main" id="{A2D7E254-5E48-41B7-9B6F-A0103B866A3B}"/>
                  </a:ext>
                </a:extLst>
              </p:cNvPr>
              <p:cNvSpPr>
                <a:spLocks noRot="1" noChangeAspect="1" noMove="1" noResize="1" noEditPoints="1" noAdjustHandles="1" noChangeArrowheads="1" noChangeShapeType="1" noTextEdit="1"/>
              </p:cNvSpPr>
              <p:nvPr/>
            </p:nvSpPr>
            <p:spPr>
              <a:xfrm>
                <a:off x="4247201" y="4656879"/>
                <a:ext cx="5690917" cy="646331"/>
              </a:xfrm>
              <a:prstGeom prst="rect">
                <a:avLst/>
              </a:prstGeom>
              <a:blipFill>
                <a:blip r:embed="rId6"/>
                <a:stretch>
                  <a:fillRect t="-377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 name="직사각형 3">
                <a:extLst>
                  <a:ext uri="{FF2B5EF4-FFF2-40B4-BE49-F238E27FC236}">
                    <a16:creationId xmlns:a16="http://schemas.microsoft.com/office/drawing/2014/main" id="{B592F140-F8B4-4FDF-B85F-6D2397315354}"/>
                  </a:ext>
                </a:extLst>
              </p:cNvPr>
              <p:cNvSpPr/>
              <p:nvPr/>
            </p:nvSpPr>
            <p:spPr>
              <a:xfrm>
                <a:off x="5988946" y="3021195"/>
                <a:ext cx="393377"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ko-KR" i="1">
                              <a:solidFill>
                                <a:schemeClr val="tx1"/>
                              </a:solidFill>
                              <a:latin typeface="Cambria Math" panose="02040503050406030204" pitchFamily="18" charset="0"/>
                            </a:rPr>
                          </m:ctrlPr>
                        </m:accPr>
                        <m:e>
                          <m:r>
                            <a:rPr lang="en-US" altLang="ko-KR" i="1">
                              <a:solidFill>
                                <a:schemeClr val="tx1"/>
                              </a:solidFill>
                              <a:latin typeface="Cambria Math" panose="02040503050406030204" pitchFamily="18" charset="0"/>
                            </a:rPr>
                            <m:t>𝑦</m:t>
                          </m:r>
                          <m:r>
                            <a:rPr lang="en-US" altLang="ko-KR" i="1">
                              <a:solidFill>
                                <a:schemeClr val="tx1"/>
                              </a:solidFill>
                              <a:latin typeface="Cambria Math" panose="02040503050406030204" pitchFamily="18" charset="0"/>
                            </a:rPr>
                            <m:t> </m:t>
                          </m:r>
                        </m:e>
                      </m:acc>
                    </m:oMath>
                  </m:oMathPara>
                </a14:m>
                <a:endParaRPr lang="ko-KR" altLang="en-US"/>
              </a:p>
            </p:txBody>
          </p:sp>
        </mc:Choice>
        <mc:Fallback xmlns="">
          <p:sp>
            <p:nvSpPr>
              <p:cNvPr id="4" name="직사각형 3">
                <a:extLst>
                  <a:ext uri="{FF2B5EF4-FFF2-40B4-BE49-F238E27FC236}">
                    <a16:creationId xmlns:a16="http://schemas.microsoft.com/office/drawing/2014/main" id="{B592F140-F8B4-4FDF-B85F-6D2397315354}"/>
                  </a:ext>
                </a:extLst>
              </p:cNvPr>
              <p:cNvSpPr>
                <a:spLocks noRot="1" noChangeAspect="1" noMove="1" noResize="1" noEditPoints="1" noAdjustHandles="1" noChangeArrowheads="1" noChangeShapeType="1" noTextEdit="1"/>
              </p:cNvSpPr>
              <p:nvPr/>
            </p:nvSpPr>
            <p:spPr>
              <a:xfrm>
                <a:off x="5988946" y="3021195"/>
                <a:ext cx="393377" cy="338554"/>
              </a:xfrm>
              <a:prstGeom prst="rect">
                <a:avLst/>
              </a:prstGeom>
              <a:blipFill>
                <a:blip r:embed="rId7"/>
                <a:stretch>
                  <a:fillRect r="-7692" b="-363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0" name="직사각형 69">
                <a:extLst>
                  <a:ext uri="{FF2B5EF4-FFF2-40B4-BE49-F238E27FC236}">
                    <a16:creationId xmlns:a16="http://schemas.microsoft.com/office/drawing/2014/main" id="{54AB338E-6E7C-447C-BFFA-0EAA9B9373CA}"/>
                  </a:ext>
                </a:extLst>
              </p:cNvPr>
              <p:cNvSpPr/>
              <p:nvPr/>
            </p:nvSpPr>
            <p:spPr>
              <a:xfrm>
                <a:off x="4725340" y="1992219"/>
                <a:ext cx="614464"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b="0" i="1" smtClean="0">
                          <a:solidFill>
                            <a:schemeClr val="tx1"/>
                          </a:solidFill>
                          <a:latin typeface="Cambria Math" panose="02040503050406030204" pitchFamily="18" charset="0"/>
                        </a:rPr>
                        <m:t>𝑐𝑜𝑠𝑡</m:t>
                      </m:r>
                    </m:oMath>
                  </m:oMathPara>
                </a14:m>
                <a:endParaRPr lang="ko-KR" altLang="en-US"/>
              </a:p>
            </p:txBody>
          </p:sp>
        </mc:Choice>
        <mc:Fallback xmlns="">
          <p:sp>
            <p:nvSpPr>
              <p:cNvPr id="70" name="직사각형 69">
                <a:extLst>
                  <a:ext uri="{FF2B5EF4-FFF2-40B4-BE49-F238E27FC236}">
                    <a16:creationId xmlns:a16="http://schemas.microsoft.com/office/drawing/2014/main" id="{54AB338E-6E7C-447C-BFFA-0EAA9B9373CA}"/>
                  </a:ext>
                </a:extLst>
              </p:cNvPr>
              <p:cNvSpPr>
                <a:spLocks noRot="1" noChangeAspect="1" noMove="1" noResize="1" noEditPoints="1" noAdjustHandles="1" noChangeArrowheads="1" noChangeShapeType="1" noTextEdit="1"/>
              </p:cNvSpPr>
              <p:nvPr/>
            </p:nvSpPr>
            <p:spPr>
              <a:xfrm>
                <a:off x="4725340" y="1992219"/>
                <a:ext cx="614464" cy="338554"/>
              </a:xfrm>
              <a:prstGeom prst="rect">
                <a:avLst/>
              </a:prstGeom>
              <a:blipFill>
                <a:blip r:embed="rId8"/>
                <a:stretch>
                  <a:fillRect/>
                </a:stretch>
              </a:blipFill>
            </p:spPr>
            <p:txBody>
              <a:bodyPr/>
              <a:lstStyle/>
              <a:p>
                <a:r>
                  <a:rPr lang="ko-KR" altLang="en-US">
                    <a:noFill/>
                  </a:rPr>
                  <a:t> </a:t>
                </a:r>
              </a:p>
            </p:txBody>
          </p:sp>
        </mc:Fallback>
      </mc:AlternateContent>
      <p:sp>
        <p:nvSpPr>
          <p:cNvPr id="5" name="타원 4">
            <a:extLst>
              <a:ext uri="{FF2B5EF4-FFF2-40B4-BE49-F238E27FC236}">
                <a16:creationId xmlns:a16="http://schemas.microsoft.com/office/drawing/2014/main" id="{7854A6F3-6D24-449D-BC69-22B1F2C30FA2}"/>
              </a:ext>
            </a:extLst>
          </p:cNvPr>
          <p:cNvSpPr/>
          <p:nvPr/>
        </p:nvSpPr>
        <p:spPr>
          <a:xfrm>
            <a:off x="5604594" y="1732773"/>
            <a:ext cx="230070" cy="23007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71" name="직사각형 70">
                <a:extLst>
                  <a:ext uri="{FF2B5EF4-FFF2-40B4-BE49-F238E27FC236}">
                    <a16:creationId xmlns:a16="http://schemas.microsoft.com/office/drawing/2014/main" id="{A2664B18-1134-4E93-A0A9-0DC08EA33358}"/>
                  </a:ext>
                </a:extLst>
              </p:cNvPr>
              <p:cNvSpPr/>
              <p:nvPr/>
            </p:nvSpPr>
            <p:spPr>
              <a:xfrm>
                <a:off x="905405" y="5147127"/>
                <a:ext cx="2342564" cy="116172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ko-KR" sz="2400" b="0" i="0" smtClean="0">
                          <a:solidFill>
                            <a:schemeClr val="tx1"/>
                          </a:solidFill>
                          <a:latin typeface="Cambria Math" panose="02040503050406030204" pitchFamily="18" charset="0"/>
                          <a:ea typeface="고도 M" panose="02000503000000020004" pitchFamily="2" charset="-127"/>
                        </a:rPr>
                        <m:t>a</m:t>
                      </m:r>
                      <m:r>
                        <a:rPr lang="en-US" altLang="ko-KR" sz="2400">
                          <a:solidFill>
                            <a:schemeClr val="tx1"/>
                          </a:solidFill>
                          <a:latin typeface="Cambria Math" panose="02040503050406030204" pitchFamily="18" charset="0"/>
                          <a:ea typeface="고도 M" panose="02000503000000020004" pitchFamily="2" charset="-127"/>
                        </a:rPr>
                        <m:t>=</m:t>
                      </m:r>
                      <m:f>
                        <m:fPr>
                          <m:ctrlPr>
                            <a:rPr lang="en-US" altLang="ko-KR" sz="2400" b="0" i="1" smtClean="0">
                              <a:solidFill>
                                <a:schemeClr val="tx1"/>
                              </a:solidFill>
                              <a:latin typeface="Cambria Math" panose="02040503050406030204" pitchFamily="18" charset="0"/>
                              <a:ea typeface="고도 M" panose="02000503000000020004" pitchFamily="2" charset="-127"/>
                            </a:rPr>
                          </m:ctrlPr>
                        </m:fPr>
                        <m:num>
                          <m:r>
                            <a:rPr lang="en-US" altLang="ko-KR" sz="2400" b="0" i="0" smtClean="0">
                              <a:solidFill>
                                <a:schemeClr val="tx1"/>
                              </a:solidFill>
                              <a:latin typeface="Cambria Math" panose="02040503050406030204" pitchFamily="18" charset="0"/>
                              <a:ea typeface="고도 M" panose="02000503000000020004" pitchFamily="2" charset="-127"/>
                            </a:rPr>
                            <m:t>1</m:t>
                          </m:r>
                        </m:num>
                        <m:den>
                          <m:r>
                            <a:rPr lang="en-US" altLang="ko-KR" sz="2400" b="0" i="1" smtClean="0">
                              <a:solidFill>
                                <a:schemeClr val="tx1"/>
                              </a:solidFill>
                              <a:latin typeface="Cambria Math" panose="02040503050406030204" pitchFamily="18" charset="0"/>
                              <a:ea typeface="고도 M" panose="02000503000000020004" pitchFamily="2" charset="-127"/>
                            </a:rPr>
                            <m:t>1+</m:t>
                          </m:r>
                          <m:sSup>
                            <m:sSupPr>
                              <m:ctrlPr>
                                <a:rPr lang="en-US" altLang="ko-KR" sz="2400" b="0" i="1" smtClean="0">
                                  <a:solidFill>
                                    <a:schemeClr val="tx1"/>
                                  </a:solidFill>
                                  <a:latin typeface="Cambria Math" panose="02040503050406030204" pitchFamily="18" charset="0"/>
                                  <a:ea typeface="고도 M" panose="02000503000000020004" pitchFamily="2" charset="-127"/>
                                </a:rPr>
                              </m:ctrlPr>
                            </m:sSupPr>
                            <m:e>
                              <m:r>
                                <a:rPr lang="en-US" altLang="ko-KR" sz="2400" b="0" i="1" smtClean="0">
                                  <a:solidFill>
                                    <a:schemeClr val="tx1"/>
                                  </a:solidFill>
                                  <a:latin typeface="Cambria Math" panose="02040503050406030204" pitchFamily="18" charset="0"/>
                                  <a:ea typeface="고도 M" panose="02000503000000020004" pitchFamily="2" charset="-127"/>
                                </a:rPr>
                                <m:t>𝑒</m:t>
                              </m:r>
                            </m:e>
                            <m:sup>
                              <m:r>
                                <a:rPr lang="en-US" altLang="ko-KR" sz="2400" b="0" i="1" smtClean="0">
                                  <a:solidFill>
                                    <a:schemeClr val="tx1"/>
                                  </a:solidFill>
                                  <a:latin typeface="Cambria Math" panose="02040503050406030204" pitchFamily="18" charset="0"/>
                                  <a:ea typeface="고도 M" panose="02000503000000020004" pitchFamily="2" charset="-127"/>
                                </a:rPr>
                                <m:t>−</m:t>
                              </m:r>
                              <m:r>
                                <a:rPr lang="en-US" altLang="ko-KR" sz="2400" b="0" i="1" smtClean="0">
                                  <a:solidFill>
                                    <a:schemeClr val="tx1"/>
                                  </a:solidFill>
                                  <a:latin typeface="Cambria Math" panose="02040503050406030204" pitchFamily="18" charset="0"/>
                                  <a:ea typeface="고도 M" panose="02000503000000020004" pitchFamily="2" charset="-127"/>
                                </a:rPr>
                                <m:t>𝑧</m:t>
                              </m:r>
                            </m:sup>
                          </m:sSup>
                        </m:den>
                      </m:f>
                    </m:oMath>
                  </m:oMathPara>
                </a14:m>
                <a:endParaRPr lang="en-US" altLang="ko-KR" sz="2400" b="0">
                  <a:solidFill>
                    <a:schemeClr val="tx1"/>
                  </a:solidFill>
                  <a:latin typeface="고도 M" panose="02000503000000020004" pitchFamily="2" charset="-127"/>
                  <a:ea typeface="고도 M" panose="02000503000000020004" pitchFamily="2" charset="-127"/>
                </a:endParaRPr>
              </a:p>
              <a:p>
                <a:endParaRPr lang="ko-KR" altLang="en-US" sz="2400">
                  <a:solidFill>
                    <a:schemeClr val="tx1"/>
                  </a:solidFill>
                  <a:latin typeface="고도 M" panose="02000503000000020004" pitchFamily="2" charset="-127"/>
                  <a:ea typeface="고도 M" panose="02000503000000020004" pitchFamily="2" charset="-127"/>
                </a:endParaRPr>
              </a:p>
            </p:txBody>
          </p:sp>
        </mc:Choice>
        <mc:Fallback xmlns="">
          <p:sp>
            <p:nvSpPr>
              <p:cNvPr id="71" name="직사각형 70">
                <a:extLst>
                  <a:ext uri="{FF2B5EF4-FFF2-40B4-BE49-F238E27FC236}">
                    <a16:creationId xmlns:a16="http://schemas.microsoft.com/office/drawing/2014/main" id="{A2664B18-1134-4E93-A0A9-0DC08EA33358}"/>
                  </a:ext>
                </a:extLst>
              </p:cNvPr>
              <p:cNvSpPr>
                <a:spLocks noRot="1" noChangeAspect="1" noMove="1" noResize="1" noEditPoints="1" noAdjustHandles="1" noChangeArrowheads="1" noChangeShapeType="1" noTextEdit="1"/>
              </p:cNvSpPr>
              <p:nvPr/>
            </p:nvSpPr>
            <p:spPr>
              <a:xfrm>
                <a:off x="905405" y="5147127"/>
                <a:ext cx="2342564" cy="1161728"/>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직사각형 71">
                <a:extLst>
                  <a:ext uri="{FF2B5EF4-FFF2-40B4-BE49-F238E27FC236}">
                    <a16:creationId xmlns:a16="http://schemas.microsoft.com/office/drawing/2014/main" id="{12DE98BC-CF06-4220-B3D8-10B1CBCBF1C5}"/>
                  </a:ext>
                </a:extLst>
              </p:cNvPr>
              <p:cNvSpPr/>
              <p:nvPr/>
            </p:nvSpPr>
            <p:spPr>
              <a:xfrm>
                <a:off x="4001146" y="5359598"/>
                <a:ext cx="2195794"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1800" i="1">
                          <a:solidFill>
                            <a:schemeClr val="tx1"/>
                          </a:solidFill>
                          <a:latin typeface="Cambria Math" panose="02040503050406030204" pitchFamily="18" charset="0"/>
                          <a:ea typeface="고도 M" panose="02000503000000020004" pitchFamily="2" charset="-127"/>
                        </a:rPr>
                        <m:t>𝑤</m:t>
                      </m:r>
                      <m:r>
                        <a:rPr lang="en-US" altLang="ko-KR" sz="1800" i="1">
                          <a:solidFill>
                            <a:schemeClr val="tx1"/>
                          </a:solidFill>
                          <a:latin typeface="Cambria Math" panose="02040503050406030204" pitchFamily="18" charset="0"/>
                          <a:ea typeface="고도 M" panose="02000503000000020004" pitchFamily="2" charset="-127"/>
                        </a:rPr>
                        <m:t>=</m:t>
                      </m:r>
                      <m:r>
                        <a:rPr lang="en-US" altLang="ko-KR" sz="1800" i="1">
                          <a:solidFill>
                            <a:schemeClr val="tx1"/>
                          </a:solidFill>
                          <a:latin typeface="Cambria Math" panose="02040503050406030204" pitchFamily="18" charset="0"/>
                          <a:ea typeface="고도 M" panose="02000503000000020004" pitchFamily="2" charset="-127"/>
                        </a:rPr>
                        <m:t>𝑤</m:t>
                      </m:r>
                      <m:r>
                        <a:rPr lang="en-US" altLang="ko-KR" sz="1800" i="1">
                          <a:solidFill>
                            <a:schemeClr val="tx1"/>
                          </a:solidFill>
                          <a:latin typeface="Cambria Math" panose="02040503050406030204" pitchFamily="18" charset="0"/>
                          <a:ea typeface="고도 M" panose="02000503000000020004" pitchFamily="2" charset="-127"/>
                        </a:rPr>
                        <m:t>+</m:t>
                      </m:r>
                      <m:r>
                        <a:rPr lang="ko-KR" altLang="en-US" sz="1800" i="1">
                          <a:solidFill>
                            <a:schemeClr val="tx1"/>
                          </a:solidFill>
                          <a:latin typeface="Cambria Math" panose="02040503050406030204" pitchFamily="18" charset="0"/>
                          <a:ea typeface="고도 M" panose="02000503000000020004" pitchFamily="2" charset="-127"/>
                        </a:rPr>
                        <m:t>𝛼</m:t>
                      </m:r>
                      <m:d>
                        <m:dPr>
                          <m:ctrlPr>
                            <a:rPr lang="en-US" altLang="ko-KR" sz="1800" i="1">
                              <a:solidFill>
                                <a:schemeClr val="tx1"/>
                              </a:solidFill>
                              <a:latin typeface="Cambria Math" panose="02040503050406030204" pitchFamily="18" charset="0"/>
                              <a:ea typeface="고도 M" panose="02000503000000020004" pitchFamily="2" charset="-127"/>
                            </a:rPr>
                          </m:ctrlPr>
                        </m:dPr>
                        <m:e>
                          <m:r>
                            <a:rPr lang="en-US" altLang="ko-KR" sz="1800" i="1">
                              <a:solidFill>
                                <a:schemeClr val="tx1"/>
                              </a:solidFill>
                              <a:latin typeface="Cambria Math" panose="02040503050406030204" pitchFamily="18" charset="0"/>
                              <a:ea typeface="고도 M" panose="02000503000000020004" pitchFamily="2" charset="-127"/>
                            </a:rPr>
                            <m:t>𝑦</m:t>
                          </m:r>
                          <m:r>
                            <a:rPr lang="en-US" altLang="ko-KR" sz="1800" i="1">
                              <a:solidFill>
                                <a:schemeClr val="tx1"/>
                              </a:solidFill>
                              <a:latin typeface="Cambria Math" panose="02040503050406030204" pitchFamily="18" charset="0"/>
                              <a:ea typeface="고도 M" panose="02000503000000020004" pitchFamily="2" charset="-127"/>
                            </a:rPr>
                            <m:t>−</m:t>
                          </m:r>
                          <m:acc>
                            <m:accPr>
                              <m:chr m:val="̂"/>
                              <m:ctrlPr>
                                <a:rPr lang="en-US" altLang="ko-KR" sz="1800" i="1">
                                  <a:solidFill>
                                    <a:schemeClr val="tx1"/>
                                  </a:solidFill>
                                  <a:latin typeface="Cambria Math" panose="02040503050406030204" pitchFamily="18" charset="0"/>
                                  <a:ea typeface="고도 M" panose="02000503000000020004" pitchFamily="2" charset="-127"/>
                                </a:rPr>
                              </m:ctrlPr>
                            </m:accPr>
                            <m:e>
                              <m:r>
                                <a:rPr lang="en-US" altLang="ko-KR" sz="1800" i="1">
                                  <a:solidFill>
                                    <a:schemeClr val="tx1"/>
                                  </a:solidFill>
                                  <a:latin typeface="Cambria Math" panose="02040503050406030204" pitchFamily="18" charset="0"/>
                                  <a:ea typeface="고도 M" panose="02000503000000020004" pitchFamily="2" charset="-127"/>
                                </a:rPr>
                                <m:t>𝑦</m:t>
                              </m:r>
                            </m:e>
                          </m:acc>
                        </m:e>
                      </m:d>
                      <m:r>
                        <a:rPr lang="en-US" altLang="ko-KR" sz="1800" i="1">
                          <a:solidFill>
                            <a:schemeClr val="tx1"/>
                          </a:solidFill>
                          <a:latin typeface="Cambria Math" panose="02040503050406030204" pitchFamily="18" charset="0"/>
                          <a:ea typeface="고도 M" panose="02000503000000020004" pitchFamily="2" charset="-127"/>
                        </a:rPr>
                        <m:t>𝑥</m:t>
                      </m:r>
                    </m:oMath>
                  </m:oMathPara>
                </a14:m>
                <a:endParaRPr lang="en-US" altLang="ko-KR" sz="1800">
                  <a:solidFill>
                    <a:schemeClr val="tx1"/>
                  </a:solidFill>
                  <a:latin typeface="고도 M" panose="02000503000000020004" pitchFamily="2" charset="-127"/>
                  <a:ea typeface="고도 M" panose="02000503000000020004" pitchFamily="2" charset="-127"/>
                </a:endParaRPr>
              </a:p>
              <a:p>
                <a:pPr/>
                <a14:m>
                  <m:oMathPara xmlns:m="http://schemas.openxmlformats.org/officeDocument/2006/math">
                    <m:oMathParaPr>
                      <m:jc m:val="centerGroup"/>
                    </m:oMathParaPr>
                    <m:oMath xmlns:m="http://schemas.openxmlformats.org/officeDocument/2006/math">
                      <m:r>
                        <a:rPr lang="en-US" altLang="ko-KR" sz="1800" i="1">
                          <a:solidFill>
                            <a:schemeClr val="tx1"/>
                          </a:solidFill>
                          <a:latin typeface="Cambria Math" panose="02040503050406030204" pitchFamily="18" charset="0"/>
                          <a:ea typeface="고도 M" panose="02000503000000020004" pitchFamily="2" charset="-127"/>
                        </a:rPr>
                        <m:t>𝑏</m:t>
                      </m:r>
                      <m:r>
                        <a:rPr lang="en-US" altLang="ko-KR" sz="1800" i="1">
                          <a:solidFill>
                            <a:schemeClr val="tx1"/>
                          </a:solidFill>
                          <a:latin typeface="Cambria Math" panose="02040503050406030204" pitchFamily="18" charset="0"/>
                          <a:ea typeface="고도 M" panose="02000503000000020004" pitchFamily="2" charset="-127"/>
                        </a:rPr>
                        <m:t>=</m:t>
                      </m:r>
                      <m:r>
                        <a:rPr lang="en-US" altLang="ko-KR" sz="1800" i="1">
                          <a:solidFill>
                            <a:schemeClr val="tx1"/>
                          </a:solidFill>
                          <a:latin typeface="Cambria Math" panose="02040503050406030204" pitchFamily="18" charset="0"/>
                          <a:ea typeface="고도 M" panose="02000503000000020004" pitchFamily="2" charset="-127"/>
                        </a:rPr>
                        <m:t>𝑏</m:t>
                      </m:r>
                      <m:r>
                        <a:rPr lang="en-US" altLang="ko-KR" sz="1800" i="1">
                          <a:solidFill>
                            <a:schemeClr val="tx1"/>
                          </a:solidFill>
                          <a:latin typeface="Cambria Math" panose="02040503050406030204" pitchFamily="18" charset="0"/>
                          <a:ea typeface="고도 M" panose="02000503000000020004" pitchFamily="2" charset="-127"/>
                        </a:rPr>
                        <m:t>+</m:t>
                      </m:r>
                      <m:r>
                        <a:rPr lang="ko-KR" altLang="en-US" sz="1800" i="1">
                          <a:solidFill>
                            <a:schemeClr val="tx1"/>
                          </a:solidFill>
                          <a:latin typeface="Cambria Math" panose="02040503050406030204" pitchFamily="18" charset="0"/>
                          <a:ea typeface="고도 M" panose="02000503000000020004" pitchFamily="2" charset="-127"/>
                        </a:rPr>
                        <m:t>𝛼</m:t>
                      </m:r>
                      <m:d>
                        <m:dPr>
                          <m:ctrlPr>
                            <a:rPr lang="en-US" altLang="ko-KR" sz="1800" i="1">
                              <a:solidFill>
                                <a:schemeClr val="tx1"/>
                              </a:solidFill>
                              <a:latin typeface="Cambria Math" panose="02040503050406030204" pitchFamily="18" charset="0"/>
                              <a:ea typeface="고도 M" panose="02000503000000020004" pitchFamily="2" charset="-127"/>
                            </a:rPr>
                          </m:ctrlPr>
                        </m:dPr>
                        <m:e>
                          <m:r>
                            <a:rPr lang="en-US" altLang="ko-KR" sz="1800" i="1">
                              <a:solidFill>
                                <a:schemeClr val="tx1"/>
                              </a:solidFill>
                              <a:latin typeface="Cambria Math" panose="02040503050406030204" pitchFamily="18" charset="0"/>
                              <a:ea typeface="고도 M" panose="02000503000000020004" pitchFamily="2" charset="-127"/>
                            </a:rPr>
                            <m:t>𝑦</m:t>
                          </m:r>
                          <m:r>
                            <a:rPr lang="en-US" altLang="ko-KR" sz="1800" i="1">
                              <a:solidFill>
                                <a:schemeClr val="tx1"/>
                              </a:solidFill>
                              <a:latin typeface="Cambria Math" panose="02040503050406030204" pitchFamily="18" charset="0"/>
                              <a:ea typeface="고도 M" panose="02000503000000020004" pitchFamily="2" charset="-127"/>
                            </a:rPr>
                            <m:t>−</m:t>
                          </m:r>
                          <m:acc>
                            <m:accPr>
                              <m:chr m:val="̂"/>
                              <m:ctrlPr>
                                <a:rPr lang="en-US" altLang="ko-KR" sz="1800" i="1">
                                  <a:solidFill>
                                    <a:schemeClr val="tx1"/>
                                  </a:solidFill>
                                  <a:latin typeface="Cambria Math" panose="02040503050406030204" pitchFamily="18" charset="0"/>
                                  <a:ea typeface="고도 M" panose="02000503000000020004" pitchFamily="2" charset="-127"/>
                                </a:rPr>
                              </m:ctrlPr>
                            </m:accPr>
                            <m:e>
                              <m:r>
                                <a:rPr lang="en-US" altLang="ko-KR" sz="1800" i="1">
                                  <a:solidFill>
                                    <a:schemeClr val="tx1"/>
                                  </a:solidFill>
                                  <a:latin typeface="Cambria Math" panose="02040503050406030204" pitchFamily="18" charset="0"/>
                                  <a:ea typeface="고도 M" panose="02000503000000020004" pitchFamily="2" charset="-127"/>
                                </a:rPr>
                                <m:t>𝑦</m:t>
                              </m:r>
                            </m:e>
                          </m:acc>
                        </m:e>
                      </m:d>
                    </m:oMath>
                  </m:oMathPara>
                </a14:m>
                <a:endParaRPr lang="ko-KR" altLang="en-US" sz="1800"/>
              </a:p>
            </p:txBody>
          </p:sp>
        </mc:Choice>
        <mc:Fallback xmlns="">
          <p:sp>
            <p:nvSpPr>
              <p:cNvPr id="72" name="직사각형 71">
                <a:extLst>
                  <a:ext uri="{FF2B5EF4-FFF2-40B4-BE49-F238E27FC236}">
                    <a16:creationId xmlns:a16="http://schemas.microsoft.com/office/drawing/2014/main" id="{12DE98BC-CF06-4220-B3D8-10B1CBCBF1C5}"/>
                  </a:ext>
                </a:extLst>
              </p:cNvPr>
              <p:cNvSpPr>
                <a:spLocks noRot="1" noChangeAspect="1" noMove="1" noResize="1" noEditPoints="1" noAdjustHandles="1" noChangeArrowheads="1" noChangeShapeType="1" noTextEdit="1"/>
              </p:cNvSpPr>
              <p:nvPr/>
            </p:nvSpPr>
            <p:spPr>
              <a:xfrm>
                <a:off x="4001146" y="5359598"/>
                <a:ext cx="2195794" cy="646331"/>
              </a:xfrm>
              <a:prstGeom prst="rect">
                <a:avLst/>
              </a:prstGeom>
              <a:blipFill>
                <a:blip r:embed="rId10"/>
                <a:stretch>
                  <a:fillRect t="-4717" r="-1662" b="-377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3" name="직사각형 72">
                <a:extLst>
                  <a:ext uri="{FF2B5EF4-FFF2-40B4-BE49-F238E27FC236}">
                    <a16:creationId xmlns:a16="http://schemas.microsoft.com/office/drawing/2014/main" id="{0C01BB69-9B72-4C0F-BD53-1B7AD79266D1}"/>
                  </a:ext>
                </a:extLst>
              </p:cNvPr>
              <p:cNvSpPr/>
              <p:nvPr/>
            </p:nvSpPr>
            <p:spPr>
              <a:xfrm>
                <a:off x="6667244" y="5381287"/>
                <a:ext cx="2195858"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1800" i="1" smtClean="0">
                          <a:solidFill>
                            <a:schemeClr val="tx1"/>
                          </a:solidFill>
                          <a:latin typeface="Cambria Math" panose="02040503050406030204" pitchFamily="18" charset="0"/>
                          <a:ea typeface="고도 M" panose="02000503000000020004" pitchFamily="2" charset="-127"/>
                        </a:rPr>
                        <m:t>𝑤</m:t>
                      </m:r>
                      <m:r>
                        <a:rPr lang="en-US" altLang="ko-KR" sz="1800" i="1" smtClean="0">
                          <a:solidFill>
                            <a:schemeClr val="tx1"/>
                          </a:solidFill>
                          <a:latin typeface="Cambria Math" panose="02040503050406030204" pitchFamily="18" charset="0"/>
                          <a:ea typeface="고도 M" panose="02000503000000020004" pitchFamily="2" charset="-127"/>
                        </a:rPr>
                        <m:t>=</m:t>
                      </m:r>
                      <m:r>
                        <a:rPr lang="en-US" altLang="ko-KR" sz="1800" i="1" smtClean="0">
                          <a:solidFill>
                            <a:schemeClr val="tx1"/>
                          </a:solidFill>
                          <a:latin typeface="Cambria Math" panose="02040503050406030204" pitchFamily="18" charset="0"/>
                          <a:ea typeface="고도 M" panose="02000503000000020004" pitchFamily="2" charset="-127"/>
                        </a:rPr>
                        <m:t>𝑤</m:t>
                      </m:r>
                      <m:r>
                        <a:rPr lang="en-US" altLang="ko-KR" sz="1800" i="1" smtClean="0">
                          <a:solidFill>
                            <a:schemeClr val="tx1"/>
                          </a:solidFill>
                          <a:latin typeface="Cambria Math" panose="02040503050406030204" pitchFamily="18" charset="0"/>
                          <a:ea typeface="고도 M" panose="02000503000000020004" pitchFamily="2" charset="-127"/>
                        </a:rPr>
                        <m:t>+</m:t>
                      </m:r>
                      <m:r>
                        <a:rPr lang="ko-KR" altLang="en-US" sz="1800" i="1">
                          <a:solidFill>
                            <a:schemeClr val="tx1"/>
                          </a:solidFill>
                          <a:latin typeface="Cambria Math" panose="02040503050406030204" pitchFamily="18" charset="0"/>
                          <a:ea typeface="고도 M" panose="02000503000000020004" pitchFamily="2" charset="-127"/>
                        </a:rPr>
                        <m:t>𝛼</m:t>
                      </m:r>
                      <m:d>
                        <m:dPr>
                          <m:ctrlPr>
                            <a:rPr lang="en-US" altLang="ko-KR" sz="1800" i="1">
                              <a:solidFill>
                                <a:schemeClr val="tx1"/>
                              </a:solidFill>
                              <a:latin typeface="Cambria Math" panose="02040503050406030204" pitchFamily="18" charset="0"/>
                              <a:ea typeface="고도 M" panose="02000503000000020004" pitchFamily="2" charset="-127"/>
                            </a:rPr>
                          </m:ctrlPr>
                        </m:dPr>
                        <m:e>
                          <m:r>
                            <a:rPr lang="en-US" altLang="ko-KR" sz="1800" i="1">
                              <a:solidFill>
                                <a:schemeClr val="tx1"/>
                              </a:solidFill>
                              <a:latin typeface="Cambria Math" panose="02040503050406030204" pitchFamily="18" charset="0"/>
                              <a:ea typeface="고도 M" panose="02000503000000020004" pitchFamily="2" charset="-127"/>
                            </a:rPr>
                            <m:t>𝑦</m:t>
                          </m:r>
                          <m:r>
                            <a:rPr lang="en-US" altLang="ko-KR" sz="1800" i="1">
                              <a:solidFill>
                                <a:schemeClr val="tx1"/>
                              </a:solidFill>
                              <a:latin typeface="Cambria Math" panose="02040503050406030204" pitchFamily="18" charset="0"/>
                              <a:ea typeface="고도 M" panose="02000503000000020004" pitchFamily="2" charset="-127"/>
                            </a:rPr>
                            <m:t>−</m:t>
                          </m:r>
                          <m:r>
                            <a:rPr lang="en-US" altLang="ko-KR" sz="1800" b="0" i="1" smtClean="0">
                              <a:solidFill>
                                <a:schemeClr val="tx1"/>
                              </a:solidFill>
                              <a:latin typeface="Cambria Math" panose="02040503050406030204" pitchFamily="18" charset="0"/>
                              <a:ea typeface="고도 M" panose="02000503000000020004" pitchFamily="2" charset="-127"/>
                            </a:rPr>
                            <m:t>𝑎</m:t>
                          </m:r>
                        </m:e>
                      </m:d>
                      <m:r>
                        <a:rPr lang="en-US" altLang="ko-KR" sz="1800" i="1">
                          <a:solidFill>
                            <a:schemeClr val="tx1"/>
                          </a:solidFill>
                          <a:latin typeface="Cambria Math" panose="02040503050406030204" pitchFamily="18" charset="0"/>
                          <a:ea typeface="고도 M" panose="02000503000000020004" pitchFamily="2" charset="-127"/>
                        </a:rPr>
                        <m:t>𝑥</m:t>
                      </m:r>
                    </m:oMath>
                  </m:oMathPara>
                </a14:m>
                <a:endParaRPr lang="en-US" altLang="ko-KR" sz="1800">
                  <a:solidFill>
                    <a:schemeClr val="tx1"/>
                  </a:solidFill>
                  <a:latin typeface="고도 M" panose="02000503000000020004" pitchFamily="2" charset="-127"/>
                  <a:ea typeface="고도 M" panose="02000503000000020004" pitchFamily="2" charset="-127"/>
                </a:endParaRPr>
              </a:p>
              <a:p>
                <a:pPr/>
                <a14:m>
                  <m:oMathPara xmlns:m="http://schemas.openxmlformats.org/officeDocument/2006/math">
                    <m:oMathParaPr>
                      <m:jc m:val="centerGroup"/>
                    </m:oMathParaPr>
                    <m:oMath xmlns:m="http://schemas.openxmlformats.org/officeDocument/2006/math">
                      <m:r>
                        <a:rPr lang="en-US" altLang="ko-KR" sz="1800" i="1">
                          <a:solidFill>
                            <a:schemeClr val="tx1"/>
                          </a:solidFill>
                          <a:latin typeface="Cambria Math" panose="02040503050406030204" pitchFamily="18" charset="0"/>
                          <a:ea typeface="고도 M" panose="02000503000000020004" pitchFamily="2" charset="-127"/>
                        </a:rPr>
                        <m:t>𝑏</m:t>
                      </m:r>
                      <m:r>
                        <a:rPr lang="en-US" altLang="ko-KR" sz="1800" i="1">
                          <a:solidFill>
                            <a:schemeClr val="tx1"/>
                          </a:solidFill>
                          <a:latin typeface="Cambria Math" panose="02040503050406030204" pitchFamily="18" charset="0"/>
                          <a:ea typeface="고도 M" panose="02000503000000020004" pitchFamily="2" charset="-127"/>
                        </a:rPr>
                        <m:t>=</m:t>
                      </m:r>
                      <m:r>
                        <a:rPr lang="en-US" altLang="ko-KR" sz="1800" i="1">
                          <a:solidFill>
                            <a:schemeClr val="tx1"/>
                          </a:solidFill>
                          <a:latin typeface="Cambria Math" panose="02040503050406030204" pitchFamily="18" charset="0"/>
                          <a:ea typeface="고도 M" panose="02000503000000020004" pitchFamily="2" charset="-127"/>
                        </a:rPr>
                        <m:t>𝑏</m:t>
                      </m:r>
                      <m:r>
                        <a:rPr lang="en-US" altLang="ko-KR" sz="1800" i="1">
                          <a:solidFill>
                            <a:schemeClr val="tx1"/>
                          </a:solidFill>
                          <a:latin typeface="Cambria Math" panose="02040503050406030204" pitchFamily="18" charset="0"/>
                          <a:ea typeface="고도 M" panose="02000503000000020004" pitchFamily="2" charset="-127"/>
                        </a:rPr>
                        <m:t>+</m:t>
                      </m:r>
                      <m:r>
                        <a:rPr lang="ko-KR" altLang="en-US" sz="1800" i="1">
                          <a:solidFill>
                            <a:schemeClr val="tx1"/>
                          </a:solidFill>
                          <a:latin typeface="Cambria Math" panose="02040503050406030204" pitchFamily="18" charset="0"/>
                          <a:ea typeface="고도 M" panose="02000503000000020004" pitchFamily="2" charset="-127"/>
                        </a:rPr>
                        <m:t>𝛼</m:t>
                      </m:r>
                      <m:d>
                        <m:dPr>
                          <m:ctrlPr>
                            <a:rPr lang="en-US" altLang="ko-KR" sz="1800" i="1">
                              <a:solidFill>
                                <a:schemeClr val="tx1"/>
                              </a:solidFill>
                              <a:latin typeface="Cambria Math" panose="02040503050406030204" pitchFamily="18" charset="0"/>
                              <a:ea typeface="고도 M" panose="02000503000000020004" pitchFamily="2" charset="-127"/>
                            </a:rPr>
                          </m:ctrlPr>
                        </m:dPr>
                        <m:e>
                          <m:r>
                            <a:rPr lang="en-US" altLang="ko-KR" sz="1800" i="1">
                              <a:solidFill>
                                <a:schemeClr val="tx1"/>
                              </a:solidFill>
                              <a:latin typeface="Cambria Math" panose="02040503050406030204" pitchFamily="18" charset="0"/>
                              <a:ea typeface="고도 M" panose="02000503000000020004" pitchFamily="2" charset="-127"/>
                            </a:rPr>
                            <m:t>𝑦</m:t>
                          </m:r>
                          <m:r>
                            <a:rPr lang="en-US" altLang="ko-KR" sz="1800" i="1">
                              <a:solidFill>
                                <a:schemeClr val="tx1"/>
                              </a:solidFill>
                              <a:latin typeface="Cambria Math" panose="02040503050406030204" pitchFamily="18" charset="0"/>
                              <a:ea typeface="고도 M" panose="02000503000000020004" pitchFamily="2" charset="-127"/>
                            </a:rPr>
                            <m:t>−</m:t>
                          </m:r>
                          <m:r>
                            <a:rPr lang="en-US" altLang="ko-KR" sz="1800" b="0" i="1" smtClean="0">
                              <a:solidFill>
                                <a:schemeClr val="tx1"/>
                              </a:solidFill>
                              <a:latin typeface="Cambria Math" panose="02040503050406030204" pitchFamily="18" charset="0"/>
                              <a:ea typeface="고도 M" panose="02000503000000020004" pitchFamily="2" charset="-127"/>
                            </a:rPr>
                            <m:t>𝑎</m:t>
                          </m:r>
                        </m:e>
                      </m:d>
                    </m:oMath>
                  </m:oMathPara>
                </a14:m>
                <a:endParaRPr lang="ko-KR" altLang="en-US" sz="1800"/>
              </a:p>
            </p:txBody>
          </p:sp>
        </mc:Choice>
        <mc:Fallback xmlns="">
          <p:sp>
            <p:nvSpPr>
              <p:cNvPr id="73" name="직사각형 72">
                <a:extLst>
                  <a:ext uri="{FF2B5EF4-FFF2-40B4-BE49-F238E27FC236}">
                    <a16:creationId xmlns:a16="http://schemas.microsoft.com/office/drawing/2014/main" id="{0C01BB69-9B72-4C0F-BD53-1B7AD79266D1}"/>
                  </a:ext>
                </a:extLst>
              </p:cNvPr>
              <p:cNvSpPr>
                <a:spLocks noRot="1" noChangeAspect="1" noMove="1" noResize="1" noEditPoints="1" noAdjustHandles="1" noChangeArrowheads="1" noChangeShapeType="1" noTextEdit="1"/>
              </p:cNvSpPr>
              <p:nvPr/>
            </p:nvSpPr>
            <p:spPr>
              <a:xfrm>
                <a:off x="6667244" y="5381287"/>
                <a:ext cx="2195858" cy="646331"/>
              </a:xfrm>
              <a:prstGeom prst="rect">
                <a:avLst/>
              </a:prstGeom>
              <a:blipFill>
                <a:blip r:embed="rId11"/>
                <a:stretch>
                  <a:fillRect b="-2830"/>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1607750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1336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eaLnBrk="1" hangingPunct="1">
              <a:lnSpc>
                <a:spcPct val="150000"/>
              </a:lnSpc>
              <a:spcBef>
                <a:spcPts val="200"/>
              </a:spcBef>
            </a:pPr>
            <a:r>
              <a:rPr kumimoji="0" lang="en-US" altLang="ko-KR" sz="1800" b="1" u="sng">
                <a:solidFill>
                  <a:schemeClr val="tx1"/>
                </a:solidFill>
                <a:latin typeface="맑은 고딕" pitchFamily="50" charset="-127"/>
                <a:ea typeface="맑은 고딕" pitchFamily="50" charset="-127"/>
              </a:rPr>
              <a:t>1.1 </a:t>
            </a:r>
            <a:r>
              <a:rPr kumimoji="0" lang="ko-KR" altLang="en-US" sz="1800" b="1" u="sng">
                <a:solidFill>
                  <a:schemeClr val="tx1"/>
                </a:solidFill>
                <a:latin typeface="맑은 고딕" pitchFamily="50" charset="-127"/>
                <a:ea typeface="맑은 고딕" pitchFamily="50" charset="-127"/>
              </a:rPr>
              <a:t>인공지능과 </a:t>
            </a:r>
            <a:r>
              <a:rPr kumimoji="0" lang="ko-KR" altLang="en-US" sz="1800" b="1" u="sng" err="1">
                <a:solidFill>
                  <a:schemeClr val="tx1"/>
                </a:solidFill>
                <a:latin typeface="맑은 고딕" pitchFamily="50" charset="-127"/>
                <a:ea typeface="맑은 고딕" pitchFamily="50" charset="-127"/>
              </a:rPr>
              <a:t>머신러닝</a:t>
            </a:r>
            <a:r>
              <a:rPr kumimoji="0" lang="en-US" altLang="ko-KR" sz="1800" b="1" u="sng">
                <a:solidFill>
                  <a:schemeClr val="tx1"/>
                </a:solidFill>
                <a:latin typeface="맑은 고딕" pitchFamily="50" charset="-127"/>
                <a:ea typeface="맑은 고딕" pitchFamily="50" charset="-127"/>
              </a:rPr>
              <a:t>, </a:t>
            </a:r>
            <a:r>
              <a:rPr kumimoji="0" lang="ko-KR" altLang="en-US" sz="1800" b="1" u="sng">
                <a:solidFill>
                  <a:schemeClr val="tx1"/>
                </a:solidFill>
                <a:latin typeface="맑은 고딕" pitchFamily="50" charset="-127"/>
                <a:ea typeface="맑은 고딕" pitchFamily="50" charset="-127"/>
              </a:rPr>
              <a:t>딥러닝</a:t>
            </a:r>
          </a:p>
          <a:p>
            <a:pPr eaLnBrk="1" hangingPunct="1">
              <a:lnSpc>
                <a:spcPct val="150000"/>
              </a:lnSpc>
              <a:spcBef>
                <a:spcPts val="200"/>
              </a:spcBef>
            </a:pPr>
            <a:r>
              <a:rPr kumimoji="0" lang="en-US" altLang="ko-KR" sz="1800">
                <a:solidFill>
                  <a:schemeClr val="tx1"/>
                </a:solidFill>
                <a:latin typeface="맑은 고딕" pitchFamily="50" charset="-127"/>
                <a:ea typeface="맑은 고딕" pitchFamily="50" charset="-127"/>
              </a:rPr>
              <a:t>1.2 </a:t>
            </a:r>
            <a:r>
              <a:rPr kumimoji="0" lang="ko-KR" altLang="en-US" sz="1800">
                <a:solidFill>
                  <a:schemeClr val="tx1"/>
                </a:solidFill>
                <a:latin typeface="맑은 고딕" pitchFamily="50" charset="-127"/>
                <a:ea typeface="맑은 고딕" pitchFamily="50" charset="-127"/>
              </a:rPr>
              <a:t>딥러닝 이전 </a:t>
            </a:r>
            <a:r>
              <a:rPr kumimoji="0" lang="en-US" altLang="ko-KR" sz="1800">
                <a:solidFill>
                  <a:schemeClr val="tx1"/>
                </a:solidFill>
                <a:latin typeface="맑은 고딕" pitchFamily="50" charset="-127"/>
                <a:ea typeface="맑은 고딕" pitchFamily="50" charset="-127"/>
              </a:rPr>
              <a:t>: </a:t>
            </a:r>
            <a:r>
              <a:rPr kumimoji="0" lang="ko-KR" altLang="en-US" sz="1800">
                <a:solidFill>
                  <a:schemeClr val="tx1"/>
                </a:solidFill>
                <a:latin typeface="맑은 고딕" pitchFamily="50" charset="-127"/>
                <a:ea typeface="맑은 고딕" pitchFamily="50" charset="-127"/>
              </a:rPr>
              <a:t>머신 러닝의 간략한 역사</a:t>
            </a:r>
          </a:p>
          <a:p>
            <a:pPr eaLnBrk="1" hangingPunct="1">
              <a:lnSpc>
                <a:spcPct val="150000"/>
              </a:lnSpc>
              <a:spcBef>
                <a:spcPts val="200"/>
              </a:spcBef>
            </a:pPr>
            <a:r>
              <a:rPr kumimoji="0" lang="en-US" altLang="ko-KR" sz="1800">
                <a:solidFill>
                  <a:schemeClr val="tx1"/>
                </a:solidFill>
                <a:latin typeface="맑은 고딕" pitchFamily="50" charset="-127"/>
                <a:ea typeface="맑은 고딕" pitchFamily="50" charset="-127"/>
              </a:rPr>
              <a:t>1.3 </a:t>
            </a:r>
            <a:r>
              <a:rPr kumimoji="0" lang="ko-KR" altLang="en-US" sz="1800">
                <a:solidFill>
                  <a:schemeClr val="tx1"/>
                </a:solidFill>
                <a:latin typeface="맑은 고딕" pitchFamily="50" charset="-127"/>
                <a:ea typeface="맑은 고딕" pitchFamily="50" charset="-127"/>
              </a:rPr>
              <a:t>왜 </a:t>
            </a:r>
            <a:r>
              <a:rPr kumimoji="0" lang="ko-KR" altLang="en-US" sz="1800" err="1">
                <a:solidFill>
                  <a:schemeClr val="tx1"/>
                </a:solidFill>
                <a:latin typeface="맑은 고딕" pitchFamily="50" charset="-127"/>
                <a:ea typeface="맑은 고딕" pitchFamily="50" charset="-127"/>
              </a:rPr>
              <a:t>딥러닝일까</a:t>
            </a:r>
            <a:r>
              <a:rPr kumimoji="0" lang="en-US" altLang="ko-KR" sz="1800">
                <a:solidFill>
                  <a:schemeClr val="tx1"/>
                </a:solidFill>
                <a:latin typeface="맑은 고딕" pitchFamily="50" charset="-127"/>
                <a:ea typeface="맑은 고딕" pitchFamily="50" charset="-127"/>
              </a:rPr>
              <a:t>? </a:t>
            </a:r>
            <a:r>
              <a:rPr kumimoji="0" lang="ko-KR" altLang="en-US" sz="1800">
                <a:solidFill>
                  <a:schemeClr val="tx1"/>
                </a:solidFill>
                <a:latin typeface="맑은 고딕" pitchFamily="50" charset="-127"/>
                <a:ea typeface="맑은 고딕" pitchFamily="50" charset="-127"/>
              </a:rPr>
              <a:t>왜 지금일까</a:t>
            </a:r>
            <a:r>
              <a:rPr kumimoji="0" lang="en-US" altLang="ko-KR" sz="1800">
                <a:solidFill>
                  <a:schemeClr val="tx1"/>
                </a:solidFill>
                <a:latin typeface="맑은 고딕" pitchFamily="50" charset="-127"/>
                <a:ea typeface="맑은 고딕" pitchFamily="50" charset="-127"/>
              </a:rPr>
              <a:t>?</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algn="ctr">
              <a:defRPr/>
            </a:pPr>
            <a:r>
              <a:rPr kumimoji="0" lang="en-US" altLang="ko-KR" sz="3600" b="1">
                <a:solidFill>
                  <a:srgbClr val="C5003D"/>
                </a:solidFill>
                <a:latin typeface="+mj-ea"/>
                <a:ea typeface="+mj-ea"/>
              </a:rPr>
              <a:t>1. </a:t>
            </a:r>
            <a:r>
              <a:rPr kumimoji="0" lang="ko-KR" altLang="en-US" sz="3600" b="1" err="1">
                <a:solidFill>
                  <a:srgbClr val="C5003D"/>
                </a:solidFill>
                <a:latin typeface="+mj-ea"/>
                <a:ea typeface="+mj-ea"/>
              </a:rPr>
              <a:t>딥러닝이란</a:t>
            </a:r>
            <a:r>
              <a:rPr kumimoji="0" lang="ko-KR" altLang="en-US" sz="3600" b="1">
                <a:solidFill>
                  <a:srgbClr val="C5003D"/>
                </a:solidFill>
                <a:latin typeface="+mj-ea"/>
                <a:ea typeface="+mj-ea"/>
              </a:rPr>
              <a:t> 무엇인가</a:t>
            </a:r>
            <a:r>
              <a:rPr kumimoji="0" lang="en-US" altLang="ko-KR" sz="3600" b="1">
                <a:solidFill>
                  <a:srgbClr val="C5003D"/>
                </a:solidFill>
                <a:latin typeface="+mj-ea"/>
                <a:ea typeface="+mj-ea"/>
              </a:rPr>
              <a:t>?</a:t>
            </a: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손실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8" name="TextBox 7">
            <a:extLst>
              <a:ext uri="{FF2B5EF4-FFF2-40B4-BE49-F238E27FC236}">
                <a16:creationId xmlns:a16="http://schemas.microsoft.com/office/drawing/2014/main" id="{54DF0C22-10A3-4D60-BC1A-A4977F00CC9A}"/>
              </a:ext>
            </a:extLst>
          </p:cNvPr>
          <p:cNvSpPr txBox="1"/>
          <p:nvPr/>
        </p:nvSpPr>
        <p:spPr>
          <a:xfrm>
            <a:off x="889000" y="890620"/>
            <a:ext cx="2996590" cy="738664"/>
          </a:xfrm>
          <a:prstGeom prst="rect">
            <a:avLst/>
          </a:prstGeom>
          <a:noFill/>
        </p:spPr>
        <p:txBody>
          <a:bodyPr wrap="none" rtlCol="0">
            <a:spAutoFit/>
          </a:bodyPr>
          <a:lstStyle/>
          <a:p>
            <a:pPr algn="l"/>
            <a:r>
              <a:rPr lang="ko-KR" altLang="en-US" sz="2400">
                <a:solidFill>
                  <a:schemeClr val="tx1"/>
                </a:solidFill>
                <a:latin typeface="고도 M" panose="02000503000000020004" pitchFamily="2" charset="-127"/>
                <a:ea typeface="고도 M" panose="02000503000000020004" pitchFamily="2" charset="-127"/>
              </a:rPr>
              <a:t>선형회귀 </a:t>
            </a:r>
            <a:r>
              <a:rPr lang="en-US" altLang="ko-KR" sz="2400">
                <a:solidFill>
                  <a:schemeClr val="tx1"/>
                </a:solidFill>
                <a:latin typeface="고도 M" panose="02000503000000020004" pitchFamily="2" charset="-127"/>
                <a:ea typeface="고도 M" panose="02000503000000020004" pitchFamily="2" charset="-127"/>
              </a:rPr>
              <a:t>vs </a:t>
            </a:r>
            <a:r>
              <a:rPr lang="ko-KR" altLang="en-US" sz="2400">
                <a:solidFill>
                  <a:schemeClr val="tx1"/>
                </a:solidFill>
                <a:latin typeface="고도 M" panose="02000503000000020004" pitchFamily="2" charset="-127"/>
                <a:ea typeface="고도 M" panose="02000503000000020004" pitchFamily="2" charset="-127"/>
              </a:rPr>
              <a:t>로지스틱 </a:t>
            </a:r>
            <a:endParaRPr lang="en-US" altLang="ko-KR" sz="2400">
              <a:solidFill>
                <a:schemeClr val="tx1"/>
              </a:solidFill>
              <a:latin typeface="고도 M" panose="02000503000000020004" pitchFamily="2" charset="-127"/>
              <a:ea typeface="고도 M" panose="02000503000000020004" pitchFamily="2" charset="-127"/>
            </a:endParaRPr>
          </a:p>
          <a:p>
            <a:pPr algn="l"/>
            <a:r>
              <a:rPr lang="en-US" altLang="ko-KR" sz="1800">
                <a:solidFill>
                  <a:schemeClr val="tx1"/>
                </a:solidFill>
                <a:latin typeface="고도 M" panose="02000503000000020004" pitchFamily="2" charset="-127"/>
                <a:ea typeface="고도 M" panose="02000503000000020004" pitchFamily="2" charset="-127"/>
              </a:rPr>
              <a:t>  </a:t>
            </a:r>
            <a:r>
              <a:rPr lang="ko-KR" altLang="en-US" sz="1800">
                <a:solidFill>
                  <a:schemeClr val="tx1"/>
                </a:solidFill>
                <a:latin typeface="고도 M" panose="02000503000000020004" pitchFamily="2" charset="-127"/>
                <a:ea typeface="고도 M" panose="02000503000000020004" pitchFamily="2" charset="-127"/>
              </a:rPr>
              <a:t>값의 예측            분류</a:t>
            </a:r>
            <a:endParaRPr lang="en-US" altLang="ko-KR" sz="18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11" name="직사각형 10">
                <a:extLst>
                  <a:ext uri="{FF2B5EF4-FFF2-40B4-BE49-F238E27FC236}">
                    <a16:creationId xmlns:a16="http://schemas.microsoft.com/office/drawing/2014/main" id="{CCAD663A-BA32-44B5-8D94-EF73C6FE5A9B}"/>
                  </a:ext>
                </a:extLst>
              </p:cNvPr>
              <p:cNvSpPr/>
              <p:nvPr/>
            </p:nvSpPr>
            <p:spPr>
              <a:xfrm>
                <a:off x="1043151" y="3496645"/>
                <a:ext cx="1741182"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ko-KR" sz="2400" b="0" i="0" smtClean="0">
                          <a:solidFill>
                            <a:schemeClr val="tx1"/>
                          </a:solidFill>
                          <a:latin typeface="Cambria Math" panose="02040503050406030204" pitchFamily="18" charset="0"/>
                          <a:ea typeface="고도 M" panose="02000503000000020004" pitchFamily="2" charset="-127"/>
                        </a:rPr>
                        <m:t>z</m:t>
                      </m:r>
                      <m:r>
                        <a:rPr lang="en-US" altLang="ko-KR" sz="2400">
                          <a:solidFill>
                            <a:schemeClr val="tx1"/>
                          </a:solidFill>
                          <a:latin typeface="Cambria Math" panose="02040503050406030204" pitchFamily="18" charset="0"/>
                          <a:ea typeface="고도 M" panose="02000503000000020004" pitchFamily="2" charset="-127"/>
                        </a:rPr>
                        <m:t>=</m:t>
                      </m:r>
                      <m:r>
                        <m:rPr>
                          <m:sty m:val="p"/>
                        </m:rPr>
                        <a:rPr lang="en-US" altLang="ko-KR" sz="2400">
                          <a:solidFill>
                            <a:schemeClr val="tx1"/>
                          </a:solidFill>
                          <a:latin typeface="Cambria Math" panose="02040503050406030204" pitchFamily="18" charset="0"/>
                          <a:ea typeface="고도 M" panose="02000503000000020004" pitchFamily="2" charset="-127"/>
                        </a:rPr>
                        <m:t>wx</m:t>
                      </m:r>
                      <m:r>
                        <a:rPr lang="en-US" altLang="ko-KR" sz="2400">
                          <a:solidFill>
                            <a:schemeClr val="tx1"/>
                          </a:solidFill>
                          <a:latin typeface="Cambria Math" panose="02040503050406030204" pitchFamily="18" charset="0"/>
                          <a:ea typeface="고도 M" panose="02000503000000020004" pitchFamily="2" charset="-127"/>
                        </a:rPr>
                        <m:t>+</m:t>
                      </m:r>
                      <m:r>
                        <m:rPr>
                          <m:sty m:val="p"/>
                        </m:rPr>
                        <a:rPr lang="en-US" altLang="ko-KR" sz="2400">
                          <a:solidFill>
                            <a:schemeClr val="tx1"/>
                          </a:solidFill>
                          <a:latin typeface="Cambria Math" panose="02040503050406030204" pitchFamily="18" charset="0"/>
                          <a:ea typeface="고도 M" panose="02000503000000020004" pitchFamily="2" charset="-127"/>
                        </a:rPr>
                        <m:t>b</m:t>
                      </m:r>
                    </m:oMath>
                  </m:oMathPara>
                </a14:m>
                <a:endParaRPr lang="ko-KR" altLang="en-US" sz="2400">
                  <a:solidFill>
                    <a:schemeClr val="tx1"/>
                  </a:solidFill>
                  <a:latin typeface="고도 M" panose="02000503000000020004" pitchFamily="2" charset="-127"/>
                  <a:ea typeface="고도 M" panose="02000503000000020004" pitchFamily="2" charset="-127"/>
                </a:endParaRPr>
              </a:p>
            </p:txBody>
          </p:sp>
        </mc:Choice>
        <mc:Fallback xmlns="">
          <p:sp>
            <p:nvSpPr>
              <p:cNvPr id="11" name="직사각형 10">
                <a:extLst>
                  <a:ext uri="{FF2B5EF4-FFF2-40B4-BE49-F238E27FC236}">
                    <a16:creationId xmlns:a16="http://schemas.microsoft.com/office/drawing/2014/main" id="{CCAD663A-BA32-44B5-8D94-EF73C6FE5A9B}"/>
                  </a:ext>
                </a:extLst>
              </p:cNvPr>
              <p:cNvSpPr>
                <a:spLocks noRot="1" noChangeAspect="1" noMove="1" noResize="1" noEditPoints="1" noAdjustHandles="1" noChangeArrowheads="1" noChangeShapeType="1" noTextEdit="1"/>
              </p:cNvSpPr>
              <p:nvPr/>
            </p:nvSpPr>
            <p:spPr>
              <a:xfrm>
                <a:off x="1043151" y="3496645"/>
                <a:ext cx="1741182" cy="461665"/>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5" name="직사각형 64">
                <a:extLst>
                  <a:ext uri="{FF2B5EF4-FFF2-40B4-BE49-F238E27FC236}">
                    <a16:creationId xmlns:a16="http://schemas.microsoft.com/office/drawing/2014/main" id="{39BD075E-D1F6-42DB-BBAE-3DD737338F3E}"/>
                  </a:ext>
                </a:extLst>
              </p:cNvPr>
              <p:cNvSpPr/>
              <p:nvPr/>
            </p:nvSpPr>
            <p:spPr>
              <a:xfrm>
                <a:off x="905405" y="4175614"/>
                <a:ext cx="2730748" cy="116172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ko-KR" sz="2400" b="0" i="0" smtClean="0">
                          <a:solidFill>
                            <a:schemeClr val="tx1"/>
                          </a:solidFill>
                          <a:latin typeface="Cambria Math" panose="02040503050406030204" pitchFamily="18" charset="0"/>
                          <a:ea typeface="고도 M" panose="02000503000000020004" pitchFamily="2" charset="-127"/>
                        </a:rPr>
                        <m:t>sigmoid</m:t>
                      </m:r>
                      <m:r>
                        <a:rPr lang="en-US" altLang="ko-KR" sz="2400">
                          <a:solidFill>
                            <a:schemeClr val="tx1"/>
                          </a:solidFill>
                          <a:latin typeface="Cambria Math" panose="02040503050406030204" pitchFamily="18" charset="0"/>
                          <a:ea typeface="고도 M" panose="02000503000000020004" pitchFamily="2" charset="-127"/>
                        </a:rPr>
                        <m:t>=</m:t>
                      </m:r>
                      <m:f>
                        <m:fPr>
                          <m:ctrlPr>
                            <a:rPr lang="en-US" altLang="ko-KR" sz="2400" b="0" i="1" smtClean="0">
                              <a:solidFill>
                                <a:schemeClr val="tx1"/>
                              </a:solidFill>
                              <a:latin typeface="Cambria Math" panose="02040503050406030204" pitchFamily="18" charset="0"/>
                              <a:ea typeface="고도 M" panose="02000503000000020004" pitchFamily="2" charset="-127"/>
                            </a:rPr>
                          </m:ctrlPr>
                        </m:fPr>
                        <m:num>
                          <m:r>
                            <a:rPr lang="en-US" altLang="ko-KR" sz="2400" b="0" i="0" smtClean="0">
                              <a:solidFill>
                                <a:schemeClr val="tx1"/>
                              </a:solidFill>
                              <a:latin typeface="Cambria Math" panose="02040503050406030204" pitchFamily="18" charset="0"/>
                              <a:ea typeface="고도 M" panose="02000503000000020004" pitchFamily="2" charset="-127"/>
                            </a:rPr>
                            <m:t>1</m:t>
                          </m:r>
                        </m:num>
                        <m:den>
                          <m:r>
                            <a:rPr lang="en-US" altLang="ko-KR" sz="2400" b="0" i="1" smtClean="0">
                              <a:solidFill>
                                <a:schemeClr val="tx1"/>
                              </a:solidFill>
                              <a:latin typeface="Cambria Math" panose="02040503050406030204" pitchFamily="18" charset="0"/>
                              <a:ea typeface="고도 M" panose="02000503000000020004" pitchFamily="2" charset="-127"/>
                            </a:rPr>
                            <m:t>1+</m:t>
                          </m:r>
                          <m:sSup>
                            <m:sSupPr>
                              <m:ctrlPr>
                                <a:rPr lang="en-US" altLang="ko-KR" sz="2400" b="0" i="1" smtClean="0">
                                  <a:solidFill>
                                    <a:schemeClr val="tx1"/>
                                  </a:solidFill>
                                  <a:latin typeface="Cambria Math" panose="02040503050406030204" pitchFamily="18" charset="0"/>
                                  <a:ea typeface="고도 M" panose="02000503000000020004" pitchFamily="2" charset="-127"/>
                                </a:rPr>
                              </m:ctrlPr>
                            </m:sSupPr>
                            <m:e>
                              <m:r>
                                <a:rPr lang="en-US" altLang="ko-KR" sz="2400" b="0" i="1" smtClean="0">
                                  <a:solidFill>
                                    <a:schemeClr val="tx1"/>
                                  </a:solidFill>
                                  <a:latin typeface="Cambria Math" panose="02040503050406030204" pitchFamily="18" charset="0"/>
                                  <a:ea typeface="고도 M" panose="02000503000000020004" pitchFamily="2" charset="-127"/>
                                </a:rPr>
                                <m:t>𝑒</m:t>
                              </m:r>
                            </m:e>
                            <m:sup>
                              <m:r>
                                <a:rPr lang="en-US" altLang="ko-KR" sz="2400" b="0" i="1" smtClean="0">
                                  <a:solidFill>
                                    <a:schemeClr val="tx1"/>
                                  </a:solidFill>
                                  <a:latin typeface="Cambria Math" panose="02040503050406030204" pitchFamily="18" charset="0"/>
                                  <a:ea typeface="고도 M" panose="02000503000000020004" pitchFamily="2" charset="-127"/>
                                </a:rPr>
                                <m:t>−</m:t>
                              </m:r>
                              <m:r>
                                <a:rPr lang="en-US" altLang="ko-KR" sz="2400" b="0" i="1" smtClean="0">
                                  <a:solidFill>
                                    <a:schemeClr val="tx1"/>
                                  </a:solidFill>
                                  <a:latin typeface="Cambria Math" panose="02040503050406030204" pitchFamily="18" charset="0"/>
                                  <a:ea typeface="고도 M" panose="02000503000000020004" pitchFamily="2" charset="-127"/>
                                </a:rPr>
                                <m:t>𝑧</m:t>
                              </m:r>
                            </m:sup>
                          </m:sSup>
                        </m:den>
                      </m:f>
                    </m:oMath>
                  </m:oMathPara>
                </a14:m>
                <a:endParaRPr lang="en-US" altLang="ko-KR" sz="2400" b="0">
                  <a:solidFill>
                    <a:schemeClr val="tx1"/>
                  </a:solidFill>
                  <a:latin typeface="고도 M" panose="02000503000000020004" pitchFamily="2" charset="-127"/>
                  <a:ea typeface="고도 M" panose="02000503000000020004" pitchFamily="2" charset="-127"/>
                </a:endParaRPr>
              </a:p>
              <a:p>
                <a:endParaRPr lang="ko-KR" altLang="en-US" sz="2400">
                  <a:solidFill>
                    <a:schemeClr val="tx1"/>
                  </a:solidFill>
                  <a:latin typeface="고도 M" panose="02000503000000020004" pitchFamily="2" charset="-127"/>
                  <a:ea typeface="고도 M" panose="02000503000000020004" pitchFamily="2" charset="-127"/>
                </a:endParaRPr>
              </a:p>
            </p:txBody>
          </p:sp>
        </mc:Choice>
        <mc:Fallback xmlns="">
          <p:sp>
            <p:nvSpPr>
              <p:cNvPr id="65" name="직사각형 64">
                <a:extLst>
                  <a:ext uri="{FF2B5EF4-FFF2-40B4-BE49-F238E27FC236}">
                    <a16:creationId xmlns:a16="http://schemas.microsoft.com/office/drawing/2014/main" id="{39BD075E-D1F6-42DB-BBAE-3DD737338F3E}"/>
                  </a:ext>
                </a:extLst>
              </p:cNvPr>
              <p:cNvSpPr>
                <a:spLocks noRot="1" noChangeAspect="1" noMove="1" noResize="1" noEditPoints="1" noAdjustHandles="1" noChangeArrowheads="1" noChangeShapeType="1" noTextEdit="1"/>
              </p:cNvSpPr>
              <p:nvPr/>
            </p:nvSpPr>
            <p:spPr>
              <a:xfrm>
                <a:off x="905405" y="4175614"/>
                <a:ext cx="2730748" cy="1161728"/>
              </a:xfrm>
              <a:prstGeom prst="rect">
                <a:avLst/>
              </a:prstGeom>
              <a:blipFill>
                <a:blip r:embed="rId4"/>
                <a:stretch>
                  <a:fillRect/>
                </a:stretch>
              </a:blipFill>
            </p:spPr>
            <p:txBody>
              <a:bodyPr/>
              <a:lstStyle/>
              <a:p>
                <a:r>
                  <a:rPr lang="ko-KR" altLang="en-US">
                    <a:noFill/>
                  </a:rPr>
                  <a:t> </a:t>
                </a:r>
              </a:p>
            </p:txBody>
          </p:sp>
        </mc:Fallback>
      </mc:AlternateContent>
      <p:sp>
        <p:nvSpPr>
          <p:cNvPr id="39" name="TextBox 38">
            <a:extLst>
              <a:ext uri="{FF2B5EF4-FFF2-40B4-BE49-F238E27FC236}">
                <a16:creationId xmlns:a16="http://schemas.microsoft.com/office/drawing/2014/main" id="{5F6AB043-780C-41B7-8DD8-8D06F0E5C23B}"/>
              </a:ext>
            </a:extLst>
          </p:cNvPr>
          <p:cNvSpPr txBox="1"/>
          <p:nvPr/>
        </p:nvSpPr>
        <p:spPr>
          <a:xfrm>
            <a:off x="999196" y="1981332"/>
            <a:ext cx="3248005" cy="1200329"/>
          </a:xfrm>
          <a:prstGeom prst="rect">
            <a:avLst/>
          </a:prstGeom>
          <a:noFill/>
        </p:spPr>
        <p:txBody>
          <a:bodyPr wrap="none" rtlCol="0">
            <a:spAutoFit/>
          </a:bodyPr>
          <a:lstStyle/>
          <a:p>
            <a:pPr algn="l"/>
            <a:r>
              <a:rPr lang="ko-KR" altLang="en-US" sz="2400">
                <a:solidFill>
                  <a:schemeClr val="tx1"/>
                </a:solidFill>
                <a:latin typeface="고도 M" panose="02000503000000020004" pitchFamily="2" charset="-127"/>
                <a:ea typeface="고도 M" panose="02000503000000020004" pitchFamily="2" charset="-127"/>
              </a:rPr>
              <a:t>활성화함수 </a:t>
            </a:r>
            <a:r>
              <a:rPr lang="en-US" altLang="ko-KR" sz="24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시그모이드</a:t>
            </a:r>
            <a:endParaRPr lang="en-US" altLang="ko-KR" sz="2400">
              <a:solidFill>
                <a:schemeClr val="tx1"/>
              </a:solidFill>
              <a:latin typeface="고도 M" panose="02000503000000020004" pitchFamily="2" charset="-127"/>
              <a:ea typeface="고도 M" panose="02000503000000020004" pitchFamily="2" charset="-127"/>
            </a:endParaRPr>
          </a:p>
          <a:p>
            <a:pPr algn="l"/>
            <a:r>
              <a:rPr lang="en-US" altLang="ko-KR" sz="2400">
                <a:solidFill>
                  <a:schemeClr val="tx1"/>
                </a:solidFill>
                <a:latin typeface="고도 M" panose="02000503000000020004" pitchFamily="2" charset="-127"/>
                <a:ea typeface="고도 M" panose="02000503000000020004" pitchFamily="2" charset="-127"/>
              </a:rPr>
              <a:t>GD</a:t>
            </a:r>
          </a:p>
          <a:p>
            <a:pPr algn="l"/>
            <a:r>
              <a:rPr lang="en-US" altLang="ko-KR" sz="2400">
                <a:solidFill>
                  <a:schemeClr val="tx1"/>
                </a:solidFill>
                <a:latin typeface="고도 M" panose="02000503000000020004" pitchFamily="2" charset="-127"/>
                <a:ea typeface="고도 M" panose="02000503000000020004" pitchFamily="2" charset="-127"/>
              </a:rPr>
              <a:t>loss</a:t>
            </a:r>
            <a:r>
              <a:rPr lang="ko-KR" altLang="en-US" sz="2400">
                <a:solidFill>
                  <a:schemeClr val="tx1"/>
                </a:solidFill>
                <a:latin typeface="고도 M" panose="02000503000000020004" pitchFamily="2" charset="-127"/>
                <a:ea typeface="고도 M" panose="02000503000000020004" pitchFamily="2" charset="-127"/>
              </a:rPr>
              <a:t> </a:t>
            </a:r>
            <a:r>
              <a:rPr lang="en-US" altLang="ko-KR" sz="2400">
                <a:solidFill>
                  <a:schemeClr val="tx1"/>
                </a:solidFill>
                <a:latin typeface="고도 M" panose="02000503000000020004" pitchFamily="2" charset="-127"/>
                <a:ea typeface="고도 M" panose="02000503000000020004" pitchFamily="2" charset="-127"/>
              </a:rPr>
              <a:t>function</a:t>
            </a:r>
            <a:r>
              <a:rPr lang="ko-KR" altLang="en-US" sz="2400">
                <a:solidFill>
                  <a:schemeClr val="tx1"/>
                </a:solidFill>
                <a:latin typeface="고도 M" panose="02000503000000020004" pitchFamily="2" charset="-127"/>
                <a:ea typeface="고도 M" panose="02000503000000020004" pitchFamily="2" charset="-127"/>
              </a:rPr>
              <a:t> </a:t>
            </a:r>
            <a:r>
              <a:rPr lang="en-US" altLang="ko-KR" sz="2400">
                <a:solidFill>
                  <a:schemeClr val="tx1"/>
                </a:solidFill>
                <a:latin typeface="고도 M" panose="02000503000000020004" pitchFamily="2" charset="-127"/>
                <a:ea typeface="고도 M" panose="02000503000000020004" pitchFamily="2" charset="-127"/>
              </a:rPr>
              <a:t>:</a:t>
            </a:r>
            <a:r>
              <a:rPr lang="ko-KR" altLang="en-US" sz="2400">
                <a:solidFill>
                  <a:schemeClr val="tx1"/>
                </a:solidFill>
                <a:latin typeface="고도 M" panose="02000503000000020004" pitchFamily="2" charset="-127"/>
                <a:ea typeface="고도 M" panose="02000503000000020004" pitchFamily="2" charset="-127"/>
              </a:rPr>
              <a:t> </a:t>
            </a:r>
          </a:p>
        </p:txBody>
      </p:sp>
      <p:cxnSp>
        <p:nvCxnSpPr>
          <p:cNvPr id="40" name="직선 화살표 연결선 39">
            <a:extLst>
              <a:ext uri="{FF2B5EF4-FFF2-40B4-BE49-F238E27FC236}">
                <a16:creationId xmlns:a16="http://schemas.microsoft.com/office/drawing/2014/main" id="{1E1BC5E2-AAF6-4043-A2BE-744FCD26BDCC}"/>
              </a:ext>
            </a:extLst>
          </p:cNvPr>
          <p:cNvCxnSpPr>
            <a:cxnSpLocks/>
          </p:cNvCxnSpPr>
          <p:nvPr/>
        </p:nvCxnSpPr>
        <p:spPr>
          <a:xfrm flipV="1">
            <a:off x="5397787" y="1325494"/>
            <a:ext cx="0" cy="159966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직선 화살표 연결선 53">
            <a:extLst>
              <a:ext uri="{FF2B5EF4-FFF2-40B4-BE49-F238E27FC236}">
                <a16:creationId xmlns:a16="http://schemas.microsoft.com/office/drawing/2014/main" id="{9D81ABC8-7736-427F-B1F7-3B8687F5BBF3}"/>
              </a:ext>
            </a:extLst>
          </p:cNvPr>
          <p:cNvCxnSpPr>
            <a:cxnSpLocks/>
          </p:cNvCxnSpPr>
          <p:nvPr/>
        </p:nvCxnSpPr>
        <p:spPr>
          <a:xfrm>
            <a:off x="5397787" y="2925158"/>
            <a:ext cx="177647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8" name="직사각형 67">
                <a:extLst>
                  <a:ext uri="{FF2B5EF4-FFF2-40B4-BE49-F238E27FC236}">
                    <a16:creationId xmlns:a16="http://schemas.microsoft.com/office/drawing/2014/main" id="{BD8E37AF-B550-4C6B-97C3-C1267B306FFA}"/>
                  </a:ext>
                </a:extLst>
              </p:cNvPr>
              <p:cNvSpPr/>
              <p:nvPr/>
            </p:nvSpPr>
            <p:spPr>
              <a:xfrm>
                <a:off x="5586413" y="3820517"/>
                <a:ext cx="3585212" cy="71019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1800" i="1" smtClean="0">
                              <a:solidFill>
                                <a:schemeClr val="tx1"/>
                              </a:solidFill>
                              <a:latin typeface="Cambria Math" panose="02040503050406030204" pitchFamily="18" charset="0"/>
                            </a:rPr>
                          </m:ctrlPr>
                        </m:dPr>
                        <m:e>
                          <m:eqArr>
                            <m:eqArrPr>
                              <m:ctrlPr>
                                <a:rPr lang="en-US" altLang="ko-KR" sz="1800" i="1" smtClean="0">
                                  <a:solidFill>
                                    <a:schemeClr val="tx1"/>
                                  </a:solidFill>
                                  <a:latin typeface="Cambria Math" panose="02040503050406030204" pitchFamily="18" charset="0"/>
                                </a:rPr>
                              </m:ctrlPr>
                            </m:eqArrPr>
                            <m:e>
                              <m:r>
                                <m:rPr>
                                  <m:nor/>
                                </m:rPr>
                                <a:rPr lang="en-US" altLang="ko-KR" sz="1800">
                                  <a:solidFill>
                                    <a:schemeClr val="tx1"/>
                                  </a:solidFill>
                                  <a:latin typeface="Cambria Math" panose="02040503050406030204" pitchFamily="18" charset="0"/>
                                  <a:ea typeface="Cambria Math" panose="02040503050406030204" pitchFamily="18" charset="0"/>
                                </a:rPr>
                                <m:t>− </m:t>
                              </m:r>
                              <m:r>
                                <m:rPr>
                                  <m:nor/>
                                </m:rPr>
                                <a:rPr lang="en-US" altLang="ko-KR" sz="1800">
                                  <a:solidFill>
                                    <a:schemeClr val="tx1"/>
                                  </a:solidFill>
                                  <a:latin typeface="Cambria Math" panose="02040503050406030204" pitchFamily="18" charset="0"/>
                                  <a:ea typeface="Cambria Math" panose="02040503050406030204" pitchFamily="18" charset="0"/>
                                </a:rPr>
                                <m:t>log</m:t>
                              </m:r>
                              <m:r>
                                <m:rPr>
                                  <m:nor/>
                                </m:rPr>
                                <a:rPr lang="en-US" altLang="ko-KR" sz="1800">
                                  <a:solidFill>
                                    <a:schemeClr val="tx1"/>
                                  </a:solidFill>
                                  <a:latin typeface="Cambria Math" panose="02040503050406030204" pitchFamily="18" charset="0"/>
                                  <a:ea typeface="Cambria Math" panose="02040503050406030204" pitchFamily="18" charset="0"/>
                                </a:rPr>
                                <m:t>(</m:t>
                              </m:r>
                              <m:acc>
                                <m:accPr>
                                  <m:chr m:val="̂"/>
                                  <m:ctrlPr>
                                    <a:rPr lang="en-US" altLang="ko-KR"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r>
                                    <a:rPr lang="en-US" altLang="ko-KR" sz="1800" i="1">
                                      <a:solidFill>
                                        <a:schemeClr val="tx1"/>
                                      </a:solidFill>
                                      <a:latin typeface="Cambria Math" panose="02040503050406030204" pitchFamily="18" charset="0"/>
                                    </a:rPr>
                                    <m:t> </m:t>
                                  </m:r>
                                </m:e>
                              </m:acc>
                              <m:r>
                                <a:rPr lang="en-US" altLang="ko-KR" sz="1800" i="1">
                                  <a:solidFill>
                                    <a:schemeClr val="tx1"/>
                                  </a:solidFill>
                                  <a:latin typeface="Cambria Math" panose="02040503050406030204" pitchFamily="18" charset="0"/>
                                  <a:ea typeface="Cambria Math" panose="02040503050406030204" pitchFamily="18" charset="0"/>
                                </a:rPr>
                                <m:t>)            </m:t>
                              </m:r>
                              <m:r>
                                <a:rPr lang="en-US" altLang="ko-KR" sz="1800" i="1">
                                  <a:solidFill>
                                    <a:schemeClr val="tx1"/>
                                  </a:solidFill>
                                  <a:latin typeface="Cambria Math" panose="02040503050406030204" pitchFamily="18" charset="0"/>
                                  <a:ea typeface="Cambria Math" panose="02040503050406030204" pitchFamily="18" charset="0"/>
                                </a:rPr>
                                <m:t>𝑖𝑓</m:t>
                              </m:r>
                              <m:r>
                                <a:rPr lang="en-US" altLang="ko-KR" sz="1800" i="1">
                                  <a:solidFill>
                                    <a:schemeClr val="tx1"/>
                                  </a:solidFill>
                                  <a:latin typeface="Cambria Math" panose="02040503050406030204" pitchFamily="18" charset="0"/>
                                  <a:ea typeface="Cambria Math" panose="02040503050406030204" pitchFamily="18" charset="0"/>
                                </a:rPr>
                                <m:t> </m:t>
                              </m:r>
                              <m:r>
                                <a:rPr lang="en-US" altLang="ko-KR" sz="1800" i="1">
                                  <a:solidFill>
                                    <a:schemeClr val="tx1"/>
                                  </a:solidFill>
                                  <a:latin typeface="Cambria Math" panose="02040503050406030204" pitchFamily="18" charset="0"/>
                                  <a:ea typeface="Cambria Math" panose="02040503050406030204" pitchFamily="18" charset="0"/>
                                </a:rPr>
                                <m:t>𝑦</m:t>
                              </m:r>
                              <m:r>
                                <a:rPr lang="en-US" altLang="ko-KR" sz="1800" i="1">
                                  <a:solidFill>
                                    <a:schemeClr val="tx1"/>
                                  </a:solidFill>
                                  <a:latin typeface="Cambria Math" panose="02040503050406030204" pitchFamily="18" charset="0"/>
                                  <a:ea typeface="Cambria Math" panose="02040503050406030204" pitchFamily="18" charset="0"/>
                                </a:rPr>
                                <m:t>=1 ,</m:t>
                              </m:r>
                              <m:acc>
                                <m:accPr>
                                  <m:chr m:val="̂"/>
                                  <m:ctrlPr>
                                    <a:rPr lang="en-US" altLang="ko-KR"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r>
                                    <a:rPr lang="en-US" altLang="ko-KR" sz="1800" i="1">
                                      <a:solidFill>
                                        <a:schemeClr val="tx1"/>
                                      </a:solidFill>
                                      <a:latin typeface="Cambria Math" panose="02040503050406030204" pitchFamily="18" charset="0"/>
                                    </a:rPr>
                                    <m:t> </m:t>
                                  </m:r>
                                </m:e>
                              </m:acc>
                              <m:r>
                                <a:rPr lang="en-US" altLang="ko-KR" sz="1800" b="0" i="1" smtClean="0">
                                  <a:solidFill>
                                    <a:schemeClr val="tx1"/>
                                  </a:solidFill>
                                  <a:latin typeface="Cambria Math" panose="02040503050406030204" pitchFamily="18" charset="0"/>
                                </a:rPr>
                                <m:t>=1</m:t>
                              </m:r>
                            </m:e>
                            <m:e>
                              <m:r>
                                <a:rPr lang="en-US" altLang="ko-KR" sz="1800" b="0" i="1" smtClean="0">
                                  <a:solidFill>
                                    <a:schemeClr val="tx1"/>
                                  </a:solidFill>
                                  <a:latin typeface="Cambria Math" panose="02040503050406030204" pitchFamily="18" charset="0"/>
                                </a:rPr>
                                <m:t>  </m:t>
                              </m:r>
                              <m:r>
                                <m:rPr>
                                  <m:nor/>
                                </m:rPr>
                                <a:rPr lang="en-US" altLang="ko-KR" sz="1800">
                                  <a:solidFill>
                                    <a:schemeClr val="tx1"/>
                                  </a:solidFill>
                                  <a:latin typeface="Cambria Math" panose="02040503050406030204" pitchFamily="18" charset="0"/>
                                  <a:ea typeface="Cambria Math" panose="02040503050406030204" pitchFamily="18" charset="0"/>
                                </a:rPr>
                                <m:t>− </m:t>
                              </m:r>
                              <m:r>
                                <m:rPr>
                                  <m:nor/>
                                </m:rPr>
                                <a:rPr lang="en-US" altLang="ko-KR" sz="1800">
                                  <a:solidFill>
                                    <a:schemeClr val="tx1"/>
                                  </a:solidFill>
                                  <a:latin typeface="Cambria Math" panose="02040503050406030204" pitchFamily="18" charset="0"/>
                                  <a:ea typeface="Cambria Math" panose="02040503050406030204" pitchFamily="18" charset="0"/>
                                </a:rPr>
                                <m:t>log</m:t>
                              </m:r>
                              <m:r>
                                <m:rPr>
                                  <m:nor/>
                                </m:rPr>
                                <a:rPr lang="en-US" altLang="ko-KR" sz="1800">
                                  <a:solidFill>
                                    <a:schemeClr val="tx1"/>
                                  </a:solidFill>
                                  <a:latin typeface="Cambria Math" panose="02040503050406030204" pitchFamily="18" charset="0"/>
                                  <a:ea typeface="Cambria Math" panose="02040503050406030204" pitchFamily="18" charset="0"/>
                                </a:rPr>
                                <m:t>(</m:t>
                              </m:r>
                              <m:r>
                                <a:rPr lang="en-US" altLang="ko-KR" sz="1800">
                                  <a:solidFill>
                                    <a:schemeClr val="tx1"/>
                                  </a:solidFill>
                                  <a:latin typeface="Cambria Math" panose="02040503050406030204" pitchFamily="18" charset="0"/>
                                </a:rPr>
                                <m:t>1−</m:t>
                              </m:r>
                              <m:acc>
                                <m:accPr>
                                  <m:chr m:val="̂"/>
                                  <m:ctrlPr>
                                    <a:rPr lang="en-US" altLang="ko-KR"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r>
                                    <a:rPr lang="en-US" altLang="ko-KR" sz="1800" i="1">
                                      <a:solidFill>
                                        <a:schemeClr val="tx1"/>
                                      </a:solidFill>
                                      <a:latin typeface="Cambria Math" panose="02040503050406030204" pitchFamily="18" charset="0"/>
                                    </a:rPr>
                                    <m:t> </m:t>
                                  </m:r>
                                </m:e>
                              </m:acc>
                              <m:r>
                                <a:rPr lang="en-US" altLang="ko-KR" sz="1800" i="1">
                                  <a:solidFill>
                                    <a:schemeClr val="tx1"/>
                                  </a:solidFill>
                                  <a:latin typeface="Cambria Math" panose="02040503050406030204" pitchFamily="18" charset="0"/>
                                  <a:ea typeface="Cambria Math" panose="02040503050406030204" pitchFamily="18" charset="0"/>
                                </a:rPr>
                                <m:t>)   </m:t>
                              </m:r>
                              <m:r>
                                <a:rPr lang="en-US" altLang="ko-KR" sz="1800" b="0" i="1" smtClean="0">
                                  <a:solidFill>
                                    <a:schemeClr val="tx1"/>
                                  </a:solidFill>
                                  <a:latin typeface="Cambria Math" panose="02040503050406030204" pitchFamily="18" charset="0"/>
                                  <a:ea typeface="Cambria Math" panose="02040503050406030204" pitchFamily="18" charset="0"/>
                                </a:rPr>
                                <m:t> </m:t>
                              </m:r>
                              <m:r>
                                <a:rPr lang="en-US" altLang="ko-KR" sz="1800" i="1">
                                  <a:solidFill>
                                    <a:schemeClr val="tx1"/>
                                  </a:solidFill>
                                  <a:latin typeface="Cambria Math" panose="02040503050406030204" pitchFamily="18" charset="0"/>
                                  <a:ea typeface="Cambria Math" panose="02040503050406030204" pitchFamily="18" charset="0"/>
                                </a:rPr>
                                <m:t> </m:t>
                              </m:r>
                              <m:r>
                                <a:rPr lang="en-US" altLang="ko-KR" sz="1800" i="1">
                                  <a:solidFill>
                                    <a:schemeClr val="tx1"/>
                                  </a:solidFill>
                                  <a:latin typeface="Cambria Math" panose="02040503050406030204" pitchFamily="18" charset="0"/>
                                  <a:ea typeface="Cambria Math" panose="02040503050406030204" pitchFamily="18" charset="0"/>
                                </a:rPr>
                                <m:t>𝑖𝑓</m:t>
                              </m:r>
                              <m:r>
                                <a:rPr lang="en-US" altLang="ko-KR" sz="1800" i="1">
                                  <a:solidFill>
                                    <a:schemeClr val="tx1"/>
                                  </a:solidFill>
                                  <a:latin typeface="Cambria Math" panose="02040503050406030204" pitchFamily="18" charset="0"/>
                                  <a:ea typeface="Cambria Math" panose="02040503050406030204" pitchFamily="18" charset="0"/>
                                </a:rPr>
                                <m:t> </m:t>
                              </m:r>
                              <m:r>
                                <a:rPr lang="en-US" altLang="ko-KR" sz="1800" i="1">
                                  <a:solidFill>
                                    <a:schemeClr val="tx1"/>
                                  </a:solidFill>
                                  <a:latin typeface="Cambria Math" panose="02040503050406030204" pitchFamily="18" charset="0"/>
                                  <a:ea typeface="Cambria Math" panose="02040503050406030204" pitchFamily="18" charset="0"/>
                                </a:rPr>
                                <m:t>𝑦</m:t>
                              </m:r>
                              <m:r>
                                <a:rPr lang="en-US" altLang="ko-KR" sz="1800" i="1">
                                  <a:solidFill>
                                    <a:schemeClr val="tx1"/>
                                  </a:solidFill>
                                  <a:latin typeface="Cambria Math" panose="02040503050406030204" pitchFamily="18" charset="0"/>
                                  <a:ea typeface="Cambria Math" panose="02040503050406030204" pitchFamily="18" charset="0"/>
                                </a:rPr>
                                <m:t>= </m:t>
                              </m:r>
                              <m:r>
                                <m:rPr>
                                  <m:nor/>
                                </m:rPr>
                                <a:rPr lang="en-US" altLang="ko-KR" sz="1800">
                                  <a:solidFill>
                                    <a:schemeClr val="tx1"/>
                                  </a:solidFill>
                                  <a:latin typeface="Consolas" panose="020B0609020204030204" pitchFamily="49" charset="0"/>
                                </a:rPr>
                                <m:t>0</m:t>
                              </m:r>
                              <m:r>
                                <a:rPr lang="en-US" altLang="ko-KR" sz="1800" i="1">
                                  <a:solidFill>
                                    <a:schemeClr val="tx1"/>
                                  </a:solidFill>
                                  <a:latin typeface="Cambria Math" panose="02040503050406030204" pitchFamily="18" charset="0"/>
                                  <a:ea typeface="Cambria Math" panose="02040503050406030204" pitchFamily="18" charset="0"/>
                                </a:rPr>
                                <m:t>,</m:t>
                              </m:r>
                              <m:acc>
                                <m:accPr>
                                  <m:chr m:val="̂"/>
                                  <m:ctrlPr>
                                    <a:rPr lang="en-US" altLang="ko-KR"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r>
                                    <a:rPr lang="en-US" altLang="ko-KR" sz="1800" i="1">
                                      <a:solidFill>
                                        <a:schemeClr val="tx1"/>
                                      </a:solidFill>
                                      <a:latin typeface="Cambria Math" panose="02040503050406030204" pitchFamily="18" charset="0"/>
                                    </a:rPr>
                                    <m:t> </m:t>
                                  </m:r>
                                </m:e>
                              </m:acc>
                              <m:r>
                                <a:rPr lang="en-US" altLang="ko-KR" sz="1800" i="1">
                                  <a:solidFill>
                                    <a:schemeClr val="tx1"/>
                                  </a:solidFill>
                                  <a:latin typeface="Cambria Math" panose="02040503050406030204" pitchFamily="18" charset="0"/>
                                </a:rPr>
                                <m:t>=</m:t>
                              </m:r>
                              <m:r>
                                <a:rPr lang="en-US" altLang="ko-KR" sz="1800" b="0" i="1" smtClean="0">
                                  <a:solidFill>
                                    <a:schemeClr val="tx1"/>
                                  </a:solidFill>
                                  <a:latin typeface="Cambria Math" panose="02040503050406030204" pitchFamily="18" charset="0"/>
                                </a:rPr>
                                <m:t>0</m:t>
                              </m:r>
                            </m:e>
                          </m:eqArr>
                        </m:e>
                      </m:d>
                    </m:oMath>
                  </m:oMathPara>
                </a14:m>
                <a:endParaRPr lang="ko-KR" altLang="en-US" sz="1800"/>
              </a:p>
            </p:txBody>
          </p:sp>
        </mc:Choice>
        <mc:Fallback xmlns="">
          <p:sp>
            <p:nvSpPr>
              <p:cNvPr id="68" name="직사각형 67">
                <a:extLst>
                  <a:ext uri="{FF2B5EF4-FFF2-40B4-BE49-F238E27FC236}">
                    <a16:creationId xmlns:a16="http://schemas.microsoft.com/office/drawing/2014/main" id="{BD8E37AF-B550-4C6B-97C3-C1267B306FFA}"/>
                  </a:ext>
                </a:extLst>
              </p:cNvPr>
              <p:cNvSpPr>
                <a:spLocks noRot="1" noChangeAspect="1" noMove="1" noResize="1" noEditPoints="1" noAdjustHandles="1" noChangeArrowheads="1" noChangeShapeType="1" noTextEdit="1"/>
              </p:cNvSpPr>
              <p:nvPr/>
            </p:nvSpPr>
            <p:spPr>
              <a:xfrm>
                <a:off x="5586413" y="3820517"/>
                <a:ext cx="3585212" cy="710194"/>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9" name="직사각형 68">
                <a:extLst>
                  <a:ext uri="{FF2B5EF4-FFF2-40B4-BE49-F238E27FC236}">
                    <a16:creationId xmlns:a16="http://schemas.microsoft.com/office/drawing/2014/main" id="{A2D7E254-5E48-41B7-9B6F-A0103B866A3B}"/>
                  </a:ext>
                </a:extLst>
              </p:cNvPr>
              <p:cNvSpPr/>
              <p:nvPr/>
            </p:nvSpPr>
            <p:spPr>
              <a:xfrm>
                <a:off x="4247201" y="4656879"/>
                <a:ext cx="5690917"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ko-KR" sz="1800">
                          <a:solidFill>
                            <a:schemeClr val="tx1"/>
                          </a:solidFill>
                          <a:latin typeface="Cambria Math" panose="02040503050406030204" pitchFamily="18" charset="0"/>
                          <a:ea typeface="Cambria Math" panose="02040503050406030204" pitchFamily="18" charset="0"/>
                        </a:rPr>
                        <m:t>cost</m:t>
                      </m:r>
                      <m:r>
                        <a:rPr lang="en-US" altLang="ko-KR" sz="1800">
                          <a:solidFill>
                            <a:schemeClr val="tx1"/>
                          </a:solidFill>
                          <a:latin typeface="Cambria Math" panose="02040503050406030204" pitchFamily="18" charset="0"/>
                          <a:ea typeface="Cambria Math" panose="02040503050406030204" pitchFamily="18" charset="0"/>
                        </a:rPr>
                        <m:t>(</m:t>
                      </m:r>
                      <m:acc>
                        <m:accPr>
                          <m:chr m:val="̂"/>
                          <m:ctrlPr>
                            <a:rPr lang="en-US" altLang="ko-KR"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r>
                            <a:rPr lang="en-US" altLang="ko-KR" sz="1800" i="1">
                              <a:solidFill>
                                <a:schemeClr val="tx1"/>
                              </a:solidFill>
                              <a:latin typeface="Cambria Math" panose="02040503050406030204" pitchFamily="18" charset="0"/>
                            </a:rPr>
                            <m:t> </m:t>
                          </m:r>
                        </m:e>
                      </m:acc>
                      <m:r>
                        <a:rPr lang="en-US" altLang="ko-KR" sz="1800" i="1">
                          <a:solidFill>
                            <a:schemeClr val="tx1"/>
                          </a:solidFill>
                          <a:latin typeface="Cambria Math" panose="02040503050406030204" pitchFamily="18" charset="0"/>
                        </a:rPr>
                        <m:t>, </m:t>
                      </m:r>
                      <m:r>
                        <a:rPr lang="en-US" altLang="ko-KR" sz="1800" i="1">
                          <a:solidFill>
                            <a:schemeClr val="tx1"/>
                          </a:solidFill>
                          <a:latin typeface="Cambria Math" panose="02040503050406030204" pitchFamily="18" charset="0"/>
                        </a:rPr>
                        <m:t>𝑦</m:t>
                      </m:r>
                      <m:r>
                        <a:rPr lang="en-US" altLang="ko-KR" sz="1800">
                          <a:solidFill>
                            <a:schemeClr val="tx1"/>
                          </a:solidFill>
                          <a:latin typeface="Cambria Math" panose="02040503050406030204" pitchFamily="18" charset="0"/>
                          <a:ea typeface="Cambria Math" panose="02040503050406030204" pitchFamily="18" charset="0"/>
                        </a:rPr>
                        <m:t>)=−(</m:t>
                      </m:r>
                      <m:r>
                        <m:rPr>
                          <m:sty m:val="p"/>
                        </m:rPr>
                        <a:rPr lang="en-US" altLang="ko-KR" sz="1800">
                          <a:solidFill>
                            <a:schemeClr val="tx1"/>
                          </a:solidFill>
                          <a:latin typeface="Cambria Math" panose="02040503050406030204" pitchFamily="18" charset="0"/>
                          <a:ea typeface="Cambria Math" panose="02040503050406030204" pitchFamily="18" charset="0"/>
                        </a:rPr>
                        <m:t>y</m:t>
                      </m:r>
                      <m:r>
                        <a:rPr lang="en-US" altLang="ko-KR" sz="1800">
                          <a:solidFill>
                            <a:schemeClr val="tx1"/>
                          </a:solidFill>
                          <a:latin typeface="Cambria Math" panose="02040503050406030204" pitchFamily="18" charset="0"/>
                          <a:ea typeface="Cambria Math" panose="02040503050406030204" pitchFamily="18" charset="0"/>
                        </a:rPr>
                        <m:t>∗</m:t>
                      </m:r>
                      <m:r>
                        <m:rPr>
                          <m:nor/>
                        </m:rPr>
                        <a:rPr lang="en-US" altLang="ko-KR" sz="1800">
                          <a:solidFill>
                            <a:schemeClr val="tx1"/>
                          </a:solidFill>
                          <a:latin typeface="Cambria Math" panose="02040503050406030204" pitchFamily="18" charset="0"/>
                          <a:ea typeface="Cambria Math" panose="02040503050406030204" pitchFamily="18" charset="0"/>
                        </a:rPr>
                        <m:t>log</m:t>
                      </m:r>
                      <m:r>
                        <m:rPr>
                          <m:nor/>
                        </m:rPr>
                        <a:rPr lang="en-US" altLang="ko-KR" sz="1800">
                          <a:solidFill>
                            <a:schemeClr val="tx1"/>
                          </a:solidFill>
                          <a:latin typeface="Cambria Math" panose="02040503050406030204" pitchFamily="18" charset="0"/>
                          <a:ea typeface="Cambria Math" panose="02040503050406030204" pitchFamily="18" charset="0"/>
                        </a:rPr>
                        <m:t>(</m:t>
                      </m:r>
                      <m:r>
                        <a:rPr lang="en-US" altLang="ko-KR" sz="1800" i="1">
                          <a:solidFill>
                            <a:schemeClr val="tx1"/>
                          </a:solidFill>
                          <a:latin typeface="Cambria Math" panose="02040503050406030204" pitchFamily="18" charset="0"/>
                          <a:ea typeface="Cambria Math" panose="02040503050406030204" pitchFamily="18" charset="0"/>
                        </a:rPr>
                        <m:t>𝑎</m:t>
                      </m:r>
                      <m:r>
                        <a:rPr lang="en-US" altLang="ko-KR" sz="1800" i="1">
                          <a:solidFill>
                            <a:schemeClr val="tx1"/>
                          </a:solidFill>
                          <a:latin typeface="Cambria Math" panose="02040503050406030204" pitchFamily="18" charset="0"/>
                          <a:ea typeface="Cambria Math" panose="02040503050406030204" pitchFamily="18" charset="0"/>
                        </a:rPr>
                        <m:t>)+(1−</m:t>
                      </m:r>
                      <m:r>
                        <a:rPr lang="en-US" altLang="ko-KR" sz="1800" i="1">
                          <a:solidFill>
                            <a:schemeClr val="tx1"/>
                          </a:solidFill>
                          <a:latin typeface="Cambria Math" panose="02040503050406030204" pitchFamily="18" charset="0"/>
                        </a:rPr>
                        <m:t>𝑦</m:t>
                      </m:r>
                      <m:r>
                        <a:rPr lang="en-US" altLang="ko-KR" sz="1800">
                          <a:solidFill>
                            <a:schemeClr val="tx1"/>
                          </a:solidFill>
                          <a:latin typeface="Cambria Math" panose="02040503050406030204" pitchFamily="18" charset="0"/>
                        </a:rPr>
                        <m:t>) </m:t>
                      </m:r>
                      <m:r>
                        <m:rPr>
                          <m:sty m:val="p"/>
                        </m:rPr>
                        <a:rPr lang="en-US" altLang="ko-KR" sz="1800">
                          <a:solidFill>
                            <a:schemeClr val="tx1"/>
                          </a:solidFill>
                          <a:latin typeface="Cambria Math" panose="02040503050406030204" pitchFamily="18" charset="0"/>
                        </a:rPr>
                        <m:t>log</m:t>
                      </m:r>
                      <m:r>
                        <a:rPr lang="en-US" altLang="ko-KR" sz="1800">
                          <a:solidFill>
                            <a:schemeClr val="tx1"/>
                          </a:solidFill>
                          <a:latin typeface="Cambria Math" panose="02040503050406030204" pitchFamily="18" charset="0"/>
                        </a:rPr>
                        <m:t>(1−</m:t>
                      </m:r>
                      <m:r>
                        <m:rPr>
                          <m:sty m:val="p"/>
                        </m:rPr>
                        <a:rPr lang="en-US" altLang="ko-KR" sz="1800">
                          <a:solidFill>
                            <a:schemeClr val="tx1"/>
                          </a:solidFill>
                          <a:latin typeface="Cambria Math" panose="02040503050406030204" pitchFamily="18" charset="0"/>
                        </a:rPr>
                        <m:t>a</m:t>
                      </m:r>
                      <m:r>
                        <a:rPr lang="en-US" altLang="ko-KR" sz="1800">
                          <a:solidFill>
                            <a:schemeClr val="tx1"/>
                          </a:solidFill>
                          <a:latin typeface="Cambria Math" panose="02040503050406030204" pitchFamily="18" charset="0"/>
                        </a:rPr>
                        <m:t>))</m:t>
                      </m:r>
                    </m:oMath>
                  </m:oMathPara>
                </a14:m>
                <a:endParaRPr lang="ko-KR" altLang="en-US" sz="1800">
                  <a:solidFill>
                    <a:schemeClr val="tx1"/>
                  </a:solidFill>
                  <a:latin typeface="Consolas" panose="020B0609020204030204" pitchFamily="49" charset="0"/>
                </a:endParaRPr>
              </a:p>
              <a:p>
                <a:endParaRPr lang="ko-KR" altLang="en-US" sz="1800"/>
              </a:p>
            </p:txBody>
          </p:sp>
        </mc:Choice>
        <mc:Fallback xmlns="">
          <p:sp>
            <p:nvSpPr>
              <p:cNvPr id="69" name="직사각형 68">
                <a:extLst>
                  <a:ext uri="{FF2B5EF4-FFF2-40B4-BE49-F238E27FC236}">
                    <a16:creationId xmlns:a16="http://schemas.microsoft.com/office/drawing/2014/main" id="{A2D7E254-5E48-41B7-9B6F-A0103B866A3B}"/>
                  </a:ext>
                </a:extLst>
              </p:cNvPr>
              <p:cNvSpPr>
                <a:spLocks noRot="1" noChangeAspect="1" noMove="1" noResize="1" noEditPoints="1" noAdjustHandles="1" noChangeArrowheads="1" noChangeShapeType="1" noTextEdit="1"/>
              </p:cNvSpPr>
              <p:nvPr/>
            </p:nvSpPr>
            <p:spPr>
              <a:xfrm>
                <a:off x="4247201" y="4656879"/>
                <a:ext cx="5690917" cy="646331"/>
              </a:xfrm>
              <a:prstGeom prst="rect">
                <a:avLst/>
              </a:prstGeom>
              <a:blipFill>
                <a:blip r:embed="rId6"/>
                <a:stretch>
                  <a:fillRect t="-377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 name="직사각형 70">
                <a:extLst>
                  <a:ext uri="{FF2B5EF4-FFF2-40B4-BE49-F238E27FC236}">
                    <a16:creationId xmlns:a16="http://schemas.microsoft.com/office/drawing/2014/main" id="{A2664B18-1134-4E93-A0A9-0DC08EA33358}"/>
                  </a:ext>
                </a:extLst>
              </p:cNvPr>
              <p:cNvSpPr/>
              <p:nvPr/>
            </p:nvSpPr>
            <p:spPr>
              <a:xfrm>
                <a:off x="905405" y="5147127"/>
                <a:ext cx="2342564" cy="116172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ko-KR" sz="2400" b="0" i="0" smtClean="0">
                          <a:solidFill>
                            <a:schemeClr val="tx1"/>
                          </a:solidFill>
                          <a:latin typeface="Cambria Math" panose="02040503050406030204" pitchFamily="18" charset="0"/>
                          <a:ea typeface="고도 M" panose="02000503000000020004" pitchFamily="2" charset="-127"/>
                        </a:rPr>
                        <m:t>a</m:t>
                      </m:r>
                      <m:r>
                        <a:rPr lang="en-US" altLang="ko-KR" sz="2400">
                          <a:solidFill>
                            <a:schemeClr val="tx1"/>
                          </a:solidFill>
                          <a:latin typeface="Cambria Math" panose="02040503050406030204" pitchFamily="18" charset="0"/>
                          <a:ea typeface="고도 M" panose="02000503000000020004" pitchFamily="2" charset="-127"/>
                        </a:rPr>
                        <m:t>=</m:t>
                      </m:r>
                      <m:f>
                        <m:fPr>
                          <m:ctrlPr>
                            <a:rPr lang="en-US" altLang="ko-KR" sz="2400" b="0" i="1" smtClean="0">
                              <a:solidFill>
                                <a:schemeClr val="tx1"/>
                              </a:solidFill>
                              <a:latin typeface="Cambria Math" panose="02040503050406030204" pitchFamily="18" charset="0"/>
                              <a:ea typeface="고도 M" panose="02000503000000020004" pitchFamily="2" charset="-127"/>
                            </a:rPr>
                          </m:ctrlPr>
                        </m:fPr>
                        <m:num>
                          <m:r>
                            <a:rPr lang="en-US" altLang="ko-KR" sz="2400" b="0" i="0" smtClean="0">
                              <a:solidFill>
                                <a:schemeClr val="tx1"/>
                              </a:solidFill>
                              <a:latin typeface="Cambria Math" panose="02040503050406030204" pitchFamily="18" charset="0"/>
                              <a:ea typeface="고도 M" panose="02000503000000020004" pitchFamily="2" charset="-127"/>
                            </a:rPr>
                            <m:t>1</m:t>
                          </m:r>
                        </m:num>
                        <m:den>
                          <m:r>
                            <a:rPr lang="en-US" altLang="ko-KR" sz="2400" b="0" i="1" smtClean="0">
                              <a:solidFill>
                                <a:schemeClr val="tx1"/>
                              </a:solidFill>
                              <a:latin typeface="Cambria Math" panose="02040503050406030204" pitchFamily="18" charset="0"/>
                              <a:ea typeface="고도 M" panose="02000503000000020004" pitchFamily="2" charset="-127"/>
                            </a:rPr>
                            <m:t>1+</m:t>
                          </m:r>
                          <m:sSup>
                            <m:sSupPr>
                              <m:ctrlPr>
                                <a:rPr lang="en-US" altLang="ko-KR" sz="2400" b="0" i="1" smtClean="0">
                                  <a:solidFill>
                                    <a:schemeClr val="tx1"/>
                                  </a:solidFill>
                                  <a:latin typeface="Cambria Math" panose="02040503050406030204" pitchFamily="18" charset="0"/>
                                  <a:ea typeface="고도 M" panose="02000503000000020004" pitchFamily="2" charset="-127"/>
                                </a:rPr>
                              </m:ctrlPr>
                            </m:sSupPr>
                            <m:e>
                              <m:r>
                                <a:rPr lang="en-US" altLang="ko-KR" sz="2400" b="0" i="1" smtClean="0">
                                  <a:solidFill>
                                    <a:schemeClr val="tx1"/>
                                  </a:solidFill>
                                  <a:latin typeface="Cambria Math" panose="02040503050406030204" pitchFamily="18" charset="0"/>
                                  <a:ea typeface="고도 M" panose="02000503000000020004" pitchFamily="2" charset="-127"/>
                                </a:rPr>
                                <m:t>𝑒</m:t>
                              </m:r>
                            </m:e>
                            <m:sup>
                              <m:r>
                                <a:rPr lang="en-US" altLang="ko-KR" sz="2400" b="0" i="1" smtClean="0">
                                  <a:solidFill>
                                    <a:schemeClr val="tx1"/>
                                  </a:solidFill>
                                  <a:latin typeface="Cambria Math" panose="02040503050406030204" pitchFamily="18" charset="0"/>
                                  <a:ea typeface="고도 M" panose="02000503000000020004" pitchFamily="2" charset="-127"/>
                                </a:rPr>
                                <m:t>−</m:t>
                              </m:r>
                              <m:r>
                                <a:rPr lang="en-US" altLang="ko-KR" sz="2400" b="0" i="1" smtClean="0">
                                  <a:solidFill>
                                    <a:schemeClr val="tx1"/>
                                  </a:solidFill>
                                  <a:latin typeface="Cambria Math" panose="02040503050406030204" pitchFamily="18" charset="0"/>
                                  <a:ea typeface="고도 M" panose="02000503000000020004" pitchFamily="2" charset="-127"/>
                                </a:rPr>
                                <m:t>𝑧</m:t>
                              </m:r>
                            </m:sup>
                          </m:sSup>
                        </m:den>
                      </m:f>
                    </m:oMath>
                  </m:oMathPara>
                </a14:m>
                <a:endParaRPr lang="en-US" altLang="ko-KR" sz="2400" b="0">
                  <a:solidFill>
                    <a:schemeClr val="tx1"/>
                  </a:solidFill>
                  <a:latin typeface="고도 M" panose="02000503000000020004" pitchFamily="2" charset="-127"/>
                  <a:ea typeface="고도 M" panose="02000503000000020004" pitchFamily="2" charset="-127"/>
                </a:endParaRPr>
              </a:p>
              <a:p>
                <a:endParaRPr lang="ko-KR" altLang="en-US" sz="2400">
                  <a:solidFill>
                    <a:schemeClr val="tx1"/>
                  </a:solidFill>
                  <a:latin typeface="고도 M" panose="02000503000000020004" pitchFamily="2" charset="-127"/>
                  <a:ea typeface="고도 M" panose="02000503000000020004" pitchFamily="2" charset="-127"/>
                </a:endParaRPr>
              </a:p>
            </p:txBody>
          </p:sp>
        </mc:Choice>
        <mc:Fallback xmlns="">
          <p:sp>
            <p:nvSpPr>
              <p:cNvPr id="71" name="직사각형 70">
                <a:extLst>
                  <a:ext uri="{FF2B5EF4-FFF2-40B4-BE49-F238E27FC236}">
                    <a16:creationId xmlns:a16="http://schemas.microsoft.com/office/drawing/2014/main" id="{A2664B18-1134-4E93-A0A9-0DC08EA33358}"/>
                  </a:ext>
                </a:extLst>
              </p:cNvPr>
              <p:cNvSpPr>
                <a:spLocks noRot="1" noChangeAspect="1" noMove="1" noResize="1" noEditPoints="1" noAdjustHandles="1" noChangeArrowheads="1" noChangeShapeType="1" noTextEdit="1"/>
              </p:cNvSpPr>
              <p:nvPr/>
            </p:nvSpPr>
            <p:spPr>
              <a:xfrm>
                <a:off x="905405" y="5147127"/>
                <a:ext cx="2342564" cy="1161728"/>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직사각형 71">
                <a:extLst>
                  <a:ext uri="{FF2B5EF4-FFF2-40B4-BE49-F238E27FC236}">
                    <a16:creationId xmlns:a16="http://schemas.microsoft.com/office/drawing/2014/main" id="{12DE98BC-CF06-4220-B3D8-10B1CBCBF1C5}"/>
                  </a:ext>
                </a:extLst>
              </p:cNvPr>
              <p:cNvSpPr/>
              <p:nvPr/>
            </p:nvSpPr>
            <p:spPr>
              <a:xfrm>
                <a:off x="4001146" y="5359598"/>
                <a:ext cx="2195794"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1800" i="1">
                          <a:solidFill>
                            <a:schemeClr val="tx1"/>
                          </a:solidFill>
                          <a:latin typeface="Cambria Math" panose="02040503050406030204" pitchFamily="18" charset="0"/>
                          <a:ea typeface="고도 M" panose="02000503000000020004" pitchFamily="2" charset="-127"/>
                        </a:rPr>
                        <m:t>𝑤</m:t>
                      </m:r>
                      <m:r>
                        <a:rPr lang="en-US" altLang="ko-KR" sz="1800" i="1">
                          <a:solidFill>
                            <a:schemeClr val="tx1"/>
                          </a:solidFill>
                          <a:latin typeface="Cambria Math" panose="02040503050406030204" pitchFamily="18" charset="0"/>
                          <a:ea typeface="고도 M" panose="02000503000000020004" pitchFamily="2" charset="-127"/>
                        </a:rPr>
                        <m:t>=</m:t>
                      </m:r>
                      <m:r>
                        <a:rPr lang="en-US" altLang="ko-KR" sz="1800" i="1">
                          <a:solidFill>
                            <a:schemeClr val="tx1"/>
                          </a:solidFill>
                          <a:latin typeface="Cambria Math" panose="02040503050406030204" pitchFamily="18" charset="0"/>
                          <a:ea typeface="고도 M" panose="02000503000000020004" pitchFamily="2" charset="-127"/>
                        </a:rPr>
                        <m:t>𝑤</m:t>
                      </m:r>
                      <m:r>
                        <a:rPr lang="en-US" altLang="ko-KR" sz="1800" i="1">
                          <a:solidFill>
                            <a:schemeClr val="tx1"/>
                          </a:solidFill>
                          <a:latin typeface="Cambria Math" panose="02040503050406030204" pitchFamily="18" charset="0"/>
                          <a:ea typeface="고도 M" panose="02000503000000020004" pitchFamily="2" charset="-127"/>
                        </a:rPr>
                        <m:t>+</m:t>
                      </m:r>
                      <m:r>
                        <a:rPr lang="ko-KR" altLang="en-US" sz="1800" i="1">
                          <a:solidFill>
                            <a:schemeClr val="tx1"/>
                          </a:solidFill>
                          <a:latin typeface="Cambria Math" panose="02040503050406030204" pitchFamily="18" charset="0"/>
                          <a:ea typeface="고도 M" panose="02000503000000020004" pitchFamily="2" charset="-127"/>
                        </a:rPr>
                        <m:t>𝛼</m:t>
                      </m:r>
                      <m:d>
                        <m:dPr>
                          <m:ctrlPr>
                            <a:rPr lang="en-US" altLang="ko-KR" sz="1800" i="1">
                              <a:solidFill>
                                <a:schemeClr val="tx1"/>
                              </a:solidFill>
                              <a:latin typeface="Cambria Math" panose="02040503050406030204" pitchFamily="18" charset="0"/>
                              <a:ea typeface="고도 M" panose="02000503000000020004" pitchFamily="2" charset="-127"/>
                            </a:rPr>
                          </m:ctrlPr>
                        </m:dPr>
                        <m:e>
                          <m:r>
                            <a:rPr lang="en-US" altLang="ko-KR" sz="1800" i="1">
                              <a:solidFill>
                                <a:schemeClr val="tx1"/>
                              </a:solidFill>
                              <a:latin typeface="Cambria Math" panose="02040503050406030204" pitchFamily="18" charset="0"/>
                              <a:ea typeface="고도 M" panose="02000503000000020004" pitchFamily="2" charset="-127"/>
                            </a:rPr>
                            <m:t>𝑦</m:t>
                          </m:r>
                          <m:r>
                            <a:rPr lang="en-US" altLang="ko-KR" sz="1800" i="1">
                              <a:solidFill>
                                <a:schemeClr val="tx1"/>
                              </a:solidFill>
                              <a:latin typeface="Cambria Math" panose="02040503050406030204" pitchFamily="18" charset="0"/>
                              <a:ea typeface="고도 M" panose="02000503000000020004" pitchFamily="2" charset="-127"/>
                            </a:rPr>
                            <m:t>−</m:t>
                          </m:r>
                          <m:acc>
                            <m:accPr>
                              <m:chr m:val="̂"/>
                              <m:ctrlPr>
                                <a:rPr lang="en-US" altLang="ko-KR" sz="1800" i="1">
                                  <a:solidFill>
                                    <a:schemeClr val="tx1"/>
                                  </a:solidFill>
                                  <a:latin typeface="Cambria Math" panose="02040503050406030204" pitchFamily="18" charset="0"/>
                                  <a:ea typeface="고도 M" panose="02000503000000020004" pitchFamily="2" charset="-127"/>
                                </a:rPr>
                              </m:ctrlPr>
                            </m:accPr>
                            <m:e>
                              <m:r>
                                <a:rPr lang="en-US" altLang="ko-KR" sz="1800" i="1">
                                  <a:solidFill>
                                    <a:schemeClr val="tx1"/>
                                  </a:solidFill>
                                  <a:latin typeface="Cambria Math" panose="02040503050406030204" pitchFamily="18" charset="0"/>
                                  <a:ea typeface="고도 M" panose="02000503000000020004" pitchFamily="2" charset="-127"/>
                                </a:rPr>
                                <m:t>𝑦</m:t>
                              </m:r>
                            </m:e>
                          </m:acc>
                        </m:e>
                      </m:d>
                      <m:r>
                        <a:rPr lang="en-US" altLang="ko-KR" sz="1800" i="1">
                          <a:solidFill>
                            <a:schemeClr val="tx1"/>
                          </a:solidFill>
                          <a:latin typeface="Cambria Math" panose="02040503050406030204" pitchFamily="18" charset="0"/>
                          <a:ea typeface="고도 M" panose="02000503000000020004" pitchFamily="2" charset="-127"/>
                        </a:rPr>
                        <m:t>𝑥</m:t>
                      </m:r>
                    </m:oMath>
                  </m:oMathPara>
                </a14:m>
                <a:endParaRPr lang="en-US" altLang="ko-KR" sz="1800">
                  <a:solidFill>
                    <a:schemeClr val="tx1"/>
                  </a:solidFill>
                  <a:latin typeface="고도 M" panose="02000503000000020004" pitchFamily="2" charset="-127"/>
                  <a:ea typeface="고도 M" panose="02000503000000020004" pitchFamily="2" charset="-127"/>
                </a:endParaRPr>
              </a:p>
              <a:p>
                <a:pPr/>
                <a14:m>
                  <m:oMathPara xmlns:m="http://schemas.openxmlformats.org/officeDocument/2006/math">
                    <m:oMathParaPr>
                      <m:jc m:val="centerGroup"/>
                    </m:oMathParaPr>
                    <m:oMath xmlns:m="http://schemas.openxmlformats.org/officeDocument/2006/math">
                      <m:r>
                        <a:rPr lang="en-US" altLang="ko-KR" sz="1800" i="1">
                          <a:solidFill>
                            <a:schemeClr val="tx1"/>
                          </a:solidFill>
                          <a:latin typeface="Cambria Math" panose="02040503050406030204" pitchFamily="18" charset="0"/>
                          <a:ea typeface="고도 M" panose="02000503000000020004" pitchFamily="2" charset="-127"/>
                        </a:rPr>
                        <m:t>𝑏</m:t>
                      </m:r>
                      <m:r>
                        <a:rPr lang="en-US" altLang="ko-KR" sz="1800" i="1">
                          <a:solidFill>
                            <a:schemeClr val="tx1"/>
                          </a:solidFill>
                          <a:latin typeface="Cambria Math" panose="02040503050406030204" pitchFamily="18" charset="0"/>
                          <a:ea typeface="고도 M" panose="02000503000000020004" pitchFamily="2" charset="-127"/>
                        </a:rPr>
                        <m:t>=</m:t>
                      </m:r>
                      <m:r>
                        <a:rPr lang="en-US" altLang="ko-KR" sz="1800" i="1">
                          <a:solidFill>
                            <a:schemeClr val="tx1"/>
                          </a:solidFill>
                          <a:latin typeface="Cambria Math" panose="02040503050406030204" pitchFamily="18" charset="0"/>
                          <a:ea typeface="고도 M" panose="02000503000000020004" pitchFamily="2" charset="-127"/>
                        </a:rPr>
                        <m:t>𝑏</m:t>
                      </m:r>
                      <m:r>
                        <a:rPr lang="en-US" altLang="ko-KR" sz="1800" i="1">
                          <a:solidFill>
                            <a:schemeClr val="tx1"/>
                          </a:solidFill>
                          <a:latin typeface="Cambria Math" panose="02040503050406030204" pitchFamily="18" charset="0"/>
                          <a:ea typeface="고도 M" panose="02000503000000020004" pitchFamily="2" charset="-127"/>
                        </a:rPr>
                        <m:t>+</m:t>
                      </m:r>
                      <m:r>
                        <a:rPr lang="ko-KR" altLang="en-US" sz="1800" i="1">
                          <a:solidFill>
                            <a:schemeClr val="tx1"/>
                          </a:solidFill>
                          <a:latin typeface="Cambria Math" panose="02040503050406030204" pitchFamily="18" charset="0"/>
                          <a:ea typeface="고도 M" panose="02000503000000020004" pitchFamily="2" charset="-127"/>
                        </a:rPr>
                        <m:t>𝛼</m:t>
                      </m:r>
                      <m:d>
                        <m:dPr>
                          <m:ctrlPr>
                            <a:rPr lang="en-US" altLang="ko-KR" sz="1800" i="1">
                              <a:solidFill>
                                <a:schemeClr val="tx1"/>
                              </a:solidFill>
                              <a:latin typeface="Cambria Math" panose="02040503050406030204" pitchFamily="18" charset="0"/>
                              <a:ea typeface="고도 M" panose="02000503000000020004" pitchFamily="2" charset="-127"/>
                            </a:rPr>
                          </m:ctrlPr>
                        </m:dPr>
                        <m:e>
                          <m:r>
                            <a:rPr lang="en-US" altLang="ko-KR" sz="1800" i="1">
                              <a:solidFill>
                                <a:schemeClr val="tx1"/>
                              </a:solidFill>
                              <a:latin typeface="Cambria Math" panose="02040503050406030204" pitchFamily="18" charset="0"/>
                              <a:ea typeface="고도 M" panose="02000503000000020004" pitchFamily="2" charset="-127"/>
                            </a:rPr>
                            <m:t>𝑦</m:t>
                          </m:r>
                          <m:r>
                            <a:rPr lang="en-US" altLang="ko-KR" sz="1800" i="1">
                              <a:solidFill>
                                <a:schemeClr val="tx1"/>
                              </a:solidFill>
                              <a:latin typeface="Cambria Math" panose="02040503050406030204" pitchFamily="18" charset="0"/>
                              <a:ea typeface="고도 M" panose="02000503000000020004" pitchFamily="2" charset="-127"/>
                            </a:rPr>
                            <m:t>−</m:t>
                          </m:r>
                          <m:acc>
                            <m:accPr>
                              <m:chr m:val="̂"/>
                              <m:ctrlPr>
                                <a:rPr lang="en-US" altLang="ko-KR" sz="1800" i="1">
                                  <a:solidFill>
                                    <a:schemeClr val="tx1"/>
                                  </a:solidFill>
                                  <a:latin typeface="Cambria Math" panose="02040503050406030204" pitchFamily="18" charset="0"/>
                                  <a:ea typeface="고도 M" panose="02000503000000020004" pitchFamily="2" charset="-127"/>
                                </a:rPr>
                              </m:ctrlPr>
                            </m:accPr>
                            <m:e>
                              <m:r>
                                <a:rPr lang="en-US" altLang="ko-KR" sz="1800" i="1">
                                  <a:solidFill>
                                    <a:schemeClr val="tx1"/>
                                  </a:solidFill>
                                  <a:latin typeface="Cambria Math" panose="02040503050406030204" pitchFamily="18" charset="0"/>
                                  <a:ea typeface="고도 M" panose="02000503000000020004" pitchFamily="2" charset="-127"/>
                                </a:rPr>
                                <m:t>𝑦</m:t>
                              </m:r>
                            </m:e>
                          </m:acc>
                        </m:e>
                      </m:d>
                    </m:oMath>
                  </m:oMathPara>
                </a14:m>
                <a:endParaRPr lang="ko-KR" altLang="en-US" sz="1800"/>
              </a:p>
            </p:txBody>
          </p:sp>
        </mc:Choice>
        <mc:Fallback xmlns="">
          <p:sp>
            <p:nvSpPr>
              <p:cNvPr id="72" name="직사각형 71">
                <a:extLst>
                  <a:ext uri="{FF2B5EF4-FFF2-40B4-BE49-F238E27FC236}">
                    <a16:creationId xmlns:a16="http://schemas.microsoft.com/office/drawing/2014/main" id="{12DE98BC-CF06-4220-B3D8-10B1CBCBF1C5}"/>
                  </a:ext>
                </a:extLst>
              </p:cNvPr>
              <p:cNvSpPr>
                <a:spLocks noRot="1" noChangeAspect="1" noMove="1" noResize="1" noEditPoints="1" noAdjustHandles="1" noChangeArrowheads="1" noChangeShapeType="1" noTextEdit="1"/>
              </p:cNvSpPr>
              <p:nvPr/>
            </p:nvSpPr>
            <p:spPr>
              <a:xfrm>
                <a:off x="4001146" y="5359598"/>
                <a:ext cx="2195794" cy="646331"/>
              </a:xfrm>
              <a:prstGeom prst="rect">
                <a:avLst/>
              </a:prstGeom>
              <a:blipFill>
                <a:blip r:embed="rId8"/>
                <a:stretch>
                  <a:fillRect t="-4717" r="-1662" b="-377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3" name="직사각형 72">
                <a:extLst>
                  <a:ext uri="{FF2B5EF4-FFF2-40B4-BE49-F238E27FC236}">
                    <a16:creationId xmlns:a16="http://schemas.microsoft.com/office/drawing/2014/main" id="{0C01BB69-9B72-4C0F-BD53-1B7AD79266D1}"/>
                  </a:ext>
                </a:extLst>
              </p:cNvPr>
              <p:cNvSpPr/>
              <p:nvPr/>
            </p:nvSpPr>
            <p:spPr>
              <a:xfrm>
                <a:off x="6667244" y="5381287"/>
                <a:ext cx="2195858"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1800" i="1" smtClean="0">
                          <a:solidFill>
                            <a:schemeClr val="tx1"/>
                          </a:solidFill>
                          <a:latin typeface="Cambria Math" panose="02040503050406030204" pitchFamily="18" charset="0"/>
                          <a:ea typeface="고도 M" panose="02000503000000020004" pitchFamily="2" charset="-127"/>
                        </a:rPr>
                        <m:t>𝑤</m:t>
                      </m:r>
                      <m:r>
                        <a:rPr lang="en-US" altLang="ko-KR" sz="1800" i="1" smtClean="0">
                          <a:solidFill>
                            <a:schemeClr val="tx1"/>
                          </a:solidFill>
                          <a:latin typeface="Cambria Math" panose="02040503050406030204" pitchFamily="18" charset="0"/>
                          <a:ea typeface="고도 M" panose="02000503000000020004" pitchFamily="2" charset="-127"/>
                        </a:rPr>
                        <m:t>=</m:t>
                      </m:r>
                      <m:r>
                        <a:rPr lang="en-US" altLang="ko-KR" sz="1800" i="1" smtClean="0">
                          <a:solidFill>
                            <a:schemeClr val="tx1"/>
                          </a:solidFill>
                          <a:latin typeface="Cambria Math" panose="02040503050406030204" pitchFamily="18" charset="0"/>
                          <a:ea typeface="고도 M" panose="02000503000000020004" pitchFamily="2" charset="-127"/>
                        </a:rPr>
                        <m:t>𝑤</m:t>
                      </m:r>
                      <m:r>
                        <a:rPr lang="en-US" altLang="ko-KR" sz="1800" i="1" smtClean="0">
                          <a:solidFill>
                            <a:schemeClr val="tx1"/>
                          </a:solidFill>
                          <a:latin typeface="Cambria Math" panose="02040503050406030204" pitchFamily="18" charset="0"/>
                          <a:ea typeface="고도 M" panose="02000503000000020004" pitchFamily="2" charset="-127"/>
                        </a:rPr>
                        <m:t>+</m:t>
                      </m:r>
                      <m:r>
                        <a:rPr lang="ko-KR" altLang="en-US" sz="1800" i="1">
                          <a:solidFill>
                            <a:schemeClr val="tx1"/>
                          </a:solidFill>
                          <a:latin typeface="Cambria Math" panose="02040503050406030204" pitchFamily="18" charset="0"/>
                          <a:ea typeface="고도 M" panose="02000503000000020004" pitchFamily="2" charset="-127"/>
                        </a:rPr>
                        <m:t>𝛼</m:t>
                      </m:r>
                      <m:d>
                        <m:dPr>
                          <m:ctrlPr>
                            <a:rPr lang="en-US" altLang="ko-KR" sz="1800" i="1">
                              <a:solidFill>
                                <a:schemeClr val="tx1"/>
                              </a:solidFill>
                              <a:latin typeface="Cambria Math" panose="02040503050406030204" pitchFamily="18" charset="0"/>
                              <a:ea typeface="고도 M" panose="02000503000000020004" pitchFamily="2" charset="-127"/>
                            </a:rPr>
                          </m:ctrlPr>
                        </m:dPr>
                        <m:e>
                          <m:r>
                            <a:rPr lang="en-US" altLang="ko-KR" sz="1800" i="1">
                              <a:solidFill>
                                <a:schemeClr val="tx1"/>
                              </a:solidFill>
                              <a:latin typeface="Cambria Math" panose="02040503050406030204" pitchFamily="18" charset="0"/>
                              <a:ea typeface="고도 M" panose="02000503000000020004" pitchFamily="2" charset="-127"/>
                            </a:rPr>
                            <m:t>𝑦</m:t>
                          </m:r>
                          <m:r>
                            <a:rPr lang="en-US" altLang="ko-KR" sz="1800" i="1">
                              <a:solidFill>
                                <a:schemeClr val="tx1"/>
                              </a:solidFill>
                              <a:latin typeface="Cambria Math" panose="02040503050406030204" pitchFamily="18" charset="0"/>
                              <a:ea typeface="고도 M" panose="02000503000000020004" pitchFamily="2" charset="-127"/>
                            </a:rPr>
                            <m:t>−</m:t>
                          </m:r>
                          <m:r>
                            <a:rPr lang="en-US" altLang="ko-KR" sz="1800" b="0" i="1" smtClean="0">
                              <a:solidFill>
                                <a:schemeClr val="tx1"/>
                              </a:solidFill>
                              <a:latin typeface="Cambria Math" panose="02040503050406030204" pitchFamily="18" charset="0"/>
                              <a:ea typeface="고도 M" panose="02000503000000020004" pitchFamily="2" charset="-127"/>
                            </a:rPr>
                            <m:t>𝑎</m:t>
                          </m:r>
                        </m:e>
                      </m:d>
                      <m:r>
                        <a:rPr lang="en-US" altLang="ko-KR" sz="1800" i="1">
                          <a:solidFill>
                            <a:schemeClr val="tx1"/>
                          </a:solidFill>
                          <a:latin typeface="Cambria Math" panose="02040503050406030204" pitchFamily="18" charset="0"/>
                          <a:ea typeface="고도 M" panose="02000503000000020004" pitchFamily="2" charset="-127"/>
                        </a:rPr>
                        <m:t>𝑥</m:t>
                      </m:r>
                    </m:oMath>
                  </m:oMathPara>
                </a14:m>
                <a:endParaRPr lang="en-US" altLang="ko-KR" sz="1800">
                  <a:solidFill>
                    <a:schemeClr val="tx1"/>
                  </a:solidFill>
                  <a:latin typeface="고도 M" panose="02000503000000020004" pitchFamily="2" charset="-127"/>
                  <a:ea typeface="고도 M" panose="02000503000000020004" pitchFamily="2" charset="-127"/>
                </a:endParaRPr>
              </a:p>
              <a:p>
                <a:pPr/>
                <a14:m>
                  <m:oMathPara xmlns:m="http://schemas.openxmlformats.org/officeDocument/2006/math">
                    <m:oMathParaPr>
                      <m:jc m:val="centerGroup"/>
                    </m:oMathParaPr>
                    <m:oMath xmlns:m="http://schemas.openxmlformats.org/officeDocument/2006/math">
                      <m:r>
                        <a:rPr lang="en-US" altLang="ko-KR" sz="1800" i="1">
                          <a:solidFill>
                            <a:schemeClr val="tx1"/>
                          </a:solidFill>
                          <a:latin typeface="Cambria Math" panose="02040503050406030204" pitchFamily="18" charset="0"/>
                          <a:ea typeface="고도 M" panose="02000503000000020004" pitchFamily="2" charset="-127"/>
                        </a:rPr>
                        <m:t>𝑏</m:t>
                      </m:r>
                      <m:r>
                        <a:rPr lang="en-US" altLang="ko-KR" sz="1800" i="1">
                          <a:solidFill>
                            <a:schemeClr val="tx1"/>
                          </a:solidFill>
                          <a:latin typeface="Cambria Math" panose="02040503050406030204" pitchFamily="18" charset="0"/>
                          <a:ea typeface="고도 M" panose="02000503000000020004" pitchFamily="2" charset="-127"/>
                        </a:rPr>
                        <m:t>=</m:t>
                      </m:r>
                      <m:r>
                        <a:rPr lang="en-US" altLang="ko-KR" sz="1800" i="1">
                          <a:solidFill>
                            <a:schemeClr val="tx1"/>
                          </a:solidFill>
                          <a:latin typeface="Cambria Math" panose="02040503050406030204" pitchFamily="18" charset="0"/>
                          <a:ea typeface="고도 M" panose="02000503000000020004" pitchFamily="2" charset="-127"/>
                        </a:rPr>
                        <m:t>𝑏</m:t>
                      </m:r>
                      <m:r>
                        <a:rPr lang="en-US" altLang="ko-KR" sz="1800" i="1">
                          <a:solidFill>
                            <a:schemeClr val="tx1"/>
                          </a:solidFill>
                          <a:latin typeface="Cambria Math" panose="02040503050406030204" pitchFamily="18" charset="0"/>
                          <a:ea typeface="고도 M" panose="02000503000000020004" pitchFamily="2" charset="-127"/>
                        </a:rPr>
                        <m:t>+</m:t>
                      </m:r>
                      <m:r>
                        <a:rPr lang="ko-KR" altLang="en-US" sz="1800" i="1">
                          <a:solidFill>
                            <a:schemeClr val="tx1"/>
                          </a:solidFill>
                          <a:latin typeface="Cambria Math" panose="02040503050406030204" pitchFamily="18" charset="0"/>
                          <a:ea typeface="고도 M" panose="02000503000000020004" pitchFamily="2" charset="-127"/>
                        </a:rPr>
                        <m:t>𝛼</m:t>
                      </m:r>
                      <m:d>
                        <m:dPr>
                          <m:ctrlPr>
                            <a:rPr lang="en-US" altLang="ko-KR" sz="1800" i="1">
                              <a:solidFill>
                                <a:schemeClr val="tx1"/>
                              </a:solidFill>
                              <a:latin typeface="Cambria Math" panose="02040503050406030204" pitchFamily="18" charset="0"/>
                              <a:ea typeface="고도 M" panose="02000503000000020004" pitchFamily="2" charset="-127"/>
                            </a:rPr>
                          </m:ctrlPr>
                        </m:dPr>
                        <m:e>
                          <m:r>
                            <a:rPr lang="en-US" altLang="ko-KR" sz="1800" i="1">
                              <a:solidFill>
                                <a:schemeClr val="tx1"/>
                              </a:solidFill>
                              <a:latin typeface="Cambria Math" panose="02040503050406030204" pitchFamily="18" charset="0"/>
                              <a:ea typeface="고도 M" panose="02000503000000020004" pitchFamily="2" charset="-127"/>
                            </a:rPr>
                            <m:t>𝑦</m:t>
                          </m:r>
                          <m:r>
                            <a:rPr lang="en-US" altLang="ko-KR" sz="1800" i="1">
                              <a:solidFill>
                                <a:schemeClr val="tx1"/>
                              </a:solidFill>
                              <a:latin typeface="Cambria Math" panose="02040503050406030204" pitchFamily="18" charset="0"/>
                              <a:ea typeface="고도 M" panose="02000503000000020004" pitchFamily="2" charset="-127"/>
                            </a:rPr>
                            <m:t>−</m:t>
                          </m:r>
                          <m:r>
                            <a:rPr lang="en-US" altLang="ko-KR" sz="1800" b="0" i="1" smtClean="0">
                              <a:solidFill>
                                <a:schemeClr val="tx1"/>
                              </a:solidFill>
                              <a:latin typeface="Cambria Math" panose="02040503050406030204" pitchFamily="18" charset="0"/>
                              <a:ea typeface="고도 M" panose="02000503000000020004" pitchFamily="2" charset="-127"/>
                            </a:rPr>
                            <m:t>𝑎</m:t>
                          </m:r>
                        </m:e>
                      </m:d>
                    </m:oMath>
                  </m:oMathPara>
                </a14:m>
                <a:endParaRPr lang="ko-KR" altLang="en-US" sz="1800"/>
              </a:p>
            </p:txBody>
          </p:sp>
        </mc:Choice>
        <mc:Fallback xmlns="">
          <p:sp>
            <p:nvSpPr>
              <p:cNvPr id="73" name="직사각형 72">
                <a:extLst>
                  <a:ext uri="{FF2B5EF4-FFF2-40B4-BE49-F238E27FC236}">
                    <a16:creationId xmlns:a16="http://schemas.microsoft.com/office/drawing/2014/main" id="{0C01BB69-9B72-4C0F-BD53-1B7AD79266D1}"/>
                  </a:ext>
                </a:extLst>
              </p:cNvPr>
              <p:cNvSpPr>
                <a:spLocks noRot="1" noChangeAspect="1" noMove="1" noResize="1" noEditPoints="1" noAdjustHandles="1" noChangeArrowheads="1" noChangeShapeType="1" noTextEdit="1"/>
              </p:cNvSpPr>
              <p:nvPr/>
            </p:nvSpPr>
            <p:spPr>
              <a:xfrm>
                <a:off x="6667244" y="5381287"/>
                <a:ext cx="2195858" cy="646331"/>
              </a:xfrm>
              <a:prstGeom prst="rect">
                <a:avLst/>
              </a:prstGeom>
              <a:blipFill>
                <a:blip r:embed="rId9"/>
                <a:stretch>
                  <a:fillRect b="-2830"/>
                </a:stretch>
              </a:blipFill>
            </p:spPr>
            <p:txBody>
              <a:bodyPr/>
              <a:lstStyle/>
              <a:p>
                <a:r>
                  <a:rPr lang="ko-KR" altLang="en-US">
                    <a:noFill/>
                  </a:rPr>
                  <a:t> </a:t>
                </a:r>
              </a:p>
            </p:txBody>
          </p:sp>
        </mc:Fallback>
      </mc:AlternateContent>
      <p:sp>
        <p:nvSpPr>
          <p:cNvPr id="2" name="타원 1">
            <a:extLst>
              <a:ext uri="{FF2B5EF4-FFF2-40B4-BE49-F238E27FC236}">
                <a16:creationId xmlns:a16="http://schemas.microsoft.com/office/drawing/2014/main" id="{369DCB2C-FE32-4A8D-B4AA-36C8239EF4AB}"/>
              </a:ext>
            </a:extLst>
          </p:cNvPr>
          <p:cNvSpPr/>
          <p:nvPr/>
        </p:nvSpPr>
        <p:spPr>
          <a:xfrm>
            <a:off x="5603044" y="2208824"/>
            <a:ext cx="152398" cy="152398"/>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 name="타원 26">
            <a:extLst>
              <a:ext uri="{FF2B5EF4-FFF2-40B4-BE49-F238E27FC236}">
                <a16:creationId xmlns:a16="http://schemas.microsoft.com/office/drawing/2014/main" id="{044B686E-357D-46A1-A461-59A219037448}"/>
              </a:ext>
            </a:extLst>
          </p:cNvPr>
          <p:cNvSpPr/>
          <p:nvPr/>
        </p:nvSpPr>
        <p:spPr>
          <a:xfrm>
            <a:off x="5475722" y="2424255"/>
            <a:ext cx="152398" cy="152398"/>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 name="타원 27">
            <a:extLst>
              <a:ext uri="{FF2B5EF4-FFF2-40B4-BE49-F238E27FC236}">
                <a16:creationId xmlns:a16="http://schemas.microsoft.com/office/drawing/2014/main" id="{3C82E733-B92F-4607-91DA-F0EE69328EA0}"/>
              </a:ext>
            </a:extLst>
          </p:cNvPr>
          <p:cNvSpPr/>
          <p:nvPr/>
        </p:nvSpPr>
        <p:spPr>
          <a:xfrm>
            <a:off x="5825008" y="2407864"/>
            <a:ext cx="152398" cy="152398"/>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타원 28">
            <a:extLst>
              <a:ext uri="{FF2B5EF4-FFF2-40B4-BE49-F238E27FC236}">
                <a16:creationId xmlns:a16="http://schemas.microsoft.com/office/drawing/2014/main" id="{4F4E539A-31C9-4882-B2AE-D63106454023}"/>
              </a:ext>
            </a:extLst>
          </p:cNvPr>
          <p:cNvSpPr/>
          <p:nvPr/>
        </p:nvSpPr>
        <p:spPr>
          <a:xfrm>
            <a:off x="5551921" y="2647719"/>
            <a:ext cx="152398" cy="152398"/>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타원 29">
            <a:extLst>
              <a:ext uri="{FF2B5EF4-FFF2-40B4-BE49-F238E27FC236}">
                <a16:creationId xmlns:a16="http://schemas.microsoft.com/office/drawing/2014/main" id="{04F28474-8FB4-4264-A015-45EF83C5893F}"/>
              </a:ext>
            </a:extLst>
          </p:cNvPr>
          <p:cNvSpPr/>
          <p:nvPr/>
        </p:nvSpPr>
        <p:spPr>
          <a:xfrm>
            <a:off x="5826694" y="2647719"/>
            <a:ext cx="152398" cy="152398"/>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 name="직사각형 2">
            <a:extLst>
              <a:ext uri="{FF2B5EF4-FFF2-40B4-BE49-F238E27FC236}">
                <a16:creationId xmlns:a16="http://schemas.microsoft.com/office/drawing/2014/main" id="{EDCAD089-1DE5-447C-8854-801469649FDE}"/>
              </a:ext>
            </a:extLst>
          </p:cNvPr>
          <p:cNvSpPr/>
          <p:nvPr/>
        </p:nvSpPr>
        <p:spPr>
          <a:xfrm>
            <a:off x="6543609" y="1666886"/>
            <a:ext cx="167640" cy="19398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F06C430B-D847-4558-BA60-CB05E3BEE818}"/>
              </a:ext>
            </a:extLst>
          </p:cNvPr>
          <p:cNvSpPr/>
          <p:nvPr/>
        </p:nvSpPr>
        <p:spPr>
          <a:xfrm>
            <a:off x="6864834" y="1581011"/>
            <a:ext cx="167640" cy="19398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683247FF-5BA3-4252-9584-2F3F20FA70EA}"/>
              </a:ext>
            </a:extLst>
          </p:cNvPr>
          <p:cNvSpPr/>
          <p:nvPr/>
        </p:nvSpPr>
        <p:spPr>
          <a:xfrm>
            <a:off x="6776826" y="1867089"/>
            <a:ext cx="167640" cy="19398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D1DCE2CF-0693-424C-A50A-3441EB4F458F}"/>
              </a:ext>
            </a:extLst>
          </p:cNvPr>
          <p:cNvSpPr/>
          <p:nvPr/>
        </p:nvSpPr>
        <p:spPr>
          <a:xfrm>
            <a:off x="6436720" y="1964078"/>
            <a:ext cx="167640" cy="19398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B52EC061-FF73-407E-9259-14A109842515}"/>
              </a:ext>
            </a:extLst>
          </p:cNvPr>
          <p:cNvSpPr/>
          <p:nvPr/>
        </p:nvSpPr>
        <p:spPr>
          <a:xfrm>
            <a:off x="6251532" y="1835954"/>
            <a:ext cx="167640" cy="19398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 name="TextBox 5">
            <a:extLst>
              <a:ext uri="{FF2B5EF4-FFF2-40B4-BE49-F238E27FC236}">
                <a16:creationId xmlns:a16="http://schemas.microsoft.com/office/drawing/2014/main" id="{8EB08CD3-42DC-4284-B64A-BE14F75BC4B8}"/>
              </a:ext>
            </a:extLst>
          </p:cNvPr>
          <p:cNvSpPr txBox="1"/>
          <p:nvPr/>
        </p:nvSpPr>
        <p:spPr>
          <a:xfrm>
            <a:off x="5991922" y="3032760"/>
            <a:ext cx="486030"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x1</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37" name="TextBox 36">
            <a:extLst>
              <a:ext uri="{FF2B5EF4-FFF2-40B4-BE49-F238E27FC236}">
                <a16:creationId xmlns:a16="http://schemas.microsoft.com/office/drawing/2014/main" id="{0828EA75-43A4-4E90-8E62-28ACBA7F878E}"/>
              </a:ext>
            </a:extLst>
          </p:cNvPr>
          <p:cNvSpPr txBox="1"/>
          <p:nvPr/>
        </p:nvSpPr>
        <p:spPr>
          <a:xfrm>
            <a:off x="4823111" y="1769936"/>
            <a:ext cx="527709"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x2</a:t>
            </a:r>
            <a:endParaRPr lang="ko-KR" altLang="en-US" sz="2400">
              <a:solidFill>
                <a:schemeClr val="tx1"/>
              </a:solidFill>
              <a:latin typeface="고도 M" panose="02000503000000020004" pitchFamily="2" charset="-127"/>
              <a:ea typeface="고도 M" panose="02000503000000020004" pitchFamily="2" charset="-127"/>
            </a:endParaRPr>
          </a:p>
        </p:txBody>
      </p:sp>
      <p:cxnSp>
        <p:nvCxnSpPr>
          <p:cNvPr id="38" name="직선 연결선 37">
            <a:extLst>
              <a:ext uri="{FF2B5EF4-FFF2-40B4-BE49-F238E27FC236}">
                <a16:creationId xmlns:a16="http://schemas.microsoft.com/office/drawing/2014/main" id="{5EE5BE21-00C4-4A65-9901-065F2C7FB99E}"/>
              </a:ext>
            </a:extLst>
          </p:cNvPr>
          <p:cNvCxnSpPr>
            <a:cxnSpLocks/>
          </p:cNvCxnSpPr>
          <p:nvPr/>
        </p:nvCxnSpPr>
        <p:spPr>
          <a:xfrm>
            <a:off x="5402918" y="1699767"/>
            <a:ext cx="1218990" cy="1225391"/>
          </a:xfrm>
          <a:prstGeom prst="line">
            <a:avLst/>
          </a:prstGeom>
          <a:ln w="63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5DA42714-4FCE-4933-B7A7-4A44D5CCA62F}"/>
              </a:ext>
            </a:extLst>
          </p:cNvPr>
          <p:cNvSpPr txBox="1"/>
          <p:nvPr/>
        </p:nvSpPr>
        <p:spPr>
          <a:xfrm>
            <a:off x="6468234" y="2852076"/>
            <a:ext cx="359394"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3</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45" name="TextBox 44">
            <a:extLst>
              <a:ext uri="{FF2B5EF4-FFF2-40B4-BE49-F238E27FC236}">
                <a16:creationId xmlns:a16="http://schemas.microsoft.com/office/drawing/2014/main" id="{99EBE06B-B5CB-4384-8E72-79EB7772B61D}"/>
              </a:ext>
            </a:extLst>
          </p:cNvPr>
          <p:cNvSpPr txBox="1"/>
          <p:nvPr/>
        </p:nvSpPr>
        <p:spPr>
          <a:xfrm>
            <a:off x="5076911" y="1405109"/>
            <a:ext cx="359394"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3</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46" name="TextBox 45">
            <a:extLst>
              <a:ext uri="{FF2B5EF4-FFF2-40B4-BE49-F238E27FC236}">
                <a16:creationId xmlns:a16="http://schemas.microsoft.com/office/drawing/2014/main" id="{94361802-B3D9-413E-9307-D5D9EC395585}"/>
              </a:ext>
            </a:extLst>
          </p:cNvPr>
          <p:cNvSpPr txBox="1"/>
          <p:nvPr/>
        </p:nvSpPr>
        <p:spPr>
          <a:xfrm>
            <a:off x="7063806" y="851063"/>
            <a:ext cx="2488182"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w1*x1+w2*x2=0</a:t>
            </a:r>
            <a:endParaRPr lang="ko-KR" altLang="en-US" sz="2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22404000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2.1 MSE(Mean Squared Error)</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2.2 SGD (Stochastic Gradient Descent)</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2.3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역전파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2.4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선형회귀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2.5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시그모이드 함수</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2.6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로지스틱 회귀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2.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딥러닝을 위한 수학</a:t>
            </a:r>
          </a:p>
        </p:txBody>
      </p:sp>
    </p:spTree>
    <p:extLst>
      <p:ext uri="{BB962C8B-B14F-4D97-AF65-F5344CB8AC3E}">
        <p14:creationId xmlns:p14="http://schemas.microsoft.com/office/powerpoint/2010/main" val="285588201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2.6 </a:t>
            </a:r>
            <a:r>
              <a:rPr lang="ko-KR" altLang="en-US" sz="1800" b="1">
                <a:solidFill>
                  <a:srgbClr val="000000"/>
                </a:solidFill>
                <a:ea typeface="-2002" pitchFamily="18" charset="-127"/>
              </a:rPr>
              <a:t>로지스틱 회귀 구현</a:t>
            </a:r>
          </a:p>
        </p:txBody>
      </p:sp>
      <p:sp>
        <p:nvSpPr>
          <p:cNvPr id="2" name="TextBox 1">
            <a:extLst>
              <a:ext uri="{FF2B5EF4-FFF2-40B4-BE49-F238E27FC236}">
                <a16:creationId xmlns:a16="http://schemas.microsoft.com/office/drawing/2014/main" id="{123103FB-F47A-4E06-84EE-4F196F28E678}"/>
              </a:ext>
            </a:extLst>
          </p:cNvPr>
          <p:cNvSpPr txBox="1"/>
          <p:nvPr/>
        </p:nvSpPr>
        <p:spPr>
          <a:xfrm>
            <a:off x="884664" y="976680"/>
            <a:ext cx="6986208" cy="461665"/>
          </a:xfrm>
          <a:prstGeom prst="rect">
            <a:avLst/>
          </a:prstGeom>
          <a:noFill/>
        </p:spPr>
        <p:txBody>
          <a:bodyPr wrap="none" rtlCol="0">
            <a:spAutoFit/>
          </a:bodyPr>
          <a:lstStyle/>
          <a:p>
            <a:r>
              <a:rPr lang="ko-KR" altLang="en-US" sz="2400">
                <a:solidFill>
                  <a:schemeClr val="tx1"/>
                </a:solidFill>
                <a:latin typeface="고도 M" panose="02000503000000020004" pitchFamily="2" charset="-127"/>
                <a:ea typeface="고도 M" panose="02000503000000020004" pitchFamily="2" charset="-127"/>
              </a:rPr>
              <a:t>분류용 데이터셋을 준비</a:t>
            </a:r>
            <a:r>
              <a:rPr lang="en-US" altLang="ko-KR" sz="2400">
                <a:solidFill>
                  <a:schemeClr val="tx1"/>
                </a:solidFill>
                <a:latin typeface="고도 M" panose="02000503000000020004" pitchFamily="2" charset="-127"/>
                <a:ea typeface="고도 M" panose="02000503000000020004" pitchFamily="2" charset="-127"/>
              </a:rPr>
              <a:t>(</a:t>
            </a:r>
            <a:r>
              <a:rPr lang="ko-KR" altLang="en-US" sz="2400">
                <a:solidFill>
                  <a:schemeClr val="tx1"/>
                </a:solidFill>
                <a:latin typeface="고도 M" panose="02000503000000020004" pitchFamily="2" charset="-127"/>
                <a:ea typeface="고도 M" panose="02000503000000020004" pitchFamily="2" charset="-127"/>
              </a:rPr>
              <a:t>위스콘신 유방암 데이터 세트</a:t>
            </a:r>
            <a:r>
              <a:rPr lang="en-US" altLang="ko-KR" sz="2400">
                <a:solidFill>
                  <a:schemeClr val="tx1"/>
                </a:solidFill>
                <a:latin typeface="고도 M" panose="02000503000000020004" pitchFamily="2" charset="-127"/>
                <a:ea typeface="고도 M" panose="02000503000000020004" pitchFamily="2" charset="-127"/>
              </a:rPr>
              <a:t>)</a:t>
            </a:r>
            <a:endParaRPr lang="ko-KR" altLang="en-US" sz="2400">
              <a:solidFill>
                <a:schemeClr val="tx1"/>
              </a:solidFill>
              <a:latin typeface="고도 M" panose="02000503000000020004" pitchFamily="2" charset="-127"/>
              <a:ea typeface="고도 M" panose="02000503000000020004" pitchFamily="2" charset="-127"/>
            </a:endParaRPr>
          </a:p>
        </p:txBody>
      </p:sp>
      <p:graphicFrame>
        <p:nvGraphicFramePr>
          <p:cNvPr id="6" name="표 7">
            <a:extLst>
              <a:ext uri="{FF2B5EF4-FFF2-40B4-BE49-F238E27FC236}">
                <a16:creationId xmlns:a16="http://schemas.microsoft.com/office/drawing/2014/main" id="{4AB3486D-C4DA-4BB8-AD54-A22070744F04}"/>
              </a:ext>
            </a:extLst>
          </p:cNvPr>
          <p:cNvGraphicFramePr>
            <a:graphicFrameLocks noGrp="1"/>
          </p:cNvGraphicFramePr>
          <p:nvPr>
            <p:extLst>
              <p:ext uri="{D42A27DB-BD31-4B8C-83A1-F6EECF244321}">
                <p14:modId xmlns:p14="http://schemas.microsoft.com/office/powerpoint/2010/main" val="1525024712"/>
              </p:ext>
            </p:extLst>
          </p:nvPr>
        </p:nvGraphicFramePr>
        <p:xfrm>
          <a:off x="1143152" y="1837326"/>
          <a:ext cx="8154684" cy="1112520"/>
        </p:xfrm>
        <a:graphic>
          <a:graphicData uri="http://schemas.openxmlformats.org/drawingml/2006/table">
            <a:tbl>
              <a:tblPr firstRow="1" bandRow="1">
                <a:tableStyleId>{5C22544A-7EE6-4342-B048-85BDC9FD1C3A}</a:tableStyleId>
              </a:tblPr>
              <a:tblGrid>
                <a:gridCol w="2718228">
                  <a:extLst>
                    <a:ext uri="{9D8B030D-6E8A-4147-A177-3AD203B41FA5}">
                      <a16:colId xmlns:a16="http://schemas.microsoft.com/office/drawing/2014/main" val="150969511"/>
                    </a:ext>
                  </a:extLst>
                </a:gridCol>
                <a:gridCol w="2718228">
                  <a:extLst>
                    <a:ext uri="{9D8B030D-6E8A-4147-A177-3AD203B41FA5}">
                      <a16:colId xmlns:a16="http://schemas.microsoft.com/office/drawing/2014/main" val="1038492995"/>
                    </a:ext>
                  </a:extLst>
                </a:gridCol>
                <a:gridCol w="2718228">
                  <a:extLst>
                    <a:ext uri="{9D8B030D-6E8A-4147-A177-3AD203B41FA5}">
                      <a16:colId xmlns:a16="http://schemas.microsoft.com/office/drawing/2014/main" val="3716907710"/>
                    </a:ext>
                  </a:extLst>
                </a:gridCol>
              </a:tblGrid>
              <a:tr h="370840">
                <a:tc>
                  <a:txBody>
                    <a:bodyPr/>
                    <a:lstStyle/>
                    <a:p>
                      <a:pPr algn="ctr" latinLnBrk="1"/>
                      <a:endParaRPr lang="ko-KR" altLang="en-US">
                        <a:solidFill>
                          <a:schemeClr val="tx1"/>
                        </a:solidFill>
                        <a:latin typeface="고도 M" panose="02000503000000020004" pitchFamily="2" charset="-127"/>
                        <a:ea typeface="고도 M" panose="02000503000000020004" pitchFamily="2" charset="-127"/>
                      </a:endParaRPr>
                    </a:p>
                  </a:txBody>
                  <a:tcPr anchor="ctr"/>
                </a:tc>
                <a:tc>
                  <a:txBody>
                    <a:bodyPr/>
                    <a:lstStyle/>
                    <a:p>
                      <a:pPr algn="ctr" latinLnBrk="1"/>
                      <a:r>
                        <a:rPr lang="ko-KR" altLang="en-US">
                          <a:solidFill>
                            <a:schemeClr val="tx1"/>
                          </a:solidFill>
                          <a:latin typeface="고도 M" panose="02000503000000020004" pitchFamily="2" charset="-127"/>
                          <a:ea typeface="고도 M" panose="02000503000000020004" pitchFamily="2" charset="-127"/>
                        </a:rPr>
                        <a:t>의학</a:t>
                      </a:r>
                    </a:p>
                  </a:txBody>
                  <a:tcPr anchor="ctr"/>
                </a:tc>
                <a:tc>
                  <a:txBody>
                    <a:bodyPr/>
                    <a:lstStyle/>
                    <a:p>
                      <a:pPr algn="ctr" latinLnBrk="1"/>
                      <a:r>
                        <a:rPr lang="ko-KR" altLang="en-US">
                          <a:solidFill>
                            <a:schemeClr val="tx1"/>
                          </a:solidFill>
                          <a:latin typeface="고도 M" panose="02000503000000020004" pitchFamily="2" charset="-127"/>
                          <a:ea typeface="고도 M" panose="02000503000000020004" pitchFamily="2" charset="-127"/>
                        </a:rPr>
                        <a:t>이진 분류</a:t>
                      </a:r>
                    </a:p>
                  </a:txBody>
                  <a:tcPr anchor="ctr"/>
                </a:tc>
                <a:extLst>
                  <a:ext uri="{0D108BD9-81ED-4DB2-BD59-A6C34878D82A}">
                    <a16:rowId xmlns:a16="http://schemas.microsoft.com/office/drawing/2014/main" val="1600809493"/>
                  </a:ext>
                </a:extLst>
              </a:tr>
              <a:tr h="370840">
                <a:tc>
                  <a:txBody>
                    <a:bodyPr/>
                    <a:lstStyle/>
                    <a:p>
                      <a:pPr algn="ctr" latinLnBrk="1"/>
                      <a:r>
                        <a:rPr lang="ko-KR" altLang="en-US">
                          <a:solidFill>
                            <a:schemeClr val="tx1"/>
                          </a:solidFill>
                          <a:latin typeface="고도 M" panose="02000503000000020004" pitchFamily="2" charset="-127"/>
                          <a:ea typeface="고도 M" panose="02000503000000020004" pitchFamily="2" charset="-127"/>
                        </a:rPr>
                        <a:t>좋음</a:t>
                      </a:r>
                      <a:endParaRPr lang="en-US" altLang="ko-KR">
                        <a:solidFill>
                          <a:schemeClr val="tx1"/>
                        </a:solidFill>
                        <a:latin typeface="고도 M" panose="02000503000000020004" pitchFamily="2" charset="-127"/>
                        <a:ea typeface="고도 M" panose="02000503000000020004" pitchFamily="2" charset="-127"/>
                      </a:endParaRPr>
                    </a:p>
                  </a:txBody>
                  <a:tcPr anchor="ctr"/>
                </a:tc>
                <a:tc>
                  <a:txBody>
                    <a:bodyPr/>
                    <a:lstStyle/>
                    <a:p>
                      <a:pPr algn="ctr" latinLnBrk="1"/>
                      <a:r>
                        <a:rPr lang="ko-KR" altLang="en-US">
                          <a:solidFill>
                            <a:schemeClr val="tx1"/>
                          </a:solidFill>
                          <a:latin typeface="고도 M" panose="02000503000000020004" pitchFamily="2" charset="-127"/>
                          <a:ea typeface="고도 M" panose="02000503000000020004" pitchFamily="2" charset="-127"/>
                        </a:rPr>
                        <a:t>양성 종양</a:t>
                      </a:r>
                    </a:p>
                  </a:txBody>
                  <a:tcPr anchor="ctr"/>
                </a:tc>
                <a:tc>
                  <a:txBody>
                    <a:bodyPr/>
                    <a:lstStyle/>
                    <a:p>
                      <a:pPr algn="ctr" latinLnBrk="1"/>
                      <a:r>
                        <a:rPr lang="en-US" altLang="ko-KR">
                          <a:solidFill>
                            <a:schemeClr val="tx1"/>
                          </a:solidFill>
                          <a:latin typeface="고도 M" panose="02000503000000020004" pitchFamily="2" charset="-127"/>
                          <a:ea typeface="고도 M" panose="02000503000000020004" pitchFamily="2" charset="-127"/>
                        </a:rPr>
                        <a:t>0</a:t>
                      </a:r>
                      <a:endParaRPr lang="ko-KR" altLang="en-US">
                        <a:solidFill>
                          <a:schemeClr val="tx1"/>
                        </a:solidFill>
                        <a:latin typeface="고도 M" panose="02000503000000020004" pitchFamily="2" charset="-127"/>
                        <a:ea typeface="고도 M" panose="02000503000000020004" pitchFamily="2" charset="-127"/>
                      </a:endParaRPr>
                    </a:p>
                  </a:txBody>
                  <a:tcPr anchor="ctr"/>
                </a:tc>
                <a:extLst>
                  <a:ext uri="{0D108BD9-81ED-4DB2-BD59-A6C34878D82A}">
                    <a16:rowId xmlns:a16="http://schemas.microsoft.com/office/drawing/2014/main" val="2903578336"/>
                  </a:ext>
                </a:extLst>
              </a:tr>
              <a:tr h="370840">
                <a:tc>
                  <a:txBody>
                    <a:bodyPr/>
                    <a:lstStyle/>
                    <a:p>
                      <a:pPr algn="ctr" latinLnBrk="1"/>
                      <a:r>
                        <a:rPr lang="ko-KR" altLang="en-US">
                          <a:solidFill>
                            <a:schemeClr val="tx1"/>
                          </a:solidFill>
                          <a:latin typeface="고도 M" panose="02000503000000020004" pitchFamily="2" charset="-127"/>
                          <a:ea typeface="고도 M" panose="02000503000000020004" pitchFamily="2" charset="-127"/>
                        </a:rPr>
                        <a:t>나쁨</a:t>
                      </a:r>
                    </a:p>
                  </a:txBody>
                  <a:tcPr anchor="ctr"/>
                </a:tc>
                <a:tc>
                  <a:txBody>
                    <a:bodyPr/>
                    <a:lstStyle/>
                    <a:p>
                      <a:pPr algn="ctr" latinLnBrk="1"/>
                      <a:r>
                        <a:rPr lang="ko-KR" altLang="en-US">
                          <a:solidFill>
                            <a:schemeClr val="tx1"/>
                          </a:solidFill>
                          <a:latin typeface="고도 M" panose="02000503000000020004" pitchFamily="2" charset="-127"/>
                          <a:ea typeface="고도 M" panose="02000503000000020004" pitchFamily="2" charset="-127"/>
                        </a:rPr>
                        <a:t>악성 종양</a:t>
                      </a:r>
                    </a:p>
                  </a:txBody>
                  <a:tcPr anchor="ctr"/>
                </a:tc>
                <a:tc>
                  <a:txBody>
                    <a:bodyPr/>
                    <a:lstStyle/>
                    <a:p>
                      <a:pPr algn="ctr" latinLnBrk="1"/>
                      <a:r>
                        <a:rPr lang="en-US" altLang="ko-KR">
                          <a:solidFill>
                            <a:schemeClr val="tx1"/>
                          </a:solidFill>
                          <a:latin typeface="고도 M" panose="02000503000000020004" pitchFamily="2" charset="-127"/>
                          <a:ea typeface="고도 M" panose="02000503000000020004" pitchFamily="2" charset="-127"/>
                        </a:rPr>
                        <a:t>1</a:t>
                      </a:r>
                      <a:endParaRPr lang="ko-KR" altLang="en-US">
                        <a:solidFill>
                          <a:schemeClr val="tx1"/>
                        </a:solidFill>
                        <a:latin typeface="고도 M" panose="02000503000000020004" pitchFamily="2" charset="-127"/>
                        <a:ea typeface="고도 M" panose="02000503000000020004" pitchFamily="2" charset="-127"/>
                      </a:endParaRPr>
                    </a:p>
                  </a:txBody>
                  <a:tcPr anchor="ctr"/>
                </a:tc>
                <a:extLst>
                  <a:ext uri="{0D108BD9-81ED-4DB2-BD59-A6C34878D82A}">
                    <a16:rowId xmlns:a16="http://schemas.microsoft.com/office/drawing/2014/main" val="3632021845"/>
                  </a:ext>
                </a:extLst>
              </a:tr>
            </a:tbl>
          </a:graphicData>
        </a:graphic>
      </p:graphicFrame>
      <p:sp>
        <p:nvSpPr>
          <p:cNvPr id="9" name="직사각형 8">
            <a:extLst>
              <a:ext uri="{FF2B5EF4-FFF2-40B4-BE49-F238E27FC236}">
                <a16:creationId xmlns:a16="http://schemas.microsoft.com/office/drawing/2014/main" id="{46FD6B5A-D5BE-4126-9C02-F502CCDB5641}"/>
              </a:ext>
            </a:extLst>
          </p:cNvPr>
          <p:cNvSpPr/>
          <p:nvPr/>
        </p:nvSpPr>
        <p:spPr>
          <a:xfrm>
            <a:off x="1241502" y="3822556"/>
            <a:ext cx="8056334" cy="830997"/>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from sklearn.datasets import load_breast_cancer</a:t>
            </a:r>
          </a:p>
          <a:p>
            <a:r>
              <a:rPr lang="en-US" altLang="ko-KR">
                <a:solidFill>
                  <a:schemeClr val="tx1"/>
                </a:solidFill>
                <a:latin typeface="Consolas" panose="020B0609020204030204" pitchFamily="49" charset="0"/>
              </a:rPr>
              <a:t>cancer = load_breast_cancer()</a:t>
            </a:r>
          </a:p>
          <a:p>
            <a:r>
              <a:rPr lang="en-US" altLang="ko-KR">
                <a:solidFill>
                  <a:schemeClr val="tx1"/>
                </a:solidFill>
                <a:latin typeface="Consolas" panose="020B0609020204030204" pitchFamily="49" charset="0"/>
              </a:rPr>
              <a:t>print(cancer.data.shape, cancer.target.shape)</a:t>
            </a:r>
            <a:endParaRPr lang="ko-KR" altLang="en-US">
              <a:solidFill>
                <a:schemeClr val="tx1"/>
              </a:solidFill>
              <a:latin typeface="Consolas" panose="020B0609020204030204" pitchFamily="49" charset="0"/>
            </a:endParaRPr>
          </a:p>
        </p:txBody>
      </p:sp>
      <p:sp>
        <p:nvSpPr>
          <p:cNvPr id="10" name="TextBox 9">
            <a:extLst>
              <a:ext uri="{FF2B5EF4-FFF2-40B4-BE49-F238E27FC236}">
                <a16:creationId xmlns:a16="http://schemas.microsoft.com/office/drawing/2014/main" id="{120657F9-90C7-4389-A2E0-6C86B766ABC9}"/>
              </a:ext>
            </a:extLst>
          </p:cNvPr>
          <p:cNvSpPr txBox="1"/>
          <p:nvPr/>
        </p:nvSpPr>
        <p:spPr>
          <a:xfrm>
            <a:off x="1209583" y="3364593"/>
            <a:ext cx="3669979"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사이킷런의 </a:t>
            </a:r>
            <a:r>
              <a:rPr lang="en-US" altLang="ko-KR" sz="1800">
                <a:solidFill>
                  <a:schemeClr val="tx1"/>
                </a:solidFill>
                <a:latin typeface="고도 M" panose="02000503000000020004" pitchFamily="2" charset="-127"/>
                <a:ea typeface="고도 M" panose="02000503000000020004" pitchFamily="2" charset="-127"/>
              </a:rPr>
              <a:t>datasets </a:t>
            </a:r>
            <a:r>
              <a:rPr lang="ko-KR" altLang="en-US" sz="1800">
                <a:solidFill>
                  <a:schemeClr val="tx1"/>
                </a:solidFill>
                <a:latin typeface="고도 M" panose="02000503000000020004" pitchFamily="2" charset="-127"/>
                <a:ea typeface="고도 M" panose="02000503000000020004" pitchFamily="2" charset="-127"/>
              </a:rPr>
              <a:t>에서 불러온다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p:sp>
        <p:nvSpPr>
          <p:cNvPr id="14" name="직사각형 13">
            <a:extLst>
              <a:ext uri="{FF2B5EF4-FFF2-40B4-BE49-F238E27FC236}">
                <a16:creationId xmlns:a16="http://schemas.microsoft.com/office/drawing/2014/main" id="{61B147D0-4F3B-4D3E-AA92-F36455D6D8E9}"/>
              </a:ext>
            </a:extLst>
          </p:cNvPr>
          <p:cNvSpPr/>
          <p:nvPr/>
        </p:nvSpPr>
        <p:spPr>
          <a:xfrm>
            <a:off x="1241502" y="5355220"/>
            <a:ext cx="8056334" cy="830997"/>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from sklearn.datasets import load_breast_cancer</a:t>
            </a:r>
          </a:p>
          <a:p>
            <a:r>
              <a:rPr lang="en-US" altLang="ko-KR">
                <a:solidFill>
                  <a:schemeClr val="tx1"/>
                </a:solidFill>
                <a:latin typeface="Consolas" panose="020B0609020204030204" pitchFamily="49" charset="0"/>
              </a:rPr>
              <a:t>cancer = load_breast_cancer()</a:t>
            </a:r>
          </a:p>
          <a:p>
            <a:r>
              <a:rPr lang="en-US" altLang="ko-KR">
                <a:solidFill>
                  <a:schemeClr val="tx1"/>
                </a:solidFill>
                <a:latin typeface="Consolas" panose="020B0609020204030204" pitchFamily="49" charset="0"/>
              </a:rPr>
              <a:t>print(cancer.data.shape, cancer.target.shape)</a:t>
            </a:r>
            <a:endParaRPr lang="ko-KR" altLang="en-US">
              <a:solidFill>
                <a:schemeClr val="tx1"/>
              </a:solidFill>
              <a:latin typeface="Consolas" panose="020B0609020204030204" pitchFamily="49" charset="0"/>
            </a:endParaRPr>
          </a:p>
        </p:txBody>
      </p:sp>
      <p:sp>
        <p:nvSpPr>
          <p:cNvPr id="15" name="TextBox 14">
            <a:extLst>
              <a:ext uri="{FF2B5EF4-FFF2-40B4-BE49-F238E27FC236}">
                <a16:creationId xmlns:a16="http://schemas.microsoft.com/office/drawing/2014/main" id="{0E8BC9D2-66BD-4756-A72C-A12BD6E46E11}"/>
              </a:ext>
            </a:extLst>
          </p:cNvPr>
          <p:cNvSpPr txBox="1"/>
          <p:nvPr/>
        </p:nvSpPr>
        <p:spPr>
          <a:xfrm>
            <a:off x="1195896" y="4996419"/>
            <a:ext cx="3501151"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data</a:t>
            </a:r>
            <a:r>
              <a:rPr lang="ko-KR" altLang="en-US" sz="1800">
                <a:solidFill>
                  <a:schemeClr val="tx1"/>
                </a:solidFill>
                <a:latin typeface="고도 M" panose="02000503000000020004" pitchFamily="2" charset="-127"/>
                <a:ea typeface="고도 M" panose="02000503000000020004" pitchFamily="2" charset="-127"/>
              </a:rPr>
              <a:t>와 </a:t>
            </a:r>
            <a:r>
              <a:rPr lang="en-US" altLang="ko-KR" sz="1800">
                <a:solidFill>
                  <a:schemeClr val="tx1"/>
                </a:solidFill>
                <a:latin typeface="고도 M" panose="02000503000000020004" pitchFamily="2" charset="-127"/>
                <a:ea typeface="고도 M" panose="02000503000000020004" pitchFamily="2" charset="-127"/>
              </a:rPr>
              <a:t>target</a:t>
            </a:r>
            <a:r>
              <a:rPr lang="ko-KR" altLang="en-US" sz="1800">
                <a:solidFill>
                  <a:schemeClr val="tx1"/>
                </a:solidFill>
                <a:latin typeface="고도 M" panose="02000503000000020004" pitchFamily="2" charset="-127"/>
                <a:ea typeface="고도 M" panose="02000503000000020004" pitchFamily="2" charset="-127"/>
              </a:rPr>
              <a:t>의 크기를 알아본다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424483094"/>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2.6 </a:t>
            </a:r>
            <a:r>
              <a:rPr lang="ko-KR" altLang="en-US" sz="1800" b="1">
                <a:solidFill>
                  <a:srgbClr val="000000"/>
                </a:solidFill>
                <a:ea typeface="-2002" pitchFamily="18" charset="-127"/>
              </a:rPr>
              <a:t>로지스틱 회귀 구현</a:t>
            </a:r>
          </a:p>
        </p:txBody>
      </p:sp>
      <p:sp>
        <p:nvSpPr>
          <p:cNvPr id="9" name="직사각형 8">
            <a:extLst>
              <a:ext uri="{FF2B5EF4-FFF2-40B4-BE49-F238E27FC236}">
                <a16:creationId xmlns:a16="http://schemas.microsoft.com/office/drawing/2014/main" id="{46FD6B5A-D5BE-4126-9C02-F502CCDB5641}"/>
              </a:ext>
            </a:extLst>
          </p:cNvPr>
          <p:cNvSpPr/>
          <p:nvPr/>
        </p:nvSpPr>
        <p:spPr>
          <a:xfrm>
            <a:off x="1273421" y="1413893"/>
            <a:ext cx="8056334" cy="3570208"/>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cancer.data[:3]</a:t>
            </a:r>
          </a:p>
          <a:p>
            <a:r>
              <a:rPr lang="en-US" altLang="ko-KR" sz="1400">
                <a:solidFill>
                  <a:schemeClr val="tx1"/>
                </a:solidFill>
                <a:latin typeface="Consolas" panose="020B0609020204030204" pitchFamily="49" charset="0"/>
              </a:rPr>
              <a:t>array([[1.799e+01, 1.038e+01, 1.228e+02, 1.001e+03, 1.184e-01, 2.776e-01,</a:t>
            </a:r>
          </a:p>
          <a:p>
            <a:r>
              <a:rPr lang="en-US" altLang="ko-KR" sz="1400">
                <a:solidFill>
                  <a:schemeClr val="tx1"/>
                </a:solidFill>
                <a:latin typeface="Consolas" panose="020B0609020204030204" pitchFamily="49" charset="0"/>
              </a:rPr>
              <a:t>        3.001e-01, 1.471e-01, 2.419e-01, 7.871e-02, 1.095e+00, 9.053e-01,</a:t>
            </a:r>
          </a:p>
          <a:p>
            <a:r>
              <a:rPr lang="en-US" altLang="ko-KR" sz="1400">
                <a:solidFill>
                  <a:schemeClr val="tx1"/>
                </a:solidFill>
                <a:latin typeface="Consolas" panose="020B0609020204030204" pitchFamily="49" charset="0"/>
              </a:rPr>
              <a:t>        8.589e+00, 1.534e+02, 6.399e-03, 4.904e-02, 5.373e-02, 1.587e-02,</a:t>
            </a:r>
          </a:p>
          <a:p>
            <a:r>
              <a:rPr lang="en-US" altLang="ko-KR" sz="1400">
                <a:solidFill>
                  <a:schemeClr val="tx1"/>
                </a:solidFill>
                <a:latin typeface="Consolas" panose="020B0609020204030204" pitchFamily="49" charset="0"/>
              </a:rPr>
              <a:t>        3.003e-02, 6.193e-03, 2.538e+01, 1.733e+01, 1.846e+02, 2.019e+03,</a:t>
            </a:r>
          </a:p>
          <a:p>
            <a:r>
              <a:rPr lang="en-US" altLang="ko-KR" sz="1400">
                <a:solidFill>
                  <a:schemeClr val="tx1"/>
                </a:solidFill>
                <a:latin typeface="Consolas" panose="020B0609020204030204" pitchFamily="49" charset="0"/>
              </a:rPr>
              <a:t>        1.622e-01, 6.656e-01, 7.119e-01, 2.654e-01, 4.601e-01, 1.189e-01],</a:t>
            </a:r>
          </a:p>
          <a:p>
            <a:r>
              <a:rPr lang="en-US" altLang="ko-KR" sz="1400">
                <a:solidFill>
                  <a:schemeClr val="tx1"/>
                </a:solidFill>
                <a:latin typeface="Consolas" panose="020B0609020204030204" pitchFamily="49" charset="0"/>
              </a:rPr>
              <a:t>       [2.057e+01, 1.777e+01, 1.329e+02, 1.326e+03, 8.474e-02, 7.864e-02,</a:t>
            </a:r>
          </a:p>
          <a:p>
            <a:r>
              <a:rPr lang="en-US" altLang="ko-KR" sz="1400">
                <a:solidFill>
                  <a:schemeClr val="tx1"/>
                </a:solidFill>
                <a:latin typeface="Consolas" panose="020B0609020204030204" pitchFamily="49" charset="0"/>
              </a:rPr>
              <a:t>        8.690e-02, 7.017e-02, 1.812e-01, 5.667e-02, 5.435e-01, 7.339e-01,</a:t>
            </a:r>
          </a:p>
          <a:p>
            <a:r>
              <a:rPr lang="en-US" altLang="ko-KR" sz="1400">
                <a:solidFill>
                  <a:schemeClr val="tx1"/>
                </a:solidFill>
                <a:latin typeface="Consolas" panose="020B0609020204030204" pitchFamily="49" charset="0"/>
              </a:rPr>
              <a:t>        3.398e+00, 7.408e+01, 5.225e-03, 1.308e-02, 1.860e-02, 1.340e-02,</a:t>
            </a:r>
          </a:p>
          <a:p>
            <a:r>
              <a:rPr lang="en-US" altLang="ko-KR" sz="1400">
                <a:solidFill>
                  <a:schemeClr val="tx1"/>
                </a:solidFill>
                <a:latin typeface="Consolas" panose="020B0609020204030204" pitchFamily="49" charset="0"/>
              </a:rPr>
              <a:t>        1.389e-02, 3.532e-03, 2.499e+01, 2.341e+01, 1.588e+02, 1.956e+03,</a:t>
            </a:r>
          </a:p>
          <a:p>
            <a:r>
              <a:rPr lang="en-US" altLang="ko-KR" sz="1400">
                <a:solidFill>
                  <a:schemeClr val="tx1"/>
                </a:solidFill>
                <a:latin typeface="Consolas" panose="020B0609020204030204" pitchFamily="49" charset="0"/>
              </a:rPr>
              <a:t>        1.238e-01, 1.866e-01, 2.416e-01, 1.860e-01, 2.750e-01, 8.902e-02],</a:t>
            </a:r>
          </a:p>
          <a:p>
            <a:r>
              <a:rPr lang="en-US" altLang="ko-KR" sz="1400">
                <a:solidFill>
                  <a:schemeClr val="tx1"/>
                </a:solidFill>
                <a:latin typeface="Consolas" panose="020B0609020204030204" pitchFamily="49" charset="0"/>
              </a:rPr>
              <a:t>       [1.969e+01, 2.125e+01, 1.300e+02, 1.203e+03, 1.096e-01, 1.599e-01,</a:t>
            </a:r>
          </a:p>
          <a:p>
            <a:r>
              <a:rPr lang="en-US" altLang="ko-KR" sz="1400">
                <a:solidFill>
                  <a:schemeClr val="tx1"/>
                </a:solidFill>
                <a:latin typeface="Consolas" panose="020B0609020204030204" pitchFamily="49" charset="0"/>
              </a:rPr>
              <a:t>        1.974e-01, 1.279e-01, 2.069e-01, 5.999e-02, 7.456e-01, 7.869e-01,</a:t>
            </a:r>
          </a:p>
          <a:p>
            <a:r>
              <a:rPr lang="en-US" altLang="ko-KR" sz="1400">
                <a:solidFill>
                  <a:schemeClr val="tx1"/>
                </a:solidFill>
                <a:latin typeface="Consolas" panose="020B0609020204030204" pitchFamily="49" charset="0"/>
              </a:rPr>
              <a:t>        4.585e+00, 9.403e+01, 6.150e-03, 4.006e-02, 3.832e-02, 2.058e-02,</a:t>
            </a:r>
          </a:p>
          <a:p>
            <a:r>
              <a:rPr lang="en-US" altLang="ko-KR" sz="1400">
                <a:solidFill>
                  <a:schemeClr val="tx1"/>
                </a:solidFill>
                <a:latin typeface="Consolas" panose="020B0609020204030204" pitchFamily="49" charset="0"/>
              </a:rPr>
              <a:t>        2.250e-02, 4.571e-03, 2.357e+01, 2.553e+01, 1.525e+02, 1.709e+03,</a:t>
            </a:r>
          </a:p>
          <a:p>
            <a:r>
              <a:rPr lang="en-US" altLang="ko-KR" sz="1400">
                <a:solidFill>
                  <a:schemeClr val="tx1"/>
                </a:solidFill>
                <a:latin typeface="Consolas" panose="020B0609020204030204" pitchFamily="49" charset="0"/>
              </a:rPr>
              <a:t>        1.444e-01, 4.245e-01, 4.504e-01, 2.430e-01, 3.613e-01, 8.758e-02]])</a:t>
            </a:r>
            <a:endParaRPr lang="ko-KR" altLang="en-US" sz="1400">
              <a:solidFill>
                <a:schemeClr val="tx1"/>
              </a:solidFill>
              <a:latin typeface="Consolas" panose="020B0609020204030204" pitchFamily="49" charset="0"/>
            </a:endParaRPr>
          </a:p>
        </p:txBody>
      </p:sp>
      <p:sp>
        <p:nvSpPr>
          <p:cNvPr id="10" name="TextBox 9">
            <a:extLst>
              <a:ext uri="{FF2B5EF4-FFF2-40B4-BE49-F238E27FC236}">
                <a16:creationId xmlns:a16="http://schemas.microsoft.com/office/drawing/2014/main" id="{120657F9-90C7-4389-A2E0-6C86B766ABC9}"/>
              </a:ext>
            </a:extLst>
          </p:cNvPr>
          <p:cNvSpPr txBox="1"/>
          <p:nvPr/>
        </p:nvSpPr>
        <p:spPr>
          <a:xfrm>
            <a:off x="1241502" y="955930"/>
            <a:ext cx="4796506"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cance</a:t>
            </a:r>
            <a:r>
              <a:rPr lang="ko-KR" altLang="en-US" sz="1800">
                <a:solidFill>
                  <a:schemeClr val="tx1"/>
                </a:solidFill>
                <a:latin typeface="고도 M" panose="02000503000000020004" pitchFamily="2" charset="-127"/>
                <a:ea typeface="고도 M" panose="02000503000000020004" pitchFamily="2" charset="-127"/>
              </a:rPr>
              <a:t>에는 </a:t>
            </a:r>
            <a:r>
              <a:rPr lang="en-US" altLang="ko-KR" sz="1800">
                <a:solidFill>
                  <a:schemeClr val="tx1"/>
                </a:solidFill>
                <a:latin typeface="고도 M" panose="02000503000000020004" pitchFamily="2" charset="-127"/>
                <a:ea typeface="고도 M" panose="02000503000000020004" pitchFamily="2" charset="-127"/>
              </a:rPr>
              <a:t>569</a:t>
            </a:r>
            <a:r>
              <a:rPr lang="ko-KR" altLang="en-US" sz="1800">
                <a:solidFill>
                  <a:schemeClr val="tx1"/>
                </a:solidFill>
                <a:latin typeface="고도 M" panose="02000503000000020004" pitchFamily="2" charset="-127"/>
                <a:ea typeface="고도 M" panose="02000503000000020004" pitchFamily="2" charset="-127"/>
              </a:rPr>
              <a:t>개의 샘플과 </a:t>
            </a:r>
            <a:r>
              <a:rPr lang="en-US" altLang="ko-KR" sz="1800">
                <a:solidFill>
                  <a:schemeClr val="tx1"/>
                </a:solidFill>
                <a:latin typeface="고도 M" panose="02000503000000020004" pitchFamily="2" charset="-127"/>
                <a:ea typeface="고도 M" panose="02000503000000020004" pitchFamily="2" charset="-127"/>
              </a:rPr>
              <a:t>30</a:t>
            </a:r>
            <a:r>
              <a:rPr lang="ko-KR" altLang="en-US" sz="1800">
                <a:solidFill>
                  <a:schemeClr val="tx1"/>
                </a:solidFill>
                <a:latin typeface="고도 M" panose="02000503000000020004" pitchFamily="2" charset="-127"/>
                <a:ea typeface="고도 M" panose="02000503000000020004" pitchFamily="2" charset="-127"/>
              </a:rPr>
              <a:t>개의 특성이 있다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p:sp>
        <p:nvSpPr>
          <p:cNvPr id="4" name="직사각형 3">
            <a:extLst>
              <a:ext uri="{FF2B5EF4-FFF2-40B4-BE49-F238E27FC236}">
                <a16:creationId xmlns:a16="http://schemas.microsoft.com/office/drawing/2014/main" id="{81A735AB-6E44-4E69-88A0-0C5D7B3C790A}"/>
              </a:ext>
            </a:extLst>
          </p:cNvPr>
          <p:cNvSpPr/>
          <p:nvPr/>
        </p:nvSpPr>
        <p:spPr>
          <a:xfrm>
            <a:off x="2066693" y="1684063"/>
            <a:ext cx="6504878" cy="1081439"/>
          </a:xfrm>
          <a:prstGeom prst="rect">
            <a:avLst/>
          </a:pr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1884592984"/>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2.6 </a:t>
            </a:r>
            <a:r>
              <a:rPr lang="ko-KR" altLang="en-US" sz="1800" b="1">
                <a:solidFill>
                  <a:srgbClr val="000000"/>
                </a:solidFill>
                <a:ea typeface="-2002" pitchFamily="18" charset="-127"/>
              </a:rPr>
              <a:t>로지스틱 회귀 구현</a:t>
            </a:r>
          </a:p>
        </p:txBody>
      </p:sp>
      <p:pic>
        <p:nvPicPr>
          <p:cNvPr id="46083" name="Picture 3">
            <a:extLst>
              <a:ext uri="{FF2B5EF4-FFF2-40B4-BE49-F238E27FC236}">
                <a16:creationId xmlns:a16="http://schemas.microsoft.com/office/drawing/2014/main" id="{833DD58B-9ED8-43A8-AEC5-02899792B9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4659" y="3111372"/>
            <a:ext cx="5156271" cy="3420109"/>
          </a:xfrm>
          <a:prstGeom prst="rect">
            <a:avLst/>
          </a:prstGeom>
          <a:noFill/>
          <a:extLst>
            <a:ext uri="{909E8E84-426E-40DD-AFC4-6F175D3DCCD1}">
              <a14:hiddenFill xmlns:a14="http://schemas.microsoft.com/office/drawing/2010/main">
                <a:solidFill>
                  <a:srgbClr val="FFFFFF"/>
                </a:solidFill>
              </a14:hiddenFill>
            </a:ext>
          </a:extLst>
        </p:spPr>
      </p:pic>
      <p:sp>
        <p:nvSpPr>
          <p:cNvPr id="7" name="직사각형 6">
            <a:extLst>
              <a:ext uri="{FF2B5EF4-FFF2-40B4-BE49-F238E27FC236}">
                <a16:creationId xmlns:a16="http://schemas.microsoft.com/office/drawing/2014/main" id="{B00C7DEF-F405-49F4-9211-ABCE714229F7}"/>
              </a:ext>
            </a:extLst>
          </p:cNvPr>
          <p:cNvSpPr/>
          <p:nvPr/>
        </p:nvSpPr>
        <p:spPr>
          <a:xfrm>
            <a:off x="1558246" y="1562577"/>
            <a:ext cx="8056334" cy="1077218"/>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plt.boxplot(cancer.data)</a:t>
            </a:r>
          </a:p>
          <a:p>
            <a:r>
              <a:rPr lang="en-US" altLang="ko-KR">
                <a:solidFill>
                  <a:schemeClr val="tx1"/>
                </a:solidFill>
                <a:latin typeface="Consolas" panose="020B0609020204030204" pitchFamily="49" charset="0"/>
              </a:rPr>
              <a:t>plt.xlabel('feature')</a:t>
            </a:r>
          </a:p>
          <a:p>
            <a:r>
              <a:rPr lang="en-US" altLang="ko-KR">
                <a:solidFill>
                  <a:schemeClr val="tx1"/>
                </a:solidFill>
                <a:latin typeface="Consolas" panose="020B0609020204030204" pitchFamily="49" charset="0"/>
              </a:rPr>
              <a:t>plt.ylabel('value')</a:t>
            </a:r>
          </a:p>
          <a:p>
            <a:r>
              <a:rPr lang="en-US" altLang="ko-KR">
                <a:solidFill>
                  <a:schemeClr val="tx1"/>
                </a:solidFill>
                <a:latin typeface="Consolas" panose="020B0609020204030204" pitchFamily="49" charset="0"/>
              </a:rPr>
              <a:t>plt.show()</a:t>
            </a:r>
            <a:endParaRPr lang="ko-KR" altLang="en-US" sz="1400">
              <a:solidFill>
                <a:schemeClr val="tx1"/>
              </a:solidFill>
              <a:latin typeface="Consolas" panose="020B0609020204030204" pitchFamily="49" charset="0"/>
            </a:endParaRPr>
          </a:p>
        </p:txBody>
      </p:sp>
      <p:grpSp>
        <p:nvGrpSpPr>
          <p:cNvPr id="14" name="그룹 13">
            <a:extLst>
              <a:ext uri="{FF2B5EF4-FFF2-40B4-BE49-F238E27FC236}">
                <a16:creationId xmlns:a16="http://schemas.microsoft.com/office/drawing/2014/main" id="{691D88DA-B1DC-407F-9347-320C3A1897FE}"/>
              </a:ext>
            </a:extLst>
          </p:cNvPr>
          <p:cNvGrpSpPr/>
          <p:nvPr/>
        </p:nvGrpSpPr>
        <p:grpSpPr>
          <a:xfrm>
            <a:off x="7272923" y="3278841"/>
            <a:ext cx="511222" cy="3085170"/>
            <a:chOff x="7159083" y="2416098"/>
            <a:chExt cx="639336" cy="3858321"/>
          </a:xfrm>
        </p:grpSpPr>
        <p:sp>
          <p:nvSpPr>
            <p:cNvPr id="4" name="직사각형 3">
              <a:extLst>
                <a:ext uri="{FF2B5EF4-FFF2-40B4-BE49-F238E27FC236}">
                  <a16:creationId xmlns:a16="http://schemas.microsoft.com/office/drawing/2014/main" id="{2A2A130F-F68E-4C20-B6D7-6FC7BBAB82C3}"/>
                </a:ext>
              </a:extLst>
            </p:cNvPr>
            <p:cNvSpPr/>
            <p:nvPr/>
          </p:nvSpPr>
          <p:spPr>
            <a:xfrm>
              <a:off x="7159083" y="3553522"/>
              <a:ext cx="639336" cy="1137423"/>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A12387D-6A8F-4476-A42F-6BE81CD44BFD}"/>
                </a:ext>
              </a:extLst>
            </p:cNvPr>
            <p:cNvSpPr/>
            <p:nvPr/>
          </p:nvSpPr>
          <p:spPr>
            <a:xfrm>
              <a:off x="7159083" y="4690945"/>
              <a:ext cx="639336" cy="750850"/>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0" name="직선 연결선 9">
              <a:extLst>
                <a:ext uri="{FF2B5EF4-FFF2-40B4-BE49-F238E27FC236}">
                  <a16:creationId xmlns:a16="http://schemas.microsoft.com/office/drawing/2014/main" id="{203431F6-4706-456E-9765-EA5DB6A4000C}"/>
                </a:ext>
              </a:extLst>
            </p:cNvPr>
            <p:cNvCxnSpPr/>
            <p:nvPr/>
          </p:nvCxnSpPr>
          <p:spPr>
            <a:xfrm>
              <a:off x="7478751" y="5441795"/>
              <a:ext cx="0" cy="83262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직선 연결선 11">
              <a:extLst>
                <a:ext uri="{FF2B5EF4-FFF2-40B4-BE49-F238E27FC236}">
                  <a16:creationId xmlns:a16="http://schemas.microsoft.com/office/drawing/2014/main" id="{F274546D-00C4-44D4-ACA4-5503A572BA39}"/>
                </a:ext>
              </a:extLst>
            </p:cNvPr>
            <p:cNvCxnSpPr/>
            <p:nvPr/>
          </p:nvCxnSpPr>
          <p:spPr>
            <a:xfrm>
              <a:off x="7285463" y="6274419"/>
              <a:ext cx="36427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 name="그룹 12">
              <a:extLst>
                <a:ext uri="{FF2B5EF4-FFF2-40B4-BE49-F238E27FC236}">
                  <a16:creationId xmlns:a16="http://schemas.microsoft.com/office/drawing/2014/main" id="{79219F68-5DF9-4AF0-A338-11536F5A0086}"/>
                </a:ext>
              </a:extLst>
            </p:cNvPr>
            <p:cNvGrpSpPr/>
            <p:nvPr/>
          </p:nvGrpSpPr>
          <p:grpSpPr>
            <a:xfrm rot="10800000">
              <a:off x="7285462" y="2416098"/>
              <a:ext cx="364273" cy="1137424"/>
              <a:chOff x="7437863" y="5594195"/>
              <a:chExt cx="364273" cy="832624"/>
            </a:xfrm>
          </p:grpSpPr>
          <p:cxnSp>
            <p:nvCxnSpPr>
              <p:cNvPr id="16" name="직선 연결선 15">
                <a:extLst>
                  <a:ext uri="{FF2B5EF4-FFF2-40B4-BE49-F238E27FC236}">
                    <a16:creationId xmlns:a16="http://schemas.microsoft.com/office/drawing/2014/main" id="{6A0DAA85-ABA8-491C-BB71-85962D76B173}"/>
                  </a:ext>
                </a:extLst>
              </p:cNvPr>
              <p:cNvCxnSpPr/>
              <p:nvPr/>
            </p:nvCxnSpPr>
            <p:spPr>
              <a:xfrm>
                <a:off x="7631151" y="5594195"/>
                <a:ext cx="0" cy="83262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직선 연결선 16">
                <a:extLst>
                  <a:ext uri="{FF2B5EF4-FFF2-40B4-BE49-F238E27FC236}">
                    <a16:creationId xmlns:a16="http://schemas.microsoft.com/office/drawing/2014/main" id="{177A6CFF-E5FD-4159-8F4F-94D78D6FF1A7}"/>
                  </a:ext>
                </a:extLst>
              </p:cNvPr>
              <p:cNvCxnSpPr/>
              <p:nvPr/>
            </p:nvCxnSpPr>
            <p:spPr>
              <a:xfrm>
                <a:off x="7437863" y="6426819"/>
                <a:ext cx="36427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18" name="직선 화살표 연결선 17">
            <a:extLst>
              <a:ext uri="{FF2B5EF4-FFF2-40B4-BE49-F238E27FC236}">
                <a16:creationId xmlns:a16="http://schemas.microsoft.com/office/drawing/2014/main" id="{1297E16F-FE5D-434E-8438-972E7B5BB53F}"/>
              </a:ext>
            </a:extLst>
          </p:cNvPr>
          <p:cNvCxnSpPr/>
          <p:nvPr/>
        </p:nvCxnSpPr>
        <p:spPr>
          <a:xfrm flipH="1">
            <a:off x="7528534" y="3479181"/>
            <a:ext cx="606749" cy="25441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F912BBF8-03D3-4B33-82F4-4A7B969FB7CA}"/>
              </a:ext>
            </a:extLst>
          </p:cNvPr>
          <p:cNvCxnSpPr>
            <a:cxnSpLocks/>
          </p:cNvCxnSpPr>
          <p:nvPr/>
        </p:nvCxnSpPr>
        <p:spPr>
          <a:xfrm>
            <a:off x="7097354" y="5942605"/>
            <a:ext cx="431181" cy="177034"/>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9E0BDC60-C846-4D07-A187-AFE41EEA1655}"/>
              </a:ext>
            </a:extLst>
          </p:cNvPr>
          <p:cNvSpPr txBox="1"/>
          <p:nvPr/>
        </p:nvSpPr>
        <p:spPr>
          <a:xfrm>
            <a:off x="8135283" y="3209735"/>
            <a:ext cx="553357"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수염</a:t>
            </a:r>
          </a:p>
        </p:txBody>
      </p:sp>
      <p:sp>
        <p:nvSpPr>
          <p:cNvPr id="25" name="TextBox 24">
            <a:extLst>
              <a:ext uri="{FF2B5EF4-FFF2-40B4-BE49-F238E27FC236}">
                <a16:creationId xmlns:a16="http://schemas.microsoft.com/office/drawing/2014/main" id="{129B745D-72EF-4CCF-924A-46D5587C9312}"/>
              </a:ext>
            </a:extLst>
          </p:cNvPr>
          <p:cNvSpPr txBox="1"/>
          <p:nvPr/>
        </p:nvSpPr>
        <p:spPr>
          <a:xfrm>
            <a:off x="6591760" y="5698233"/>
            <a:ext cx="553357"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수염</a:t>
            </a:r>
          </a:p>
        </p:txBody>
      </p:sp>
      <p:sp>
        <p:nvSpPr>
          <p:cNvPr id="26" name="TextBox 25">
            <a:extLst>
              <a:ext uri="{FF2B5EF4-FFF2-40B4-BE49-F238E27FC236}">
                <a16:creationId xmlns:a16="http://schemas.microsoft.com/office/drawing/2014/main" id="{8DC3BF2C-9D90-4C55-9F31-5971477F516F}"/>
              </a:ext>
            </a:extLst>
          </p:cNvPr>
          <p:cNvSpPr txBox="1"/>
          <p:nvPr/>
        </p:nvSpPr>
        <p:spPr>
          <a:xfrm>
            <a:off x="7810709" y="3999737"/>
            <a:ext cx="861133" cy="338554"/>
          </a:xfrm>
          <a:prstGeom prst="rect">
            <a:avLst/>
          </a:prstGeom>
          <a:noFill/>
        </p:spPr>
        <p:txBody>
          <a:bodyPr wrap="none" rtlCol="0">
            <a:spAutoFit/>
          </a:bodyPr>
          <a:lstStyle/>
          <a:p>
            <a:pPr algn="l"/>
            <a:r>
              <a:rPr lang="en-US" altLang="ko-KR">
                <a:solidFill>
                  <a:schemeClr val="tx1"/>
                </a:solidFill>
                <a:latin typeface="고도 M" panose="02000503000000020004" pitchFamily="2" charset="-127"/>
                <a:ea typeface="고도 M" panose="02000503000000020004" pitchFamily="2" charset="-127"/>
              </a:rPr>
              <a:t>3</a:t>
            </a:r>
            <a:r>
              <a:rPr lang="ko-KR" altLang="en-US">
                <a:solidFill>
                  <a:schemeClr val="tx1"/>
                </a:solidFill>
                <a:latin typeface="고도 M" panose="02000503000000020004" pitchFamily="2" charset="-127"/>
                <a:ea typeface="고도 M" panose="02000503000000020004" pitchFamily="2" charset="-127"/>
              </a:rPr>
              <a:t>사분위</a:t>
            </a:r>
          </a:p>
        </p:txBody>
      </p:sp>
      <p:sp>
        <p:nvSpPr>
          <p:cNvPr id="27" name="TextBox 26">
            <a:extLst>
              <a:ext uri="{FF2B5EF4-FFF2-40B4-BE49-F238E27FC236}">
                <a16:creationId xmlns:a16="http://schemas.microsoft.com/office/drawing/2014/main" id="{F921DE2C-BDF8-4BC0-863A-9F2AC7B1D341}"/>
              </a:ext>
            </a:extLst>
          </p:cNvPr>
          <p:cNvSpPr txBox="1"/>
          <p:nvPr/>
        </p:nvSpPr>
        <p:spPr>
          <a:xfrm>
            <a:off x="7831908" y="4988011"/>
            <a:ext cx="861133" cy="338554"/>
          </a:xfrm>
          <a:prstGeom prst="rect">
            <a:avLst/>
          </a:prstGeom>
          <a:noFill/>
        </p:spPr>
        <p:txBody>
          <a:bodyPr wrap="none" rtlCol="0">
            <a:spAutoFit/>
          </a:bodyPr>
          <a:lstStyle/>
          <a:p>
            <a:pPr algn="l"/>
            <a:r>
              <a:rPr lang="en-US" altLang="ko-KR">
                <a:solidFill>
                  <a:schemeClr val="tx1"/>
                </a:solidFill>
                <a:latin typeface="고도 M" panose="02000503000000020004" pitchFamily="2" charset="-127"/>
                <a:ea typeface="고도 M" panose="02000503000000020004" pitchFamily="2" charset="-127"/>
              </a:rPr>
              <a:t>2</a:t>
            </a:r>
            <a:r>
              <a:rPr lang="ko-KR" altLang="en-US">
                <a:solidFill>
                  <a:schemeClr val="tx1"/>
                </a:solidFill>
                <a:latin typeface="고도 M" panose="02000503000000020004" pitchFamily="2" charset="-127"/>
                <a:ea typeface="고도 M" panose="02000503000000020004" pitchFamily="2" charset="-127"/>
              </a:rPr>
              <a:t>사분위</a:t>
            </a:r>
          </a:p>
        </p:txBody>
      </p:sp>
      <p:sp>
        <p:nvSpPr>
          <p:cNvPr id="28" name="TextBox 27">
            <a:extLst>
              <a:ext uri="{FF2B5EF4-FFF2-40B4-BE49-F238E27FC236}">
                <a16:creationId xmlns:a16="http://schemas.microsoft.com/office/drawing/2014/main" id="{36520251-2CA4-4438-A5A5-A396E7D61CD9}"/>
              </a:ext>
            </a:extLst>
          </p:cNvPr>
          <p:cNvSpPr txBox="1"/>
          <p:nvPr/>
        </p:nvSpPr>
        <p:spPr>
          <a:xfrm>
            <a:off x="7831907" y="5472911"/>
            <a:ext cx="833883" cy="338554"/>
          </a:xfrm>
          <a:prstGeom prst="rect">
            <a:avLst/>
          </a:prstGeom>
          <a:noFill/>
        </p:spPr>
        <p:txBody>
          <a:bodyPr wrap="none" rtlCol="0">
            <a:spAutoFit/>
          </a:bodyPr>
          <a:lstStyle/>
          <a:p>
            <a:pPr algn="l"/>
            <a:r>
              <a:rPr lang="en-US" altLang="ko-KR">
                <a:solidFill>
                  <a:schemeClr val="tx1"/>
                </a:solidFill>
                <a:latin typeface="고도 M" panose="02000503000000020004" pitchFamily="2" charset="-127"/>
                <a:ea typeface="고도 M" panose="02000503000000020004" pitchFamily="2" charset="-127"/>
              </a:rPr>
              <a:t>1</a:t>
            </a:r>
            <a:r>
              <a:rPr lang="ko-KR" altLang="en-US">
                <a:solidFill>
                  <a:schemeClr val="tx1"/>
                </a:solidFill>
                <a:latin typeface="고도 M" panose="02000503000000020004" pitchFamily="2" charset="-127"/>
                <a:ea typeface="고도 M" panose="02000503000000020004" pitchFamily="2" charset="-127"/>
              </a:rPr>
              <a:t>사분위</a:t>
            </a:r>
          </a:p>
        </p:txBody>
      </p:sp>
      <p:sp>
        <p:nvSpPr>
          <p:cNvPr id="29" name="TextBox 28">
            <a:extLst>
              <a:ext uri="{FF2B5EF4-FFF2-40B4-BE49-F238E27FC236}">
                <a16:creationId xmlns:a16="http://schemas.microsoft.com/office/drawing/2014/main" id="{4EF2D4AD-38CA-4B56-86BA-532F7BA190C6}"/>
              </a:ext>
            </a:extLst>
          </p:cNvPr>
          <p:cNvSpPr txBox="1"/>
          <p:nvPr/>
        </p:nvSpPr>
        <p:spPr>
          <a:xfrm>
            <a:off x="1241502" y="955930"/>
            <a:ext cx="5405647"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박스 플롯을 이용하면 각 특성의 사분위 값을 볼수 있다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57322239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2.6 </a:t>
            </a:r>
            <a:r>
              <a:rPr lang="ko-KR" altLang="en-US" sz="1800" b="1">
                <a:solidFill>
                  <a:srgbClr val="000000"/>
                </a:solidFill>
                <a:ea typeface="-2002" pitchFamily="18" charset="-127"/>
              </a:rPr>
              <a:t>로지스틱 회귀 구현</a:t>
            </a:r>
          </a:p>
        </p:txBody>
      </p:sp>
      <p:pic>
        <p:nvPicPr>
          <p:cNvPr id="46083" name="Picture 3">
            <a:extLst>
              <a:ext uri="{FF2B5EF4-FFF2-40B4-BE49-F238E27FC236}">
                <a16:creationId xmlns:a16="http://schemas.microsoft.com/office/drawing/2014/main" id="{833DD58B-9ED8-43A8-AEC5-02899792B9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4659" y="2784272"/>
            <a:ext cx="5156271" cy="3420109"/>
          </a:xfrm>
          <a:prstGeom prst="rect">
            <a:avLst/>
          </a:prstGeom>
          <a:noFill/>
          <a:extLst>
            <a:ext uri="{909E8E84-426E-40DD-AFC4-6F175D3DCCD1}">
              <a14:hiddenFill xmlns:a14="http://schemas.microsoft.com/office/drawing/2010/main">
                <a:solidFill>
                  <a:srgbClr val="FFFFFF"/>
                </a:solidFill>
              </a14:hiddenFill>
            </a:ext>
          </a:extLst>
        </p:spPr>
      </p:pic>
      <p:sp>
        <p:nvSpPr>
          <p:cNvPr id="7" name="직사각형 6">
            <a:extLst>
              <a:ext uri="{FF2B5EF4-FFF2-40B4-BE49-F238E27FC236}">
                <a16:creationId xmlns:a16="http://schemas.microsoft.com/office/drawing/2014/main" id="{B00C7DEF-F405-49F4-9211-ABCE714229F7}"/>
              </a:ext>
            </a:extLst>
          </p:cNvPr>
          <p:cNvSpPr/>
          <p:nvPr/>
        </p:nvSpPr>
        <p:spPr>
          <a:xfrm>
            <a:off x="1558246" y="1562577"/>
            <a:ext cx="8056334" cy="800219"/>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cancer.feature_names[[3,23]]</a:t>
            </a:r>
          </a:p>
          <a:p>
            <a:endParaRPr lang="en-US" altLang="ko-KR">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array(['mean area', 'worst area'], dtype='&lt;U23')</a:t>
            </a:r>
            <a:endParaRPr lang="ko-KR" altLang="en-US" sz="1400">
              <a:solidFill>
                <a:schemeClr val="tx1"/>
              </a:solidFill>
              <a:latin typeface="Consolas" panose="020B0609020204030204" pitchFamily="49" charset="0"/>
            </a:endParaRPr>
          </a:p>
        </p:txBody>
      </p:sp>
      <p:sp>
        <p:nvSpPr>
          <p:cNvPr id="29" name="TextBox 28">
            <a:extLst>
              <a:ext uri="{FF2B5EF4-FFF2-40B4-BE49-F238E27FC236}">
                <a16:creationId xmlns:a16="http://schemas.microsoft.com/office/drawing/2014/main" id="{4EF2D4AD-38CA-4B56-86BA-532F7BA190C6}"/>
              </a:ext>
            </a:extLst>
          </p:cNvPr>
          <p:cNvSpPr txBox="1"/>
          <p:nvPr/>
        </p:nvSpPr>
        <p:spPr>
          <a:xfrm>
            <a:off x="1241502" y="955930"/>
            <a:ext cx="4831772"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눈에 띄는 특성 보기 </a:t>
            </a:r>
            <a:r>
              <a:rPr lang="en-US" altLang="ko-KR" sz="1800">
                <a:solidFill>
                  <a:schemeClr val="tx1"/>
                </a:solidFill>
                <a:latin typeface="고도 M" panose="02000503000000020004" pitchFamily="2" charset="-127"/>
                <a:ea typeface="고도 M" panose="02000503000000020004" pitchFamily="2" charset="-127"/>
              </a:rPr>
              <a:t>: </a:t>
            </a:r>
            <a:r>
              <a:rPr lang="ko-KR" altLang="en-US" sz="1800">
                <a:solidFill>
                  <a:schemeClr val="tx1"/>
                </a:solidFill>
                <a:latin typeface="고도 M" panose="02000503000000020004" pitchFamily="2" charset="-127"/>
                <a:ea typeface="고도 M" panose="02000503000000020004" pitchFamily="2" charset="-127"/>
              </a:rPr>
              <a:t>모두 넓이에 관한 특성이다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p:grpSp>
        <p:nvGrpSpPr>
          <p:cNvPr id="6" name="그룹 5">
            <a:extLst>
              <a:ext uri="{FF2B5EF4-FFF2-40B4-BE49-F238E27FC236}">
                <a16:creationId xmlns:a16="http://schemas.microsoft.com/office/drawing/2014/main" id="{6C92C997-BADC-4043-8EC9-E853A2E2E2C0}"/>
              </a:ext>
            </a:extLst>
          </p:cNvPr>
          <p:cNvGrpSpPr/>
          <p:nvPr/>
        </p:nvGrpSpPr>
        <p:grpSpPr>
          <a:xfrm>
            <a:off x="1558246" y="5988066"/>
            <a:ext cx="1169166" cy="554869"/>
            <a:chOff x="1558246" y="6315166"/>
            <a:chExt cx="1169166" cy="554869"/>
          </a:xfrm>
        </p:grpSpPr>
        <p:sp>
          <p:nvSpPr>
            <p:cNvPr id="23" name="TextBox 22">
              <a:extLst>
                <a:ext uri="{FF2B5EF4-FFF2-40B4-BE49-F238E27FC236}">
                  <a16:creationId xmlns:a16="http://schemas.microsoft.com/office/drawing/2014/main" id="{B6FF2673-E506-4AED-B25B-33C6FE5E3179}"/>
                </a:ext>
              </a:extLst>
            </p:cNvPr>
            <p:cNvSpPr txBox="1"/>
            <p:nvPr/>
          </p:nvSpPr>
          <p:spPr>
            <a:xfrm>
              <a:off x="1558246" y="6531481"/>
              <a:ext cx="1169166" cy="338554"/>
            </a:xfrm>
            <a:prstGeom prst="rect">
              <a:avLst/>
            </a:prstGeom>
            <a:noFill/>
          </p:spPr>
          <p:txBody>
            <a:bodyPr wrap="none" rtlCol="0">
              <a:spAutoFit/>
            </a:bodyPr>
            <a:lstStyle/>
            <a:p>
              <a:pPr algn="l"/>
              <a:r>
                <a:rPr lang="en-US" altLang="ko-KR">
                  <a:solidFill>
                    <a:schemeClr val="tx1"/>
                  </a:solidFill>
                  <a:latin typeface="고도 M" panose="02000503000000020004" pitchFamily="2" charset="-127"/>
                  <a:ea typeface="고도 M" panose="02000503000000020004" pitchFamily="2" charset="-127"/>
                </a:rPr>
                <a:t>mean</a:t>
              </a:r>
              <a:r>
                <a:rPr lang="ko-KR" altLang="en-US">
                  <a:solidFill>
                    <a:schemeClr val="tx1"/>
                  </a:solidFill>
                  <a:latin typeface="고도 M" panose="02000503000000020004" pitchFamily="2" charset="-127"/>
                  <a:ea typeface="고도 M" panose="02000503000000020004" pitchFamily="2" charset="-127"/>
                </a:rPr>
                <a:t> </a:t>
              </a:r>
              <a:r>
                <a:rPr lang="en-US" altLang="ko-KR">
                  <a:solidFill>
                    <a:schemeClr val="tx1"/>
                  </a:solidFill>
                  <a:latin typeface="고도 M" panose="02000503000000020004" pitchFamily="2" charset="-127"/>
                  <a:ea typeface="고도 M" panose="02000503000000020004" pitchFamily="2" charset="-127"/>
                </a:rPr>
                <a:t>area</a:t>
              </a:r>
              <a:endParaRPr lang="ko-KR" altLang="en-US">
                <a:solidFill>
                  <a:schemeClr val="tx1"/>
                </a:solidFill>
                <a:latin typeface="고도 M" panose="02000503000000020004" pitchFamily="2" charset="-127"/>
                <a:ea typeface="고도 M" panose="02000503000000020004" pitchFamily="2" charset="-127"/>
              </a:endParaRPr>
            </a:p>
          </p:txBody>
        </p:sp>
        <p:sp>
          <p:nvSpPr>
            <p:cNvPr id="3" name="화살표: 위쪽 2">
              <a:extLst>
                <a:ext uri="{FF2B5EF4-FFF2-40B4-BE49-F238E27FC236}">
                  <a16:creationId xmlns:a16="http://schemas.microsoft.com/office/drawing/2014/main" id="{0DD3FD64-A04E-4A15-92A6-A38C3550015C}"/>
                </a:ext>
              </a:extLst>
            </p:cNvPr>
            <p:cNvSpPr/>
            <p:nvPr/>
          </p:nvSpPr>
          <p:spPr>
            <a:xfrm>
              <a:off x="1999786" y="6315166"/>
              <a:ext cx="126381" cy="257061"/>
            </a:xfrm>
            <a:prstGeom prst="upArrow">
              <a:avLst/>
            </a:prstGeom>
            <a:solidFill>
              <a:srgbClr val="FF66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5" name="그룹 4">
            <a:extLst>
              <a:ext uri="{FF2B5EF4-FFF2-40B4-BE49-F238E27FC236}">
                <a16:creationId xmlns:a16="http://schemas.microsoft.com/office/drawing/2014/main" id="{FBB58C00-4A4B-42A3-8C6F-0066562318F8}"/>
              </a:ext>
            </a:extLst>
          </p:cNvPr>
          <p:cNvGrpSpPr/>
          <p:nvPr/>
        </p:nvGrpSpPr>
        <p:grpSpPr>
          <a:xfrm>
            <a:off x="4479865" y="5988066"/>
            <a:ext cx="1218219" cy="554869"/>
            <a:chOff x="4479865" y="6355912"/>
            <a:chExt cx="1218219" cy="554869"/>
          </a:xfrm>
        </p:grpSpPr>
        <p:sp>
          <p:nvSpPr>
            <p:cNvPr id="30" name="TextBox 29">
              <a:extLst>
                <a:ext uri="{FF2B5EF4-FFF2-40B4-BE49-F238E27FC236}">
                  <a16:creationId xmlns:a16="http://schemas.microsoft.com/office/drawing/2014/main" id="{792A4C87-1305-490F-AD69-6EEE7606DB5D}"/>
                </a:ext>
              </a:extLst>
            </p:cNvPr>
            <p:cNvSpPr txBox="1"/>
            <p:nvPr/>
          </p:nvSpPr>
          <p:spPr>
            <a:xfrm>
              <a:off x="4479865" y="6572227"/>
              <a:ext cx="1218219" cy="338554"/>
            </a:xfrm>
            <a:prstGeom prst="rect">
              <a:avLst/>
            </a:prstGeom>
            <a:noFill/>
          </p:spPr>
          <p:txBody>
            <a:bodyPr wrap="none" rtlCol="0">
              <a:spAutoFit/>
            </a:bodyPr>
            <a:lstStyle/>
            <a:p>
              <a:pPr algn="l"/>
              <a:r>
                <a:rPr lang="en-US" altLang="ko-KR">
                  <a:solidFill>
                    <a:schemeClr val="tx1"/>
                  </a:solidFill>
                  <a:latin typeface="고도 M" panose="02000503000000020004" pitchFamily="2" charset="-127"/>
                  <a:ea typeface="고도 M" panose="02000503000000020004" pitchFamily="2" charset="-127"/>
                </a:rPr>
                <a:t>worst area</a:t>
              </a:r>
              <a:endParaRPr lang="ko-KR" altLang="en-US">
                <a:solidFill>
                  <a:schemeClr val="tx1"/>
                </a:solidFill>
                <a:latin typeface="고도 M" panose="02000503000000020004" pitchFamily="2" charset="-127"/>
                <a:ea typeface="고도 M" panose="02000503000000020004" pitchFamily="2" charset="-127"/>
              </a:endParaRPr>
            </a:p>
          </p:txBody>
        </p:sp>
        <p:sp>
          <p:nvSpPr>
            <p:cNvPr id="31" name="화살표: 위쪽 30">
              <a:extLst>
                <a:ext uri="{FF2B5EF4-FFF2-40B4-BE49-F238E27FC236}">
                  <a16:creationId xmlns:a16="http://schemas.microsoft.com/office/drawing/2014/main" id="{2749050A-3F2F-471D-9ABD-9D6EF80DB1E1}"/>
                </a:ext>
              </a:extLst>
            </p:cNvPr>
            <p:cNvSpPr/>
            <p:nvPr/>
          </p:nvSpPr>
          <p:spPr>
            <a:xfrm>
              <a:off x="4921405" y="6355912"/>
              <a:ext cx="126381" cy="257061"/>
            </a:xfrm>
            <a:prstGeom prst="upArrow">
              <a:avLst/>
            </a:prstGeom>
            <a:solidFill>
              <a:srgbClr val="FF66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Tree>
    <p:extLst>
      <p:ext uri="{BB962C8B-B14F-4D97-AF65-F5344CB8AC3E}">
        <p14:creationId xmlns:p14="http://schemas.microsoft.com/office/powerpoint/2010/main" val="256595292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2.6 </a:t>
            </a:r>
            <a:r>
              <a:rPr lang="ko-KR" altLang="en-US" sz="1800" b="1">
                <a:solidFill>
                  <a:srgbClr val="000000"/>
                </a:solidFill>
                <a:ea typeface="-2002" pitchFamily="18" charset="-127"/>
              </a:rPr>
              <a:t>로지스틱 회귀 구현</a:t>
            </a:r>
          </a:p>
        </p:txBody>
      </p:sp>
      <p:sp>
        <p:nvSpPr>
          <p:cNvPr id="7" name="직사각형 6">
            <a:extLst>
              <a:ext uri="{FF2B5EF4-FFF2-40B4-BE49-F238E27FC236}">
                <a16:creationId xmlns:a16="http://schemas.microsoft.com/office/drawing/2014/main" id="{B00C7DEF-F405-49F4-9211-ABCE714229F7}"/>
              </a:ext>
            </a:extLst>
          </p:cNvPr>
          <p:cNvSpPr/>
          <p:nvPr/>
        </p:nvSpPr>
        <p:spPr>
          <a:xfrm>
            <a:off x="1558246" y="1562577"/>
            <a:ext cx="8056334" cy="800219"/>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np.unique(cancer.target, return_counts=True)</a:t>
            </a:r>
          </a:p>
          <a:p>
            <a:endParaRPr lang="en-US" altLang="ko-KR">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(array([0, 1]), array([212, 357], dtype=int64))</a:t>
            </a:r>
            <a:endParaRPr lang="ko-KR" altLang="en-US" sz="1400">
              <a:solidFill>
                <a:schemeClr val="tx1"/>
              </a:solidFill>
              <a:latin typeface="Consolas" panose="020B0609020204030204" pitchFamily="49" charset="0"/>
            </a:endParaRPr>
          </a:p>
        </p:txBody>
      </p:sp>
      <p:sp>
        <p:nvSpPr>
          <p:cNvPr id="29" name="TextBox 28">
            <a:extLst>
              <a:ext uri="{FF2B5EF4-FFF2-40B4-BE49-F238E27FC236}">
                <a16:creationId xmlns:a16="http://schemas.microsoft.com/office/drawing/2014/main" id="{4EF2D4AD-38CA-4B56-86BA-532F7BA190C6}"/>
              </a:ext>
            </a:extLst>
          </p:cNvPr>
          <p:cNvSpPr txBox="1"/>
          <p:nvPr/>
        </p:nvSpPr>
        <p:spPr>
          <a:xfrm>
            <a:off x="1241502" y="955930"/>
            <a:ext cx="1782860"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타겟 데이터 확인</a:t>
            </a:r>
          </a:p>
        </p:txBody>
      </p:sp>
      <p:sp>
        <p:nvSpPr>
          <p:cNvPr id="32" name="TextBox 31">
            <a:extLst>
              <a:ext uri="{FF2B5EF4-FFF2-40B4-BE49-F238E27FC236}">
                <a16:creationId xmlns:a16="http://schemas.microsoft.com/office/drawing/2014/main" id="{D86DF2CF-DDDE-4EF2-A07A-C66BD970D56C}"/>
              </a:ext>
            </a:extLst>
          </p:cNvPr>
          <p:cNvSpPr txBox="1"/>
          <p:nvPr/>
        </p:nvSpPr>
        <p:spPr>
          <a:xfrm>
            <a:off x="1479395" y="2600111"/>
            <a:ext cx="6647846" cy="2031325"/>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넘파이의 </a:t>
            </a:r>
            <a:r>
              <a:rPr lang="en-US" altLang="ko-KR" sz="1800">
                <a:solidFill>
                  <a:schemeClr val="tx1"/>
                </a:solidFill>
                <a:latin typeface="고도 M" panose="02000503000000020004" pitchFamily="2" charset="-127"/>
                <a:ea typeface="고도 M" panose="02000503000000020004" pitchFamily="2" charset="-127"/>
              </a:rPr>
              <a:t>unique </a:t>
            </a:r>
            <a:r>
              <a:rPr lang="ko-KR" altLang="en-US" sz="1800">
                <a:solidFill>
                  <a:schemeClr val="tx1"/>
                </a:solidFill>
                <a:latin typeface="고도 M" panose="02000503000000020004" pitchFamily="2" charset="-127"/>
                <a:ea typeface="고도 M" panose="02000503000000020004" pitchFamily="2" charset="-127"/>
              </a:rPr>
              <a:t>함수는 중복 제거후 고유한 값을 찾아 반환한다</a:t>
            </a:r>
            <a:r>
              <a:rPr lang="en-US" altLang="ko-KR" sz="1800">
                <a:solidFill>
                  <a:schemeClr val="tx1"/>
                </a:solidFill>
                <a:latin typeface="고도 M" panose="02000503000000020004" pitchFamily="2" charset="-127"/>
                <a:ea typeface="고도 M" panose="02000503000000020004" pitchFamily="2" charset="-127"/>
              </a:rPr>
              <a:t>.</a:t>
            </a:r>
          </a:p>
          <a:p>
            <a:pPr algn="l"/>
            <a:endParaRPr lang="en-US" altLang="ko-KR" sz="1800">
              <a:solidFill>
                <a:schemeClr val="tx1"/>
              </a:solidFill>
              <a:latin typeface="고도 M" panose="02000503000000020004" pitchFamily="2" charset="-127"/>
              <a:ea typeface="고도 M" panose="02000503000000020004" pitchFamily="2" charset="-127"/>
            </a:endParaRPr>
          </a:p>
          <a:p>
            <a:pPr algn="l"/>
            <a:r>
              <a:rPr lang="en-US" altLang="ko-KR" sz="1800">
                <a:solidFill>
                  <a:schemeClr val="tx1"/>
                </a:solidFill>
                <a:latin typeface="고도 M" panose="02000503000000020004" pitchFamily="2" charset="-127"/>
                <a:ea typeface="고도 M" panose="02000503000000020004" pitchFamily="2" charset="-127"/>
              </a:rPr>
              <a:t>cancer.target</a:t>
            </a:r>
            <a:r>
              <a:rPr lang="ko-KR" altLang="en-US" sz="1800">
                <a:solidFill>
                  <a:schemeClr val="tx1"/>
                </a:solidFill>
                <a:latin typeface="고도 M" panose="02000503000000020004" pitchFamily="2" charset="-127"/>
                <a:ea typeface="고도 M" panose="02000503000000020004" pitchFamily="2" charset="-127"/>
              </a:rPr>
              <a:t>에는 </a:t>
            </a:r>
            <a:r>
              <a:rPr lang="en-US" altLang="ko-KR" sz="1800">
                <a:solidFill>
                  <a:schemeClr val="tx1"/>
                </a:solidFill>
                <a:latin typeface="고도 M" panose="02000503000000020004" pitchFamily="2" charset="-127"/>
                <a:ea typeface="고도 M" panose="02000503000000020004" pitchFamily="2" charset="-127"/>
              </a:rPr>
              <a:t>0=&gt;</a:t>
            </a:r>
            <a:r>
              <a:rPr lang="ko-KR" altLang="en-US" sz="1800">
                <a:solidFill>
                  <a:schemeClr val="tx1"/>
                </a:solidFill>
                <a:latin typeface="고도 M" panose="02000503000000020004" pitchFamily="2" charset="-127"/>
                <a:ea typeface="고도 M" panose="02000503000000020004" pitchFamily="2" charset="-127"/>
              </a:rPr>
              <a:t>양성</a:t>
            </a:r>
            <a:r>
              <a:rPr lang="en-US" altLang="ko-KR" sz="1800">
                <a:solidFill>
                  <a:schemeClr val="tx1"/>
                </a:solidFill>
                <a:latin typeface="고도 M" panose="02000503000000020004" pitchFamily="2" charset="-127"/>
                <a:ea typeface="고도 M" panose="02000503000000020004" pitchFamily="2" charset="-127"/>
              </a:rPr>
              <a:t>, 1=&gt;</a:t>
            </a:r>
            <a:r>
              <a:rPr lang="ko-KR" altLang="en-US" sz="1800">
                <a:solidFill>
                  <a:schemeClr val="tx1"/>
                </a:solidFill>
                <a:latin typeface="고도 M" panose="02000503000000020004" pitchFamily="2" charset="-127"/>
                <a:ea typeface="고도 M" panose="02000503000000020004" pitchFamily="2" charset="-127"/>
              </a:rPr>
              <a:t>악성 의 값이 있다</a:t>
            </a:r>
            <a:r>
              <a:rPr lang="en-US" altLang="ko-KR" sz="1800">
                <a:solidFill>
                  <a:schemeClr val="tx1"/>
                </a:solidFill>
                <a:latin typeface="고도 M" panose="02000503000000020004" pitchFamily="2" charset="-127"/>
                <a:ea typeface="고도 M" panose="02000503000000020004" pitchFamily="2" charset="-127"/>
              </a:rPr>
              <a:t>.</a:t>
            </a:r>
          </a:p>
          <a:p>
            <a:pPr algn="l"/>
            <a:endParaRPr lang="en-US" altLang="ko-KR" sz="1800">
              <a:solidFill>
                <a:schemeClr val="tx1"/>
              </a:solidFill>
              <a:latin typeface="고도 M" panose="02000503000000020004" pitchFamily="2" charset="-127"/>
              <a:ea typeface="고도 M" panose="02000503000000020004" pitchFamily="2" charset="-127"/>
            </a:endParaRPr>
          </a:p>
          <a:p>
            <a:pPr algn="l"/>
            <a:r>
              <a:rPr lang="en-US" altLang="ko-KR" sz="1800">
                <a:solidFill>
                  <a:schemeClr val="tx1"/>
                </a:solidFill>
                <a:latin typeface="고도 M" panose="02000503000000020004" pitchFamily="2" charset="-127"/>
                <a:ea typeface="고도 M" panose="02000503000000020004" pitchFamily="2" charset="-127"/>
              </a:rPr>
              <a:t>return_counts</a:t>
            </a:r>
            <a:r>
              <a:rPr lang="ko-KR" altLang="en-US" sz="1800">
                <a:solidFill>
                  <a:schemeClr val="tx1"/>
                </a:solidFill>
                <a:latin typeface="고도 M" panose="02000503000000020004" pitchFamily="2" charset="-127"/>
                <a:ea typeface="고도 M" panose="02000503000000020004" pitchFamily="2" charset="-127"/>
              </a:rPr>
              <a:t>에는 고유한 값인 </a:t>
            </a:r>
            <a:r>
              <a:rPr lang="en-US" altLang="ko-KR" sz="1800">
                <a:solidFill>
                  <a:schemeClr val="tx1"/>
                </a:solidFill>
                <a:latin typeface="고도 M" panose="02000503000000020004" pitchFamily="2" charset="-127"/>
                <a:ea typeface="고도 M" panose="02000503000000020004" pitchFamily="2" charset="-127"/>
              </a:rPr>
              <a:t>0</a:t>
            </a:r>
            <a:r>
              <a:rPr lang="ko-KR" altLang="en-US" sz="1800">
                <a:solidFill>
                  <a:schemeClr val="tx1"/>
                </a:solidFill>
                <a:latin typeface="고도 M" panose="02000503000000020004" pitchFamily="2" charset="-127"/>
                <a:ea typeface="고도 M" panose="02000503000000020004" pitchFamily="2" charset="-127"/>
              </a:rPr>
              <a:t>의 개수와 </a:t>
            </a:r>
            <a:r>
              <a:rPr lang="en-US" altLang="ko-KR" sz="1800">
                <a:solidFill>
                  <a:schemeClr val="tx1"/>
                </a:solidFill>
                <a:latin typeface="고도 M" panose="02000503000000020004" pitchFamily="2" charset="-127"/>
                <a:ea typeface="고도 M" panose="02000503000000020004" pitchFamily="2" charset="-127"/>
              </a:rPr>
              <a:t>1</a:t>
            </a:r>
            <a:r>
              <a:rPr lang="ko-KR" altLang="en-US" sz="1800">
                <a:solidFill>
                  <a:schemeClr val="tx1"/>
                </a:solidFill>
                <a:latin typeface="고도 M" panose="02000503000000020004" pitchFamily="2" charset="-127"/>
                <a:ea typeface="고도 M" panose="02000503000000020004" pitchFamily="2" charset="-127"/>
              </a:rPr>
              <a:t>의 개수가 리턴 되므로</a:t>
            </a:r>
            <a:endParaRPr lang="en-US" altLang="ko-KR" sz="1800">
              <a:solidFill>
                <a:schemeClr val="tx1"/>
              </a:solidFill>
              <a:latin typeface="고도 M" panose="02000503000000020004" pitchFamily="2" charset="-127"/>
              <a:ea typeface="고도 M" panose="02000503000000020004" pitchFamily="2" charset="-127"/>
            </a:endParaRPr>
          </a:p>
          <a:p>
            <a:pPr algn="l"/>
            <a:endParaRPr lang="en-US" altLang="ko-KR" sz="1800">
              <a:solidFill>
                <a:schemeClr val="tx1"/>
              </a:solidFill>
              <a:latin typeface="고도 M" panose="02000503000000020004" pitchFamily="2" charset="-127"/>
              <a:ea typeface="고도 M" panose="02000503000000020004" pitchFamily="2" charset="-127"/>
            </a:endParaRPr>
          </a:p>
          <a:p>
            <a:pPr algn="l"/>
            <a:r>
              <a:rPr lang="ko-KR" altLang="en-US" sz="1800">
                <a:solidFill>
                  <a:schemeClr val="tx1"/>
                </a:solidFill>
                <a:latin typeface="고도 M" panose="02000503000000020004" pitchFamily="2" charset="-127"/>
                <a:ea typeface="고도 M" panose="02000503000000020004" pitchFamily="2" charset="-127"/>
              </a:rPr>
              <a:t>양성종양 </a:t>
            </a:r>
            <a:r>
              <a:rPr lang="en-US" altLang="ko-KR" sz="1800">
                <a:solidFill>
                  <a:schemeClr val="tx1"/>
                </a:solidFill>
                <a:latin typeface="고도 M" panose="02000503000000020004" pitchFamily="2" charset="-127"/>
                <a:ea typeface="고도 M" panose="02000503000000020004" pitchFamily="2" charset="-127"/>
              </a:rPr>
              <a:t>212</a:t>
            </a:r>
            <a:r>
              <a:rPr lang="ko-KR" altLang="en-US" sz="1800">
                <a:solidFill>
                  <a:schemeClr val="tx1"/>
                </a:solidFill>
                <a:latin typeface="고도 M" panose="02000503000000020004" pitchFamily="2" charset="-127"/>
                <a:ea typeface="고도 M" panose="02000503000000020004" pitchFamily="2" charset="-127"/>
              </a:rPr>
              <a:t>개와 </a:t>
            </a:r>
            <a:r>
              <a:rPr lang="en-US" altLang="ko-KR" sz="1800">
                <a:solidFill>
                  <a:schemeClr val="tx1"/>
                </a:solidFill>
                <a:latin typeface="고도 M" panose="02000503000000020004" pitchFamily="2" charset="-127"/>
                <a:ea typeface="고도 M" panose="02000503000000020004" pitchFamily="2" charset="-127"/>
              </a:rPr>
              <a:t>357</a:t>
            </a:r>
            <a:r>
              <a:rPr lang="ko-KR" altLang="en-US" sz="1800">
                <a:solidFill>
                  <a:schemeClr val="tx1"/>
                </a:solidFill>
                <a:latin typeface="고도 M" panose="02000503000000020004" pitchFamily="2" charset="-127"/>
                <a:ea typeface="고도 M" panose="02000503000000020004" pitchFamily="2" charset="-127"/>
              </a:rPr>
              <a:t>개의 악성종양 값이 있다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89267429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2.6 </a:t>
            </a:r>
            <a:r>
              <a:rPr lang="ko-KR" altLang="en-US" sz="1800" b="1">
                <a:solidFill>
                  <a:srgbClr val="000000"/>
                </a:solidFill>
                <a:ea typeface="-2002" pitchFamily="18" charset="-127"/>
              </a:rPr>
              <a:t>로지스틱 회귀 구현</a:t>
            </a:r>
          </a:p>
        </p:txBody>
      </p:sp>
      <p:sp>
        <p:nvSpPr>
          <p:cNvPr id="29" name="TextBox 28">
            <a:extLst>
              <a:ext uri="{FF2B5EF4-FFF2-40B4-BE49-F238E27FC236}">
                <a16:creationId xmlns:a16="http://schemas.microsoft.com/office/drawing/2014/main" id="{4EF2D4AD-38CA-4B56-86BA-532F7BA190C6}"/>
              </a:ext>
            </a:extLst>
          </p:cNvPr>
          <p:cNvSpPr txBox="1"/>
          <p:nvPr/>
        </p:nvSpPr>
        <p:spPr>
          <a:xfrm>
            <a:off x="1241502" y="955930"/>
            <a:ext cx="7467109" cy="2893100"/>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모델의 성능 평가를 위한 훈련 세트와 테스트 세트</a:t>
            </a:r>
            <a:endParaRPr lang="en-US" altLang="ko-KR" sz="1800">
              <a:solidFill>
                <a:schemeClr val="tx1"/>
              </a:solidFill>
              <a:latin typeface="고도 M" panose="02000503000000020004" pitchFamily="2" charset="-127"/>
              <a:ea typeface="고도 M" panose="02000503000000020004" pitchFamily="2" charset="-127"/>
            </a:endParaRPr>
          </a:p>
          <a:p>
            <a:pPr algn="l"/>
            <a:endParaRPr lang="en-US" altLang="ko-KR" sz="1800">
              <a:solidFill>
                <a:schemeClr val="tx1"/>
              </a:solidFill>
              <a:latin typeface="고도 M" panose="02000503000000020004" pitchFamily="2" charset="-127"/>
              <a:ea typeface="고도 M" panose="02000503000000020004" pitchFamily="2" charset="-127"/>
            </a:endParaRPr>
          </a:p>
          <a:p>
            <a:pPr algn="l"/>
            <a:r>
              <a:rPr lang="en-US" altLang="ko-KR">
                <a:solidFill>
                  <a:schemeClr val="tx1"/>
                </a:solidFill>
                <a:latin typeface="고도 M" panose="02000503000000020004" pitchFamily="2" charset="-127"/>
                <a:ea typeface="고도 M" panose="02000503000000020004" pitchFamily="2" charset="-127"/>
              </a:rPr>
              <a:t>: </a:t>
            </a:r>
            <a:r>
              <a:rPr lang="ko-KR" altLang="en-US">
                <a:solidFill>
                  <a:schemeClr val="tx1"/>
                </a:solidFill>
                <a:latin typeface="고도 M" panose="02000503000000020004" pitchFamily="2" charset="-127"/>
                <a:ea typeface="고도 M" panose="02000503000000020004" pitchFamily="2" charset="-127"/>
              </a:rPr>
              <a:t>모델을 학습 시킨 훈련 데이터 세트로 성능을 평가 하면 상당히 좋은 성능이 나온다</a:t>
            </a:r>
            <a:r>
              <a:rPr lang="en-US" altLang="ko-KR">
                <a:solidFill>
                  <a:schemeClr val="tx1"/>
                </a:solidFill>
                <a:latin typeface="고도 M" panose="02000503000000020004" pitchFamily="2" charset="-127"/>
                <a:ea typeface="고도 M" panose="02000503000000020004" pitchFamily="2" charset="-127"/>
              </a:rPr>
              <a:t>.</a:t>
            </a:r>
          </a:p>
          <a:p>
            <a:pPr algn="l"/>
            <a:r>
              <a:rPr lang="en-US" altLang="ko-KR">
                <a:solidFill>
                  <a:schemeClr val="tx1"/>
                </a:solidFill>
                <a:latin typeface="고도 M" panose="02000503000000020004" pitchFamily="2" charset="-127"/>
                <a:ea typeface="고도 M" panose="02000503000000020004" pitchFamily="2" charset="-127"/>
              </a:rPr>
              <a:t>  </a:t>
            </a:r>
            <a:r>
              <a:rPr lang="ko-KR" altLang="en-US">
                <a:solidFill>
                  <a:schemeClr val="tx1"/>
                </a:solidFill>
                <a:latin typeface="고도 M" panose="02000503000000020004" pitchFamily="2" charset="-127"/>
                <a:ea typeface="고도 M" panose="02000503000000020004" pitchFamily="2" charset="-127"/>
              </a:rPr>
              <a:t>하지만 이렇게 하면 </a:t>
            </a:r>
            <a:r>
              <a:rPr lang="en-US" altLang="ko-KR">
                <a:solidFill>
                  <a:schemeClr val="tx1"/>
                </a:solidFill>
                <a:latin typeface="고도 M" panose="02000503000000020004" pitchFamily="2" charset="-127"/>
                <a:ea typeface="고도 M" panose="02000503000000020004" pitchFamily="2" charset="-127"/>
              </a:rPr>
              <a:t>'</a:t>
            </a:r>
            <a:r>
              <a:rPr lang="ko-KR" altLang="en-US">
                <a:solidFill>
                  <a:schemeClr val="tx1"/>
                </a:solidFill>
                <a:latin typeface="고도 M" panose="02000503000000020004" pitchFamily="2" charset="-127"/>
                <a:ea typeface="고도 M" panose="02000503000000020004" pitchFamily="2" charset="-127"/>
              </a:rPr>
              <a:t>과도하게 낙관적으로 일반화 성능을 추정한다</a:t>
            </a:r>
            <a:r>
              <a:rPr lang="en-US" altLang="ko-KR">
                <a:solidFill>
                  <a:schemeClr val="tx1"/>
                </a:solidFill>
                <a:latin typeface="고도 M" panose="02000503000000020004" pitchFamily="2" charset="-127"/>
                <a:ea typeface="고도 M" panose="02000503000000020004" pitchFamily="2" charset="-127"/>
              </a:rPr>
              <a:t>' </a:t>
            </a:r>
            <a:r>
              <a:rPr lang="ko-KR" altLang="en-US">
                <a:solidFill>
                  <a:schemeClr val="tx1"/>
                </a:solidFill>
                <a:latin typeface="고도 M" panose="02000503000000020004" pitchFamily="2" charset="-127"/>
                <a:ea typeface="고도 M" panose="02000503000000020004" pitchFamily="2" charset="-127"/>
              </a:rPr>
              <a:t>라고 한다</a:t>
            </a:r>
            <a:r>
              <a:rPr lang="en-US" altLang="ko-KR">
                <a:solidFill>
                  <a:schemeClr val="tx1"/>
                </a:solidFill>
                <a:latin typeface="고도 M" panose="02000503000000020004" pitchFamily="2" charset="-127"/>
                <a:ea typeface="고도 M" panose="02000503000000020004" pitchFamily="2" charset="-127"/>
              </a:rPr>
              <a:t>.</a:t>
            </a:r>
          </a:p>
          <a:p>
            <a:pPr algn="l"/>
            <a:r>
              <a:rPr lang="en-US" altLang="ko-KR">
                <a:solidFill>
                  <a:schemeClr val="tx1"/>
                </a:solidFill>
                <a:latin typeface="고도 M" panose="02000503000000020004" pitchFamily="2" charset="-127"/>
                <a:ea typeface="고도 M" panose="02000503000000020004" pitchFamily="2" charset="-127"/>
              </a:rPr>
              <a:t>  </a:t>
            </a:r>
            <a:r>
              <a:rPr lang="ko-KR" altLang="en-US">
                <a:solidFill>
                  <a:schemeClr val="tx1"/>
                </a:solidFill>
                <a:latin typeface="고도 M" panose="02000503000000020004" pitchFamily="2" charset="-127"/>
                <a:ea typeface="고도 M" panose="02000503000000020004" pitchFamily="2" charset="-127"/>
              </a:rPr>
              <a:t>따라서 전체 데이터를 나누어 훈련 데이터 세트로 학습시킨 후 테스트 데이터로 성능을</a:t>
            </a:r>
            <a:endParaRPr lang="en-US" altLang="ko-KR">
              <a:solidFill>
                <a:schemeClr val="tx1"/>
              </a:solidFill>
              <a:latin typeface="고도 M" panose="02000503000000020004" pitchFamily="2" charset="-127"/>
              <a:ea typeface="고도 M" panose="02000503000000020004" pitchFamily="2" charset="-127"/>
            </a:endParaRPr>
          </a:p>
          <a:p>
            <a:pPr algn="l"/>
            <a:r>
              <a:rPr lang="en-US" altLang="ko-KR">
                <a:solidFill>
                  <a:schemeClr val="tx1"/>
                </a:solidFill>
                <a:latin typeface="고도 M" panose="02000503000000020004" pitchFamily="2" charset="-127"/>
                <a:ea typeface="고도 M" panose="02000503000000020004" pitchFamily="2" charset="-127"/>
              </a:rPr>
              <a:t>  </a:t>
            </a:r>
            <a:r>
              <a:rPr lang="ko-KR" altLang="en-US">
                <a:solidFill>
                  <a:schemeClr val="tx1"/>
                </a:solidFill>
                <a:latin typeface="고도 M" panose="02000503000000020004" pitchFamily="2" charset="-127"/>
                <a:ea typeface="고도 M" panose="02000503000000020004" pitchFamily="2" charset="-127"/>
              </a:rPr>
              <a:t>평가 해야 한다</a:t>
            </a:r>
            <a:r>
              <a:rPr lang="en-US" altLang="ko-KR">
                <a:solidFill>
                  <a:schemeClr val="tx1"/>
                </a:solidFill>
                <a:latin typeface="고도 M" panose="02000503000000020004" pitchFamily="2" charset="-127"/>
                <a:ea typeface="고도 M" panose="02000503000000020004" pitchFamily="2" charset="-127"/>
              </a:rPr>
              <a:t>. </a:t>
            </a:r>
          </a:p>
          <a:p>
            <a:pPr algn="l"/>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주의 사항 </a:t>
            </a:r>
            <a:endParaRPr lang="en-US" altLang="ko-KR">
              <a:solidFill>
                <a:schemeClr val="tx1"/>
              </a:solidFill>
              <a:latin typeface="고도 M" panose="02000503000000020004" pitchFamily="2" charset="-127"/>
              <a:ea typeface="고도 M" panose="02000503000000020004" pitchFamily="2" charset="-127"/>
            </a:endParaRPr>
          </a:p>
          <a:p>
            <a:pPr algn="l"/>
            <a:r>
              <a:rPr lang="en-US" altLang="ko-KR">
                <a:solidFill>
                  <a:schemeClr val="tx1"/>
                </a:solidFill>
                <a:latin typeface="고도 M" panose="02000503000000020004" pitchFamily="2" charset="-127"/>
                <a:ea typeface="고도 M" panose="02000503000000020004" pitchFamily="2" charset="-127"/>
              </a:rPr>
              <a:t>  - </a:t>
            </a:r>
            <a:r>
              <a:rPr lang="ko-KR" altLang="en-US">
                <a:solidFill>
                  <a:schemeClr val="tx1"/>
                </a:solidFill>
                <a:latin typeface="고도 M" panose="02000503000000020004" pitchFamily="2" charset="-127"/>
                <a:ea typeface="고도 M" panose="02000503000000020004" pitchFamily="2" charset="-127"/>
              </a:rPr>
              <a:t>보통 훈련 데이터가 더 많아야 하므로 </a:t>
            </a:r>
            <a:r>
              <a:rPr lang="en-US" altLang="ko-KR">
                <a:solidFill>
                  <a:schemeClr val="tx1"/>
                </a:solidFill>
                <a:latin typeface="고도 M" panose="02000503000000020004" pitchFamily="2" charset="-127"/>
                <a:ea typeface="고도 M" panose="02000503000000020004" pitchFamily="2" charset="-127"/>
              </a:rPr>
              <a:t>8:2 </a:t>
            </a:r>
            <a:r>
              <a:rPr lang="ko-KR" altLang="en-US">
                <a:solidFill>
                  <a:schemeClr val="tx1"/>
                </a:solidFill>
                <a:latin typeface="고도 M" panose="02000503000000020004" pitchFamily="2" charset="-127"/>
                <a:ea typeface="고도 M" panose="02000503000000020004" pitchFamily="2" charset="-127"/>
              </a:rPr>
              <a:t>정도로 나누어 훈련과 테스트를 진행한다</a:t>
            </a:r>
            <a:r>
              <a:rPr lang="en-US" altLang="ko-KR">
                <a:solidFill>
                  <a:schemeClr val="tx1"/>
                </a:solidFill>
                <a:latin typeface="고도 M" panose="02000503000000020004" pitchFamily="2" charset="-127"/>
                <a:ea typeface="고도 M" panose="02000503000000020004" pitchFamily="2" charset="-127"/>
              </a:rPr>
              <a:t>.</a:t>
            </a:r>
          </a:p>
          <a:p>
            <a:pPr algn="l"/>
            <a:r>
              <a:rPr lang="en-US" altLang="ko-KR">
                <a:solidFill>
                  <a:schemeClr val="tx1"/>
                </a:solidFill>
                <a:latin typeface="고도 M" panose="02000503000000020004" pitchFamily="2" charset="-127"/>
                <a:ea typeface="고도 M" panose="02000503000000020004" pitchFamily="2" charset="-127"/>
              </a:rPr>
              <a:t>  - </a:t>
            </a:r>
            <a:r>
              <a:rPr lang="ko-KR" altLang="en-US">
                <a:solidFill>
                  <a:schemeClr val="tx1"/>
                </a:solidFill>
                <a:latin typeface="고도 M" panose="02000503000000020004" pitchFamily="2" charset="-127"/>
                <a:ea typeface="고도 M" panose="02000503000000020004" pitchFamily="2" charset="-127"/>
              </a:rPr>
              <a:t>데이터가 어느 한쪽에 몰리지 않도록 비율이 일정하게 골고루 섞어야 한다</a:t>
            </a:r>
            <a:r>
              <a:rPr lang="en-US" altLang="ko-KR">
                <a:solidFill>
                  <a:schemeClr val="tx1"/>
                </a:solidFill>
                <a:latin typeface="고도 M" panose="02000503000000020004" pitchFamily="2" charset="-127"/>
                <a:ea typeface="고도 M" panose="02000503000000020004" pitchFamily="2" charset="-127"/>
              </a:rPr>
              <a:t>.</a:t>
            </a:r>
          </a:p>
          <a:p>
            <a:pPr algn="l"/>
            <a:r>
              <a:rPr lang="en-US" altLang="ko-KR" sz="1800">
                <a:solidFill>
                  <a:schemeClr val="tx1"/>
                </a:solidFill>
                <a:latin typeface="고도 M" panose="02000503000000020004" pitchFamily="2" charset="-127"/>
                <a:ea typeface="고도 M" panose="02000503000000020004" pitchFamily="2" charset="-127"/>
              </a:rPr>
              <a:t>  </a:t>
            </a:r>
          </a:p>
        </p:txBody>
      </p:sp>
      <p:sp>
        <p:nvSpPr>
          <p:cNvPr id="2" name="직사각형 1">
            <a:extLst>
              <a:ext uri="{FF2B5EF4-FFF2-40B4-BE49-F238E27FC236}">
                <a16:creationId xmlns:a16="http://schemas.microsoft.com/office/drawing/2014/main" id="{2253E003-2DA3-4E00-A2B8-53F07DC9C33B}"/>
              </a:ext>
            </a:extLst>
          </p:cNvPr>
          <p:cNvSpPr/>
          <p:nvPr/>
        </p:nvSpPr>
        <p:spPr>
          <a:xfrm>
            <a:off x="3340992" y="3830901"/>
            <a:ext cx="2762704" cy="25346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 name="직선 연결선 3">
            <a:extLst>
              <a:ext uri="{FF2B5EF4-FFF2-40B4-BE49-F238E27FC236}">
                <a16:creationId xmlns:a16="http://schemas.microsoft.com/office/drawing/2014/main" id="{F7980093-1A5E-41FE-AB81-87E98DF56B7B}"/>
              </a:ext>
            </a:extLst>
          </p:cNvPr>
          <p:cNvCxnSpPr>
            <a:cxnSpLocks/>
          </p:cNvCxnSpPr>
          <p:nvPr/>
        </p:nvCxnSpPr>
        <p:spPr>
          <a:xfrm>
            <a:off x="5195046" y="3648458"/>
            <a:ext cx="0" cy="2990757"/>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5" name="타원 4">
            <a:extLst>
              <a:ext uri="{FF2B5EF4-FFF2-40B4-BE49-F238E27FC236}">
                <a16:creationId xmlns:a16="http://schemas.microsoft.com/office/drawing/2014/main" id="{0032D4CD-E224-42AF-BE4E-C48EC2A25610}"/>
              </a:ext>
            </a:extLst>
          </p:cNvPr>
          <p:cNvSpPr/>
          <p:nvPr/>
        </p:nvSpPr>
        <p:spPr>
          <a:xfrm>
            <a:off x="3944009" y="4137144"/>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타원 10">
            <a:extLst>
              <a:ext uri="{FF2B5EF4-FFF2-40B4-BE49-F238E27FC236}">
                <a16:creationId xmlns:a16="http://schemas.microsoft.com/office/drawing/2014/main" id="{7049E2FF-EED7-4294-81A3-AC9675D167F7}"/>
              </a:ext>
            </a:extLst>
          </p:cNvPr>
          <p:cNvSpPr/>
          <p:nvPr/>
        </p:nvSpPr>
        <p:spPr>
          <a:xfrm>
            <a:off x="3670345" y="4607911"/>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타원 11">
            <a:extLst>
              <a:ext uri="{FF2B5EF4-FFF2-40B4-BE49-F238E27FC236}">
                <a16:creationId xmlns:a16="http://schemas.microsoft.com/office/drawing/2014/main" id="{38818725-66B6-41E7-862E-58D2CA44FB30}"/>
              </a:ext>
            </a:extLst>
          </p:cNvPr>
          <p:cNvSpPr/>
          <p:nvPr/>
        </p:nvSpPr>
        <p:spPr>
          <a:xfrm>
            <a:off x="4367537" y="4744743"/>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타원 12">
            <a:extLst>
              <a:ext uri="{FF2B5EF4-FFF2-40B4-BE49-F238E27FC236}">
                <a16:creationId xmlns:a16="http://schemas.microsoft.com/office/drawing/2014/main" id="{C40DB26A-82A7-44A4-A5FE-4F9B98ED9177}"/>
              </a:ext>
            </a:extLst>
          </p:cNvPr>
          <p:cNvSpPr/>
          <p:nvPr/>
        </p:nvSpPr>
        <p:spPr>
          <a:xfrm>
            <a:off x="3596704" y="5173158"/>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타원 13">
            <a:extLst>
              <a:ext uri="{FF2B5EF4-FFF2-40B4-BE49-F238E27FC236}">
                <a16:creationId xmlns:a16="http://schemas.microsoft.com/office/drawing/2014/main" id="{2F05743B-1650-4B9A-AC75-33590EBB9472}"/>
              </a:ext>
            </a:extLst>
          </p:cNvPr>
          <p:cNvSpPr/>
          <p:nvPr/>
        </p:nvSpPr>
        <p:spPr>
          <a:xfrm>
            <a:off x="4159032" y="5587726"/>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 name="타원 14">
            <a:extLst>
              <a:ext uri="{FF2B5EF4-FFF2-40B4-BE49-F238E27FC236}">
                <a16:creationId xmlns:a16="http://schemas.microsoft.com/office/drawing/2014/main" id="{590E4726-4FB8-4F2E-A4FB-1E667B371849}"/>
              </a:ext>
            </a:extLst>
          </p:cNvPr>
          <p:cNvSpPr/>
          <p:nvPr/>
        </p:nvSpPr>
        <p:spPr>
          <a:xfrm>
            <a:off x="4540207" y="5353157"/>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타원 15">
            <a:extLst>
              <a:ext uri="{FF2B5EF4-FFF2-40B4-BE49-F238E27FC236}">
                <a16:creationId xmlns:a16="http://schemas.microsoft.com/office/drawing/2014/main" id="{86E8ADF0-CC2F-4F4F-8FAF-797D2ED90559}"/>
              </a:ext>
            </a:extLst>
          </p:cNvPr>
          <p:cNvSpPr/>
          <p:nvPr/>
        </p:nvSpPr>
        <p:spPr>
          <a:xfrm>
            <a:off x="5819669" y="4611045"/>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A5BF5754-144B-4346-AA57-76F2FEE4EBFD}"/>
              </a:ext>
            </a:extLst>
          </p:cNvPr>
          <p:cNvSpPr/>
          <p:nvPr/>
        </p:nvSpPr>
        <p:spPr>
          <a:xfrm>
            <a:off x="3459872" y="5845508"/>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 name="타원 17">
            <a:extLst>
              <a:ext uri="{FF2B5EF4-FFF2-40B4-BE49-F238E27FC236}">
                <a16:creationId xmlns:a16="http://schemas.microsoft.com/office/drawing/2014/main" id="{5C9E7D92-0632-4EF7-BA4B-85A09B75EA62}"/>
              </a:ext>
            </a:extLst>
          </p:cNvPr>
          <p:cNvSpPr/>
          <p:nvPr/>
        </p:nvSpPr>
        <p:spPr>
          <a:xfrm>
            <a:off x="4459745" y="6020213"/>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 name="타원 18">
            <a:extLst>
              <a:ext uri="{FF2B5EF4-FFF2-40B4-BE49-F238E27FC236}">
                <a16:creationId xmlns:a16="http://schemas.microsoft.com/office/drawing/2014/main" id="{509416E3-9762-4181-8DEF-DF233DBF3E4F}"/>
              </a:ext>
            </a:extLst>
          </p:cNvPr>
          <p:cNvSpPr/>
          <p:nvPr/>
        </p:nvSpPr>
        <p:spPr>
          <a:xfrm>
            <a:off x="3505669" y="3930618"/>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 name="타원 20">
            <a:extLst>
              <a:ext uri="{FF2B5EF4-FFF2-40B4-BE49-F238E27FC236}">
                <a16:creationId xmlns:a16="http://schemas.microsoft.com/office/drawing/2014/main" id="{054B7DE0-C443-4871-AAA2-1010993C8104}"/>
              </a:ext>
            </a:extLst>
          </p:cNvPr>
          <p:cNvSpPr/>
          <p:nvPr/>
        </p:nvSpPr>
        <p:spPr>
          <a:xfrm>
            <a:off x="5659842" y="4262820"/>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 name="타원 21">
            <a:extLst>
              <a:ext uri="{FF2B5EF4-FFF2-40B4-BE49-F238E27FC236}">
                <a16:creationId xmlns:a16="http://schemas.microsoft.com/office/drawing/2014/main" id="{494B71EB-B45D-40BB-B470-0DEA0B4A63BB}"/>
              </a:ext>
            </a:extLst>
          </p:cNvPr>
          <p:cNvSpPr/>
          <p:nvPr/>
        </p:nvSpPr>
        <p:spPr>
          <a:xfrm>
            <a:off x="5369988" y="5018407"/>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 name="타원 22">
            <a:extLst>
              <a:ext uri="{FF2B5EF4-FFF2-40B4-BE49-F238E27FC236}">
                <a16:creationId xmlns:a16="http://schemas.microsoft.com/office/drawing/2014/main" id="{C2908F81-61F8-4B35-A9C1-8439405BFC1D}"/>
              </a:ext>
            </a:extLst>
          </p:cNvPr>
          <p:cNvSpPr/>
          <p:nvPr/>
        </p:nvSpPr>
        <p:spPr>
          <a:xfrm>
            <a:off x="5383206" y="5450894"/>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 name="직사각형 5">
            <a:extLst>
              <a:ext uri="{FF2B5EF4-FFF2-40B4-BE49-F238E27FC236}">
                <a16:creationId xmlns:a16="http://schemas.microsoft.com/office/drawing/2014/main" id="{2C86DB91-4C44-4507-AE2B-F634BCB9412D}"/>
              </a:ext>
            </a:extLst>
          </p:cNvPr>
          <p:cNvSpPr/>
          <p:nvPr/>
        </p:nvSpPr>
        <p:spPr>
          <a:xfrm>
            <a:off x="4593304" y="3981172"/>
            <a:ext cx="273664" cy="273664"/>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E9D7AE6B-E1B8-4EB4-955B-3DD6D70B633D}"/>
              </a:ext>
            </a:extLst>
          </p:cNvPr>
          <p:cNvSpPr/>
          <p:nvPr/>
        </p:nvSpPr>
        <p:spPr>
          <a:xfrm>
            <a:off x="4015684" y="4572482"/>
            <a:ext cx="273664" cy="273664"/>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E9037F21-A8AD-49DC-BB3B-945CC7E38270}"/>
              </a:ext>
            </a:extLst>
          </p:cNvPr>
          <p:cNvSpPr/>
          <p:nvPr/>
        </p:nvSpPr>
        <p:spPr>
          <a:xfrm>
            <a:off x="4789733" y="4487369"/>
            <a:ext cx="273664" cy="273664"/>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737253E7-A8BD-44C9-BEF6-1F958F9A8A73}"/>
              </a:ext>
            </a:extLst>
          </p:cNvPr>
          <p:cNvSpPr/>
          <p:nvPr/>
        </p:nvSpPr>
        <p:spPr>
          <a:xfrm>
            <a:off x="4080162" y="5114516"/>
            <a:ext cx="273664" cy="273664"/>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0A4085C3-D326-4534-8734-53E411BBA949}"/>
              </a:ext>
            </a:extLst>
          </p:cNvPr>
          <p:cNvSpPr/>
          <p:nvPr/>
        </p:nvSpPr>
        <p:spPr>
          <a:xfrm>
            <a:off x="4750189" y="5759581"/>
            <a:ext cx="273664" cy="273664"/>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E6792158-AA46-4675-BFA7-B7AA148F4C30}"/>
              </a:ext>
            </a:extLst>
          </p:cNvPr>
          <p:cNvSpPr/>
          <p:nvPr/>
        </p:nvSpPr>
        <p:spPr>
          <a:xfrm>
            <a:off x="3909158" y="5957499"/>
            <a:ext cx="273664" cy="273664"/>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7E749CBF-041D-4F7E-8C79-B5CFED866345}"/>
              </a:ext>
            </a:extLst>
          </p:cNvPr>
          <p:cNvSpPr/>
          <p:nvPr/>
        </p:nvSpPr>
        <p:spPr>
          <a:xfrm>
            <a:off x="5415752" y="4606689"/>
            <a:ext cx="273664" cy="273664"/>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467B0055-F69E-4E28-87FA-8EFB7190AAF3}"/>
              </a:ext>
            </a:extLst>
          </p:cNvPr>
          <p:cNvSpPr/>
          <p:nvPr/>
        </p:nvSpPr>
        <p:spPr>
          <a:xfrm>
            <a:off x="5780671" y="5251755"/>
            <a:ext cx="273664" cy="273664"/>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23F106CA-AC85-47F6-894A-08750A9CDFC9}"/>
              </a:ext>
            </a:extLst>
          </p:cNvPr>
          <p:cNvSpPr/>
          <p:nvPr/>
        </p:nvSpPr>
        <p:spPr>
          <a:xfrm>
            <a:off x="5310548" y="5933879"/>
            <a:ext cx="273664" cy="273664"/>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타원 34">
            <a:extLst>
              <a:ext uri="{FF2B5EF4-FFF2-40B4-BE49-F238E27FC236}">
                <a16:creationId xmlns:a16="http://schemas.microsoft.com/office/drawing/2014/main" id="{8D489C66-0FAC-497F-B458-6E0AAB45E31C}"/>
              </a:ext>
            </a:extLst>
          </p:cNvPr>
          <p:cNvSpPr/>
          <p:nvPr/>
        </p:nvSpPr>
        <p:spPr>
          <a:xfrm>
            <a:off x="5708109" y="5845508"/>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타원 35">
            <a:extLst>
              <a:ext uri="{FF2B5EF4-FFF2-40B4-BE49-F238E27FC236}">
                <a16:creationId xmlns:a16="http://schemas.microsoft.com/office/drawing/2014/main" id="{46CEC8EE-3FA0-4D28-B6C8-34DDA64FD3B2}"/>
              </a:ext>
            </a:extLst>
          </p:cNvPr>
          <p:cNvSpPr/>
          <p:nvPr/>
        </p:nvSpPr>
        <p:spPr>
          <a:xfrm>
            <a:off x="6534231" y="5540712"/>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E3B2B924-B5C1-4471-A703-F7BCFF23AE70}"/>
              </a:ext>
            </a:extLst>
          </p:cNvPr>
          <p:cNvSpPr/>
          <p:nvPr/>
        </p:nvSpPr>
        <p:spPr>
          <a:xfrm>
            <a:off x="6550218" y="6060755"/>
            <a:ext cx="273664" cy="273664"/>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TextBox 37">
            <a:extLst>
              <a:ext uri="{FF2B5EF4-FFF2-40B4-BE49-F238E27FC236}">
                <a16:creationId xmlns:a16="http://schemas.microsoft.com/office/drawing/2014/main" id="{EB5AAEBE-EE71-4163-B993-F4E4EB1AD807}"/>
              </a:ext>
            </a:extLst>
          </p:cNvPr>
          <p:cNvSpPr txBox="1"/>
          <p:nvPr/>
        </p:nvSpPr>
        <p:spPr>
          <a:xfrm>
            <a:off x="6921736" y="5528540"/>
            <a:ext cx="957076" cy="323709"/>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악성 종양</a:t>
            </a:r>
          </a:p>
        </p:txBody>
      </p:sp>
      <p:sp>
        <p:nvSpPr>
          <p:cNvPr id="39" name="TextBox 38">
            <a:extLst>
              <a:ext uri="{FF2B5EF4-FFF2-40B4-BE49-F238E27FC236}">
                <a16:creationId xmlns:a16="http://schemas.microsoft.com/office/drawing/2014/main" id="{6B100C89-D967-41CC-967D-633C787A4BA7}"/>
              </a:ext>
            </a:extLst>
          </p:cNvPr>
          <p:cNvSpPr txBox="1"/>
          <p:nvPr/>
        </p:nvSpPr>
        <p:spPr>
          <a:xfrm>
            <a:off x="6921736" y="6060755"/>
            <a:ext cx="955671" cy="323709"/>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양성 종양</a:t>
            </a:r>
          </a:p>
        </p:txBody>
      </p:sp>
      <p:sp>
        <p:nvSpPr>
          <p:cNvPr id="40" name="TextBox 39">
            <a:extLst>
              <a:ext uri="{FF2B5EF4-FFF2-40B4-BE49-F238E27FC236}">
                <a16:creationId xmlns:a16="http://schemas.microsoft.com/office/drawing/2014/main" id="{8A4C9675-97F3-46EB-944D-13019DA58732}"/>
              </a:ext>
            </a:extLst>
          </p:cNvPr>
          <p:cNvSpPr txBox="1"/>
          <p:nvPr/>
        </p:nvSpPr>
        <p:spPr>
          <a:xfrm>
            <a:off x="6143401" y="4745603"/>
            <a:ext cx="1143939" cy="323709"/>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테스트 세트</a:t>
            </a:r>
          </a:p>
        </p:txBody>
      </p:sp>
      <p:sp>
        <p:nvSpPr>
          <p:cNvPr id="41" name="TextBox 40">
            <a:extLst>
              <a:ext uri="{FF2B5EF4-FFF2-40B4-BE49-F238E27FC236}">
                <a16:creationId xmlns:a16="http://schemas.microsoft.com/office/drawing/2014/main" id="{8E2F1573-41F5-4209-8B2B-5C014F99A58C}"/>
              </a:ext>
            </a:extLst>
          </p:cNvPr>
          <p:cNvSpPr txBox="1"/>
          <p:nvPr/>
        </p:nvSpPr>
        <p:spPr>
          <a:xfrm>
            <a:off x="2283860" y="4856553"/>
            <a:ext cx="955671" cy="323709"/>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훈련 세트</a:t>
            </a:r>
          </a:p>
        </p:txBody>
      </p:sp>
      <p:sp>
        <p:nvSpPr>
          <p:cNvPr id="3" name="TextBox 2">
            <a:extLst>
              <a:ext uri="{FF2B5EF4-FFF2-40B4-BE49-F238E27FC236}">
                <a16:creationId xmlns:a16="http://schemas.microsoft.com/office/drawing/2014/main" id="{8AEFD3D6-7154-468B-AEE7-F79DB414B53D}"/>
              </a:ext>
            </a:extLst>
          </p:cNvPr>
          <p:cNvSpPr txBox="1"/>
          <p:nvPr/>
        </p:nvSpPr>
        <p:spPr>
          <a:xfrm>
            <a:off x="4037507" y="6384464"/>
            <a:ext cx="803425"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80%</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42" name="TextBox 41">
            <a:extLst>
              <a:ext uri="{FF2B5EF4-FFF2-40B4-BE49-F238E27FC236}">
                <a16:creationId xmlns:a16="http://schemas.microsoft.com/office/drawing/2014/main" id="{9EE0A0A1-1AEB-4471-A6D7-0702FB442A23}"/>
              </a:ext>
            </a:extLst>
          </p:cNvPr>
          <p:cNvSpPr txBox="1"/>
          <p:nvPr/>
        </p:nvSpPr>
        <p:spPr>
          <a:xfrm>
            <a:off x="5338804" y="6372778"/>
            <a:ext cx="803425"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20%</a:t>
            </a:r>
            <a:endParaRPr lang="ko-KR" altLang="en-US" sz="2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49751023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2.6 </a:t>
            </a:r>
            <a:r>
              <a:rPr lang="ko-KR" altLang="en-US" sz="1800" b="1">
                <a:solidFill>
                  <a:srgbClr val="000000"/>
                </a:solidFill>
                <a:ea typeface="-2002" pitchFamily="18" charset="-127"/>
              </a:rPr>
              <a:t>로지스틱 회귀 구현</a:t>
            </a:r>
          </a:p>
        </p:txBody>
      </p:sp>
      <p:sp>
        <p:nvSpPr>
          <p:cNvPr id="7" name="직사각형 6">
            <a:extLst>
              <a:ext uri="{FF2B5EF4-FFF2-40B4-BE49-F238E27FC236}">
                <a16:creationId xmlns:a16="http://schemas.microsoft.com/office/drawing/2014/main" id="{B00C7DEF-F405-49F4-9211-ABCE714229F7}"/>
              </a:ext>
            </a:extLst>
          </p:cNvPr>
          <p:cNvSpPr/>
          <p:nvPr/>
        </p:nvSpPr>
        <p:spPr>
          <a:xfrm>
            <a:off x="1558246" y="1441927"/>
            <a:ext cx="8056334" cy="1077218"/>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from sklearn.model_selection import train_test_split</a:t>
            </a: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x_train, x_test, y_train, y_test = train_test_split(x, y, stratify=y, </a:t>
            </a:r>
          </a:p>
          <a:p>
            <a:r>
              <a:rPr lang="en-US" altLang="ko-KR">
                <a:solidFill>
                  <a:schemeClr val="tx1"/>
                </a:solidFill>
                <a:latin typeface="Consolas" panose="020B0609020204030204" pitchFamily="49" charset="0"/>
              </a:rPr>
              <a:t>test_size=0.2, random_state=42)</a:t>
            </a:r>
            <a:endParaRPr lang="ko-KR" altLang="en-US">
              <a:solidFill>
                <a:schemeClr val="tx1"/>
              </a:solidFill>
              <a:latin typeface="Consolas" panose="020B0609020204030204" pitchFamily="49" charset="0"/>
            </a:endParaRPr>
          </a:p>
        </p:txBody>
      </p:sp>
      <p:sp>
        <p:nvSpPr>
          <p:cNvPr id="29" name="TextBox 28">
            <a:extLst>
              <a:ext uri="{FF2B5EF4-FFF2-40B4-BE49-F238E27FC236}">
                <a16:creationId xmlns:a16="http://schemas.microsoft.com/office/drawing/2014/main" id="{4EF2D4AD-38CA-4B56-86BA-532F7BA190C6}"/>
              </a:ext>
            </a:extLst>
          </p:cNvPr>
          <p:cNvSpPr txBox="1"/>
          <p:nvPr/>
        </p:nvSpPr>
        <p:spPr>
          <a:xfrm>
            <a:off x="1241502" y="955930"/>
            <a:ext cx="1782860"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타겟 데이터 확인</a:t>
            </a:r>
          </a:p>
        </p:txBody>
      </p:sp>
      <p:sp>
        <p:nvSpPr>
          <p:cNvPr id="2" name="설명선: 선 1">
            <a:extLst>
              <a:ext uri="{FF2B5EF4-FFF2-40B4-BE49-F238E27FC236}">
                <a16:creationId xmlns:a16="http://schemas.microsoft.com/office/drawing/2014/main" id="{65166062-2E81-4239-B37F-99097CE337A2}"/>
              </a:ext>
            </a:extLst>
          </p:cNvPr>
          <p:cNvSpPr/>
          <p:nvPr/>
        </p:nvSpPr>
        <p:spPr>
          <a:xfrm>
            <a:off x="6483350" y="3071814"/>
            <a:ext cx="2584450" cy="514350"/>
          </a:xfrm>
          <a:prstGeom prst="borderCallout1">
            <a:avLst>
              <a:gd name="adj1" fmla="val -3473"/>
              <a:gd name="adj2" fmla="val 45476"/>
              <a:gd name="adj3" fmla="val -159106"/>
              <a:gd name="adj4" fmla="val 4913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1200">
                <a:solidFill>
                  <a:schemeClr val="tx1"/>
                </a:solidFill>
                <a:latin typeface="고도 M" panose="02000503000000020004" pitchFamily="2" charset="-127"/>
                <a:ea typeface="고도 M" panose="02000503000000020004" pitchFamily="2" charset="-127"/>
              </a:rPr>
              <a:t>훈련 데이터를 나눌때 </a:t>
            </a:r>
            <a:r>
              <a:rPr lang="en-US" altLang="ko-KR" sz="1200">
                <a:solidFill>
                  <a:schemeClr val="tx1"/>
                </a:solidFill>
                <a:latin typeface="고도 M" panose="02000503000000020004" pitchFamily="2" charset="-127"/>
                <a:ea typeface="고도 M" panose="02000503000000020004" pitchFamily="2" charset="-127"/>
              </a:rPr>
              <a:t>class</a:t>
            </a:r>
            <a:r>
              <a:rPr lang="ko-KR" altLang="en-US" sz="1200">
                <a:solidFill>
                  <a:schemeClr val="tx1"/>
                </a:solidFill>
                <a:latin typeface="고도 M" panose="02000503000000020004" pitchFamily="2" charset="-127"/>
                <a:ea typeface="고도 M" panose="02000503000000020004" pitchFamily="2" charset="-127"/>
              </a:rPr>
              <a:t>의 비율을 동일하게 만든다</a:t>
            </a:r>
            <a:r>
              <a:rPr lang="en-US" altLang="ko-KR" sz="1200">
                <a:solidFill>
                  <a:schemeClr val="tx1"/>
                </a:solidFill>
                <a:latin typeface="고도 M" panose="02000503000000020004" pitchFamily="2" charset="-127"/>
                <a:ea typeface="고도 M" panose="02000503000000020004" pitchFamily="2" charset="-127"/>
              </a:rPr>
              <a:t>.</a:t>
            </a:r>
            <a:endParaRPr lang="ko-KR" altLang="en-US" sz="1200">
              <a:solidFill>
                <a:schemeClr val="tx1"/>
              </a:solidFill>
              <a:latin typeface="고도 M" panose="02000503000000020004" pitchFamily="2" charset="-127"/>
              <a:ea typeface="고도 M" panose="02000503000000020004" pitchFamily="2" charset="-127"/>
            </a:endParaRPr>
          </a:p>
        </p:txBody>
      </p:sp>
      <p:sp>
        <p:nvSpPr>
          <p:cNvPr id="8" name="설명선: 선 7">
            <a:extLst>
              <a:ext uri="{FF2B5EF4-FFF2-40B4-BE49-F238E27FC236}">
                <a16:creationId xmlns:a16="http://schemas.microsoft.com/office/drawing/2014/main" id="{F17626A2-EE71-4FC4-89D1-04BFD0C9E05C}"/>
              </a:ext>
            </a:extLst>
          </p:cNvPr>
          <p:cNvSpPr/>
          <p:nvPr/>
        </p:nvSpPr>
        <p:spPr>
          <a:xfrm>
            <a:off x="687388" y="3065464"/>
            <a:ext cx="2584450" cy="514350"/>
          </a:xfrm>
          <a:prstGeom prst="borderCallout1">
            <a:avLst>
              <a:gd name="adj1" fmla="val -2238"/>
              <a:gd name="adj2" fmla="val 47687"/>
              <a:gd name="adj3" fmla="val -110957"/>
              <a:gd name="adj4" fmla="val 56508"/>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1200">
                <a:solidFill>
                  <a:schemeClr val="tx1"/>
                </a:solidFill>
                <a:latin typeface="고도 M" panose="02000503000000020004" pitchFamily="2" charset="-127"/>
                <a:ea typeface="고도 M" panose="02000503000000020004" pitchFamily="2" charset="-127"/>
              </a:rPr>
              <a:t>훈련 데이터와 테스트 데이터의 비율을</a:t>
            </a:r>
            <a:endParaRPr lang="en-US" altLang="ko-KR" sz="1200">
              <a:solidFill>
                <a:schemeClr val="tx1"/>
              </a:solidFill>
              <a:latin typeface="고도 M" panose="02000503000000020004" pitchFamily="2" charset="-127"/>
              <a:ea typeface="고도 M" panose="02000503000000020004" pitchFamily="2" charset="-127"/>
            </a:endParaRPr>
          </a:p>
          <a:p>
            <a:r>
              <a:rPr lang="en-US" altLang="ko-KR" sz="1200">
                <a:solidFill>
                  <a:schemeClr val="tx1"/>
                </a:solidFill>
                <a:latin typeface="고도 M" panose="02000503000000020004" pitchFamily="2" charset="-127"/>
                <a:ea typeface="고도 M" panose="02000503000000020004" pitchFamily="2" charset="-127"/>
              </a:rPr>
              <a:t>8:2</a:t>
            </a:r>
            <a:r>
              <a:rPr lang="ko-KR" altLang="en-US" sz="1200">
                <a:solidFill>
                  <a:schemeClr val="tx1"/>
                </a:solidFill>
                <a:latin typeface="고도 M" panose="02000503000000020004" pitchFamily="2" charset="-127"/>
                <a:ea typeface="고도 M" panose="02000503000000020004" pitchFamily="2" charset="-127"/>
              </a:rPr>
              <a:t>로 설정한다</a:t>
            </a:r>
            <a:r>
              <a:rPr lang="en-US" altLang="ko-KR" sz="1200">
                <a:solidFill>
                  <a:schemeClr val="tx1"/>
                </a:solidFill>
                <a:latin typeface="고도 M" panose="02000503000000020004" pitchFamily="2" charset="-127"/>
                <a:ea typeface="고도 M" panose="02000503000000020004" pitchFamily="2" charset="-127"/>
              </a:rPr>
              <a:t>.</a:t>
            </a:r>
            <a:endParaRPr lang="ko-KR" altLang="en-US" sz="1200">
              <a:solidFill>
                <a:schemeClr val="tx1"/>
              </a:solidFill>
              <a:latin typeface="고도 M" panose="02000503000000020004" pitchFamily="2" charset="-127"/>
              <a:ea typeface="고도 M" panose="02000503000000020004" pitchFamily="2" charset="-127"/>
            </a:endParaRPr>
          </a:p>
        </p:txBody>
      </p:sp>
      <p:sp>
        <p:nvSpPr>
          <p:cNvPr id="9" name="설명선: 선 8">
            <a:extLst>
              <a:ext uri="{FF2B5EF4-FFF2-40B4-BE49-F238E27FC236}">
                <a16:creationId xmlns:a16="http://schemas.microsoft.com/office/drawing/2014/main" id="{A79B6EC6-1D76-48FD-9859-A17AB19A3000}"/>
              </a:ext>
            </a:extLst>
          </p:cNvPr>
          <p:cNvSpPr/>
          <p:nvPr/>
        </p:nvSpPr>
        <p:spPr>
          <a:xfrm>
            <a:off x="3585369" y="3071814"/>
            <a:ext cx="2584450" cy="514350"/>
          </a:xfrm>
          <a:prstGeom prst="borderCallout1">
            <a:avLst>
              <a:gd name="adj1" fmla="val -3472"/>
              <a:gd name="adj2" fmla="val 24592"/>
              <a:gd name="adj3" fmla="val -120834"/>
              <a:gd name="adj4" fmla="val 20636"/>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1200">
                <a:solidFill>
                  <a:schemeClr val="tx1"/>
                </a:solidFill>
                <a:latin typeface="고도 M" panose="02000503000000020004" pitchFamily="2" charset="-127"/>
                <a:ea typeface="고도 M" panose="02000503000000020004" pitchFamily="2" charset="-127"/>
              </a:rPr>
              <a:t>난수 초깃값 </a:t>
            </a:r>
            <a:r>
              <a:rPr lang="en-US" altLang="ko-KR" sz="1200">
                <a:solidFill>
                  <a:schemeClr val="tx1"/>
                </a:solidFill>
                <a:latin typeface="고도 M" panose="02000503000000020004" pitchFamily="2" charset="-127"/>
                <a:ea typeface="고도 M" panose="02000503000000020004" pitchFamily="2" charset="-127"/>
              </a:rPr>
              <a:t>42</a:t>
            </a:r>
            <a:r>
              <a:rPr lang="ko-KR" altLang="en-US" sz="1200">
                <a:solidFill>
                  <a:schemeClr val="tx1"/>
                </a:solidFill>
                <a:latin typeface="고도 M" panose="02000503000000020004" pitchFamily="2" charset="-127"/>
                <a:ea typeface="고도 M" panose="02000503000000020004" pitchFamily="2" charset="-127"/>
              </a:rPr>
              <a:t>로 지정하여 무작위로 데이터 세트를 섞은 다음 나눈다</a:t>
            </a:r>
            <a:r>
              <a:rPr lang="en-US" altLang="ko-KR" sz="1200">
                <a:solidFill>
                  <a:schemeClr val="tx1"/>
                </a:solidFill>
                <a:latin typeface="고도 M" panose="02000503000000020004" pitchFamily="2" charset="-127"/>
                <a:ea typeface="고도 M" panose="02000503000000020004" pitchFamily="2" charset="-127"/>
              </a:rPr>
              <a:t>.</a:t>
            </a:r>
            <a:endParaRPr lang="ko-KR" altLang="en-US" sz="1200">
              <a:solidFill>
                <a:schemeClr val="tx1"/>
              </a:solidFill>
              <a:latin typeface="고도 M" panose="02000503000000020004" pitchFamily="2" charset="-127"/>
              <a:ea typeface="고도 M" panose="02000503000000020004" pitchFamily="2" charset="-127"/>
            </a:endParaRPr>
          </a:p>
        </p:txBody>
      </p:sp>
      <p:sp>
        <p:nvSpPr>
          <p:cNvPr id="10" name="직사각형 9">
            <a:extLst>
              <a:ext uri="{FF2B5EF4-FFF2-40B4-BE49-F238E27FC236}">
                <a16:creationId xmlns:a16="http://schemas.microsoft.com/office/drawing/2014/main" id="{4A027006-10ED-4615-B6D5-02704AFE1982}"/>
              </a:ext>
            </a:extLst>
          </p:cNvPr>
          <p:cNvSpPr/>
          <p:nvPr/>
        </p:nvSpPr>
        <p:spPr>
          <a:xfrm>
            <a:off x="1558246" y="4526471"/>
            <a:ext cx="8056334" cy="584775"/>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print(x_train.shape, x_test.shape)</a:t>
            </a:r>
          </a:p>
          <a:p>
            <a:r>
              <a:rPr lang="en-US" altLang="ko-KR">
                <a:solidFill>
                  <a:schemeClr val="tx1"/>
                </a:solidFill>
                <a:latin typeface="Consolas" panose="020B0609020204030204" pitchFamily="49" charset="0"/>
              </a:rPr>
              <a:t>(455, 30) (114, 30)</a:t>
            </a: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491027B7-49A6-41A9-B6C9-BDC2A9B20196}"/>
              </a:ext>
            </a:extLst>
          </p:cNvPr>
          <p:cNvSpPr/>
          <p:nvPr/>
        </p:nvSpPr>
        <p:spPr>
          <a:xfrm>
            <a:off x="1558246" y="5644673"/>
            <a:ext cx="8056334" cy="584775"/>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np.unique(y_train, return_counts=True)</a:t>
            </a:r>
          </a:p>
          <a:p>
            <a:r>
              <a:rPr lang="en-US" altLang="ko-KR">
                <a:solidFill>
                  <a:schemeClr val="tx1"/>
                </a:solidFill>
                <a:latin typeface="Consolas" panose="020B0609020204030204" pitchFamily="49" charset="0"/>
              </a:rPr>
              <a:t>(array([0, 1]), array([170, 285], dtype=int64))</a:t>
            </a:r>
            <a:endParaRPr lang="ko-KR" altLang="en-US">
              <a:solidFill>
                <a:schemeClr val="tx1"/>
              </a:solidFill>
              <a:latin typeface="Consolas" panose="020B0609020204030204" pitchFamily="49" charset="0"/>
            </a:endParaRPr>
          </a:p>
        </p:txBody>
      </p:sp>
      <p:sp>
        <p:nvSpPr>
          <p:cNvPr id="13" name="TextBox 12">
            <a:extLst>
              <a:ext uri="{FF2B5EF4-FFF2-40B4-BE49-F238E27FC236}">
                <a16:creationId xmlns:a16="http://schemas.microsoft.com/office/drawing/2014/main" id="{FDCA7586-0B4C-46F8-9E23-300F210C6CC8}"/>
              </a:ext>
            </a:extLst>
          </p:cNvPr>
          <p:cNvSpPr txBox="1"/>
          <p:nvPr/>
        </p:nvSpPr>
        <p:spPr>
          <a:xfrm>
            <a:off x="1349452" y="4137517"/>
            <a:ext cx="1981633"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8:2 </a:t>
            </a:r>
            <a:r>
              <a:rPr lang="ko-KR" altLang="en-US" sz="1800">
                <a:solidFill>
                  <a:schemeClr val="tx1"/>
                </a:solidFill>
                <a:latin typeface="고도 M" panose="02000503000000020004" pitchFamily="2" charset="-127"/>
                <a:ea typeface="고도 M" panose="02000503000000020004" pitchFamily="2" charset="-127"/>
              </a:rPr>
              <a:t>나눈 비율 확인</a:t>
            </a:r>
          </a:p>
        </p:txBody>
      </p:sp>
      <p:sp>
        <p:nvSpPr>
          <p:cNvPr id="14" name="TextBox 13">
            <a:extLst>
              <a:ext uri="{FF2B5EF4-FFF2-40B4-BE49-F238E27FC236}">
                <a16:creationId xmlns:a16="http://schemas.microsoft.com/office/drawing/2014/main" id="{760E847F-9DD9-46F6-8B8D-DCAA0200D9CF}"/>
              </a:ext>
            </a:extLst>
          </p:cNvPr>
          <p:cNvSpPr txBox="1"/>
          <p:nvPr/>
        </p:nvSpPr>
        <p:spPr>
          <a:xfrm>
            <a:off x="1349452" y="5275341"/>
            <a:ext cx="2130904"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data </a:t>
            </a:r>
            <a:r>
              <a:rPr lang="ko-KR" altLang="en-US" sz="1800">
                <a:solidFill>
                  <a:schemeClr val="tx1"/>
                </a:solidFill>
                <a:latin typeface="고도 M" panose="02000503000000020004" pitchFamily="2" charset="-127"/>
                <a:ea typeface="고도 M" panose="02000503000000020004" pitchFamily="2" charset="-127"/>
              </a:rPr>
              <a:t>비율 유지 확인</a:t>
            </a:r>
          </a:p>
        </p:txBody>
      </p:sp>
    </p:spTree>
    <p:extLst>
      <p:ext uri="{BB962C8B-B14F-4D97-AF65-F5344CB8AC3E}">
        <p14:creationId xmlns:p14="http://schemas.microsoft.com/office/powerpoint/2010/main" val="1960603052"/>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2.6 </a:t>
            </a:r>
            <a:r>
              <a:rPr lang="ko-KR" altLang="en-US" sz="1800" b="1">
                <a:solidFill>
                  <a:srgbClr val="000000"/>
                </a:solidFill>
                <a:ea typeface="-2002" pitchFamily="18" charset="-127"/>
              </a:rPr>
              <a:t>로지스틱 회귀 구현</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9EFFA497-0D4A-4975-9C11-7407C2473392}"/>
                  </a:ext>
                </a:extLst>
              </p:cNvPr>
              <p:cNvSpPr txBox="1"/>
              <p:nvPr/>
            </p:nvSpPr>
            <p:spPr>
              <a:xfrm>
                <a:off x="1473200" y="1188720"/>
                <a:ext cx="2333909" cy="58477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acc>
                        <m:accPr>
                          <m:chr m:val="̂"/>
                          <m:ctrlPr>
                            <a:rPr lang="ko-KR" altLang="en-US" sz="3200" i="1" smtClean="0">
                              <a:solidFill>
                                <a:schemeClr val="tx1"/>
                              </a:solidFill>
                              <a:latin typeface="Cambria Math" panose="02040503050406030204" pitchFamily="18" charset="0"/>
                              <a:ea typeface="고도 M" panose="02000503000000020004" pitchFamily="2" charset="-127"/>
                            </a:rPr>
                          </m:ctrlPr>
                        </m:accPr>
                        <m:e>
                          <m:r>
                            <a:rPr lang="en-US" altLang="ko-KR" sz="3200" b="0" i="1" smtClean="0">
                              <a:solidFill>
                                <a:schemeClr val="tx1"/>
                              </a:solidFill>
                              <a:latin typeface="Cambria Math" panose="02040503050406030204" pitchFamily="18" charset="0"/>
                              <a:ea typeface="고도 M" panose="02000503000000020004" pitchFamily="2" charset="-127"/>
                            </a:rPr>
                            <m:t>𝑦</m:t>
                          </m:r>
                        </m:e>
                      </m:acc>
                      <m:r>
                        <a:rPr lang="en-US" altLang="ko-KR" sz="3200" b="0" i="1" smtClean="0">
                          <a:solidFill>
                            <a:schemeClr val="tx1"/>
                          </a:solidFill>
                          <a:latin typeface="Cambria Math" panose="02040503050406030204" pitchFamily="18" charset="0"/>
                          <a:ea typeface="고도 M" panose="02000503000000020004" pitchFamily="2" charset="-127"/>
                        </a:rPr>
                        <m:t>=</m:t>
                      </m:r>
                      <m:r>
                        <a:rPr lang="en-US" altLang="ko-KR" sz="3200" b="0" i="1" smtClean="0">
                          <a:solidFill>
                            <a:schemeClr val="tx1"/>
                          </a:solidFill>
                          <a:latin typeface="Cambria Math" panose="02040503050406030204" pitchFamily="18" charset="0"/>
                          <a:ea typeface="고도 M" panose="02000503000000020004" pitchFamily="2" charset="-127"/>
                        </a:rPr>
                        <m:t>𝑤𝑥</m:t>
                      </m:r>
                      <m:r>
                        <a:rPr lang="en-US" altLang="ko-KR" sz="3200" b="0" i="1" smtClean="0">
                          <a:solidFill>
                            <a:schemeClr val="tx1"/>
                          </a:solidFill>
                          <a:latin typeface="Cambria Math" panose="02040503050406030204" pitchFamily="18" charset="0"/>
                          <a:ea typeface="고도 M" panose="02000503000000020004" pitchFamily="2" charset="-127"/>
                        </a:rPr>
                        <m:t>+</m:t>
                      </m:r>
                      <m:r>
                        <a:rPr lang="en-US" altLang="ko-KR" sz="3200" b="0" i="1" smtClean="0">
                          <a:solidFill>
                            <a:schemeClr val="tx1"/>
                          </a:solidFill>
                          <a:latin typeface="Cambria Math" panose="02040503050406030204" pitchFamily="18" charset="0"/>
                          <a:ea typeface="고도 M" panose="02000503000000020004" pitchFamily="2" charset="-127"/>
                        </a:rPr>
                        <m:t>𝑏</m:t>
                      </m:r>
                    </m:oMath>
                  </m:oMathPara>
                </a14:m>
                <a:endParaRPr lang="ko-KR" altLang="en-US" sz="3200">
                  <a:solidFill>
                    <a:schemeClr val="tx1"/>
                  </a:solidFill>
                  <a:latin typeface="고도 M" panose="02000503000000020004" pitchFamily="2" charset="-127"/>
                  <a:ea typeface="고도 M" panose="02000503000000020004" pitchFamily="2" charset="-127"/>
                </a:endParaRPr>
              </a:p>
            </p:txBody>
          </p:sp>
        </mc:Choice>
        <mc:Fallback xmlns="">
          <p:sp>
            <p:nvSpPr>
              <p:cNvPr id="2" name="TextBox 1">
                <a:extLst>
                  <a:ext uri="{FF2B5EF4-FFF2-40B4-BE49-F238E27FC236}">
                    <a16:creationId xmlns:a16="http://schemas.microsoft.com/office/drawing/2014/main" id="{9EFFA497-0D4A-4975-9C11-7407C2473392}"/>
                  </a:ext>
                </a:extLst>
              </p:cNvPr>
              <p:cNvSpPr txBox="1">
                <a:spLocks noRot="1" noChangeAspect="1" noMove="1" noResize="1" noEditPoints="1" noAdjustHandles="1" noChangeArrowheads="1" noChangeShapeType="1" noTextEdit="1"/>
              </p:cNvSpPr>
              <p:nvPr/>
            </p:nvSpPr>
            <p:spPr>
              <a:xfrm>
                <a:off x="1473200" y="1188720"/>
                <a:ext cx="2333909" cy="584775"/>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45A327A8-4D99-431D-B577-5AACF0E45F62}"/>
                  </a:ext>
                </a:extLst>
              </p:cNvPr>
              <p:cNvSpPr txBox="1"/>
              <p:nvPr/>
            </p:nvSpPr>
            <p:spPr>
              <a:xfrm>
                <a:off x="1473200" y="2352040"/>
                <a:ext cx="4037580" cy="58477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acc>
                        <m:accPr>
                          <m:chr m:val="̂"/>
                          <m:ctrlPr>
                            <a:rPr lang="ko-KR" altLang="en-US" sz="3200" i="1" smtClean="0">
                              <a:solidFill>
                                <a:schemeClr val="tx1"/>
                              </a:solidFill>
                              <a:latin typeface="Cambria Math" panose="02040503050406030204" pitchFamily="18" charset="0"/>
                              <a:ea typeface="고도 M" panose="02000503000000020004" pitchFamily="2" charset="-127"/>
                            </a:rPr>
                          </m:ctrlPr>
                        </m:accPr>
                        <m:e>
                          <m:r>
                            <a:rPr lang="en-US" altLang="ko-KR" sz="3200" b="0" i="1" smtClean="0">
                              <a:solidFill>
                                <a:schemeClr val="tx1"/>
                              </a:solidFill>
                              <a:latin typeface="Cambria Math" panose="02040503050406030204" pitchFamily="18" charset="0"/>
                              <a:ea typeface="고도 M" panose="02000503000000020004" pitchFamily="2" charset="-127"/>
                            </a:rPr>
                            <m:t>𝑦</m:t>
                          </m:r>
                        </m:e>
                      </m:acc>
                      <m:r>
                        <a:rPr lang="en-US" altLang="ko-KR" sz="3200" b="0" i="1" smtClean="0">
                          <a:solidFill>
                            <a:schemeClr val="tx1"/>
                          </a:solidFill>
                          <a:latin typeface="Cambria Math" panose="02040503050406030204" pitchFamily="18" charset="0"/>
                          <a:ea typeface="고도 M" panose="02000503000000020004" pitchFamily="2" charset="-127"/>
                        </a:rPr>
                        <m:t>=</m:t>
                      </m:r>
                      <m:sSub>
                        <m:sSubPr>
                          <m:ctrlPr>
                            <a:rPr lang="en-US" altLang="ko-KR" sz="3200" b="0" i="1" smtClean="0">
                              <a:solidFill>
                                <a:schemeClr val="tx1"/>
                              </a:solidFill>
                              <a:latin typeface="Cambria Math" panose="02040503050406030204" pitchFamily="18" charset="0"/>
                              <a:ea typeface="고도 M" panose="02000503000000020004" pitchFamily="2" charset="-127"/>
                            </a:rPr>
                          </m:ctrlPr>
                        </m:sSubPr>
                        <m:e>
                          <m:r>
                            <a:rPr lang="en-US" altLang="ko-KR" sz="3200" b="0" i="1" smtClean="0">
                              <a:solidFill>
                                <a:schemeClr val="tx1"/>
                              </a:solidFill>
                              <a:latin typeface="Cambria Math" panose="02040503050406030204" pitchFamily="18" charset="0"/>
                              <a:ea typeface="고도 M" panose="02000503000000020004" pitchFamily="2" charset="-127"/>
                            </a:rPr>
                            <m:t>𝑤</m:t>
                          </m:r>
                        </m:e>
                        <m:sub>
                          <m:r>
                            <a:rPr lang="en-US" altLang="ko-KR" sz="3200" b="0" i="1" smtClean="0">
                              <a:solidFill>
                                <a:schemeClr val="tx1"/>
                              </a:solidFill>
                              <a:latin typeface="Cambria Math" panose="02040503050406030204" pitchFamily="18" charset="0"/>
                              <a:ea typeface="고도 M" panose="02000503000000020004" pitchFamily="2" charset="-127"/>
                            </a:rPr>
                            <m:t>1</m:t>
                          </m:r>
                        </m:sub>
                      </m:sSub>
                      <m:sSub>
                        <m:sSubPr>
                          <m:ctrlPr>
                            <a:rPr lang="en-US" altLang="ko-KR" sz="3200" b="0" i="1" smtClean="0">
                              <a:solidFill>
                                <a:schemeClr val="tx1"/>
                              </a:solidFill>
                              <a:latin typeface="Cambria Math" panose="02040503050406030204" pitchFamily="18" charset="0"/>
                              <a:ea typeface="고도 M" panose="02000503000000020004" pitchFamily="2" charset="-127"/>
                            </a:rPr>
                          </m:ctrlPr>
                        </m:sSubPr>
                        <m:e>
                          <m:r>
                            <a:rPr lang="en-US" altLang="ko-KR" sz="3200" b="0" i="1" smtClean="0">
                              <a:solidFill>
                                <a:schemeClr val="tx1"/>
                              </a:solidFill>
                              <a:latin typeface="Cambria Math" panose="02040503050406030204" pitchFamily="18" charset="0"/>
                              <a:ea typeface="고도 M" panose="02000503000000020004" pitchFamily="2" charset="-127"/>
                            </a:rPr>
                            <m:t>𝑥</m:t>
                          </m:r>
                        </m:e>
                        <m:sub>
                          <m:r>
                            <a:rPr lang="en-US" altLang="ko-KR" sz="3200" b="0" i="1" smtClean="0">
                              <a:solidFill>
                                <a:schemeClr val="tx1"/>
                              </a:solidFill>
                              <a:latin typeface="Cambria Math" panose="02040503050406030204" pitchFamily="18" charset="0"/>
                              <a:ea typeface="고도 M" panose="02000503000000020004" pitchFamily="2" charset="-127"/>
                            </a:rPr>
                            <m:t>1</m:t>
                          </m:r>
                        </m:sub>
                      </m:sSub>
                      <m:r>
                        <a:rPr lang="en-US" altLang="ko-KR" sz="3200" b="0" i="1" smtClean="0">
                          <a:solidFill>
                            <a:schemeClr val="tx1"/>
                          </a:solidFill>
                          <a:latin typeface="Cambria Math" panose="02040503050406030204" pitchFamily="18" charset="0"/>
                          <a:ea typeface="고도 M" panose="02000503000000020004" pitchFamily="2" charset="-127"/>
                        </a:rPr>
                        <m:t>+</m:t>
                      </m:r>
                      <m:sSub>
                        <m:sSubPr>
                          <m:ctrlPr>
                            <a:rPr lang="en-US" altLang="ko-KR" sz="3200" b="0" i="1" smtClean="0">
                              <a:solidFill>
                                <a:schemeClr val="tx1"/>
                              </a:solidFill>
                              <a:latin typeface="Cambria Math" panose="02040503050406030204" pitchFamily="18" charset="0"/>
                              <a:ea typeface="고도 M" panose="02000503000000020004" pitchFamily="2" charset="-127"/>
                            </a:rPr>
                          </m:ctrlPr>
                        </m:sSubPr>
                        <m:e>
                          <m:r>
                            <a:rPr lang="en-US" altLang="ko-KR" sz="3200" b="0" i="1" smtClean="0">
                              <a:solidFill>
                                <a:schemeClr val="tx1"/>
                              </a:solidFill>
                              <a:latin typeface="Cambria Math" panose="02040503050406030204" pitchFamily="18" charset="0"/>
                              <a:ea typeface="고도 M" panose="02000503000000020004" pitchFamily="2" charset="-127"/>
                            </a:rPr>
                            <m:t>𝑤</m:t>
                          </m:r>
                        </m:e>
                        <m:sub>
                          <m:r>
                            <a:rPr lang="en-US" altLang="ko-KR" sz="3200" b="0" i="1" smtClean="0">
                              <a:solidFill>
                                <a:schemeClr val="tx1"/>
                              </a:solidFill>
                              <a:latin typeface="Cambria Math" panose="02040503050406030204" pitchFamily="18" charset="0"/>
                              <a:ea typeface="고도 M" panose="02000503000000020004" pitchFamily="2" charset="-127"/>
                            </a:rPr>
                            <m:t>2</m:t>
                          </m:r>
                        </m:sub>
                      </m:sSub>
                      <m:sSub>
                        <m:sSubPr>
                          <m:ctrlPr>
                            <a:rPr lang="en-US" altLang="ko-KR" sz="3200" b="0" i="1" smtClean="0">
                              <a:solidFill>
                                <a:schemeClr val="tx1"/>
                              </a:solidFill>
                              <a:latin typeface="Cambria Math" panose="02040503050406030204" pitchFamily="18" charset="0"/>
                              <a:ea typeface="고도 M" panose="02000503000000020004" pitchFamily="2" charset="-127"/>
                            </a:rPr>
                          </m:ctrlPr>
                        </m:sSubPr>
                        <m:e>
                          <m:r>
                            <a:rPr lang="en-US" altLang="ko-KR" sz="3200" b="0" i="1" smtClean="0">
                              <a:solidFill>
                                <a:schemeClr val="tx1"/>
                              </a:solidFill>
                              <a:latin typeface="Cambria Math" panose="02040503050406030204" pitchFamily="18" charset="0"/>
                              <a:ea typeface="고도 M" panose="02000503000000020004" pitchFamily="2" charset="-127"/>
                            </a:rPr>
                            <m:t>𝑥</m:t>
                          </m:r>
                        </m:e>
                        <m:sub>
                          <m:r>
                            <a:rPr lang="en-US" altLang="ko-KR" sz="3200" b="0" i="1" smtClean="0">
                              <a:solidFill>
                                <a:schemeClr val="tx1"/>
                              </a:solidFill>
                              <a:latin typeface="Cambria Math" panose="02040503050406030204" pitchFamily="18" charset="0"/>
                              <a:ea typeface="고도 M" panose="02000503000000020004" pitchFamily="2" charset="-127"/>
                            </a:rPr>
                            <m:t>2</m:t>
                          </m:r>
                        </m:sub>
                      </m:sSub>
                      <m:r>
                        <a:rPr lang="en-US" altLang="ko-KR" sz="3200" b="0" i="1" smtClean="0">
                          <a:solidFill>
                            <a:schemeClr val="tx1"/>
                          </a:solidFill>
                          <a:latin typeface="Cambria Math" panose="02040503050406030204" pitchFamily="18" charset="0"/>
                          <a:ea typeface="고도 M" panose="02000503000000020004" pitchFamily="2" charset="-127"/>
                        </a:rPr>
                        <m:t>+</m:t>
                      </m:r>
                      <m:r>
                        <a:rPr lang="en-US" altLang="ko-KR" sz="3200" b="0" i="1" smtClean="0">
                          <a:solidFill>
                            <a:schemeClr val="tx1"/>
                          </a:solidFill>
                          <a:latin typeface="Cambria Math" panose="02040503050406030204" pitchFamily="18" charset="0"/>
                          <a:ea typeface="고도 M" panose="02000503000000020004" pitchFamily="2" charset="-127"/>
                        </a:rPr>
                        <m:t>𝑏</m:t>
                      </m:r>
                    </m:oMath>
                  </m:oMathPara>
                </a14:m>
                <a:endParaRPr lang="ko-KR" altLang="en-US" sz="3200">
                  <a:solidFill>
                    <a:schemeClr val="tx1"/>
                  </a:solidFill>
                  <a:latin typeface="고도 M" panose="02000503000000020004" pitchFamily="2" charset="-127"/>
                  <a:ea typeface="고도 M" panose="02000503000000020004" pitchFamily="2" charset="-127"/>
                </a:endParaRPr>
              </a:p>
            </p:txBody>
          </p:sp>
        </mc:Choice>
        <mc:Fallback xmlns="">
          <p:sp>
            <p:nvSpPr>
              <p:cNvPr id="14" name="TextBox 13">
                <a:extLst>
                  <a:ext uri="{FF2B5EF4-FFF2-40B4-BE49-F238E27FC236}">
                    <a16:creationId xmlns:a16="http://schemas.microsoft.com/office/drawing/2014/main" id="{45A327A8-4D99-431D-B577-5AACF0E45F62}"/>
                  </a:ext>
                </a:extLst>
              </p:cNvPr>
              <p:cNvSpPr txBox="1">
                <a:spLocks noRot="1" noChangeAspect="1" noMove="1" noResize="1" noEditPoints="1" noAdjustHandles="1" noChangeArrowheads="1" noChangeShapeType="1" noTextEdit="1"/>
              </p:cNvSpPr>
              <p:nvPr/>
            </p:nvSpPr>
            <p:spPr>
              <a:xfrm>
                <a:off x="1473200" y="2352040"/>
                <a:ext cx="4037580" cy="584775"/>
              </a:xfrm>
              <a:prstGeom prst="rect">
                <a:avLst/>
              </a:prstGeom>
              <a:blipFill>
                <a:blip r:embed="rId7"/>
                <a:stretch>
                  <a:fillRect/>
                </a:stretch>
              </a:blipFill>
            </p:spPr>
            <p:txBody>
              <a:bodyPr/>
              <a:lstStyle/>
              <a:p>
                <a:r>
                  <a:rPr lang="ko-KR" altLang="en-US">
                    <a:noFill/>
                  </a:rPr>
                  <a:t> </a:t>
                </a:r>
              </a:p>
            </p:txBody>
          </p:sp>
        </mc:Fallback>
      </mc:AlternateContent>
      <p:sp>
        <p:nvSpPr>
          <p:cNvPr id="3" name="타원 2">
            <a:extLst>
              <a:ext uri="{FF2B5EF4-FFF2-40B4-BE49-F238E27FC236}">
                <a16:creationId xmlns:a16="http://schemas.microsoft.com/office/drawing/2014/main" id="{133558F2-BF25-4404-A154-7784698403D7}"/>
              </a:ext>
            </a:extLst>
          </p:cNvPr>
          <p:cNvSpPr/>
          <p:nvPr/>
        </p:nvSpPr>
        <p:spPr>
          <a:xfrm>
            <a:off x="1294800" y="4196172"/>
            <a:ext cx="793440" cy="79343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 name="직선 화살표 연결선 4">
            <a:extLst>
              <a:ext uri="{FF2B5EF4-FFF2-40B4-BE49-F238E27FC236}">
                <a16:creationId xmlns:a16="http://schemas.microsoft.com/office/drawing/2014/main" id="{E63F8227-1EA0-4F2C-916D-7F6C6A6E35CD}"/>
              </a:ext>
            </a:extLst>
          </p:cNvPr>
          <p:cNvCxnSpPr>
            <a:endCxn id="3" idx="1"/>
          </p:cNvCxnSpPr>
          <p:nvPr/>
        </p:nvCxnSpPr>
        <p:spPr>
          <a:xfrm>
            <a:off x="839307" y="4023526"/>
            <a:ext cx="571690" cy="28884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DA5D98A4-9917-42E1-94C9-67A52E248F5E}"/>
              </a:ext>
            </a:extLst>
          </p:cNvPr>
          <p:cNvCxnSpPr>
            <a:cxnSpLocks/>
            <a:endCxn id="3" idx="3"/>
          </p:cNvCxnSpPr>
          <p:nvPr/>
        </p:nvCxnSpPr>
        <p:spPr>
          <a:xfrm flipV="1">
            <a:off x="916447" y="4873415"/>
            <a:ext cx="494550" cy="32925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0942043E-5C1C-47C2-9321-154E3ED8263A}"/>
              </a:ext>
            </a:extLst>
          </p:cNvPr>
          <p:cNvCxnSpPr>
            <a:cxnSpLocks/>
          </p:cNvCxnSpPr>
          <p:nvPr/>
        </p:nvCxnSpPr>
        <p:spPr>
          <a:xfrm>
            <a:off x="666661" y="4592892"/>
            <a:ext cx="647668" cy="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6A74A4CF-820B-4E5A-B854-D7031ACACA50}"/>
              </a:ext>
            </a:extLst>
          </p:cNvPr>
          <p:cNvSpPr txBox="1"/>
          <p:nvPr/>
        </p:nvSpPr>
        <p:spPr>
          <a:xfrm>
            <a:off x="1285140" y="4334438"/>
            <a:ext cx="255240" cy="333828"/>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24" name="TextBox 23">
            <a:extLst>
              <a:ext uri="{FF2B5EF4-FFF2-40B4-BE49-F238E27FC236}">
                <a16:creationId xmlns:a16="http://schemas.microsoft.com/office/drawing/2014/main" id="{9389FE58-3A17-46DE-907D-F6F2333D1753}"/>
              </a:ext>
            </a:extLst>
          </p:cNvPr>
          <p:cNvSpPr txBox="1"/>
          <p:nvPr/>
        </p:nvSpPr>
        <p:spPr>
          <a:xfrm>
            <a:off x="1290718" y="4603927"/>
            <a:ext cx="262195" cy="333828"/>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27" name="TextBox 26">
            <a:extLst>
              <a:ext uri="{FF2B5EF4-FFF2-40B4-BE49-F238E27FC236}">
                <a16:creationId xmlns:a16="http://schemas.microsoft.com/office/drawing/2014/main" id="{E61B52F7-2F54-4466-940F-91A91C60A05B}"/>
              </a:ext>
            </a:extLst>
          </p:cNvPr>
          <p:cNvSpPr txBox="1"/>
          <p:nvPr/>
        </p:nvSpPr>
        <p:spPr>
          <a:xfrm>
            <a:off x="587208" y="3833265"/>
            <a:ext cx="314355" cy="333828"/>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w</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28" name="TextBox 27">
            <a:extLst>
              <a:ext uri="{FF2B5EF4-FFF2-40B4-BE49-F238E27FC236}">
                <a16:creationId xmlns:a16="http://schemas.microsoft.com/office/drawing/2014/main" id="{B68273F7-295A-42A5-9047-B30A2B515554}"/>
              </a:ext>
            </a:extLst>
          </p:cNvPr>
          <p:cNvSpPr txBox="1"/>
          <p:nvPr/>
        </p:nvSpPr>
        <p:spPr>
          <a:xfrm>
            <a:off x="352306" y="4397159"/>
            <a:ext cx="255240" cy="333828"/>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x</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30" name="TextBox 29">
            <a:extLst>
              <a:ext uri="{FF2B5EF4-FFF2-40B4-BE49-F238E27FC236}">
                <a16:creationId xmlns:a16="http://schemas.microsoft.com/office/drawing/2014/main" id="{E433F1CA-E9E5-4FC1-9847-4EE1A628CE14}"/>
              </a:ext>
            </a:extLst>
          </p:cNvPr>
          <p:cNvSpPr txBox="1"/>
          <p:nvPr/>
        </p:nvSpPr>
        <p:spPr>
          <a:xfrm>
            <a:off x="673666" y="5073986"/>
            <a:ext cx="267990" cy="333828"/>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b</a:t>
            </a:r>
            <a:endParaRPr lang="ko-KR" altLang="en-US" sz="2400">
              <a:solidFill>
                <a:schemeClr val="tx1"/>
              </a:solidFill>
              <a:latin typeface="고도 M" panose="02000503000000020004" pitchFamily="2" charset="-127"/>
              <a:ea typeface="고도 M" panose="02000503000000020004" pitchFamily="2" charset="-127"/>
            </a:endParaRPr>
          </a:p>
        </p:txBody>
      </p:sp>
      <p:cxnSp>
        <p:nvCxnSpPr>
          <p:cNvPr id="31" name="직선 화살표 연결선 30">
            <a:extLst>
              <a:ext uri="{FF2B5EF4-FFF2-40B4-BE49-F238E27FC236}">
                <a16:creationId xmlns:a16="http://schemas.microsoft.com/office/drawing/2014/main" id="{C9C1685F-4916-4042-BD7C-3EC4F4E2F92C}"/>
              </a:ext>
            </a:extLst>
          </p:cNvPr>
          <p:cNvCxnSpPr>
            <a:cxnSpLocks/>
          </p:cNvCxnSpPr>
          <p:nvPr/>
        </p:nvCxnSpPr>
        <p:spPr>
          <a:xfrm>
            <a:off x="2088240" y="4611273"/>
            <a:ext cx="647668" cy="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타원 31">
            <a:extLst>
              <a:ext uri="{FF2B5EF4-FFF2-40B4-BE49-F238E27FC236}">
                <a16:creationId xmlns:a16="http://schemas.microsoft.com/office/drawing/2014/main" id="{7FE64CE8-37F8-499F-A8D1-582D5628BAAC}"/>
              </a:ext>
            </a:extLst>
          </p:cNvPr>
          <p:cNvSpPr/>
          <p:nvPr/>
        </p:nvSpPr>
        <p:spPr>
          <a:xfrm>
            <a:off x="4353585" y="4196172"/>
            <a:ext cx="793440" cy="79343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3" name="직선 화살표 연결선 32">
            <a:extLst>
              <a:ext uri="{FF2B5EF4-FFF2-40B4-BE49-F238E27FC236}">
                <a16:creationId xmlns:a16="http://schemas.microsoft.com/office/drawing/2014/main" id="{E3B41867-E5D6-4754-8E11-17ED76D56DFC}"/>
              </a:ext>
            </a:extLst>
          </p:cNvPr>
          <p:cNvCxnSpPr>
            <a:endCxn id="32" idx="1"/>
          </p:cNvCxnSpPr>
          <p:nvPr/>
        </p:nvCxnSpPr>
        <p:spPr>
          <a:xfrm>
            <a:off x="3898092" y="4023526"/>
            <a:ext cx="571690" cy="28884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직선 화살표 연결선 33">
            <a:extLst>
              <a:ext uri="{FF2B5EF4-FFF2-40B4-BE49-F238E27FC236}">
                <a16:creationId xmlns:a16="http://schemas.microsoft.com/office/drawing/2014/main" id="{1660ACBD-E51F-4DB6-BCCA-12A6135DC5C0}"/>
              </a:ext>
            </a:extLst>
          </p:cNvPr>
          <p:cNvCxnSpPr>
            <a:cxnSpLocks/>
            <a:endCxn id="32" idx="3"/>
          </p:cNvCxnSpPr>
          <p:nvPr/>
        </p:nvCxnSpPr>
        <p:spPr>
          <a:xfrm flipV="1">
            <a:off x="3975232" y="4873415"/>
            <a:ext cx="494550" cy="32925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A7703FF2-3FDA-4C81-8F41-35C6AFD4276B}"/>
              </a:ext>
            </a:extLst>
          </p:cNvPr>
          <p:cNvCxnSpPr>
            <a:cxnSpLocks/>
          </p:cNvCxnSpPr>
          <p:nvPr/>
        </p:nvCxnSpPr>
        <p:spPr>
          <a:xfrm>
            <a:off x="3725446" y="4592892"/>
            <a:ext cx="647668" cy="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194B6399-2760-4E6F-9AA9-EC2DC494EF43}"/>
                  </a:ext>
                </a:extLst>
              </p:cNvPr>
              <p:cNvSpPr txBox="1"/>
              <p:nvPr/>
            </p:nvSpPr>
            <p:spPr>
              <a:xfrm>
                <a:off x="3221515" y="3759200"/>
                <a:ext cx="671134" cy="33382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a:solidFill>
                                <a:schemeClr val="tx1"/>
                              </a:solidFill>
                              <a:latin typeface="Cambria Math" panose="02040503050406030204" pitchFamily="18" charset="0"/>
                              <a:ea typeface="고도 M" panose="02000503000000020004" pitchFamily="2" charset="-127"/>
                            </a:rPr>
                          </m:ctrlPr>
                        </m:sSubPr>
                        <m:e>
                          <m:r>
                            <a:rPr lang="en-US" altLang="ko-KR" sz="2400" i="1">
                              <a:solidFill>
                                <a:schemeClr val="tx1"/>
                              </a:solidFill>
                              <a:latin typeface="Cambria Math" panose="02040503050406030204" pitchFamily="18" charset="0"/>
                              <a:ea typeface="고도 M" panose="02000503000000020004" pitchFamily="2" charset="-127"/>
                            </a:rPr>
                            <m:t>𝑤</m:t>
                          </m:r>
                        </m:e>
                        <m:sub>
                          <m:r>
                            <a:rPr lang="en-US" altLang="ko-KR" sz="2400" i="1">
                              <a:solidFill>
                                <a:schemeClr val="tx1"/>
                              </a:solidFill>
                              <a:latin typeface="Cambria Math" panose="02040503050406030204" pitchFamily="18" charset="0"/>
                              <a:ea typeface="고도 M" panose="02000503000000020004" pitchFamily="2" charset="-127"/>
                            </a:rPr>
                            <m:t>1</m:t>
                          </m:r>
                        </m:sub>
                      </m:sSub>
                      <m:sSub>
                        <m:sSubPr>
                          <m:ctrlPr>
                            <a:rPr lang="en-US" altLang="ko-KR" sz="2400" i="1">
                              <a:solidFill>
                                <a:schemeClr val="tx1"/>
                              </a:solidFill>
                              <a:latin typeface="Cambria Math" panose="02040503050406030204" pitchFamily="18" charset="0"/>
                              <a:ea typeface="고도 M" panose="02000503000000020004" pitchFamily="2" charset="-127"/>
                            </a:rPr>
                          </m:ctrlPr>
                        </m:sSubPr>
                        <m:e>
                          <m:r>
                            <a:rPr lang="en-US" altLang="ko-KR" sz="2400" i="1">
                              <a:solidFill>
                                <a:schemeClr val="tx1"/>
                              </a:solidFill>
                              <a:latin typeface="Cambria Math" panose="02040503050406030204" pitchFamily="18" charset="0"/>
                              <a:ea typeface="고도 M" panose="02000503000000020004" pitchFamily="2" charset="-127"/>
                            </a:rPr>
                            <m:t>𝑥</m:t>
                          </m:r>
                        </m:e>
                        <m:sub>
                          <m:r>
                            <a:rPr lang="en-US" altLang="ko-KR" sz="2400" i="1">
                              <a:solidFill>
                                <a:schemeClr val="tx1"/>
                              </a:solidFill>
                              <a:latin typeface="Cambria Math" panose="02040503050406030204" pitchFamily="18" charset="0"/>
                              <a:ea typeface="고도 M" panose="02000503000000020004" pitchFamily="2" charset="-127"/>
                            </a:rPr>
                            <m:t>1</m:t>
                          </m:r>
                        </m:sub>
                      </m:sSub>
                    </m:oMath>
                  </m:oMathPara>
                </a14:m>
                <a:endParaRPr lang="ko-KR" altLang="en-US" sz="2400">
                  <a:solidFill>
                    <a:schemeClr val="tx1"/>
                  </a:solidFill>
                  <a:latin typeface="고도 M" panose="02000503000000020004" pitchFamily="2" charset="-127"/>
                  <a:ea typeface="고도 M" panose="02000503000000020004" pitchFamily="2" charset="-127"/>
                </a:endParaRPr>
              </a:p>
            </p:txBody>
          </p:sp>
        </mc:Choice>
        <mc:Fallback xmlns="">
          <p:sp>
            <p:nvSpPr>
              <p:cNvPr id="38" name="TextBox 37">
                <a:extLst>
                  <a:ext uri="{FF2B5EF4-FFF2-40B4-BE49-F238E27FC236}">
                    <a16:creationId xmlns:a16="http://schemas.microsoft.com/office/drawing/2014/main" id="{194B6399-2760-4E6F-9AA9-EC2DC494EF43}"/>
                  </a:ext>
                </a:extLst>
              </p:cNvPr>
              <p:cNvSpPr txBox="1">
                <a:spLocks noRot="1" noChangeAspect="1" noMove="1" noResize="1" noEditPoints="1" noAdjustHandles="1" noChangeArrowheads="1" noChangeShapeType="1" noTextEdit="1"/>
              </p:cNvSpPr>
              <p:nvPr/>
            </p:nvSpPr>
            <p:spPr>
              <a:xfrm>
                <a:off x="3221515" y="3759200"/>
                <a:ext cx="671134" cy="333828"/>
              </a:xfrm>
              <a:prstGeom prst="rect">
                <a:avLst/>
              </a:prstGeom>
              <a:blipFill>
                <a:blip r:embed="rId8"/>
                <a:stretch>
                  <a:fillRect r="-18018" b="-3888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92B1FE19-5591-4581-87E7-3C13CFB84374}"/>
                  </a:ext>
                </a:extLst>
              </p:cNvPr>
              <p:cNvSpPr txBox="1"/>
              <p:nvPr/>
            </p:nvSpPr>
            <p:spPr>
              <a:xfrm>
                <a:off x="3073315" y="4404966"/>
                <a:ext cx="681427" cy="33382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a:solidFill>
                                <a:schemeClr val="tx1"/>
                              </a:solidFill>
                              <a:latin typeface="Cambria Math" panose="02040503050406030204" pitchFamily="18" charset="0"/>
                              <a:ea typeface="고도 M" panose="02000503000000020004" pitchFamily="2" charset="-127"/>
                            </a:rPr>
                          </m:ctrlPr>
                        </m:sSubPr>
                        <m:e>
                          <m:r>
                            <a:rPr lang="en-US" altLang="ko-KR" sz="2400" i="1">
                              <a:solidFill>
                                <a:schemeClr val="tx1"/>
                              </a:solidFill>
                              <a:latin typeface="Cambria Math" panose="02040503050406030204" pitchFamily="18" charset="0"/>
                              <a:ea typeface="고도 M" panose="02000503000000020004" pitchFamily="2" charset="-127"/>
                            </a:rPr>
                            <m:t>𝑤</m:t>
                          </m:r>
                        </m:e>
                        <m:sub>
                          <m:r>
                            <a:rPr lang="en-US" altLang="ko-KR" sz="2400" i="1">
                              <a:solidFill>
                                <a:schemeClr val="tx1"/>
                              </a:solidFill>
                              <a:latin typeface="Cambria Math" panose="02040503050406030204" pitchFamily="18" charset="0"/>
                              <a:ea typeface="고도 M" panose="02000503000000020004" pitchFamily="2" charset="-127"/>
                            </a:rPr>
                            <m:t>2</m:t>
                          </m:r>
                        </m:sub>
                      </m:sSub>
                      <m:sSub>
                        <m:sSubPr>
                          <m:ctrlPr>
                            <a:rPr lang="en-US" altLang="ko-KR" sz="2400" i="1">
                              <a:solidFill>
                                <a:schemeClr val="tx1"/>
                              </a:solidFill>
                              <a:latin typeface="Cambria Math" panose="02040503050406030204" pitchFamily="18" charset="0"/>
                              <a:ea typeface="고도 M" panose="02000503000000020004" pitchFamily="2" charset="-127"/>
                            </a:rPr>
                          </m:ctrlPr>
                        </m:sSubPr>
                        <m:e>
                          <m:r>
                            <a:rPr lang="en-US" altLang="ko-KR" sz="2400" i="1">
                              <a:solidFill>
                                <a:schemeClr val="tx1"/>
                              </a:solidFill>
                              <a:latin typeface="Cambria Math" panose="02040503050406030204" pitchFamily="18" charset="0"/>
                              <a:ea typeface="고도 M" panose="02000503000000020004" pitchFamily="2" charset="-127"/>
                            </a:rPr>
                            <m:t>𝑥</m:t>
                          </m:r>
                        </m:e>
                        <m:sub>
                          <m:r>
                            <a:rPr lang="en-US" altLang="ko-KR" sz="2400" i="1">
                              <a:solidFill>
                                <a:schemeClr val="tx1"/>
                              </a:solidFill>
                              <a:latin typeface="Cambria Math" panose="02040503050406030204" pitchFamily="18" charset="0"/>
                              <a:ea typeface="고도 M" panose="02000503000000020004" pitchFamily="2" charset="-127"/>
                            </a:rPr>
                            <m:t>2</m:t>
                          </m:r>
                        </m:sub>
                      </m:sSub>
                    </m:oMath>
                  </m:oMathPara>
                </a14:m>
                <a:endParaRPr lang="ko-KR" altLang="en-US" sz="2400">
                  <a:solidFill>
                    <a:schemeClr val="tx1"/>
                  </a:solidFill>
                  <a:latin typeface="고도 M" panose="02000503000000020004" pitchFamily="2" charset="-127"/>
                  <a:ea typeface="고도 M" panose="02000503000000020004" pitchFamily="2" charset="-127"/>
                </a:endParaRPr>
              </a:p>
            </p:txBody>
          </p:sp>
        </mc:Choice>
        <mc:Fallback xmlns="">
          <p:sp>
            <p:nvSpPr>
              <p:cNvPr id="39" name="TextBox 38">
                <a:extLst>
                  <a:ext uri="{FF2B5EF4-FFF2-40B4-BE49-F238E27FC236}">
                    <a16:creationId xmlns:a16="http://schemas.microsoft.com/office/drawing/2014/main" id="{92B1FE19-5591-4581-87E7-3C13CFB84374}"/>
                  </a:ext>
                </a:extLst>
              </p:cNvPr>
              <p:cNvSpPr txBox="1">
                <a:spLocks noRot="1" noChangeAspect="1" noMove="1" noResize="1" noEditPoints="1" noAdjustHandles="1" noChangeArrowheads="1" noChangeShapeType="1" noTextEdit="1"/>
              </p:cNvSpPr>
              <p:nvPr/>
            </p:nvSpPr>
            <p:spPr>
              <a:xfrm>
                <a:off x="3073315" y="4404966"/>
                <a:ext cx="681427" cy="333828"/>
              </a:xfrm>
              <a:prstGeom prst="rect">
                <a:avLst/>
              </a:prstGeom>
              <a:blipFill>
                <a:blip r:embed="rId9"/>
                <a:stretch>
                  <a:fillRect r="-18750" b="-38889"/>
                </a:stretch>
              </a:blipFill>
            </p:spPr>
            <p:txBody>
              <a:bodyPr/>
              <a:lstStyle/>
              <a:p>
                <a:r>
                  <a:rPr lang="ko-KR" altLang="en-US">
                    <a:noFill/>
                  </a:rPr>
                  <a:t> </a:t>
                </a:r>
              </a:p>
            </p:txBody>
          </p:sp>
        </mc:Fallback>
      </mc:AlternateContent>
      <p:sp>
        <p:nvSpPr>
          <p:cNvPr id="40" name="TextBox 39">
            <a:extLst>
              <a:ext uri="{FF2B5EF4-FFF2-40B4-BE49-F238E27FC236}">
                <a16:creationId xmlns:a16="http://schemas.microsoft.com/office/drawing/2014/main" id="{59103E9A-E157-412E-B493-995FB15A2AA6}"/>
              </a:ext>
            </a:extLst>
          </p:cNvPr>
          <p:cNvSpPr txBox="1"/>
          <p:nvPr/>
        </p:nvSpPr>
        <p:spPr>
          <a:xfrm>
            <a:off x="3732451" y="5073986"/>
            <a:ext cx="267990" cy="333828"/>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b</a:t>
            </a:r>
            <a:endParaRPr lang="ko-KR" altLang="en-US" sz="2400">
              <a:solidFill>
                <a:schemeClr val="tx1"/>
              </a:solidFill>
              <a:latin typeface="고도 M" panose="02000503000000020004" pitchFamily="2" charset="-127"/>
              <a:ea typeface="고도 M" panose="02000503000000020004" pitchFamily="2" charset="-127"/>
            </a:endParaRPr>
          </a:p>
        </p:txBody>
      </p:sp>
      <p:cxnSp>
        <p:nvCxnSpPr>
          <p:cNvPr id="41" name="직선 화살표 연결선 40">
            <a:extLst>
              <a:ext uri="{FF2B5EF4-FFF2-40B4-BE49-F238E27FC236}">
                <a16:creationId xmlns:a16="http://schemas.microsoft.com/office/drawing/2014/main" id="{A097CFEB-AC02-4FBD-A34F-55BAE8EE49EE}"/>
              </a:ext>
            </a:extLst>
          </p:cNvPr>
          <p:cNvCxnSpPr>
            <a:cxnSpLocks/>
          </p:cNvCxnSpPr>
          <p:nvPr/>
        </p:nvCxnSpPr>
        <p:spPr>
          <a:xfrm>
            <a:off x="5147025" y="4611273"/>
            <a:ext cx="647668" cy="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타원 41">
            <a:extLst>
              <a:ext uri="{FF2B5EF4-FFF2-40B4-BE49-F238E27FC236}">
                <a16:creationId xmlns:a16="http://schemas.microsoft.com/office/drawing/2014/main" id="{D6EAEDDF-6B93-4ACF-90FF-61D2BD793BD1}"/>
              </a:ext>
            </a:extLst>
          </p:cNvPr>
          <p:cNvSpPr/>
          <p:nvPr/>
        </p:nvSpPr>
        <p:spPr>
          <a:xfrm>
            <a:off x="7599247" y="4144316"/>
            <a:ext cx="793440" cy="79343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3" name="직선 화살표 연결선 42">
            <a:extLst>
              <a:ext uri="{FF2B5EF4-FFF2-40B4-BE49-F238E27FC236}">
                <a16:creationId xmlns:a16="http://schemas.microsoft.com/office/drawing/2014/main" id="{B49616DF-9897-44C8-9696-BA1680296467}"/>
              </a:ext>
            </a:extLst>
          </p:cNvPr>
          <p:cNvCxnSpPr>
            <a:endCxn id="42" idx="1"/>
          </p:cNvCxnSpPr>
          <p:nvPr/>
        </p:nvCxnSpPr>
        <p:spPr>
          <a:xfrm>
            <a:off x="7143754" y="3971670"/>
            <a:ext cx="571690" cy="28884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직선 화살표 연결선 43">
            <a:extLst>
              <a:ext uri="{FF2B5EF4-FFF2-40B4-BE49-F238E27FC236}">
                <a16:creationId xmlns:a16="http://schemas.microsoft.com/office/drawing/2014/main" id="{07909589-1113-410A-9B56-8DC5992A5271}"/>
              </a:ext>
            </a:extLst>
          </p:cNvPr>
          <p:cNvCxnSpPr>
            <a:cxnSpLocks/>
            <a:endCxn id="42" idx="3"/>
          </p:cNvCxnSpPr>
          <p:nvPr/>
        </p:nvCxnSpPr>
        <p:spPr>
          <a:xfrm flipV="1">
            <a:off x="7220894" y="4821559"/>
            <a:ext cx="494550" cy="32925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8CA4B964-DABE-440A-A077-768946E55E3B}"/>
              </a:ext>
            </a:extLst>
          </p:cNvPr>
          <p:cNvCxnSpPr>
            <a:cxnSpLocks/>
          </p:cNvCxnSpPr>
          <p:nvPr/>
        </p:nvCxnSpPr>
        <p:spPr>
          <a:xfrm>
            <a:off x="6971108" y="4541036"/>
            <a:ext cx="647668" cy="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1C19543D-ADA7-446A-88D0-0599306BB3BB}"/>
                  </a:ext>
                </a:extLst>
              </p:cNvPr>
              <p:cNvSpPr txBox="1"/>
              <p:nvPr/>
            </p:nvSpPr>
            <p:spPr>
              <a:xfrm>
                <a:off x="6467177" y="3707344"/>
                <a:ext cx="671134" cy="33382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a:solidFill>
                                <a:schemeClr val="tx1"/>
                              </a:solidFill>
                              <a:latin typeface="Cambria Math" panose="02040503050406030204" pitchFamily="18" charset="0"/>
                              <a:ea typeface="고도 M" panose="02000503000000020004" pitchFamily="2" charset="-127"/>
                            </a:rPr>
                          </m:ctrlPr>
                        </m:sSubPr>
                        <m:e>
                          <m:r>
                            <a:rPr lang="en-US" altLang="ko-KR" sz="2400" i="1">
                              <a:solidFill>
                                <a:schemeClr val="tx1"/>
                              </a:solidFill>
                              <a:latin typeface="Cambria Math" panose="02040503050406030204" pitchFamily="18" charset="0"/>
                              <a:ea typeface="고도 M" panose="02000503000000020004" pitchFamily="2" charset="-127"/>
                            </a:rPr>
                            <m:t>𝑤</m:t>
                          </m:r>
                        </m:e>
                        <m:sub>
                          <m:r>
                            <a:rPr lang="en-US" altLang="ko-KR" sz="2400" i="1">
                              <a:solidFill>
                                <a:schemeClr val="tx1"/>
                              </a:solidFill>
                              <a:latin typeface="Cambria Math" panose="02040503050406030204" pitchFamily="18" charset="0"/>
                              <a:ea typeface="고도 M" panose="02000503000000020004" pitchFamily="2" charset="-127"/>
                            </a:rPr>
                            <m:t>1</m:t>
                          </m:r>
                        </m:sub>
                      </m:sSub>
                      <m:sSub>
                        <m:sSubPr>
                          <m:ctrlPr>
                            <a:rPr lang="en-US" altLang="ko-KR" sz="2400" i="1">
                              <a:solidFill>
                                <a:schemeClr val="tx1"/>
                              </a:solidFill>
                              <a:latin typeface="Cambria Math" panose="02040503050406030204" pitchFamily="18" charset="0"/>
                              <a:ea typeface="고도 M" panose="02000503000000020004" pitchFamily="2" charset="-127"/>
                            </a:rPr>
                          </m:ctrlPr>
                        </m:sSubPr>
                        <m:e>
                          <m:r>
                            <a:rPr lang="en-US" altLang="ko-KR" sz="2400" i="1">
                              <a:solidFill>
                                <a:schemeClr val="tx1"/>
                              </a:solidFill>
                              <a:latin typeface="Cambria Math" panose="02040503050406030204" pitchFamily="18" charset="0"/>
                              <a:ea typeface="고도 M" panose="02000503000000020004" pitchFamily="2" charset="-127"/>
                            </a:rPr>
                            <m:t>𝑥</m:t>
                          </m:r>
                        </m:e>
                        <m:sub>
                          <m:r>
                            <a:rPr lang="en-US" altLang="ko-KR" sz="2400" i="1">
                              <a:solidFill>
                                <a:schemeClr val="tx1"/>
                              </a:solidFill>
                              <a:latin typeface="Cambria Math" panose="02040503050406030204" pitchFamily="18" charset="0"/>
                              <a:ea typeface="고도 M" panose="02000503000000020004" pitchFamily="2" charset="-127"/>
                            </a:rPr>
                            <m:t>1</m:t>
                          </m:r>
                        </m:sub>
                      </m:sSub>
                    </m:oMath>
                  </m:oMathPara>
                </a14:m>
                <a:endParaRPr lang="ko-KR" altLang="en-US" sz="2400">
                  <a:solidFill>
                    <a:schemeClr val="tx1"/>
                  </a:solidFill>
                  <a:latin typeface="고도 M" panose="02000503000000020004" pitchFamily="2" charset="-127"/>
                  <a:ea typeface="고도 M" panose="02000503000000020004" pitchFamily="2" charset="-127"/>
                </a:endParaRPr>
              </a:p>
            </p:txBody>
          </p:sp>
        </mc:Choice>
        <mc:Fallback xmlns="">
          <p:sp>
            <p:nvSpPr>
              <p:cNvPr id="46" name="TextBox 45">
                <a:extLst>
                  <a:ext uri="{FF2B5EF4-FFF2-40B4-BE49-F238E27FC236}">
                    <a16:creationId xmlns:a16="http://schemas.microsoft.com/office/drawing/2014/main" id="{1C19543D-ADA7-446A-88D0-0599306BB3BB}"/>
                  </a:ext>
                </a:extLst>
              </p:cNvPr>
              <p:cNvSpPr txBox="1">
                <a:spLocks noRot="1" noChangeAspect="1" noMove="1" noResize="1" noEditPoints="1" noAdjustHandles="1" noChangeArrowheads="1" noChangeShapeType="1" noTextEdit="1"/>
              </p:cNvSpPr>
              <p:nvPr/>
            </p:nvSpPr>
            <p:spPr>
              <a:xfrm>
                <a:off x="6467177" y="3707344"/>
                <a:ext cx="671134" cy="333828"/>
              </a:xfrm>
              <a:prstGeom prst="rect">
                <a:avLst/>
              </a:prstGeom>
              <a:blipFill>
                <a:blip r:embed="rId10"/>
                <a:stretch>
                  <a:fillRect r="-19091" b="-3818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15D96DD7-5195-4687-BE26-B4A1C8EE397C}"/>
                  </a:ext>
                </a:extLst>
              </p:cNvPr>
              <p:cNvSpPr txBox="1"/>
              <p:nvPr/>
            </p:nvSpPr>
            <p:spPr>
              <a:xfrm>
                <a:off x="6173046" y="4341047"/>
                <a:ext cx="972767"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ea typeface="고도 M" panose="02000503000000020004" pitchFamily="2" charset="-127"/>
                            </a:rPr>
                          </m:ctrlPr>
                        </m:sSubPr>
                        <m:e>
                          <m:r>
                            <a:rPr lang="en-US" altLang="ko-KR" sz="2400" i="1">
                              <a:solidFill>
                                <a:schemeClr val="tx1"/>
                              </a:solidFill>
                              <a:latin typeface="Cambria Math" panose="02040503050406030204" pitchFamily="18" charset="0"/>
                              <a:ea typeface="고도 M" panose="02000503000000020004" pitchFamily="2" charset="-127"/>
                            </a:rPr>
                            <m:t>𝑤</m:t>
                          </m:r>
                        </m:e>
                        <m:sub>
                          <m:r>
                            <a:rPr lang="en-US" altLang="ko-KR" sz="2400" b="0" i="1" smtClean="0">
                              <a:solidFill>
                                <a:schemeClr val="tx1"/>
                              </a:solidFill>
                              <a:latin typeface="Cambria Math" panose="02040503050406030204" pitchFamily="18" charset="0"/>
                              <a:ea typeface="고도 M" panose="02000503000000020004" pitchFamily="2" charset="-127"/>
                            </a:rPr>
                            <m:t>𝑛</m:t>
                          </m:r>
                        </m:sub>
                      </m:sSub>
                      <m:sSub>
                        <m:sSubPr>
                          <m:ctrlPr>
                            <a:rPr lang="en-US" altLang="ko-KR" sz="2400" i="1">
                              <a:solidFill>
                                <a:schemeClr val="tx1"/>
                              </a:solidFill>
                              <a:latin typeface="Cambria Math" panose="02040503050406030204" pitchFamily="18" charset="0"/>
                              <a:ea typeface="고도 M" panose="02000503000000020004" pitchFamily="2" charset="-127"/>
                            </a:rPr>
                          </m:ctrlPr>
                        </m:sSubPr>
                        <m:e>
                          <m:r>
                            <a:rPr lang="en-US" altLang="ko-KR" sz="2400" i="1">
                              <a:solidFill>
                                <a:schemeClr val="tx1"/>
                              </a:solidFill>
                              <a:latin typeface="Cambria Math" panose="02040503050406030204" pitchFamily="18" charset="0"/>
                              <a:ea typeface="고도 M" panose="02000503000000020004" pitchFamily="2" charset="-127"/>
                            </a:rPr>
                            <m:t>𝑥</m:t>
                          </m:r>
                        </m:e>
                        <m:sub>
                          <m:r>
                            <a:rPr lang="en-US" altLang="ko-KR" sz="2400" b="0" i="1" smtClean="0">
                              <a:solidFill>
                                <a:schemeClr val="tx1"/>
                              </a:solidFill>
                              <a:latin typeface="Cambria Math" panose="02040503050406030204" pitchFamily="18" charset="0"/>
                              <a:ea typeface="고도 M" panose="02000503000000020004" pitchFamily="2" charset="-127"/>
                            </a:rPr>
                            <m:t>𝑛</m:t>
                          </m:r>
                        </m:sub>
                      </m:sSub>
                    </m:oMath>
                  </m:oMathPara>
                </a14:m>
                <a:endParaRPr lang="ko-KR" altLang="en-US" sz="2400">
                  <a:solidFill>
                    <a:schemeClr val="tx1"/>
                  </a:solidFill>
                  <a:latin typeface="고도 M" panose="02000503000000020004" pitchFamily="2" charset="-127"/>
                  <a:ea typeface="고도 M" panose="02000503000000020004" pitchFamily="2" charset="-127"/>
                </a:endParaRPr>
              </a:p>
            </p:txBody>
          </p:sp>
        </mc:Choice>
        <mc:Fallback xmlns="">
          <p:sp>
            <p:nvSpPr>
              <p:cNvPr id="47" name="TextBox 46">
                <a:extLst>
                  <a:ext uri="{FF2B5EF4-FFF2-40B4-BE49-F238E27FC236}">
                    <a16:creationId xmlns:a16="http://schemas.microsoft.com/office/drawing/2014/main" id="{15D96DD7-5195-4687-BE26-B4A1C8EE397C}"/>
                  </a:ext>
                </a:extLst>
              </p:cNvPr>
              <p:cNvSpPr txBox="1">
                <a:spLocks noRot="1" noChangeAspect="1" noMove="1" noResize="1" noEditPoints="1" noAdjustHandles="1" noChangeArrowheads="1" noChangeShapeType="1" noTextEdit="1"/>
              </p:cNvSpPr>
              <p:nvPr/>
            </p:nvSpPr>
            <p:spPr>
              <a:xfrm>
                <a:off x="6173046" y="4341047"/>
                <a:ext cx="972767" cy="461665"/>
              </a:xfrm>
              <a:prstGeom prst="rect">
                <a:avLst/>
              </a:prstGeom>
              <a:blipFill>
                <a:blip r:embed="rId11"/>
                <a:stretch>
                  <a:fillRect/>
                </a:stretch>
              </a:blipFill>
            </p:spPr>
            <p:txBody>
              <a:bodyPr/>
              <a:lstStyle/>
              <a:p>
                <a:r>
                  <a:rPr lang="ko-KR" altLang="en-US">
                    <a:noFill/>
                  </a:rPr>
                  <a:t> </a:t>
                </a:r>
              </a:p>
            </p:txBody>
          </p:sp>
        </mc:Fallback>
      </mc:AlternateContent>
      <p:sp>
        <p:nvSpPr>
          <p:cNvPr id="48" name="TextBox 47">
            <a:extLst>
              <a:ext uri="{FF2B5EF4-FFF2-40B4-BE49-F238E27FC236}">
                <a16:creationId xmlns:a16="http://schemas.microsoft.com/office/drawing/2014/main" id="{BA029D2D-149B-4317-BECA-5F401C5DF83E}"/>
              </a:ext>
            </a:extLst>
          </p:cNvPr>
          <p:cNvSpPr txBox="1"/>
          <p:nvPr/>
        </p:nvSpPr>
        <p:spPr>
          <a:xfrm>
            <a:off x="6978113" y="5022130"/>
            <a:ext cx="267990" cy="333828"/>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b</a:t>
            </a:r>
            <a:endParaRPr lang="ko-KR" altLang="en-US" sz="2400">
              <a:solidFill>
                <a:schemeClr val="tx1"/>
              </a:solidFill>
              <a:latin typeface="고도 M" panose="02000503000000020004" pitchFamily="2" charset="-127"/>
              <a:ea typeface="고도 M" panose="02000503000000020004" pitchFamily="2" charset="-127"/>
            </a:endParaRPr>
          </a:p>
        </p:txBody>
      </p:sp>
      <p:cxnSp>
        <p:nvCxnSpPr>
          <p:cNvPr id="49" name="직선 화살표 연결선 48">
            <a:extLst>
              <a:ext uri="{FF2B5EF4-FFF2-40B4-BE49-F238E27FC236}">
                <a16:creationId xmlns:a16="http://schemas.microsoft.com/office/drawing/2014/main" id="{22D36C1F-1080-4F22-B621-540AF5296A3B}"/>
              </a:ext>
            </a:extLst>
          </p:cNvPr>
          <p:cNvCxnSpPr>
            <a:cxnSpLocks/>
          </p:cNvCxnSpPr>
          <p:nvPr/>
        </p:nvCxnSpPr>
        <p:spPr>
          <a:xfrm>
            <a:off x="8392687" y="4559417"/>
            <a:ext cx="647668" cy="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B4A7F7FE-DF75-454E-B272-8D912BF3BA80}"/>
                  </a:ext>
                </a:extLst>
              </p:cNvPr>
              <p:cNvSpPr txBox="1"/>
              <p:nvPr/>
            </p:nvSpPr>
            <p:spPr>
              <a:xfrm>
                <a:off x="6421684" y="3960277"/>
                <a:ext cx="510075"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400" i="1" smtClean="0">
                          <a:solidFill>
                            <a:schemeClr val="tx1"/>
                          </a:solidFill>
                          <a:latin typeface="Cambria Math" panose="02040503050406030204" pitchFamily="18" charset="0"/>
                          <a:ea typeface="고도 M" panose="02000503000000020004" pitchFamily="2" charset="-127"/>
                        </a:rPr>
                        <m:t>…</m:t>
                      </m:r>
                    </m:oMath>
                  </m:oMathPara>
                </a14:m>
                <a:endParaRPr lang="ko-KR" altLang="en-US" sz="2400">
                  <a:solidFill>
                    <a:schemeClr val="tx1"/>
                  </a:solidFill>
                  <a:latin typeface="고도 M" panose="02000503000000020004" pitchFamily="2" charset="-127"/>
                  <a:ea typeface="고도 M" panose="02000503000000020004" pitchFamily="2" charset="-127"/>
                </a:endParaRPr>
              </a:p>
            </p:txBody>
          </p:sp>
        </mc:Choice>
        <mc:Fallback xmlns="">
          <p:sp>
            <p:nvSpPr>
              <p:cNvPr id="50" name="TextBox 49">
                <a:extLst>
                  <a:ext uri="{FF2B5EF4-FFF2-40B4-BE49-F238E27FC236}">
                    <a16:creationId xmlns:a16="http://schemas.microsoft.com/office/drawing/2014/main" id="{B4A7F7FE-DF75-454E-B272-8D912BF3BA80}"/>
                  </a:ext>
                </a:extLst>
              </p:cNvPr>
              <p:cNvSpPr txBox="1">
                <a:spLocks noRot="1" noChangeAspect="1" noMove="1" noResize="1" noEditPoints="1" noAdjustHandles="1" noChangeArrowheads="1" noChangeShapeType="1" noTextEdit="1"/>
              </p:cNvSpPr>
              <p:nvPr/>
            </p:nvSpPr>
            <p:spPr>
              <a:xfrm>
                <a:off x="6421684" y="3960277"/>
                <a:ext cx="510075" cy="461665"/>
              </a:xfrm>
              <a:prstGeom prst="rect">
                <a:avLst/>
              </a:prstGeom>
              <a:blipFill>
                <a:blip r:embed="rId12"/>
                <a:stretch>
                  <a:fillRect/>
                </a:stretch>
              </a:blipFill>
            </p:spPr>
            <p:txBody>
              <a:bodyPr/>
              <a:lstStyle/>
              <a:p>
                <a:r>
                  <a:rPr lang="ko-KR" altLang="en-US">
                    <a:noFill/>
                  </a:rPr>
                  <a:t> </a:t>
                </a:r>
              </a:p>
            </p:txBody>
          </p:sp>
        </mc:Fallback>
      </mc:AlternateContent>
      <p:cxnSp>
        <p:nvCxnSpPr>
          <p:cNvPr id="51" name="직선 화살표 연결선 50">
            <a:extLst>
              <a:ext uri="{FF2B5EF4-FFF2-40B4-BE49-F238E27FC236}">
                <a16:creationId xmlns:a16="http://schemas.microsoft.com/office/drawing/2014/main" id="{2E5531D6-D9F9-4B4A-B894-8D3C04655B91}"/>
              </a:ext>
            </a:extLst>
          </p:cNvPr>
          <p:cNvCxnSpPr>
            <a:cxnSpLocks/>
          </p:cNvCxnSpPr>
          <p:nvPr/>
        </p:nvCxnSpPr>
        <p:spPr>
          <a:xfrm>
            <a:off x="6978113" y="4321618"/>
            <a:ext cx="659247" cy="13581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51911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인공 지능</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pic>
        <p:nvPicPr>
          <p:cNvPr id="2" name="그림 1">
            <a:extLst>
              <a:ext uri="{FF2B5EF4-FFF2-40B4-BE49-F238E27FC236}">
                <a16:creationId xmlns:a16="http://schemas.microsoft.com/office/drawing/2014/main" id="{C43EB1B8-EE74-4A31-AE54-2E09B6B20DE1}"/>
              </a:ext>
            </a:extLst>
          </p:cNvPr>
          <p:cNvPicPr>
            <a:picLocks noChangeAspect="1"/>
          </p:cNvPicPr>
          <p:nvPr/>
        </p:nvPicPr>
        <p:blipFill>
          <a:blip r:embed="rId3"/>
          <a:stretch>
            <a:fillRect/>
          </a:stretch>
        </p:blipFill>
        <p:spPr>
          <a:xfrm>
            <a:off x="1696244" y="1475214"/>
            <a:ext cx="7048500" cy="4457700"/>
          </a:xfrm>
          <a:prstGeom prst="rect">
            <a:avLst/>
          </a:prstGeom>
        </p:spPr>
      </p:pic>
    </p:spTree>
    <p:extLst>
      <p:ext uri="{BB962C8B-B14F-4D97-AF65-F5344CB8AC3E}">
        <p14:creationId xmlns:p14="http://schemas.microsoft.com/office/powerpoint/2010/main" val="63247323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2.6 </a:t>
            </a:r>
            <a:r>
              <a:rPr lang="ko-KR" altLang="en-US" sz="1800" b="1">
                <a:solidFill>
                  <a:srgbClr val="000000"/>
                </a:solidFill>
                <a:ea typeface="-2002" pitchFamily="18" charset="-127"/>
              </a:rPr>
              <a:t>로지스틱 회귀 구현</a:t>
            </a:r>
          </a:p>
        </p:txBody>
      </p:sp>
      <p:sp>
        <p:nvSpPr>
          <p:cNvPr id="6" name="TextBox 5">
            <a:extLst>
              <a:ext uri="{FF2B5EF4-FFF2-40B4-BE49-F238E27FC236}">
                <a16:creationId xmlns:a16="http://schemas.microsoft.com/office/drawing/2014/main" id="{27AD65BE-A5E2-4780-B05C-BD33E4781A47}"/>
              </a:ext>
            </a:extLst>
          </p:cNvPr>
          <p:cNvSpPr txBox="1"/>
          <p:nvPr/>
        </p:nvSpPr>
        <p:spPr>
          <a:xfrm>
            <a:off x="782320" y="1219200"/>
            <a:ext cx="9474068" cy="461665"/>
          </a:xfrm>
          <a:prstGeom prst="rect">
            <a:avLst/>
          </a:prstGeom>
          <a:noFill/>
        </p:spPr>
        <p:txBody>
          <a:bodyPr wrap="none" rtlCol="0">
            <a:spAutoFit/>
          </a:bodyPr>
          <a:lstStyle/>
          <a:p>
            <a:r>
              <a:rPr lang="en-US" altLang="ko-KR" sz="2400">
                <a:solidFill>
                  <a:schemeClr val="tx1"/>
                </a:solidFill>
                <a:latin typeface="고도 M" panose="02000503000000020004" pitchFamily="2" charset="-127"/>
                <a:ea typeface="고도 M" panose="02000503000000020004" pitchFamily="2" charset="-127"/>
              </a:rPr>
              <a:t>x[0] = [1.799e+01, 1.038e+01, 1.228e+02, 1.001e+03, 1.184e-01,....]</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36" name="TextBox 35">
            <a:extLst>
              <a:ext uri="{FF2B5EF4-FFF2-40B4-BE49-F238E27FC236}">
                <a16:creationId xmlns:a16="http://schemas.microsoft.com/office/drawing/2014/main" id="{828F40BA-3BE1-4D65-93B2-56D5FD9395E2}"/>
              </a:ext>
            </a:extLst>
          </p:cNvPr>
          <p:cNvSpPr txBox="1"/>
          <p:nvPr/>
        </p:nvSpPr>
        <p:spPr>
          <a:xfrm>
            <a:off x="782319" y="1994545"/>
            <a:ext cx="3600666" cy="461665"/>
          </a:xfrm>
          <a:prstGeom prst="rect">
            <a:avLst/>
          </a:prstGeom>
          <a:noFill/>
        </p:spPr>
        <p:txBody>
          <a:bodyPr wrap="none" rtlCol="0">
            <a:spAutoFit/>
          </a:bodyPr>
          <a:lstStyle/>
          <a:p>
            <a:r>
              <a:rPr lang="en-US" altLang="ko-KR" sz="2400">
                <a:solidFill>
                  <a:schemeClr val="tx1"/>
                </a:solidFill>
                <a:latin typeface="고도 M" panose="02000503000000020004" pitchFamily="2" charset="-127"/>
                <a:ea typeface="고도 M" panose="02000503000000020004" pitchFamily="2" charset="-127"/>
              </a:rPr>
              <a:t>self.w = ([1,1,1,1,1,1,1,...])</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37" name="TextBox 36">
            <a:extLst>
              <a:ext uri="{FF2B5EF4-FFF2-40B4-BE49-F238E27FC236}">
                <a16:creationId xmlns:a16="http://schemas.microsoft.com/office/drawing/2014/main" id="{2D4F8E78-8071-4769-98DE-A69B56D0B91C}"/>
              </a:ext>
            </a:extLst>
          </p:cNvPr>
          <p:cNvSpPr txBox="1"/>
          <p:nvPr/>
        </p:nvSpPr>
        <p:spPr>
          <a:xfrm>
            <a:off x="782319" y="2769890"/>
            <a:ext cx="4147289" cy="2308324"/>
          </a:xfrm>
          <a:prstGeom prst="rect">
            <a:avLst/>
          </a:prstGeom>
          <a:noFill/>
        </p:spPr>
        <p:txBody>
          <a:bodyPr wrap="none" rtlCol="0">
            <a:spAutoFit/>
          </a:bodyPr>
          <a:lstStyle/>
          <a:p>
            <a:r>
              <a:rPr lang="en-US" altLang="ko-KR" sz="2400">
                <a:solidFill>
                  <a:schemeClr val="tx1"/>
                </a:solidFill>
                <a:latin typeface="고도 M" panose="02000503000000020004" pitchFamily="2" charset="-127"/>
                <a:ea typeface="고도 M" panose="02000503000000020004" pitchFamily="2" charset="-127"/>
              </a:rPr>
              <a:t>len(x)</a:t>
            </a:r>
          </a:p>
          <a:p>
            <a:endParaRPr lang="en-US" altLang="ko-KR" sz="2400">
              <a:solidFill>
                <a:schemeClr val="tx1"/>
              </a:solidFill>
              <a:latin typeface="고도 M" panose="02000503000000020004" pitchFamily="2" charset="-127"/>
              <a:ea typeface="고도 M" panose="02000503000000020004" pitchFamily="2" charset="-127"/>
            </a:endParaRPr>
          </a:p>
          <a:p>
            <a:r>
              <a:rPr lang="en-US" altLang="ko-KR" sz="2400">
                <a:solidFill>
                  <a:schemeClr val="tx1"/>
                </a:solidFill>
                <a:latin typeface="고도 M" panose="02000503000000020004" pitchFamily="2" charset="-127"/>
                <a:ea typeface="고도 M" panose="02000503000000020004" pitchFamily="2" charset="-127"/>
              </a:rPr>
              <a:t>x.shape[1]</a:t>
            </a:r>
          </a:p>
          <a:p>
            <a:r>
              <a:rPr lang="en-US" altLang="ko-KR" sz="2400">
                <a:solidFill>
                  <a:schemeClr val="tx1"/>
                </a:solidFill>
                <a:latin typeface="고도 M" panose="02000503000000020004" pitchFamily="2" charset="-127"/>
                <a:ea typeface="고도 M" panose="02000503000000020004" pitchFamily="2" charset="-127"/>
              </a:rPr>
              <a:t>30</a:t>
            </a:r>
          </a:p>
          <a:p>
            <a:endParaRPr lang="en-US" altLang="ko-KR" sz="2400">
              <a:solidFill>
                <a:schemeClr val="tx1"/>
              </a:solidFill>
              <a:latin typeface="고도 M" panose="02000503000000020004" pitchFamily="2" charset="-127"/>
              <a:ea typeface="고도 M" panose="02000503000000020004" pitchFamily="2" charset="-127"/>
            </a:endParaRPr>
          </a:p>
          <a:p>
            <a:r>
              <a:rPr lang="en-US" altLang="ko-KR" sz="2400">
                <a:solidFill>
                  <a:schemeClr val="tx1"/>
                </a:solidFill>
                <a:latin typeface="고도 M" panose="02000503000000020004" pitchFamily="2" charset="-127"/>
                <a:ea typeface="고도 M" panose="02000503000000020004" pitchFamily="2" charset="-127"/>
              </a:rPr>
              <a:t>self.w = np.ones(x.shape[1])</a:t>
            </a:r>
            <a:endParaRPr lang="ko-KR" altLang="en-US" sz="2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04142432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2.6 </a:t>
            </a:r>
            <a:r>
              <a:rPr lang="ko-KR" altLang="en-US" sz="1800" b="1">
                <a:solidFill>
                  <a:srgbClr val="000000"/>
                </a:solidFill>
                <a:ea typeface="-2002" pitchFamily="18" charset="-127"/>
              </a:rPr>
              <a:t>로지스틱 회귀 구현</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45A327A8-4D99-431D-B577-5AACF0E45F62}"/>
                  </a:ext>
                </a:extLst>
              </p:cNvPr>
              <p:cNvSpPr txBox="1"/>
              <p:nvPr/>
            </p:nvSpPr>
            <p:spPr>
              <a:xfrm>
                <a:off x="1107440" y="1224280"/>
                <a:ext cx="6333272"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ko-KR" altLang="en-US" sz="3200" i="1" smtClean="0">
                              <a:solidFill>
                                <a:schemeClr val="tx1"/>
                              </a:solidFill>
                              <a:latin typeface="Cambria Math" panose="02040503050406030204" pitchFamily="18" charset="0"/>
                              <a:ea typeface="고도 M" panose="02000503000000020004" pitchFamily="2" charset="-127"/>
                            </a:rPr>
                          </m:ctrlPr>
                        </m:accPr>
                        <m:e>
                          <m:r>
                            <a:rPr lang="en-US" altLang="ko-KR" sz="3200" b="0" i="1" smtClean="0">
                              <a:solidFill>
                                <a:schemeClr val="tx1"/>
                              </a:solidFill>
                              <a:latin typeface="Cambria Math" panose="02040503050406030204" pitchFamily="18" charset="0"/>
                              <a:ea typeface="고도 M" panose="02000503000000020004" pitchFamily="2" charset="-127"/>
                            </a:rPr>
                            <m:t>𝑦</m:t>
                          </m:r>
                        </m:e>
                      </m:acc>
                      <m:r>
                        <a:rPr lang="en-US" altLang="ko-KR" sz="3200" b="0" i="1" smtClean="0">
                          <a:solidFill>
                            <a:schemeClr val="tx1"/>
                          </a:solidFill>
                          <a:latin typeface="Cambria Math" panose="02040503050406030204" pitchFamily="18" charset="0"/>
                          <a:ea typeface="고도 M" panose="02000503000000020004" pitchFamily="2" charset="-127"/>
                        </a:rPr>
                        <m:t>=</m:t>
                      </m:r>
                      <m:sSub>
                        <m:sSubPr>
                          <m:ctrlPr>
                            <a:rPr lang="en-US" altLang="ko-KR" sz="3200" b="0" i="1" smtClean="0">
                              <a:solidFill>
                                <a:schemeClr val="tx1"/>
                              </a:solidFill>
                              <a:latin typeface="Cambria Math" panose="02040503050406030204" pitchFamily="18" charset="0"/>
                              <a:ea typeface="고도 M" panose="02000503000000020004" pitchFamily="2" charset="-127"/>
                            </a:rPr>
                          </m:ctrlPr>
                        </m:sSubPr>
                        <m:e>
                          <m:r>
                            <a:rPr lang="en-US" altLang="ko-KR" sz="3200" b="0" i="1" smtClean="0">
                              <a:solidFill>
                                <a:schemeClr val="tx1"/>
                              </a:solidFill>
                              <a:latin typeface="Cambria Math" panose="02040503050406030204" pitchFamily="18" charset="0"/>
                              <a:ea typeface="고도 M" panose="02000503000000020004" pitchFamily="2" charset="-127"/>
                            </a:rPr>
                            <m:t>𝑤</m:t>
                          </m:r>
                        </m:e>
                        <m:sub>
                          <m:r>
                            <a:rPr lang="en-US" altLang="ko-KR" sz="3200" b="0" i="1" smtClean="0">
                              <a:solidFill>
                                <a:schemeClr val="tx1"/>
                              </a:solidFill>
                              <a:latin typeface="Cambria Math" panose="02040503050406030204" pitchFamily="18" charset="0"/>
                              <a:ea typeface="고도 M" panose="02000503000000020004" pitchFamily="2" charset="-127"/>
                            </a:rPr>
                            <m:t>1</m:t>
                          </m:r>
                        </m:sub>
                      </m:sSub>
                      <m:sSub>
                        <m:sSubPr>
                          <m:ctrlPr>
                            <a:rPr lang="en-US" altLang="ko-KR" sz="3200" b="0" i="1" smtClean="0">
                              <a:solidFill>
                                <a:schemeClr val="tx1"/>
                              </a:solidFill>
                              <a:latin typeface="Cambria Math" panose="02040503050406030204" pitchFamily="18" charset="0"/>
                              <a:ea typeface="고도 M" panose="02000503000000020004" pitchFamily="2" charset="-127"/>
                            </a:rPr>
                          </m:ctrlPr>
                        </m:sSubPr>
                        <m:e>
                          <m:r>
                            <a:rPr lang="en-US" altLang="ko-KR" sz="3200" b="0" i="1" smtClean="0">
                              <a:solidFill>
                                <a:schemeClr val="tx1"/>
                              </a:solidFill>
                              <a:latin typeface="Cambria Math" panose="02040503050406030204" pitchFamily="18" charset="0"/>
                              <a:ea typeface="고도 M" panose="02000503000000020004" pitchFamily="2" charset="-127"/>
                            </a:rPr>
                            <m:t>𝑥</m:t>
                          </m:r>
                        </m:e>
                        <m:sub>
                          <m:r>
                            <a:rPr lang="en-US" altLang="ko-KR" sz="3200" b="0" i="1" smtClean="0">
                              <a:solidFill>
                                <a:schemeClr val="tx1"/>
                              </a:solidFill>
                              <a:latin typeface="Cambria Math" panose="02040503050406030204" pitchFamily="18" charset="0"/>
                              <a:ea typeface="고도 M" panose="02000503000000020004" pitchFamily="2" charset="-127"/>
                            </a:rPr>
                            <m:t>1</m:t>
                          </m:r>
                        </m:sub>
                      </m:sSub>
                      <m:r>
                        <a:rPr lang="en-US" altLang="ko-KR" sz="3200" b="0" i="1" smtClean="0">
                          <a:solidFill>
                            <a:schemeClr val="tx1"/>
                          </a:solidFill>
                          <a:latin typeface="Cambria Math" panose="02040503050406030204" pitchFamily="18" charset="0"/>
                          <a:ea typeface="고도 M" panose="02000503000000020004" pitchFamily="2" charset="-127"/>
                        </a:rPr>
                        <m:t>+</m:t>
                      </m:r>
                      <m:sSub>
                        <m:sSubPr>
                          <m:ctrlPr>
                            <a:rPr lang="en-US" altLang="ko-KR" sz="3200" b="0" i="1" smtClean="0">
                              <a:solidFill>
                                <a:schemeClr val="tx1"/>
                              </a:solidFill>
                              <a:latin typeface="Cambria Math" panose="02040503050406030204" pitchFamily="18" charset="0"/>
                              <a:ea typeface="고도 M" panose="02000503000000020004" pitchFamily="2" charset="-127"/>
                            </a:rPr>
                          </m:ctrlPr>
                        </m:sSubPr>
                        <m:e>
                          <m:r>
                            <a:rPr lang="en-US" altLang="ko-KR" sz="3200" b="0" i="1" smtClean="0">
                              <a:solidFill>
                                <a:schemeClr val="tx1"/>
                              </a:solidFill>
                              <a:latin typeface="Cambria Math" panose="02040503050406030204" pitchFamily="18" charset="0"/>
                              <a:ea typeface="고도 M" panose="02000503000000020004" pitchFamily="2" charset="-127"/>
                            </a:rPr>
                            <m:t>𝑤</m:t>
                          </m:r>
                        </m:e>
                        <m:sub>
                          <m:r>
                            <a:rPr lang="en-US" altLang="ko-KR" sz="3200" b="0" i="1" smtClean="0">
                              <a:solidFill>
                                <a:schemeClr val="tx1"/>
                              </a:solidFill>
                              <a:latin typeface="Cambria Math" panose="02040503050406030204" pitchFamily="18" charset="0"/>
                              <a:ea typeface="고도 M" panose="02000503000000020004" pitchFamily="2" charset="-127"/>
                            </a:rPr>
                            <m:t>2</m:t>
                          </m:r>
                        </m:sub>
                      </m:sSub>
                      <m:sSub>
                        <m:sSubPr>
                          <m:ctrlPr>
                            <a:rPr lang="en-US" altLang="ko-KR" sz="3200" b="0" i="1" smtClean="0">
                              <a:solidFill>
                                <a:schemeClr val="tx1"/>
                              </a:solidFill>
                              <a:latin typeface="Cambria Math" panose="02040503050406030204" pitchFamily="18" charset="0"/>
                              <a:ea typeface="고도 M" panose="02000503000000020004" pitchFamily="2" charset="-127"/>
                            </a:rPr>
                          </m:ctrlPr>
                        </m:sSubPr>
                        <m:e>
                          <m:r>
                            <a:rPr lang="en-US" altLang="ko-KR" sz="3200" b="0" i="1" smtClean="0">
                              <a:solidFill>
                                <a:schemeClr val="tx1"/>
                              </a:solidFill>
                              <a:latin typeface="Cambria Math" panose="02040503050406030204" pitchFamily="18" charset="0"/>
                              <a:ea typeface="고도 M" panose="02000503000000020004" pitchFamily="2" charset="-127"/>
                            </a:rPr>
                            <m:t>𝑥</m:t>
                          </m:r>
                        </m:e>
                        <m:sub>
                          <m:r>
                            <a:rPr lang="en-US" altLang="ko-KR" sz="3200" b="0" i="1" smtClean="0">
                              <a:solidFill>
                                <a:schemeClr val="tx1"/>
                              </a:solidFill>
                              <a:latin typeface="Cambria Math" panose="02040503050406030204" pitchFamily="18" charset="0"/>
                              <a:ea typeface="고도 M" panose="02000503000000020004" pitchFamily="2" charset="-127"/>
                            </a:rPr>
                            <m:t>2</m:t>
                          </m:r>
                        </m:sub>
                      </m:sSub>
                      <m:r>
                        <a:rPr lang="en-US" altLang="ko-KR" sz="3200" b="0" i="1" smtClean="0">
                          <a:solidFill>
                            <a:schemeClr val="tx1"/>
                          </a:solidFill>
                          <a:latin typeface="Cambria Math" panose="02040503050406030204" pitchFamily="18" charset="0"/>
                          <a:ea typeface="고도 M" panose="02000503000000020004" pitchFamily="2" charset="-127"/>
                        </a:rPr>
                        <m:t>+⋯+</m:t>
                      </m:r>
                      <m:sSub>
                        <m:sSubPr>
                          <m:ctrlPr>
                            <a:rPr lang="en-US" altLang="ko-KR" sz="3200" i="1">
                              <a:solidFill>
                                <a:schemeClr val="tx1"/>
                              </a:solidFill>
                              <a:latin typeface="Cambria Math" panose="02040503050406030204" pitchFamily="18" charset="0"/>
                              <a:ea typeface="고도 M" panose="02000503000000020004" pitchFamily="2" charset="-127"/>
                            </a:rPr>
                          </m:ctrlPr>
                        </m:sSubPr>
                        <m:e>
                          <m:r>
                            <a:rPr lang="en-US" altLang="ko-KR" sz="3200" i="1">
                              <a:solidFill>
                                <a:schemeClr val="tx1"/>
                              </a:solidFill>
                              <a:latin typeface="Cambria Math" panose="02040503050406030204" pitchFamily="18" charset="0"/>
                              <a:ea typeface="고도 M" panose="02000503000000020004" pitchFamily="2" charset="-127"/>
                            </a:rPr>
                            <m:t>𝑤</m:t>
                          </m:r>
                        </m:e>
                        <m:sub>
                          <m:r>
                            <a:rPr lang="en-US" altLang="ko-KR" sz="3200" b="0" i="1" smtClean="0">
                              <a:solidFill>
                                <a:schemeClr val="tx1"/>
                              </a:solidFill>
                              <a:latin typeface="Cambria Math" panose="02040503050406030204" pitchFamily="18" charset="0"/>
                              <a:ea typeface="고도 M" panose="02000503000000020004" pitchFamily="2" charset="-127"/>
                            </a:rPr>
                            <m:t>𝑛</m:t>
                          </m:r>
                        </m:sub>
                      </m:sSub>
                      <m:sSub>
                        <m:sSubPr>
                          <m:ctrlPr>
                            <a:rPr lang="en-US" altLang="ko-KR" sz="3200" i="1">
                              <a:solidFill>
                                <a:schemeClr val="tx1"/>
                              </a:solidFill>
                              <a:latin typeface="Cambria Math" panose="02040503050406030204" pitchFamily="18" charset="0"/>
                              <a:ea typeface="고도 M" panose="02000503000000020004" pitchFamily="2" charset="-127"/>
                            </a:rPr>
                          </m:ctrlPr>
                        </m:sSubPr>
                        <m:e>
                          <m:r>
                            <a:rPr lang="en-US" altLang="ko-KR" sz="3200" i="1">
                              <a:solidFill>
                                <a:schemeClr val="tx1"/>
                              </a:solidFill>
                              <a:latin typeface="Cambria Math" panose="02040503050406030204" pitchFamily="18" charset="0"/>
                              <a:ea typeface="고도 M" panose="02000503000000020004" pitchFamily="2" charset="-127"/>
                            </a:rPr>
                            <m:t>𝑥</m:t>
                          </m:r>
                        </m:e>
                        <m:sub>
                          <m:r>
                            <a:rPr lang="en-US" altLang="ko-KR" sz="3200" b="0" i="1" smtClean="0">
                              <a:solidFill>
                                <a:schemeClr val="tx1"/>
                              </a:solidFill>
                              <a:latin typeface="Cambria Math" panose="02040503050406030204" pitchFamily="18" charset="0"/>
                              <a:ea typeface="고도 M" panose="02000503000000020004" pitchFamily="2" charset="-127"/>
                            </a:rPr>
                            <m:t>𝑛</m:t>
                          </m:r>
                        </m:sub>
                      </m:sSub>
                      <m:r>
                        <a:rPr lang="en-US" altLang="ko-KR" sz="3200" b="0" i="1" smtClean="0">
                          <a:solidFill>
                            <a:schemeClr val="tx1"/>
                          </a:solidFill>
                          <a:latin typeface="Cambria Math" panose="02040503050406030204" pitchFamily="18" charset="0"/>
                          <a:ea typeface="고도 M" panose="02000503000000020004" pitchFamily="2" charset="-127"/>
                        </a:rPr>
                        <m:t>+</m:t>
                      </m:r>
                      <m:r>
                        <a:rPr lang="en-US" altLang="ko-KR" sz="3200" b="0" i="1" smtClean="0">
                          <a:solidFill>
                            <a:schemeClr val="tx1"/>
                          </a:solidFill>
                          <a:latin typeface="Cambria Math" panose="02040503050406030204" pitchFamily="18" charset="0"/>
                          <a:ea typeface="고도 M" panose="02000503000000020004" pitchFamily="2" charset="-127"/>
                        </a:rPr>
                        <m:t>𝑏</m:t>
                      </m:r>
                    </m:oMath>
                  </m:oMathPara>
                </a14:m>
                <a:endParaRPr lang="ko-KR" altLang="en-US" sz="3200">
                  <a:solidFill>
                    <a:schemeClr val="tx1"/>
                  </a:solidFill>
                  <a:latin typeface="고도 M" panose="02000503000000020004" pitchFamily="2" charset="-127"/>
                  <a:ea typeface="고도 M" panose="02000503000000020004" pitchFamily="2" charset="-127"/>
                </a:endParaRPr>
              </a:p>
            </p:txBody>
          </p:sp>
        </mc:Choice>
        <mc:Fallback xmlns="">
          <p:sp>
            <p:nvSpPr>
              <p:cNvPr id="14" name="TextBox 13">
                <a:extLst>
                  <a:ext uri="{FF2B5EF4-FFF2-40B4-BE49-F238E27FC236}">
                    <a16:creationId xmlns:a16="http://schemas.microsoft.com/office/drawing/2014/main" id="{45A327A8-4D99-431D-B577-5AACF0E45F62}"/>
                  </a:ext>
                </a:extLst>
              </p:cNvPr>
              <p:cNvSpPr txBox="1">
                <a:spLocks noRot="1" noChangeAspect="1" noMove="1" noResize="1" noEditPoints="1" noAdjustHandles="1" noChangeArrowheads="1" noChangeShapeType="1" noTextEdit="1"/>
              </p:cNvSpPr>
              <p:nvPr/>
            </p:nvSpPr>
            <p:spPr>
              <a:xfrm>
                <a:off x="1107440" y="1224280"/>
                <a:ext cx="6333272" cy="584775"/>
              </a:xfrm>
              <a:prstGeom prst="rect">
                <a:avLst/>
              </a:prstGeom>
              <a:blipFill>
                <a:blip r:embed="rId3"/>
                <a:stretch>
                  <a:fillRect/>
                </a:stretch>
              </a:blipFill>
            </p:spPr>
            <p:txBody>
              <a:bodyPr/>
              <a:lstStyle/>
              <a:p>
                <a:r>
                  <a:rPr lang="ko-KR" altLang="en-US">
                    <a:noFill/>
                  </a:rPr>
                  <a:t> </a:t>
                </a:r>
              </a:p>
            </p:txBody>
          </p:sp>
        </mc:Fallback>
      </mc:AlternateContent>
      <p:sp>
        <p:nvSpPr>
          <p:cNvPr id="4" name="TextBox 3">
            <a:extLst>
              <a:ext uri="{FF2B5EF4-FFF2-40B4-BE49-F238E27FC236}">
                <a16:creationId xmlns:a16="http://schemas.microsoft.com/office/drawing/2014/main" id="{4E9DF512-F142-49A1-AD14-82269D031254}"/>
              </a:ext>
            </a:extLst>
          </p:cNvPr>
          <p:cNvSpPr txBox="1"/>
          <p:nvPr/>
        </p:nvSpPr>
        <p:spPr>
          <a:xfrm>
            <a:off x="1407160" y="2358648"/>
            <a:ext cx="3794885" cy="1200329"/>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for i in range(x.shape[1])</a:t>
            </a:r>
          </a:p>
          <a:p>
            <a:pPr algn="l"/>
            <a:r>
              <a:rPr lang="en-US" altLang="ko-KR" sz="2400">
                <a:solidFill>
                  <a:schemeClr val="tx1"/>
                </a:solidFill>
                <a:latin typeface="고도 M" panose="02000503000000020004" pitchFamily="2" charset="-127"/>
                <a:ea typeface="고도 M" panose="02000503000000020004" pitchFamily="2" charset="-127"/>
              </a:rPr>
              <a:t>     z += self.w[i] * x[i]</a:t>
            </a:r>
          </a:p>
          <a:p>
            <a:pPr algn="l"/>
            <a:r>
              <a:rPr lang="en-US" altLang="ko-KR" sz="2400">
                <a:solidFill>
                  <a:schemeClr val="tx1"/>
                </a:solidFill>
                <a:latin typeface="고도 M" panose="02000503000000020004" pitchFamily="2" charset="-127"/>
                <a:ea typeface="고도 M" panose="02000503000000020004" pitchFamily="2" charset="-127"/>
              </a:rPr>
              <a:t>z += self.b</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36" name="TextBox 35">
            <a:extLst>
              <a:ext uri="{FF2B5EF4-FFF2-40B4-BE49-F238E27FC236}">
                <a16:creationId xmlns:a16="http://schemas.microsoft.com/office/drawing/2014/main" id="{1670C67E-22B0-4614-A1B2-B0078E8F5ACA}"/>
              </a:ext>
            </a:extLst>
          </p:cNvPr>
          <p:cNvSpPr txBox="1"/>
          <p:nvPr/>
        </p:nvSpPr>
        <p:spPr>
          <a:xfrm>
            <a:off x="1407160" y="4156968"/>
            <a:ext cx="4410182" cy="461665"/>
          </a:xfrm>
          <a:prstGeom prst="rect">
            <a:avLst/>
          </a:prstGeom>
          <a:noFill/>
        </p:spPr>
        <p:txBody>
          <a:bodyPr wrap="none" rtlCol="0">
            <a:spAutoFit/>
          </a:bodyPr>
          <a:lstStyle/>
          <a:p>
            <a:r>
              <a:rPr lang="en-US" altLang="ko-KR" sz="2400">
                <a:solidFill>
                  <a:schemeClr val="tx1"/>
                </a:solidFill>
                <a:latin typeface="고도 M" panose="02000503000000020004" pitchFamily="2" charset="-127"/>
                <a:ea typeface="고도 M" panose="02000503000000020004" pitchFamily="2" charset="-127"/>
              </a:rPr>
              <a:t>z = np.sum(x * self.w) + self.b</a:t>
            </a:r>
            <a:endParaRPr lang="ko-KR" altLang="en-US" sz="2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84530725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2.6 </a:t>
            </a:r>
            <a:r>
              <a:rPr lang="ko-KR" altLang="en-US" sz="1800" b="1">
                <a:solidFill>
                  <a:srgbClr val="000000"/>
                </a:solidFill>
                <a:ea typeface="-2002" pitchFamily="18" charset="-127"/>
              </a:rPr>
              <a:t>로지스틱 회귀 구현</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45A327A8-4D99-431D-B577-5AACF0E45F62}"/>
                  </a:ext>
                </a:extLst>
              </p:cNvPr>
              <p:cNvSpPr txBox="1"/>
              <p:nvPr/>
            </p:nvSpPr>
            <p:spPr>
              <a:xfrm>
                <a:off x="828040" y="3429000"/>
                <a:ext cx="6333272"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ko-KR" altLang="en-US" sz="3200" i="1" smtClean="0">
                              <a:solidFill>
                                <a:schemeClr val="tx1"/>
                              </a:solidFill>
                              <a:latin typeface="Cambria Math" panose="02040503050406030204" pitchFamily="18" charset="0"/>
                              <a:ea typeface="고도 M" panose="02000503000000020004" pitchFamily="2" charset="-127"/>
                            </a:rPr>
                          </m:ctrlPr>
                        </m:accPr>
                        <m:e>
                          <m:r>
                            <a:rPr lang="en-US" altLang="ko-KR" sz="3200" b="0" i="1" smtClean="0">
                              <a:solidFill>
                                <a:schemeClr val="tx1"/>
                              </a:solidFill>
                              <a:latin typeface="Cambria Math" panose="02040503050406030204" pitchFamily="18" charset="0"/>
                              <a:ea typeface="고도 M" panose="02000503000000020004" pitchFamily="2" charset="-127"/>
                            </a:rPr>
                            <m:t>𝑦</m:t>
                          </m:r>
                        </m:e>
                      </m:acc>
                      <m:r>
                        <a:rPr lang="en-US" altLang="ko-KR" sz="3200" b="0" i="1" smtClean="0">
                          <a:solidFill>
                            <a:schemeClr val="tx1"/>
                          </a:solidFill>
                          <a:latin typeface="Cambria Math" panose="02040503050406030204" pitchFamily="18" charset="0"/>
                          <a:ea typeface="고도 M" panose="02000503000000020004" pitchFamily="2" charset="-127"/>
                        </a:rPr>
                        <m:t>=</m:t>
                      </m:r>
                      <m:sSub>
                        <m:sSubPr>
                          <m:ctrlPr>
                            <a:rPr lang="en-US" altLang="ko-KR" sz="3200" b="0" i="1" smtClean="0">
                              <a:solidFill>
                                <a:schemeClr val="tx1"/>
                              </a:solidFill>
                              <a:latin typeface="Cambria Math" panose="02040503050406030204" pitchFamily="18" charset="0"/>
                              <a:ea typeface="고도 M" panose="02000503000000020004" pitchFamily="2" charset="-127"/>
                            </a:rPr>
                          </m:ctrlPr>
                        </m:sSubPr>
                        <m:e>
                          <m:r>
                            <a:rPr lang="en-US" altLang="ko-KR" sz="3200" b="0" i="1" smtClean="0">
                              <a:solidFill>
                                <a:schemeClr val="tx1"/>
                              </a:solidFill>
                              <a:latin typeface="Cambria Math" panose="02040503050406030204" pitchFamily="18" charset="0"/>
                              <a:ea typeface="고도 M" panose="02000503000000020004" pitchFamily="2" charset="-127"/>
                            </a:rPr>
                            <m:t>𝑤</m:t>
                          </m:r>
                        </m:e>
                        <m:sub>
                          <m:r>
                            <a:rPr lang="en-US" altLang="ko-KR" sz="3200" b="0" i="1" smtClean="0">
                              <a:solidFill>
                                <a:schemeClr val="tx1"/>
                              </a:solidFill>
                              <a:latin typeface="Cambria Math" panose="02040503050406030204" pitchFamily="18" charset="0"/>
                              <a:ea typeface="고도 M" panose="02000503000000020004" pitchFamily="2" charset="-127"/>
                            </a:rPr>
                            <m:t>1</m:t>
                          </m:r>
                        </m:sub>
                      </m:sSub>
                      <m:sSub>
                        <m:sSubPr>
                          <m:ctrlPr>
                            <a:rPr lang="en-US" altLang="ko-KR" sz="3200" b="0" i="1" smtClean="0">
                              <a:solidFill>
                                <a:schemeClr val="tx1"/>
                              </a:solidFill>
                              <a:latin typeface="Cambria Math" panose="02040503050406030204" pitchFamily="18" charset="0"/>
                              <a:ea typeface="고도 M" panose="02000503000000020004" pitchFamily="2" charset="-127"/>
                            </a:rPr>
                          </m:ctrlPr>
                        </m:sSubPr>
                        <m:e>
                          <m:r>
                            <a:rPr lang="en-US" altLang="ko-KR" sz="3200" b="0" i="1" smtClean="0">
                              <a:solidFill>
                                <a:schemeClr val="tx1"/>
                              </a:solidFill>
                              <a:latin typeface="Cambria Math" panose="02040503050406030204" pitchFamily="18" charset="0"/>
                              <a:ea typeface="고도 M" panose="02000503000000020004" pitchFamily="2" charset="-127"/>
                            </a:rPr>
                            <m:t>𝑥</m:t>
                          </m:r>
                        </m:e>
                        <m:sub>
                          <m:r>
                            <a:rPr lang="en-US" altLang="ko-KR" sz="3200" b="0" i="1" smtClean="0">
                              <a:solidFill>
                                <a:schemeClr val="tx1"/>
                              </a:solidFill>
                              <a:latin typeface="Cambria Math" panose="02040503050406030204" pitchFamily="18" charset="0"/>
                              <a:ea typeface="고도 M" panose="02000503000000020004" pitchFamily="2" charset="-127"/>
                            </a:rPr>
                            <m:t>1</m:t>
                          </m:r>
                        </m:sub>
                      </m:sSub>
                      <m:r>
                        <a:rPr lang="en-US" altLang="ko-KR" sz="3200" b="0" i="1" smtClean="0">
                          <a:solidFill>
                            <a:schemeClr val="tx1"/>
                          </a:solidFill>
                          <a:latin typeface="Cambria Math" panose="02040503050406030204" pitchFamily="18" charset="0"/>
                          <a:ea typeface="고도 M" panose="02000503000000020004" pitchFamily="2" charset="-127"/>
                        </a:rPr>
                        <m:t>+</m:t>
                      </m:r>
                      <m:sSub>
                        <m:sSubPr>
                          <m:ctrlPr>
                            <a:rPr lang="en-US" altLang="ko-KR" sz="3200" b="0" i="1" smtClean="0">
                              <a:solidFill>
                                <a:schemeClr val="tx1"/>
                              </a:solidFill>
                              <a:latin typeface="Cambria Math" panose="02040503050406030204" pitchFamily="18" charset="0"/>
                              <a:ea typeface="고도 M" panose="02000503000000020004" pitchFamily="2" charset="-127"/>
                            </a:rPr>
                          </m:ctrlPr>
                        </m:sSubPr>
                        <m:e>
                          <m:r>
                            <a:rPr lang="en-US" altLang="ko-KR" sz="3200" b="0" i="1" smtClean="0">
                              <a:solidFill>
                                <a:schemeClr val="tx1"/>
                              </a:solidFill>
                              <a:latin typeface="Cambria Math" panose="02040503050406030204" pitchFamily="18" charset="0"/>
                              <a:ea typeface="고도 M" panose="02000503000000020004" pitchFamily="2" charset="-127"/>
                            </a:rPr>
                            <m:t>𝑤</m:t>
                          </m:r>
                        </m:e>
                        <m:sub>
                          <m:r>
                            <a:rPr lang="en-US" altLang="ko-KR" sz="3200" b="0" i="1" smtClean="0">
                              <a:solidFill>
                                <a:schemeClr val="tx1"/>
                              </a:solidFill>
                              <a:latin typeface="Cambria Math" panose="02040503050406030204" pitchFamily="18" charset="0"/>
                              <a:ea typeface="고도 M" panose="02000503000000020004" pitchFamily="2" charset="-127"/>
                            </a:rPr>
                            <m:t>2</m:t>
                          </m:r>
                        </m:sub>
                      </m:sSub>
                      <m:sSub>
                        <m:sSubPr>
                          <m:ctrlPr>
                            <a:rPr lang="en-US" altLang="ko-KR" sz="3200" b="0" i="1" smtClean="0">
                              <a:solidFill>
                                <a:schemeClr val="tx1"/>
                              </a:solidFill>
                              <a:latin typeface="Cambria Math" panose="02040503050406030204" pitchFamily="18" charset="0"/>
                              <a:ea typeface="고도 M" panose="02000503000000020004" pitchFamily="2" charset="-127"/>
                            </a:rPr>
                          </m:ctrlPr>
                        </m:sSubPr>
                        <m:e>
                          <m:r>
                            <a:rPr lang="en-US" altLang="ko-KR" sz="3200" b="0" i="1" smtClean="0">
                              <a:solidFill>
                                <a:schemeClr val="tx1"/>
                              </a:solidFill>
                              <a:latin typeface="Cambria Math" panose="02040503050406030204" pitchFamily="18" charset="0"/>
                              <a:ea typeface="고도 M" panose="02000503000000020004" pitchFamily="2" charset="-127"/>
                            </a:rPr>
                            <m:t>𝑥</m:t>
                          </m:r>
                        </m:e>
                        <m:sub>
                          <m:r>
                            <a:rPr lang="en-US" altLang="ko-KR" sz="3200" b="0" i="1" smtClean="0">
                              <a:solidFill>
                                <a:schemeClr val="tx1"/>
                              </a:solidFill>
                              <a:latin typeface="Cambria Math" panose="02040503050406030204" pitchFamily="18" charset="0"/>
                              <a:ea typeface="고도 M" panose="02000503000000020004" pitchFamily="2" charset="-127"/>
                            </a:rPr>
                            <m:t>2</m:t>
                          </m:r>
                        </m:sub>
                      </m:sSub>
                      <m:r>
                        <a:rPr lang="en-US" altLang="ko-KR" sz="3200" b="0" i="1" smtClean="0">
                          <a:solidFill>
                            <a:schemeClr val="tx1"/>
                          </a:solidFill>
                          <a:latin typeface="Cambria Math" panose="02040503050406030204" pitchFamily="18" charset="0"/>
                          <a:ea typeface="고도 M" panose="02000503000000020004" pitchFamily="2" charset="-127"/>
                        </a:rPr>
                        <m:t>+⋯+</m:t>
                      </m:r>
                      <m:sSub>
                        <m:sSubPr>
                          <m:ctrlPr>
                            <a:rPr lang="en-US" altLang="ko-KR" sz="3200" i="1">
                              <a:solidFill>
                                <a:schemeClr val="tx1"/>
                              </a:solidFill>
                              <a:latin typeface="Cambria Math" panose="02040503050406030204" pitchFamily="18" charset="0"/>
                              <a:ea typeface="고도 M" panose="02000503000000020004" pitchFamily="2" charset="-127"/>
                            </a:rPr>
                          </m:ctrlPr>
                        </m:sSubPr>
                        <m:e>
                          <m:r>
                            <a:rPr lang="en-US" altLang="ko-KR" sz="3200" i="1">
                              <a:solidFill>
                                <a:schemeClr val="tx1"/>
                              </a:solidFill>
                              <a:latin typeface="Cambria Math" panose="02040503050406030204" pitchFamily="18" charset="0"/>
                              <a:ea typeface="고도 M" panose="02000503000000020004" pitchFamily="2" charset="-127"/>
                            </a:rPr>
                            <m:t>𝑤</m:t>
                          </m:r>
                        </m:e>
                        <m:sub>
                          <m:r>
                            <a:rPr lang="en-US" altLang="ko-KR" sz="3200" b="0" i="1" smtClean="0">
                              <a:solidFill>
                                <a:schemeClr val="tx1"/>
                              </a:solidFill>
                              <a:latin typeface="Cambria Math" panose="02040503050406030204" pitchFamily="18" charset="0"/>
                              <a:ea typeface="고도 M" panose="02000503000000020004" pitchFamily="2" charset="-127"/>
                            </a:rPr>
                            <m:t>𝑛</m:t>
                          </m:r>
                        </m:sub>
                      </m:sSub>
                      <m:sSub>
                        <m:sSubPr>
                          <m:ctrlPr>
                            <a:rPr lang="en-US" altLang="ko-KR" sz="3200" i="1">
                              <a:solidFill>
                                <a:schemeClr val="tx1"/>
                              </a:solidFill>
                              <a:latin typeface="Cambria Math" panose="02040503050406030204" pitchFamily="18" charset="0"/>
                              <a:ea typeface="고도 M" panose="02000503000000020004" pitchFamily="2" charset="-127"/>
                            </a:rPr>
                          </m:ctrlPr>
                        </m:sSubPr>
                        <m:e>
                          <m:r>
                            <a:rPr lang="en-US" altLang="ko-KR" sz="3200" i="1">
                              <a:solidFill>
                                <a:schemeClr val="tx1"/>
                              </a:solidFill>
                              <a:latin typeface="Cambria Math" panose="02040503050406030204" pitchFamily="18" charset="0"/>
                              <a:ea typeface="고도 M" panose="02000503000000020004" pitchFamily="2" charset="-127"/>
                            </a:rPr>
                            <m:t>𝑥</m:t>
                          </m:r>
                        </m:e>
                        <m:sub>
                          <m:r>
                            <a:rPr lang="en-US" altLang="ko-KR" sz="3200" b="0" i="1" smtClean="0">
                              <a:solidFill>
                                <a:schemeClr val="tx1"/>
                              </a:solidFill>
                              <a:latin typeface="Cambria Math" panose="02040503050406030204" pitchFamily="18" charset="0"/>
                              <a:ea typeface="고도 M" panose="02000503000000020004" pitchFamily="2" charset="-127"/>
                            </a:rPr>
                            <m:t>𝑛</m:t>
                          </m:r>
                        </m:sub>
                      </m:sSub>
                      <m:r>
                        <a:rPr lang="en-US" altLang="ko-KR" sz="3200" b="0" i="1" smtClean="0">
                          <a:solidFill>
                            <a:schemeClr val="tx1"/>
                          </a:solidFill>
                          <a:latin typeface="Cambria Math" panose="02040503050406030204" pitchFamily="18" charset="0"/>
                          <a:ea typeface="고도 M" panose="02000503000000020004" pitchFamily="2" charset="-127"/>
                        </a:rPr>
                        <m:t>+</m:t>
                      </m:r>
                      <m:r>
                        <a:rPr lang="en-US" altLang="ko-KR" sz="3200" b="0" i="1" smtClean="0">
                          <a:solidFill>
                            <a:schemeClr val="tx1"/>
                          </a:solidFill>
                          <a:latin typeface="Cambria Math" panose="02040503050406030204" pitchFamily="18" charset="0"/>
                          <a:ea typeface="고도 M" panose="02000503000000020004" pitchFamily="2" charset="-127"/>
                        </a:rPr>
                        <m:t>𝑏</m:t>
                      </m:r>
                    </m:oMath>
                  </m:oMathPara>
                </a14:m>
                <a:endParaRPr lang="ko-KR" altLang="en-US" sz="3200">
                  <a:solidFill>
                    <a:schemeClr val="tx1"/>
                  </a:solidFill>
                  <a:latin typeface="고도 M" panose="02000503000000020004" pitchFamily="2" charset="-127"/>
                  <a:ea typeface="고도 M" panose="02000503000000020004" pitchFamily="2" charset="-127"/>
                </a:endParaRPr>
              </a:p>
            </p:txBody>
          </p:sp>
        </mc:Choice>
        <mc:Fallback xmlns="">
          <p:sp>
            <p:nvSpPr>
              <p:cNvPr id="14" name="TextBox 13">
                <a:extLst>
                  <a:ext uri="{FF2B5EF4-FFF2-40B4-BE49-F238E27FC236}">
                    <a16:creationId xmlns:a16="http://schemas.microsoft.com/office/drawing/2014/main" id="{45A327A8-4D99-431D-B577-5AACF0E45F62}"/>
                  </a:ext>
                </a:extLst>
              </p:cNvPr>
              <p:cNvSpPr txBox="1">
                <a:spLocks noRot="1" noChangeAspect="1" noMove="1" noResize="1" noEditPoints="1" noAdjustHandles="1" noChangeArrowheads="1" noChangeShapeType="1" noTextEdit="1"/>
              </p:cNvSpPr>
              <p:nvPr/>
            </p:nvSpPr>
            <p:spPr>
              <a:xfrm>
                <a:off x="828040" y="3429000"/>
                <a:ext cx="6333272" cy="584775"/>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5B67FFF-0A0B-4CF0-8AF6-D813CD6D1981}"/>
                  </a:ext>
                </a:extLst>
              </p:cNvPr>
              <p:cNvSpPr txBox="1"/>
              <p:nvPr/>
            </p:nvSpPr>
            <p:spPr>
              <a:xfrm>
                <a:off x="903055" y="897633"/>
                <a:ext cx="2328073"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ko-KR" altLang="en-US" sz="3200" i="1" smtClean="0">
                              <a:solidFill>
                                <a:schemeClr val="tx1"/>
                              </a:solidFill>
                              <a:latin typeface="Cambria Math" panose="02040503050406030204" pitchFamily="18" charset="0"/>
                              <a:ea typeface="고도 M" panose="02000503000000020004" pitchFamily="2" charset="-127"/>
                            </a:rPr>
                          </m:ctrlPr>
                        </m:accPr>
                        <m:e>
                          <m:r>
                            <a:rPr lang="en-US" altLang="ko-KR" sz="3200" b="0" i="1" smtClean="0">
                              <a:solidFill>
                                <a:schemeClr val="tx1"/>
                              </a:solidFill>
                              <a:latin typeface="Cambria Math" panose="02040503050406030204" pitchFamily="18" charset="0"/>
                              <a:ea typeface="고도 M" panose="02000503000000020004" pitchFamily="2" charset="-127"/>
                            </a:rPr>
                            <m:t>𝑦</m:t>
                          </m:r>
                        </m:e>
                      </m:acc>
                      <m:r>
                        <a:rPr lang="en-US" altLang="ko-KR" sz="3200" b="0" i="1" smtClean="0">
                          <a:solidFill>
                            <a:schemeClr val="tx1"/>
                          </a:solidFill>
                          <a:latin typeface="Cambria Math" panose="02040503050406030204" pitchFamily="18" charset="0"/>
                          <a:ea typeface="고도 M" panose="02000503000000020004" pitchFamily="2" charset="-127"/>
                        </a:rPr>
                        <m:t>=</m:t>
                      </m:r>
                      <m:r>
                        <a:rPr lang="en-US" altLang="ko-KR" sz="3200" b="0" i="1" smtClean="0">
                          <a:solidFill>
                            <a:schemeClr val="tx1"/>
                          </a:solidFill>
                          <a:latin typeface="Cambria Math" panose="02040503050406030204" pitchFamily="18" charset="0"/>
                          <a:ea typeface="고도 M" panose="02000503000000020004" pitchFamily="2" charset="-127"/>
                        </a:rPr>
                        <m:t>𝑤𝑥</m:t>
                      </m:r>
                      <m:r>
                        <a:rPr lang="en-US" altLang="ko-KR" sz="3200" b="0" i="0" smtClean="0">
                          <a:solidFill>
                            <a:schemeClr val="tx1"/>
                          </a:solidFill>
                          <a:latin typeface="Cambria Math" panose="02040503050406030204" pitchFamily="18" charset="0"/>
                          <a:ea typeface="고도 M" panose="02000503000000020004" pitchFamily="2" charset="-127"/>
                        </a:rPr>
                        <m:t>+</m:t>
                      </m:r>
                      <m:r>
                        <m:rPr>
                          <m:sty m:val="p"/>
                        </m:rPr>
                        <a:rPr lang="en-US" altLang="ko-KR" sz="3200" b="0" i="0" smtClean="0">
                          <a:solidFill>
                            <a:schemeClr val="tx1"/>
                          </a:solidFill>
                          <a:latin typeface="Cambria Math" panose="02040503050406030204" pitchFamily="18" charset="0"/>
                          <a:ea typeface="고도 M" panose="02000503000000020004" pitchFamily="2" charset="-127"/>
                        </a:rPr>
                        <m:t>b</m:t>
                      </m:r>
                    </m:oMath>
                  </m:oMathPara>
                </a14:m>
                <a:endParaRPr lang="ko-KR" altLang="en-US" sz="3200">
                  <a:solidFill>
                    <a:schemeClr val="tx1"/>
                  </a:solidFill>
                  <a:latin typeface="고도 M" panose="02000503000000020004" pitchFamily="2" charset="-127"/>
                  <a:ea typeface="고도 M" panose="02000503000000020004" pitchFamily="2" charset="-127"/>
                </a:endParaRPr>
              </a:p>
            </p:txBody>
          </p:sp>
        </mc:Choice>
        <mc:Fallback xmlns="">
          <p:sp>
            <p:nvSpPr>
              <p:cNvPr id="7" name="TextBox 6">
                <a:extLst>
                  <a:ext uri="{FF2B5EF4-FFF2-40B4-BE49-F238E27FC236}">
                    <a16:creationId xmlns:a16="http://schemas.microsoft.com/office/drawing/2014/main" id="{35B67FFF-0A0B-4CF0-8AF6-D813CD6D1981}"/>
                  </a:ext>
                </a:extLst>
              </p:cNvPr>
              <p:cNvSpPr txBox="1">
                <a:spLocks noRot="1" noChangeAspect="1" noMove="1" noResize="1" noEditPoints="1" noAdjustHandles="1" noChangeArrowheads="1" noChangeShapeType="1" noTextEdit="1"/>
              </p:cNvSpPr>
              <p:nvPr/>
            </p:nvSpPr>
            <p:spPr>
              <a:xfrm>
                <a:off x="903055" y="897633"/>
                <a:ext cx="2328073" cy="584775"/>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9B4F6CE2-8F5F-4E49-ABF5-BCA3FD54BF8E}"/>
                  </a:ext>
                </a:extLst>
              </p:cNvPr>
              <p:cNvSpPr txBox="1"/>
              <p:nvPr/>
            </p:nvSpPr>
            <p:spPr>
              <a:xfrm>
                <a:off x="1578695" y="1342402"/>
                <a:ext cx="2099100" cy="101431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altLang="ko-KR" sz="3200" b="0" i="1" smtClean="0">
                              <a:solidFill>
                                <a:schemeClr val="tx1"/>
                              </a:solidFill>
                              <a:latin typeface="Cambria Math" panose="02040503050406030204" pitchFamily="18" charset="0"/>
                              <a:ea typeface="고도 M" panose="02000503000000020004" pitchFamily="2" charset="-127"/>
                            </a:rPr>
                          </m:ctrlPr>
                        </m:fPr>
                        <m:num>
                          <m:r>
                            <a:rPr lang="en-US" altLang="ko-KR" sz="3200" b="0" i="1" smtClean="0">
                              <a:solidFill>
                                <a:schemeClr val="tx1"/>
                              </a:solidFill>
                              <a:latin typeface="Cambria Math" panose="02040503050406030204" pitchFamily="18" charset="0"/>
                              <a:ea typeface="고도 M" panose="02000503000000020004" pitchFamily="2" charset="-127"/>
                            </a:rPr>
                            <m:t>1</m:t>
                          </m:r>
                        </m:num>
                        <m:den>
                          <m:r>
                            <a:rPr lang="en-US" altLang="ko-KR" sz="3200" b="0" i="1" smtClean="0">
                              <a:solidFill>
                                <a:schemeClr val="tx1"/>
                              </a:solidFill>
                              <a:latin typeface="Cambria Math" panose="02040503050406030204" pitchFamily="18" charset="0"/>
                              <a:ea typeface="고도 M" panose="02000503000000020004" pitchFamily="2" charset="-127"/>
                            </a:rPr>
                            <m:t>2</m:t>
                          </m:r>
                        </m:den>
                      </m:f>
                      <m:sSup>
                        <m:sSupPr>
                          <m:ctrlPr>
                            <a:rPr lang="en-US" altLang="ko-KR" sz="3200" b="0" i="1" smtClean="0">
                              <a:solidFill>
                                <a:schemeClr val="tx1"/>
                              </a:solidFill>
                              <a:latin typeface="Cambria Math" panose="02040503050406030204" pitchFamily="18" charset="0"/>
                              <a:ea typeface="고도 M" panose="02000503000000020004" pitchFamily="2" charset="-127"/>
                            </a:rPr>
                          </m:ctrlPr>
                        </m:sSupPr>
                        <m:e>
                          <m:d>
                            <m:dPr>
                              <m:ctrlPr>
                                <a:rPr lang="en-US" altLang="ko-KR" sz="3200" b="0" i="1" smtClean="0">
                                  <a:solidFill>
                                    <a:schemeClr val="tx1"/>
                                  </a:solidFill>
                                  <a:latin typeface="Cambria Math" panose="02040503050406030204" pitchFamily="18" charset="0"/>
                                  <a:ea typeface="고도 M" panose="02000503000000020004" pitchFamily="2" charset="-127"/>
                                </a:rPr>
                              </m:ctrlPr>
                            </m:dPr>
                            <m:e>
                              <m:acc>
                                <m:accPr>
                                  <m:chr m:val="̂"/>
                                  <m:ctrlPr>
                                    <a:rPr lang="ko-KR" altLang="en-US" sz="3200" i="1" smtClean="0">
                                      <a:solidFill>
                                        <a:schemeClr val="tx1"/>
                                      </a:solidFill>
                                      <a:latin typeface="Cambria Math" panose="02040503050406030204" pitchFamily="18" charset="0"/>
                                      <a:ea typeface="고도 M" panose="02000503000000020004" pitchFamily="2" charset="-127"/>
                                    </a:rPr>
                                  </m:ctrlPr>
                                </m:accPr>
                                <m:e>
                                  <m:r>
                                    <a:rPr lang="en-US" altLang="ko-KR" sz="3200" b="0" i="1" smtClean="0">
                                      <a:solidFill>
                                        <a:schemeClr val="tx1"/>
                                      </a:solidFill>
                                      <a:latin typeface="Cambria Math" panose="02040503050406030204" pitchFamily="18" charset="0"/>
                                      <a:ea typeface="고도 M" panose="02000503000000020004" pitchFamily="2" charset="-127"/>
                                    </a:rPr>
                                    <m:t>𝑦</m:t>
                                  </m:r>
                                </m:e>
                              </m:acc>
                              <m:r>
                                <a:rPr lang="en-US" altLang="ko-KR" sz="3200" b="0" i="1" smtClean="0">
                                  <a:solidFill>
                                    <a:schemeClr val="tx1"/>
                                  </a:solidFill>
                                  <a:latin typeface="Cambria Math" panose="02040503050406030204" pitchFamily="18" charset="0"/>
                                  <a:ea typeface="고도 M" panose="02000503000000020004" pitchFamily="2" charset="-127"/>
                                </a:rPr>
                                <m:t>−</m:t>
                              </m:r>
                              <m:r>
                                <a:rPr lang="en-US" altLang="ko-KR" sz="3200" b="0" i="1" smtClean="0">
                                  <a:solidFill>
                                    <a:schemeClr val="tx1"/>
                                  </a:solidFill>
                                  <a:latin typeface="Cambria Math" panose="02040503050406030204" pitchFamily="18" charset="0"/>
                                  <a:ea typeface="고도 M" panose="02000503000000020004" pitchFamily="2" charset="-127"/>
                                </a:rPr>
                                <m:t>𝑦</m:t>
                              </m:r>
                            </m:e>
                          </m:d>
                        </m:e>
                        <m:sup>
                          <m:r>
                            <a:rPr lang="en-US" altLang="ko-KR" sz="3200" b="0" i="0" smtClean="0">
                              <a:solidFill>
                                <a:schemeClr val="tx1"/>
                              </a:solidFill>
                              <a:latin typeface="Cambria Math" panose="02040503050406030204" pitchFamily="18" charset="0"/>
                              <a:ea typeface="고도 M" panose="02000503000000020004" pitchFamily="2" charset="-127"/>
                            </a:rPr>
                            <m:t>2</m:t>
                          </m:r>
                        </m:sup>
                      </m:sSup>
                    </m:oMath>
                  </m:oMathPara>
                </a14:m>
                <a:endParaRPr lang="ko-KR" altLang="en-US" sz="3200">
                  <a:solidFill>
                    <a:schemeClr val="tx1"/>
                  </a:solidFill>
                  <a:latin typeface="고도 M" panose="02000503000000020004" pitchFamily="2" charset="-127"/>
                  <a:ea typeface="고도 M" panose="02000503000000020004" pitchFamily="2" charset="-127"/>
                </a:endParaRPr>
              </a:p>
            </p:txBody>
          </p:sp>
        </mc:Choice>
        <mc:Fallback xmlns="">
          <p:sp>
            <p:nvSpPr>
              <p:cNvPr id="8" name="TextBox 7">
                <a:extLst>
                  <a:ext uri="{FF2B5EF4-FFF2-40B4-BE49-F238E27FC236}">
                    <a16:creationId xmlns:a16="http://schemas.microsoft.com/office/drawing/2014/main" id="{9B4F6CE2-8F5F-4E49-ABF5-BCA3FD54BF8E}"/>
                  </a:ext>
                </a:extLst>
              </p:cNvPr>
              <p:cNvSpPr txBox="1">
                <a:spLocks noRot="1" noChangeAspect="1" noMove="1" noResize="1" noEditPoints="1" noAdjustHandles="1" noChangeArrowheads="1" noChangeShapeType="1" noTextEdit="1"/>
              </p:cNvSpPr>
              <p:nvPr/>
            </p:nvSpPr>
            <p:spPr>
              <a:xfrm>
                <a:off x="1578695" y="1342402"/>
                <a:ext cx="2099100" cy="1014317"/>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22F86ABC-CC9E-46E2-9510-0F34028E3780}"/>
                  </a:ext>
                </a:extLst>
              </p:cNvPr>
              <p:cNvSpPr txBox="1"/>
              <p:nvPr/>
            </p:nvSpPr>
            <p:spPr>
              <a:xfrm>
                <a:off x="1522815" y="2321532"/>
                <a:ext cx="3697679" cy="62696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3200" b="0" i="1" smtClean="0">
                          <a:solidFill>
                            <a:schemeClr val="tx1"/>
                          </a:solidFill>
                          <a:latin typeface="Cambria Math" panose="02040503050406030204" pitchFamily="18" charset="0"/>
                          <a:ea typeface="고도 M" panose="02000503000000020004" pitchFamily="2" charset="-127"/>
                        </a:rPr>
                        <m:t>𝑤</m:t>
                      </m:r>
                      <m:r>
                        <a:rPr lang="en-US" altLang="ko-KR" sz="3200" b="0" i="1" smtClean="0">
                          <a:solidFill>
                            <a:schemeClr val="tx1"/>
                          </a:solidFill>
                          <a:latin typeface="Cambria Math" panose="02040503050406030204" pitchFamily="18" charset="0"/>
                          <a:ea typeface="고도 M" panose="02000503000000020004" pitchFamily="2" charset="-127"/>
                        </a:rPr>
                        <m:t>=</m:t>
                      </m:r>
                      <m:r>
                        <a:rPr lang="en-US" altLang="ko-KR" sz="3200" b="0" i="1" smtClean="0">
                          <a:solidFill>
                            <a:schemeClr val="tx1"/>
                          </a:solidFill>
                          <a:latin typeface="Cambria Math" panose="02040503050406030204" pitchFamily="18" charset="0"/>
                          <a:ea typeface="고도 M" panose="02000503000000020004" pitchFamily="2" charset="-127"/>
                        </a:rPr>
                        <m:t>𝑤</m:t>
                      </m:r>
                      <m:sSup>
                        <m:sSupPr>
                          <m:ctrlPr>
                            <a:rPr lang="en-US" altLang="ko-KR" sz="3200" i="1">
                              <a:solidFill>
                                <a:schemeClr val="tx1"/>
                              </a:solidFill>
                              <a:latin typeface="Cambria Math" panose="02040503050406030204" pitchFamily="18" charset="0"/>
                              <a:ea typeface="고도 M" panose="02000503000000020004" pitchFamily="2" charset="-127"/>
                            </a:rPr>
                          </m:ctrlPr>
                        </m:sSupPr>
                        <m:e>
                          <m:r>
                            <a:rPr lang="en-US" altLang="ko-KR" sz="3200" b="0" i="1" smtClean="0">
                              <a:solidFill>
                                <a:schemeClr val="tx1"/>
                              </a:solidFill>
                              <a:latin typeface="Cambria Math" panose="02040503050406030204" pitchFamily="18" charset="0"/>
                              <a:ea typeface="고도 M" panose="02000503000000020004" pitchFamily="2" charset="-127"/>
                            </a:rPr>
                            <m:t>−</m:t>
                          </m:r>
                          <m:r>
                            <a:rPr lang="en-US" altLang="ko-KR" sz="3200" b="0" i="1" smtClean="0">
                              <a:solidFill>
                                <a:schemeClr val="tx1"/>
                              </a:solidFill>
                              <a:latin typeface="Cambria Math" panose="02040503050406030204" pitchFamily="18" charset="0"/>
                              <a:ea typeface="고도 M" panose="02000503000000020004" pitchFamily="2" charset="-127"/>
                            </a:rPr>
                            <m:t>𝑥</m:t>
                          </m:r>
                          <m:d>
                            <m:dPr>
                              <m:ctrlPr>
                                <a:rPr lang="en-US" altLang="ko-KR" sz="3200" i="1">
                                  <a:solidFill>
                                    <a:schemeClr val="tx1"/>
                                  </a:solidFill>
                                  <a:latin typeface="Cambria Math" panose="02040503050406030204" pitchFamily="18" charset="0"/>
                                  <a:ea typeface="고도 M" panose="02000503000000020004" pitchFamily="2" charset="-127"/>
                                </a:rPr>
                              </m:ctrlPr>
                            </m:dPr>
                            <m:e>
                              <m:acc>
                                <m:accPr>
                                  <m:chr m:val="̂"/>
                                  <m:ctrlPr>
                                    <a:rPr lang="ko-KR" altLang="en-US" sz="3200" i="1">
                                      <a:solidFill>
                                        <a:schemeClr val="tx1"/>
                                      </a:solidFill>
                                      <a:latin typeface="Cambria Math" panose="02040503050406030204" pitchFamily="18" charset="0"/>
                                      <a:ea typeface="고도 M" panose="02000503000000020004" pitchFamily="2" charset="-127"/>
                                    </a:rPr>
                                  </m:ctrlPr>
                                </m:accPr>
                                <m:e>
                                  <m:r>
                                    <a:rPr lang="en-US" altLang="ko-KR" sz="3200" i="1">
                                      <a:solidFill>
                                        <a:schemeClr val="tx1"/>
                                      </a:solidFill>
                                      <a:latin typeface="Cambria Math" panose="02040503050406030204" pitchFamily="18" charset="0"/>
                                      <a:ea typeface="고도 M" panose="02000503000000020004" pitchFamily="2" charset="-127"/>
                                    </a:rPr>
                                    <m:t>𝑦</m:t>
                                  </m:r>
                                </m:e>
                              </m:acc>
                              <m:r>
                                <a:rPr lang="en-US" altLang="ko-KR" sz="3200" i="1">
                                  <a:solidFill>
                                    <a:schemeClr val="tx1"/>
                                  </a:solidFill>
                                  <a:latin typeface="Cambria Math" panose="02040503050406030204" pitchFamily="18" charset="0"/>
                                  <a:ea typeface="고도 M" panose="02000503000000020004" pitchFamily="2" charset="-127"/>
                                </a:rPr>
                                <m:t>−</m:t>
                              </m:r>
                              <m:r>
                                <a:rPr lang="en-US" altLang="ko-KR" sz="3200" i="1">
                                  <a:solidFill>
                                    <a:schemeClr val="tx1"/>
                                  </a:solidFill>
                                  <a:latin typeface="Cambria Math" panose="02040503050406030204" pitchFamily="18" charset="0"/>
                                  <a:ea typeface="고도 M" panose="02000503000000020004" pitchFamily="2" charset="-127"/>
                                </a:rPr>
                                <m:t>𝑦</m:t>
                              </m:r>
                            </m:e>
                          </m:d>
                        </m:e>
                        <m:sup/>
                      </m:sSup>
                    </m:oMath>
                  </m:oMathPara>
                </a14:m>
                <a:endParaRPr lang="ko-KR" altLang="en-US" sz="3200">
                  <a:solidFill>
                    <a:schemeClr val="tx1"/>
                  </a:solidFill>
                  <a:latin typeface="고도 M" panose="02000503000000020004" pitchFamily="2" charset="-127"/>
                  <a:ea typeface="고도 M" panose="02000503000000020004" pitchFamily="2" charset="-127"/>
                </a:endParaRPr>
              </a:p>
            </p:txBody>
          </p:sp>
        </mc:Choice>
        <mc:Fallback xmlns="">
          <p:sp>
            <p:nvSpPr>
              <p:cNvPr id="9" name="TextBox 8">
                <a:extLst>
                  <a:ext uri="{FF2B5EF4-FFF2-40B4-BE49-F238E27FC236}">
                    <a16:creationId xmlns:a16="http://schemas.microsoft.com/office/drawing/2014/main" id="{22F86ABC-CC9E-46E2-9510-0F34028E3780}"/>
                  </a:ext>
                </a:extLst>
              </p:cNvPr>
              <p:cNvSpPr txBox="1">
                <a:spLocks noRot="1" noChangeAspect="1" noMove="1" noResize="1" noEditPoints="1" noAdjustHandles="1" noChangeArrowheads="1" noChangeShapeType="1" noTextEdit="1"/>
              </p:cNvSpPr>
              <p:nvPr/>
            </p:nvSpPr>
            <p:spPr>
              <a:xfrm>
                <a:off x="1522815" y="2321532"/>
                <a:ext cx="3697679" cy="626967"/>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C6934992-3FF6-493A-B4B4-DE0F7F7E7DD8}"/>
                  </a:ext>
                </a:extLst>
              </p:cNvPr>
              <p:cNvSpPr txBox="1"/>
              <p:nvPr/>
            </p:nvSpPr>
            <p:spPr>
              <a:xfrm>
                <a:off x="1161049" y="5289629"/>
                <a:ext cx="4059445"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3200" b="0" i="1" smtClean="0">
                              <a:solidFill>
                                <a:schemeClr val="tx1"/>
                              </a:solidFill>
                              <a:latin typeface="Cambria Math" panose="02040503050406030204" pitchFamily="18" charset="0"/>
                              <a:ea typeface="고도 M" panose="02000503000000020004" pitchFamily="2" charset="-127"/>
                            </a:rPr>
                          </m:ctrlPr>
                        </m:sSubPr>
                        <m:e>
                          <m:r>
                            <a:rPr lang="en-US" altLang="ko-KR" sz="3200" b="0" i="1" smtClean="0">
                              <a:solidFill>
                                <a:schemeClr val="tx1"/>
                              </a:solidFill>
                              <a:latin typeface="Cambria Math" panose="02040503050406030204" pitchFamily="18" charset="0"/>
                              <a:ea typeface="고도 M" panose="02000503000000020004" pitchFamily="2" charset="-127"/>
                            </a:rPr>
                            <m:t>𝑤</m:t>
                          </m:r>
                        </m:e>
                        <m:sub>
                          <m:r>
                            <a:rPr lang="en-US" altLang="ko-KR" sz="3200" b="0" i="1" smtClean="0">
                              <a:solidFill>
                                <a:schemeClr val="tx1"/>
                              </a:solidFill>
                              <a:latin typeface="Cambria Math" panose="02040503050406030204" pitchFamily="18" charset="0"/>
                              <a:ea typeface="고도 M" panose="02000503000000020004" pitchFamily="2" charset="-127"/>
                            </a:rPr>
                            <m:t>1</m:t>
                          </m:r>
                        </m:sub>
                      </m:sSub>
                      <m:r>
                        <a:rPr lang="en-US" altLang="ko-KR" sz="3200" b="0" i="1" smtClean="0">
                          <a:solidFill>
                            <a:schemeClr val="tx1"/>
                          </a:solidFill>
                          <a:latin typeface="Cambria Math" panose="02040503050406030204" pitchFamily="18" charset="0"/>
                          <a:ea typeface="고도 M" panose="02000503000000020004" pitchFamily="2" charset="-127"/>
                        </a:rPr>
                        <m:t>=</m:t>
                      </m:r>
                      <m:sSub>
                        <m:sSubPr>
                          <m:ctrlPr>
                            <a:rPr lang="en-US" altLang="ko-KR" sz="3200" b="0" i="1" smtClean="0">
                              <a:solidFill>
                                <a:schemeClr val="tx1"/>
                              </a:solidFill>
                              <a:latin typeface="Cambria Math" panose="02040503050406030204" pitchFamily="18" charset="0"/>
                              <a:ea typeface="고도 M" panose="02000503000000020004" pitchFamily="2" charset="-127"/>
                            </a:rPr>
                          </m:ctrlPr>
                        </m:sSubPr>
                        <m:e>
                          <m:r>
                            <a:rPr lang="en-US" altLang="ko-KR" sz="3200" b="0" i="1" smtClean="0">
                              <a:solidFill>
                                <a:schemeClr val="tx1"/>
                              </a:solidFill>
                              <a:latin typeface="Cambria Math" panose="02040503050406030204" pitchFamily="18" charset="0"/>
                              <a:ea typeface="고도 M" panose="02000503000000020004" pitchFamily="2" charset="-127"/>
                            </a:rPr>
                            <m:t>𝑤</m:t>
                          </m:r>
                        </m:e>
                        <m:sub>
                          <m:r>
                            <a:rPr lang="en-US" altLang="ko-KR" sz="3200" b="0" i="1" smtClean="0">
                              <a:solidFill>
                                <a:schemeClr val="tx1"/>
                              </a:solidFill>
                              <a:latin typeface="Cambria Math" panose="02040503050406030204" pitchFamily="18" charset="0"/>
                              <a:ea typeface="고도 M" panose="02000503000000020004" pitchFamily="2" charset="-127"/>
                            </a:rPr>
                            <m:t>1</m:t>
                          </m:r>
                        </m:sub>
                      </m:sSub>
                      <m:r>
                        <a:rPr lang="en-US" altLang="ko-KR" sz="3200" b="0" i="1" smtClean="0">
                          <a:solidFill>
                            <a:schemeClr val="tx1"/>
                          </a:solidFill>
                          <a:latin typeface="Cambria Math" panose="02040503050406030204" pitchFamily="18" charset="0"/>
                          <a:ea typeface="고도 M" panose="02000503000000020004" pitchFamily="2" charset="-127"/>
                        </a:rPr>
                        <m:t> −</m:t>
                      </m:r>
                      <m:sSub>
                        <m:sSubPr>
                          <m:ctrlPr>
                            <a:rPr lang="en-US" altLang="ko-KR" sz="3200" b="0" i="1" smtClean="0">
                              <a:solidFill>
                                <a:schemeClr val="tx1"/>
                              </a:solidFill>
                              <a:latin typeface="Cambria Math" panose="02040503050406030204" pitchFamily="18" charset="0"/>
                              <a:ea typeface="고도 M" panose="02000503000000020004" pitchFamily="2" charset="-127"/>
                            </a:rPr>
                          </m:ctrlPr>
                        </m:sSubPr>
                        <m:e>
                          <m:r>
                            <a:rPr lang="en-US" altLang="ko-KR" sz="3200" b="0" i="1" smtClean="0">
                              <a:solidFill>
                                <a:schemeClr val="tx1"/>
                              </a:solidFill>
                              <a:latin typeface="Cambria Math" panose="02040503050406030204" pitchFamily="18" charset="0"/>
                              <a:ea typeface="고도 M" panose="02000503000000020004" pitchFamily="2" charset="-127"/>
                            </a:rPr>
                            <m:t>𝑥</m:t>
                          </m:r>
                        </m:e>
                        <m:sub>
                          <m:r>
                            <a:rPr lang="en-US" altLang="ko-KR" sz="3200" b="0" i="1" smtClean="0">
                              <a:solidFill>
                                <a:schemeClr val="tx1"/>
                              </a:solidFill>
                              <a:latin typeface="Cambria Math" panose="02040503050406030204" pitchFamily="18" charset="0"/>
                              <a:ea typeface="고도 M" panose="02000503000000020004" pitchFamily="2" charset="-127"/>
                            </a:rPr>
                            <m:t>1</m:t>
                          </m:r>
                        </m:sub>
                      </m:sSub>
                      <m:r>
                        <a:rPr lang="en-US" altLang="ko-KR" sz="3200" b="0" i="1" smtClean="0">
                          <a:solidFill>
                            <a:schemeClr val="tx1"/>
                          </a:solidFill>
                          <a:latin typeface="Cambria Math" panose="02040503050406030204" pitchFamily="18" charset="0"/>
                          <a:ea typeface="고도 M" panose="02000503000000020004" pitchFamily="2" charset="-127"/>
                        </a:rPr>
                        <m:t>(</m:t>
                      </m:r>
                      <m:acc>
                        <m:accPr>
                          <m:chr m:val="̂"/>
                          <m:ctrlPr>
                            <a:rPr lang="ko-KR" altLang="en-US" sz="3200" i="1">
                              <a:solidFill>
                                <a:schemeClr val="tx1"/>
                              </a:solidFill>
                              <a:latin typeface="Cambria Math" panose="02040503050406030204" pitchFamily="18" charset="0"/>
                              <a:ea typeface="고도 M" panose="02000503000000020004" pitchFamily="2" charset="-127"/>
                            </a:rPr>
                          </m:ctrlPr>
                        </m:accPr>
                        <m:e>
                          <m:r>
                            <a:rPr lang="en-US" altLang="ko-KR" sz="3200" i="1">
                              <a:solidFill>
                                <a:schemeClr val="tx1"/>
                              </a:solidFill>
                              <a:latin typeface="Cambria Math" panose="02040503050406030204" pitchFamily="18" charset="0"/>
                              <a:ea typeface="고도 M" panose="02000503000000020004" pitchFamily="2" charset="-127"/>
                            </a:rPr>
                            <m:t>𝑦</m:t>
                          </m:r>
                        </m:e>
                      </m:acc>
                      <m:r>
                        <a:rPr lang="en-US" altLang="ko-KR" sz="3200" i="1">
                          <a:solidFill>
                            <a:schemeClr val="tx1"/>
                          </a:solidFill>
                          <a:latin typeface="Cambria Math" panose="02040503050406030204" pitchFamily="18" charset="0"/>
                          <a:ea typeface="고도 M" panose="02000503000000020004" pitchFamily="2" charset="-127"/>
                        </a:rPr>
                        <m:t>−</m:t>
                      </m:r>
                      <m:r>
                        <a:rPr lang="en-US" altLang="ko-KR" sz="3200" i="1">
                          <a:solidFill>
                            <a:schemeClr val="tx1"/>
                          </a:solidFill>
                          <a:latin typeface="Cambria Math" panose="02040503050406030204" pitchFamily="18" charset="0"/>
                          <a:ea typeface="고도 M" panose="02000503000000020004" pitchFamily="2" charset="-127"/>
                        </a:rPr>
                        <m:t>𝑦</m:t>
                      </m:r>
                      <m:r>
                        <a:rPr lang="en-US" altLang="ko-KR" sz="3200" b="0" i="1" smtClean="0">
                          <a:solidFill>
                            <a:schemeClr val="tx1"/>
                          </a:solidFill>
                          <a:latin typeface="Cambria Math" panose="02040503050406030204" pitchFamily="18" charset="0"/>
                          <a:ea typeface="고도 M" panose="02000503000000020004" pitchFamily="2" charset="-127"/>
                        </a:rPr>
                        <m:t>)</m:t>
                      </m:r>
                    </m:oMath>
                  </m:oMathPara>
                </a14:m>
                <a:endParaRPr lang="ko-KR" altLang="en-US" sz="3200">
                  <a:solidFill>
                    <a:schemeClr val="tx1"/>
                  </a:solidFill>
                  <a:latin typeface="고도 M" panose="02000503000000020004" pitchFamily="2" charset="-127"/>
                  <a:ea typeface="고도 M" panose="02000503000000020004" pitchFamily="2" charset="-127"/>
                </a:endParaRPr>
              </a:p>
            </p:txBody>
          </p:sp>
        </mc:Choice>
        <mc:Fallback xmlns="">
          <p:sp>
            <p:nvSpPr>
              <p:cNvPr id="10" name="TextBox 9">
                <a:extLst>
                  <a:ext uri="{FF2B5EF4-FFF2-40B4-BE49-F238E27FC236}">
                    <a16:creationId xmlns:a16="http://schemas.microsoft.com/office/drawing/2014/main" id="{C6934992-3FF6-493A-B4B4-DE0F7F7E7DD8}"/>
                  </a:ext>
                </a:extLst>
              </p:cNvPr>
              <p:cNvSpPr txBox="1">
                <a:spLocks noRot="1" noChangeAspect="1" noMove="1" noResize="1" noEditPoints="1" noAdjustHandles="1" noChangeArrowheads="1" noChangeShapeType="1" noTextEdit="1"/>
              </p:cNvSpPr>
              <p:nvPr/>
            </p:nvSpPr>
            <p:spPr>
              <a:xfrm>
                <a:off x="1161049" y="5289629"/>
                <a:ext cx="4059445" cy="584775"/>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1ED5B8CD-541B-4E57-B909-AD3DC635FC99}"/>
                  </a:ext>
                </a:extLst>
              </p:cNvPr>
              <p:cNvSpPr txBox="1"/>
              <p:nvPr/>
            </p:nvSpPr>
            <p:spPr>
              <a:xfrm>
                <a:off x="1578695" y="4096715"/>
                <a:ext cx="2099100" cy="101431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altLang="ko-KR" sz="3200" b="0" i="1" smtClean="0">
                              <a:solidFill>
                                <a:schemeClr val="tx1"/>
                              </a:solidFill>
                              <a:latin typeface="Cambria Math" panose="02040503050406030204" pitchFamily="18" charset="0"/>
                              <a:ea typeface="고도 M" panose="02000503000000020004" pitchFamily="2" charset="-127"/>
                            </a:rPr>
                          </m:ctrlPr>
                        </m:fPr>
                        <m:num>
                          <m:r>
                            <a:rPr lang="en-US" altLang="ko-KR" sz="3200" b="0" i="1" smtClean="0">
                              <a:solidFill>
                                <a:schemeClr val="tx1"/>
                              </a:solidFill>
                              <a:latin typeface="Cambria Math" panose="02040503050406030204" pitchFamily="18" charset="0"/>
                              <a:ea typeface="고도 M" panose="02000503000000020004" pitchFamily="2" charset="-127"/>
                            </a:rPr>
                            <m:t>1</m:t>
                          </m:r>
                        </m:num>
                        <m:den>
                          <m:r>
                            <a:rPr lang="en-US" altLang="ko-KR" sz="3200" b="0" i="1" smtClean="0">
                              <a:solidFill>
                                <a:schemeClr val="tx1"/>
                              </a:solidFill>
                              <a:latin typeface="Cambria Math" panose="02040503050406030204" pitchFamily="18" charset="0"/>
                              <a:ea typeface="고도 M" panose="02000503000000020004" pitchFamily="2" charset="-127"/>
                            </a:rPr>
                            <m:t>2</m:t>
                          </m:r>
                        </m:den>
                      </m:f>
                      <m:sSup>
                        <m:sSupPr>
                          <m:ctrlPr>
                            <a:rPr lang="en-US" altLang="ko-KR" sz="3200" b="0" i="1" smtClean="0">
                              <a:solidFill>
                                <a:schemeClr val="tx1"/>
                              </a:solidFill>
                              <a:latin typeface="Cambria Math" panose="02040503050406030204" pitchFamily="18" charset="0"/>
                              <a:ea typeface="고도 M" panose="02000503000000020004" pitchFamily="2" charset="-127"/>
                            </a:rPr>
                          </m:ctrlPr>
                        </m:sSupPr>
                        <m:e>
                          <m:d>
                            <m:dPr>
                              <m:ctrlPr>
                                <a:rPr lang="en-US" altLang="ko-KR" sz="3200" b="0" i="1" smtClean="0">
                                  <a:solidFill>
                                    <a:schemeClr val="tx1"/>
                                  </a:solidFill>
                                  <a:latin typeface="Cambria Math" panose="02040503050406030204" pitchFamily="18" charset="0"/>
                                  <a:ea typeface="고도 M" panose="02000503000000020004" pitchFamily="2" charset="-127"/>
                                </a:rPr>
                              </m:ctrlPr>
                            </m:dPr>
                            <m:e>
                              <m:acc>
                                <m:accPr>
                                  <m:chr m:val="̂"/>
                                  <m:ctrlPr>
                                    <a:rPr lang="ko-KR" altLang="en-US" sz="3200" i="1" smtClean="0">
                                      <a:solidFill>
                                        <a:schemeClr val="tx1"/>
                                      </a:solidFill>
                                      <a:latin typeface="Cambria Math" panose="02040503050406030204" pitchFamily="18" charset="0"/>
                                      <a:ea typeface="고도 M" panose="02000503000000020004" pitchFamily="2" charset="-127"/>
                                    </a:rPr>
                                  </m:ctrlPr>
                                </m:accPr>
                                <m:e>
                                  <m:r>
                                    <a:rPr lang="en-US" altLang="ko-KR" sz="3200" b="0" i="1" smtClean="0">
                                      <a:solidFill>
                                        <a:schemeClr val="tx1"/>
                                      </a:solidFill>
                                      <a:latin typeface="Cambria Math" panose="02040503050406030204" pitchFamily="18" charset="0"/>
                                      <a:ea typeface="고도 M" panose="02000503000000020004" pitchFamily="2" charset="-127"/>
                                    </a:rPr>
                                    <m:t>𝑦</m:t>
                                  </m:r>
                                </m:e>
                              </m:acc>
                              <m:r>
                                <a:rPr lang="en-US" altLang="ko-KR" sz="3200" b="0" i="1" smtClean="0">
                                  <a:solidFill>
                                    <a:schemeClr val="tx1"/>
                                  </a:solidFill>
                                  <a:latin typeface="Cambria Math" panose="02040503050406030204" pitchFamily="18" charset="0"/>
                                  <a:ea typeface="고도 M" panose="02000503000000020004" pitchFamily="2" charset="-127"/>
                                </a:rPr>
                                <m:t>−</m:t>
                              </m:r>
                              <m:r>
                                <a:rPr lang="en-US" altLang="ko-KR" sz="3200" b="0" i="1" smtClean="0">
                                  <a:solidFill>
                                    <a:schemeClr val="tx1"/>
                                  </a:solidFill>
                                  <a:latin typeface="Cambria Math" panose="02040503050406030204" pitchFamily="18" charset="0"/>
                                  <a:ea typeface="고도 M" panose="02000503000000020004" pitchFamily="2" charset="-127"/>
                                </a:rPr>
                                <m:t>𝑦</m:t>
                              </m:r>
                            </m:e>
                          </m:d>
                        </m:e>
                        <m:sup>
                          <m:r>
                            <a:rPr lang="en-US" altLang="ko-KR" sz="3200" b="0" i="0" smtClean="0">
                              <a:solidFill>
                                <a:schemeClr val="tx1"/>
                              </a:solidFill>
                              <a:latin typeface="Cambria Math" panose="02040503050406030204" pitchFamily="18" charset="0"/>
                              <a:ea typeface="고도 M" panose="02000503000000020004" pitchFamily="2" charset="-127"/>
                            </a:rPr>
                            <m:t>2</m:t>
                          </m:r>
                        </m:sup>
                      </m:sSup>
                    </m:oMath>
                  </m:oMathPara>
                </a14:m>
                <a:endParaRPr lang="ko-KR" altLang="en-US" sz="3200">
                  <a:solidFill>
                    <a:schemeClr val="tx1"/>
                  </a:solidFill>
                  <a:latin typeface="고도 M" panose="02000503000000020004" pitchFamily="2" charset="-127"/>
                  <a:ea typeface="고도 M" panose="02000503000000020004" pitchFamily="2" charset="-127"/>
                </a:endParaRPr>
              </a:p>
            </p:txBody>
          </p:sp>
        </mc:Choice>
        <mc:Fallback xmlns="">
          <p:sp>
            <p:nvSpPr>
              <p:cNvPr id="11" name="TextBox 10">
                <a:extLst>
                  <a:ext uri="{FF2B5EF4-FFF2-40B4-BE49-F238E27FC236}">
                    <a16:creationId xmlns:a16="http://schemas.microsoft.com/office/drawing/2014/main" id="{1ED5B8CD-541B-4E57-B909-AD3DC635FC99}"/>
                  </a:ext>
                </a:extLst>
              </p:cNvPr>
              <p:cNvSpPr txBox="1">
                <a:spLocks noRot="1" noChangeAspect="1" noMove="1" noResize="1" noEditPoints="1" noAdjustHandles="1" noChangeArrowheads="1" noChangeShapeType="1" noTextEdit="1"/>
              </p:cNvSpPr>
              <p:nvPr/>
            </p:nvSpPr>
            <p:spPr>
              <a:xfrm>
                <a:off x="1578695" y="4096715"/>
                <a:ext cx="2099100" cy="1014317"/>
              </a:xfrm>
              <a:prstGeom prst="rect">
                <a:avLst/>
              </a:prstGeom>
              <a:blipFill>
                <a:blip r:embed="rId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81EC4EA-8319-414D-BDAC-1A947967BE66}"/>
                  </a:ext>
                </a:extLst>
              </p:cNvPr>
              <p:cNvSpPr txBox="1"/>
              <p:nvPr/>
            </p:nvSpPr>
            <p:spPr>
              <a:xfrm>
                <a:off x="1161048" y="5873328"/>
                <a:ext cx="4059445"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3200" b="0" i="1" smtClean="0">
                              <a:solidFill>
                                <a:schemeClr val="tx1"/>
                              </a:solidFill>
                              <a:latin typeface="Cambria Math" panose="02040503050406030204" pitchFamily="18" charset="0"/>
                              <a:ea typeface="고도 M" panose="02000503000000020004" pitchFamily="2" charset="-127"/>
                            </a:rPr>
                          </m:ctrlPr>
                        </m:sSubPr>
                        <m:e>
                          <m:r>
                            <a:rPr lang="en-US" altLang="ko-KR" sz="3200" b="0" i="1" smtClean="0">
                              <a:solidFill>
                                <a:schemeClr val="tx1"/>
                              </a:solidFill>
                              <a:latin typeface="Cambria Math" panose="02040503050406030204" pitchFamily="18" charset="0"/>
                              <a:ea typeface="고도 M" panose="02000503000000020004" pitchFamily="2" charset="-127"/>
                            </a:rPr>
                            <m:t>𝑤</m:t>
                          </m:r>
                        </m:e>
                        <m:sub>
                          <m:r>
                            <a:rPr lang="en-US" altLang="ko-KR" sz="3200" b="0" i="1" smtClean="0">
                              <a:solidFill>
                                <a:schemeClr val="tx1"/>
                              </a:solidFill>
                              <a:latin typeface="Cambria Math" panose="02040503050406030204" pitchFamily="18" charset="0"/>
                              <a:ea typeface="고도 M" panose="02000503000000020004" pitchFamily="2" charset="-127"/>
                            </a:rPr>
                            <m:t>2</m:t>
                          </m:r>
                        </m:sub>
                      </m:sSub>
                      <m:r>
                        <a:rPr lang="en-US" altLang="ko-KR" sz="3200" b="0" i="1" smtClean="0">
                          <a:solidFill>
                            <a:schemeClr val="tx1"/>
                          </a:solidFill>
                          <a:latin typeface="Cambria Math" panose="02040503050406030204" pitchFamily="18" charset="0"/>
                          <a:ea typeface="고도 M" panose="02000503000000020004" pitchFamily="2" charset="-127"/>
                        </a:rPr>
                        <m:t>=</m:t>
                      </m:r>
                      <m:sSub>
                        <m:sSubPr>
                          <m:ctrlPr>
                            <a:rPr lang="en-US" altLang="ko-KR" sz="3200" b="0" i="1" smtClean="0">
                              <a:solidFill>
                                <a:schemeClr val="tx1"/>
                              </a:solidFill>
                              <a:latin typeface="Cambria Math" panose="02040503050406030204" pitchFamily="18" charset="0"/>
                              <a:ea typeface="고도 M" panose="02000503000000020004" pitchFamily="2" charset="-127"/>
                            </a:rPr>
                          </m:ctrlPr>
                        </m:sSubPr>
                        <m:e>
                          <m:r>
                            <a:rPr lang="en-US" altLang="ko-KR" sz="3200" b="0" i="1" smtClean="0">
                              <a:solidFill>
                                <a:schemeClr val="tx1"/>
                              </a:solidFill>
                              <a:latin typeface="Cambria Math" panose="02040503050406030204" pitchFamily="18" charset="0"/>
                              <a:ea typeface="고도 M" panose="02000503000000020004" pitchFamily="2" charset="-127"/>
                            </a:rPr>
                            <m:t>𝑤</m:t>
                          </m:r>
                        </m:e>
                        <m:sub>
                          <m:r>
                            <a:rPr lang="en-US" altLang="ko-KR" sz="3200" b="0" i="1" smtClean="0">
                              <a:solidFill>
                                <a:schemeClr val="tx1"/>
                              </a:solidFill>
                              <a:latin typeface="Cambria Math" panose="02040503050406030204" pitchFamily="18" charset="0"/>
                              <a:ea typeface="고도 M" panose="02000503000000020004" pitchFamily="2" charset="-127"/>
                            </a:rPr>
                            <m:t>2</m:t>
                          </m:r>
                        </m:sub>
                      </m:sSub>
                      <m:r>
                        <a:rPr lang="en-US" altLang="ko-KR" sz="3200" b="0" i="1" smtClean="0">
                          <a:solidFill>
                            <a:schemeClr val="tx1"/>
                          </a:solidFill>
                          <a:latin typeface="Cambria Math" panose="02040503050406030204" pitchFamily="18" charset="0"/>
                          <a:ea typeface="고도 M" panose="02000503000000020004" pitchFamily="2" charset="-127"/>
                        </a:rPr>
                        <m:t> −</m:t>
                      </m:r>
                      <m:sSub>
                        <m:sSubPr>
                          <m:ctrlPr>
                            <a:rPr lang="en-US" altLang="ko-KR" sz="3200" b="0" i="1" smtClean="0">
                              <a:solidFill>
                                <a:schemeClr val="tx1"/>
                              </a:solidFill>
                              <a:latin typeface="Cambria Math" panose="02040503050406030204" pitchFamily="18" charset="0"/>
                              <a:ea typeface="고도 M" panose="02000503000000020004" pitchFamily="2" charset="-127"/>
                            </a:rPr>
                          </m:ctrlPr>
                        </m:sSubPr>
                        <m:e>
                          <m:r>
                            <a:rPr lang="en-US" altLang="ko-KR" sz="3200" b="0" i="1" smtClean="0">
                              <a:solidFill>
                                <a:schemeClr val="tx1"/>
                              </a:solidFill>
                              <a:latin typeface="Cambria Math" panose="02040503050406030204" pitchFamily="18" charset="0"/>
                              <a:ea typeface="고도 M" panose="02000503000000020004" pitchFamily="2" charset="-127"/>
                            </a:rPr>
                            <m:t>𝑥</m:t>
                          </m:r>
                        </m:e>
                        <m:sub>
                          <m:r>
                            <a:rPr lang="en-US" altLang="ko-KR" sz="3200" b="0" i="1" smtClean="0">
                              <a:solidFill>
                                <a:schemeClr val="tx1"/>
                              </a:solidFill>
                              <a:latin typeface="Cambria Math" panose="02040503050406030204" pitchFamily="18" charset="0"/>
                              <a:ea typeface="고도 M" panose="02000503000000020004" pitchFamily="2" charset="-127"/>
                            </a:rPr>
                            <m:t>2</m:t>
                          </m:r>
                        </m:sub>
                      </m:sSub>
                      <m:r>
                        <a:rPr lang="en-US" altLang="ko-KR" sz="3200" b="0" i="1" smtClean="0">
                          <a:solidFill>
                            <a:schemeClr val="tx1"/>
                          </a:solidFill>
                          <a:latin typeface="Cambria Math" panose="02040503050406030204" pitchFamily="18" charset="0"/>
                          <a:ea typeface="고도 M" panose="02000503000000020004" pitchFamily="2" charset="-127"/>
                        </a:rPr>
                        <m:t>(</m:t>
                      </m:r>
                      <m:acc>
                        <m:accPr>
                          <m:chr m:val="̂"/>
                          <m:ctrlPr>
                            <a:rPr lang="ko-KR" altLang="en-US" sz="3200" i="1">
                              <a:solidFill>
                                <a:schemeClr val="tx1"/>
                              </a:solidFill>
                              <a:latin typeface="Cambria Math" panose="02040503050406030204" pitchFamily="18" charset="0"/>
                              <a:ea typeface="고도 M" panose="02000503000000020004" pitchFamily="2" charset="-127"/>
                            </a:rPr>
                          </m:ctrlPr>
                        </m:accPr>
                        <m:e>
                          <m:r>
                            <a:rPr lang="en-US" altLang="ko-KR" sz="3200" i="1">
                              <a:solidFill>
                                <a:schemeClr val="tx1"/>
                              </a:solidFill>
                              <a:latin typeface="Cambria Math" panose="02040503050406030204" pitchFamily="18" charset="0"/>
                              <a:ea typeface="고도 M" panose="02000503000000020004" pitchFamily="2" charset="-127"/>
                            </a:rPr>
                            <m:t>𝑦</m:t>
                          </m:r>
                        </m:e>
                      </m:acc>
                      <m:r>
                        <a:rPr lang="en-US" altLang="ko-KR" sz="3200" i="1">
                          <a:solidFill>
                            <a:schemeClr val="tx1"/>
                          </a:solidFill>
                          <a:latin typeface="Cambria Math" panose="02040503050406030204" pitchFamily="18" charset="0"/>
                          <a:ea typeface="고도 M" panose="02000503000000020004" pitchFamily="2" charset="-127"/>
                        </a:rPr>
                        <m:t>−</m:t>
                      </m:r>
                      <m:r>
                        <a:rPr lang="en-US" altLang="ko-KR" sz="3200" i="1">
                          <a:solidFill>
                            <a:schemeClr val="tx1"/>
                          </a:solidFill>
                          <a:latin typeface="Cambria Math" panose="02040503050406030204" pitchFamily="18" charset="0"/>
                          <a:ea typeface="고도 M" panose="02000503000000020004" pitchFamily="2" charset="-127"/>
                        </a:rPr>
                        <m:t>𝑦</m:t>
                      </m:r>
                      <m:r>
                        <a:rPr lang="en-US" altLang="ko-KR" sz="3200" b="0" i="1" smtClean="0">
                          <a:solidFill>
                            <a:schemeClr val="tx1"/>
                          </a:solidFill>
                          <a:latin typeface="Cambria Math" panose="02040503050406030204" pitchFamily="18" charset="0"/>
                          <a:ea typeface="고도 M" panose="02000503000000020004" pitchFamily="2" charset="-127"/>
                        </a:rPr>
                        <m:t>)</m:t>
                      </m:r>
                    </m:oMath>
                  </m:oMathPara>
                </a14:m>
                <a:endParaRPr lang="ko-KR" altLang="en-US" sz="3200">
                  <a:solidFill>
                    <a:schemeClr val="tx1"/>
                  </a:solidFill>
                  <a:latin typeface="고도 M" panose="02000503000000020004" pitchFamily="2" charset="-127"/>
                  <a:ea typeface="고도 M" panose="02000503000000020004" pitchFamily="2" charset="-127"/>
                </a:endParaRPr>
              </a:p>
            </p:txBody>
          </p:sp>
        </mc:Choice>
        <mc:Fallback xmlns="">
          <p:sp>
            <p:nvSpPr>
              <p:cNvPr id="12" name="TextBox 11">
                <a:extLst>
                  <a:ext uri="{FF2B5EF4-FFF2-40B4-BE49-F238E27FC236}">
                    <a16:creationId xmlns:a16="http://schemas.microsoft.com/office/drawing/2014/main" id="{A81EC4EA-8319-414D-BDAC-1A947967BE66}"/>
                  </a:ext>
                </a:extLst>
              </p:cNvPr>
              <p:cNvSpPr txBox="1">
                <a:spLocks noRot="1" noChangeAspect="1" noMove="1" noResize="1" noEditPoints="1" noAdjustHandles="1" noChangeArrowheads="1" noChangeShapeType="1" noTextEdit="1"/>
              </p:cNvSpPr>
              <p:nvPr/>
            </p:nvSpPr>
            <p:spPr>
              <a:xfrm>
                <a:off x="1161048" y="5873328"/>
                <a:ext cx="4059445" cy="584775"/>
              </a:xfrm>
              <a:prstGeom prst="rect">
                <a:avLst/>
              </a:prstGeom>
              <a:blipFill>
                <a:blip r:embed="rId9"/>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4060931267"/>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2.6 </a:t>
            </a:r>
            <a:r>
              <a:rPr lang="ko-KR" altLang="en-US" sz="1800" b="1">
                <a:solidFill>
                  <a:srgbClr val="000000"/>
                </a:solidFill>
                <a:ea typeface="-2002" pitchFamily="18" charset="-127"/>
              </a:rPr>
              <a:t>로지스틱 회귀 구현</a:t>
            </a:r>
          </a:p>
        </p:txBody>
      </p:sp>
      <p:sp>
        <p:nvSpPr>
          <p:cNvPr id="7" name="직사각형 6">
            <a:extLst>
              <a:ext uri="{FF2B5EF4-FFF2-40B4-BE49-F238E27FC236}">
                <a16:creationId xmlns:a16="http://schemas.microsoft.com/office/drawing/2014/main" id="{B00C7DEF-F405-49F4-9211-ABCE714229F7}"/>
              </a:ext>
            </a:extLst>
          </p:cNvPr>
          <p:cNvSpPr/>
          <p:nvPr/>
        </p:nvSpPr>
        <p:spPr>
          <a:xfrm>
            <a:off x="1558246" y="1441927"/>
            <a:ext cx="8056334" cy="830997"/>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 def __init__(self):</a:t>
            </a:r>
          </a:p>
          <a:p>
            <a:r>
              <a:rPr lang="en-US" altLang="ko-KR">
                <a:solidFill>
                  <a:schemeClr val="tx1"/>
                </a:solidFill>
                <a:latin typeface="Consolas" panose="020B0609020204030204" pitchFamily="49" charset="0"/>
              </a:rPr>
              <a:t>        self.w = None</a:t>
            </a:r>
          </a:p>
          <a:p>
            <a:r>
              <a:rPr lang="en-US" altLang="ko-KR">
                <a:solidFill>
                  <a:schemeClr val="tx1"/>
                </a:solidFill>
                <a:latin typeface="Consolas" panose="020B0609020204030204" pitchFamily="49" charset="0"/>
              </a:rPr>
              <a:t>        self.b = None</a:t>
            </a:r>
            <a:endParaRPr lang="ko-KR" altLang="en-US">
              <a:solidFill>
                <a:schemeClr val="tx1"/>
              </a:solidFill>
              <a:latin typeface="Consolas" panose="020B0609020204030204" pitchFamily="49" charset="0"/>
            </a:endParaRPr>
          </a:p>
        </p:txBody>
      </p:sp>
      <p:sp>
        <p:nvSpPr>
          <p:cNvPr id="29" name="TextBox 28">
            <a:extLst>
              <a:ext uri="{FF2B5EF4-FFF2-40B4-BE49-F238E27FC236}">
                <a16:creationId xmlns:a16="http://schemas.microsoft.com/office/drawing/2014/main" id="{4EF2D4AD-38CA-4B56-86BA-532F7BA190C6}"/>
              </a:ext>
            </a:extLst>
          </p:cNvPr>
          <p:cNvSpPr txBox="1"/>
          <p:nvPr/>
        </p:nvSpPr>
        <p:spPr>
          <a:xfrm>
            <a:off x="1241502" y="955930"/>
            <a:ext cx="2969083"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이전 코드에서 바뀐 코드 설명</a:t>
            </a:r>
          </a:p>
        </p:txBody>
      </p:sp>
      <p:sp>
        <p:nvSpPr>
          <p:cNvPr id="15" name="TextBox 14">
            <a:extLst>
              <a:ext uri="{FF2B5EF4-FFF2-40B4-BE49-F238E27FC236}">
                <a16:creationId xmlns:a16="http://schemas.microsoft.com/office/drawing/2014/main" id="{0012983E-604A-4827-8684-C911CE4D60C7}"/>
              </a:ext>
            </a:extLst>
          </p:cNvPr>
          <p:cNvSpPr txBox="1"/>
          <p:nvPr/>
        </p:nvSpPr>
        <p:spPr>
          <a:xfrm>
            <a:off x="1558246" y="2312423"/>
            <a:ext cx="6218369" cy="523220"/>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특성이 하나가 아니라 여러개가 될수 있으므로 </a:t>
            </a:r>
            <a:r>
              <a:rPr lang="en-US" altLang="ko-KR" sz="1400">
                <a:solidFill>
                  <a:schemeClr val="tx1"/>
                </a:solidFill>
                <a:latin typeface="고도 M" panose="02000503000000020004" pitchFamily="2" charset="-127"/>
                <a:ea typeface="고도 M" panose="02000503000000020004" pitchFamily="2" charset="-127"/>
              </a:rPr>
              <a:t>__init__</a:t>
            </a:r>
            <a:r>
              <a:rPr lang="ko-KR" altLang="en-US" sz="1400">
                <a:solidFill>
                  <a:schemeClr val="tx1"/>
                </a:solidFill>
                <a:latin typeface="고도 M" panose="02000503000000020004" pitchFamily="2" charset="-127"/>
                <a:ea typeface="고도 M" panose="02000503000000020004" pitchFamily="2" charset="-127"/>
              </a:rPr>
              <a:t>함수에서 초기화 하지 않고 </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실행중 </a:t>
            </a:r>
            <a:r>
              <a:rPr lang="en-US" altLang="ko-KR" sz="1400">
                <a:solidFill>
                  <a:schemeClr val="tx1"/>
                </a:solidFill>
                <a:latin typeface="고도 M" panose="02000503000000020004" pitchFamily="2" charset="-127"/>
                <a:ea typeface="고도 M" panose="02000503000000020004" pitchFamily="2" charset="-127"/>
              </a:rPr>
              <a:t>x</a:t>
            </a:r>
            <a:r>
              <a:rPr lang="ko-KR" altLang="en-US" sz="1400">
                <a:solidFill>
                  <a:schemeClr val="tx1"/>
                </a:solidFill>
                <a:latin typeface="고도 M" panose="02000503000000020004" pitchFamily="2" charset="-127"/>
                <a:ea typeface="고도 M" panose="02000503000000020004" pitchFamily="2" charset="-127"/>
              </a:rPr>
              <a:t>에 입력되는 특성의 개수에 따라 초기화 한다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6" name="직사각형 15">
            <a:extLst>
              <a:ext uri="{FF2B5EF4-FFF2-40B4-BE49-F238E27FC236}">
                <a16:creationId xmlns:a16="http://schemas.microsoft.com/office/drawing/2014/main" id="{017EB029-423F-42B8-A860-DF70DA9DF42B}"/>
              </a:ext>
            </a:extLst>
          </p:cNvPr>
          <p:cNvSpPr/>
          <p:nvPr/>
        </p:nvSpPr>
        <p:spPr>
          <a:xfrm>
            <a:off x="1558246" y="3001670"/>
            <a:ext cx="8056334" cy="338554"/>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np.sum(x * self.w)</a:t>
            </a:r>
            <a:endParaRPr lang="ko-KR" altLang="en-US">
              <a:solidFill>
                <a:schemeClr val="tx1"/>
              </a:solidFill>
              <a:latin typeface="Consolas" panose="020B0609020204030204" pitchFamily="49" charset="0"/>
            </a:endParaRPr>
          </a:p>
        </p:txBody>
      </p:sp>
      <p:sp>
        <p:nvSpPr>
          <p:cNvPr id="17" name="TextBox 16">
            <a:extLst>
              <a:ext uri="{FF2B5EF4-FFF2-40B4-BE49-F238E27FC236}">
                <a16:creationId xmlns:a16="http://schemas.microsoft.com/office/drawing/2014/main" id="{FE769F9B-2CEF-4911-BA8D-D994F4679E90}"/>
              </a:ext>
            </a:extLst>
          </p:cNvPr>
          <p:cNvSpPr txBox="1"/>
          <p:nvPr/>
        </p:nvSpPr>
        <p:spPr>
          <a:xfrm>
            <a:off x="1558246" y="3429000"/>
            <a:ext cx="7973401" cy="523220"/>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forpass</a:t>
            </a:r>
            <a:r>
              <a:rPr lang="ko-KR" altLang="en-US" sz="1400">
                <a:solidFill>
                  <a:schemeClr val="tx1"/>
                </a:solidFill>
                <a:latin typeface="고도 M" panose="02000503000000020004" pitchFamily="2" charset="-127"/>
                <a:ea typeface="고도 M" panose="02000503000000020004" pitchFamily="2" charset="-127"/>
              </a:rPr>
              <a:t>함수의 해당 코드는 </a:t>
            </a:r>
            <a:r>
              <a:rPr lang="en-US" altLang="ko-KR" sz="1400">
                <a:solidFill>
                  <a:schemeClr val="tx1"/>
                </a:solidFill>
                <a:latin typeface="고도 M" panose="02000503000000020004" pitchFamily="2" charset="-127"/>
                <a:ea typeface="고도 M" panose="02000503000000020004" pitchFamily="2" charset="-127"/>
              </a:rPr>
              <a:t>x</a:t>
            </a:r>
            <a:r>
              <a:rPr lang="ko-KR" altLang="en-US" sz="1400">
                <a:solidFill>
                  <a:schemeClr val="tx1"/>
                </a:solidFill>
                <a:latin typeface="고도 M" panose="02000503000000020004" pitchFamily="2" charset="-127"/>
                <a:ea typeface="고도 M" panose="02000503000000020004" pitchFamily="2" charset="-127"/>
              </a:rPr>
              <a:t>가 더이상 하나의 값이 아니라 </a:t>
            </a:r>
            <a:r>
              <a:rPr lang="en-US" altLang="ko-KR" sz="1400">
                <a:solidFill>
                  <a:schemeClr val="tx1"/>
                </a:solidFill>
                <a:latin typeface="고도 M" panose="02000503000000020004" pitchFamily="2" charset="-127"/>
                <a:ea typeface="고도 M" panose="02000503000000020004" pitchFamily="2" charset="-127"/>
              </a:rPr>
              <a:t>30</a:t>
            </a:r>
            <a:r>
              <a:rPr lang="ko-KR" altLang="en-US" sz="1400">
                <a:solidFill>
                  <a:schemeClr val="tx1"/>
                </a:solidFill>
                <a:latin typeface="고도 M" panose="02000503000000020004" pitchFamily="2" charset="-127"/>
                <a:ea typeface="고도 M" panose="02000503000000020004" pitchFamily="2" charset="-127"/>
              </a:rPr>
              <a:t>개의 특성을 가지고 있는 넘파이 배열이므로</a:t>
            </a:r>
            <a:endParaRPr lang="en-US" altLang="ko-KR" sz="1400">
              <a:solidFill>
                <a:schemeClr val="tx1"/>
              </a:solidFill>
              <a:latin typeface="고도 M" panose="02000503000000020004" pitchFamily="2" charset="-127"/>
              <a:ea typeface="고도 M" panose="02000503000000020004" pitchFamily="2" charset="-127"/>
            </a:endParaRPr>
          </a:p>
          <a:p>
            <a:pPr algn="l"/>
            <a:r>
              <a:rPr lang="en-US" altLang="ko-KR" sz="1400">
                <a:solidFill>
                  <a:schemeClr val="tx1"/>
                </a:solidFill>
                <a:latin typeface="고도 M" panose="02000503000000020004" pitchFamily="2" charset="-127"/>
                <a:ea typeface="고도 M" panose="02000503000000020004" pitchFamily="2" charset="-127"/>
              </a:rPr>
              <a:t>np.sum(x * self.w) =&gt; x[0]*w[0] + x[1]*w[1] + ... + x[29]*w[29] </a:t>
            </a:r>
            <a:r>
              <a:rPr lang="ko-KR" altLang="en-US" sz="1400">
                <a:solidFill>
                  <a:schemeClr val="tx1"/>
                </a:solidFill>
                <a:latin typeface="고도 M" panose="02000503000000020004" pitchFamily="2" charset="-127"/>
                <a:ea typeface="고도 M" panose="02000503000000020004" pitchFamily="2" charset="-127"/>
              </a:rPr>
              <a:t>로 해석 된다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8" name="직사각형 17">
            <a:extLst>
              <a:ext uri="{FF2B5EF4-FFF2-40B4-BE49-F238E27FC236}">
                <a16:creationId xmlns:a16="http://schemas.microsoft.com/office/drawing/2014/main" id="{D9948D16-CFA6-49AD-BCFC-90E7331CBDDC}"/>
              </a:ext>
            </a:extLst>
          </p:cNvPr>
          <p:cNvSpPr/>
          <p:nvPr/>
        </p:nvSpPr>
        <p:spPr>
          <a:xfrm>
            <a:off x="1558246" y="4297070"/>
            <a:ext cx="8056334" cy="338554"/>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self.w = np.ones(x.shape[1])</a:t>
            </a:r>
            <a:endParaRPr lang="ko-KR" altLang="en-US">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C4440680-BD37-4F50-847F-ECFC62A403B8}"/>
              </a:ext>
            </a:extLst>
          </p:cNvPr>
          <p:cNvSpPr txBox="1"/>
          <p:nvPr/>
        </p:nvSpPr>
        <p:spPr>
          <a:xfrm>
            <a:off x="1558246" y="4724400"/>
            <a:ext cx="7067961" cy="523220"/>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fit </a:t>
            </a:r>
            <a:r>
              <a:rPr lang="ko-KR" altLang="en-US" sz="1400">
                <a:solidFill>
                  <a:schemeClr val="tx1"/>
                </a:solidFill>
                <a:latin typeface="고도 M" panose="02000503000000020004" pitchFamily="2" charset="-127"/>
                <a:ea typeface="고도 M" panose="02000503000000020004" pitchFamily="2" charset="-127"/>
              </a:rPr>
              <a:t>함수의 </a:t>
            </a:r>
            <a:r>
              <a:rPr lang="en-US" altLang="ko-KR" sz="1400">
                <a:solidFill>
                  <a:schemeClr val="tx1"/>
                </a:solidFill>
                <a:latin typeface="고도 M" panose="02000503000000020004" pitchFamily="2" charset="-127"/>
                <a:ea typeface="고도 M" panose="02000503000000020004" pitchFamily="2" charset="-127"/>
              </a:rPr>
              <a:t>w </a:t>
            </a:r>
            <a:r>
              <a:rPr lang="ko-KR" altLang="en-US" sz="1400">
                <a:solidFill>
                  <a:schemeClr val="tx1"/>
                </a:solidFill>
                <a:latin typeface="고도 M" panose="02000503000000020004" pitchFamily="2" charset="-127"/>
                <a:ea typeface="고도 M" panose="02000503000000020004" pitchFamily="2" charset="-127"/>
              </a:rPr>
              <a:t>초기화는 </a:t>
            </a:r>
            <a:r>
              <a:rPr lang="en-US" altLang="ko-KR" sz="1400">
                <a:solidFill>
                  <a:schemeClr val="tx1"/>
                </a:solidFill>
                <a:latin typeface="고도 M" panose="02000503000000020004" pitchFamily="2" charset="-127"/>
                <a:ea typeface="고도 M" panose="02000503000000020004" pitchFamily="2" charset="-127"/>
              </a:rPr>
              <a:t>x.shape[1]</a:t>
            </a:r>
            <a:r>
              <a:rPr lang="ko-KR" altLang="en-US" sz="1400">
                <a:solidFill>
                  <a:schemeClr val="tx1"/>
                </a:solidFill>
                <a:latin typeface="고도 M" panose="02000503000000020004" pitchFamily="2" charset="-127"/>
                <a:ea typeface="고도 M" panose="02000503000000020004" pitchFamily="2" charset="-127"/>
              </a:rPr>
              <a:t>의 값이 </a:t>
            </a:r>
            <a:r>
              <a:rPr lang="en-US" altLang="ko-KR" sz="1400">
                <a:solidFill>
                  <a:schemeClr val="tx1"/>
                </a:solidFill>
                <a:latin typeface="고도 M" panose="02000503000000020004" pitchFamily="2" charset="-127"/>
                <a:ea typeface="고도 M" panose="02000503000000020004" pitchFamily="2" charset="-127"/>
              </a:rPr>
              <a:t>30 </a:t>
            </a:r>
            <a:r>
              <a:rPr lang="ko-KR" altLang="en-US" sz="1400">
                <a:solidFill>
                  <a:schemeClr val="tx1"/>
                </a:solidFill>
                <a:latin typeface="고도 M" panose="02000503000000020004" pitchFamily="2" charset="-127"/>
                <a:ea typeface="고도 M" panose="02000503000000020004" pitchFamily="2" charset="-127"/>
              </a:rPr>
              <a:t>이므로 넘파이 배열의 개수를 </a:t>
            </a:r>
            <a:r>
              <a:rPr lang="en-US" altLang="ko-KR" sz="1400">
                <a:solidFill>
                  <a:schemeClr val="tx1"/>
                </a:solidFill>
                <a:latin typeface="고도 M" panose="02000503000000020004" pitchFamily="2" charset="-127"/>
                <a:ea typeface="고도 M" panose="02000503000000020004" pitchFamily="2" charset="-127"/>
              </a:rPr>
              <a:t>30</a:t>
            </a:r>
            <a:r>
              <a:rPr lang="ko-KR" altLang="en-US" sz="1400">
                <a:solidFill>
                  <a:schemeClr val="tx1"/>
                </a:solidFill>
                <a:latin typeface="고도 M" panose="02000503000000020004" pitchFamily="2" charset="-127"/>
                <a:ea typeface="고도 M" panose="02000503000000020004" pitchFamily="2" charset="-127"/>
              </a:rPr>
              <a:t>개로 할당 하고 </a:t>
            </a:r>
            <a:endParaRPr lang="en-US" altLang="ko-KR" sz="1400">
              <a:solidFill>
                <a:schemeClr val="tx1"/>
              </a:solidFill>
              <a:latin typeface="고도 M" panose="02000503000000020004" pitchFamily="2" charset="-127"/>
              <a:ea typeface="고도 M" panose="02000503000000020004" pitchFamily="2" charset="-127"/>
            </a:endParaRPr>
          </a:p>
          <a:p>
            <a:pPr algn="l"/>
            <a:r>
              <a:rPr lang="en-US" altLang="ko-KR" sz="1400">
                <a:solidFill>
                  <a:schemeClr val="tx1"/>
                </a:solidFill>
                <a:latin typeface="고도 M" panose="02000503000000020004" pitchFamily="2" charset="-127"/>
                <a:ea typeface="고도 M" panose="02000503000000020004" pitchFamily="2" charset="-127"/>
              </a:rPr>
              <a:t>ones </a:t>
            </a:r>
            <a:r>
              <a:rPr lang="ko-KR" altLang="en-US" sz="1400">
                <a:solidFill>
                  <a:schemeClr val="tx1"/>
                </a:solidFill>
                <a:latin typeface="고도 M" panose="02000503000000020004" pitchFamily="2" charset="-127"/>
                <a:ea typeface="고도 M" panose="02000503000000020004" pitchFamily="2" charset="-127"/>
              </a:rPr>
              <a:t>함수에 의해 각 원소는 </a:t>
            </a:r>
            <a:r>
              <a:rPr lang="en-US" altLang="ko-KR" sz="1400">
                <a:solidFill>
                  <a:schemeClr val="tx1"/>
                </a:solidFill>
                <a:latin typeface="고도 M" panose="02000503000000020004" pitchFamily="2" charset="-127"/>
                <a:ea typeface="고도 M" panose="02000503000000020004" pitchFamily="2" charset="-127"/>
              </a:rPr>
              <a:t>1</a:t>
            </a:r>
            <a:r>
              <a:rPr lang="ko-KR" altLang="en-US" sz="1400">
                <a:solidFill>
                  <a:schemeClr val="tx1"/>
                </a:solidFill>
                <a:latin typeface="고도 M" panose="02000503000000020004" pitchFamily="2" charset="-127"/>
                <a:ea typeface="고도 M" panose="02000503000000020004" pitchFamily="2" charset="-127"/>
              </a:rPr>
              <a:t>로 초기화 된다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20" name="직사각형 19">
            <a:extLst>
              <a:ext uri="{FF2B5EF4-FFF2-40B4-BE49-F238E27FC236}">
                <a16:creationId xmlns:a16="http://schemas.microsoft.com/office/drawing/2014/main" id="{82234DD9-F8A9-49E9-9E5D-8B6B3D5E9D44}"/>
              </a:ext>
            </a:extLst>
          </p:cNvPr>
          <p:cNvSpPr/>
          <p:nvPr/>
        </p:nvSpPr>
        <p:spPr>
          <a:xfrm>
            <a:off x="1558246" y="5386843"/>
            <a:ext cx="8056334" cy="830997"/>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def activation(self, z):</a:t>
            </a:r>
          </a:p>
          <a:p>
            <a:r>
              <a:rPr lang="en-US" altLang="ko-KR">
                <a:solidFill>
                  <a:schemeClr val="tx1"/>
                </a:solidFill>
                <a:latin typeface="Consolas" panose="020B0609020204030204" pitchFamily="49" charset="0"/>
              </a:rPr>
              <a:t>	a = 1 / (1 + np.exp(-z))  # </a:t>
            </a:r>
            <a:r>
              <a:rPr lang="ko-KR" altLang="en-US">
                <a:solidFill>
                  <a:schemeClr val="tx1"/>
                </a:solidFill>
                <a:latin typeface="Consolas" panose="020B0609020204030204" pitchFamily="49" charset="0"/>
              </a:rPr>
              <a:t>시그모이드 계산</a:t>
            </a:r>
          </a:p>
          <a:p>
            <a:r>
              <a:rPr lang="en-US" altLang="ko-KR">
                <a:solidFill>
                  <a:schemeClr val="tx1"/>
                </a:solidFill>
                <a:latin typeface="Consolas" panose="020B0609020204030204" pitchFamily="49" charset="0"/>
              </a:rPr>
              <a:t>	return a</a:t>
            </a:r>
            <a:endParaRPr lang="ko-KR" altLang="en-US">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7D840CF5-A028-43D3-92EF-52604369510E}"/>
              </a:ext>
            </a:extLst>
          </p:cNvPr>
          <p:cNvSpPr txBox="1"/>
          <p:nvPr/>
        </p:nvSpPr>
        <p:spPr>
          <a:xfrm>
            <a:off x="1558246" y="6217840"/>
            <a:ext cx="5132174"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activation </a:t>
            </a:r>
            <a:r>
              <a:rPr lang="ko-KR" altLang="en-US" sz="1400">
                <a:solidFill>
                  <a:schemeClr val="tx1"/>
                </a:solidFill>
                <a:latin typeface="고도 M" panose="02000503000000020004" pitchFamily="2" charset="-127"/>
                <a:ea typeface="고도 M" panose="02000503000000020004" pitchFamily="2" charset="-127"/>
              </a:rPr>
              <a:t>함수를 구현하고 시그모이드 함수의 결과 값을 리턴한다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51378230"/>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구현 </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2.6 </a:t>
            </a:r>
            <a:r>
              <a:rPr lang="ko-KR" altLang="en-US" sz="1800" b="1">
                <a:solidFill>
                  <a:srgbClr val="000000"/>
                </a:solidFill>
                <a:ea typeface="-2002" pitchFamily="18" charset="-127"/>
              </a:rPr>
              <a:t>로지스틱 회귀 구현</a:t>
            </a:r>
          </a:p>
        </p:txBody>
      </p:sp>
      <p:sp>
        <p:nvSpPr>
          <p:cNvPr id="7" name="직사각형 6">
            <a:extLst>
              <a:ext uri="{FF2B5EF4-FFF2-40B4-BE49-F238E27FC236}">
                <a16:creationId xmlns:a16="http://schemas.microsoft.com/office/drawing/2014/main" id="{B00C7DEF-F405-49F4-9211-ABCE714229F7}"/>
              </a:ext>
            </a:extLst>
          </p:cNvPr>
          <p:cNvSpPr/>
          <p:nvPr/>
        </p:nvSpPr>
        <p:spPr>
          <a:xfrm>
            <a:off x="1558246" y="1441927"/>
            <a:ext cx="8056334" cy="1077218"/>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def predict(self, x):</a:t>
            </a:r>
          </a:p>
          <a:p>
            <a:r>
              <a:rPr lang="en-US" altLang="ko-KR">
                <a:solidFill>
                  <a:schemeClr val="tx1"/>
                </a:solidFill>
                <a:latin typeface="Consolas" panose="020B0609020204030204" pitchFamily="49" charset="0"/>
              </a:rPr>
              <a:t>        z = [</a:t>
            </a:r>
            <a:r>
              <a:rPr lang="en-US" altLang="ko-KR" err="1">
                <a:solidFill>
                  <a:schemeClr val="tx1"/>
                </a:solidFill>
                <a:latin typeface="Consolas" panose="020B0609020204030204" pitchFamily="49" charset="0"/>
              </a:rPr>
              <a:t>self.forpass</a:t>
            </a:r>
            <a:r>
              <a:rPr lang="en-US" altLang="ko-KR">
                <a:solidFill>
                  <a:schemeClr val="tx1"/>
                </a:solidFill>
                <a:latin typeface="Consolas" panose="020B0609020204030204" pitchFamily="49" charset="0"/>
              </a:rPr>
              <a:t>(</a:t>
            </a:r>
            <a:r>
              <a:rPr lang="en-US" altLang="ko-KR" err="1">
                <a:solidFill>
                  <a:schemeClr val="tx1"/>
                </a:solidFill>
                <a:latin typeface="Consolas" panose="020B0609020204030204" pitchFamily="49" charset="0"/>
              </a:rPr>
              <a:t>x_i</a:t>
            </a:r>
            <a:r>
              <a:rPr lang="en-US" altLang="ko-KR">
                <a:solidFill>
                  <a:schemeClr val="tx1"/>
                </a:solidFill>
                <a:latin typeface="Consolas" panose="020B0609020204030204" pitchFamily="49" charset="0"/>
              </a:rPr>
              <a:t>) for </a:t>
            </a:r>
            <a:r>
              <a:rPr lang="en-US" altLang="ko-KR" err="1">
                <a:solidFill>
                  <a:schemeClr val="tx1"/>
                </a:solidFill>
                <a:latin typeface="Consolas" panose="020B0609020204030204" pitchFamily="49" charset="0"/>
              </a:rPr>
              <a:t>x_i</a:t>
            </a:r>
            <a:r>
              <a:rPr lang="en-US" altLang="ko-KR">
                <a:solidFill>
                  <a:schemeClr val="tx1"/>
                </a:solidFill>
                <a:latin typeface="Consolas" panose="020B0609020204030204" pitchFamily="49" charset="0"/>
              </a:rPr>
              <a:t> in x]    # </a:t>
            </a:r>
            <a:r>
              <a:rPr lang="ko-KR" altLang="en-US" err="1">
                <a:solidFill>
                  <a:schemeClr val="tx1"/>
                </a:solidFill>
                <a:latin typeface="Consolas" panose="020B0609020204030204" pitchFamily="49" charset="0"/>
              </a:rPr>
              <a:t>정방향</a:t>
            </a:r>
            <a:r>
              <a:rPr lang="ko-KR" altLang="en-US">
                <a:solidFill>
                  <a:schemeClr val="tx1"/>
                </a:solidFill>
                <a:latin typeface="Consolas" panose="020B0609020204030204" pitchFamily="49" charset="0"/>
              </a:rPr>
              <a:t> 계산</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a = </a:t>
            </a:r>
            <a:r>
              <a:rPr lang="en-US" altLang="ko-KR" err="1">
                <a:solidFill>
                  <a:schemeClr val="tx1"/>
                </a:solidFill>
                <a:latin typeface="Consolas" panose="020B0609020204030204" pitchFamily="49" charset="0"/>
              </a:rPr>
              <a:t>self.activation</a:t>
            </a:r>
            <a:r>
              <a:rPr lang="en-US" altLang="ko-KR">
                <a:solidFill>
                  <a:schemeClr val="tx1"/>
                </a:solidFill>
                <a:latin typeface="Consolas" panose="020B0609020204030204" pitchFamily="49" charset="0"/>
              </a:rPr>
              <a:t>(</a:t>
            </a:r>
            <a:r>
              <a:rPr lang="en-US" altLang="ko-KR" err="1">
                <a:solidFill>
                  <a:schemeClr val="tx1"/>
                </a:solidFill>
                <a:latin typeface="Consolas" panose="020B0609020204030204" pitchFamily="49" charset="0"/>
              </a:rPr>
              <a:t>np.array</a:t>
            </a:r>
            <a:r>
              <a:rPr lang="en-US" altLang="ko-KR">
                <a:solidFill>
                  <a:schemeClr val="tx1"/>
                </a:solidFill>
                <a:latin typeface="Consolas" panose="020B0609020204030204" pitchFamily="49" charset="0"/>
              </a:rPr>
              <a:t>(z))        # </a:t>
            </a:r>
            <a:r>
              <a:rPr lang="ko-KR" altLang="en-US">
                <a:solidFill>
                  <a:schemeClr val="tx1"/>
                </a:solidFill>
                <a:latin typeface="Consolas" panose="020B0609020204030204" pitchFamily="49" charset="0"/>
              </a:rPr>
              <a:t>활성화 함수 적용</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return a &gt;= 0.5</a:t>
            </a:r>
            <a:endParaRPr lang="ko-KR" altLang="en-US">
              <a:solidFill>
                <a:schemeClr val="tx1"/>
              </a:solidFill>
              <a:latin typeface="Consolas" panose="020B0609020204030204" pitchFamily="49" charset="0"/>
            </a:endParaRPr>
          </a:p>
        </p:txBody>
      </p:sp>
      <p:sp>
        <p:nvSpPr>
          <p:cNvPr id="29" name="TextBox 28">
            <a:extLst>
              <a:ext uri="{FF2B5EF4-FFF2-40B4-BE49-F238E27FC236}">
                <a16:creationId xmlns:a16="http://schemas.microsoft.com/office/drawing/2014/main" id="{4EF2D4AD-38CA-4B56-86BA-532F7BA190C6}"/>
              </a:ext>
            </a:extLst>
          </p:cNvPr>
          <p:cNvSpPr txBox="1"/>
          <p:nvPr/>
        </p:nvSpPr>
        <p:spPr>
          <a:xfrm>
            <a:off x="1241502" y="955930"/>
            <a:ext cx="2969083"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이전 코드에서 바뀐 코드 설명</a:t>
            </a:r>
          </a:p>
        </p:txBody>
      </p:sp>
      <p:sp>
        <p:nvSpPr>
          <p:cNvPr id="15" name="TextBox 14">
            <a:extLst>
              <a:ext uri="{FF2B5EF4-FFF2-40B4-BE49-F238E27FC236}">
                <a16:creationId xmlns:a16="http://schemas.microsoft.com/office/drawing/2014/main" id="{0012983E-604A-4827-8684-C911CE4D60C7}"/>
              </a:ext>
            </a:extLst>
          </p:cNvPr>
          <p:cNvSpPr txBox="1"/>
          <p:nvPr/>
        </p:nvSpPr>
        <p:spPr>
          <a:xfrm>
            <a:off x="1558246" y="2712473"/>
            <a:ext cx="7883633" cy="2462213"/>
          </a:xfrm>
          <a:prstGeom prst="rect">
            <a:avLst/>
          </a:prstGeom>
          <a:noFill/>
        </p:spPr>
        <p:txBody>
          <a:bodyPr wrap="none" rtlCol="0">
            <a:spAutoFit/>
          </a:bodyPr>
          <a:lstStyle/>
          <a:p>
            <a:r>
              <a:rPr lang="ko-KR" altLang="en-US" sz="1400">
                <a:solidFill>
                  <a:schemeClr val="tx1"/>
                </a:solidFill>
                <a:latin typeface="고도 M" panose="02000503000000020004" pitchFamily="2" charset="-127"/>
                <a:ea typeface="고도 M" panose="02000503000000020004" pitchFamily="2" charset="-127"/>
              </a:rPr>
              <a:t>예측 함수를 구현한다</a:t>
            </a:r>
            <a:r>
              <a:rPr lang="en-US" altLang="ko-KR" sz="1400">
                <a:solidFill>
                  <a:schemeClr val="tx1"/>
                </a:solidFill>
                <a:latin typeface="고도 M" panose="02000503000000020004" pitchFamily="2" charset="-127"/>
                <a:ea typeface="고도 M" panose="02000503000000020004" pitchFamily="2" charset="-127"/>
              </a:rPr>
              <a:t>.</a:t>
            </a:r>
          </a:p>
          <a:p>
            <a:endParaRPr lang="en-US" altLang="ko-KR" sz="1400">
              <a:solidFill>
                <a:schemeClr val="tx1"/>
              </a:solidFill>
              <a:latin typeface="고도 M" panose="02000503000000020004" pitchFamily="2" charset="-127"/>
              <a:ea typeface="고도 M" panose="02000503000000020004" pitchFamily="2" charset="-127"/>
            </a:endParaRPr>
          </a:p>
          <a:p>
            <a:r>
              <a:rPr lang="en-US" altLang="ko-KR" sz="1400">
                <a:solidFill>
                  <a:schemeClr val="tx1"/>
                </a:solidFill>
                <a:latin typeface="고도 M" panose="02000503000000020004" pitchFamily="2" charset="-127"/>
                <a:ea typeface="고도 M" panose="02000503000000020004" pitchFamily="2" charset="-127"/>
              </a:rPr>
              <a:t>z = [</a:t>
            </a:r>
            <a:r>
              <a:rPr lang="en-US" altLang="ko-KR" sz="1400" err="1">
                <a:solidFill>
                  <a:schemeClr val="tx1"/>
                </a:solidFill>
                <a:latin typeface="고도 M" panose="02000503000000020004" pitchFamily="2" charset="-127"/>
                <a:ea typeface="고도 M" panose="02000503000000020004" pitchFamily="2" charset="-127"/>
              </a:rPr>
              <a:t>self.forpass</a:t>
            </a:r>
            <a:r>
              <a:rPr lang="en-US" altLang="ko-KR" sz="1400">
                <a:solidFill>
                  <a:schemeClr val="tx1"/>
                </a:solidFill>
                <a:latin typeface="고도 M" panose="02000503000000020004" pitchFamily="2" charset="-127"/>
                <a:ea typeface="고도 M" panose="02000503000000020004" pitchFamily="2" charset="-127"/>
              </a:rPr>
              <a:t>(</a:t>
            </a:r>
            <a:r>
              <a:rPr lang="en-US" altLang="ko-KR" sz="1400" err="1">
                <a:solidFill>
                  <a:schemeClr val="tx1"/>
                </a:solidFill>
                <a:latin typeface="고도 M" panose="02000503000000020004" pitchFamily="2" charset="-127"/>
                <a:ea typeface="고도 M" panose="02000503000000020004" pitchFamily="2" charset="-127"/>
              </a:rPr>
              <a:t>x_i</a:t>
            </a:r>
            <a:r>
              <a:rPr lang="en-US" altLang="ko-KR" sz="1400">
                <a:solidFill>
                  <a:schemeClr val="tx1"/>
                </a:solidFill>
                <a:latin typeface="고도 M" panose="02000503000000020004" pitchFamily="2" charset="-127"/>
                <a:ea typeface="고도 M" panose="02000503000000020004" pitchFamily="2" charset="-127"/>
              </a:rPr>
              <a:t>) for </a:t>
            </a:r>
            <a:r>
              <a:rPr lang="en-US" altLang="ko-KR" sz="1400" err="1">
                <a:solidFill>
                  <a:schemeClr val="tx1"/>
                </a:solidFill>
                <a:latin typeface="고도 M" panose="02000503000000020004" pitchFamily="2" charset="-127"/>
                <a:ea typeface="고도 M" panose="02000503000000020004" pitchFamily="2" charset="-127"/>
              </a:rPr>
              <a:t>x_i</a:t>
            </a:r>
            <a:r>
              <a:rPr lang="en-US" altLang="ko-KR" sz="1400">
                <a:solidFill>
                  <a:schemeClr val="tx1"/>
                </a:solidFill>
                <a:latin typeface="고도 M" panose="02000503000000020004" pitchFamily="2" charset="-127"/>
                <a:ea typeface="고도 M" panose="02000503000000020004" pitchFamily="2" charset="-127"/>
              </a:rPr>
              <a:t> in x]  </a:t>
            </a:r>
            <a:r>
              <a:rPr lang="ko-KR" altLang="en-US" sz="1400">
                <a:solidFill>
                  <a:schemeClr val="tx1"/>
                </a:solidFill>
                <a:latin typeface="고도 M" panose="02000503000000020004" pitchFamily="2" charset="-127"/>
                <a:ea typeface="고도 M" panose="02000503000000020004" pitchFamily="2" charset="-127"/>
              </a:rPr>
              <a:t>코드는 </a:t>
            </a:r>
            <a:r>
              <a:rPr lang="ko-KR" altLang="en-US" sz="1400" err="1">
                <a:solidFill>
                  <a:schemeClr val="tx1"/>
                </a:solidFill>
                <a:latin typeface="고도 M" panose="02000503000000020004" pitchFamily="2" charset="-127"/>
                <a:ea typeface="고도 M" panose="02000503000000020004" pitchFamily="2" charset="-127"/>
              </a:rPr>
              <a:t>파이썬에서</a:t>
            </a:r>
            <a:r>
              <a:rPr lang="ko-KR" altLang="en-US" sz="1400">
                <a:solidFill>
                  <a:schemeClr val="tx1"/>
                </a:solidFill>
                <a:latin typeface="고도 M" panose="02000503000000020004" pitchFamily="2" charset="-127"/>
                <a:ea typeface="고도 M" panose="02000503000000020004" pitchFamily="2" charset="-127"/>
              </a:rPr>
              <a:t> 지원하는 코드로 대괄호</a:t>
            </a:r>
            <a:r>
              <a:rPr lang="en-US" altLang="ko-KR" sz="1400">
                <a:solidFill>
                  <a:schemeClr val="tx1"/>
                </a:solidFill>
                <a:latin typeface="고도 M" panose="02000503000000020004" pitchFamily="2" charset="-127"/>
                <a:ea typeface="고도 M" panose="02000503000000020004" pitchFamily="2" charset="-127"/>
              </a:rPr>
              <a:t>([]) </a:t>
            </a:r>
            <a:r>
              <a:rPr lang="ko-KR" altLang="en-US" sz="1400">
                <a:solidFill>
                  <a:schemeClr val="tx1"/>
                </a:solidFill>
                <a:latin typeface="고도 M" panose="02000503000000020004" pitchFamily="2" charset="-127"/>
                <a:ea typeface="고도 M" panose="02000503000000020004" pitchFamily="2" charset="-127"/>
              </a:rPr>
              <a:t>안에 </a:t>
            </a:r>
            <a:r>
              <a:rPr lang="en-US" altLang="ko-KR" sz="1400">
                <a:solidFill>
                  <a:schemeClr val="tx1"/>
                </a:solidFill>
                <a:latin typeface="고도 M" panose="02000503000000020004" pitchFamily="2" charset="-127"/>
                <a:ea typeface="고도 M" panose="02000503000000020004" pitchFamily="2" charset="-127"/>
              </a:rPr>
              <a:t>for in</a:t>
            </a:r>
            <a:r>
              <a:rPr lang="ko-KR" altLang="en-US" sz="1400">
                <a:solidFill>
                  <a:schemeClr val="tx1"/>
                </a:solidFill>
                <a:latin typeface="고도 M" panose="02000503000000020004" pitchFamily="2" charset="-127"/>
                <a:ea typeface="고도 M" panose="02000503000000020004" pitchFamily="2" charset="-127"/>
              </a:rPr>
              <a:t>과 </a:t>
            </a:r>
            <a:endParaRPr lang="en-US" altLang="ko-KR" sz="1400">
              <a:solidFill>
                <a:schemeClr val="tx1"/>
              </a:solidFill>
              <a:latin typeface="고도 M" panose="02000503000000020004" pitchFamily="2" charset="-127"/>
              <a:ea typeface="고도 M" panose="02000503000000020004" pitchFamily="2" charset="-127"/>
            </a:endParaRPr>
          </a:p>
          <a:p>
            <a:r>
              <a:rPr lang="ko-KR" altLang="en-US" sz="1400">
                <a:solidFill>
                  <a:schemeClr val="tx1"/>
                </a:solidFill>
                <a:latin typeface="고도 M" panose="02000503000000020004" pitchFamily="2" charset="-127"/>
                <a:ea typeface="고도 M" panose="02000503000000020004" pitchFamily="2" charset="-127"/>
              </a:rPr>
              <a:t>함수의 호출부를 </a:t>
            </a:r>
            <a:r>
              <a:rPr lang="ko-KR" altLang="en-US" sz="1400" err="1">
                <a:solidFill>
                  <a:schemeClr val="tx1"/>
                </a:solidFill>
                <a:latin typeface="고도 M" panose="02000503000000020004" pitchFamily="2" charset="-127"/>
                <a:ea typeface="고도 M" panose="02000503000000020004" pitchFamily="2" charset="-127"/>
              </a:rPr>
              <a:t>넣을수</a:t>
            </a:r>
            <a:r>
              <a:rPr lang="ko-KR" altLang="en-US" sz="1400">
                <a:solidFill>
                  <a:schemeClr val="tx1"/>
                </a:solidFill>
                <a:latin typeface="고도 M" panose="02000503000000020004" pitchFamily="2" charset="-127"/>
                <a:ea typeface="고도 M" panose="02000503000000020004" pitchFamily="2" charset="-127"/>
              </a:rPr>
              <a:t> 있다</a:t>
            </a:r>
            <a:r>
              <a:rPr lang="en-US" altLang="ko-KR" sz="1400">
                <a:solidFill>
                  <a:schemeClr val="tx1"/>
                </a:solidFill>
                <a:latin typeface="고도 M" panose="02000503000000020004" pitchFamily="2" charset="-127"/>
                <a:ea typeface="고도 M" panose="02000503000000020004" pitchFamily="2" charset="-127"/>
              </a:rPr>
              <a:t>. </a:t>
            </a:r>
            <a:r>
              <a:rPr lang="ko-KR" altLang="en-US" sz="1400">
                <a:solidFill>
                  <a:schemeClr val="tx1"/>
                </a:solidFill>
                <a:latin typeface="고도 M" panose="02000503000000020004" pitchFamily="2" charset="-127"/>
                <a:ea typeface="고도 M" panose="02000503000000020004" pitchFamily="2" charset="-127"/>
              </a:rPr>
              <a:t>이때 동작은 </a:t>
            </a:r>
            <a:r>
              <a:rPr lang="en-US" altLang="ko-KR" sz="1400">
                <a:solidFill>
                  <a:schemeClr val="tx1"/>
                </a:solidFill>
                <a:latin typeface="고도 M" panose="02000503000000020004" pitchFamily="2" charset="-127"/>
                <a:ea typeface="고도 M" panose="02000503000000020004" pitchFamily="2" charset="-127"/>
              </a:rPr>
              <a:t>x</a:t>
            </a:r>
            <a:r>
              <a:rPr lang="ko-KR" altLang="en-US" sz="1400">
                <a:solidFill>
                  <a:schemeClr val="tx1"/>
                </a:solidFill>
                <a:latin typeface="고도 M" panose="02000503000000020004" pitchFamily="2" charset="-127"/>
                <a:ea typeface="고도 M" panose="02000503000000020004" pitchFamily="2" charset="-127"/>
              </a:rPr>
              <a:t>의 각 원소를 </a:t>
            </a:r>
            <a:r>
              <a:rPr lang="en-US" altLang="ko-KR" sz="1400" err="1">
                <a:solidFill>
                  <a:schemeClr val="tx1"/>
                </a:solidFill>
                <a:latin typeface="고도 M" panose="02000503000000020004" pitchFamily="2" charset="-127"/>
                <a:ea typeface="고도 M" panose="02000503000000020004" pitchFamily="2" charset="-127"/>
              </a:rPr>
              <a:t>x_i</a:t>
            </a:r>
            <a:r>
              <a:rPr lang="ko-KR" altLang="en-US" sz="1400">
                <a:solidFill>
                  <a:schemeClr val="tx1"/>
                </a:solidFill>
                <a:latin typeface="고도 M" panose="02000503000000020004" pitchFamily="2" charset="-127"/>
                <a:ea typeface="고도 M" panose="02000503000000020004" pitchFamily="2" charset="-127"/>
              </a:rPr>
              <a:t>에 뽑아서 </a:t>
            </a:r>
            <a:r>
              <a:rPr lang="en-US" altLang="ko-KR" sz="1400" err="1">
                <a:solidFill>
                  <a:schemeClr val="tx1"/>
                </a:solidFill>
                <a:latin typeface="고도 M" panose="02000503000000020004" pitchFamily="2" charset="-127"/>
                <a:ea typeface="고도 M" panose="02000503000000020004" pitchFamily="2" charset="-127"/>
              </a:rPr>
              <a:t>x_i</a:t>
            </a:r>
            <a:r>
              <a:rPr lang="ko-KR" altLang="en-US" sz="1400" err="1">
                <a:solidFill>
                  <a:schemeClr val="tx1"/>
                </a:solidFill>
                <a:latin typeface="고도 M" panose="02000503000000020004" pitchFamily="2" charset="-127"/>
                <a:ea typeface="고도 M" panose="02000503000000020004" pitchFamily="2" charset="-127"/>
              </a:rPr>
              <a:t>를</a:t>
            </a:r>
            <a:r>
              <a:rPr lang="ko-KR" altLang="en-US" sz="1400">
                <a:solidFill>
                  <a:schemeClr val="tx1"/>
                </a:solidFill>
                <a:latin typeface="고도 M" panose="02000503000000020004" pitchFamily="2" charset="-127"/>
                <a:ea typeface="고도 M" panose="02000503000000020004" pitchFamily="2" charset="-127"/>
              </a:rPr>
              <a:t> </a:t>
            </a:r>
            <a:r>
              <a:rPr lang="en-US" altLang="ko-KR" sz="1400" err="1">
                <a:solidFill>
                  <a:schemeClr val="tx1"/>
                </a:solidFill>
                <a:latin typeface="고도 M" panose="02000503000000020004" pitchFamily="2" charset="-127"/>
                <a:ea typeface="고도 M" panose="02000503000000020004" pitchFamily="2" charset="-127"/>
              </a:rPr>
              <a:t>forpass</a:t>
            </a:r>
            <a:r>
              <a:rPr lang="ko-KR" altLang="en-US" sz="1400">
                <a:solidFill>
                  <a:schemeClr val="tx1"/>
                </a:solidFill>
                <a:latin typeface="고도 M" panose="02000503000000020004" pitchFamily="2" charset="-127"/>
                <a:ea typeface="고도 M" panose="02000503000000020004" pitchFamily="2" charset="-127"/>
              </a:rPr>
              <a:t>의 인자로 전달하여</a:t>
            </a:r>
            <a:endParaRPr lang="en-US" altLang="ko-KR" sz="1400">
              <a:solidFill>
                <a:schemeClr val="tx1"/>
              </a:solidFill>
              <a:latin typeface="고도 M" panose="02000503000000020004" pitchFamily="2" charset="-127"/>
              <a:ea typeface="고도 M" panose="02000503000000020004" pitchFamily="2" charset="-127"/>
            </a:endParaRPr>
          </a:p>
          <a:p>
            <a:r>
              <a:rPr lang="en-US" altLang="ko-KR" sz="1400" err="1">
                <a:solidFill>
                  <a:schemeClr val="tx1"/>
                </a:solidFill>
                <a:latin typeface="고도 M" panose="02000503000000020004" pitchFamily="2" charset="-127"/>
                <a:ea typeface="고도 M" panose="02000503000000020004" pitchFamily="2" charset="-127"/>
              </a:rPr>
              <a:t>forpass</a:t>
            </a:r>
            <a:r>
              <a:rPr lang="ko-KR" altLang="en-US" sz="1400">
                <a:solidFill>
                  <a:schemeClr val="tx1"/>
                </a:solidFill>
                <a:latin typeface="고도 M" panose="02000503000000020004" pitchFamily="2" charset="-127"/>
                <a:ea typeface="고도 M" panose="02000503000000020004" pitchFamily="2" charset="-127"/>
              </a:rPr>
              <a:t>의 </a:t>
            </a:r>
            <a:r>
              <a:rPr lang="ko-KR" altLang="en-US" sz="1400" err="1">
                <a:solidFill>
                  <a:schemeClr val="tx1"/>
                </a:solidFill>
                <a:latin typeface="고도 M" panose="02000503000000020004" pitchFamily="2" charset="-127"/>
                <a:ea typeface="고도 M" panose="02000503000000020004" pitchFamily="2" charset="-127"/>
              </a:rPr>
              <a:t>리턴값을</a:t>
            </a:r>
            <a:r>
              <a:rPr lang="ko-KR" altLang="en-US" sz="1400">
                <a:solidFill>
                  <a:schemeClr val="tx1"/>
                </a:solidFill>
                <a:latin typeface="고도 M" panose="02000503000000020004" pitchFamily="2" charset="-127"/>
                <a:ea typeface="고도 M" panose="02000503000000020004" pitchFamily="2" charset="-127"/>
              </a:rPr>
              <a:t> </a:t>
            </a:r>
            <a:r>
              <a:rPr lang="en-US" altLang="ko-KR" sz="1400">
                <a:solidFill>
                  <a:schemeClr val="tx1"/>
                </a:solidFill>
                <a:latin typeface="고도 M" panose="02000503000000020004" pitchFamily="2" charset="-127"/>
                <a:ea typeface="고도 M" panose="02000503000000020004" pitchFamily="2" charset="-127"/>
              </a:rPr>
              <a:t>list</a:t>
            </a:r>
            <a:r>
              <a:rPr lang="ko-KR" altLang="en-US" sz="1400">
                <a:solidFill>
                  <a:schemeClr val="tx1"/>
                </a:solidFill>
                <a:latin typeface="고도 M" panose="02000503000000020004" pitchFamily="2" charset="-127"/>
                <a:ea typeface="고도 M" panose="02000503000000020004" pitchFamily="2" charset="-127"/>
              </a:rPr>
              <a:t>로 </a:t>
            </a:r>
            <a:r>
              <a:rPr lang="en-US" altLang="ko-KR" sz="1400">
                <a:solidFill>
                  <a:schemeClr val="tx1"/>
                </a:solidFill>
                <a:latin typeface="고도 M" panose="02000503000000020004" pitchFamily="2" charset="-127"/>
                <a:ea typeface="고도 M" panose="02000503000000020004" pitchFamily="2" charset="-127"/>
              </a:rPr>
              <a:t>append </a:t>
            </a:r>
            <a:r>
              <a:rPr lang="ko-KR" altLang="en-US" sz="1400">
                <a:solidFill>
                  <a:schemeClr val="tx1"/>
                </a:solidFill>
                <a:latin typeface="고도 M" panose="02000503000000020004" pitchFamily="2" charset="-127"/>
                <a:ea typeface="고도 M" panose="02000503000000020004" pitchFamily="2" charset="-127"/>
              </a:rPr>
              <a:t>하여  </a:t>
            </a:r>
            <a:r>
              <a:rPr lang="en-US" altLang="ko-KR" sz="1400">
                <a:solidFill>
                  <a:schemeClr val="tx1"/>
                </a:solidFill>
                <a:latin typeface="고도 M" panose="02000503000000020004" pitchFamily="2" charset="-127"/>
                <a:ea typeface="고도 M" panose="02000503000000020004" pitchFamily="2" charset="-127"/>
              </a:rPr>
              <a:t>x</a:t>
            </a:r>
            <a:r>
              <a:rPr lang="ko-KR" altLang="en-US" sz="1400">
                <a:solidFill>
                  <a:schemeClr val="tx1"/>
                </a:solidFill>
                <a:latin typeface="고도 M" panose="02000503000000020004" pitchFamily="2" charset="-127"/>
                <a:ea typeface="고도 M" panose="02000503000000020004" pitchFamily="2" charset="-127"/>
              </a:rPr>
              <a:t>의 가공된 값을 </a:t>
            </a:r>
            <a:r>
              <a:rPr lang="en-US" altLang="ko-KR" sz="1400">
                <a:solidFill>
                  <a:schemeClr val="tx1"/>
                </a:solidFill>
                <a:latin typeface="고도 M" panose="02000503000000020004" pitchFamily="2" charset="-127"/>
                <a:ea typeface="고도 M" panose="02000503000000020004" pitchFamily="2" charset="-127"/>
              </a:rPr>
              <a:t>z</a:t>
            </a:r>
            <a:r>
              <a:rPr lang="ko-KR" altLang="en-US" sz="1400">
                <a:solidFill>
                  <a:schemeClr val="tx1"/>
                </a:solidFill>
                <a:latin typeface="고도 M" panose="02000503000000020004" pitchFamily="2" charset="-127"/>
                <a:ea typeface="고도 M" panose="02000503000000020004" pitchFamily="2" charset="-127"/>
              </a:rPr>
              <a:t>에 대입한다</a:t>
            </a:r>
            <a:r>
              <a:rPr lang="en-US" altLang="ko-KR" sz="1400">
                <a:solidFill>
                  <a:schemeClr val="tx1"/>
                </a:solidFill>
                <a:latin typeface="고도 M" panose="02000503000000020004" pitchFamily="2" charset="-127"/>
                <a:ea typeface="고도 M" panose="02000503000000020004" pitchFamily="2" charset="-127"/>
              </a:rPr>
              <a:t>.</a:t>
            </a:r>
          </a:p>
          <a:p>
            <a:endParaRPr lang="en-US" altLang="ko-KR" sz="1400">
              <a:solidFill>
                <a:schemeClr val="tx1"/>
              </a:solidFill>
              <a:latin typeface="고도 M" panose="02000503000000020004" pitchFamily="2" charset="-127"/>
              <a:ea typeface="고도 M" panose="02000503000000020004" pitchFamily="2" charset="-127"/>
            </a:endParaRPr>
          </a:p>
          <a:p>
            <a:r>
              <a:rPr lang="en-US" altLang="ko-KR" sz="1400" err="1">
                <a:solidFill>
                  <a:schemeClr val="tx1"/>
                </a:solidFill>
                <a:latin typeface="고도 M" panose="02000503000000020004" pitchFamily="2" charset="-127"/>
                <a:ea typeface="고도 M" panose="02000503000000020004" pitchFamily="2" charset="-127"/>
              </a:rPr>
              <a:t>np.array</a:t>
            </a:r>
            <a:r>
              <a:rPr lang="en-US" altLang="ko-KR" sz="1400">
                <a:solidFill>
                  <a:schemeClr val="tx1"/>
                </a:solidFill>
                <a:latin typeface="고도 M" panose="02000503000000020004" pitchFamily="2" charset="-127"/>
                <a:ea typeface="고도 M" panose="02000503000000020004" pitchFamily="2" charset="-127"/>
              </a:rPr>
              <a:t>(z) </a:t>
            </a:r>
            <a:r>
              <a:rPr lang="ko-KR" altLang="en-US" sz="1400">
                <a:solidFill>
                  <a:schemeClr val="tx1"/>
                </a:solidFill>
                <a:latin typeface="고도 M" panose="02000503000000020004" pitchFamily="2" charset="-127"/>
                <a:ea typeface="고도 M" panose="02000503000000020004" pitchFamily="2" charset="-127"/>
              </a:rPr>
              <a:t>함수는 </a:t>
            </a:r>
            <a:r>
              <a:rPr lang="en-US" altLang="ko-KR" sz="1400">
                <a:solidFill>
                  <a:schemeClr val="tx1"/>
                </a:solidFill>
                <a:latin typeface="고도 M" panose="02000503000000020004" pitchFamily="2" charset="-127"/>
                <a:ea typeface="고도 M" panose="02000503000000020004" pitchFamily="2" charset="-127"/>
              </a:rPr>
              <a:t>list</a:t>
            </a:r>
            <a:r>
              <a:rPr lang="ko-KR" altLang="en-US" sz="1400">
                <a:solidFill>
                  <a:schemeClr val="tx1"/>
                </a:solidFill>
                <a:latin typeface="고도 M" panose="02000503000000020004" pitchFamily="2" charset="-127"/>
                <a:ea typeface="고도 M" panose="02000503000000020004" pitchFamily="2" charset="-127"/>
              </a:rPr>
              <a:t>를 </a:t>
            </a:r>
            <a:r>
              <a:rPr lang="ko-KR" altLang="en-US" sz="1400" err="1">
                <a:solidFill>
                  <a:schemeClr val="tx1"/>
                </a:solidFill>
                <a:latin typeface="고도 M" panose="02000503000000020004" pitchFamily="2" charset="-127"/>
                <a:ea typeface="고도 M" panose="02000503000000020004" pitchFamily="2" charset="-127"/>
              </a:rPr>
              <a:t>넘파이</a:t>
            </a:r>
            <a:r>
              <a:rPr lang="ko-KR" altLang="en-US" sz="1400">
                <a:solidFill>
                  <a:schemeClr val="tx1"/>
                </a:solidFill>
                <a:latin typeface="고도 M" panose="02000503000000020004" pitchFamily="2" charset="-127"/>
                <a:ea typeface="고도 M" panose="02000503000000020004" pitchFamily="2" charset="-127"/>
              </a:rPr>
              <a:t> 배열로 바꿔준다</a:t>
            </a:r>
            <a:r>
              <a:rPr lang="en-US" altLang="ko-KR" sz="1400">
                <a:solidFill>
                  <a:schemeClr val="tx1"/>
                </a:solidFill>
                <a:latin typeface="고도 M" panose="02000503000000020004" pitchFamily="2" charset="-127"/>
                <a:ea typeface="고도 M" panose="02000503000000020004" pitchFamily="2" charset="-127"/>
              </a:rPr>
              <a:t>.</a:t>
            </a:r>
          </a:p>
          <a:p>
            <a:endParaRPr lang="en-US" altLang="ko-KR" sz="1400">
              <a:solidFill>
                <a:schemeClr val="tx1"/>
              </a:solidFill>
              <a:latin typeface="고도 M" panose="02000503000000020004" pitchFamily="2" charset="-127"/>
              <a:ea typeface="고도 M" panose="02000503000000020004" pitchFamily="2" charset="-127"/>
            </a:endParaRPr>
          </a:p>
          <a:p>
            <a:r>
              <a:rPr lang="en-US" altLang="ko-KR" sz="1400">
                <a:solidFill>
                  <a:schemeClr val="tx1"/>
                </a:solidFill>
                <a:latin typeface="고도 M" panose="02000503000000020004" pitchFamily="2" charset="-127"/>
                <a:ea typeface="고도 M" panose="02000503000000020004" pitchFamily="2" charset="-127"/>
              </a:rPr>
              <a:t>a</a:t>
            </a:r>
            <a:r>
              <a:rPr lang="ko-KR" altLang="en-US" sz="1400">
                <a:solidFill>
                  <a:schemeClr val="tx1"/>
                </a:solidFill>
                <a:latin typeface="고도 M" panose="02000503000000020004" pitchFamily="2" charset="-127"/>
                <a:ea typeface="고도 M" panose="02000503000000020004" pitchFamily="2" charset="-127"/>
              </a:rPr>
              <a:t>에는 최종적으로 </a:t>
            </a:r>
            <a:r>
              <a:rPr lang="ko-KR" altLang="en-US" sz="1400" err="1">
                <a:solidFill>
                  <a:schemeClr val="tx1"/>
                </a:solidFill>
                <a:latin typeface="고도 M" panose="02000503000000020004" pitchFamily="2" charset="-127"/>
                <a:ea typeface="고도 M" panose="02000503000000020004" pitchFamily="2" charset="-127"/>
              </a:rPr>
              <a:t>시그모이드</a:t>
            </a:r>
            <a:r>
              <a:rPr lang="ko-KR" altLang="en-US" sz="1400">
                <a:solidFill>
                  <a:schemeClr val="tx1"/>
                </a:solidFill>
                <a:latin typeface="고도 M" panose="02000503000000020004" pitchFamily="2" charset="-127"/>
                <a:ea typeface="고도 M" panose="02000503000000020004" pitchFamily="2" charset="-127"/>
              </a:rPr>
              <a:t> 함수의 결과가 대입되므로 </a:t>
            </a:r>
            <a:endParaRPr lang="en-US" altLang="ko-KR" sz="1400">
              <a:solidFill>
                <a:schemeClr val="tx1"/>
              </a:solidFill>
              <a:latin typeface="고도 M" panose="02000503000000020004" pitchFamily="2" charset="-127"/>
              <a:ea typeface="고도 M" panose="02000503000000020004" pitchFamily="2" charset="-127"/>
            </a:endParaRPr>
          </a:p>
          <a:p>
            <a:endParaRPr lang="en-US" altLang="ko-KR" sz="1400">
              <a:solidFill>
                <a:schemeClr val="tx1"/>
              </a:solidFill>
              <a:latin typeface="고도 M" panose="02000503000000020004" pitchFamily="2" charset="-127"/>
              <a:ea typeface="고도 M" panose="02000503000000020004" pitchFamily="2" charset="-127"/>
            </a:endParaRPr>
          </a:p>
          <a:p>
            <a:r>
              <a:rPr lang="ko-KR" altLang="en-US" sz="1400">
                <a:solidFill>
                  <a:schemeClr val="tx1"/>
                </a:solidFill>
                <a:latin typeface="고도 M" panose="02000503000000020004" pitchFamily="2" charset="-127"/>
                <a:ea typeface="고도 M" panose="02000503000000020004" pitchFamily="2" charset="-127"/>
              </a:rPr>
              <a:t>결과값이 </a:t>
            </a:r>
            <a:r>
              <a:rPr lang="en-US" altLang="ko-KR" sz="1400">
                <a:solidFill>
                  <a:schemeClr val="tx1"/>
                </a:solidFill>
                <a:latin typeface="고도 M" panose="02000503000000020004" pitchFamily="2" charset="-127"/>
                <a:ea typeface="고도 M" panose="02000503000000020004" pitchFamily="2" charset="-127"/>
              </a:rPr>
              <a:t>0.5 </a:t>
            </a:r>
            <a:r>
              <a:rPr lang="ko-KR" altLang="en-US" sz="1400">
                <a:solidFill>
                  <a:schemeClr val="tx1"/>
                </a:solidFill>
                <a:latin typeface="고도 M" panose="02000503000000020004" pitchFamily="2" charset="-127"/>
                <a:ea typeface="고도 M" panose="02000503000000020004" pitchFamily="2" charset="-127"/>
              </a:rPr>
              <a:t>보다 크다면 악성종양으로 판단하여 </a:t>
            </a:r>
            <a:r>
              <a:rPr lang="en-US" altLang="ko-KR" sz="1400">
                <a:solidFill>
                  <a:schemeClr val="tx1"/>
                </a:solidFill>
                <a:latin typeface="고도 M" panose="02000503000000020004" pitchFamily="2" charset="-127"/>
                <a:ea typeface="고도 M" panose="02000503000000020004" pitchFamily="2" charset="-127"/>
              </a:rPr>
              <a:t>1</a:t>
            </a:r>
            <a:r>
              <a:rPr lang="ko-KR" altLang="en-US" sz="1400">
                <a:solidFill>
                  <a:schemeClr val="tx1"/>
                </a:solidFill>
                <a:latin typeface="고도 M" panose="02000503000000020004" pitchFamily="2" charset="-127"/>
                <a:ea typeface="고도 M" panose="02000503000000020004" pitchFamily="2" charset="-127"/>
              </a:rPr>
              <a:t>을 </a:t>
            </a:r>
            <a:r>
              <a:rPr lang="ko-KR" altLang="en-US" sz="1400" err="1">
                <a:solidFill>
                  <a:schemeClr val="tx1"/>
                </a:solidFill>
                <a:latin typeface="고도 M" panose="02000503000000020004" pitchFamily="2" charset="-127"/>
                <a:ea typeface="고도 M" panose="02000503000000020004" pitchFamily="2" charset="-127"/>
              </a:rPr>
              <a:t>리턴한다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3" name="직사각형 12">
            <a:extLst>
              <a:ext uri="{FF2B5EF4-FFF2-40B4-BE49-F238E27FC236}">
                <a16:creationId xmlns:a16="http://schemas.microsoft.com/office/drawing/2014/main" id="{FC704AE3-8708-475D-8AA4-C26A7DB3556A}"/>
              </a:ext>
            </a:extLst>
          </p:cNvPr>
          <p:cNvSpPr/>
          <p:nvPr/>
        </p:nvSpPr>
        <p:spPr>
          <a:xfrm>
            <a:off x="1558246" y="5365715"/>
            <a:ext cx="8056334" cy="584775"/>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np.mean(neuron.predict(x_test) == y_test)</a:t>
            </a:r>
          </a:p>
          <a:p>
            <a:r>
              <a:rPr lang="en-US" altLang="ko-KR">
                <a:solidFill>
                  <a:schemeClr val="tx1"/>
                </a:solidFill>
                <a:latin typeface="Consolas" panose="020B0609020204030204" pitchFamily="49" charset="0"/>
              </a:rPr>
              <a:t>0.8245614035087719</a:t>
            </a:r>
            <a:endParaRPr lang="ko-KR" altLang="en-US">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975DF56C-4724-4145-B65D-CDBA88926624}"/>
              </a:ext>
            </a:extLst>
          </p:cNvPr>
          <p:cNvSpPr txBox="1"/>
          <p:nvPr/>
        </p:nvSpPr>
        <p:spPr>
          <a:xfrm>
            <a:off x="1558246" y="6122469"/>
            <a:ext cx="8050602" cy="307777"/>
          </a:xfrm>
          <a:prstGeom prst="rect">
            <a:avLst/>
          </a:prstGeom>
          <a:noFill/>
        </p:spPr>
        <p:txBody>
          <a:bodyPr wrap="none" rtlCol="0">
            <a:spAutoFit/>
          </a:bodyPr>
          <a:lstStyle/>
          <a:p>
            <a:r>
              <a:rPr lang="en-US" altLang="ko-KR" sz="1400">
                <a:solidFill>
                  <a:schemeClr val="tx1"/>
                </a:solidFill>
                <a:latin typeface="고도 M" panose="02000503000000020004" pitchFamily="2" charset="-127"/>
                <a:ea typeface="고도 M" panose="02000503000000020004" pitchFamily="2" charset="-127"/>
              </a:rPr>
              <a:t>np.mean </a:t>
            </a:r>
            <a:r>
              <a:rPr lang="ko-KR" altLang="en-US" sz="1400">
                <a:solidFill>
                  <a:schemeClr val="tx1"/>
                </a:solidFill>
                <a:latin typeface="고도 M" panose="02000503000000020004" pitchFamily="2" charset="-127"/>
                <a:ea typeface="고도 M" panose="02000503000000020004" pitchFamily="2" charset="-127"/>
              </a:rPr>
              <a:t>함수는 평균을 계산하는 함수로 예측값과 실제값의 비교 값을 평균을 계산하여 정확도를 측정한다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69653289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l="33759" t="22639" r="34695" b="21251"/>
          <a:stretch>
            <a:fillRect/>
          </a:stretch>
        </p:blipFill>
        <p:spPr bwMode="auto">
          <a:xfrm>
            <a:off x="1657350" y="2336800"/>
            <a:ext cx="774700"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모서리가 둥근 직사각형 9"/>
          <p:cNvSpPr/>
          <p:nvPr/>
        </p:nvSpPr>
        <p:spPr>
          <a:xfrm>
            <a:off x="1409700" y="2052638"/>
            <a:ext cx="7770813" cy="3541712"/>
          </a:xfrm>
          <a:prstGeom prst="roundRect">
            <a:avLst>
              <a:gd name="adj" fmla="val 8852"/>
            </a:avLst>
          </a:prstGeom>
          <a:noFill/>
          <a:ln w="25400" cap="flat" cmpd="sng" algn="ctr">
            <a:solidFill>
              <a:sysClr val="window" lastClr="FFFFFF">
                <a:lumMod val="50000"/>
              </a:sysClr>
            </a:solidFill>
            <a:prstDash val="sysDash"/>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 lastClr="FFFFFF"/>
              </a:solidFill>
              <a:effectLst/>
              <a:uLnTx/>
              <a:uFillTx/>
              <a:latin typeface="맑은 고딕"/>
              <a:ea typeface="맑은 고딕"/>
              <a:cs typeface="+mn-cs"/>
            </a:endParaRPr>
          </a:p>
        </p:txBody>
      </p:sp>
      <p:sp>
        <p:nvSpPr>
          <p:cNvPr id="11" name="TextBox 10"/>
          <p:cNvSpPr txBox="1"/>
          <p:nvPr/>
        </p:nvSpPr>
        <p:spPr>
          <a:xfrm>
            <a:off x="2587625" y="2350121"/>
            <a:ext cx="6238323" cy="1657441"/>
          </a:xfrm>
          <a:prstGeom prst="rect">
            <a:avLst/>
          </a:prstGeom>
          <a:noFill/>
        </p:spPr>
        <p:txBody>
          <a:bodyPr wrap="square">
            <a:spAutoFit/>
          </a:bodyPr>
          <a:lstStyle/>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b="1" kern="0">
                <a:solidFill>
                  <a:sysClr val="windowText" lastClr="000000"/>
                </a:solidFill>
                <a:latin typeface="맑은 고딕"/>
                <a:ea typeface="맑은 고딕"/>
              </a:rPr>
              <a:t>단일층 신경망 구현을 이해한다</a:t>
            </a:r>
            <a:r>
              <a:rPr kumimoji="0" lang="en-US" altLang="ko-KR" b="1" kern="0">
                <a:solidFill>
                  <a:sysClr val="windowText" lastClr="000000"/>
                </a:solidFill>
                <a:latin typeface="맑은 고딕"/>
                <a:ea typeface="맑은 고딕"/>
              </a:rPr>
              <a:t>.</a:t>
            </a:r>
            <a:endPar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endParaRP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검증 세트 분리와 스케일링을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b="1" kern="0">
                <a:solidFill>
                  <a:sysClr val="windowText" lastClr="000000"/>
                </a:solidFill>
                <a:latin typeface="맑은 고딕"/>
                <a:ea typeface="맑은 고딕"/>
              </a:rPr>
              <a:t>과대적합과 과소적합을 이해한다</a:t>
            </a:r>
            <a:r>
              <a:rPr kumimoji="0" lang="en-US" altLang="ko-KR" b="1" kern="0">
                <a:solidFill>
                  <a:sysClr val="windowText" lastClr="000000"/>
                </a:solidFill>
                <a:latin typeface="맑은 고딕"/>
                <a:ea typeface="맑은 고딕"/>
              </a:rPr>
              <a:t>.</a:t>
            </a:r>
            <a:endPar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endParaRP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규제방법을 배우고 신경망에 적용한다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교차 검증을 이해하고 구현한다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p:txBody>
      </p:sp>
      <p:sp>
        <p:nvSpPr>
          <p:cNvPr id="12"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3.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신경망 시작하기</a:t>
            </a:r>
            <a:endPar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893096055"/>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 name="직사각형 6"/>
          <p:cNvSpPr/>
          <p:nvPr/>
        </p:nvSpPr>
        <p:spPr>
          <a:xfrm>
            <a:off x="2705100" y="2751138"/>
            <a:ext cx="5213350" cy="2218877"/>
          </a:xfrm>
          <a:prstGeom prst="rect">
            <a:avLst/>
          </a:prstGeom>
        </p:spPr>
        <p:txBody>
          <a:bodyPr>
            <a:spAutoFit/>
          </a:bodyPr>
          <a:lstStyle/>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3.1 </a:t>
            </a:r>
            <a:r>
              <a:rPr kumimoji="0" lang="ko-KR" altLang="en-US" sz="1800" b="1">
                <a:solidFill>
                  <a:prstClr val="black">
                    <a:lumMod val="75000"/>
                    <a:lumOff val="25000"/>
                  </a:prstClr>
                </a:solidFill>
                <a:latin typeface="맑은 고딕" pitchFamily="50" charset="-127"/>
                <a:ea typeface="맑은 고딕" pitchFamily="50" charset="-127"/>
              </a:rPr>
              <a:t>단일층 신경망 구현</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3.2 </a:t>
            </a:r>
            <a:r>
              <a:rPr kumimoji="0" lang="ko-KR" altLang="en-US" sz="1800" b="1">
                <a:solidFill>
                  <a:prstClr val="black">
                    <a:lumMod val="75000"/>
                    <a:lumOff val="25000"/>
                  </a:prstClr>
                </a:solidFill>
                <a:latin typeface="맑은 고딕" pitchFamily="50" charset="-127"/>
                <a:ea typeface="맑은 고딕" pitchFamily="50" charset="-127"/>
              </a:rPr>
              <a:t>검증 세트 분리와 스케일링</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3.3 </a:t>
            </a:r>
            <a:r>
              <a:rPr kumimoji="0" lang="ko-KR" altLang="en-US" sz="1800" b="1">
                <a:solidFill>
                  <a:prstClr val="black">
                    <a:lumMod val="75000"/>
                    <a:lumOff val="25000"/>
                  </a:prstClr>
                </a:solidFill>
                <a:latin typeface="맑은 고딕" pitchFamily="50" charset="-127"/>
                <a:ea typeface="맑은 고딕" pitchFamily="50" charset="-127"/>
              </a:rPr>
              <a:t>과대적합과 과소적합</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3.4 </a:t>
            </a:r>
            <a:r>
              <a:rPr kumimoji="0" lang="ko-KR" altLang="en-US" sz="1800" b="1">
                <a:solidFill>
                  <a:prstClr val="black">
                    <a:lumMod val="75000"/>
                    <a:lumOff val="25000"/>
                  </a:prstClr>
                </a:solidFill>
                <a:latin typeface="맑은 고딕" pitchFamily="50" charset="-127"/>
                <a:ea typeface="맑은 고딕" pitchFamily="50" charset="-127"/>
              </a:rPr>
              <a:t>규제방법</a:t>
            </a:r>
            <a:r>
              <a:rPr kumimoji="0" lang="en-US" altLang="ko-KR" sz="1800" b="1">
                <a:solidFill>
                  <a:prstClr val="black">
                    <a:lumMod val="75000"/>
                    <a:lumOff val="25000"/>
                  </a:prstClr>
                </a:solidFill>
                <a:latin typeface="맑은 고딕" pitchFamily="50" charset="-127"/>
                <a:ea typeface="맑은 고딕" pitchFamily="50" charset="-127"/>
              </a:rPr>
              <a:t> </a:t>
            </a:r>
            <a:r>
              <a:rPr kumimoji="0" lang="ko-KR" altLang="en-US" sz="1800" b="1">
                <a:solidFill>
                  <a:prstClr val="black">
                    <a:lumMod val="75000"/>
                    <a:lumOff val="25000"/>
                  </a:prstClr>
                </a:solidFill>
                <a:latin typeface="맑은 고딕" pitchFamily="50" charset="-127"/>
                <a:ea typeface="맑은 고딕" pitchFamily="50" charset="-127"/>
              </a:rPr>
              <a:t>구현</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3.5 </a:t>
            </a:r>
            <a:r>
              <a:rPr kumimoji="0" lang="ko-KR" altLang="en-US" sz="1800" b="1">
                <a:solidFill>
                  <a:prstClr val="black">
                    <a:lumMod val="75000"/>
                    <a:lumOff val="25000"/>
                  </a:prstClr>
                </a:solidFill>
                <a:latin typeface="맑은 고딕" pitchFamily="50" charset="-127"/>
                <a:ea typeface="맑은 고딕" pitchFamily="50" charset="-127"/>
              </a:rPr>
              <a:t>교차 검증 구현</a:t>
            </a:r>
            <a:endParaRPr kumimoji="0" lang="en-US" altLang="ko-KR" sz="1800" b="1">
              <a:solidFill>
                <a:prstClr val="black">
                  <a:lumMod val="75000"/>
                  <a:lumOff val="25000"/>
                </a:prstClr>
              </a:solidFill>
              <a:latin typeface="맑은 고딕" pitchFamily="50" charset="-127"/>
              <a:ea typeface="맑은 고딕" pitchFamily="50" charset="-127"/>
            </a:endParaRPr>
          </a:p>
        </p:txBody>
      </p:sp>
    </p:spTree>
    <p:extLst>
      <p:ext uri="{BB962C8B-B14F-4D97-AF65-F5344CB8AC3E}">
        <p14:creationId xmlns:p14="http://schemas.microsoft.com/office/powerpoint/2010/main" val="882370677"/>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2188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eaLnBrk="1" hangingPunct="1">
              <a:lnSpc>
                <a:spcPct val="150000"/>
              </a:lnSpc>
              <a:spcBef>
                <a:spcPts val="200"/>
              </a:spcBef>
            </a:pPr>
            <a:r>
              <a:rPr kumimoji="0" lang="en-US" altLang="ko-KR" sz="1800" b="1" u="sng">
                <a:solidFill>
                  <a:prstClr val="black"/>
                </a:solidFill>
                <a:latin typeface="맑은 고딕" pitchFamily="50" charset="-127"/>
                <a:ea typeface="맑은 고딕" pitchFamily="50" charset="-127"/>
              </a:rPr>
              <a:t>3.1 </a:t>
            </a:r>
            <a:r>
              <a:rPr kumimoji="0" lang="ko-KR" altLang="en-US" sz="1800" b="1" u="sng" err="1">
                <a:solidFill>
                  <a:prstClr val="black"/>
                </a:solidFill>
                <a:latin typeface="맑은 고딕" pitchFamily="50" charset="-127"/>
                <a:ea typeface="맑은 고딕" pitchFamily="50" charset="-127"/>
              </a:rPr>
              <a:t>단일층</a:t>
            </a:r>
            <a:r>
              <a:rPr kumimoji="0" lang="ko-KR" altLang="en-US" sz="1800" b="1" u="sng">
                <a:solidFill>
                  <a:prstClr val="black"/>
                </a:solidFill>
                <a:latin typeface="맑은 고딕" pitchFamily="50" charset="-127"/>
                <a:ea typeface="맑은 고딕" pitchFamily="50" charset="-127"/>
              </a:rPr>
              <a:t> 신경망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3.2 </a:t>
            </a:r>
            <a:r>
              <a:rPr kumimoji="0" lang="ko-KR" altLang="en-US" sz="1800">
                <a:solidFill>
                  <a:prstClr val="black"/>
                </a:solidFill>
                <a:latin typeface="맑은 고딕" pitchFamily="50" charset="-127"/>
                <a:ea typeface="맑은 고딕" pitchFamily="50" charset="-127"/>
              </a:rPr>
              <a:t>검증 세트 분리와 스케일링</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3.3 </a:t>
            </a:r>
            <a:r>
              <a:rPr kumimoji="0" lang="ko-KR" altLang="en-US" sz="1800">
                <a:solidFill>
                  <a:prstClr val="black"/>
                </a:solidFill>
                <a:latin typeface="맑은 고딕" pitchFamily="50" charset="-127"/>
                <a:ea typeface="맑은 고딕" pitchFamily="50" charset="-127"/>
              </a:rPr>
              <a:t>과대적합과 과소적합</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3.4 </a:t>
            </a:r>
            <a:r>
              <a:rPr kumimoji="0" lang="ko-KR" altLang="en-US" sz="1800">
                <a:solidFill>
                  <a:prstClr val="black"/>
                </a:solidFill>
                <a:latin typeface="맑은 고딕" pitchFamily="50" charset="-127"/>
                <a:ea typeface="맑은 고딕" pitchFamily="50" charset="-127"/>
              </a:rPr>
              <a:t>규제방법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3.5 </a:t>
            </a:r>
            <a:r>
              <a:rPr kumimoji="0" lang="ko-KR" altLang="en-US" sz="1800">
                <a:solidFill>
                  <a:prstClr val="black"/>
                </a:solidFill>
                <a:latin typeface="맑은 고딕" pitchFamily="50" charset="-127"/>
                <a:ea typeface="맑은 고딕" pitchFamily="50" charset="-127"/>
              </a:rPr>
              <a:t>교차 검증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lvl="0" algn="ctr">
              <a:defRPr/>
            </a:pPr>
            <a:r>
              <a:rPr kumimoji="0" lang="en-US" altLang="ko-KR" sz="3600" b="1">
                <a:solidFill>
                  <a:srgbClr val="C5003D"/>
                </a:solidFill>
                <a:latin typeface="맑은 고딕" panose="020B0503020000020004" pitchFamily="50" charset="-127"/>
                <a:ea typeface="맑은 고딕" panose="020B0503020000020004" pitchFamily="50" charset="-127"/>
              </a:rPr>
              <a:t>3. </a:t>
            </a:r>
            <a:r>
              <a:rPr kumimoji="0" lang="ko-KR" altLang="en-US" sz="3600" b="1">
                <a:solidFill>
                  <a:srgbClr val="C5003D"/>
                </a:solidFill>
                <a:latin typeface="맑은 고딕" panose="020B0503020000020004" pitchFamily="50" charset="-127"/>
                <a:ea typeface="맑은 고딕" panose="020B0503020000020004" pitchFamily="50" charset="-127"/>
              </a:rPr>
              <a:t>신경망 시작하기</a:t>
            </a:r>
          </a:p>
        </p:txBody>
      </p:sp>
    </p:spTree>
    <p:extLst>
      <p:ext uri="{BB962C8B-B14F-4D97-AF65-F5344CB8AC3E}">
        <p14:creationId xmlns:p14="http://schemas.microsoft.com/office/powerpoint/2010/main" val="418921754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신경망 구조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3.1 </a:t>
            </a:r>
            <a:r>
              <a:rPr lang="ko-KR" altLang="en-US" sz="1800" b="1">
                <a:solidFill>
                  <a:srgbClr val="000000"/>
                </a:solidFill>
                <a:ea typeface="-2002" pitchFamily="18" charset="-127"/>
              </a:rPr>
              <a:t>단일층 신경망 구현</a:t>
            </a:r>
          </a:p>
        </p:txBody>
      </p:sp>
      <p:grpSp>
        <p:nvGrpSpPr>
          <p:cNvPr id="7199" name="그룹 7198">
            <a:extLst>
              <a:ext uri="{FF2B5EF4-FFF2-40B4-BE49-F238E27FC236}">
                <a16:creationId xmlns:a16="http://schemas.microsoft.com/office/drawing/2014/main" id="{CE00D299-711F-4088-B71C-8C4748B1443A}"/>
              </a:ext>
            </a:extLst>
          </p:cNvPr>
          <p:cNvGrpSpPr/>
          <p:nvPr/>
        </p:nvGrpSpPr>
        <p:grpSpPr>
          <a:xfrm>
            <a:off x="2739748" y="1449810"/>
            <a:ext cx="5053516" cy="1983570"/>
            <a:chOff x="2336025" y="1449659"/>
            <a:chExt cx="6019645" cy="2362788"/>
          </a:xfrm>
        </p:grpSpPr>
        <p:sp>
          <p:nvSpPr>
            <p:cNvPr id="2" name="타원 1">
              <a:extLst>
                <a:ext uri="{FF2B5EF4-FFF2-40B4-BE49-F238E27FC236}">
                  <a16:creationId xmlns:a16="http://schemas.microsoft.com/office/drawing/2014/main" id="{D14E88FE-FB1F-4338-B651-65900263A444}"/>
                </a:ext>
              </a:extLst>
            </p:cNvPr>
            <p:cNvSpPr/>
            <p:nvPr/>
          </p:nvSpPr>
          <p:spPr>
            <a:xfrm>
              <a:off x="2452325" y="1449659"/>
              <a:ext cx="572430" cy="57243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타원 9">
              <a:extLst>
                <a:ext uri="{FF2B5EF4-FFF2-40B4-BE49-F238E27FC236}">
                  <a16:creationId xmlns:a16="http://schemas.microsoft.com/office/drawing/2014/main" id="{EC380A05-B328-409F-A2AD-72FF5EC53E87}"/>
                </a:ext>
              </a:extLst>
            </p:cNvPr>
            <p:cNvSpPr/>
            <p:nvPr/>
          </p:nvSpPr>
          <p:spPr>
            <a:xfrm>
              <a:off x="2452325" y="2465582"/>
              <a:ext cx="572430" cy="57243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타원 10">
              <a:extLst>
                <a:ext uri="{FF2B5EF4-FFF2-40B4-BE49-F238E27FC236}">
                  <a16:creationId xmlns:a16="http://schemas.microsoft.com/office/drawing/2014/main" id="{50820CDE-0AC7-4FEA-87D6-01EFC69C3C8E}"/>
                </a:ext>
              </a:extLst>
            </p:cNvPr>
            <p:cNvSpPr/>
            <p:nvPr/>
          </p:nvSpPr>
          <p:spPr>
            <a:xfrm>
              <a:off x="4169613" y="1449659"/>
              <a:ext cx="572430" cy="57243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타원 11">
              <a:extLst>
                <a:ext uri="{FF2B5EF4-FFF2-40B4-BE49-F238E27FC236}">
                  <a16:creationId xmlns:a16="http://schemas.microsoft.com/office/drawing/2014/main" id="{68E49C14-164D-44FC-981A-7CC316B0C303}"/>
                </a:ext>
              </a:extLst>
            </p:cNvPr>
            <p:cNvSpPr/>
            <p:nvPr/>
          </p:nvSpPr>
          <p:spPr>
            <a:xfrm>
              <a:off x="4169613" y="2465582"/>
              <a:ext cx="572430" cy="57243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타원 13">
              <a:extLst>
                <a:ext uri="{FF2B5EF4-FFF2-40B4-BE49-F238E27FC236}">
                  <a16:creationId xmlns:a16="http://schemas.microsoft.com/office/drawing/2014/main" id="{8D981988-AD07-422F-9403-4E98217695A2}"/>
                </a:ext>
              </a:extLst>
            </p:cNvPr>
            <p:cNvSpPr/>
            <p:nvPr/>
          </p:nvSpPr>
          <p:spPr>
            <a:xfrm>
              <a:off x="4742043" y="1598342"/>
              <a:ext cx="275063" cy="275063"/>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타원 15">
              <a:extLst>
                <a:ext uri="{FF2B5EF4-FFF2-40B4-BE49-F238E27FC236}">
                  <a16:creationId xmlns:a16="http://schemas.microsoft.com/office/drawing/2014/main" id="{80F7A530-5C99-4BFE-A24F-684068673961}"/>
                </a:ext>
              </a:extLst>
            </p:cNvPr>
            <p:cNvSpPr/>
            <p:nvPr/>
          </p:nvSpPr>
          <p:spPr>
            <a:xfrm>
              <a:off x="4742043" y="2614265"/>
              <a:ext cx="275063" cy="275063"/>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69644DEB-923C-4573-A25C-9CFBBD49FCF6}"/>
                </a:ext>
              </a:extLst>
            </p:cNvPr>
            <p:cNvSpPr/>
            <p:nvPr/>
          </p:nvSpPr>
          <p:spPr>
            <a:xfrm>
              <a:off x="5886901" y="2022089"/>
              <a:ext cx="572430" cy="57243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 name="타원 17">
              <a:extLst>
                <a:ext uri="{FF2B5EF4-FFF2-40B4-BE49-F238E27FC236}">
                  <a16:creationId xmlns:a16="http://schemas.microsoft.com/office/drawing/2014/main" id="{2E1F89BC-026D-40D2-A1C8-F571AA48D9D6}"/>
                </a:ext>
              </a:extLst>
            </p:cNvPr>
            <p:cNvSpPr/>
            <p:nvPr/>
          </p:nvSpPr>
          <p:spPr>
            <a:xfrm>
              <a:off x="6459331" y="2170772"/>
              <a:ext cx="275063" cy="275063"/>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 name="직선 화살표 연결선 3">
              <a:extLst>
                <a:ext uri="{FF2B5EF4-FFF2-40B4-BE49-F238E27FC236}">
                  <a16:creationId xmlns:a16="http://schemas.microsoft.com/office/drawing/2014/main" id="{82F54C12-9A50-43D1-970B-AB7DD5B7BBED}"/>
                </a:ext>
              </a:extLst>
            </p:cNvPr>
            <p:cNvCxnSpPr>
              <a:stCxn id="2" idx="6"/>
              <a:endCxn id="11" idx="2"/>
            </p:cNvCxnSpPr>
            <p:nvPr/>
          </p:nvCxnSpPr>
          <p:spPr>
            <a:xfrm>
              <a:off x="3024755" y="1735874"/>
              <a:ext cx="1144858"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6022E758-78ED-4848-9E97-C3851E130675}"/>
                </a:ext>
              </a:extLst>
            </p:cNvPr>
            <p:cNvCxnSpPr>
              <a:cxnSpLocks/>
              <a:stCxn id="10" idx="6"/>
              <a:endCxn id="12" idx="2"/>
            </p:cNvCxnSpPr>
            <p:nvPr/>
          </p:nvCxnSpPr>
          <p:spPr>
            <a:xfrm>
              <a:off x="3024755" y="2751797"/>
              <a:ext cx="1144858"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1E5E5E23-945C-4396-92AE-6726A966C19B}"/>
                </a:ext>
              </a:extLst>
            </p:cNvPr>
            <p:cNvCxnSpPr>
              <a:cxnSpLocks/>
              <a:stCxn id="10" idx="6"/>
              <a:endCxn id="11" idx="2"/>
            </p:cNvCxnSpPr>
            <p:nvPr/>
          </p:nvCxnSpPr>
          <p:spPr>
            <a:xfrm flipV="1">
              <a:off x="3024755" y="1735874"/>
              <a:ext cx="1144858" cy="101592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직선 화살표 연결선 25">
              <a:extLst>
                <a:ext uri="{FF2B5EF4-FFF2-40B4-BE49-F238E27FC236}">
                  <a16:creationId xmlns:a16="http://schemas.microsoft.com/office/drawing/2014/main" id="{A34F3954-7B54-402F-B1F8-175ADA7BEAAE}"/>
                </a:ext>
              </a:extLst>
            </p:cNvPr>
            <p:cNvCxnSpPr>
              <a:cxnSpLocks/>
              <a:stCxn id="2" idx="6"/>
              <a:endCxn id="12" idx="2"/>
            </p:cNvCxnSpPr>
            <p:nvPr/>
          </p:nvCxnSpPr>
          <p:spPr>
            <a:xfrm>
              <a:off x="3024755" y="1735874"/>
              <a:ext cx="1144858" cy="101592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직선 화살표 연결선 29">
              <a:extLst>
                <a:ext uri="{FF2B5EF4-FFF2-40B4-BE49-F238E27FC236}">
                  <a16:creationId xmlns:a16="http://schemas.microsoft.com/office/drawing/2014/main" id="{919F7A77-826A-4F07-BE10-FC8239752AC7}"/>
                </a:ext>
              </a:extLst>
            </p:cNvPr>
            <p:cNvCxnSpPr>
              <a:cxnSpLocks/>
              <a:stCxn id="14" idx="6"/>
              <a:endCxn id="17" idx="2"/>
            </p:cNvCxnSpPr>
            <p:nvPr/>
          </p:nvCxnSpPr>
          <p:spPr>
            <a:xfrm>
              <a:off x="5017106" y="1735874"/>
              <a:ext cx="869795" cy="57243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28C4ABBC-FDFB-469C-9F8C-D99BFB0E107C}"/>
                </a:ext>
              </a:extLst>
            </p:cNvPr>
            <p:cNvCxnSpPr>
              <a:cxnSpLocks/>
              <a:stCxn id="16" idx="6"/>
              <a:endCxn id="17" idx="2"/>
            </p:cNvCxnSpPr>
            <p:nvPr/>
          </p:nvCxnSpPr>
          <p:spPr>
            <a:xfrm flipV="1">
              <a:off x="5017106" y="2308304"/>
              <a:ext cx="869795" cy="44349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9B01DD07-8875-4B91-BC59-CDAD8731586F}"/>
                </a:ext>
              </a:extLst>
            </p:cNvPr>
            <p:cNvCxnSpPr>
              <a:cxnSpLocks/>
              <a:stCxn id="18" idx="6"/>
            </p:cNvCxnSpPr>
            <p:nvPr/>
          </p:nvCxnSpPr>
          <p:spPr>
            <a:xfrm>
              <a:off x="6734394" y="2308304"/>
              <a:ext cx="951570"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173" name="TextBox 7172">
              <a:extLst>
                <a:ext uri="{FF2B5EF4-FFF2-40B4-BE49-F238E27FC236}">
                  <a16:creationId xmlns:a16="http://schemas.microsoft.com/office/drawing/2014/main" id="{E13BA731-E438-4EF4-85A2-E2A3C5454B99}"/>
                </a:ext>
              </a:extLst>
            </p:cNvPr>
            <p:cNvSpPr txBox="1"/>
            <p:nvPr/>
          </p:nvSpPr>
          <p:spPr>
            <a:xfrm>
              <a:off x="2336025" y="3443115"/>
              <a:ext cx="805029"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입력층</a:t>
              </a:r>
            </a:p>
          </p:txBody>
        </p:sp>
        <p:sp>
          <p:nvSpPr>
            <p:cNvPr id="40" name="TextBox 39">
              <a:extLst>
                <a:ext uri="{FF2B5EF4-FFF2-40B4-BE49-F238E27FC236}">
                  <a16:creationId xmlns:a16="http://schemas.microsoft.com/office/drawing/2014/main" id="{46F50717-3BB9-473A-AD16-3C1D888EB172}"/>
                </a:ext>
              </a:extLst>
            </p:cNvPr>
            <p:cNvSpPr txBox="1"/>
            <p:nvPr/>
          </p:nvSpPr>
          <p:spPr>
            <a:xfrm>
              <a:off x="4053313" y="3443115"/>
              <a:ext cx="805029"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은닉층</a:t>
              </a:r>
            </a:p>
          </p:txBody>
        </p:sp>
        <p:sp>
          <p:nvSpPr>
            <p:cNvPr id="41" name="TextBox 40">
              <a:extLst>
                <a:ext uri="{FF2B5EF4-FFF2-40B4-BE49-F238E27FC236}">
                  <a16:creationId xmlns:a16="http://schemas.microsoft.com/office/drawing/2014/main" id="{EF7988BF-6193-445A-A480-5DCD5422C8DC}"/>
                </a:ext>
              </a:extLst>
            </p:cNvPr>
            <p:cNvSpPr txBox="1"/>
            <p:nvPr/>
          </p:nvSpPr>
          <p:spPr>
            <a:xfrm>
              <a:off x="5768197" y="3443115"/>
              <a:ext cx="809837"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출력층</a:t>
              </a:r>
            </a:p>
          </p:txBody>
        </p:sp>
        <p:sp>
          <p:nvSpPr>
            <p:cNvPr id="42" name="TextBox 41">
              <a:extLst>
                <a:ext uri="{FF2B5EF4-FFF2-40B4-BE49-F238E27FC236}">
                  <a16:creationId xmlns:a16="http://schemas.microsoft.com/office/drawing/2014/main" id="{A13AAE49-67E2-4283-AAAD-895A7D4A27B4}"/>
                </a:ext>
              </a:extLst>
            </p:cNvPr>
            <p:cNvSpPr txBox="1"/>
            <p:nvPr/>
          </p:nvSpPr>
          <p:spPr>
            <a:xfrm>
              <a:off x="6495951" y="2889328"/>
              <a:ext cx="1300356"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활성화 함수</a:t>
              </a:r>
            </a:p>
          </p:txBody>
        </p: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EA9F097E-775F-4B82-A6D4-F226A12EE47B}"/>
                    </a:ext>
                  </a:extLst>
                </p:cNvPr>
                <p:cNvSpPr txBox="1"/>
                <p:nvPr/>
              </p:nvSpPr>
              <p:spPr>
                <a:xfrm>
                  <a:off x="7824306" y="2077470"/>
                  <a:ext cx="531364"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acc>
                          <m:accPr>
                            <m:chr m:val="̂"/>
                            <m:ctrlPr>
                              <a:rPr lang="ko-KR" altLang="en-US"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43" name="TextBox 42">
                  <a:extLst>
                    <a:ext uri="{FF2B5EF4-FFF2-40B4-BE49-F238E27FC236}">
                      <a16:creationId xmlns:a16="http://schemas.microsoft.com/office/drawing/2014/main" id="{EA9F097E-775F-4B82-A6D4-F226A12EE47B}"/>
                    </a:ext>
                  </a:extLst>
                </p:cNvPr>
                <p:cNvSpPr txBox="1">
                  <a:spLocks noRot="1" noChangeAspect="1" noMove="1" noResize="1" noEditPoints="1" noAdjustHandles="1" noChangeArrowheads="1" noChangeShapeType="1" noTextEdit="1"/>
                </p:cNvSpPr>
                <p:nvPr/>
              </p:nvSpPr>
              <p:spPr>
                <a:xfrm>
                  <a:off x="7824306" y="2077470"/>
                  <a:ext cx="531364" cy="461665"/>
                </a:xfrm>
                <a:prstGeom prst="rect">
                  <a:avLst/>
                </a:prstGeom>
                <a:blipFill>
                  <a:blip r:embed="rId3"/>
                  <a:stretch>
                    <a:fillRect t="-4688" r="-24658" b="-31250"/>
                  </a:stretch>
                </a:blipFill>
              </p:spPr>
              <p:txBody>
                <a:bodyPr/>
                <a:lstStyle/>
                <a:p>
                  <a:r>
                    <a:rPr lang="ko-KR" altLang="en-US">
                      <a:noFill/>
                    </a:rPr>
                    <a:t> </a:t>
                  </a:r>
                </a:p>
              </p:txBody>
            </p:sp>
          </mc:Fallback>
        </mc:AlternateContent>
        <p:cxnSp>
          <p:nvCxnSpPr>
            <p:cNvPr id="7175" name="직선 연결선 7174">
              <a:extLst>
                <a:ext uri="{FF2B5EF4-FFF2-40B4-BE49-F238E27FC236}">
                  <a16:creationId xmlns:a16="http://schemas.microsoft.com/office/drawing/2014/main" id="{0D11B453-6E0B-4C87-9C4F-84D9754F4D50}"/>
                </a:ext>
              </a:extLst>
            </p:cNvPr>
            <p:cNvCxnSpPr>
              <a:stCxn id="10" idx="4"/>
              <a:endCxn id="7173" idx="0"/>
            </p:cNvCxnSpPr>
            <p:nvPr/>
          </p:nvCxnSpPr>
          <p:spPr>
            <a:xfrm>
              <a:off x="2738540" y="3038012"/>
              <a:ext cx="0" cy="405103"/>
            </a:xfrm>
            <a:prstGeom prst="line">
              <a:avLst/>
            </a:prstGeom>
            <a:ln w="28575">
              <a:solidFill>
                <a:schemeClr val="tx1">
                  <a:lumMod val="75000"/>
                  <a:lumOff val="2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6" name="직선 연결선 45">
              <a:extLst>
                <a:ext uri="{FF2B5EF4-FFF2-40B4-BE49-F238E27FC236}">
                  <a16:creationId xmlns:a16="http://schemas.microsoft.com/office/drawing/2014/main" id="{88326D2F-4AEE-4F8C-B475-6143176DFE64}"/>
                </a:ext>
              </a:extLst>
            </p:cNvPr>
            <p:cNvCxnSpPr>
              <a:cxnSpLocks/>
              <a:stCxn id="12" idx="4"/>
              <a:endCxn id="40" idx="0"/>
            </p:cNvCxnSpPr>
            <p:nvPr/>
          </p:nvCxnSpPr>
          <p:spPr>
            <a:xfrm>
              <a:off x="4455828" y="3038012"/>
              <a:ext cx="0" cy="405103"/>
            </a:xfrm>
            <a:prstGeom prst="line">
              <a:avLst/>
            </a:prstGeom>
            <a:ln w="28575">
              <a:solidFill>
                <a:schemeClr val="tx1">
                  <a:lumMod val="75000"/>
                  <a:lumOff val="2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0" name="직선 연결선 49">
              <a:extLst>
                <a:ext uri="{FF2B5EF4-FFF2-40B4-BE49-F238E27FC236}">
                  <a16:creationId xmlns:a16="http://schemas.microsoft.com/office/drawing/2014/main" id="{447F0BE8-3FDC-4AE4-815C-B76AD13FCC4A}"/>
                </a:ext>
              </a:extLst>
            </p:cNvPr>
            <p:cNvCxnSpPr>
              <a:cxnSpLocks/>
              <a:stCxn id="17" idx="4"/>
              <a:endCxn id="41" idx="0"/>
            </p:cNvCxnSpPr>
            <p:nvPr/>
          </p:nvCxnSpPr>
          <p:spPr>
            <a:xfrm>
              <a:off x="6173116" y="2594519"/>
              <a:ext cx="0" cy="848596"/>
            </a:xfrm>
            <a:prstGeom prst="line">
              <a:avLst/>
            </a:prstGeom>
            <a:ln w="28575">
              <a:solidFill>
                <a:schemeClr val="tx1">
                  <a:lumMod val="75000"/>
                  <a:lumOff val="2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7183" name="연결선: 구부러짐 7182">
              <a:extLst>
                <a:ext uri="{FF2B5EF4-FFF2-40B4-BE49-F238E27FC236}">
                  <a16:creationId xmlns:a16="http://schemas.microsoft.com/office/drawing/2014/main" id="{58EDBA2D-85DA-40D2-B5F8-AC6AD40192E2}"/>
                </a:ext>
              </a:extLst>
            </p:cNvPr>
            <p:cNvCxnSpPr>
              <a:cxnSpLocks/>
              <a:stCxn id="18" idx="4"/>
              <a:endCxn id="42" idx="0"/>
            </p:cNvCxnSpPr>
            <p:nvPr/>
          </p:nvCxnSpPr>
          <p:spPr>
            <a:xfrm rot="16200000" flipH="1">
              <a:off x="6649750" y="2392948"/>
              <a:ext cx="443493" cy="549266"/>
            </a:xfrm>
            <a:prstGeom prst="curvedConnector3">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62" name="TextBox 61">
            <a:extLst>
              <a:ext uri="{FF2B5EF4-FFF2-40B4-BE49-F238E27FC236}">
                <a16:creationId xmlns:a16="http://schemas.microsoft.com/office/drawing/2014/main" id="{89614577-9367-48C5-BAC0-8C22FA4DC428}"/>
              </a:ext>
            </a:extLst>
          </p:cNvPr>
          <p:cNvSpPr txBox="1"/>
          <p:nvPr/>
        </p:nvSpPr>
        <p:spPr>
          <a:xfrm>
            <a:off x="1530996" y="992426"/>
            <a:ext cx="2185214"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일반적인 신경망 모습</a:t>
            </a:r>
          </a:p>
        </p:txBody>
      </p:sp>
      <p:sp>
        <p:nvSpPr>
          <p:cNvPr id="67" name="타원 66">
            <a:extLst>
              <a:ext uri="{FF2B5EF4-FFF2-40B4-BE49-F238E27FC236}">
                <a16:creationId xmlns:a16="http://schemas.microsoft.com/office/drawing/2014/main" id="{B7400BE7-30D6-4F88-B0DB-87AAAA1FB8B0}"/>
              </a:ext>
            </a:extLst>
          </p:cNvPr>
          <p:cNvSpPr/>
          <p:nvPr/>
        </p:nvSpPr>
        <p:spPr>
          <a:xfrm>
            <a:off x="4166570" y="4342054"/>
            <a:ext cx="572430" cy="57243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68" name="타원 67">
            <a:extLst>
              <a:ext uri="{FF2B5EF4-FFF2-40B4-BE49-F238E27FC236}">
                <a16:creationId xmlns:a16="http://schemas.microsoft.com/office/drawing/2014/main" id="{118F894E-68F4-444E-B8F2-9E04DFBD0FBB}"/>
              </a:ext>
            </a:extLst>
          </p:cNvPr>
          <p:cNvSpPr/>
          <p:nvPr/>
        </p:nvSpPr>
        <p:spPr>
          <a:xfrm>
            <a:off x="4166570" y="5371005"/>
            <a:ext cx="572430" cy="57243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 name="타원 70">
            <a:extLst>
              <a:ext uri="{FF2B5EF4-FFF2-40B4-BE49-F238E27FC236}">
                <a16:creationId xmlns:a16="http://schemas.microsoft.com/office/drawing/2014/main" id="{FB76E78A-C9B2-49C0-8CD0-CFFAE4FE777B}"/>
              </a:ext>
            </a:extLst>
          </p:cNvPr>
          <p:cNvSpPr/>
          <p:nvPr/>
        </p:nvSpPr>
        <p:spPr>
          <a:xfrm>
            <a:off x="5883858" y="4927512"/>
            <a:ext cx="572430" cy="57243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2" name="타원 71">
            <a:extLst>
              <a:ext uri="{FF2B5EF4-FFF2-40B4-BE49-F238E27FC236}">
                <a16:creationId xmlns:a16="http://schemas.microsoft.com/office/drawing/2014/main" id="{008D45FD-CE84-44AC-86DB-A3811EA943BE}"/>
              </a:ext>
            </a:extLst>
          </p:cNvPr>
          <p:cNvSpPr/>
          <p:nvPr/>
        </p:nvSpPr>
        <p:spPr>
          <a:xfrm>
            <a:off x="6456288" y="5076195"/>
            <a:ext cx="275063" cy="275063"/>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3" name="직선 화살표 연결선 72">
            <a:extLst>
              <a:ext uri="{FF2B5EF4-FFF2-40B4-BE49-F238E27FC236}">
                <a16:creationId xmlns:a16="http://schemas.microsoft.com/office/drawing/2014/main" id="{4AC3B631-B0C5-43D8-B22E-AC269953F676}"/>
              </a:ext>
            </a:extLst>
          </p:cNvPr>
          <p:cNvCxnSpPr>
            <a:cxnSpLocks/>
            <a:stCxn id="67" idx="6"/>
            <a:endCxn id="71" idx="2"/>
          </p:cNvCxnSpPr>
          <p:nvPr/>
        </p:nvCxnSpPr>
        <p:spPr>
          <a:xfrm>
            <a:off x="4739000" y="4628269"/>
            <a:ext cx="1144858" cy="585458"/>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4" name="직선 화살표 연결선 73">
            <a:extLst>
              <a:ext uri="{FF2B5EF4-FFF2-40B4-BE49-F238E27FC236}">
                <a16:creationId xmlns:a16="http://schemas.microsoft.com/office/drawing/2014/main" id="{0C6E7013-EA37-4743-8FA0-3B829EBAD43B}"/>
              </a:ext>
            </a:extLst>
          </p:cNvPr>
          <p:cNvCxnSpPr>
            <a:cxnSpLocks/>
            <a:stCxn id="68" idx="6"/>
            <a:endCxn id="71" idx="2"/>
          </p:cNvCxnSpPr>
          <p:nvPr/>
        </p:nvCxnSpPr>
        <p:spPr>
          <a:xfrm flipV="1">
            <a:off x="4739000" y="5213727"/>
            <a:ext cx="1144858" cy="44349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5" name="직선 화살표 연결선 74">
            <a:extLst>
              <a:ext uri="{FF2B5EF4-FFF2-40B4-BE49-F238E27FC236}">
                <a16:creationId xmlns:a16="http://schemas.microsoft.com/office/drawing/2014/main" id="{F161EE11-6AC0-4B3F-A446-196C7EF4DB9E}"/>
              </a:ext>
            </a:extLst>
          </p:cNvPr>
          <p:cNvCxnSpPr>
            <a:cxnSpLocks/>
            <a:stCxn id="72" idx="6"/>
          </p:cNvCxnSpPr>
          <p:nvPr/>
        </p:nvCxnSpPr>
        <p:spPr>
          <a:xfrm>
            <a:off x="6731351" y="5213727"/>
            <a:ext cx="951570"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A1E4BC86-71C8-438B-96C8-99434AC44F04}"/>
              </a:ext>
            </a:extLst>
          </p:cNvPr>
          <p:cNvSpPr txBox="1"/>
          <p:nvPr/>
        </p:nvSpPr>
        <p:spPr>
          <a:xfrm>
            <a:off x="4050270" y="6348538"/>
            <a:ext cx="811441"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입력층</a:t>
            </a:r>
          </a:p>
        </p:txBody>
      </p:sp>
      <p:sp>
        <p:nvSpPr>
          <p:cNvPr id="77" name="TextBox 76">
            <a:extLst>
              <a:ext uri="{FF2B5EF4-FFF2-40B4-BE49-F238E27FC236}">
                <a16:creationId xmlns:a16="http://schemas.microsoft.com/office/drawing/2014/main" id="{1D638AE8-A6F6-4066-8720-82802376D020}"/>
              </a:ext>
            </a:extLst>
          </p:cNvPr>
          <p:cNvSpPr txBox="1"/>
          <p:nvPr/>
        </p:nvSpPr>
        <p:spPr>
          <a:xfrm>
            <a:off x="5765154" y="6348538"/>
            <a:ext cx="809837"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출력층</a:t>
            </a:r>
          </a:p>
        </p:txBody>
      </p:sp>
      <p:sp>
        <p:nvSpPr>
          <p:cNvPr id="78" name="TextBox 77">
            <a:extLst>
              <a:ext uri="{FF2B5EF4-FFF2-40B4-BE49-F238E27FC236}">
                <a16:creationId xmlns:a16="http://schemas.microsoft.com/office/drawing/2014/main" id="{3017AF59-BE75-4911-AE38-F140F95F9776}"/>
              </a:ext>
            </a:extLst>
          </p:cNvPr>
          <p:cNvSpPr txBox="1"/>
          <p:nvPr/>
        </p:nvSpPr>
        <p:spPr>
          <a:xfrm>
            <a:off x="6492908" y="5794751"/>
            <a:ext cx="1300356"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활성화 함수</a:t>
            </a:r>
          </a:p>
        </p:txBody>
      </p:sp>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2DB2FA29-34E6-46C1-A0E4-18563D54363D}"/>
                  </a:ext>
                </a:extLst>
              </p:cNvPr>
              <p:cNvSpPr txBox="1"/>
              <p:nvPr/>
            </p:nvSpPr>
            <p:spPr>
              <a:xfrm>
                <a:off x="7821263" y="4982893"/>
                <a:ext cx="531364"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acc>
                        <m:accPr>
                          <m:chr m:val="̂"/>
                          <m:ctrlPr>
                            <a:rPr lang="ko-KR" altLang="en-US"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79" name="TextBox 78">
                <a:extLst>
                  <a:ext uri="{FF2B5EF4-FFF2-40B4-BE49-F238E27FC236}">
                    <a16:creationId xmlns:a16="http://schemas.microsoft.com/office/drawing/2014/main" id="{2DB2FA29-34E6-46C1-A0E4-18563D54363D}"/>
                  </a:ext>
                </a:extLst>
              </p:cNvPr>
              <p:cNvSpPr txBox="1">
                <a:spLocks noRot="1" noChangeAspect="1" noMove="1" noResize="1" noEditPoints="1" noAdjustHandles="1" noChangeArrowheads="1" noChangeShapeType="1" noTextEdit="1"/>
              </p:cNvSpPr>
              <p:nvPr/>
            </p:nvSpPr>
            <p:spPr>
              <a:xfrm>
                <a:off x="7821263" y="4982893"/>
                <a:ext cx="531364" cy="461665"/>
              </a:xfrm>
              <a:prstGeom prst="rect">
                <a:avLst/>
              </a:prstGeom>
              <a:blipFill>
                <a:blip r:embed="rId4"/>
                <a:stretch>
                  <a:fillRect t="-3947" r="-28736" b="-10526"/>
                </a:stretch>
              </a:blipFill>
            </p:spPr>
            <p:txBody>
              <a:bodyPr/>
              <a:lstStyle/>
              <a:p>
                <a:r>
                  <a:rPr lang="ko-KR" altLang="en-US">
                    <a:noFill/>
                  </a:rPr>
                  <a:t> </a:t>
                </a:r>
              </a:p>
            </p:txBody>
          </p:sp>
        </mc:Fallback>
      </mc:AlternateContent>
      <p:cxnSp>
        <p:nvCxnSpPr>
          <p:cNvPr id="80" name="직선 연결선 79">
            <a:extLst>
              <a:ext uri="{FF2B5EF4-FFF2-40B4-BE49-F238E27FC236}">
                <a16:creationId xmlns:a16="http://schemas.microsoft.com/office/drawing/2014/main" id="{62C26F4F-02E9-47E5-B062-1503BACDC822}"/>
              </a:ext>
            </a:extLst>
          </p:cNvPr>
          <p:cNvCxnSpPr>
            <a:cxnSpLocks/>
            <a:stCxn id="68" idx="4"/>
            <a:endCxn id="76" idx="0"/>
          </p:cNvCxnSpPr>
          <p:nvPr/>
        </p:nvCxnSpPr>
        <p:spPr>
          <a:xfrm>
            <a:off x="4452785" y="5943435"/>
            <a:ext cx="3206" cy="405103"/>
          </a:xfrm>
          <a:prstGeom prst="line">
            <a:avLst/>
          </a:prstGeom>
          <a:ln w="28575">
            <a:solidFill>
              <a:schemeClr val="tx1">
                <a:lumMod val="75000"/>
                <a:lumOff val="2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81" name="직선 연결선 80">
            <a:extLst>
              <a:ext uri="{FF2B5EF4-FFF2-40B4-BE49-F238E27FC236}">
                <a16:creationId xmlns:a16="http://schemas.microsoft.com/office/drawing/2014/main" id="{F892CDF1-E6C9-4E6B-917A-BDA275C9550A}"/>
              </a:ext>
            </a:extLst>
          </p:cNvPr>
          <p:cNvCxnSpPr>
            <a:cxnSpLocks/>
            <a:stCxn id="71" idx="4"/>
            <a:endCxn id="77" idx="0"/>
          </p:cNvCxnSpPr>
          <p:nvPr/>
        </p:nvCxnSpPr>
        <p:spPr>
          <a:xfrm>
            <a:off x="6170073" y="5499942"/>
            <a:ext cx="0" cy="848596"/>
          </a:xfrm>
          <a:prstGeom prst="line">
            <a:avLst/>
          </a:prstGeom>
          <a:ln w="28575">
            <a:solidFill>
              <a:schemeClr val="tx1">
                <a:lumMod val="75000"/>
                <a:lumOff val="2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82" name="연결선: 구부러짐 81">
            <a:extLst>
              <a:ext uri="{FF2B5EF4-FFF2-40B4-BE49-F238E27FC236}">
                <a16:creationId xmlns:a16="http://schemas.microsoft.com/office/drawing/2014/main" id="{5273CF3F-37D6-41A4-BA36-977FA1573149}"/>
              </a:ext>
            </a:extLst>
          </p:cNvPr>
          <p:cNvCxnSpPr>
            <a:cxnSpLocks/>
            <a:stCxn id="72" idx="4"/>
            <a:endCxn id="78" idx="0"/>
          </p:cNvCxnSpPr>
          <p:nvPr/>
        </p:nvCxnSpPr>
        <p:spPr>
          <a:xfrm rot="16200000" flipH="1">
            <a:off x="6646707" y="5298371"/>
            <a:ext cx="443493" cy="549266"/>
          </a:xfrm>
          <a:prstGeom prst="curvedConnector3">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97" name="직사각형 7196">
                <a:extLst>
                  <a:ext uri="{FF2B5EF4-FFF2-40B4-BE49-F238E27FC236}">
                    <a16:creationId xmlns:a16="http://schemas.microsoft.com/office/drawing/2014/main" id="{AF323A8B-03C4-4F7F-85E5-A590A5B187FF}"/>
                  </a:ext>
                </a:extLst>
              </p:cNvPr>
              <p:cNvSpPr/>
              <p:nvPr/>
            </p:nvSpPr>
            <p:spPr>
              <a:xfrm>
                <a:off x="4205698" y="4428214"/>
                <a:ext cx="494174"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𝑥</m:t>
                          </m:r>
                        </m:e>
                        <m:sub>
                          <m:r>
                            <a:rPr lang="en-US" altLang="ko-KR" sz="2000" i="1">
                              <a:solidFill>
                                <a:srgbClr val="000000"/>
                              </a:solidFill>
                              <a:latin typeface="Cambria Math" panose="02040503050406030204" pitchFamily="18" charset="0"/>
                            </a:rPr>
                            <m:t>0</m:t>
                          </m:r>
                        </m:sub>
                      </m:sSub>
                    </m:oMath>
                  </m:oMathPara>
                </a14:m>
                <a:endParaRPr lang="ko-KR" altLang="en-US"/>
              </a:p>
            </p:txBody>
          </p:sp>
        </mc:Choice>
        <mc:Fallback xmlns="">
          <p:sp>
            <p:nvSpPr>
              <p:cNvPr id="7197" name="직사각형 7196">
                <a:extLst>
                  <a:ext uri="{FF2B5EF4-FFF2-40B4-BE49-F238E27FC236}">
                    <a16:creationId xmlns:a16="http://schemas.microsoft.com/office/drawing/2014/main" id="{AF323A8B-03C4-4F7F-85E5-A590A5B187FF}"/>
                  </a:ext>
                </a:extLst>
              </p:cNvPr>
              <p:cNvSpPr>
                <a:spLocks noRot="1" noChangeAspect="1" noMove="1" noResize="1" noEditPoints="1" noAdjustHandles="1" noChangeArrowheads="1" noChangeShapeType="1" noTextEdit="1"/>
              </p:cNvSpPr>
              <p:nvPr/>
            </p:nvSpPr>
            <p:spPr>
              <a:xfrm>
                <a:off x="4205698" y="4428214"/>
                <a:ext cx="494174" cy="400110"/>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9" name="직사각형 88">
                <a:extLst>
                  <a:ext uri="{FF2B5EF4-FFF2-40B4-BE49-F238E27FC236}">
                    <a16:creationId xmlns:a16="http://schemas.microsoft.com/office/drawing/2014/main" id="{684083F7-DA58-4625-9671-67A9DDE55E96}"/>
                  </a:ext>
                </a:extLst>
              </p:cNvPr>
              <p:cNvSpPr/>
              <p:nvPr/>
            </p:nvSpPr>
            <p:spPr>
              <a:xfrm>
                <a:off x="4244826" y="5441776"/>
                <a:ext cx="494174"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smtClean="0">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𝑥</m:t>
                          </m:r>
                        </m:e>
                        <m:sub>
                          <m:r>
                            <a:rPr lang="en-US" altLang="ko-KR" sz="2000" b="0" i="1" smtClean="0">
                              <a:solidFill>
                                <a:srgbClr val="000000"/>
                              </a:solidFill>
                              <a:latin typeface="Cambria Math" panose="02040503050406030204" pitchFamily="18" charset="0"/>
                            </a:rPr>
                            <m:t>1</m:t>
                          </m:r>
                        </m:sub>
                      </m:sSub>
                    </m:oMath>
                  </m:oMathPara>
                </a14:m>
                <a:endParaRPr lang="ko-KR" altLang="en-US"/>
              </a:p>
            </p:txBody>
          </p:sp>
        </mc:Choice>
        <mc:Fallback xmlns="">
          <p:sp>
            <p:nvSpPr>
              <p:cNvPr id="89" name="직사각형 88">
                <a:extLst>
                  <a:ext uri="{FF2B5EF4-FFF2-40B4-BE49-F238E27FC236}">
                    <a16:creationId xmlns:a16="http://schemas.microsoft.com/office/drawing/2014/main" id="{684083F7-DA58-4625-9671-67A9DDE55E96}"/>
                  </a:ext>
                </a:extLst>
              </p:cNvPr>
              <p:cNvSpPr>
                <a:spLocks noRot="1" noChangeAspect="1" noMove="1" noResize="1" noEditPoints="1" noAdjustHandles="1" noChangeArrowheads="1" noChangeShapeType="1" noTextEdit="1"/>
              </p:cNvSpPr>
              <p:nvPr/>
            </p:nvSpPr>
            <p:spPr>
              <a:xfrm>
                <a:off x="4244826" y="5441776"/>
                <a:ext cx="494174" cy="400110"/>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0" name="직사각형 89">
                <a:extLst>
                  <a:ext uri="{FF2B5EF4-FFF2-40B4-BE49-F238E27FC236}">
                    <a16:creationId xmlns:a16="http://schemas.microsoft.com/office/drawing/2014/main" id="{4F2394DB-F045-4316-8BF6-EDF48FDDBDDB}"/>
                  </a:ext>
                </a:extLst>
              </p:cNvPr>
              <p:cNvSpPr/>
              <p:nvPr/>
            </p:nvSpPr>
            <p:spPr>
              <a:xfrm>
                <a:off x="5092239" y="4479294"/>
                <a:ext cx="541046"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smtClean="0">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𝑤</m:t>
                          </m:r>
                        </m:e>
                        <m:sub>
                          <m:r>
                            <a:rPr lang="en-US" altLang="ko-KR" sz="2000" i="1">
                              <a:solidFill>
                                <a:srgbClr val="000000"/>
                              </a:solidFill>
                              <a:latin typeface="Cambria Math" panose="02040503050406030204" pitchFamily="18" charset="0"/>
                            </a:rPr>
                            <m:t>0</m:t>
                          </m:r>
                        </m:sub>
                      </m:sSub>
                    </m:oMath>
                  </m:oMathPara>
                </a14:m>
                <a:endParaRPr lang="ko-KR" altLang="en-US"/>
              </a:p>
            </p:txBody>
          </p:sp>
        </mc:Choice>
        <mc:Fallback xmlns="">
          <p:sp>
            <p:nvSpPr>
              <p:cNvPr id="90" name="직사각형 89">
                <a:extLst>
                  <a:ext uri="{FF2B5EF4-FFF2-40B4-BE49-F238E27FC236}">
                    <a16:creationId xmlns:a16="http://schemas.microsoft.com/office/drawing/2014/main" id="{4F2394DB-F045-4316-8BF6-EDF48FDDBDDB}"/>
                  </a:ext>
                </a:extLst>
              </p:cNvPr>
              <p:cNvSpPr>
                <a:spLocks noRot="1" noChangeAspect="1" noMove="1" noResize="1" noEditPoints="1" noAdjustHandles="1" noChangeArrowheads="1" noChangeShapeType="1" noTextEdit="1"/>
              </p:cNvSpPr>
              <p:nvPr/>
            </p:nvSpPr>
            <p:spPr>
              <a:xfrm>
                <a:off x="5092239" y="4479294"/>
                <a:ext cx="541046" cy="400110"/>
              </a:xfrm>
              <a:prstGeom prst="rect">
                <a:avLst/>
              </a:prstGeom>
              <a:blipFill>
                <a:blip r:embed="rId7"/>
                <a:stretch>
                  <a:fillRect b="-153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1" name="직사각형 90">
                <a:extLst>
                  <a:ext uri="{FF2B5EF4-FFF2-40B4-BE49-F238E27FC236}">
                    <a16:creationId xmlns:a16="http://schemas.microsoft.com/office/drawing/2014/main" id="{C2B8D691-2F0E-4BA1-9B7C-8F7EF038707E}"/>
                  </a:ext>
                </a:extLst>
              </p:cNvPr>
              <p:cNvSpPr/>
              <p:nvPr/>
            </p:nvSpPr>
            <p:spPr>
              <a:xfrm>
                <a:off x="5084071" y="5394641"/>
                <a:ext cx="535083"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smtClean="0">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𝑤</m:t>
                          </m:r>
                        </m:e>
                        <m:sub>
                          <m:r>
                            <a:rPr lang="en-US" altLang="ko-KR" sz="2000" b="0" i="1" smtClean="0">
                              <a:solidFill>
                                <a:srgbClr val="000000"/>
                              </a:solidFill>
                              <a:latin typeface="Cambria Math" panose="02040503050406030204" pitchFamily="18" charset="0"/>
                            </a:rPr>
                            <m:t>1</m:t>
                          </m:r>
                        </m:sub>
                      </m:sSub>
                    </m:oMath>
                  </m:oMathPara>
                </a14:m>
                <a:endParaRPr lang="ko-KR" altLang="en-US"/>
              </a:p>
            </p:txBody>
          </p:sp>
        </mc:Choice>
        <mc:Fallback xmlns="">
          <p:sp>
            <p:nvSpPr>
              <p:cNvPr id="91" name="직사각형 90">
                <a:extLst>
                  <a:ext uri="{FF2B5EF4-FFF2-40B4-BE49-F238E27FC236}">
                    <a16:creationId xmlns:a16="http://schemas.microsoft.com/office/drawing/2014/main" id="{C2B8D691-2F0E-4BA1-9B7C-8F7EF038707E}"/>
                  </a:ext>
                </a:extLst>
              </p:cNvPr>
              <p:cNvSpPr>
                <a:spLocks noRot="1" noChangeAspect="1" noMove="1" noResize="1" noEditPoints="1" noAdjustHandles="1" noChangeArrowheads="1" noChangeShapeType="1" noTextEdit="1"/>
              </p:cNvSpPr>
              <p:nvPr/>
            </p:nvSpPr>
            <p:spPr>
              <a:xfrm>
                <a:off x="5084071" y="5394641"/>
                <a:ext cx="535083" cy="400110"/>
              </a:xfrm>
              <a:prstGeom prst="rect">
                <a:avLst/>
              </a:prstGeom>
              <a:blipFill>
                <a:blip r:embed="rId8"/>
                <a:stretch>
                  <a:fillRect/>
                </a:stretch>
              </a:blipFill>
            </p:spPr>
            <p:txBody>
              <a:bodyPr/>
              <a:lstStyle/>
              <a:p>
                <a:r>
                  <a:rPr lang="ko-KR" altLang="en-US">
                    <a:noFill/>
                  </a:rPr>
                  <a:t> </a:t>
                </a:r>
              </a:p>
            </p:txBody>
          </p:sp>
        </mc:Fallback>
      </mc:AlternateContent>
      <p:sp>
        <p:nvSpPr>
          <p:cNvPr id="93" name="TextBox 92">
            <a:extLst>
              <a:ext uri="{FF2B5EF4-FFF2-40B4-BE49-F238E27FC236}">
                <a16:creationId xmlns:a16="http://schemas.microsoft.com/office/drawing/2014/main" id="{9C1B510A-5855-49C2-8F7B-0A7D63B6F135}"/>
              </a:ext>
            </a:extLst>
          </p:cNvPr>
          <p:cNvSpPr txBox="1"/>
          <p:nvPr/>
        </p:nvSpPr>
        <p:spPr>
          <a:xfrm>
            <a:off x="1730783" y="4121877"/>
            <a:ext cx="1494320"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단일층 신경망</a:t>
            </a:r>
          </a:p>
        </p:txBody>
      </p:sp>
    </p:spTree>
    <p:extLst>
      <p:ext uri="{BB962C8B-B14F-4D97-AF65-F5344CB8AC3E}">
        <p14:creationId xmlns:p14="http://schemas.microsoft.com/office/powerpoint/2010/main" val="122821382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신경망 구조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3.1 </a:t>
            </a:r>
            <a:r>
              <a:rPr lang="ko-KR" altLang="en-US" sz="1800" b="1">
                <a:solidFill>
                  <a:srgbClr val="000000"/>
                </a:solidFill>
                <a:ea typeface="-2002" pitchFamily="18" charset="-127"/>
              </a:rPr>
              <a:t>단일층 신경망 구현</a:t>
            </a:r>
          </a:p>
        </p:txBody>
      </p:sp>
      <p:sp>
        <p:nvSpPr>
          <p:cNvPr id="49" name="직사각형 48">
            <a:extLst>
              <a:ext uri="{FF2B5EF4-FFF2-40B4-BE49-F238E27FC236}">
                <a16:creationId xmlns:a16="http://schemas.microsoft.com/office/drawing/2014/main" id="{8EA29135-CB07-4B2C-902B-1783B260818B}"/>
              </a:ext>
            </a:extLst>
          </p:cNvPr>
          <p:cNvSpPr/>
          <p:nvPr/>
        </p:nvSpPr>
        <p:spPr>
          <a:xfrm>
            <a:off x="1273421" y="1413893"/>
            <a:ext cx="8056334" cy="3847207"/>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 def __init__(self):</a:t>
            </a:r>
          </a:p>
          <a:p>
            <a:r>
              <a:rPr lang="en-US" altLang="ko-KR">
                <a:solidFill>
                  <a:schemeClr val="tx1"/>
                </a:solidFill>
                <a:latin typeface="Consolas" panose="020B0609020204030204" pitchFamily="49" charset="0"/>
              </a:rPr>
              <a:t>     self.losses = []        # </a:t>
            </a:r>
            <a:r>
              <a:rPr lang="ko-KR" altLang="en-US">
                <a:solidFill>
                  <a:schemeClr val="tx1"/>
                </a:solidFill>
                <a:latin typeface="Consolas" panose="020B0609020204030204" pitchFamily="49" charset="0"/>
              </a:rPr>
              <a:t>손실 함수의 결과값을 저장할 리스트</a:t>
            </a:r>
            <a:endParaRPr lang="en-US" altLang="ko-KR">
              <a:solidFill>
                <a:schemeClr val="tx1"/>
              </a:solidFill>
              <a:latin typeface="Consolas" panose="020B0609020204030204" pitchFamily="49" charset="0"/>
            </a:endParaRPr>
          </a:p>
          <a:p>
            <a:endParaRPr lang="en-US" altLang="ko-KR">
              <a:solidFill>
                <a:schemeClr val="tx1"/>
              </a:solidFill>
              <a:latin typeface="Consolas" panose="020B0609020204030204" pitchFamily="49" charset="0"/>
            </a:endParaRP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def fit(self, x, y, epochs=100):</a:t>
            </a:r>
          </a:p>
          <a:p>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	  for i in indexes:                       # </a:t>
            </a:r>
            <a:r>
              <a:rPr lang="ko-KR" altLang="en-US" sz="1400">
                <a:solidFill>
                  <a:schemeClr val="tx1"/>
                </a:solidFill>
                <a:latin typeface="Consolas" panose="020B0609020204030204" pitchFamily="49" charset="0"/>
              </a:rPr>
              <a:t>모든 샘플에 대해 반복합니다</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z = self.forpass(x[i])             # </a:t>
            </a:r>
            <a:r>
              <a:rPr lang="ko-KR" altLang="en-US" sz="1400">
                <a:solidFill>
                  <a:schemeClr val="tx1"/>
                </a:solidFill>
                <a:latin typeface="Consolas" panose="020B0609020204030204" pitchFamily="49" charset="0"/>
              </a:rPr>
              <a:t>정방향 계산</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a = self.activation(z)             # </a:t>
            </a:r>
            <a:r>
              <a:rPr lang="ko-KR" altLang="en-US" sz="1400">
                <a:solidFill>
                  <a:schemeClr val="tx1"/>
                </a:solidFill>
                <a:latin typeface="Consolas" panose="020B0609020204030204" pitchFamily="49" charset="0"/>
              </a:rPr>
              <a:t>활성화 함수 적용</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err = -(y[i] - a)                  # </a:t>
            </a:r>
            <a:r>
              <a:rPr lang="ko-KR" altLang="en-US" sz="1400">
                <a:solidFill>
                  <a:schemeClr val="tx1"/>
                </a:solidFill>
                <a:latin typeface="Consolas" panose="020B0609020204030204" pitchFamily="49" charset="0"/>
              </a:rPr>
              <a:t>오차 계산</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w_grad, b_grad = self.backprop(x[i], err) # </a:t>
            </a:r>
            <a:r>
              <a:rPr lang="ko-KR" altLang="en-US" sz="1400">
                <a:solidFill>
                  <a:schemeClr val="tx1"/>
                </a:solidFill>
                <a:latin typeface="Consolas" panose="020B0609020204030204" pitchFamily="49" charset="0"/>
              </a:rPr>
              <a:t>역방향 계산</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self.w -= w_grad                   # </a:t>
            </a:r>
            <a:r>
              <a:rPr lang="ko-KR" altLang="en-US" sz="1400">
                <a:solidFill>
                  <a:schemeClr val="tx1"/>
                </a:solidFill>
                <a:latin typeface="Consolas" panose="020B0609020204030204" pitchFamily="49" charset="0"/>
              </a:rPr>
              <a:t>가중치 업데이트</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self.b -= b_grad                   # </a:t>
            </a:r>
            <a:r>
              <a:rPr lang="ko-KR" altLang="en-US" sz="1400">
                <a:solidFill>
                  <a:schemeClr val="tx1"/>
                </a:solidFill>
                <a:latin typeface="Consolas" panose="020B0609020204030204" pitchFamily="49" charset="0"/>
              </a:rPr>
              <a:t>절편 업데이트</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안전한 로그 계산을 위해 클리핑한 후 손실을 누적합니다</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a = np.clip(a, 1e-10, 1-1e-10)</a:t>
            </a:r>
          </a:p>
          <a:p>
            <a:r>
              <a:rPr lang="en-US" altLang="ko-KR" sz="1400">
                <a:solidFill>
                  <a:schemeClr val="tx1"/>
                </a:solidFill>
                <a:latin typeface="Consolas" panose="020B0609020204030204" pitchFamily="49" charset="0"/>
              </a:rPr>
              <a:t>                loss += -(y[i]*np.log(a)+(1-y[i])*np.log(1-a))</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에포크마다 평균 손실을 저장합니다</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self.losses.append(loss/len(y))</a:t>
            </a:r>
            <a:endParaRPr lang="ko-KR" altLang="en-US" sz="1400">
              <a:solidFill>
                <a:schemeClr val="tx1"/>
              </a:solidFill>
              <a:latin typeface="Consolas" panose="020B0609020204030204" pitchFamily="49" charset="0"/>
            </a:endParaRPr>
          </a:p>
        </p:txBody>
      </p:sp>
      <p:sp>
        <p:nvSpPr>
          <p:cNvPr id="51" name="TextBox 50">
            <a:extLst>
              <a:ext uri="{FF2B5EF4-FFF2-40B4-BE49-F238E27FC236}">
                <a16:creationId xmlns:a16="http://schemas.microsoft.com/office/drawing/2014/main" id="{00487E67-B5E5-4D99-8D7A-B4B05C62E828}"/>
              </a:ext>
            </a:extLst>
          </p:cNvPr>
          <p:cNvSpPr txBox="1"/>
          <p:nvPr/>
        </p:nvSpPr>
        <p:spPr>
          <a:xfrm>
            <a:off x="1241502" y="955930"/>
            <a:ext cx="4540025"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손실 함수의 결과값 조정해 저장 기능 추가하기</a:t>
            </a:r>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FA8B7868-CF7B-418F-8A71-42962E9D8F88}"/>
                  </a:ext>
                </a:extLst>
              </p:cNvPr>
              <p:cNvSpPr txBox="1"/>
              <p:nvPr/>
            </p:nvSpPr>
            <p:spPr>
              <a:xfrm>
                <a:off x="1206848" y="5353975"/>
                <a:ext cx="8759129" cy="946991"/>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a</a:t>
                </a:r>
                <a:r>
                  <a:rPr lang="ko-KR" altLang="en-US" sz="1800">
                    <a:solidFill>
                      <a:schemeClr val="tx1"/>
                    </a:solidFill>
                    <a:latin typeface="고도 M" panose="02000503000000020004" pitchFamily="2" charset="-127"/>
                    <a:ea typeface="고도 M" panose="02000503000000020004" pitchFamily="2" charset="-127"/>
                  </a:rPr>
                  <a:t>가 </a:t>
                </a:r>
                <a:r>
                  <a:rPr lang="en-US" altLang="ko-KR" sz="1800">
                    <a:solidFill>
                      <a:schemeClr val="tx1"/>
                    </a:solidFill>
                    <a:latin typeface="고도 M" panose="02000503000000020004" pitchFamily="2" charset="-127"/>
                    <a:ea typeface="고도 M" panose="02000503000000020004" pitchFamily="2" charset="-127"/>
                  </a:rPr>
                  <a:t>0</a:t>
                </a:r>
                <a:r>
                  <a:rPr lang="ko-KR" altLang="en-US" sz="1800">
                    <a:solidFill>
                      <a:schemeClr val="tx1"/>
                    </a:solidFill>
                    <a:latin typeface="고도 M" panose="02000503000000020004" pitchFamily="2" charset="-127"/>
                    <a:ea typeface="고도 M" panose="02000503000000020004" pitchFamily="2" charset="-127"/>
                  </a:rPr>
                  <a:t>에 가까워지면 </a:t>
                </a:r>
                <a:r>
                  <a:rPr lang="en-US" altLang="ko-KR" sz="1800">
                    <a:solidFill>
                      <a:schemeClr val="tx1"/>
                    </a:solidFill>
                    <a:latin typeface="고도 M" panose="02000503000000020004" pitchFamily="2" charset="-127"/>
                    <a:ea typeface="고도 M" panose="02000503000000020004" pitchFamily="2" charset="-127"/>
                  </a:rPr>
                  <a:t>np.log()</a:t>
                </a:r>
                <a:r>
                  <a:rPr lang="ko-KR" altLang="en-US" sz="1800">
                    <a:solidFill>
                      <a:schemeClr val="tx1"/>
                    </a:solidFill>
                    <a:latin typeface="고도 M" panose="02000503000000020004" pitchFamily="2" charset="-127"/>
                    <a:ea typeface="고도 M" panose="02000503000000020004" pitchFamily="2" charset="-127"/>
                  </a:rPr>
                  <a:t> 함수의 값은 음의 무한대가 되고 </a:t>
                </a:r>
                <a:r>
                  <a:rPr lang="en-US" altLang="ko-KR" sz="1800">
                    <a:solidFill>
                      <a:schemeClr val="tx1"/>
                    </a:solidFill>
                    <a:latin typeface="고도 M" panose="02000503000000020004" pitchFamily="2" charset="-127"/>
                    <a:ea typeface="고도 M" panose="02000503000000020004" pitchFamily="2" charset="-127"/>
                  </a:rPr>
                  <a:t>a</a:t>
                </a:r>
                <a:r>
                  <a:rPr lang="ko-KR" altLang="en-US" sz="1800">
                    <a:solidFill>
                      <a:schemeClr val="tx1"/>
                    </a:solidFill>
                    <a:latin typeface="고도 M" panose="02000503000000020004" pitchFamily="2" charset="-127"/>
                    <a:ea typeface="고도 M" panose="02000503000000020004" pitchFamily="2" charset="-127"/>
                  </a:rPr>
                  <a:t>가 </a:t>
                </a:r>
                <a:r>
                  <a:rPr lang="en-US" altLang="ko-KR" sz="1800">
                    <a:solidFill>
                      <a:schemeClr val="tx1"/>
                    </a:solidFill>
                    <a:latin typeface="고도 M" panose="02000503000000020004" pitchFamily="2" charset="-127"/>
                    <a:ea typeface="고도 M" panose="02000503000000020004" pitchFamily="2" charset="-127"/>
                  </a:rPr>
                  <a:t>1</a:t>
                </a:r>
                <a:r>
                  <a:rPr lang="ko-KR" altLang="en-US" sz="1800">
                    <a:solidFill>
                      <a:schemeClr val="tx1"/>
                    </a:solidFill>
                    <a:latin typeface="고도 M" panose="02000503000000020004" pitchFamily="2" charset="-127"/>
                    <a:ea typeface="고도 M" panose="02000503000000020004" pitchFamily="2" charset="-127"/>
                  </a:rPr>
                  <a:t>에 가까워지면 </a:t>
                </a:r>
                <a:r>
                  <a:rPr lang="en-US" altLang="ko-KR" sz="1800">
                    <a:solidFill>
                      <a:schemeClr val="tx1"/>
                    </a:solidFill>
                    <a:latin typeface="고도 M" panose="02000503000000020004" pitchFamily="2" charset="-127"/>
                    <a:ea typeface="고도 M" panose="02000503000000020004" pitchFamily="2" charset="-127"/>
                  </a:rPr>
                  <a:t>np.log()</a:t>
                </a:r>
              </a:p>
              <a:p>
                <a:pPr algn="l"/>
                <a:r>
                  <a:rPr lang="ko-KR" altLang="en-US" sz="1800">
                    <a:solidFill>
                      <a:schemeClr val="tx1"/>
                    </a:solidFill>
                    <a:latin typeface="고도 M" panose="02000503000000020004" pitchFamily="2" charset="-127"/>
                    <a:ea typeface="고도 M" panose="02000503000000020004" pitchFamily="2" charset="-127"/>
                  </a:rPr>
                  <a:t>함수의 값은 </a:t>
                </a:r>
                <a:r>
                  <a:rPr lang="en-US" altLang="ko-KR" sz="1800">
                    <a:solidFill>
                      <a:schemeClr val="tx1"/>
                    </a:solidFill>
                    <a:latin typeface="고도 M" panose="02000503000000020004" pitchFamily="2" charset="-127"/>
                    <a:ea typeface="고도 M" panose="02000503000000020004" pitchFamily="2" charset="-127"/>
                  </a:rPr>
                  <a:t>0</a:t>
                </a:r>
                <a:r>
                  <a:rPr lang="ko-KR" altLang="en-US" sz="1800">
                    <a:solidFill>
                      <a:schemeClr val="tx1"/>
                    </a:solidFill>
                    <a:latin typeface="고도 M" panose="02000503000000020004" pitchFamily="2" charset="-127"/>
                    <a:ea typeface="고도 M" panose="02000503000000020004" pitchFamily="2" charset="-127"/>
                  </a:rPr>
                  <a:t>이 된다</a:t>
                </a:r>
                <a:r>
                  <a:rPr lang="en-US" altLang="ko-KR" sz="1800">
                    <a:solidFill>
                      <a:schemeClr val="tx1"/>
                    </a:solidFill>
                    <a:latin typeface="고도 M" panose="02000503000000020004" pitchFamily="2" charset="-127"/>
                    <a:ea typeface="고도 M" panose="02000503000000020004" pitchFamily="2" charset="-127"/>
                  </a:rPr>
                  <a:t>. </a:t>
                </a:r>
                <a:r>
                  <a:rPr lang="ko-KR" altLang="en-US" sz="1800">
                    <a:solidFill>
                      <a:schemeClr val="tx1"/>
                    </a:solidFill>
                    <a:latin typeface="고도 M" panose="02000503000000020004" pitchFamily="2" charset="-127"/>
                    <a:ea typeface="고도 M" panose="02000503000000020004" pitchFamily="2" charset="-127"/>
                  </a:rPr>
                  <a:t>손실값이 무한해 지면 정확한 값을 계산할 수 없으므로 </a:t>
                </a:r>
                <a:endParaRPr lang="en-US" altLang="ko-KR" sz="1800">
                  <a:solidFill>
                    <a:schemeClr val="tx1"/>
                  </a:solidFill>
                  <a:latin typeface="고도 M" panose="02000503000000020004" pitchFamily="2" charset="-127"/>
                  <a:ea typeface="고도 M" panose="02000503000000020004" pitchFamily="2" charset="-127"/>
                </a:endParaRPr>
              </a:p>
              <a:p>
                <a14:m>
                  <m:oMath xmlns:m="http://schemas.openxmlformats.org/officeDocument/2006/math">
                    <m:sSup>
                      <m:sSupPr>
                        <m:ctrlPr>
                          <a:rPr lang="en-US" altLang="ko-KR" sz="1800" i="1" smtClean="0">
                            <a:solidFill>
                              <a:schemeClr val="tx1"/>
                            </a:solidFill>
                            <a:latin typeface="Cambria Math" panose="02040503050406030204" pitchFamily="18" charset="0"/>
                            <a:ea typeface="고도 M" panose="02000503000000020004" pitchFamily="2" charset="-127"/>
                          </a:rPr>
                        </m:ctrlPr>
                      </m:sSupPr>
                      <m:e>
                        <m:r>
                          <a:rPr lang="en-US" altLang="ko-KR" sz="1800" b="0" i="1" smtClean="0">
                            <a:solidFill>
                              <a:schemeClr val="tx1"/>
                            </a:solidFill>
                            <a:latin typeface="Cambria Math" panose="02040503050406030204" pitchFamily="18" charset="0"/>
                            <a:ea typeface="고도 M" panose="02000503000000020004" pitchFamily="2" charset="-127"/>
                          </a:rPr>
                          <m:t>−1∗10</m:t>
                        </m:r>
                      </m:e>
                      <m:sup>
                        <m:r>
                          <a:rPr lang="en-US" altLang="ko-KR" sz="1800" b="0" i="1" smtClean="0">
                            <a:solidFill>
                              <a:schemeClr val="tx1"/>
                            </a:solidFill>
                            <a:latin typeface="Cambria Math" panose="02040503050406030204" pitchFamily="18" charset="0"/>
                            <a:ea typeface="고도 M" panose="02000503000000020004" pitchFamily="2" charset="-127"/>
                          </a:rPr>
                          <m:t>−10</m:t>
                        </m:r>
                      </m:sup>
                    </m:sSup>
                    <m:r>
                      <a:rPr lang="en-US" altLang="ko-KR" sz="1800" b="0" i="1" smtClean="0">
                        <a:solidFill>
                          <a:schemeClr val="tx1"/>
                        </a:solidFill>
                        <a:latin typeface="Cambria Math" panose="02040503050406030204" pitchFamily="18" charset="0"/>
                        <a:ea typeface="고도 M" panose="02000503000000020004" pitchFamily="2" charset="-127"/>
                      </a:rPr>
                      <m:t> ~ 1−</m:t>
                    </m:r>
                    <m:sSup>
                      <m:sSupPr>
                        <m:ctrlPr>
                          <a:rPr lang="en-US" altLang="ko-KR" sz="1800" i="1">
                            <a:solidFill>
                              <a:schemeClr val="tx1"/>
                            </a:solidFill>
                            <a:latin typeface="Cambria Math" panose="02040503050406030204" pitchFamily="18" charset="0"/>
                            <a:ea typeface="고도 M" panose="02000503000000020004" pitchFamily="2" charset="-127"/>
                          </a:rPr>
                        </m:ctrlPr>
                      </m:sSupPr>
                      <m:e>
                        <m:r>
                          <a:rPr lang="en-US" altLang="ko-KR" sz="1800" i="1">
                            <a:solidFill>
                              <a:schemeClr val="tx1"/>
                            </a:solidFill>
                            <a:latin typeface="Cambria Math" panose="02040503050406030204" pitchFamily="18" charset="0"/>
                            <a:ea typeface="고도 M" panose="02000503000000020004" pitchFamily="2" charset="-127"/>
                          </a:rPr>
                          <m:t>1∗10</m:t>
                        </m:r>
                      </m:e>
                      <m:sup>
                        <m:r>
                          <a:rPr lang="en-US" altLang="ko-KR" sz="1800" i="1">
                            <a:solidFill>
                              <a:schemeClr val="tx1"/>
                            </a:solidFill>
                            <a:latin typeface="Cambria Math" panose="02040503050406030204" pitchFamily="18" charset="0"/>
                            <a:ea typeface="고도 M" panose="02000503000000020004" pitchFamily="2" charset="-127"/>
                          </a:rPr>
                          <m:t>10</m:t>
                        </m:r>
                      </m:sup>
                    </m:sSup>
                  </m:oMath>
                </a14:m>
                <a:r>
                  <a:rPr lang="ko-KR" altLang="en-US" sz="1800">
                    <a:solidFill>
                      <a:schemeClr val="tx1"/>
                    </a:solidFill>
                    <a:latin typeface="고도 M" panose="02000503000000020004" pitchFamily="2" charset="-127"/>
                    <a:ea typeface="고도 M" panose="02000503000000020004" pitchFamily="2" charset="-127"/>
                  </a:rPr>
                  <a:t> 사이가 되록 </a:t>
                </a:r>
                <a:r>
                  <a:rPr lang="en-US" altLang="ko-KR" sz="1800">
                    <a:solidFill>
                      <a:schemeClr val="tx1"/>
                    </a:solidFill>
                    <a:latin typeface="고도 M" panose="02000503000000020004" pitchFamily="2" charset="-127"/>
                    <a:ea typeface="고도 M" panose="02000503000000020004" pitchFamily="2" charset="-127"/>
                  </a:rPr>
                  <a:t>np.clip() </a:t>
                </a:r>
                <a:r>
                  <a:rPr lang="ko-KR" altLang="en-US" sz="1800">
                    <a:solidFill>
                      <a:schemeClr val="tx1"/>
                    </a:solidFill>
                    <a:latin typeface="고도 M" panose="02000503000000020004" pitchFamily="2" charset="-127"/>
                    <a:ea typeface="고도 M" panose="02000503000000020004" pitchFamily="2" charset="-127"/>
                  </a:rPr>
                  <a:t>함수로 조정한다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52" name="TextBox 51">
                <a:extLst>
                  <a:ext uri="{FF2B5EF4-FFF2-40B4-BE49-F238E27FC236}">
                    <a16:creationId xmlns:a16="http://schemas.microsoft.com/office/drawing/2014/main" id="{FA8B7868-CF7B-418F-8A71-42962E9D8F88}"/>
                  </a:ext>
                </a:extLst>
              </p:cNvPr>
              <p:cNvSpPr txBox="1">
                <a:spLocks noRot="1" noChangeAspect="1" noMove="1" noResize="1" noEditPoints="1" noAdjustHandles="1" noChangeArrowheads="1" noChangeShapeType="1" noTextEdit="1"/>
              </p:cNvSpPr>
              <p:nvPr/>
            </p:nvSpPr>
            <p:spPr>
              <a:xfrm>
                <a:off x="1206848" y="5353975"/>
                <a:ext cx="8759129" cy="946991"/>
              </a:xfrm>
              <a:prstGeom prst="rect">
                <a:avLst/>
              </a:prstGeom>
              <a:blipFill>
                <a:blip r:embed="rId3"/>
                <a:stretch>
                  <a:fillRect l="-626" t="-2564" b="-7051"/>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40110449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인공 지능</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6" name="직사각형 5">
            <a:extLst>
              <a:ext uri="{FF2B5EF4-FFF2-40B4-BE49-F238E27FC236}">
                <a16:creationId xmlns:a16="http://schemas.microsoft.com/office/drawing/2014/main" id="{FFE52B80-1654-49A6-99F7-AE124A8A6CD4}"/>
              </a:ext>
            </a:extLst>
          </p:cNvPr>
          <p:cNvSpPr/>
          <p:nvPr/>
        </p:nvSpPr>
        <p:spPr>
          <a:xfrm>
            <a:off x="1249401" y="1753862"/>
            <a:ext cx="5219700" cy="707886"/>
          </a:xfrm>
          <a:prstGeom prst="rect">
            <a:avLst/>
          </a:prstGeom>
        </p:spPr>
        <p:txBody>
          <a:bodyPr>
            <a:spAutoFit/>
          </a:bodyPr>
          <a:lstStyle/>
          <a:p>
            <a:r>
              <a:rPr lang="en-US" altLang="ko-KR" sz="2000" i="1">
                <a:solidFill>
                  <a:srgbClr val="494E52"/>
                </a:solidFill>
                <a:latin typeface="나눔스퀘어 ExtraBold" panose="020B0600000101010101" pitchFamily="50" charset="-127"/>
                <a:ea typeface="나눔스퀘어 ExtraBold" panose="020B0600000101010101" pitchFamily="50" charset="-127"/>
              </a:rPr>
              <a:t>"</a:t>
            </a:r>
            <a:r>
              <a:rPr lang="ko-KR" altLang="en-US" sz="2000" i="1">
                <a:solidFill>
                  <a:srgbClr val="494E52"/>
                </a:solidFill>
                <a:latin typeface="나눔스퀘어 ExtraBold" panose="020B0600000101010101" pitchFamily="50" charset="-127"/>
                <a:ea typeface="나눔스퀘어 ExtraBold" panose="020B0600000101010101" pitchFamily="50" charset="-127"/>
              </a:rPr>
              <a:t>보통의 사람이 수행하는 지능적인 작업을 자동화하기 위한 연구 활동 </a:t>
            </a:r>
            <a:r>
              <a:rPr lang="en-US" altLang="ko-KR" sz="2000" i="1">
                <a:solidFill>
                  <a:srgbClr val="494E52"/>
                </a:solidFill>
                <a:latin typeface="나눔스퀘어 ExtraBold" panose="020B0600000101010101" pitchFamily="50" charset="-127"/>
                <a:ea typeface="나눔스퀘어 ExtraBold" panose="020B0600000101010101" pitchFamily="50" charset="-127"/>
              </a:rPr>
              <a:t>- </a:t>
            </a:r>
            <a:r>
              <a:rPr lang="ko-KR" altLang="en-US" sz="2000" i="1">
                <a:solidFill>
                  <a:srgbClr val="494E52"/>
                </a:solidFill>
                <a:latin typeface="나눔스퀘어 ExtraBold" panose="020B0600000101010101" pitchFamily="50" charset="-127"/>
                <a:ea typeface="나눔스퀘어 ExtraBold" panose="020B0600000101010101" pitchFamily="50" charset="-127"/>
              </a:rPr>
              <a:t>본문</a:t>
            </a:r>
            <a:r>
              <a:rPr lang="en-US" altLang="ko-KR" sz="2000" i="1">
                <a:solidFill>
                  <a:srgbClr val="494E52"/>
                </a:solidFill>
                <a:latin typeface="나눔스퀘어 ExtraBold" panose="020B0600000101010101" pitchFamily="50" charset="-127"/>
                <a:ea typeface="나눔스퀘어 ExtraBold" panose="020B0600000101010101" pitchFamily="50" charset="-127"/>
              </a:rPr>
              <a:t>"</a:t>
            </a:r>
            <a:endParaRPr lang="ko-KR" altLang="en-US" sz="2000">
              <a:latin typeface="나눔스퀘어 ExtraBold" panose="020B0600000101010101" pitchFamily="50" charset="-127"/>
              <a:ea typeface="나눔스퀘어 ExtraBold" panose="020B0600000101010101" pitchFamily="50" charset="-127"/>
            </a:endParaRPr>
          </a:p>
        </p:txBody>
      </p:sp>
      <p:sp>
        <p:nvSpPr>
          <p:cNvPr id="9" name="직사각형 8">
            <a:extLst>
              <a:ext uri="{FF2B5EF4-FFF2-40B4-BE49-F238E27FC236}">
                <a16:creationId xmlns:a16="http://schemas.microsoft.com/office/drawing/2014/main" id="{4DAC72C9-A278-4919-B1E0-11C3A52CAF08}"/>
              </a:ext>
            </a:extLst>
          </p:cNvPr>
          <p:cNvSpPr/>
          <p:nvPr/>
        </p:nvSpPr>
        <p:spPr>
          <a:xfrm>
            <a:off x="1249401" y="2959007"/>
            <a:ext cx="5954286" cy="707886"/>
          </a:xfrm>
          <a:prstGeom prst="rect">
            <a:avLst/>
          </a:prstGeom>
        </p:spPr>
        <p:txBody>
          <a:bodyPr wrap="square">
            <a:spAutoFit/>
          </a:bodyPr>
          <a:lstStyle/>
          <a:p>
            <a:r>
              <a:rPr lang="ko-KR" altLang="en-US" sz="2000" i="1">
                <a:solidFill>
                  <a:srgbClr val="494E52"/>
                </a:solidFill>
                <a:latin typeface="나눔스퀘어 ExtraBold" panose="020B0600000101010101" pitchFamily="50" charset="-127"/>
                <a:ea typeface="나눔스퀘어 ExtraBold" panose="020B0600000101010101" pitchFamily="50" charset="-127"/>
              </a:rPr>
              <a:t>인공지능</a:t>
            </a:r>
            <a:r>
              <a:rPr lang="en-US" altLang="ko-KR" sz="2000" i="1">
                <a:solidFill>
                  <a:srgbClr val="494E52"/>
                </a:solidFill>
                <a:latin typeface="나눔스퀘어 ExtraBold" panose="020B0600000101010101" pitchFamily="50" charset="-127"/>
                <a:ea typeface="나눔스퀘어 ExtraBold" panose="020B0600000101010101" pitchFamily="50" charset="-127"/>
              </a:rPr>
              <a:t>(</a:t>
            </a:r>
            <a:r>
              <a:rPr lang="ko-KR" altLang="en-US" sz="2000" i="1">
                <a:solidFill>
                  <a:srgbClr val="494E52"/>
                </a:solidFill>
                <a:latin typeface="나눔스퀘어 ExtraBold" panose="020B0600000101010101" pitchFamily="50" charset="-127"/>
                <a:ea typeface="나눔스퀘어 ExtraBold" panose="020B0600000101010101" pitchFamily="50" charset="-127"/>
              </a:rPr>
              <a:t>人工知能</a:t>
            </a:r>
            <a:r>
              <a:rPr lang="en-US" altLang="ko-KR" sz="2000" i="1">
                <a:solidFill>
                  <a:srgbClr val="494E52"/>
                </a:solidFill>
                <a:latin typeface="나눔스퀘어 ExtraBold" panose="020B0600000101010101" pitchFamily="50" charset="-127"/>
                <a:ea typeface="나눔스퀘어 ExtraBold" panose="020B0600000101010101" pitchFamily="50" charset="-127"/>
              </a:rPr>
              <a:t>, </a:t>
            </a:r>
            <a:r>
              <a:rPr lang="ko-KR" altLang="en-US" sz="2000" i="1">
                <a:solidFill>
                  <a:srgbClr val="494E52"/>
                </a:solidFill>
                <a:latin typeface="나눔스퀘어 ExtraBold" panose="020B0600000101010101" pitchFamily="50" charset="-127"/>
                <a:ea typeface="나눔스퀘어 ExtraBold" panose="020B0600000101010101" pitchFamily="50" charset="-127"/>
              </a:rPr>
              <a:t>영어</a:t>
            </a:r>
            <a:r>
              <a:rPr lang="en-US" altLang="ko-KR" sz="2000" i="1">
                <a:solidFill>
                  <a:srgbClr val="494E52"/>
                </a:solidFill>
                <a:latin typeface="나눔스퀘어 ExtraBold" panose="020B0600000101010101" pitchFamily="50" charset="-127"/>
                <a:ea typeface="나눔스퀘어 ExtraBold" panose="020B0600000101010101" pitchFamily="50" charset="-127"/>
              </a:rPr>
              <a:t>: artificial intelligence, AI)</a:t>
            </a:r>
            <a:r>
              <a:rPr lang="ko-KR" altLang="en-US" sz="2000" i="1">
                <a:solidFill>
                  <a:srgbClr val="494E52"/>
                </a:solidFill>
                <a:latin typeface="나눔스퀘어 ExtraBold" panose="020B0600000101010101" pitchFamily="50" charset="-127"/>
                <a:ea typeface="나눔스퀘어 ExtraBold" panose="020B0600000101010101" pitchFamily="50" charset="-127"/>
              </a:rPr>
              <a:t>은 기계로부터 만들어진 지능을 말한다</a:t>
            </a:r>
            <a:r>
              <a:rPr lang="en-US" altLang="ko-KR" sz="2000" i="1">
                <a:solidFill>
                  <a:srgbClr val="494E52"/>
                </a:solidFill>
                <a:latin typeface="나눔스퀘어 ExtraBold" panose="020B0600000101010101" pitchFamily="50" charset="-127"/>
                <a:ea typeface="나눔스퀘어 ExtraBold" panose="020B0600000101010101" pitchFamily="50" charset="-127"/>
              </a:rPr>
              <a:t>. - </a:t>
            </a:r>
            <a:r>
              <a:rPr lang="en-US" altLang="ko-KR" sz="2000" i="1" err="1">
                <a:solidFill>
                  <a:srgbClr val="494E52"/>
                </a:solidFill>
                <a:latin typeface="나눔스퀘어 ExtraBold" panose="020B0600000101010101" pitchFamily="50" charset="-127"/>
                <a:ea typeface="나눔스퀘어 ExtraBold" panose="020B0600000101010101" pitchFamily="50" charset="-127"/>
              </a:rPr>
              <a:t>wikipedia</a:t>
            </a:r>
            <a:endParaRPr lang="ko-KR" altLang="en-US" sz="2000">
              <a:latin typeface="나눔스퀘어 ExtraBold" panose="020B0600000101010101" pitchFamily="50" charset="-127"/>
              <a:ea typeface="나눔스퀘어 ExtraBold" panose="020B0600000101010101" pitchFamily="50" charset="-127"/>
            </a:endParaRPr>
          </a:p>
        </p:txBody>
      </p:sp>
      <p:sp>
        <p:nvSpPr>
          <p:cNvPr id="10" name="직사각형 9">
            <a:extLst>
              <a:ext uri="{FF2B5EF4-FFF2-40B4-BE49-F238E27FC236}">
                <a16:creationId xmlns:a16="http://schemas.microsoft.com/office/drawing/2014/main" id="{4374229F-9369-468C-89DF-EABF0C6FCB0B}"/>
              </a:ext>
            </a:extLst>
          </p:cNvPr>
          <p:cNvSpPr/>
          <p:nvPr/>
        </p:nvSpPr>
        <p:spPr>
          <a:xfrm>
            <a:off x="1249400" y="4164152"/>
            <a:ext cx="8244003" cy="1015663"/>
          </a:xfrm>
          <a:prstGeom prst="rect">
            <a:avLst/>
          </a:prstGeom>
        </p:spPr>
        <p:txBody>
          <a:bodyPr wrap="square">
            <a:spAutoFit/>
          </a:bodyPr>
          <a:lstStyle/>
          <a:p>
            <a:r>
              <a:rPr lang="ko-KR" altLang="en-US" sz="2000" i="1">
                <a:solidFill>
                  <a:srgbClr val="494E52"/>
                </a:solidFill>
                <a:latin typeface="나눔스퀘어 ExtraBold" panose="020B0600000101010101" pitchFamily="50" charset="-127"/>
                <a:ea typeface="나눔스퀘어 ExtraBold" panose="020B0600000101010101" pitchFamily="50" charset="-127"/>
              </a:rPr>
              <a:t>명시적인 규칙을 충분하게 만들어 기계의 수준을 높이는 접근 방법을 </a:t>
            </a:r>
            <a:r>
              <a:rPr lang="en-US" altLang="ko-KR" sz="2000" i="1">
                <a:solidFill>
                  <a:srgbClr val="494E52"/>
                </a:solidFill>
                <a:latin typeface="나눔스퀘어 ExtraBold" panose="020B0600000101010101" pitchFamily="50" charset="-127"/>
                <a:ea typeface="나눔스퀘어 ExtraBold" panose="020B0600000101010101" pitchFamily="50" charset="-127"/>
              </a:rPr>
              <a:t>symbolic AI </a:t>
            </a:r>
            <a:r>
              <a:rPr lang="ko-KR" altLang="en-US" sz="2000" i="1">
                <a:solidFill>
                  <a:srgbClr val="494E52"/>
                </a:solidFill>
                <a:latin typeface="나눔스퀘어 ExtraBold" panose="020B0600000101010101" pitchFamily="50" charset="-127"/>
                <a:ea typeface="나눔스퀘어 ExtraBold" panose="020B0600000101010101" pitchFamily="50" charset="-127"/>
              </a:rPr>
              <a:t>라고 하며</a:t>
            </a:r>
            <a:r>
              <a:rPr lang="en-US" altLang="ko-KR" sz="2000" i="1">
                <a:solidFill>
                  <a:srgbClr val="494E52"/>
                </a:solidFill>
                <a:latin typeface="나눔스퀘어 ExtraBold" panose="020B0600000101010101" pitchFamily="50" charset="-127"/>
                <a:ea typeface="나눔스퀘어 ExtraBold" panose="020B0600000101010101" pitchFamily="50" charset="-127"/>
              </a:rPr>
              <a:t>, 1950</a:t>
            </a:r>
            <a:r>
              <a:rPr lang="ko-KR" altLang="en-US" sz="2000" i="1">
                <a:solidFill>
                  <a:srgbClr val="494E52"/>
                </a:solidFill>
                <a:latin typeface="나눔스퀘어 ExtraBold" panose="020B0600000101010101" pitchFamily="50" charset="-127"/>
                <a:ea typeface="나눔스퀘어 ExtraBold" panose="020B0600000101010101" pitchFamily="50" charset="-127"/>
              </a:rPr>
              <a:t>년대부터 </a:t>
            </a:r>
            <a:r>
              <a:rPr lang="en-US" altLang="ko-KR" sz="2000" i="1">
                <a:solidFill>
                  <a:srgbClr val="494E52"/>
                </a:solidFill>
                <a:latin typeface="나눔스퀘어 ExtraBold" panose="020B0600000101010101" pitchFamily="50" charset="-127"/>
                <a:ea typeface="나눔스퀘어 ExtraBold" panose="020B0600000101010101" pitchFamily="50" charset="-127"/>
              </a:rPr>
              <a:t>1980</a:t>
            </a:r>
            <a:r>
              <a:rPr lang="ko-KR" altLang="en-US" sz="2000" i="1">
                <a:solidFill>
                  <a:srgbClr val="494E52"/>
                </a:solidFill>
                <a:latin typeface="나눔스퀘어 ExtraBold" panose="020B0600000101010101" pitchFamily="50" charset="-127"/>
                <a:ea typeface="나눔스퀘어 ExtraBold" panose="020B0600000101010101" pitchFamily="50" charset="-127"/>
              </a:rPr>
              <a:t>년대까지 </a:t>
            </a:r>
            <a:r>
              <a:rPr lang="en-US" altLang="ko-KR" sz="2000" i="1">
                <a:solidFill>
                  <a:srgbClr val="494E52"/>
                </a:solidFill>
                <a:latin typeface="나눔스퀘어 ExtraBold" panose="020B0600000101010101" pitchFamily="50" charset="-127"/>
                <a:ea typeface="나눔스퀘어 ExtraBold" panose="020B0600000101010101" pitchFamily="50" charset="-127"/>
              </a:rPr>
              <a:t>AI</a:t>
            </a:r>
            <a:r>
              <a:rPr lang="ko-KR" altLang="en-US" sz="2000" i="1">
                <a:solidFill>
                  <a:srgbClr val="494E52"/>
                </a:solidFill>
                <a:latin typeface="나눔스퀘어 ExtraBold" panose="020B0600000101010101" pitchFamily="50" charset="-127"/>
                <a:ea typeface="나눔스퀘어 ExtraBold" panose="020B0600000101010101" pitchFamily="50" charset="-127"/>
              </a:rPr>
              <a:t>의 지배적인 패러다임이었습니다</a:t>
            </a:r>
            <a:r>
              <a:rPr lang="en-US" altLang="ko-KR" sz="2000" i="1">
                <a:solidFill>
                  <a:srgbClr val="494E52"/>
                </a:solidFill>
                <a:latin typeface="나눔스퀘어 ExtraBold" panose="020B0600000101010101" pitchFamily="50" charset="-127"/>
                <a:ea typeface="나눔스퀘어 ExtraBold" panose="020B0600000101010101" pitchFamily="50" charset="-127"/>
              </a:rPr>
              <a:t>.</a:t>
            </a:r>
            <a:endParaRPr lang="ko-KR" altLang="en-US" sz="2000">
              <a:latin typeface="나눔스퀘어 ExtraBold" panose="020B0600000101010101" pitchFamily="50" charset="-127"/>
              <a:ea typeface="나눔스퀘어 ExtraBold" panose="020B0600000101010101" pitchFamily="50" charset="-127"/>
            </a:endParaRPr>
          </a:p>
        </p:txBody>
      </p:sp>
    </p:spTree>
    <p:extLst>
      <p:ext uri="{BB962C8B-B14F-4D97-AF65-F5344CB8AC3E}">
        <p14:creationId xmlns:p14="http://schemas.microsoft.com/office/powerpoint/2010/main" val="1168198786"/>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신경망 구조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3.1 </a:t>
            </a:r>
            <a:r>
              <a:rPr lang="ko-KR" altLang="en-US" sz="1800" b="1">
                <a:solidFill>
                  <a:srgbClr val="000000"/>
                </a:solidFill>
                <a:ea typeface="-2002" pitchFamily="18" charset="-127"/>
              </a:rPr>
              <a:t>단일층 신경망 구현</a:t>
            </a:r>
          </a:p>
        </p:txBody>
      </p:sp>
      <p:sp>
        <p:nvSpPr>
          <p:cNvPr id="51" name="TextBox 50">
            <a:extLst>
              <a:ext uri="{FF2B5EF4-FFF2-40B4-BE49-F238E27FC236}">
                <a16:creationId xmlns:a16="http://schemas.microsoft.com/office/drawing/2014/main" id="{00487E67-B5E5-4D99-8D7A-B4B05C62E828}"/>
              </a:ext>
            </a:extLst>
          </p:cNvPr>
          <p:cNvSpPr txBox="1"/>
          <p:nvPr/>
        </p:nvSpPr>
        <p:spPr>
          <a:xfrm>
            <a:off x="1241502" y="955930"/>
            <a:ext cx="2252540"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여러 가지 경사 하강법</a:t>
            </a:r>
          </a:p>
        </p:txBody>
      </p:sp>
      <p:graphicFrame>
        <p:nvGraphicFramePr>
          <p:cNvPr id="2" name="표 2">
            <a:extLst>
              <a:ext uri="{FF2B5EF4-FFF2-40B4-BE49-F238E27FC236}">
                <a16:creationId xmlns:a16="http://schemas.microsoft.com/office/drawing/2014/main" id="{542A0806-D0DC-4E9B-B0A6-71A9A70A67CE}"/>
              </a:ext>
            </a:extLst>
          </p:cNvPr>
          <p:cNvGraphicFramePr>
            <a:graphicFrameLocks noGrp="1"/>
          </p:cNvGraphicFramePr>
          <p:nvPr>
            <p:extLst>
              <p:ext uri="{D42A27DB-BD31-4B8C-83A1-F6EECF244321}">
                <p14:modId xmlns:p14="http://schemas.microsoft.com/office/powerpoint/2010/main" val="1167394922"/>
              </p:ext>
            </p:extLst>
          </p:nvPr>
        </p:nvGraphicFramePr>
        <p:xfrm>
          <a:off x="1926019" y="1539960"/>
          <a:ext cx="4653200" cy="1484002"/>
        </p:xfrm>
        <a:graphic>
          <a:graphicData uri="http://schemas.openxmlformats.org/drawingml/2006/table">
            <a:tbl>
              <a:tblPr firstRow="1" bandRow="1">
                <a:tableStyleId>{5940675A-B579-460E-94D1-54222C63F5DA}</a:tableStyleId>
              </a:tblPr>
              <a:tblGrid>
                <a:gridCol w="930640">
                  <a:extLst>
                    <a:ext uri="{9D8B030D-6E8A-4147-A177-3AD203B41FA5}">
                      <a16:colId xmlns:a16="http://schemas.microsoft.com/office/drawing/2014/main" val="1895530755"/>
                    </a:ext>
                  </a:extLst>
                </a:gridCol>
                <a:gridCol w="930640">
                  <a:extLst>
                    <a:ext uri="{9D8B030D-6E8A-4147-A177-3AD203B41FA5}">
                      <a16:colId xmlns:a16="http://schemas.microsoft.com/office/drawing/2014/main" val="3099487695"/>
                    </a:ext>
                  </a:extLst>
                </a:gridCol>
                <a:gridCol w="930640">
                  <a:extLst>
                    <a:ext uri="{9D8B030D-6E8A-4147-A177-3AD203B41FA5}">
                      <a16:colId xmlns:a16="http://schemas.microsoft.com/office/drawing/2014/main" val="2140364734"/>
                    </a:ext>
                  </a:extLst>
                </a:gridCol>
                <a:gridCol w="930640">
                  <a:extLst>
                    <a:ext uri="{9D8B030D-6E8A-4147-A177-3AD203B41FA5}">
                      <a16:colId xmlns:a16="http://schemas.microsoft.com/office/drawing/2014/main" val="3711744073"/>
                    </a:ext>
                  </a:extLst>
                </a:gridCol>
                <a:gridCol w="930640">
                  <a:extLst>
                    <a:ext uri="{9D8B030D-6E8A-4147-A177-3AD203B41FA5}">
                      <a16:colId xmlns:a16="http://schemas.microsoft.com/office/drawing/2014/main" val="326207436"/>
                    </a:ext>
                  </a:extLst>
                </a:gridCol>
              </a:tblGrid>
              <a:tr h="370840">
                <a:tc>
                  <a:txBody>
                    <a:bodyPr/>
                    <a:lstStyle/>
                    <a:p>
                      <a:pPr algn="ctr" latinLnBrk="1"/>
                      <a:r>
                        <a:rPr lang="en-US" altLang="ko-KR" sz="1400">
                          <a:latin typeface="Consolas" panose="020B0609020204030204" pitchFamily="49" charset="0"/>
                        </a:rPr>
                        <a:t>181</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92</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130</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27</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2965270910"/>
                  </a:ext>
                </a:extLst>
              </a:tr>
              <a:tr h="371482">
                <a:tc>
                  <a:txBody>
                    <a:bodyPr/>
                    <a:lstStyle/>
                    <a:p>
                      <a:pPr algn="ctr" latinLnBrk="1"/>
                      <a:r>
                        <a:rPr lang="en-US" altLang="ko-KR" sz="1400">
                          <a:latin typeface="Consolas" panose="020B0609020204030204" pitchFamily="49" charset="0"/>
                        </a:rPr>
                        <a:t>172</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56</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125</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30</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858045542"/>
                  </a:ext>
                </a:extLst>
              </a:tr>
              <a:tr h="370840">
                <a:tc>
                  <a:txBody>
                    <a:bodyPr/>
                    <a:lstStyle/>
                    <a:p>
                      <a:pPr algn="ctr" latinLnBrk="1"/>
                      <a:r>
                        <a:rPr lang="en-US" altLang="ko-KR" sz="1400">
                          <a:latin typeface="Consolas" panose="020B0609020204030204" pitchFamily="49" charset="0"/>
                        </a:rPr>
                        <a:t>164</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61</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123</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16</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778499456"/>
                  </a:ext>
                </a:extLst>
              </a:tr>
              <a:tr h="370840">
                <a:tc>
                  <a:txBody>
                    <a:bodyPr/>
                    <a:lstStyle/>
                    <a:p>
                      <a:pPr algn="ctr" latinLnBrk="1"/>
                      <a:endParaRPr lang="ko-KR" altLang="en-US" sz="1400">
                        <a:latin typeface="Consolas" panose="020B0609020204030204" pitchFamily="49" charset="0"/>
                      </a:endParaRPr>
                    </a:p>
                  </a:txBody>
                  <a:tcPr anchor="ctr"/>
                </a:tc>
                <a:tc>
                  <a:txBody>
                    <a:bodyPr/>
                    <a:lstStyle/>
                    <a:p>
                      <a:pPr algn="ctr" latinLnBrk="1"/>
                      <a:endParaRPr lang="ko-KR" altLang="en-US" sz="1400">
                        <a:latin typeface="Consolas" panose="020B0609020204030204" pitchFamily="49" charset="0"/>
                      </a:endParaRPr>
                    </a:p>
                  </a:txBody>
                  <a:tcPr anchor="ctr"/>
                </a:tc>
                <a:tc>
                  <a:txBody>
                    <a:bodyPr/>
                    <a:lstStyle/>
                    <a:p>
                      <a:pPr algn="ctr" latinLnBrk="1"/>
                      <a:endParaRPr lang="ko-KR" altLang="en-US" sz="1400">
                        <a:latin typeface="Consolas" panose="020B0609020204030204" pitchFamily="49" charset="0"/>
                      </a:endParaRPr>
                    </a:p>
                  </a:txBody>
                  <a:tcPr anchor="ctr"/>
                </a:tc>
                <a:tc>
                  <a:txBody>
                    <a:bodyPr/>
                    <a:lstStyle/>
                    <a:p>
                      <a:pPr algn="ctr" latinLnBrk="1"/>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168476829"/>
                  </a:ext>
                </a:extLst>
              </a:tr>
            </a:tbl>
          </a:graphicData>
        </a:graphic>
      </p:graphicFrame>
      <p:sp>
        <p:nvSpPr>
          <p:cNvPr id="4" name="TextBox 3">
            <a:extLst>
              <a:ext uri="{FF2B5EF4-FFF2-40B4-BE49-F238E27FC236}">
                <a16:creationId xmlns:a16="http://schemas.microsoft.com/office/drawing/2014/main" id="{D5BFB177-D492-4DA4-92F7-0CB2EDFD4FD9}"/>
              </a:ext>
            </a:extLst>
          </p:cNvPr>
          <p:cNvSpPr txBox="1"/>
          <p:nvPr/>
        </p:nvSpPr>
        <p:spPr>
          <a:xfrm>
            <a:off x="757234" y="1539960"/>
            <a:ext cx="1215397"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1</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0" name="TextBox 9">
            <a:extLst>
              <a:ext uri="{FF2B5EF4-FFF2-40B4-BE49-F238E27FC236}">
                <a16:creationId xmlns:a16="http://schemas.microsoft.com/office/drawing/2014/main" id="{3D140125-D974-4BD2-8AF2-1376CA4D3DB2}"/>
              </a:ext>
            </a:extLst>
          </p:cNvPr>
          <p:cNvSpPr txBox="1"/>
          <p:nvPr/>
        </p:nvSpPr>
        <p:spPr>
          <a:xfrm>
            <a:off x="757234" y="1926163"/>
            <a:ext cx="123944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2</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1" name="TextBox 10">
            <a:extLst>
              <a:ext uri="{FF2B5EF4-FFF2-40B4-BE49-F238E27FC236}">
                <a16:creationId xmlns:a16="http://schemas.microsoft.com/office/drawing/2014/main" id="{F95B840F-1A01-42D0-B193-43CDE34BC08F}"/>
              </a:ext>
            </a:extLst>
          </p:cNvPr>
          <p:cNvSpPr txBox="1"/>
          <p:nvPr/>
        </p:nvSpPr>
        <p:spPr>
          <a:xfrm>
            <a:off x="757234" y="2312365"/>
            <a:ext cx="123944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3</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7" name="오른쪽 중괄호 6">
            <a:extLst>
              <a:ext uri="{FF2B5EF4-FFF2-40B4-BE49-F238E27FC236}">
                <a16:creationId xmlns:a16="http://schemas.microsoft.com/office/drawing/2014/main" id="{41933565-5F75-4EA2-A33F-7E7924F64820}"/>
              </a:ext>
            </a:extLst>
          </p:cNvPr>
          <p:cNvSpPr/>
          <p:nvPr/>
        </p:nvSpPr>
        <p:spPr>
          <a:xfrm>
            <a:off x="6579219" y="1926163"/>
            <a:ext cx="208157" cy="307777"/>
          </a:xfrm>
          <a:prstGeom prst="rightBrac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19F8DD8D-B8F4-43A7-8B14-6D670DEA11BE}"/>
              </a:ext>
            </a:extLst>
          </p:cNvPr>
          <p:cNvSpPr txBox="1"/>
          <p:nvPr/>
        </p:nvSpPr>
        <p:spPr>
          <a:xfrm>
            <a:off x="6765074" y="1850700"/>
            <a:ext cx="1593706" cy="461665"/>
          </a:xfrm>
          <a:prstGeom prst="rect">
            <a:avLst/>
          </a:prstGeom>
          <a:noFill/>
        </p:spPr>
        <p:txBody>
          <a:bodyPr wrap="none" rtlCol="0">
            <a:spAutoFit/>
          </a:bodyPr>
          <a:lstStyle/>
          <a:p>
            <a:pPr algn="l"/>
            <a:r>
              <a:rPr lang="en-US" altLang="ko-KR" sz="1200">
                <a:solidFill>
                  <a:schemeClr val="tx1"/>
                </a:solidFill>
                <a:latin typeface="고도 M" panose="02000503000000020004" pitchFamily="2" charset="-127"/>
                <a:ea typeface="고도 M" panose="02000503000000020004" pitchFamily="2" charset="-127"/>
              </a:rPr>
              <a:t>1</a:t>
            </a:r>
            <a:r>
              <a:rPr lang="ko-KR" altLang="en-US" sz="1200">
                <a:solidFill>
                  <a:schemeClr val="tx1"/>
                </a:solidFill>
                <a:latin typeface="고도 M" panose="02000503000000020004" pitchFamily="2" charset="-127"/>
                <a:ea typeface="고도 M" panose="02000503000000020004" pitchFamily="2" charset="-127"/>
              </a:rPr>
              <a:t>개의 샘플을 중복되지</a:t>
            </a:r>
            <a:endParaRPr lang="en-US" altLang="ko-KR" sz="1200">
              <a:solidFill>
                <a:schemeClr val="tx1"/>
              </a:solidFill>
              <a:latin typeface="고도 M" panose="02000503000000020004" pitchFamily="2" charset="-127"/>
              <a:ea typeface="고도 M" panose="02000503000000020004" pitchFamily="2" charset="-127"/>
            </a:endParaRPr>
          </a:p>
          <a:p>
            <a:pPr algn="l"/>
            <a:r>
              <a:rPr lang="ko-KR" altLang="en-US" sz="1200">
                <a:solidFill>
                  <a:schemeClr val="tx1"/>
                </a:solidFill>
                <a:latin typeface="고도 M" panose="02000503000000020004" pitchFamily="2" charset="-127"/>
                <a:ea typeface="고도 M" panose="02000503000000020004" pitchFamily="2" charset="-127"/>
              </a:rPr>
              <a:t>않도록 무작위로 선택</a:t>
            </a:r>
          </a:p>
        </p:txBody>
      </p:sp>
      <p:sp>
        <p:nvSpPr>
          <p:cNvPr id="19" name="TextBox 18">
            <a:extLst>
              <a:ext uri="{FF2B5EF4-FFF2-40B4-BE49-F238E27FC236}">
                <a16:creationId xmlns:a16="http://schemas.microsoft.com/office/drawing/2014/main" id="{404C55DD-2644-4E09-8E5C-5A4B59B81B8A}"/>
              </a:ext>
            </a:extLst>
          </p:cNvPr>
          <p:cNvSpPr txBox="1"/>
          <p:nvPr/>
        </p:nvSpPr>
        <p:spPr>
          <a:xfrm>
            <a:off x="8275996" y="1941551"/>
            <a:ext cx="1407758" cy="276999"/>
          </a:xfrm>
          <a:prstGeom prst="rect">
            <a:avLst/>
          </a:prstGeom>
          <a:noFill/>
        </p:spPr>
        <p:txBody>
          <a:bodyPr wrap="none" rtlCol="0">
            <a:spAutoFit/>
          </a:bodyPr>
          <a:lstStyle/>
          <a:p>
            <a:pPr algn="l"/>
            <a:r>
              <a:rPr lang="en-US" altLang="ko-KR" sz="1200">
                <a:solidFill>
                  <a:schemeClr val="tx1"/>
                </a:solidFill>
                <a:latin typeface="고도 M" panose="02000503000000020004" pitchFamily="2" charset="-127"/>
                <a:ea typeface="고도 M" panose="02000503000000020004" pitchFamily="2" charset="-127"/>
              </a:rPr>
              <a:t>-&gt; </a:t>
            </a:r>
            <a:r>
              <a:rPr lang="ko-KR" altLang="en-US" sz="1200">
                <a:solidFill>
                  <a:schemeClr val="tx1"/>
                </a:solidFill>
                <a:latin typeface="고도 M" panose="02000503000000020004" pitchFamily="2" charset="-127"/>
                <a:ea typeface="고도 M" panose="02000503000000020004" pitchFamily="2" charset="-127"/>
              </a:rPr>
              <a:t>그레디언트 계산</a:t>
            </a:r>
          </a:p>
        </p:txBody>
      </p:sp>
      <p:sp>
        <p:nvSpPr>
          <p:cNvPr id="20" name="TextBox 19">
            <a:extLst>
              <a:ext uri="{FF2B5EF4-FFF2-40B4-BE49-F238E27FC236}">
                <a16:creationId xmlns:a16="http://schemas.microsoft.com/office/drawing/2014/main" id="{84893A95-8823-4109-B19C-D65D50FFBFCF}"/>
              </a:ext>
            </a:extLst>
          </p:cNvPr>
          <p:cNvSpPr txBox="1"/>
          <p:nvPr/>
        </p:nvSpPr>
        <p:spPr>
          <a:xfrm>
            <a:off x="3369459" y="3073923"/>
            <a:ext cx="1778051"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확률적 경사 하강법</a:t>
            </a:r>
          </a:p>
        </p:txBody>
      </p:sp>
      <p:graphicFrame>
        <p:nvGraphicFramePr>
          <p:cNvPr id="21" name="표 2">
            <a:extLst>
              <a:ext uri="{FF2B5EF4-FFF2-40B4-BE49-F238E27FC236}">
                <a16:creationId xmlns:a16="http://schemas.microsoft.com/office/drawing/2014/main" id="{E0E42575-8580-42FD-8801-E157162A6B12}"/>
              </a:ext>
            </a:extLst>
          </p:cNvPr>
          <p:cNvGraphicFramePr>
            <a:graphicFrameLocks noGrp="1"/>
          </p:cNvGraphicFramePr>
          <p:nvPr>
            <p:extLst>
              <p:ext uri="{D42A27DB-BD31-4B8C-83A1-F6EECF244321}">
                <p14:modId xmlns:p14="http://schemas.microsoft.com/office/powerpoint/2010/main" val="3542732556"/>
              </p:ext>
            </p:extLst>
          </p:nvPr>
        </p:nvGraphicFramePr>
        <p:xfrm>
          <a:off x="1926019" y="4052699"/>
          <a:ext cx="4653200" cy="1484002"/>
        </p:xfrm>
        <a:graphic>
          <a:graphicData uri="http://schemas.openxmlformats.org/drawingml/2006/table">
            <a:tbl>
              <a:tblPr firstRow="1" bandRow="1">
                <a:tableStyleId>{5940675A-B579-460E-94D1-54222C63F5DA}</a:tableStyleId>
              </a:tblPr>
              <a:tblGrid>
                <a:gridCol w="930640">
                  <a:extLst>
                    <a:ext uri="{9D8B030D-6E8A-4147-A177-3AD203B41FA5}">
                      <a16:colId xmlns:a16="http://schemas.microsoft.com/office/drawing/2014/main" val="1895530755"/>
                    </a:ext>
                  </a:extLst>
                </a:gridCol>
                <a:gridCol w="930640">
                  <a:extLst>
                    <a:ext uri="{9D8B030D-6E8A-4147-A177-3AD203B41FA5}">
                      <a16:colId xmlns:a16="http://schemas.microsoft.com/office/drawing/2014/main" val="3099487695"/>
                    </a:ext>
                  </a:extLst>
                </a:gridCol>
                <a:gridCol w="930640">
                  <a:extLst>
                    <a:ext uri="{9D8B030D-6E8A-4147-A177-3AD203B41FA5}">
                      <a16:colId xmlns:a16="http://schemas.microsoft.com/office/drawing/2014/main" val="2140364734"/>
                    </a:ext>
                  </a:extLst>
                </a:gridCol>
                <a:gridCol w="930640">
                  <a:extLst>
                    <a:ext uri="{9D8B030D-6E8A-4147-A177-3AD203B41FA5}">
                      <a16:colId xmlns:a16="http://schemas.microsoft.com/office/drawing/2014/main" val="3711744073"/>
                    </a:ext>
                  </a:extLst>
                </a:gridCol>
                <a:gridCol w="930640">
                  <a:extLst>
                    <a:ext uri="{9D8B030D-6E8A-4147-A177-3AD203B41FA5}">
                      <a16:colId xmlns:a16="http://schemas.microsoft.com/office/drawing/2014/main" val="326207436"/>
                    </a:ext>
                  </a:extLst>
                </a:gridCol>
              </a:tblGrid>
              <a:tr h="370840">
                <a:tc>
                  <a:txBody>
                    <a:bodyPr/>
                    <a:lstStyle/>
                    <a:p>
                      <a:pPr algn="ctr" latinLnBrk="1"/>
                      <a:r>
                        <a:rPr lang="en-US" altLang="ko-KR" sz="1400">
                          <a:latin typeface="Consolas" panose="020B0609020204030204" pitchFamily="49" charset="0"/>
                        </a:rPr>
                        <a:t>181</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92</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130</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27</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2965270910"/>
                  </a:ext>
                </a:extLst>
              </a:tr>
              <a:tr h="371482">
                <a:tc>
                  <a:txBody>
                    <a:bodyPr/>
                    <a:lstStyle/>
                    <a:p>
                      <a:pPr algn="ctr" latinLnBrk="1"/>
                      <a:r>
                        <a:rPr lang="en-US" altLang="ko-KR" sz="1400">
                          <a:latin typeface="Consolas" panose="020B0609020204030204" pitchFamily="49" charset="0"/>
                        </a:rPr>
                        <a:t>172</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56</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125</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30</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858045542"/>
                  </a:ext>
                </a:extLst>
              </a:tr>
              <a:tr h="370840">
                <a:tc>
                  <a:txBody>
                    <a:bodyPr/>
                    <a:lstStyle/>
                    <a:p>
                      <a:pPr algn="ctr" latinLnBrk="1"/>
                      <a:r>
                        <a:rPr lang="en-US" altLang="ko-KR" sz="1400">
                          <a:latin typeface="Consolas" panose="020B0609020204030204" pitchFamily="49" charset="0"/>
                        </a:rPr>
                        <a:t>164</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61</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123</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16</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778499456"/>
                  </a:ext>
                </a:extLst>
              </a:tr>
              <a:tr h="370840">
                <a:tc>
                  <a:txBody>
                    <a:bodyPr/>
                    <a:lstStyle/>
                    <a:p>
                      <a:pPr algn="ctr" latinLnBrk="1"/>
                      <a:endParaRPr lang="ko-KR" altLang="en-US" sz="1400">
                        <a:latin typeface="Consolas" panose="020B0609020204030204" pitchFamily="49" charset="0"/>
                      </a:endParaRPr>
                    </a:p>
                  </a:txBody>
                  <a:tcPr anchor="ctr"/>
                </a:tc>
                <a:tc>
                  <a:txBody>
                    <a:bodyPr/>
                    <a:lstStyle/>
                    <a:p>
                      <a:pPr algn="ctr" latinLnBrk="1"/>
                      <a:endParaRPr lang="ko-KR" altLang="en-US" sz="1400">
                        <a:latin typeface="Consolas" panose="020B0609020204030204" pitchFamily="49" charset="0"/>
                      </a:endParaRPr>
                    </a:p>
                  </a:txBody>
                  <a:tcPr anchor="ctr"/>
                </a:tc>
                <a:tc>
                  <a:txBody>
                    <a:bodyPr/>
                    <a:lstStyle/>
                    <a:p>
                      <a:pPr algn="ctr" latinLnBrk="1"/>
                      <a:endParaRPr lang="ko-KR" altLang="en-US" sz="1400">
                        <a:latin typeface="Consolas" panose="020B0609020204030204" pitchFamily="49" charset="0"/>
                      </a:endParaRPr>
                    </a:p>
                  </a:txBody>
                  <a:tcPr anchor="ctr"/>
                </a:tc>
                <a:tc>
                  <a:txBody>
                    <a:bodyPr/>
                    <a:lstStyle/>
                    <a:p>
                      <a:pPr algn="ctr" latinLnBrk="1"/>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168476829"/>
                  </a:ext>
                </a:extLst>
              </a:tr>
            </a:tbl>
          </a:graphicData>
        </a:graphic>
      </p:graphicFrame>
      <p:sp>
        <p:nvSpPr>
          <p:cNvPr id="22" name="TextBox 21">
            <a:extLst>
              <a:ext uri="{FF2B5EF4-FFF2-40B4-BE49-F238E27FC236}">
                <a16:creationId xmlns:a16="http://schemas.microsoft.com/office/drawing/2014/main" id="{60A668DF-20BB-43B0-AD3C-466F875A09AF}"/>
              </a:ext>
            </a:extLst>
          </p:cNvPr>
          <p:cNvSpPr txBox="1"/>
          <p:nvPr/>
        </p:nvSpPr>
        <p:spPr>
          <a:xfrm>
            <a:off x="757234" y="4052699"/>
            <a:ext cx="1215397"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1</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23" name="TextBox 22">
            <a:extLst>
              <a:ext uri="{FF2B5EF4-FFF2-40B4-BE49-F238E27FC236}">
                <a16:creationId xmlns:a16="http://schemas.microsoft.com/office/drawing/2014/main" id="{EB9F10BB-22BE-4727-94A0-A9CCD67A63F9}"/>
              </a:ext>
            </a:extLst>
          </p:cNvPr>
          <p:cNvSpPr txBox="1"/>
          <p:nvPr/>
        </p:nvSpPr>
        <p:spPr>
          <a:xfrm>
            <a:off x="757234" y="4438902"/>
            <a:ext cx="123944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2</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24" name="TextBox 23">
            <a:extLst>
              <a:ext uri="{FF2B5EF4-FFF2-40B4-BE49-F238E27FC236}">
                <a16:creationId xmlns:a16="http://schemas.microsoft.com/office/drawing/2014/main" id="{E5205F8F-38BA-4D08-91A8-CE28B1A4D758}"/>
              </a:ext>
            </a:extLst>
          </p:cNvPr>
          <p:cNvSpPr txBox="1"/>
          <p:nvPr/>
        </p:nvSpPr>
        <p:spPr>
          <a:xfrm>
            <a:off x="757234" y="4825104"/>
            <a:ext cx="123944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3</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25" name="오른쪽 중괄호 24">
            <a:extLst>
              <a:ext uri="{FF2B5EF4-FFF2-40B4-BE49-F238E27FC236}">
                <a16:creationId xmlns:a16="http://schemas.microsoft.com/office/drawing/2014/main" id="{6009F88F-175D-4144-8F0C-F6DD5DB95619}"/>
              </a:ext>
            </a:extLst>
          </p:cNvPr>
          <p:cNvSpPr/>
          <p:nvPr/>
        </p:nvSpPr>
        <p:spPr>
          <a:xfrm>
            <a:off x="6579219" y="4052699"/>
            <a:ext cx="208157" cy="1484001"/>
          </a:xfrm>
          <a:prstGeom prst="rightBrac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26" name="TextBox 25">
            <a:extLst>
              <a:ext uri="{FF2B5EF4-FFF2-40B4-BE49-F238E27FC236}">
                <a16:creationId xmlns:a16="http://schemas.microsoft.com/office/drawing/2014/main" id="{09454A67-410A-4171-AAF3-81181B1B5389}"/>
              </a:ext>
            </a:extLst>
          </p:cNvPr>
          <p:cNvSpPr txBox="1"/>
          <p:nvPr/>
        </p:nvSpPr>
        <p:spPr>
          <a:xfrm>
            <a:off x="6784310" y="4656199"/>
            <a:ext cx="1574470" cy="276999"/>
          </a:xfrm>
          <a:prstGeom prst="rect">
            <a:avLst/>
          </a:prstGeom>
          <a:noFill/>
        </p:spPr>
        <p:txBody>
          <a:bodyPr wrap="non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전체 샘플들 모두 선택</a:t>
            </a:r>
          </a:p>
        </p:txBody>
      </p:sp>
      <p:sp>
        <p:nvSpPr>
          <p:cNvPr id="27" name="TextBox 26">
            <a:extLst>
              <a:ext uri="{FF2B5EF4-FFF2-40B4-BE49-F238E27FC236}">
                <a16:creationId xmlns:a16="http://schemas.microsoft.com/office/drawing/2014/main" id="{14FF5D89-3813-4C70-9A62-182DA1C2511D}"/>
              </a:ext>
            </a:extLst>
          </p:cNvPr>
          <p:cNvSpPr txBox="1"/>
          <p:nvPr/>
        </p:nvSpPr>
        <p:spPr>
          <a:xfrm>
            <a:off x="8275996" y="4656198"/>
            <a:ext cx="1925527" cy="276999"/>
          </a:xfrm>
          <a:prstGeom prst="rect">
            <a:avLst/>
          </a:prstGeom>
          <a:noFill/>
        </p:spPr>
        <p:txBody>
          <a:bodyPr wrap="none" rtlCol="0">
            <a:spAutoFit/>
          </a:bodyPr>
          <a:lstStyle/>
          <a:p>
            <a:pPr algn="l"/>
            <a:r>
              <a:rPr lang="en-US" altLang="ko-KR" sz="1200">
                <a:solidFill>
                  <a:schemeClr val="tx1"/>
                </a:solidFill>
                <a:latin typeface="고도 M" panose="02000503000000020004" pitchFamily="2" charset="-127"/>
                <a:ea typeface="고도 M" panose="02000503000000020004" pitchFamily="2" charset="-127"/>
              </a:rPr>
              <a:t>-&gt; </a:t>
            </a:r>
            <a:r>
              <a:rPr lang="ko-KR" altLang="en-US" sz="1200">
                <a:solidFill>
                  <a:schemeClr val="tx1"/>
                </a:solidFill>
                <a:latin typeface="고도 M" panose="02000503000000020004" pitchFamily="2" charset="-127"/>
                <a:ea typeface="고도 M" panose="02000503000000020004" pitchFamily="2" charset="-127"/>
              </a:rPr>
              <a:t>그레디언트 계산</a:t>
            </a:r>
            <a:r>
              <a:rPr lang="en-US" altLang="ko-KR" sz="1200">
                <a:solidFill>
                  <a:schemeClr val="tx1"/>
                </a:solidFill>
                <a:latin typeface="고도 M" panose="02000503000000020004" pitchFamily="2" charset="-127"/>
                <a:ea typeface="고도 M" panose="02000503000000020004" pitchFamily="2" charset="-127"/>
              </a:rPr>
              <a:t>(</a:t>
            </a:r>
            <a:r>
              <a:rPr lang="ko-KR" altLang="en-US" sz="1200">
                <a:solidFill>
                  <a:schemeClr val="tx1"/>
                </a:solidFill>
                <a:latin typeface="고도 M" panose="02000503000000020004" pitchFamily="2" charset="-127"/>
                <a:ea typeface="고도 M" panose="02000503000000020004" pitchFamily="2" charset="-127"/>
              </a:rPr>
              <a:t>에포크</a:t>
            </a:r>
            <a:r>
              <a:rPr lang="en-US" altLang="ko-KR" sz="1200">
                <a:solidFill>
                  <a:schemeClr val="tx1"/>
                </a:solidFill>
                <a:latin typeface="고도 M" panose="02000503000000020004" pitchFamily="2" charset="-127"/>
                <a:ea typeface="고도 M" panose="02000503000000020004" pitchFamily="2" charset="-127"/>
              </a:rPr>
              <a:t>)</a:t>
            </a:r>
            <a:endParaRPr lang="ko-KR" altLang="en-US" sz="1200">
              <a:solidFill>
                <a:schemeClr val="tx1"/>
              </a:solidFill>
              <a:latin typeface="고도 M" panose="02000503000000020004" pitchFamily="2" charset="-127"/>
              <a:ea typeface="고도 M" panose="02000503000000020004" pitchFamily="2" charset="-127"/>
            </a:endParaRPr>
          </a:p>
        </p:txBody>
      </p:sp>
      <p:sp>
        <p:nvSpPr>
          <p:cNvPr id="28" name="TextBox 27">
            <a:extLst>
              <a:ext uri="{FF2B5EF4-FFF2-40B4-BE49-F238E27FC236}">
                <a16:creationId xmlns:a16="http://schemas.microsoft.com/office/drawing/2014/main" id="{C639571B-AF1E-4DC1-BD87-A9AC1417061E}"/>
              </a:ext>
            </a:extLst>
          </p:cNvPr>
          <p:cNvSpPr txBox="1"/>
          <p:nvPr/>
        </p:nvSpPr>
        <p:spPr>
          <a:xfrm>
            <a:off x="3369459" y="5586662"/>
            <a:ext cx="159210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배치 경사 하강법</a:t>
            </a:r>
          </a:p>
        </p:txBody>
      </p:sp>
    </p:spTree>
    <p:extLst>
      <p:ext uri="{BB962C8B-B14F-4D97-AF65-F5344CB8AC3E}">
        <p14:creationId xmlns:p14="http://schemas.microsoft.com/office/powerpoint/2010/main" val="1591992053"/>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신경망 구조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3.1 </a:t>
            </a:r>
            <a:r>
              <a:rPr lang="ko-KR" altLang="en-US" sz="1800" b="1">
                <a:solidFill>
                  <a:srgbClr val="000000"/>
                </a:solidFill>
                <a:ea typeface="-2002" pitchFamily="18" charset="-127"/>
              </a:rPr>
              <a:t>단일층 신경망 구현</a:t>
            </a:r>
          </a:p>
        </p:txBody>
      </p:sp>
      <p:sp>
        <p:nvSpPr>
          <p:cNvPr id="51" name="TextBox 50">
            <a:extLst>
              <a:ext uri="{FF2B5EF4-FFF2-40B4-BE49-F238E27FC236}">
                <a16:creationId xmlns:a16="http://schemas.microsoft.com/office/drawing/2014/main" id="{00487E67-B5E5-4D99-8D7A-B4B05C62E828}"/>
              </a:ext>
            </a:extLst>
          </p:cNvPr>
          <p:cNvSpPr txBox="1"/>
          <p:nvPr/>
        </p:nvSpPr>
        <p:spPr>
          <a:xfrm>
            <a:off x="1241502" y="955930"/>
            <a:ext cx="2252540"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여러 가지 경사 하강법</a:t>
            </a:r>
          </a:p>
        </p:txBody>
      </p:sp>
      <p:graphicFrame>
        <p:nvGraphicFramePr>
          <p:cNvPr id="2" name="표 2">
            <a:extLst>
              <a:ext uri="{FF2B5EF4-FFF2-40B4-BE49-F238E27FC236}">
                <a16:creationId xmlns:a16="http://schemas.microsoft.com/office/drawing/2014/main" id="{542A0806-D0DC-4E9B-B0A6-71A9A70A67CE}"/>
              </a:ext>
            </a:extLst>
          </p:cNvPr>
          <p:cNvGraphicFramePr>
            <a:graphicFrameLocks noGrp="1"/>
          </p:cNvGraphicFramePr>
          <p:nvPr/>
        </p:nvGraphicFramePr>
        <p:xfrm>
          <a:off x="1926019" y="1539960"/>
          <a:ext cx="4653200" cy="1484002"/>
        </p:xfrm>
        <a:graphic>
          <a:graphicData uri="http://schemas.openxmlformats.org/drawingml/2006/table">
            <a:tbl>
              <a:tblPr firstRow="1" bandRow="1">
                <a:tableStyleId>{5940675A-B579-460E-94D1-54222C63F5DA}</a:tableStyleId>
              </a:tblPr>
              <a:tblGrid>
                <a:gridCol w="930640">
                  <a:extLst>
                    <a:ext uri="{9D8B030D-6E8A-4147-A177-3AD203B41FA5}">
                      <a16:colId xmlns:a16="http://schemas.microsoft.com/office/drawing/2014/main" val="1895530755"/>
                    </a:ext>
                  </a:extLst>
                </a:gridCol>
                <a:gridCol w="930640">
                  <a:extLst>
                    <a:ext uri="{9D8B030D-6E8A-4147-A177-3AD203B41FA5}">
                      <a16:colId xmlns:a16="http://schemas.microsoft.com/office/drawing/2014/main" val="3099487695"/>
                    </a:ext>
                  </a:extLst>
                </a:gridCol>
                <a:gridCol w="930640">
                  <a:extLst>
                    <a:ext uri="{9D8B030D-6E8A-4147-A177-3AD203B41FA5}">
                      <a16:colId xmlns:a16="http://schemas.microsoft.com/office/drawing/2014/main" val="2140364734"/>
                    </a:ext>
                  </a:extLst>
                </a:gridCol>
                <a:gridCol w="930640">
                  <a:extLst>
                    <a:ext uri="{9D8B030D-6E8A-4147-A177-3AD203B41FA5}">
                      <a16:colId xmlns:a16="http://schemas.microsoft.com/office/drawing/2014/main" val="3711744073"/>
                    </a:ext>
                  </a:extLst>
                </a:gridCol>
                <a:gridCol w="930640">
                  <a:extLst>
                    <a:ext uri="{9D8B030D-6E8A-4147-A177-3AD203B41FA5}">
                      <a16:colId xmlns:a16="http://schemas.microsoft.com/office/drawing/2014/main" val="326207436"/>
                    </a:ext>
                  </a:extLst>
                </a:gridCol>
              </a:tblGrid>
              <a:tr h="370840">
                <a:tc>
                  <a:txBody>
                    <a:bodyPr/>
                    <a:lstStyle/>
                    <a:p>
                      <a:pPr algn="ctr" latinLnBrk="1"/>
                      <a:r>
                        <a:rPr lang="en-US" altLang="ko-KR" sz="1400">
                          <a:latin typeface="Consolas" panose="020B0609020204030204" pitchFamily="49" charset="0"/>
                        </a:rPr>
                        <a:t>181</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92</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130</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27</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2965270910"/>
                  </a:ext>
                </a:extLst>
              </a:tr>
              <a:tr h="371482">
                <a:tc>
                  <a:txBody>
                    <a:bodyPr/>
                    <a:lstStyle/>
                    <a:p>
                      <a:pPr algn="ctr" latinLnBrk="1"/>
                      <a:r>
                        <a:rPr lang="en-US" altLang="ko-KR" sz="1400">
                          <a:latin typeface="Consolas" panose="020B0609020204030204" pitchFamily="49" charset="0"/>
                        </a:rPr>
                        <a:t>172</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56</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125</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30</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858045542"/>
                  </a:ext>
                </a:extLst>
              </a:tr>
              <a:tr h="370840">
                <a:tc>
                  <a:txBody>
                    <a:bodyPr/>
                    <a:lstStyle/>
                    <a:p>
                      <a:pPr algn="ctr" latinLnBrk="1"/>
                      <a:r>
                        <a:rPr lang="en-US" altLang="ko-KR" sz="1400">
                          <a:latin typeface="Consolas" panose="020B0609020204030204" pitchFamily="49" charset="0"/>
                        </a:rPr>
                        <a:t>164</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61</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123</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16</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778499456"/>
                  </a:ext>
                </a:extLst>
              </a:tr>
              <a:tr h="370840">
                <a:tc>
                  <a:txBody>
                    <a:bodyPr/>
                    <a:lstStyle/>
                    <a:p>
                      <a:pPr algn="ctr" latinLnBrk="1"/>
                      <a:endParaRPr lang="ko-KR" altLang="en-US" sz="1400">
                        <a:latin typeface="Consolas" panose="020B0609020204030204" pitchFamily="49" charset="0"/>
                      </a:endParaRPr>
                    </a:p>
                  </a:txBody>
                  <a:tcPr anchor="ctr"/>
                </a:tc>
                <a:tc>
                  <a:txBody>
                    <a:bodyPr/>
                    <a:lstStyle/>
                    <a:p>
                      <a:pPr algn="ctr" latinLnBrk="1"/>
                      <a:endParaRPr lang="ko-KR" altLang="en-US" sz="1400">
                        <a:latin typeface="Consolas" panose="020B0609020204030204" pitchFamily="49" charset="0"/>
                      </a:endParaRPr>
                    </a:p>
                  </a:txBody>
                  <a:tcPr anchor="ctr"/>
                </a:tc>
                <a:tc>
                  <a:txBody>
                    <a:bodyPr/>
                    <a:lstStyle/>
                    <a:p>
                      <a:pPr algn="ctr" latinLnBrk="1"/>
                      <a:endParaRPr lang="ko-KR" altLang="en-US" sz="1400">
                        <a:latin typeface="Consolas" panose="020B0609020204030204" pitchFamily="49" charset="0"/>
                      </a:endParaRPr>
                    </a:p>
                  </a:txBody>
                  <a:tcPr anchor="ctr"/>
                </a:tc>
                <a:tc>
                  <a:txBody>
                    <a:bodyPr/>
                    <a:lstStyle/>
                    <a:p>
                      <a:pPr algn="ctr" latinLnBrk="1"/>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168476829"/>
                  </a:ext>
                </a:extLst>
              </a:tr>
            </a:tbl>
          </a:graphicData>
        </a:graphic>
      </p:graphicFrame>
      <p:sp>
        <p:nvSpPr>
          <p:cNvPr id="4" name="TextBox 3">
            <a:extLst>
              <a:ext uri="{FF2B5EF4-FFF2-40B4-BE49-F238E27FC236}">
                <a16:creationId xmlns:a16="http://schemas.microsoft.com/office/drawing/2014/main" id="{D5BFB177-D492-4DA4-92F7-0CB2EDFD4FD9}"/>
              </a:ext>
            </a:extLst>
          </p:cNvPr>
          <p:cNvSpPr txBox="1"/>
          <p:nvPr/>
        </p:nvSpPr>
        <p:spPr>
          <a:xfrm>
            <a:off x="757234" y="1539960"/>
            <a:ext cx="1215397"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1</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0" name="TextBox 9">
            <a:extLst>
              <a:ext uri="{FF2B5EF4-FFF2-40B4-BE49-F238E27FC236}">
                <a16:creationId xmlns:a16="http://schemas.microsoft.com/office/drawing/2014/main" id="{3D140125-D974-4BD2-8AF2-1376CA4D3DB2}"/>
              </a:ext>
            </a:extLst>
          </p:cNvPr>
          <p:cNvSpPr txBox="1"/>
          <p:nvPr/>
        </p:nvSpPr>
        <p:spPr>
          <a:xfrm>
            <a:off x="757234" y="1926163"/>
            <a:ext cx="123944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2</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1" name="TextBox 10">
            <a:extLst>
              <a:ext uri="{FF2B5EF4-FFF2-40B4-BE49-F238E27FC236}">
                <a16:creationId xmlns:a16="http://schemas.microsoft.com/office/drawing/2014/main" id="{F95B840F-1A01-42D0-B193-43CDE34BC08F}"/>
              </a:ext>
            </a:extLst>
          </p:cNvPr>
          <p:cNvSpPr txBox="1"/>
          <p:nvPr/>
        </p:nvSpPr>
        <p:spPr>
          <a:xfrm>
            <a:off x="757234" y="2312365"/>
            <a:ext cx="123944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3</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2" name="TextBox 11">
            <a:extLst>
              <a:ext uri="{FF2B5EF4-FFF2-40B4-BE49-F238E27FC236}">
                <a16:creationId xmlns:a16="http://schemas.microsoft.com/office/drawing/2014/main" id="{19F8DD8D-B8F4-43A7-8B14-6D670DEA11BE}"/>
              </a:ext>
            </a:extLst>
          </p:cNvPr>
          <p:cNvSpPr txBox="1"/>
          <p:nvPr/>
        </p:nvSpPr>
        <p:spPr>
          <a:xfrm>
            <a:off x="6995531" y="1926163"/>
            <a:ext cx="1669047" cy="646331"/>
          </a:xfrm>
          <a:prstGeom prst="rect">
            <a:avLst/>
          </a:prstGeom>
          <a:noFill/>
        </p:spPr>
        <p:txBody>
          <a:bodyPr wrap="non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전체 샘플 중 몇 개의</a:t>
            </a:r>
            <a:endParaRPr lang="en-US" altLang="ko-KR" sz="1200">
              <a:solidFill>
                <a:schemeClr val="tx1"/>
              </a:solidFill>
              <a:latin typeface="고도 M" panose="02000503000000020004" pitchFamily="2" charset="-127"/>
              <a:ea typeface="고도 M" panose="02000503000000020004" pitchFamily="2" charset="-127"/>
            </a:endParaRPr>
          </a:p>
          <a:p>
            <a:pPr algn="l"/>
            <a:r>
              <a:rPr lang="ko-KR" altLang="en-US" sz="1200">
                <a:solidFill>
                  <a:schemeClr val="tx1"/>
                </a:solidFill>
                <a:latin typeface="고도 M" panose="02000503000000020004" pitchFamily="2" charset="-127"/>
                <a:ea typeface="고도 M" panose="02000503000000020004" pitchFamily="2" charset="-127"/>
              </a:rPr>
              <a:t>샘플을 중복되지 않도록</a:t>
            </a:r>
            <a:endParaRPr lang="en-US" altLang="ko-KR" sz="1200">
              <a:solidFill>
                <a:schemeClr val="tx1"/>
              </a:solidFill>
              <a:latin typeface="고도 M" panose="02000503000000020004" pitchFamily="2" charset="-127"/>
              <a:ea typeface="고도 M" panose="02000503000000020004" pitchFamily="2" charset="-127"/>
            </a:endParaRPr>
          </a:p>
          <a:p>
            <a:pPr algn="l"/>
            <a:r>
              <a:rPr lang="ko-KR" altLang="en-US" sz="1200">
                <a:solidFill>
                  <a:schemeClr val="tx1"/>
                </a:solidFill>
                <a:latin typeface="고도 M" panose="02000503000000020004" pitchFamily="2" charset="-127"/>
                <a:ea typeface="고도 M" panose="02000503000000020004" pitchFamily="2" charset="-127"/>
              </a:rPr>
              <a:t>무작위로 선택</a:t>
            </a:r>
          </a:p>
        </p:txBody>
      </p:sp>
      <p:sp>
        <p:nvSpPr>
          <p:cNvPr id="19" name="TextBox 18">
            <a:extLst>
              <a:ext uri="{FF2B5EF4-FFF2-40B4-BE49-F238E27FC236}">
                <a16:creationId xmlns:a16="http://schemas.microsoft.com/office/drawing/2014/main" id="{404C55DD-2644-4E09-8E5C-5A4B59B81B8A}"/>
              </a:ext>
            </a:extLst>
          </p:cNvPr>
          <p:cNvSpPr txBox="1"/>
          <p:nvPr/>
        </p:nvSpPr>
        <p:spPr>
          <a:xfrm>
            <a:off x="8573361" y="2110828"/>
            <a:ext cx="1407758" cy="276999"/>
          </a:xfrm>
          <a:prstGeom prst="rect">
            <a:avLst/>
          </a:prstGeom>
          <a:noFill/>
        </p:spPr>
        <p:txBody>
          <a:bodyPr wrap="none" rtlCol="0">
            <a:spAutoFit/>
          </a:bodyPr>
          <a:lstStyle/>
          <a:p>
            <a:pPr algn="l"/>
            <a:r>
              <a:rPr lang="en-US" altLang="ko-KR" sz="1200">
                <a:solidFill>
                  <a:schemeClr val="tx1"/>
                </a:solidFill>
                <a:latin typeface="고도 M" panose="02000503000000020004" pitchFamily="2" charset="-127"/>
                <a:ea typeface="고도 M" panose="02000503000000020004" pitchFamily="2" charset="-127"/>
              </a:rPr>
              <a:t>-&gt; </a:t>
            </a:r>
            <a:r>
              <a:rPr lang="ko-KR" altLang="en-US" sz="1200">
                <a:solidFill>
                  <a:schemeClr val="tx1"/>
                </a:solidFill>
                <a:latin typeface="고도 M" panose="02000503000000020004" pitchFamily="2" charset="-127"/>
                <a:ea typeface="고도 M" panose="02000503000000020004" pitchFamily="2" charset="-127"/>
              </a:rPr>
              <a:t>그레디언트 계산</a:t>
            </a:r>
          </a:p>
        </p:txBody>
      </p:sp>
      <p:sp>
        <p:nvSpPr>
          <p:cNvPr id="20" name="TextBox 19">
            <a:extLst>
              <a:ext uri="{FF2B5EF4-FFF2-40B4-BE49-F238E27FC236}">
                <a16:creationId xmlns:a16="http://schemas.microsoft.com/office/drawing/2014/main" id="{84893A95-8823-4109-B19C-D65D50FFBFCF}"/>
              </a:ext>
            </a:extLst>
          </p:cNvPr>
          <p:cNvSpPr txBox="1"/>
          <p:nvPr/>
        </p:nvSpPr>
        <p:spPr>
          <a:xfrm>
            <a:off x="3369459" y="3073923"/>
            <a:ext cx="2015295"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미니 배치 경사 하강법</a:t>
            </a:r>
          </a:p>
        </p:txBody>
      </p:sp>
      <p:sp>
        <p:nvSpPr>
          <p:cNvPr id="29" name="타원 28">
            <a:extLst>
              <a:ext uri="{FF2B5EF4-FFF2-40B4-BE49-F238E27FC236}">
                <a16:creationId xmlns:a16="http://schemas.microsoft.com/office/drawing/2014/main" id="{851D50FE-23CF-4DCB-A18D-E1A1CAA88FD5}"/>
              </a:ext>
            </a:extLst>
          </p:cNvPr>
          <p:cNvSpPr/>
          <p:nvPr/>
        </p:nvSpPr>
        <p:spPr>
          <a:xfrm>
            <a:off x="6456556" y="1650813"/>
            <a:ext cx="156117" cy="15611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타원 29">
            <a:extLst>
              <a:ext uri="{FF2B5EF4-FFF2-40B4-BE49-F238E27FC236}">
                <a16:creationId xmlns:a16="http://schemas.microsoft.com/office/drawing/2014/main" id="{31943E63-D784-4CEB-9437-416A355D96DF}"/>
              </a:ext>
            </a:extLst>
          </p:cNvPr>
          <p:cNvSpPr/>
          <p:nvPr/>
        </p:nvSpPr>
        <p:spPr>
          <a:xfrm>
            <a:off x="6456555" y="2019603"/>
            <a:ext cx="156117" cy="15611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 name="타원 30">
            <a:extLst>
              <a:ext uri="{FF2B5EF4-FFF2-40B4-BE49-F238E27FC236}">
                <a16:creationId xmlns:a16="http://schemas.microsoft.com/office/drawing/2014/main" id="{CF6A6AB3-C648-44E1-9FD9-58679F492392}"/>
              </a:ext>
            </a:extLst>
          </p:cNvPr>
          <p:cNvSpPr/>
          <p:nvPr/>
        </p:nvSpPr>
        <p:spPr>
          <a:xfrm>
            <a:off x="6456556" y="2397059"/>
            <a:ext cx="156117" cy="15611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 name="타원 31">
            <a:extLst>
              <a:ext uri="{FF2B5EF4-FFF2-40B4-BE49-F238E27FC236}">
                <a16:creationId xmlns:a16="http://schemas.microsoft.com/office/drawing/2014/main" id="{2BC16571-0B9B-4A7C-BF07-E6AE6B9B32D9}"/>
              </a:ext>
            </a:extLst>
          </p:cNvPr>
          <p:cNvSpPr/>
          <p:nvPr/>
        </p:nvSpPr>
        <p:spPr>
          <a:xfrm>
            <a:off x="6456555" y="2765849"/>
            <a:ext cx="156117" cy="15611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4" name="연결선: 꺾임 13">
            <a:extLst>
              <a:ext uri="{FF2B5EF4-FFF2-40B4-BE49-F238E27FC236}">
                <a16:creationId xmlns:a16="http://schemas.microsoft.com/office/drawing/2014/main" id="{6FB9BFF0-D96A-4C64-B061-CB9F5BB0E8C7}"/>
              </a:ext>
            </a:extLst>
          </p:cNvPr>
          <p:cNvCxnSpPr>
            <a:stCxn id="29" idx="6"/>
            <a:endCxn id="31" idx="6"/>
          </p:cNvCxnSpPr>
          <p:nvPr/>
        </p:nvCxnSpPr>
        <p:spPr>
          <a:xfrm>
            <a:off x="6612673" y="1728872"/>
            <a:ext cx="12700" cy="746246"/>
          </a:xfrm>
          <a:prstGeom prst="bentConnector3">
            <a:avLst>
              <a:gd name="adj1" fmla="val 1800000"/>
            </a:avLst>
          </a:prstGeom>
          <a:ln w="28575">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3" name="연결선: 꺾임 32">
            <a:extLst>
              <a:ext uri="{FF2B5EF4-FFF2-40B4-BE49-F238E27FC236}">
                <a16:creationId xmlns:a16="http://schemas.microsoft.com/office/drawing/2014/main" id="{8CDBE728-0E78-4BA6-90A7-E599BF1C2ABD}"/>
              </a:ext>
            </a:extLst>
          </p:cNvPr>
          <p:cNvCxnSpPr>
            <a:cxnSpLocks/>
            <a:stCxn id="30" idx="6"/>
            <a:endCxn id="32" idx="6"/>
          </p:cNvCxnSpPr>
          <p:nvPr/>
        </p:nvCxnSpPr>
        <p:spPr>
          <a:xfrm>
            <a:off x="6612672" y="2097662"/>
            <a:ext cx="12700" cy="746246"/>
          </a:xfrm>
          <a:prstGeom prst="bentConnector3">
            <a:avLst>
              <a:gd name="adj1" fmla="val 2502441"/>
            </a:avLst>
          </a:prstGeom>
          <a:ln w="28575">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9" name="직선 화살표 연결선 38">
            <a:extLst>
              <a:ext uri="{FF2B5EF4-FFF2-40B4-BE49-F238E27FC236}">
                <a16:creationId xmlns:a16="http://schemas.microsoft.com/office/drawing/2014/main" id="{9179B364-2729-447C-A2D8-E5EA7AEF672D}"/>
              </a:ext>
            </a:extLst>
          </p:cNvPr>
          <p:cNvCxnSpPr>
            <a:cxnSpLocks/>
          </p:cNvCxnSpPr>
          <p:nvPr/>
        </p:nvCxnSpPr>
        <p:spPr>
          <a:xfrm flipV="1">
            <a:off x="1546301" y="3739126"/>
            <a:ext cx="0" cy="267605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직선 화살표 연결선 39">
            <a:extLst>
              <a:ext uri="{FF2B5EF4-FFF2-40B4-BE49-F238E27FC236}">
                <a16:creationId xmlns:a16="http://schemas.microsoft.com/office/drawing/2014/main" id="{140EF8FA-B78B-42ED-BB4E-048691722980}"/>
              </a:ext>
            </a:extLst>
          </p:cNvPr>
          <p:cNvCxnSpPr>
            <a:cxnSpLocks/>
          </p:cNvCxnSpPr>
          <p:nvPr/>
        </p:nvCxnSpPr>
        <p:spPr>
          <a:xfrm flipV="1">
            <a:off x="1241502" y="6132690"/>
            <a:ext cx="2777096" cy="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4EC57786-72E3-42CE-8FA3-BBD3915EB262}"/>
                  </a:ext>
                </a:extLst>
              </p:cNvPr>
              <p:cNvSpPr txBox="1"/>
              <p:nvPr/>
            </p:nvSpPr>
            <p:spPr>
              <a:xfrm>
                <a:off x="3911691" y="5948024"/>
                <a:ext cx="57554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𝑤</m:t>
                          </m:r>
                        </m:e>
                        <m:sub>
                          <m:r>
                            <a:rPr lang="en-US" altLang="ko-KR" sz="1800" b="0" i="1" smtClean="0">
                              <a:solidFill>
                                <a:srgbClr val="000000"/>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41" name="TextBox 40">
                <a:extLst>
                  <a:ext uri="{FF2B5EF4-FFF2-40B4-BE49-F238E27FC236}">
                    <a16:creationId xmlns:a16="http://schemas.microsoft.com/office/drawing/2014/main" id="{4EC57786-72E3-42CE-8FA3-BBD3915EB262}"/>
                  </a:ext>
                </a:extLst>
              </p:cNvPr>
              <p:cNvSpPr txBox="1">
                <a:spLocks noRot="1" noChangeAspect="1" noMove="1" noResize="1" noEditPoints="1" noAdjustHandles="1" noChangeArrowheads="1" noChangeShapeType="1" noTextEdit="1"/>
              </p:cNvSpPr>
              <p:nvPr/>
            </p:nvSpPr>
            <p:spPr>
              <a:xfrm>
                <a:off x="3911691" y="5948024"/>
                <a:ext cx="575542" cy="369332"/>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CFD86B6E-F21E-4588-8A3A-061C1AC0FE64}"/>
                  </a:ext>
                </a:extLst>
              </p:cNvPr>
              <p:cNvSpPr txBox="1"/>
              <p:nvPr/>
            </p:nvSpPr>
            <p:spPr>
              <a:xfrm>
                <a:off x="1268841" y="3376618"/>
                <a:ext cx="58086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𝑤</m:t>
                          </m:r>
                        </m:e>
                        <m:sub>
                          <m:r>
                            <a:rPr lang="en-US" altLang="ko-KR" sz="1800" b="0" i="1" smtClean="0">
                              <a:solidFill>
                                <a:srgbClr val="000000"/>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42" name="TextBox 41">
                <a:extLst>
                  <a:ext uri="{FF2B5EF4-FFF2-40B4-BE49-F238E27FC236}">
                    <a16:creationId xmlns:a16="http://schemas.microsoft.com/office/drawing/2014/main" id="{CFD86B6E-F21E-4588-8A3A-061C1AC0FE64}"/>
                  </a:ext>
                </a:extLst>
              </p:cNvPr>
              <p:cNvSpPr txBox="1">
                <a:spLocks noRot="1" noChangeAspect="1" noMove="1" noResize="1" noEditPoints="1" noAdjustHandles="1" noChangeArrowheads="1" noChangeShapeType="1" noTextEdit="1"/>
              </p:cNvSpPr>
              <p:nvPr/>
            </p:nvSpPr>
            <p:spPr>
              <a:xfrm>
                <a:off x="1268841" y="3376618"/>
                <a:ext cx="580864" cy="369332"/>
              </a:xfrm>
              <a:prstGeom prst="rect">
                <a:avLst/>
              </a:prstGeom>
              <a:blipFill>
                <a:blip r:embed="rId4"/>
                <a:stretch>
                  <a:fillRect/>
                </a:stretch>
              </a:blipFill>
            </p:spPr>
            <p:txBody>
              <a:bodyPr/>
              <a:lstStyle/>
              <a:p>
                <a:r>
                  <a:rPr lang="ko-KR" altLang="en-US">
                    <a:noFill/>
                  </a:rPr>
                  <a:t> </a:t>
                </a:r>
              </a:p>
            </p:txBody>
          </p:sp>
        </mc:Fallback>
      </mc:AlternateContent>
      <p:sp>
        <p:nvSpPr>
          <p:cNvPr id="48" name="TextBox 47">
            <a:extLst>
              <a:ext uri="{FF2B5EF4-FFF2-40B4-BE49-F238E27FC236}">
                <a16:creationId xmlns:a16="http://schemas.microsoft.com/office/drawing/2014/main" id="{90780A64-4FF8-4A54-AAEF-854C7F7AD952}"/>
              </a:ext>
            </a:extLst>
          </p:cNvPr>
          <p:cNvSpPr txBox="1"/>
          <p:nvPr/>
        </p:nvSpPr>
        <p:spPr>
          <a:xfrm>
            <a:off x="1849705" y="6351928"/>
            <a:ext cx="1778051"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확률적 경사 하강법</a:t>
            </a:r>
          </a:p>
        </p:txBody>
      </p:sp>
      <p:sp>
        <p:nvSpPr>
          <p:cNvPr id="7177" name="타원 7176">
            <a:extLst>
              <a:ext uri="{FF2B5EF4-FFF2-40B4-BE49-F238E27FC236}">
                <a16:creationId xmlns:a16="http://schemas.microsoft.com/office/drawing/2014/main" id="{431BF1AA-94AE-4D36-B5E5-6B305969B79B}"/>
              </a:ext>
            </a:extLst>
          </p:cNvPr>
          <p:cNvSpPr/>
          <p:nvPr/>
        </p:nvSpPr>
        <p:spPr>
          <a:xfrm>
            <a:off x="3494042" y="3873190"/>
            <a:ext cx="133714" cy="13371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0" name="타원 49">
            <a:extLst>
              <a:ext uri="{FF2B5EF4-FFF2-40B4-BE49-F238E27FC236}">
                <a16:creationId xmlns:a16="http://schemas.microsoft.com/office/drawing/2014/main" id="{19B022AD-3CBD-4B6D-A4C8-B990956AB24D}"/>
              </a:ext>
            </a:extLst>
          </p:cNvPr>
          <p:cNvSpPr/>
          <p:nvPr/>
        </p:nvSpPr>
        <p:spPr>
          <a:xfrm>
            <a:off x="2066686" y="5653818"/>
            <a:ext cx="133714" cy="13371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79" name="자유형: 도형 7178">
            <a:extLst>
              <a:ext uri="{FF2B5EF4-FFF2-40B4-BE49-F238E27FC236}">
                <a16:creationId xmlns:a16="http://schemas.microsoft.com/office/drawing/2014/main" id="{8DC01F39-746B-4882-8CC7-3F80D9A0FF51}"/>
              </a:ext>
            </a:extLst>
          </p:cNvPr>
          <p:cNvSpPr/>
          <p:nvPr/>
        </p:nvSpPr>
        <p:spPr>
          <a:xfrm>
            <a:off x="2163337" y="3620429"/>
            <a:ext cx="2022087" cy="2051825"/>
          </a:xfrm>
          <a:custGeom>
            <a:avLst/>
            <a:gdLst>
              <a:gd name="connsiteX0" fmla="*/ 0 w 2022087"/>
              <a:gd name="connsiteY0" fmla="*/ 2051825 h 2051825"/>
              <a:gd name="connsiteX1" fmla="*/ 7434 w 2022087"/>
              <a:gd name="connsiteY1" fmla="*/ 1992351 h 2051825"/>
              <a:gd name="connsiteX2" fmla="*/ 22302 w 2022087"/>
              <a:gd name="connsiteY2" fmla="*/ 1947747 h 2051825"/>
              <a:gd name="connsiteX3" fmla="*/ 29736 w 2022087"/>
              <a:gd name="connsiteY3" fmla="*/ 1865971 h 2051825"/>
              <a:gd name="connsiteX4" fmla="*/ 37170 w 2022087"/>
              <a:gd name="connsiteY4" fmla="*/ 1813932 h 2051825"/>
              <a:gd name="connsiteX5" fmla="*/ 44604 w 2022087"/>
              <a:gd name="connsiteY5" fmla="*/ 1732156 h 2051825"/>
              <a:gd name="connsiteX6" fmla="*/ 59473 w 2022087"/>
              <a:gd name="connsiteY6" fmla="*/ 1598342 h 2051825"/>
              <a:gd name="connsiteX7" fmla="*/ 74341 w 2022087"/>
              <a:gd name="connsiteY7" fmla="*/ 1524000 h 2051825"/>
              <a:gd name="connsiteX8" fmla="*/ 111512 w 2022087"/>
              <a:gd name="connsiteY8" fmla="*/ 1553737 h 2051825"/>
              <a:gd name="connsiteX9" fmla="*/ 133814 w 2022087"/>
              <a:gd name="connsiteY9" fmla="*/ 1568605 h 2051825"/>
              <a:gd name="connsiteX10" fmla="*/ 185853 w 2022087"/>
              <a:gd name="connsiteY10" fmla="*/ 1613210 h 2051825"/>
              <a:gd name="connsiteX11" fmla="*/ 215590 w 2022087"/>
              <a:gd name="connsiteY11" fmla="*/ 1650381 h 2051825"/>
              <a:gd name="connsiteX12" fmla="*/ 245326 w 2022087"/>
              <a:gd name="connsiteY12" fmla="*/ 1657815 h 2051825"/>
              <a:gd name="connsiteX13" fmla="*/ 267629 w 2022087"/>
              <a:gd name="connsiteY13" fmla="*/ 1665249 h 2051825"/>
              <a:gd name="connsiteX14" fmla="*/ 312234 w 2022087"/>
              <a:gd name="connsiteY14" fmla="*/ 1687551 h 2051825"/>
              <a:gd name="connsiteX15" fmla="*/ 334536 w 2022087"/>
              <a:gd name="connsiteY15" fmla="*/ 1702420 h 2051825"/>
              <a:gd name="connsiteX16" fmla="*/ 394009 w 2022087"/>
              <a:gd name="connsiteY16" fmla="*/ 1724722 h 2051825"/>
              <a:gd name="connsiteX17" fmla="*/ 423746 w 2022087"/>
              <a:gd name="connsiteY17" fmla="*/ 1732156 h 2051825"/>
              <a:gd name="connsiteX18" fmla="*/ 446048 w 2022087"/>
              <a:gd name="connsiteY18" fmla="*/ 1672683 h 2051825"/>
              <a:gd name="connsiteX19" fmla="*/ 460917 w 2022087"/>
              <a:gd name="connsiteY19" fmla="*/ 1613210 h 2051825"/>
              <a:gd name="connsiteX20" fmla="*/ 468351 w 2022087"/>
              <a:gd name="connsiteY20" fmla="*/ 1590908 h 2051825"/>
              <a:gd name="connsiteX21" fmla="*/ 475785 w 2022087"/>
              <a:gd name="connsiteY21" fmla="*/ 1553737 h 2051825"/>
              <a:gd name="connsiteX22" fmla="*/ 483219 w 2022087"/>
              <a:gd name="connsiteY22" fmla="*/ 1434791 h 2051825"/>
              <a:gd name="connsiteX23" fmla="*/ 527824 w 2022087"/>
              <a:gd name="connsiteY23" fmla="*/ 1442225 h 2051825"/>
              <a:gd name="connsiteX24" fmla="*/ 564995 w 2022087"/>
              <a:gd name="connsiteY24" fmla="*/ 1479395 h 2051825"/>
              <a:gd name="connsiteX25" fmla="*/ 594731 w 2022087"/>
              <a:gd name="connsiteY25" fmla="*/ 1494264 h 2051825"/>
              <a:gd name="connsiteX26" fmla="*/ 646770 w 2022087"/>
              <a:gd name="connsiteY26" fmla="*/ 1538869 h 2051825"/>
              <a:gd name="connsiteX27" fmla="*/ 676507 w 2022087"/>
              <a:gd name="connsiteY27" fmla="*/ 1553737 h 2051825"/>
              <a:gd name="connsiteX28" fmla="*/ 698809 w 2022087"/>
              <a:gd name="connsiteY28" fmla="*/ 1561171 h 2051825"/>
              <a:gd name="connsiteX29" fmla="*/ 743414 w 2022087"/>
              <a:gd name="connsiteY29" fmla="*/ 1590908 h 2051825"/>
              <a:gd name="connsiteX30" fmla="*/ 788019 w 2022087"/>
              <a:gd name="connsiteY30" fmla="*/ 1605776 h 2051825"/>
              <a:gd name="connsiteX31" fmla="*/ 810322 w 2022087"/>
              <a:gd name="connsiteY31" fmla="*/ 1613210 h 2051825"/>
              <a:gd name="connsiteX32" fmla="*/ 832624 w 2022087"/>
              <a:gd name="connsiteY32" fmla="*/ 1628078 h 2051825"/>
              <a:gd name="connsiteX33" fmla="*/ 921834 w 2022087"/>
              <a:gd name="connsiteY33" fmla="*/ 1628078 h 2051825"/>
              <a:gd name="connsiteX34" fmla="*/ 936702 w 2022087"/>
              <a:gd name="connsiteY34" fmla="*/ 1590908 h 2051825"/>
              <a:gd name="connsiteX35" fmla="*/ 959004 w 2022087"/>
              <a:gd name="connsiteY35" fmla="*/ 1576039 h 2051825"/>
              <a:gd name="connsiteX36" fmla="*/ 973873 w 2022087"/>
              <a:gd name="connsiteY36" fmla="*/ 1561171 h 2051825"/>
              <a:gd name="connsiteX37" fmla="*/ 1011043 w 2022087"/>
              <a:gd name="connsiteY37" fmla="*/ 1516566 h 2051825"/>
              <a:gd name="connsiteX38" fmla="*/ 1025912 w 2022087"/>
              <a:gd name="connsiteY38" fmla="*/ 1486830 h 2051825"/>
              <a:gd name="connsiteX39" fmla="*/ 1048214 w 2022087"/>
              <a:gd name="connsiteY39" fmla="*/ 1479395 h 2051825"/>
              <a:gd name="connsiteX40" fmla="*/ 1070517 w 2022087"/>
              <a:gd name="connsiteY40" fmla="*/ 1464527 h 2051825"/>
              <a:gd name="connsiteX41" fmla="*/ 1085385 w 2022087"/>
              <a:gd name="connsiteY41" fmla="*/ 1442225 h 2051825"/>
              <a:gd name="connsiteX42" fmla="*/ 1107687 w 2022087"/>
              <a:gd name="connsiteY42" fmla="*/ 1434791 h 2051825"/>
              <a:gd name="connsiteX43" fmla="*/ 1152292 w 2022087"/>
              <a:gd name="connsiteY43" fmla="*/ 1405054 h 2051825"/>
              <a:gd name="connsiteX44" fmla="*/ 1174595 w 2022087"/>
              <a:gd name="connsiteY44" fmla="*/ 1390186 h 2051825"/>
              <a:gd name="connsiteX45" fmla="*/ 1189463 w 2022087"/>
              <a:gd name="connsiteY45" fmla="*/ 1449659 h 2051825"/>
              <a:gd name="connsiteX46" fmla="*/ 1196897 w 2022087"/>
              <a:gd name="connsiteY46" fmla="*/ 1479395 h 2051825"/>
              <a:gd name="connsiteX47" fmla="*/ 1204331 w 2022087"/>
              <a:gd name="connsiteY47" fmla="*/ 1553737 h 2051825"/>
              <a:gd name="connsiteX48" fmla="*/ 1219200 w 2022087"/>
              <a:gd name="connsiteY48" fmla="*/ 1576039 h 2051825"/>
              <a:gd name="connsiteX49" fmla="*/ 1226634 w 2022087"/>
              <a:gd name="connsiteY49" fmla="*/ 1598342 h 2051825"/>
              <a:gd name="connsiteX50" fmla="*/ 1234068 w 2022087"/>
              <a:gd name="connsiteY50" fmla="*/ 1635512 h 2051825"/>
              <a:gd name="connsiteX51" fmla="*/ 1248936 w 2022087"/>
              <a:gd name="connsiteY51" fmla="*/ 1687551 h 2051825"/>
              <a:gd name="connsiteX52" fmla="*/ 1263804 w 2022087"/>
              <a:gd name="connsiteY52" fmla="*/ 1717288 h 2051825"/>
              <a:gd name="connsiteX53" fmla="*/ 1271239 w 2022087"/>
              <a:gd name="connsiteY53" fmla="*/ 1761893 h 2051825"/>
              <a:gd name="connsiteX54" fmla="*/ 1300975 w 2022087"/>
              <a:gd name="connsiteY54" fmla="*/ 1813932 h 2051825"/>
              <a:gd name="connsiteX55" fmla="*/ 1315843 w 2022087"/>
              <a:gd name="connsiteY55" fmla="*/ 1791630 h 2051825"/>
              <a:gd name="connsiteX56" fmla="*/ 1323278 w 2022087"/>
              <a:gd name="connsiteY56" fmla="*/ 1761893 h 2051825"/>
              <a:gd name="connsiteX57" fmla="*/ 1330712 w 2022087"/>
              <a:gd name="connsiteY57" fmla="*/ 1739591 h 2051825"/>
              <a:gd name="connsiteX58" fmla="*/ 1338146 w 2022087"/>
              <a:gd name="connsiteY58" fmla="*/ 1702420 h 2051825"/>
              <a:gd name="connsiteX59" fmla="*/ 1353014 w 2022087"/>
              <a:gd name="connsiteY59" fmla="*/ 1672683 h 2051825"/>
              <a:gd name="connsiteX60" fmla="*/ 1367883 w 2022087"/>
              <a:gd name="connsiteY60" fmla="*/ 1330712 h 2051825"/>
              <a:gd name="connsiteX61" fmla="*/ 1375317 w 2022087"/>
              <a:gd name="connsiteY61" fmla="*/ 1241503 h 2051825"/>
              <a:gd name="connsiteX62" fmla="*/ 1390185 w 2022087"/>
              <a:gd name="connsiteY62" fmla="*/ 1196898 h 2051825"/>
              <a:gd name="connsiteX63" fmla="*/ 1397619 w 2022087"/>
              <a:gd name="connsiteY63" fmla="*/ 1159727 h 2051825"/>
              <a:gd name="connsiteX64" fmla="*/ 1405053 w 2022087"/>
              <a:gd name="connsiteY64" fmla="*/ 1107688 h 2051825"/>
              <a:gd name="connsiteX65" fmla="*/ 1419922 w 2022087"/>
              <a:gd name="connsiteY65" fmla="*/ 1077951 h 2051825"/>
              <a:gd name="connsiteX66" fmla="*/ 1442224 w 2022087"/>
              <a:gd name="connsiteY66" fmla="*/ 1085386 h 2051825"/>
              <a:gd name="connsiteX67" fmla="*/ 1471961 w 2022087"/>
              <a:gd name="connsiteY67" fmla="*/ 1107688 h 2051825"/>
              <a:gd name="connsiteX68" fmla="*/ 1509131 w 2022087"/>
              <a:gd name="connsiteY68" fmla="*/ 1152293 h 2051825"/>
              <a:gd name="connsiteX69" fmla="*/ 1516565 w 2022087"/>
              <a:gd name="connsiteY69" fmla="*/ 1174595 h 2051825"/>
              <a:gd name="connsiteX70" fmla="*/ 1531434 w 2022087"/>
              <a:gd name="connsiteY70" fmla="*/ 1189464 h 2051825"/>
              <a:gd name="connsiteX71" fmla="*/ 1576039 w 2022087"/>
              <a:gd name="connsiteY71" fmla="*/ 1226634 h 2051825"/>
              <a:gd name="connsiteX72" fmla="*/ 1605775 w 2022087"/>
              <a:gd name="connsiteY72" fmla="*/ 1256371 h 2051825"/>
              <a:gd name="connsiteX73" fmla="*/ 1642946 w 2022087"/>
              <a:gd name="connsiteY73" fmla="*/ 1300976 h 2051825"/>
              <a:gd name="connsiteX74" fmla="*/ 1665248 w 2022087"/>
              <a:gd name="connsiteY74" fmla="*/ 1308410 h 2051825"/>
              <a:gd name="connsiteX75" fmla="*/ 1709853 w 2022087"/>
              <a:gd name="connsiteY75" fmla="*/ 1330712 h 2051825"/>
              <a:gd name="connsiteX76" fmla="*/ 1724722 w 2022087"/>
              <a:gd name="connsiteY76" fmla="*/ 1345581 h 2051825"/>
              <a:gd name="connsiteX77" fmla="*/ 1732156 w 2022087"/>
              <a:gd name="connsiteY77" fmla="*/ 1375317 h 2051825"/>
              <a:gd name="connsiteX78" fmla="*/ 1769326 w 2022087"/>
              <a:gd name="connsiteY78" fmla="*/ 1405054 h 2051825"/>
              <a:gd name="connsiteX79" fmla="*/ 1806497 w 2022087"/>
              <a:gd name="connsiteY79" fmla="*/ 1427356 h 2051825"/>
              <a:gd name="connsiteX80" fmla="*/ 1813931 w 2022087"/>
              <a:gd name="connsiteY80" fmla="*/ 1397620 h 2051825"/>
              <a:gd name="connsiteX81" fmla="*/ 1791629 w 2022087"/>
              <a:gd name="connsiteY81" fmla="*/ 1338147 h 2051825"/>
              <a:gd name="connsiteX82" fmla="*/ 1784195 w 2022087"/>
              <a:gd name="connsiteY82" fmla="*/ 1315844 h 2051825"/>
              <a:gd name="connsiteX83" fmla="*/ 1769326 w 2022087"/>
              <a:gd name="connsiteY83" fmla="*/ 1300976 h 2051825"/>
              <a:gd name="connsiteX84" fmla="*/ 1732156 w 2022087"/>
              <a:gd name="connsiteY84" fmla="*/ 1263805 h 2051825"/>
              <a:gd name="connsiteX85" fmla="*/ 1702419 w 2022087"/>
              <a:gd name="connsiteY85" fmla="*/ 1226634 h 2051825"/>
              <a:gd name="connsiteX86" fmla="*/ 1680117 w 2022087"/>
              <a:gd name="connsiteY86" fmla="*/ 1196898 h 2051825"/>
              <a:gd name="connsiteX87" fmla="*/ 1650380 w 2022087"/>
              <a:gd name="connsiteY87" fmla="*/ 1137425 h 2051825"/>
              <a:gd name="connsiteX88" fmla="*/ 1620643 w 2022087"/>
              <a:gd name="connsiteY88" fmla="*/ 1085386 h 2051825"/>
              <a:gd name="connsiteX89" fmla="*/ 1605775 w 2022087"/>
              <a:gd name="connsiteY89" fmla="*/ 1048215 h 2051825"/>
              <a:gd name="connsiteX90" fmla="*/ 1576039 w 2022087"/>
              <a:gd name="connsiteY90" fmla="*/ 1025912 h 2051825"/>
              <a:gd name="connsiteX91" fmla="*/ 1531434 w 2022087"/>
              <a:gd name="connsiteY91" fmla="*/ 951571 h 2051825"/>
              <a:gd name="connsiteX92" fmla="*/ 1516565 w 2022087"/>
              <a:gd name="connsiteY92" fmla="*/ 929269 h 2051825"/>
              <a:gd name="connsiteX93" fmla="*/ 1479395 w 2022087"/>
              <a:gd name="connsiteY93" fmla="*/ 892098 h 2051825"/>
              <a:gd name="connsiteX94" fmla="*/ 1427356 w 2022087"/>
              <a:gd name="connsiteY94" fmla="*/ 817756 h 2051825"/>
              <a:gd name="connsiteX95" fmla="*/ 1390185 w 2022087"/>
              <a:gd name="connsiteY95" fmla="*/ 780586 h 2051825"/>
              <a:gd name="connsiteX96" fmla="*/ 1367883 w 2022087"/>
              <a:gd name="connsiteY96" fmla="*/ 758283 h 2051825"/>
              <a:gd name="connsiteX97" fmla="*/ 1390185 w 2022087"/>
              <a:gd name="connsiteY97" fmla="*/ 750849 h 2051825"/>
              <a:gd name="connsiteX98" fmla="*/ 1471961 w 2022087"/>
              <a:gd name="connsiteY98" fmla="*/ 773151 h 2051825"/>
              <a:gd name="connsiteX99" fmla="*/ 1486829 w 2022087"/>
              <a:gd name="connsiteY99" fmla="*/ 788020 h 2051825"/>
              <a:gd name="connsiteX100" fmla="*/ 1561170 w 2022087"/>
              <a:gd name="connsiteY100" fmla="*/ 802888 h 2051825"/>
              <a:gd name="connsiteX101" fmla="*/ 1576039 w 2022087"/>
              <a:gd name="connsiteY101" fmla="*/ 817756 h 2051825"/>
              <a:gd name="connsiteX102" fmla="*/ 1605775 w 2022087"/>
              <a:gd name="connsiteY102" fmla="*/ 825191 h 2051825"/>
              <a:gd name="connsiteX103" fmla="*/ 1628078 w 2022087"/>
              <a:gd name="connsiteY103" fmla="*/ 832625 h 2051825"/>
              <a:gd name="connsiteX104" fmla="*/ 1650380 w 2022087"/>
              <a:gd name="connsiteY104" fmla="*/ 847493 h 2051825"/>
              <a:gd name="connsiteX105" fmla="*/ 1717287 w 2022087"/>
              <a:gd name="connsiteY105" fmla="*/ 735981 h 2051825"/>
              <a:gd name="connsiteX106" fmla="*/ 1784195 w 2022087"/>
              <a:gd name="connsiteY106" fmla="*/ 743415 h 2051825"/>
              <a:gd name="connsiteX107" fmla="*/ 1806497 w 2022087"/>
              <a:gd name="connsiteY107" fmla="*/ 713678 h 2051825"/>
              <a:gd name="connsiteX108" fmla="*/ 1813931 w 2022087"/>
              <a:gd name="connsiteY108" fmla="*/ 594732 h 2051825"/>
              <a:gd name="connsiteX109" fmla="*/ 1821365 w 2022087"/>
              <a:gd name="connsiteY109" fmla="*/ 527825 h 2051825"/>
              <a:gd name="connsiteX110" fmla="*/ 1843668 w 2022087"/>
              <a:gd name="connsiteY110" fmla="*/ 468351 h 2051825"/>
              <a:gd name="connsiteX111" fmla="*/ 1836234 w 2022087"/>
              <a:gd name="connsiteY111" fmla="*/ 386576 h 2051825"/>
              <a:gd name="connsiteX112" fmla="*/ 1880839 w 2022087"/>
              <a:gd name="connsiteY112" fmla="*/ 371708 h 2051825"/>
              <a:gd name="connsiteX113" fmla="*/ 1895707 w 2022087"/>
              <a:gd name="connsiteY113" fmla="*/ 356839 h 2051825"/>
              <a:gd name="connsiteX114" fmla="*/ 1903141 w 2022087"/>
              <a:gd name="connsiteY114" fmla="*/ 334537 h 2051825"/>
              <a:gd name="connsiteX115" fmla="*/ 1932878 w 2022087"/>
              <a:gd name="connsiteY115" fmla="*/ 289932 h 2051825"/>
              <a:gd name="connsiteX116" fmla="*/ 1955180 w 2022087"/>
              <a:gd name="connsiteY116" fmla="*/ 245327 h 2051825"/>
              <a:gd name="connsiteX117" fmla="*/ 1984917 w 2022087"/>
              <a:gd name="connsiteY117" fmla="*/ 178420 h 2051825"/>
              <a:gd name="connsiteX118" fmla="*/ 1992351 w 2022087"/>
              <a:gd name="connsiteY118" fmla="*/ 148683 h 2051825"/>
              <a:gd name="connsiteX119" fmla="*/ 2022087 w 2022087"/>
              <a:gd name="connsiteY119" fmla="*/ 111512 h 2051825"/>
              <a:gd name="connsiteX120" fmla="*/ 1984917 w 2022087"/>
              <a:gd name="connsiteY120" fmla="*/ 89210 h 2051825"/>
              <a:gd name="connsiteX121" fmla="*/ 1865970 w 2022087"/>
              <a:gd name="connsiteY121" fmla="*/ 59473 h 2051825"/>
              <a:gd name="connsiteX122" fmla="*/ 1813931 w 2022087"/>
              <a:gd name="connsiteY122" fmla="*/ 44605 h 2051825"/>
              <a:gd name="connsiteX123" fmla="*/ 1717287 w 2022087"/>
              <a:gd name="connsiteY123" fmla="*/ 14869 h 2051825"/>
              <a:gd name="connsiteX124" fmla="*/ 1672683 w 2022087"/>
              <a:gd name="connsiteY124" fmla="*/ 7434 h 2051825"/>
              <a:gd name="connsiteX125" fmla="*/ 1642946 w 2022087"/>
              <a:gd name="connsiteY125" fmla="*/ 0 h 2051825"/>
              <a:gd name="connsiteX126" fmla="*/ 1620643 w 2022087"/>
              <a:gd name="connsiteY126" fmla="*/ 7434 h 2051825"/>
              <a:gd name="connsiteX127" fmla="*/ 1605775 w 2022087"/>
              <a:gd name="connsiteY127" fmla="*/ 59473 h 2051825"/>
              <a:gd name="connsiteX128" fmla="*/ 1568604 w 2022087"/>
              <a:gd name="connsiteY128" fmla="*/ 81776 h 2051825"/>
              <a:gd name="connsiteX129" fmla="*/ 1486829 w 2022087"/>
              <a:gd name="connsiteY129" fmla="*/ 74342 h 2051825"/>
              <a:gd name="connsiteX130" fmla="*/ 1405053 w 2022087"/>
              <a:gd name="connsiteY130" fmla="*/ 59473 h 2051825"/>
              <a:gd name="connsiteX131" fmla="*/ 1345580 w 2022087"/>
              <a:gd name="connsiteY131" fmla="*/ 37171 h 2051825"/>
              <a:gd name="connsiteX132" fmla="*/ 1323278 w 2022087"/>
              <a:gd name="connsiteY132" fmla="*/ 44605 h 2051825"/>
              <a:gd name="connsiteX133" fmla="*/ 1315843 w 2022087"/>
              <a:gd name="connsiteY133" fmla="*/ 96644 h 2051825"/>
              <a:gd name="connsiteX134" fmla="*/ 1308409 w 2022087"/>
              <a:gd name="connsiteY134" fmla="*/ 118947 h 2051825"/>
              <a:gd name="connsiteX135" fmla="*/ 1278673 w 2022087"/>
              <a:gd name="connsiteY135" fmla="*/ 126381 h 2051825"/>
              <a:gd name="connsiteX136" fmla="*/ 1241502 w 2022087"/>
              <a:gd name="connsiteY136" fmla="*/ 156117 h 2051825"/>
              <a:gd name="connsiteX137" fmla="*/ 1204331 w 2022087"/>
              <a:gd name="connsiteY137" fmla="*/ 163551 h 2051825"/>
              <a:gd name="connsiteX138" fmla="*/ 1174595 w 2022087"/>
              <a:gd name="connsiteY138" fmla="*/ 178420 h 2051825"/>
              <a:gd name="connsiteX139" fmla="*/ 1129990 w 2022087"/>
              <a:gd name="connsiteY139" fmla="*/ 185854 h 2051825"/>
              <a:gd name="connsiteX140" fmla="*/ 1107687 w 2022087"/>
              <a:gd name="connsiteY140" fmla="*/ 193288 h 2051825"/>
              <a:gd name="connsiteX141" fmla="*/ 1122556 w 2022087"/>
              <a:gd name="connsiteY141" fmla="*/ 252761 h 2051825"/>
              <a:gd name="connsiteX142" fmla="*/ 1152292 w 2022087"/>
              <a:gd name="connsiteY142" fmla="*/ 260195 h 2051825"/>
              <a:gd name="connsiteX143" fmla="*/ 1204331 w 2022087"/>
              <a:gd name="connsiteY143" fmla="*/ 289932 h 2051825"/>
              <a:gd name="connsiteX144" fmla="*/ 1219200 w 2022087"/>
              <a:gd name="connsiteY144" fmla="*/ 304800 h 2051825"/>
              <a:gd name="connsiteX145" fmla="*/ 1219200 w 2022087"/>
              <a:gd name="connsiteY145" fmla="*/ 431181 h 2051825"/>
              <a:gd name="connsiteX146" fmla="*/ 1211765 w 2022087"/>
              <a:gd name="connsiteY146" fmla="*/ 460917 h 2051825"/>
              <a:gd name="connsiteX147" fmla="*/ 1167161 w 2022087"/>
              <a:gd name="connsiteY147" fmla="*/ 520391 h 2051825"/>
              <a:gd name="connsiteX148" fmla="*/ 1152292 w 2022087"/>
              <a:gd name="connsiteY148" fmla="*/ 542693 h 2051825"/>
              <a:gd name="connsiteX149" fmla="*/ 1174595 w 2022087"/>
              <a:gd name="connsiteY149" fmla="*/ 550127 h 2051825"/>
              <a:gd name="connsiteX150" fmla="*/ 1211765 w 2022087"/>
              <a:gd name="connsiteY150" fmla="*/ 564995 h 2051825"/>
              <a:gd name="connsiteX151" fmla="*/ 1360448 w 2022087"/>
              <a:gd name="connsiteY151" fmla="*/ 557561 h 2051825"/>
              <a:gd name="connsiteX152" fmla="*/ 1367883 w 2022087"/>
              <a:gd name="connsiteY152" fmla="*/ 535259 h 2051825"/>
              <a:gd name="connsiteX153" fmla="*/ 1375317 w 2022087"/>
              <a:gd name="connsiteY153" fmla="*/ 364273 h 2051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Lst>
            <a:rect l="l" t="t" r="r" b="b"/>
            <a:pathLst>
              <a:path w="2022087" h="2051825">
                <a:moveTo>
                  <a:pt x="0" y="2051825"/>
                </a:moveTo>
                <a:cubicBezTo>
                  <a:pt x="2478" y="2032000"/>
                  <a:pt x="3248" y="2011886"/>
                  <a:pt x="7434" y="1992351"/>
                </a:cubicBezTo>
                <a:cubicBezTo>
                  <a:pt x="10718" y="1977027"/>
                  <a:pt x="19578" y="1963181"/>
                  <a:pt x="22302" y="1947747"/>
                </a:cubicBezTo>
                <a:cubicBezTo>
                  <a:pt x="27059" y="1920792"/>
                  <a:pt x="26713" y="1893175"/>
                  <a:pt x="29736" y="1865971"/>
                </a:cubicBezTo>
                <a:cubicBezTo>
                  <a:pt x="31671" y="1848556"/>
                  <a:pt x="35235" y="1831347"/>
                  <a:pt x="37170" y="1813932"/>
                </a:cubicBezTo>
                <a:cubicBezTo>
                  <a:pt x="40193" y="1786728"/>
                  <a:pt x="41787" y="1759382"/>
                  <a:pt x="44604" y="1732156"/>
                </a:cubicBezTo>
                <a:cubicBezTo>
                  <a:pt x="49222" y="1687515"/>
                  <a:pt x="54126" y="1642901"/>
                  <a:pt x="59473" y="1598342"/>
                </a:cubicBezTo>
                <a:cubicBezTo>
                  <a:pt x="65880" y="1544951"/>
                  <a:pt x="62321" y="1560062"/>
                  <a:pt x="74341" y="1524000"/>
                </a:cubicBezTo>
                <a:cubicBezTo>
                  <a:pt x="136015" y="1539418"/>
                  <a:pt x="82183" y="1517075"/>
                  <a:pt x="111512" y="1553737"/>
                </a:cubicBezTo>
                <a:cubicBezTo>
                  <a:pt x="117093" y="1560714"/>
                  <a:pt x="127030" y="1562790"/>
                  <a:pt x="133814" y="1568605"/>
                </a:cubicBezTo>
                <a:cubicBezTo>
                  <a:pt x="196909" y="1622686"/>
                  <a:pt x="134653" y="1579077"/>
                  <a:pt x="185853" y="1613210"/>
                </a:cubicBezTo>
                <a:cubicBezTo>
                  <a:pt x="191104" y="1621086"/>
                  <a:pt x="204999" y="1645085"/>
                  <a:pt x="215590" y="1650381"/>
                </a:cubicBezTo>
                <a:cubicBezTo>
                  <a:pt x="224728" y="1654950"/>
                  <a:pt x="235502" y="1655008"/>
                  <a:pt x="245326" y="1657815"/>
                </a:cubicBezTo>
                <a:cubicBezTo>
                  <a:pt x="252861" y="1659968"/>
                  <a:pt x="260195" y="1662771"/>
                  <a:pt x="267629" y="1665249"/>
                </a:cubicBezTo>
                <a:cubicBezTo>
                  <a:pt x="331551" y="1707864"/>
                  <a:pt x="250669" y="1656768"/>
                  <a:pt x="312234" y="1687551"/>
                </a:cubicBezTo>
                <a:cubicBezTo>
                  <a:pt x="320225" y="1691547"/>
                  <a:pt x="326545" y="1698424"/>
                  <a:pt x="334536" y="1702420"/>
                </a:cubicBezTo>
                <a:cubicBezTo>
                  <a:pt x="345007" y="1707655"/>
                  <a:pt x="378998" y="1720433"/>
                  <a:pt x="394009" y="1724722"/>
                </a:cubicBezTo>
                <a:cubicBezTo>
                  <a:pt x="403833" y="1727529"/>
                  <a:pt x="413834" y="1729678"/>
                  <a:pt x="423746" y="1732156"/>
                </a:cubicBezTo>
                <a:cubicBezTo>
                  <a:pt x="447152" y="1697047"/>
                  <a:pt x="434700" y="1721859"/>
                  <a:pt x="446048" y="1672683"/>
                </a:cubicBezTo>
                <a:cubicBezTo>
                  <a:pt x="450643" y="1652772"/>
                  <a:pt x="455540" y="1632924"/>
                  <a:pt x="460917" y="1613210"/>
                </a:cubicBezTo>
                <a:cubicBezTo>
                  <a:pt x="462979" y="1605650"/>
                  <a:pt x="466450" y="1598510"/>
                  <a:pt x="468351" y="1590908"/>
                </a:cubicBezTo>
                <a:cubicBezTo>
                  <a:pt x="471416" y="1578650"/>
                  <a:pt x="473307" y="1566127"/>
                  <a:pt x="475785" y="1553737"/>
                </a:cubicBezTo>
                <a:cubicBezTo>
                  <a:pt x="478263" y="1514088"/>
                  <a:pt x="466419" y="1470790"/>
                  <a:pt x="483219" y="1434791"/>
                </a:cubicBezTo>
                <a:cubicBezTo>
                  <a:pt x="489593" y="1421132"/>
                  <a:pt x="514591" y="1435007"/>
                  <a:pt x="527824" y="1442225"/>
                </a:cubicBezTo>
                <a:cubicBezTo>
                  <a:pt x="543207" y="1450615"/>
                  <a:pt x="549323" y="1471558"/>
                  <a:pt x="564995" y="1479395"/>
                </a:cubicBezTo>
                <a:cubicBezTo>
                  <a:pt x="574907" y="1484351"/>
                  <a:pt x="585713" y="1487823"/>
                  <a:pt x="594731" y="1494264"/>
                </a:cubicBezTo>
                <a:cubicBezTo>
                  <a:pt x="679858" y="1555070"/>
                  <a:pt x="544910" y="1475206"/>
                  <a:pt x="646770" y="1538869"/>
                </a:cubicBezTo>
                <a:cubicBezTo>
                  <a:pt x="656168" y="1544743"/>
                  <a:pt x="666321" y="1549372"/>
                  <a:pt x="676507" y="1553737"/>
                </a:cubicBezTo>
                <a:cubicBezTo>
                  <a:pt x="683710" y="1556824"/>
                  <a:pt x="691959" y="1557365"/>
                  <a:pt x="698809" y="1561171"/>
                </a:cubicBezTo>
                <a:cubicBezTo>
                  <a:pt x="714430" y="1569849"/>
                  <a:pt x="726461" y="1585257"/>
                  <a:pt x="743414" y="1590908"/>
                </a:cubicBezTo>
                <a:lnTo>
                  <a:pt x="788019" y="1605776"/>
                </a:lnTo>
                <a:lnTo>
                  <a:pt x="810322" y="1613210"/>
                </a:lnTo>
                <a:cubicBezTo>
                  <a:pt x="817756" y="1618166"/>
                  <a:pt x="824148" y="1625253"/>
                  <a:pt x="832624" y="1628078"/>
                </a:cubicBezTo>
                <a:cubicBezTo>
                  <a:pt x="872273" y="1641294"/>
                  <a:pt x="882185" y="1634686"/>
                  <a:pt x="921834" y="1628078"/>
                </a:cubicBezTo>
                <a:cubicBezTo>
                  <a:pt x="926790" y="1615688"/>
                  <a:pt x="928946" y="1601767"/>
                  <a:pt x="936702" y="1590908"/>
                </a:cubicBezTo>
                <a:cubicBezTo>
                  <a:pt x="941895" y="1583637"/>
                  <a:pt x="952027" y="1581621"/>
                  <a:pt x="959004" y="1576039"/>
                </a:cubicBezTo>
                <a:cubicBezTo>
                  <a:pt x="964477" y="1571660"/>
                  <a:pt x="968917" y="1566127"/>
                  <a:pt x="973873" y="1561171"/>
                </a:cubicBezTo>
                <a:cubicBezTo>
                  <a:pt x="1018799" y="1471317"/>
                  <a:pt x="958509" y="1579606"/>
                  <a:pt x="1011043" y="1516566"/>
                </a:cubicBezTo>
                <a:cubicBezTo>
                  <a:pt x="1018138" y="1508053"/>
                  <a:pt x="1018076" y="1494666"/>
                  <a:pt x="1025912" y="1486830"/>
                </a:cubicBezTo>
                <a:cubicBezTo>
                  <a:pt x="1031453" y="1481289"/>
                  <a:pt x="1041205" y="1482900"/>
                  <a:pt x="1048214" y="1479395"/>
                </a:cubicBezTo>
                <a:cubicBezTo>
                  <a:pt x="1056206" y="1475399"/>
                  <a:pt x="1063083" y="1469483"/>
                  <a:pt x="1070517" y="1464527"/>
                </a:cubicBezTo>
                <a:cubicBezTo>
                  <a:pt x="1075473" y="1457093"/>
                  <a:pt x="1078408" y="1447806"/>
                  <a:pt x="1085385" y="1442225"/>
                </a:cubicBezTo>
                <a:cubicBezTo>
                  <a:pt x="1091504" y="1437330"/>
                  <a:pt x="1100837" y="1438597"/>
                  <a:pt x="1107687" y="1434791"/>
                </a:cubicBezTo>
                <a:cubicBezTo>
                  <a:pt x="1123308" y="1426113"/>
                  <a:pt x="1137424" y="1414966"/>
                  <a:pt x="1152292" y="1405054"/>
                </a:cubicBezTo>
                <a:lnTo>
                  <a:pt x="1174595" y="1390186"/>
                </a:lnTo>
                <a:lnTo>
                  <a:pt x="1189463" y="1449659"/>
                </a:lnTo>
                <a:lnTo>
                  <a:pt x="1196897" y="1479395"/>
                </a:lnTo>
                <a:cubicBezTo>
                  <a:pt x="1199375" y="1504176"/>
                  <a:pt x="1198731" y="1529471"/>
                  <a:pt x="1204331" y="1553737"/>
                </a:cubicBezTo>
                <a:cubicBezTo>
                  <a:pt x="1206340" y="1562443"/>
                  <a:pt x="1215204" y="1568048"/>
                  <a:pt x="1219200" y="1576039"/>
                </a:cubicBezTo>
                <a:cubicBezTo>
                  <a:pt x="1222705" y="1583048"/>
                  <a:pt x="1224733" y="1590740"/>
                  <a:pt x="1226634" y="1598342"/>
                </a:cubicBezTo>
                <a:cubicBezTo>
                  <a:pt x="1229698" y="1610600"/>
                  <a:pt x="1231327" y="1623178"/>
                  <a:pt x="1234068" y="1635512"/>
                </a:cubicBezTo>
                <a:cubicBezTo>
                  <a:pt x="1236970" y="1648572"/>
                  <a:pt x="1243204" y="1674176"/>
                  <a:pt x="1248936" y="1687551"/>
                </a:cubicBezTo>
                <a:cubicBezTo>
                  <a:pt x="1253301" y="1697737"/>
                  <a:pt x="1258848" y="1707376"/>
                  <a:pt x="1263804" y="1717288"/>
                </a:cubicBezTo>
                <a:cubicBezTo>
                  <a:pt x="1266282" y="1732156"/>
                  <a:pt x="1266908" y="1747455"/>
                  <a:pt x="1271239" y="1761893"/>
                </a:cubicBezTo>
                <a:cubicBezTo>
                  <a:pt x="1276384" y="1779044"/>
                  <a:pt x="1291019" y="1798998"/>
                  <a:pt x="1300975" y="1813932"/>
                </a:cubicBezTo>
                <a:cubicBezTo>
                  <a:pt x="1305931" y="1806498"/>
                  <a:pt x="1312323" y="1799842"/>
                  <a:pt x="1315843" y="1791630"/>
                </a:cubicBezTo>
                <a:cubicBezTo>
                  <a:pt x="1319868" y="1782239"/>
                  <a:pt x="1320471" y="1771717"/>
                  <a:pt x="1323278" y="1761893"/>
                </a:cubicBezTo>
                <a:cubicBezTo>
                  <a:pt x="1325431" y="1754358"/>
                  <a:pt x="1328811" y="1747193"/>
                  <a:pt x="1330712" y="1739591"/>
                </a:cubicBezTo>
                <a:cubicBezTo>
                  <a:pt x="1333777" y="1727333"/>
                  <a:pt x="1334150" y="1714407"/>
                  <a:pt x="1338146" y="1702420"/>
                </a:cubicBezTo>
                <a:cubicBezTo>
                  <a:pt x="1341650" y="1691906"/>
                  <a:pt x="1348058" y="1682595"/>
                  <a:pt x="1353014" y="1672683"/>
                </a:cubicBezTo>
                <a:cubicBezTo>
                  <a:pt x="1370688" y="1478269"/>
                  <a:pt x="1352108" y="1701411"/>
                  <a:pt x="1367883" y="1330712"/>
                </a:cubicBezTo>
                <a:cubicBezTo>
                  <a:pt x="1369152" y="1300900"/>
                  <a:pt x="1370412" y="1270936"/>
                  <a:pt x="1375317" y="1241503"/>
                </a:cubicBezTo>
                <a:cubicBezTo>
                  <a:pt x="1377894" y="1226044"/>
                  <a:pt x="1386061" y="1212018"/>
                  <a:pt x="1390185" y="1196898"/>
                </a:cubicBezTo>
                <a:cubicBezTo>
                  <a:pt x="1393510" y="1184708"/>
                  <a:pt x="1395542" y="1172191"/>
                  <a:pt x="1397619" y="1159727"/>
                </a:cubicBezTo>
                <a:cubicBezTo>
                  <a:pt x="1400500" y="1142443"/>
                  <a:pt x="1400442" y="1124593"/>
                  <a:pt x="1405053" y="1107688"/>
                </a:cubicBezTo>
                <a:cubicBezTo>
                  <a:pt x="1407969" y="1096996"/>
                  <a:pt x="1414966" y="1087863"/>
                  <a:pt x="1419922" y="1077951"/>
                </a:cubicBezTo>
                <a:cubicBezTo>
                  <a:pt x="1427356" y="1080429"/>
                  <a:pt x="1435420" y="1081498"/>
                  <a:pt x="1442224" y="1085386"/>
                </a:cubicBezTo>
                <a:cubicBezTo>
                  <a:pt x="1452982" y="1091533"/>
                  <a:pt x="1462554" y="1099625"/>
                  <a:pt x="1471961" y="1107688"/>
                </a:cubicBezTo>
                <a:cubicBezTo>
                  <a:pt x="1486345" y="1120018"/>
                  <a:pt x="1500528" y="1135088"/>
                  <a:pt x="1509131" y="1152293"/>
                </a:cubicBezTo>
                <a:cubicBezTo>
                  <a:pt x="1512635" y="1159302"/>
                  <a:pt x="1512533" y="1167876"/>
                  <a:pt x="1516565" y="1174595"/>
                </a:cubicBezTo>
                <a:cubicBezTo>
                  <a:pt x="1520171" y="1180605"/>
                  <a:pt x="1526159" y="1184848"/>
                  <a:pt x="1531434" y="1189464"/>
                </a:cubicBezTo>
                <a:cubicBezTo>
                  <a:pt x="1546000" y="1202209"/>
                  <a:pt x="1561653" y="1213687"/>
                  <a:pt x="1576039" y="1226634"/>
                </a:cubicBezTo>
                <a:cubicBezTo>
                  <a:pt x="1586458" y="1236012"/>
                  <a:pt x="1596398" y="1245952"/>
                  <a:pt x="1605775" y="1256371"/>
                </a:cubicBezTo>
                <a:cubicBezTo>
                  <a:pt x="1618722" y="1270757"/>
                  <a:pt x="1628380" y="1288231"/>
                  <a:pt x="1642946" y="1300976"/>
                </a:cubicBezTo>
                <a:cubicBezTo>
                  <a:pt x="1648843" y="1306136"/>
                  <a:pt x="1658239" y="1304906"/>
                  <a:pt x="1665248" y="1308410"/>
                </a:cubicBezTo>
                <a:cubicBezTo>
                  <a:pt x="1722893" y="1337232"/>
                  <a:pt x="1653797" y="1312027"/>
                  <a:pt x="1709853" y="1330712"/>
                </a:cubicBezTo>
                <a:cubicBezTo>
                  <a:pt x="1714809" y="1335668"/>
                  <a:pt x="1721587" y="1339312"/>
                  <a:pt x="1724722" y="1345581"/>
                </a:cubicBezTo>
                <a:cubicBezTo>
                  <a:pt x="1729291" y="1354719"/>
                  <a:pt x="1726026" y="1367143"/>
                  <a:pt x="1732156" y="1375317"/>
                </a:cubicBezTo>
                <a:cubicBezTo>
                  <a:pt x="1741676" y="1388011"/>
                  <a:pt x="1757279" y="1394728"/>
                  <a:pt x="1769326" y="1405054"/>
                </a:cubicBezTo>
                <a:cubicBezTo>
                  <a:pt x="1795300" y="1427317"/>
                  <a:pt x="1771325" y="1415632"/>
                  <a:pt x="1806497" y="1427356"/>
                </a:cubicBezTo>
                <a:cubicBezTo>
                  <a:pt x="1808975" y="1417444"/>
                  <a:pt x="1813931" y="1407837"/>
                  <a:pt x="1813931" y="1397620"/>
                </a:cubicBezTo>
                <a:cubicBezTo>
                  <a:pt x="1813931" y="1374775"/>
                  <a:pt x="1800088" y="1357885"/>
                  <a:pt x="1791629" y="1338147"/>
                </a:cubicBezTo>
                <a:cubicBezTo>
                  <a:pt x="1788542" y="1330944"/>
                  <a:pt x="1788227" y="1322564"/>
                  <a:pt x="1784195" y="1315844"/>
                </a:cubicBezTo>
                <a:cubicBezTo>
                  <a:pt x="1780589" y="1309834"/>
                  <a:pt x="1773705" y="1306449"/>
                  <a:pt x="1769326" y="1300976"/>
                </a:cubicBezTo>
                <a:cubicBezTo>
                  <a:pt x="1729677" y="1251415"/>
                  <a:pt x="1781717" y="1303453"/>
                  <a:pt x="1732156" y="1263805"/>
                </a:cubicBezTo>
                <a:cubicBezTo>
                  <a:pt x="1715576" y="1250541"/>
                  <a:pt x="1715302" y="1244670"/>
                  <a:pt x="1702419" y="1226634"/>
                </a:cubicBezTo>
                <a:cubicBezTo>
                  <a:pt x="1695218" y="1216552"/>
                  <a:pt x="1686360" y="1207600"/>
                  <a:pt x="1680117" y="1196898"/>
                </a:cubicBezTo>
                <a:cubicBezTo>
                  <a:pt x="1668949" y="1177753"/>
                  <a:pt x="1661377" y="1156669"/>
                  <a:pt x="1650380" y="1137425"/>
                </a:cubicBezTo>
                <a:cubicBezTo>
                  <a:pt x="1640468" y="1120079"/>
                  <a:pt x="1629578" y="1103256"/>
                  <a:pt x="1620643" y="1085386"/>
                </a:cubicBezTo>
                <a:cubicBezTo>
                  <a:pt x="1614675" y="1073450"/>
                  <a:pt x="1613782" y="1058891"/>
                  <a:pt x="1605775" y="1048215"/>
                </a:cubicBezTo>
                <a:cubicBezTo>
                  <a:pt x="1598341" y="1038303"/>
                  <a:pt x="1585951" y="1033346"/>
                  <a:pt x="1576039" y="1025912"/>
                </a:cubicBezTo>
                <a:cubicBezTo>
                  <a:pt x="1543387" y="960610"/>
                  <a:pt x="1567293" y="1001774"/>
                  <a:pt x="1531434" y="951571"/>
                </a:cubicBezTo>
                <a:cubicBezTo>
                  <a:pt x="1526241" y="944301"/>
                  <a:pt x="1522449" y="935993"/>
                  <a:pt x="1516565" y="929269"/>
                </a:cubicBezTo>
                <a:cubicBezTo>
                  <a:pt x="1505026" y="916082"/>
                  <a:pt x="1489443" y="906453"/>
                  <a:pt x="1479395" y="892098"/>
                </a:cubicBezTo>
                <a:cubicBezTo>
                  <a:pt x="1462049" y="867317"/>
                  <a:pt x="1448745" y="839145"/>
                  <a:pt x="1427356" y="817756"/>
                </a:cubicBezTo>
                <a:lnTo>
                  <a:pt x="1390185" y="780586"/>
                </a:lnTo>
                <a:lnTo>
                  <a:pt x="1367883" y="758283"/>
                </a:lnTo>
                <a:cubicBezTo>
                  <a:pt x="1375317" y="755805"/>
                  <a:pt x="1382381" y="750140"/>
                  <a:pt x="1390185" y="750849"/>
                </a:cubicBezTo>
                <a:cubicBezTo>
                  <a:pt x="1413241" y="752945"/>
                  <a:pt x="1447153" y="764882"/>
                  <a:pt x="1471961" y="773151"/>
                </a:cubicBezTo>
                <a:cubicBezTo>
                  <a:pt x="1476917" y="778107"/>
                  <a:pt x="1480560" y="784885"/>
                  <a:pt x="1486829" y="788020"/>
                </a:cubicBezTo>
                <a:cubicBezTo>
                  <a:pt x="1497918" y="793565"/>
                  <a:pt x="1555571" y="801955"/>
                  <a:pt x="1561170" y="802888"/>
                </a:cubicBezTo>
                <a:cubicBezTo>
                  <a:pt x="1566126" y="807844"/>
                  <a:pt x="1569770" y="814621"/>
                  <a:pt x="1576039" y="817756"/>
                </a:cubicBezTo>
                <a:cubicBezTo>
                  <a:pt x="1585177" y="822325"/>
                  <a:pt x="1595951" y="822384"/>
                  <a:pt x="1605775" y="825191"/>
                </a:cubicBezTo>
                <a:cubicBezTo>
                  <a:pt x="1613310" y="827344"/>
                  <a:pt x="1620644" y="830147"/>
                  <a:pt x="1628078" y="832625"/>
                </a:cubicBezTo>
                <a:cubicBezTo>
                  <a:pt x="1635512" y="837581"/>
                  <a:pt x="1641482" y="846684"/>
                  <a:pt x="1650380" y="847493"/>
                </a:cubicBezTo>
                <a:cubicBezTo>
                  <a:pt x="1742925" y="855906"/>
                  <a:pt x="1710937" y="824888"/>
                  <a:pt x="1717287" y="735981"/>
                </a:cubicBezTo>
                <a:cubicBezTo>
                  <a:pt x="1739590" y="738459"/>
                  <a:pt x="1762425" y="748858"/>
                  <a:pt x="1784195" y="743415"/>
                </a:cubicBezTo>
                <a:cubicBezTo>
                  <a:pt x="1796215" y="740410"/>
                  <a:pt x="1804067" y="725828"/>
                  <a:pt x="1806497" y="713678"/>
                </a:cubicBezTo>
                <a:cubicBezTo>
                  <a:pt x="1814288" y="674723"/>
                  <a:pt x="1810763" y="634332"/>
                  <a:pt x="1813931" y="594732"/>
                </a:cubicBezTo>
                <a:cubicBezTo>
                  <a:pt x="1815720" y="572364"/>
                  <a:pt x="1818399" y="550068"/>
                  <a:pt x="1821365" y="527825"/>
                </a:cubicBezTo>
                <a:cubicBezTo>
                  <a:pt x="1827970" y="478289"/>
                  <a:pt x="1819064" y="492957"/>
                  <a:pt x="1843668" y="468351"/>
                </a:cubicBezTo>
                <a:cubicBezTo>
                  <a:pt x="1830864" y="442744"/>
                  <a:pt x="1811578" y="418276"/>
                  <a:pt x="1836234" y="386576"/>
                </a:cubicBezTo>
                <a:cubicBezTo>
                  <a:pt x="1845856" y="374205"/>
                  <a:pt x="1880839" y="371708"/>
                  <a:pt x="1880839" y="371708"/>
                </a:cubicBezTo>
                <a:cubicBezTo>
                  <a:pt x="1885795" y="366752"/>
                  <a:pt x="1892101" y="362849"/>
                  <a:pt x="1895707" y="356839"/>
                </a:cubicBezTo>
                <a:cubicBezTo>
                  <a:pt x="1899739" y="350120"/>
                  <a:pt x="1900054" y="341740"/>
                  <a:pt x="1903141" y="334537"/>
                </a:cubicBezTo>
                <a:cubicBezTo>
                  <a:pt x="1916644" y="303030"/>
                  <a:pt x="1913018" y="309790"/>
                  <a:pt x="1932878" y="289932"/>
                </a:cubicBezTo>
                <a:cubicBezTo>
                  <a:pt x="1940312" y="275064"/>
                  <a:pt x="1948301" y="260460"/>
                  <a:pt x="1955180" y="245327"/>
                </a:cubicBezTo>
                <a:cubicBezTo>
                  <a:pt x="2002614" y="140970"/>
                  <a:pt x="1940453" y="267341"/>
                  <a:pt x="1984917" y="178420"/>
                </a:cubicBezTo>
                <a:cubicBezTo>
                  <a:pt x="1987395" y="168508"/>
                  <a:pt x="1988326" y="158074"/>
                  <a:pt x="1992351" y="148683"/>
                </a:cubicBezTo>
                <a:cubicBezTo>
                  <a:pt x="1999384" y="132273"/>
                  <a:pt x="2010098" y="123501"/>
                  <a:pt x="2022087" y="111512"/>
                </a:cubicBezTo>
                <a:cubicBezTo>
                  <a:pt x="2009697" y="104078"/>
                  <a:pt x="1998071" y="95189"/>
                  <a:pt x="1984917" y="89210"/>
                </a:cubicBezTo>
                <a:cubicBezTo>
                  <a:pt x="1937334" y="67581"/>
                  <a:pt x="1921824" y="75431"/>
                  <a:pt x="1865970" y="59473"/>
                </a:cubicBezTo>
                <a:cubicBezTo>
                  <a:pt x="1848624" y="54517"/>
                  <a:pt x="1831174" y="49910"/>
                  <a:pt x="1813931" y="44605"/>
                </a:cubicBezTo>
                <a:cubicBezTo>
                  <a:pt x="1773276" y="32096"/>
                  <a:pt x="1760149" y="24760"/>
                  <a:pt x="1717287" y="14869"/>
                </a:cubicBezTo>
                <a:cubicBezTo>
                  <a:pt x="1702600" y="11480"/>
                  <a:pt x="1687463" y="10390"/>
                  <a:pt x="1672683" y="7434"/>
                </a:cubicBezTo>
                <a:cubicBezTo>
                  <a:pt x="1662664" y="5430"/>
                  <a:pt x="1652858" y="2478"/>
                  <a:pt x="1642946" y="0"/>
                </a:cubicBezTo>
                <a:cubicBezTo>
                  <a:pt x="1635512" y="2478"/>
                  <a:pt x="1626184" y="1893"/>
                  <a:pt x="1620643" y="7434"/>
                </a:cubicBezTo>
                <a:cubicBezTo>
                  <a:pt x="1616990" y="11087"/>
                  <a:pt x="1605968" y="59088"/>
                  <a:pt x="1605775" y="59473"/>
                </a:cubicBezTo>
                <a:cubicBezTo>
                  <a:pt x="1597611" y="75802"/>
                  <a:pt x="1583866" y="76689"/>
                  <a:pt x="1568604" y="81776"/>
                </a:cubicBezTo>
                <a:cubicBezTo>
                  <a:pt x="1541346" y="79298"/>
                  <a:pt x="1514012" y="77540"/>
                  <a:pt x="1486829" y="74342"/>
                </a:cubicBezTo>
                <a:cubicBezTo>
                  <a:pt x="1463719" y="71623"/>
                  <a:pt x="1428538" y="64170"/>
                  <a:pt x="1405053" y="59473"/>
                </a:cubicBezTo>
                <a:cubicBezTo>
                  <a:pt x="1388135" y="51014"/>
                  <a:pt x="1365825" y="37171"/>
                  <a:pt x="1345580" y="37171"/>
                </a:cubicBezTo>
                <a:cubicBezTo>
                  <a:pt x="1337744" y="37171"/>
                  <a:pt x="1330712" y="42127"/>
                  <a:pt x="1323278" y="44605"/>
                </a:cubicBezTo>
                <a:cubicBezTo>
                  <a:pt x="1320800" y="61951"/>
                  <a:pt x="1319280" y="79462"/>
                  <a:pt x="1315843" y="96644"/>
                </a:cubicBezTo>
                <a:cubicBezTo>
                  <a:pt x="1314306" y="104328"/>
                  <a:pt x="1314528" y="114052"/>
                  <a:pt x="1308409" y="118947"/>
                </a:cubicBezTo>
                <a:cubicBezTo>
                  <a:pt x="1300431" y="125330"/>
                  <a:pt x="1288585" y="123903"/>
                  <a:pt x="1278673" y="126381"/>
                </a:cubicBezTo>
                <a:cubicBezTo>
                  <a:pt x="1267787" y="137266"/>
                  <a:pt x="1256505" y="150491"/>
                  <a:pt x="1241502" y="156117"/>
                </a:cubicBezTo>
                <a:cubicBezTo>
                  <a:pt x="1229671" y="160554"/>
                  <a:pt x="1216721" y="161073"/>
                  <a:pt x="1204331" y="163551"/>
                </a:cubicBezTo>
                <a:cubicBezTo>
                  <a:pt x="1194419" y="168507"/>
                  <a:pt x="1185210" y="175235"/>
                  <a:pt x="1174595" y="178420"/>
                </a:cubicBezTo>
                <a:cubicBezTo>
                  <a:pt x="1160157" y="182751"/>
                  <a:pt x="1144704" y="182584"/>
                  <a:pt x="1129990" y="185854"/>
                </a:cubicBezTo>
                <a:cubicBezTo>
                  <a:pt x="1122340" y="187554"/>
                  <a:pt x="1115121" y="190810"/>
                  <a:pt x="1107687" y="193288"/>
                </a:cubicBezTo>
                <a:cubicBezTo>
                  <a:pt x="1112643" y="213112"/>
                  <a:pt x="1111221" y="235758"/>
                  <a:pt x="1122556" y="252761"/>
                </a:cubicBezTo>
                <a:cubicBezTo>
                  <a:pt x="1128223" y="261262"/>
                  <a:pt x="1142726" y="256607"/>
                  <a:pt x="1152292" y="260195"/>
                </a:cubicBezTo>
                <a:cubicBezTo>
                  <a:pt x="1166656" y="265582"/>
                  <a:pt x="1191644" y="279782"/>
                  <a:pt x="1204331" y="289932"/>
                </a:cubicBezTo>
                <a:cubicBezTo>
                  <a:pt x="1209804" y="294310"/>
                  <a:pt x="1214244" y="299844"/>
                  <a:pt x="1219200" y="304800"/>
                </a:cubicBezTo>
                <a:cubicBezTo>
                  <a:pt x="1233534" y="362139"/>
                  <a:pt x="1230377" y="336186"/>
                  <a:pt x="1219200" y="431181"/>
                </a:cubicBezTo>
                <a:cubicBezTo>
                  <a:pt x="1218006" y="441328"/>
                  <a:pt x="1216913" y="452092"/>
                  <a:pt x="1211765" y="460917"/>
                </a:cubicBezTo>
                <a:cubicBezTo>
                  <a:pt x="1199279" y="482322"/>
                  <a:pt x="1180907" y="499773"/>
                  <a:pt x="1167161" y="520391"/>
                </a:cubicBezTo>
                <a:lnTo>
                  <a:pt x="1152292" y="542693"/>
                </a:lnTo>
                <a:cubicBezTo>
                  <a:pt x="1159726" y="545171"/>
                  <a:pt x="1167257" y="547375"/>
                  <a:pt x="1174595" y="550127"/>
                </a:cubicBezTo>
                <a:cubicBezTo>
                  <a:pt x="1187090" y="554812"/>
                  <a:pt x="1198431" y="564462"/>
                  <a:pt x="1211765" y="564995"/>
                </a:cubicBezTo>
                <a:cubicBezTo>
                  <a:pt x="1261348" y="566978"/>
                  <a:pt x="1310887" y="560039"/>
                  <a:pt x="1360448" y="557561"/>
                </a:cubicBezTo>
                <a:cubicBezTo>
                  <a:pt x="1362926" y="550127"/>
                  <a:pt x="1367204" y="543066"/>
                  <a:pt x="1367883" y="535259"/>
                </a:cubicBezTo>
                <a:cubicBezTo>
                  <a:pt x="1375688" y="445503"/>
                  <a:pt x="1375317" y="426258"/>
                  <a:pt x="1375317" y="364273"/>
                </a:cubicBezTo>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53" name="직선 화살표 연결선 52">
            <a:extLst>
              <a:ext uri="{FF2B5EF4-FFF2-40B4-BE49-F238E27FC236}">
                <a16:creationId xmlns:a16="http://schemas.microsoft.com/office/drawing/2014/main" id="{8E61B3B6-D333-48B6-9E45-18FE0E424106}"/>
              </a:ext>
            </a:extLst>
          </p:cNvPr>
          <p:cNvCxnSpPr>
            <a:cxnSpLocks/>
          </p:cNvCxnSpPr>
          <p:nvPr/>
        </p:nvCxnSpPr>
        <p:spPr>
          <a:xfrm flipV="1">
            <a:off x="5657919" y="3726594"/>
            <a:ext cx="0" cy="267605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직선 화살표 연결선 53">
            <a:extLst>
              <a:ext uri="{FF2B5EF4-FFF2-40B4-BE49-F238E27FC236}">
                <a16:creationId xmlns:a16="http://schemas.microsoft.com/office/drawing/2014/main" id="{D30D0209-610C-4668-9C2B-CBD92852964C}"/>
              </a:ext>
            </a:extLst>
          </p:cNvPr>
          <p:cNvCxnSpPr>
            <a:cxnSpLocks/>
          </p:cNvCxnSpPr>
          <p:nvPr/>
        </p:nvCxnSpPr>
        <p:spPr>
          <a:xfrm flipV="1">
            <a:off x="5353120" y="6120158"/>
            <a:ext cx="2777096" cy="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E8B24D16-0C45-4281-995F-92586E662642}"/>
                  </a:ext>
                </a:extLst>
              </p:cNvPr>
              <p:cNvSpPr txBox="1"/>
              <p:nvPr/>
            </p:nvSpPr>
            <p:spPr>
              <a:xfrm>
                <a:off x="8023309" y="5935492"/>
                <a:ext cx="57554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𝑤</m:t>
                          </m:r>
                        </m:e>
                        <m:sub>
                          <m:r>
                            <a:rPr lang="en-US" altLang="ko-KR" sz="1800" b="0" i="1" smtClean="0">
                              <a:solidFill>
                                <a:srgbClr val="000000"/>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55" name="TextBox 54">
                <a:extLst>
                  <a:ext uri="{FF2B5EF4-FFF2-40B4-BE49-F238E27FC236}">
                    <a16:creationId xmlns:a16="http://schemas.microsoft.com/office/drawing/2014/main" id="{E8B24D16-0C45-4281-995F-92586E662642}"/>
                  </a:ext>
                </a:extLst>
              </p:cNvPr>
              <p:cNvSpPr txBox="1">
                <a:spLocks noRot="1" noChangeAspect="1" noMove="1" noResize="1" noEditPoints="1" noAdjustHandles="1" noChangeArrowheads="1" noChangeShapeType="1" noTextEdit="1"/>
              </p:cNvSpPr>
              <p:nvPr/>
            </p:nvSpPr>
            <p:spPr>
              <a:xfrm>
                <a:off x="8023309" y="5935492"/>
                <a:ext cx="575542" cy="369332"/>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B58F0E6F-A029-4732-B4DF-AD7EB261073A}"/>
                  </a:ext>
                </a:extLst>
              </p:cNvPr>
              <p:cNvSpPr txBox="1"/>
              <p:nvPr/>
            </p:nvSpPr>
            <p:spPr>
              <a:xfrm>
                <a:off x="5380459" y="3364086"/>
                <a:ext cx="58086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𝑤</m:t>
                          </m:r>
                        </m:e>
                        <m:sub>
                          <m:r>
                            <a:rPr lang="en-US" altLang="ko-KR" sz="1800" b="0" i="1" smtClean="0">
                              <a:solidFill>
                                <a:srgbClr val="000000"/>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B58F0E6F-A029-4732-B4DF-AD7EB261073A}"/>
                  </a:ext>
                </a:extLst>
              </p:cNvPr>
              <p:cNvSpPr txBox="1">
                <a:spLocks noRot="1" noChangeAspect="1" noMove="1" noResize="1" noEditPoints="1" noAdjustHandles="1" noChangeArrowheads="1" noChangeShapeType="1" noTextEdit="1"/>
              </p:cNvSpPr>
              <p:nvPr/>
            </p:nvSpPr>
            <p:spPr>
              <a:xfrm>
                <a:off x="5380459" y="3364086"/>
                <a:ext cx="580864" cy="369332"/>
              </a:xfrm>
              <a:prstGeom prst="rect">
                <a:avLst/>
              </a:prstGeom>
              <a:blipFill>
                <a:blip r:embed="rId6"/>
                <a:stretch>
                  <a:fillRect/>
                </a:stretch>
              </a:blipFill>
            </p:spPr>
            <p:txBody>
              <a:bodyPr/>
              <a:lstStyle/>
              <a:p>
                <a:r>
                  <a:rPr lang="ko-KR" altLang="en-US">
                    <a:noFill/>
                  </a:rPr>
                  <a:t> </a:t>
                </a:r>
              </a:p>
            </p:txBody>
          </p:sp>
        </mc:Fallback>
      </mc:AlternateContent>
      <p:sp>
        <p:nvSpPr>
          <p:cNvPr id="57" name="TextBox 56">
            <a:extLst>
              <a:ext uri="{FF2B5EF4-FFF2-40B4-BE49-F238E27FC236}">
                <a16:creationId xmlns:a16="http://schemas.microsoft.com/office/drawing/2014/main" id="{39624322-306A-49B6-9933-2B8022307672}"/>
              </a:ext>
            </a:extLst>
          </p:cNvPr>
          <p:cNvSpPr txBox="1"/>
          <p:nvPr/>
        </p:nvSpPr>
        <p:spPr>
          <a:xfrm>
            <a:off x="5961323" y="6339396"/>
            <a:ext cx="159210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배치 경사 </a:t>
            </a:r>
            <a:r>
              <a:rPr lang="ko-KR" altLang="en-US" err="1">
                <a:solidFill>
                  <a:schemeClr val="tx1"/>
                </a:solidFill>
                <a:latin typeface="고도 M" panose="02000503000000020004" pitchFamily="2" charset="-127"/>
                <a:ea typeface="고도 M" panose="02000503000000020004" pitchFamily="2" charset="-127"/>
              </a:rPr>
              <a:t>하강법</a:t>
            </a:r>
            <a:endParaRPr lang="ko-KR" altLang="en-US">
              <a:solidFill>
                <a:schemeClr val="tx1"/>
              </a:solidFill>
              <a:latin typeface="고도 M" panose="02000503000000020004" pitchFamily="2" charset="-127"/>
              <a:ea typeface="고도 M" panose="02000503000000020004" pitchFamily="2" charset="-127"/>
            </a:endParaRPr>
          </a:p>
        </p:txBody>
      </p:sp>
      <p:sp>
        <p:nvSpPr>
          <p:cNvPr id="58" name="타원 57">
            <a:extLst>
              <a:ext uri="{FF2B5EF4-FFF2-40B4-BE49-F238E27FC236}">
                <a16:creationId xmlns:a16="http://schemas.microsoft.com/office/drawing/2014/main" id="{98EA4A28-A4F9-4EE2-8C31-988E09CEFC12}"/>
              </a:ext>
            </a:extLst>
          </p:cNvPr>
          <p:cNvSpPr/>
          <p:nvPr/>
        </p:nvSpPr>
        <p:spPr>
          <a:xfrm>
            <a:off x="7605660" y="3860658"/>
            <a:ext cx="133714" cy="13371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타원 58">
            <a:extLst>
              <a:ext uri="{FF2B5EF4-FFF2-40B4-BE49-F238E27FC236}">
                <a16:creationId xmlns:a16="http://schemas.microsoft.com/office/drawing/2014/main" id="{2619D03E-E5D1-4C0B-8358-434BACE798AC}"/>
              </a:ext>
            </a:extLst>
          </p:cNvPr>
          <p:cNvSpPr/>
          <p:nvPr/>
        </p:nvSpPr>
        <p:spPr>
          <a:xfrm>
            <a:off x="6178304" y="5641286"/>
            <a:ext cx="133714" cy="13371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81" name="자유형: 도형 7180">
            <a:extLst>
              <a:ext uri="{FF2B5EF4-FFF2-40B4-BE49-F238E27FC236}">
                <a16:creationId xmlns:a16="http://schemas.microsoft.com/office/drawing/2014/main" id="{C34612A7-D7DB-4E8A-BCBB-E3B4F4AC35ED}"/>
              </a:ext>
            </a:extLst>
          </p:cNvPr>
          <p:cNvSpPr/>
          <p:nvPr/>
        </p:nvSpPr>
        <p:spPr>
          <a:xfrm>
            <a:off x="6266985" y="3940098"/>
            <a:ext cx="1360449" cy="1747024"/>
          </a:xfrm>
          <a:custGeom>
            <a:avLst/>
            <a:gdLst>
              <a:gd name="connsiteX0" fmla="*/ 0 w 1360449"/>
              <a:gd name="connsiteY0" fmla="*/ 1747024 h 1747024"/>
              <a:gd name="connsiteX1" fmla="*/ 356839 w 1360449"/>
              <a:gd name="connsiteY1" fmla="*/ 654204 h 1747024"/>
              <a:gd name="connsiteX2" fmla="*/ 1360449 w 1360449"/>
              <a:gd name="connsiteY2" fmla="*/ 0 h 1747024"/>
            </a:gdLst>
            <a:ahLst/>
            <a:cxnLst>
              <a:cxn ang="0">
                <a:pos x="connsiteX0" y="connsiteY0"/>
              </a:cxn>
              <a:cxn ang="0">
                <a:pos x="connsiteX1" y="connsiteY1"/>
              </a:cxn>
              <a:cxn ang="0">
                <a:pos x="connsiteX2" y="connsiteY2"/>
              </a:cxn>
            </a:cxnLst>
            <a:rect l="l" t="t" r="r" b="b"/>
            <a:pathLst>
              <a:path w="1360449" h="1747024">
                <a:moveTo>
                  <a:pt x="0" y="1747024"/>
                </a:moveTo>
                <a:cubicBezTo>
                  <a:pt x="65049" y="1346199"/>
                  <a:pt x="130098" y="945374"/>
                  <a:pt x="356839" y="654204"/>
                </a:cubicBezTo>
                <a:cubicBezTo>
                  <a:pt x="583580" y="363034"/>
                  <a:pt x="972014" y="181517"/>
                  <a:pt x="1360449" y="0"/>
                </a:cubicBezTo>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28468408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신경망 구조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3.1 </a:t>
            </a:r>
            <a:r>
              <a:rPr lang="ko-KR" altLang="en-US" sz="1800" b="1">
                <a:solidFill>
                  <a:srgbClr val="000000"/>
                </a:solidFill>
                <a:ea typeface="-2002" pitchFamily="18" charset="-127"/>
              </a:rPr>
              <a:t>단일층 신경망 구현</a:t>
            </a:r>
          </a:p>
        </p:txBody>
      </p:sp>
      <p:sp>
        <p:nvSpPr>
          <p:cNvPr id="51" name="TextBox 50">
            <a:extLst>
              <a:ext uri="{FF2B5EF4-FFF2-40B4-BE49-F238E27FC236}">
                <a16:creationId xmlns:a16="http://schemas.microsoft.com/office/drawing/2014/main" id="{00487E67-B5E5-4D99-8D7A-B4B05C62E828}"/>
              </a:ext>
            </a:extLst>
          </p:cNvPr>
          <p:cNvSpPr txBox="1"/>
          <p:nvPr/>
        </p:nvSpPr>
        <p:spPr>
          <a:xfrm>
            <a:off x="1241502" y="955930"/>
            <a:ext cx="4222631"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매 </a:t>
            </a:r>
            <a:r>
              <a:rPr lang="ko-KR" altLang="en-US" sz="1800" err="1">
                <a:solidFill>
                  <a:schemeClr val="tx1"/>
                </a:solidFill>
                <a:latin typeface="고도 M" panose="02000503000000020004" pitchFamily="2" charset="-127"/>
                <a:ea typeface="고도 M" panose="02000503000000020004" pitchFamily="2" charset="-127"/>
              </a:rPr>
              <a:t>에포크</a:t>
            </a:r>
            <a:r>
              <a:rPr lang="ko-KR" altLang="en-US" sz="1800">
                <a:solidFill>
                  <a:schemeClr val="tx1"/>
                </a:solidFill>
                <a:latin typeface="고도 M" panose="02000503000000020004" pitchFamily="2" charset="-127"/>
                <a:ea typeface="고도 M" panose="02000503000000020004" pitchFamily="2" charset="-127"/>
              </a:rPr>
              <a:t> 마다 훈련 세트의 샘플 순서 섞기</a:t>
            </a:r>
          </a:p>
        </p:txBody>
      </p:sp>
      <p:grpSp>
        <p:nvGrpSpPr>
          <p:cNvPr id="7" name="그룹 6">
            <a:extLst>
              <a:ext uri="{FF2B5EF4-FFF2-40B4-BE49-F238E27FC236}">
                <a16:creationId xmlns:a16="http://schemas.microsoft.com/office/drawing/2014/main" id="{EAA6C88C-3B16-45ED-8D84-359350D48507}"/>
              </a:ext>
            </a:extLst>
          </p:cNvPr>
          <p:cNvGrpSpPr/>
          <p:nvPr/>
        </p:nvGrpSpPr>
        <p:grpSpPr>
          <a:xfrm>
            <a:off x="1768277" y="1708637"/>
            <a:ext cx="5830483" cy="1720363"/>
            <a:chOff x="779536" y="1539960"/>
            <a:chExt cx="5830483" cy="1720363"/>
          </a:xfrm>
        </p:grpSpPr>
        <p:sp>
          <p:nvSpPr>
            <p:cNvPr id="4" name="TextBox 3">
              <a:extLst>
                <a:ext uri="{FF2B5EF4-FFF2-40B4-BE49-F238E27FC236}">
                  <a16:creationId xmlns:a16="http://schemas.microsoft.com/office/drawing/2014/main" id="{D5BFB177-D492-4DA4-92F7-0CB2EDFD4FD9}"/>
                </a:ext>
              </a:extLst>
            </p:cNvPr>
            <p:cNvSpPr txBox="1"/>
            <p:nvPr/>
          </p:nvSpPr>
          <p:spPr>
            <a:xfrm>
              <a:off x="803581" y="1539960"/>
              <a:ext cx="1215397"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1</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0" name="TextBox 9">
              <a:extLst>
                <a:ext uri="{FF2B5EF4-FFF2-40B4-BE49-F238E27FC236}">
                  <a16:creationId xmlns:a16="http://schemas.microsoft.com/office/drawing/2014/main" id="{3D140125-D974-4BD2-8AF2-1376CA4D3DB2}"/>
                </a:ext>
              </a:extLst>
            </p:cNvPr>
            <p:cNvSpPr txBox="1"/>
            <p:nvPr/>
          </p:nvSpPr>
          <p:spPr>
            <a:xfrm>
              <a:off x="779536" y="1963894"/>
              <a:ext cx="123944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3</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1" name="TextBox 10">
              <a:extLst>
                <a:ext uri="{FF2B5EF4-FFF2-40B4-BE49-F238E27FC236}">
                  <a16:creationId xmlns:a16="http://schemas.microsoft.com/office/drawing/2014/main" id="{F95B840F-1A01-42D0-B193-43CDE34BC08F}"/>
                </a:ext>
              </a:extLst>
            </p:cNvPr>
            <p:cNvSpPr txBox="1"/>
            <p:nvPr/>
          </p:nvSpPr>
          <p:spPr>
            <a:xfrm>
              <a:off x="779536" y="2387827"/>
              <a:ext cx="123944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2</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2" name="TextBox 11">
              <a:extLst>
                <a:ext uri="{FF2B5EF4-FFF2-40B4-BE49-F238E27FC236}">
                  <a16:creationId xmlns:a16="http://schemas.microsoft.com/office/drawing/2014/main" id="{19F8DD8D-B8F4-43A7-8B14-6D670DEA11BE}"/>
                </a:ext>
              </a:extLst>
            </p:cNvPr>
            <p:cNvSpPr txBox="1"/>
            <p:nvPr/>
          </p:nvSpPr>
          <p:spPr>
            <a:xfrm>
              <a:off x="5965291" y="2264716"/>
              <a:ext cx="644728" cy="461665"/>
            </a:xfrm>
            <a:prstGeom prst="rect">
              <a:avLst/>
            </a:prstGeom>
            <a:noFill/>
          </p:spPr>
          <p:txBody>
            <a:bodyPr wrap="non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첫 번째</a:t>
              </a:r>
              <a:endParaRPr lang="en-US" altLang="ko-KR" sz="1200">
                <a:solidFill>
                  <a:schemeClr val="tx1"/>
                </a:solidFill>
                <a:latin typeface="고도 M" panose="02000503000000020004" pitchFamily="2" charset="-127"/>
                <a:ea typeface="고도 M" panose="02000503000000020004" pitchFamily="2" charset="-127"/>
              </a:endParaRPr>
            </a:p>
            <a:p>
              <a:pPr algn="l"/>
              <a:r>
                <a:rPr lang="ko-KR" altLang="en-US" sz="1200">
                  <a:solidFill>
                    <a:schemeClr val="tx1"/>
                  </a:solidFill>
                  <a:latin typeface="고도 M" panose="02000503000000020004" pitchFamily="2" charset="-127"/>
                  <a:ea typeface="고도 M" panose="02000503000000020004" pitchFamily="2" charset="-127"/>
                </a:rPr>
                <a:t>에포크</a:t>
              </a:r>
            </a:p>
          </p:txBody>
        </p:sp>
        <p:sp>
          <p:nvSpPr>
            <p:cNvPr id="3" name="직사각형 2">
              <a:extLst>
                <a:ext uri="{FF2B5EF4-FFF2-40B4-BE49-F238E27FC236}">
                  <a16:creationId xmlns:a16="http://schemas.microsoft.com/office/drawing/2014/main" id="{4D2EFE04-078B-4DC7-B794-0859A39BF49B}"/>
                </a:ext>
              </a:extLst>
            </p:cNvPr>
            <p:cNvSpPr/>
            <p:nvPr/>
          </p:nvSpPr>
          <p:spPr>
            <a:xfrm>
              <a:off x="1970048"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33B00762-F88D-4B78-ACE0-0CA0E0E7CBCF}"/>
                </a:ext>
              </a:extLst>
            </p:cNvPr>
            <p:cNvSpPr/>
            <p:nvPr/>
          </p:nvSpPr>
          <p:spPr>
            <a:xfrm>
              <a:off x="2297151"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3DBE80EB-022D-4C0B-8CC1-03801549084C}"/>
                </a:ext>
              </a:extLst>
            </p:cNvPr>
            <p:cNvSpPr/>
            <p:nvPr/>
          </p:nvSpPr>
          <p:spPr>
            <a:xfrm>
              <a:off x="2624254"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72A4C312-49A7-4F40-8E42-09B991B4ACBE}"/>
                </a:ext>
              </a:extLst>
            </p:cNvPr>
            <p:cNvSpPr/>
            <p:nvPr/>
          </p:nvSpPr>
          <p:spPr>
            <a:xfrm>
              <a:off x="2951357"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0BC4929A-DF4B-47CC-AD16-3840603B2CCD}"/>
                </a:ext>
              </a:extLst>
            </p:cNvPr>
            <p:cNvSpPr/>
            <p:nvPr/>
          </p:nvSpPr>
          <p:spPr>
            <a:xfrm>
              <a:off x="3278460"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6AAFC812-F0B3-44BD-955D-B9089AB127C5}"/>
                </a:ext>
              </a:extLst>
            </p:cNvPr>
            <p:cNvSpPr/>
            <p:nvPr/>
          </p:nvSpPr>
          <p:spPr>
            <a:xfrm>
              <a:off x="3605563"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E2D38F9D-183E-44A0-ADD8-D68B2232BEAB}"/>
                </a:ext>
              </a:extLst>
            </p:cNvPr>
            <p:cNvSpPr/>
            <p:nvPr/>
          </p:nvSpPr>
          <p:spPr>
            <a:xfrm>
              <a:off x="3932666"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A8445826-D262-4652-9037-C4F1F4C27AA6}"/>
                </a:ext>
              </a:extLst>
            </p:cNvPr>
            <p:cNvSpPr/>
            <p:nvPr/>
          </p:nvSpPr>
          <p:spPr>
            <a:xfrm>
              <a:off x="4259769"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37DCA49A-05D4-4EDE-8927-E4D02FFB52AB}"/>
                </a:ext>
              </a:extLst>
            </p:cNvPr>
            <p:cNvSpPr/>
            <p:nvPr/>
          </p:nvSpPr>
          <p:spPr>
            <a:xfrm>
              <a:off x="4586872"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F7219B3A-496E-4328-B6ED-970932E8EEBB}"/>
                </a:ext>
              </a:extLst>
            </p:cNvPr>
            <p:cNvSpPr/>
            <p:nvPr/>
          </p:nvSpPr>
          <p:spPr>
            <a:xfrm>
              <a:off x="4913975"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D42B1693-FE16-4A68-88B0-8E9396620DEB}"/>
                </a:ext>
              </a:extLst>
            </p:cNvPr>
            <p:cNvSpPr/>
            <p:nvPr/>
          </p:nvSpPr>
          <p:spPr>
            <a:xfrm>
              <a:off x="5241078"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BE9DB8C0-5DE4-4658-86CD-82B664568481}"/>
                </a:ext>
              </a:extLst>
            </p:cNvPr>
            <p:cNvSpPr/>
            <p:nvPr/>
          </p:nvSpPr>
          <p:spPr>
            <a:xfrm>
              <a:off x="1970048"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0A9187B3-E2B0-4B21-94DC-1FEC4CD4E526}"/>
                </a:ext>
              </a:extLst>
            </p:cNvPr>
            <p:cNvSpPr/>
            <p:nvPr/>
          </p:nvSpPr>
          <p:spPr>
            <a:xfrm>
              <a:off x="2297151"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CF1FDA57-553C-4DD2-A230-BC5A515CEAD1}"/>
                </a:ext>
              </a:extLst>
            </p:cNvPr>
            <p:cNvSpPr/>
            <p:nvPr/>
          </p:nvSpPr>
          <p:spPr>
            <a:xfrm>
              <a:off x="2624254"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BF94E1A6-71F8-4F20-A745-55804A3D362A}"/>
                </a:ext>
              </a:extLst>
            </p:cNvPr>
            <p:cNvSpPr/>
            <p:nvPr/>
          </p:nvSpPr>
          <p:spPr>
            <a:xfrm>
              <a:off x="2951357"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DEC0BA7F-DFCD-4547-B760-18616AE91ACD}"/>
                </a:ext>
              </a:extLst>
            </p:cNvPr>
            <p:cNvSpPr/>
            <p:nvPr/>
          </p:nvSpPr>
          <p:spPr>
            <a:xfrm>
              <a:off x="3278460"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0DC60E5F-9BD0-45AA-874D-737668A0CBC8}"/>
                </a:ext>
              </a:extLst>
            </p:cNvPr>
            <p:cNvSpPr/>
            <p:nvPr/>
          </p:nvSpPr>
          <p:spPr>
            <a:xfrm>
              <a:off x="3605563"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8186A976-D0DC-4EE2-8E11-A886DAA2EC30}"/>
                </a:ext>
              </a:extLst>
            </p:cNvPr>
            <p:cNvSpPr/>
            <p:nvPr/>
          </p:nvSpPr>
          <p:spPr>
            <a:xfrm>
              <a:off x="3932666"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E4B34478-ACD6-4622-AE9E-EB6FB1C1ED81}"/>
                </a:ext>
              </a:extLst>
            </p:cNvPr>
            <p:cNvSpPr/>
            <p:nvPr/>
          </p:nvSpPr>
          <p:spPr>
            <a:xfrm>
              <a:off x="4259769"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9077A36E-198B-4B2E-ACD5-F7FB59FDA37E}"/>
                </a:ext>
              </a:extLst>
            </p:cNvPr>
            <p:cNvSpPr/>
            <p:nvPr/>
          </p:nvSpPr>
          <p:spPr>
            <a:xfrm>
              <a:off x="4586872"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224BCD27-C333-4E89-8EA4-B6DC7221C007}"/>
                </a:ext>
              </a:extLst>
            </p:cNvPr>
            <p:cNvSpPr/>
            <p:nvPr/>
          </p:nvSpPr>
          <p:spPr>
            <a:xfrm>
              <a:off x="4913975"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39318503-9C65-4118-8D45-EC59BC65CFB0}"/>
                </a:ext>
              </a:extLst>
            </p:cNvPr>
            <p:cNvSpPr/>
            <p:nvPr/>
          </p:nvSpPr>
          <p:spPr>
            <a:xfrm>
              <a:off x="5241078"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85D50445-3599-44C5-9FF2-065F87AD62BF}"/>
                </a:ext>
              </a:extLst>
            </p:cNvPr>
            <p:cNvSpPr/>
            <p:nvPr/>
          </p:nvSpPr>
          <p:spPr>
            <a:xfrm>
              <a:off x="1970048"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FB6ECA2F-0F3C-484D-9DED-3DE94E12AB1F}"/>
                </a:ext>
              </a:extLst>
            </p:cNvPr>
            <p:cNvSpPr/>
            <p:nvPr/>
          </p:nvSpPr>
          <p:spPr>
            <a:xfrm>
              <a:off x="2297151"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218BA3F1-5572-4202-896F-92968B524444}"/>
                </a:ext>
              </a:extLst>
            </p:cNvPr>
            <p:cNvSpPr/>
            <p:nvPr/>
          </p:nvSpPr>
          <p:spPr>
            <a:xfrm>
              <a:off x="2624254"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20DA885D-208B-4B4B-AAA3-86642F07BE92}"/>
                </a:ext>
              </a:extLst>
            </p:cNvPr>
            <p:cNvSpPr/>
            <p:nvPr/>
          </p:nvSpPr>
          <p:spPr>
            <a:xfrm>
              <a:off x="2951357"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860BFE38-7B1E-4D83-87DB-2C8695EF3156}"/>
                </a:ext>
              </a:extLst>
            </p:cNvPr>
            <p:cNvSpPr/>
            <p:nvPr/>
          </p:nvSpPr>
          <p:spPr>
            <a:xfrm>
              <a:off x="3278460"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F2B5C816-431D-407A-9BF3-4BEEB968C16C}"/>
                </a:ext>
              </a:extLst>
            </p:cNvPr>
            <p:cNvSpPr/>
            <p:nvPr/>
          </p:nvSpPr>
          <p:spPr>
            <a:xfrm>
              <a:off x="3605563"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7C0A4963-6836-4D60-9246-6A36BC308CA9}"/>
                </a:ext>
              </a:extLst>
            </p:cNvPr>
            <p:cNvSpPr/>
            <p:nvPr/>
          </p:nvSpPr>
          <p:spPr>
            <a:xfrm>
              <a:off x="3932666"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266E70F7-36F3-4F23-BC07-C5E5A8234AA3}"/>
                </a:ext>
              </a:extLst>
            </p:cNvPr>
            <p:cNvSpPr/>
            <p:nvPr/>
          </p:nvSpPr>
          <p:spPr>
            <a:xfrm>
              <a:off x="4259769"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CA3B2606-E4FE-4DC8-8C4A-CE61A6649EF1}"/>
                </a:ext>
              </a:extLst>
            </p:cNvPr>
            <p:cNvSpPr/>
            <p:nvPr/>
          </p:nvSpPr>
          <p:spPr>
            <a:xfrm>
              <a:off x="4586872"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916B320B-44E4-4ADB-B80B-6C5C48D08846}"/>
                </a:ext>
              </a:extLst>
            </p:cNvPr>
            <p:cNvSpPr/>
            <p:nvPr/>
          </p:nvSpPr>
          <p:spPr>
            <a:xfrm>
              <a:off x="4913975"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522AAF42-007C-4A5F-8690-B3993DB4B274}"/>
                </a:ext>
              </a:extLst>
            </p:cNvPr>
            <p:cNvSpPr/>
            <p:nvPr/>
          </p:nvSpPr>
          <p:spPr>
            <a:xfrm>
              <a:off x="5241078"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1" name="TextBox 80">
              <a:extLst>
                <a:ext uri="{FF2B5EF4-FFF2-40B4-BE49-F238E27FC236}">
                  <a16:creationId xmlns:a16="http://schemas.microsoft.com/office/drawing/2014/main" id="{BC334BC4-A60B-4649-B571-7D0D3E2E82CF}"/>
                </a:ext>
              </a:extLst>
            </p:cNvPr>
            <p:cNvSpPr txBox="1"/>
            <p:nvPr/>
          </p:nvSpPr>
          <p:spPr>
            <a:xfrm>
              <a:off x="3645408" y="2673302"/>
              <a:ext cx="287258" cy="587020"/>
            </a:xfrm>
            <a:prstGeom prst="rect">
              <a:avLst/>
            </a:prstGeom>
            <a:noFill/>
          </p:spPr>
          <p:txBody>
            <a:bodyPr wrap="none" rtlCol="0">
              <a:spAutoFit/>
            </a:bodyPr>
            <a:lstStyle/>
            <a:p>
              <a:pPr algn="l">
                <a:lnSpc>
                  <a:spcPts val="1100"/>
                </a:lnSpc>
              </a:pPr>
              <a:r>
                <a:rPr lang="en-US" altLang="ko-KR" sz="2800">
                  <a:solidFill>
                    <a:schemeClr val="tx1"/>
                  </a:solidFill>
                  <a:latin typeface="고도 M" panose="02000503000000020004" pitchFamily="2" charset="-127"/>
                  <a:ea typeface="고도 M" panose="02000503000000020004" pitchFamily="2" charset="-127"/>
                </a:rPr>
                <a:t>.</a:t>
              </a:r>
            </a:p>
            <a:p>
              <a:pPr algn="l">
                <a:lnSpc>
                  <a:spcPts val="1100"/>
                </a:lnSpc>
              </a:pPr>
              <a:r>
                <a:rPr lang="en-US" altLang="ko-KR" sz="2800">
                  <a:solidFill>
                    <a:schemeClr val="tx1"/>
                  </a:solidFill>
                  <a:latin typeface="고도 M" panose="02000503000000020004" pitchFamily="2" charset="-127"/>
                  <a:ea typeface="고도 M" panose="02000503000000020004" pitchFamily="2" charset="-127"/>
                </a:rPr>
                <a:t>.</a:t>
              </a:r>
            </a:p>
            <a:p>
              <a:pPr algn="l">
                <a:lnSpc>
                  <a:spcPts val="1100"/>
                </a:lnSpc>
              </a:pPr>
              <a:r>
                <a:rPr lang="en-US" altLang="ko-KR" sz="2800">
                  <a:solidFill>
                    <a:schemeClr val="tx1"/>
                  </a:solidFill>
                  <a:latin typeface="고도 M" panose="02000503000000020004" pitchFamily="2" charset="-127"/>
                  <a:ea typeface="고도 M" panose="02000503000000020004" pitchFamily="2" charset="-127"/>
                </a:rPr>
                <a:t>.</a:t>
              </a:r>
              <a:endParaRPr lang="ko-KR" altLang="en-US" sz="2800">
                <a:solidFill>
                  <a:schemeClr val="tx1"/>
                </a:solidFill>
                <a:latin typeface="고도 M" panose="02000503000000020004" pitchFamily="2" charset="-127"/>
                <a:ea typeface="고도 M" panose="02000503000000020004" pitchFamily="2" charset="-127"/>
              </a:endParaRPr>
            </a:p>
          </p:txBody>
        </p:sp>
        <p:sp>
          <p:nvSpPr>
            <p:cNvPr id="6" name="오른쪽 중괄호 5">
              <a:extLst>
                <a:ext uri="{FF2B5EF4-FFF2-40B4-BE49-F238E27FC236}">
                  <a16:creationId xmlns:a16="http://schemas.microsoft.com/office/drawing/2014/main" id="{27A80C86-7E70-4E08-8215-95E57F39986A}"/>
                </a:ext>
              </a:extLst>
            </p:cNvPr>
            <p:cNvSpPr/>
            <p:nvPr/>
          </p:nvSpPr>
          <p:spPr>
            <a:xfrm>
              <a:off x="5687118" y="1693849"/>
              <a:ext cx="208165" cy="1566474"/>
            </a:xfrm>
            <a:prstGeom prst="rightBrace">
              <a:avLst>
                <a:gd name="adj1" fmla="val 8333"/>
                <a:gd name="adj2" fmla="val 50367"/>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grpSp>
        <p:nvGrpSpPr>
          <p:cNvPr id="82" name="그룹 81">
            <a:extLst>
              <a:ext uri="{FF2B5EF4-FFF2-40B4-BE49-F238E27FC236}">
                <a16:creationId xmlns:a16="http://schemas.microsoft.com/office/drawing/2014/main" id="{AFBC050E-A184-472A-A1D5-39D26C436F95}"/>
              </a:ext>
            </a:extLst>
          </p:cNvPr>
          <p:cNvGrpSpPr/>
          <p:nvPr/>
        </p:nvGrpSpPr>
        <p:grpSpPr>
          <a:xfrm>
            <a:off x="1798014" y="3961184"/>
            <a:ext cx="5830483" cy="1720363"/>
            <a:chOff x="779536" y="1539960"/>
            <a:chExt cx="5830483" cy="1720363"/>
          </a:xfrm>
        </p:grpSpPr>
        <p:sp>
          <p:nvSpPr>
            <p:cNvPr id="83" name="TextBox 82">
              <a:extLst>
                <a:ext uri="{FF2B5EF4-FFF2-40B4-BE49-F238E27FC236}">
                  <a16:creationId xmlns:a16="http://schemas.microsoft.com/office/drawing/2014/main" id="{B6622DBA-F906-4C2C-92E5-3FAC81AD6F30}"/>
                </a:ext>
              </a:extLst>
            </p:cNvPr>
            <p:cNvSpPr txBox="1"/>
            <p:nvPr/>
          </p:nvSpPr>
          <p:spPr>
            <a:xfrm>
              <a:off x="803581" y="1539960"/>
              <a:ext cx="1215397"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1</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84" name="TextBox 83">
              <a:extLst>
                <a:ext uri="{FF2B5EF4-FFF2-40B4-BE49-F238E27FC236}">
                  <a16:creationId xmlns:a16="http://schemas.microsoft.com/office/drawing/2014/main" id="{29653504-2464-401A-B57F-514E8214B1BE}"/>
                </a:ext>
              </a:extLst>
            </p:cNvPr>
            <p:cNvSpPr txBox="1"/>
            <p:nvPr/>
          </p:nvSpPr>
          <p:spPr>
            <a:xfrm>
              <a:off x="779536" y="1963894"/>
              <a:ext cx="123944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4</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85" name="TextBox 84">
              <a:extLst>
                <a:ext uri="{FF2B5EF4-FFF2-40B4-BE49-F238E27FC236}">
                  <a16:creationId xmlns:a16="http://schemas.microsoft.com/office/drawing/2014/main" id="{AA15B47E-78BE-4454-850D-A94540F35978}"/>
                </a:ext>
              </a:extLst>
            </p:cNvPr>
            <p:cNvSpPr txBox="1"/>
            <p:nvPr/>
          </p:nvSpPr>
          <p:spPr>
            <a:xfrm>
              <a:off x="779536" y="2387827"/>
              <a:ext cx="123944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3</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86" name="TextBox 85">
              <a:extLst>
                <a:ext uri="{FF2B5EF4-FFF2-40B4-BE49-F238E27FC236}">
                  <a16:creationId xmlns:a16="http://schemas.microsoft.com/office/drawing/2014/main" id="{D07FDCB7-FE61-48BB-9226-4D711ED463FB}"/>
                </a:ext>
              </a:extLst>
            </p:cNvPr>
            <p:cNvSpPr txBox="1"/>
            <p:nvPr/>
          </p:nvSpPr>
          <p:spPr>
            <a:xfrm>
              <a:off x="5965291" y="2264716"/>
              <a:ext cx="644728" cy="461665"/>
            </a:xfrm>
            <a:prstGeom prst="rect">
              <a:avLst/>
            </a:prstGeom>
            <a:noFill/>
          </p:spPr>
          <p:txBody>
            <a:bodyPr wrap="non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첫 번째</a:t>
              </a:r>
              <a:endParaRPr lang="en-US" altLang="ko-KR" sz="1200">
                <a:solidFill>
                  <a:schemeClr val="tx1"/>
                </a:solidFill>
                <a:latin typeface="고도 M" panose="02000503000000020004" pitchFamily="2" charset="-127"/>
                <a:ea typeface="고도 M" panose="02000503000000020004" pitchFamily="2" charset="-127"/>
              </a:endParaRPr>
            </a:p>
            <a:p>
              <a:pPr algn="l"/>
              <a:r>
                <a:rPr lang="ko-KR" altLang="en-US" sz="1200">
                  <a:solidFill>
                    <a:schemeClr val="tx1"/>
                  </a:solidFill>
                  <a:latin typeface="고도 M" panose="02000503000000020004" pitchFamily="2" charset="-127"/>
                  <a:ea typeface="고도 M" panose="02000503000000020004" pitchFamily="2" charset="-127"/>
                </a:rPr>
                <a:t>에포크</a:t>
              </a:r>
            </a:p>
          </p:txBody>
        </p:sp>
        <p:sp>
          <p:nvSpPr>
            <p:cNvPr id="87" name="직사각형 86">
              <a:extLst>
                <a:ext uri="{FF2B5EF4-FFF2-40B4-BE49-F238E27FC236}">
                  <a16:creationId xmlns:a16="http://schemas.microsoft.com/office/drawing/2014/main" id="{888AFD0C-0F9B-4B19-AC81-82EC0FE8B762}"/>
                </a:ext>
              </a:extLst>
            </p:cNvPr>
            <p:cNvSpPr/>
            <p:nvPr/>
          </p:nvSpPr>
          <p:spPr>
            <a:xfrm>
              <a:off x="1970048"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164A8C49-8E5E-4567-BB1B-7DB25C53BC00}"/>
                </a:ext>
              </a:extLst>
            </p:cNvPr>
            <p:cNvSpPr/>
            <p:nvPr/>
          </p:nvSpPr>
          <p:spPr>
            <a:xfrm>
              <a:off x="2297151"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5367377B-B39A-4CA5-9112-36C968C97619}"/>
                </a:ext>
              </a:extLst>
            </p:cNvPr>
            <p:cNvSpPr/>
            <p:nvPr/>
          </p:nvSpPr>
          <p:spPr>
            <a:xfrm>
              <a:off x="2624254"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1674F0B2-C213-4969-969D-4FB6BC9ADC08}"/>
                </a:ext>
              </a:extLst>
            </p:cNvPr>
            <p:cNvSpPr/>
            <p:nvPr/>
          </p:nvSpPr>
          <p:spPr>
            <a:xfrm>
              <a:off x="2951357"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95AF51C5-9F51-4A27-A878-AFA702CCDDFD}"/>
                </a:ext>
              </a:extLst>
            </p:cNvPr>
            <p:cNvSpPr/>
            <p:nvPr/>
          </p:nvSpPr>
          <p:spPr>
            <a:xfrm>
              <a:off x="3278460"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FF66CE18-6A50-48C9-983B-43D59FB80152}"/>
                </a:ext>
              </a:extLst>
            </p:cNvPr>
            <p:cNvSpPr/>
            <p:nvPr/>
          </p:nvSpPr>
          <p:spPr>
            <a:xfrm>
              <a:off x="3605563"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F67DE7B1-7A99-4F08-92F9-841A170A2019}"/>
                </a:ext>
              </a:extLst>
            </p:cNvPr>
            <p:cNvSpPr/>
            <p:nvPr/>
          </p:nvSpPr>
          <p:spPr>
            <a:xfrm>
              <a:off x="3932666"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EDEF0AF3-38D1-45F3-804B-7FF959B925E3}"/>
                </a:ext>
              </a:extLst>
            </p:cNvPr>
            <p:cNvSpPr/>
            <p:nvPr/>
          </p:nvSpPr>
          <p:spPr>
            <a:xfrm>
              <a:off x="4259769"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9FC8D73F-35D7-43BE-8D5D-B0AF25EFE1B8}"/>
                </a:ext>
              </a:extLst>
            </p:cNvPr>
            <p:cNvSpPr/>
            <p:nvPr/>
          </p:nvSpPr>
          <p:spPr>
            <a:xfrm>
              <a:off x="4586872"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F4A2D687-A7B1-4327-9AC0-6CED61A09E2F}"/>
                </a:ext>
              </a:extLst>
            </p:cNvPr>
            <p:cNvSpPr/>
            <p:nvPr/>
          </p:nvSpPr>
          <p:spPr>
            <a:xfrm>
              <a:off x="4913975"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414E87EF-817E-4DCB-AF3D-4EF40BBA0269}"/>
                </a:ext>
              </a:extLst>
            </p:cNvPr>
            <p:cNvSpPr/>
            <p:nvPr/>
          </p:nvSpPr>
          <p:spPr>
            <a:xfrm>
              <a:off x="5241078"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F9C25357-6F41-4BE7-AAC0-285D54DC135B}"/>
                </a:ext>
              </a:extLst>
            </p:cNvPr>
            <p:cNvSpPr/>
            <p:nvPr/>
          </p:nvSpPr>
          <p:spPr>
            <a:xfrm>
              <a:off x="1970048"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843A6DCC-BAED-491B-8449-A9DAB5C9A1BC}"/>
                </a:ext>
              </a:extLst>
            </p:cNvPr>
            <p:cNvSpPr/>
            <p:nvPr/>
          </p:nvSpPr>
          <p:spPr>
            <a:xfrm>
              <a:off x="2297151"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FA35360B-19F3-4C14-815F-866204D70C46}"/>
                </a:ext>
              </a:extLst>
            </p:cNvPr>
            <p:cNvSpPr/>
            <p:nvPr/>
          </p:nvSpPr>
          <p:spPr>
            <a:xfrm>
              <a:off x="2624254"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FD886A84-B0CD-49FC-81E7-354172376940}"/>
                </a:ext>
              </a:extLst>
            </p:cNvPr>
            <p:cNvSpPr/>
            <p:nvPr/>
          </p:nvSpPr>
          <p:spPr>
            <a:xfrm>
              <a:off x="2951357"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5C99E9CA-E55C-42B6-AFB4-A382FB8DCAC0}"/>
                </a:ext>
              </a:extLst>
            </p:cNvPr>
            <p:cNvSpPr/>
            <p:nvPr/>
          </p:nvSpPr>
          <p:spPr>
            <a:xfrm>
              <a:off x="3278460"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96E8801A-20B5-43AE-9E2D-CD13043419C0}"/>
                </a:ext>
              </a:extLst>
            </p:cNvPr>
            <p:cNvSpPr/>
            <p:nvPr/>
          </p:nvSpPr>
          <p:spPr>
            <a:xfrm>
              <a:off x="3605563"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DBE6DB77-6D18-4349-8567-E0A8CBDAC4B6}"/>
                </a:ext>
              </a:extLst>
            </p:cNvPr>
            <p:cNvSpPr/>
            <p:nvPr/>
          </p:nvSpPr>
          <p:spPr>
            <a:xfrm>
              <a:off x="3932666"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7436FCB2-4BC0-4B71-8FF6-6AE9C5D293BD}"/>
                </a:ext>
              </a:extLst>
            </p:cNvPr>
            <p:cNvSpPr/>
            <p:nvPr/>
          </p:nvSpPr>
          <p:spPr>
            <a:xfrm>
              <a:off x="4259769"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CF289378-C46E-4307-97A0-3652D779B281}"/>
                </a:ext>
              </a:extLst>
            </p:cNvPr>
            <p:cNvSpPr/>
            <p:nvPr/>
          </p:nvSpPr>
          <p:spPr>
            <a:xfrm>
              <a:off x="4586872"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BF96AA2E-E60B-480F-B003-5A3C932C3E5A}"/>
                </a:ext>
              </a:extLst>
            </p:cNvPr>
            <p:cNvSpPr/>
            <p:nvPr/>
          </p:nvSpPr>
          <p:spPr>
            <a:xfrm>
              <a:off x="4913975"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1F84D4F2-3D55-4E72-AE4A-1DAC206EC199}"/>
                </a:ext>
              </a:extLst>
            </p:cNvPr>
            <p:cNvSpPr/>
            <p:nvPr/>
          </p:nvSpPr>
          <p:spPr>
            <a:xfrm>
              <a:off x="5241078"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DD16455E-DA40-4D58-B9B6-844A96DA3AC5}"/>
                </a:ext>
              </a:extLst>
            </p:cNvPr>
            <p:cNvSpPr/>
            <p:nvPr/>
          </p:nvSpPr>
          <p:spPr>
            <a:xfrm>
              <a:off x="1970048"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182FA70F-0053-4175-A5A9-B7B30552D9D8}"/>
                </a:ext>
              </a:extLst>
            </p:cNvPr>
            <p:cNvSpPr/>
            <p:nvPr/>
          </p:nvSpPr>
          <p:spPr>
            <a:xfrm>
              <a:off x="2297151"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E95C0CE9-D7E1-45F3-B208-345DA14D1933}"/>
                </a:ext>
              </a:extLst>
            </p:cNvPr>
            <p:cNvSpPr/>
            <p:nvPr/>
          </p:nvSpPr>
          <p:spPr>
            <a:xfrm>
              <a:off x="2624254"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66CE75CD-998C-47E4-9AFB-6C3DCC8365C3}"/>
                </a:ext>
              </a:extLst>
            </p:cNvPr>
            <p:cNvSpPr/>
            <p:nvPr/>
          </p:nvSpPr>
          <p:spPr>
            <a:xfrm>
              <a:off x="2951357"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7AA609C5-539D-45D7-80F0-72A1E2CB0334}"/>
                </a:ext>
              </a:extLst>
            </p:cNvPr>
            <p:cNvSpPr/>
            <p:nvPr/>
          </p:nvSpPr>
          <p:spPr>
            <a:xfrm>
              <a:off x="3278460"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43785E35-AB24-48C4-A364-999AECEA44C3}"/>
                </a:ext>
              </a:extLst>
            </p:cNvPr>
            <p:cNvSpPr/>
            <p:nvPr/>
          </p:nvSpPr>
          <p:spPr>
            <a:xfrm>
              <a:off x="3605563"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56F51D76-FEE6-470E-B7E1-30D06A5DA5BC}"/>
                </a:ext>
              </a:extLst>
            </p:cNvPr>
            <p:cNvSpPr/>
            <p:nvPr/>
          </p:nvSpPr>
          <p:spPr>
            <a:xfrm>
              <a:off x="3932666"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 name="직사각형 115">
              <a:extLst>
                <a:ext uri="{FF2B5EF4-FFF2-40B4-BE49-F238E27FC236}">
                  <a16:creationId xmlns:a16="http://schemas.microsoft.com/office/drawing/2014/main" id="{5D719D8D-9E41-4DA8-BFD9-9DD99CAABB9A}"/>
                </a:ext>
              </a:extLst>
            </p:cNvPr>
            <p:cNvSpPr/>
            <p:nvPr/>
          </p:nvSpPr>
          <p:spPr>
            <a:xfrm>
              <a:off x="4259769"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CDC9A55C-1D4F-4070-9FF6-D3334D03804A}"/>
                </a:ext>
              </a:extLst>
            </p:cNvPr>
            <p:cNvSpPr/>
            <p:nvPr/>
          </p:nvSpPr>
          <p:spPr>
            <a:xfrm>
              <a:off x="4586872"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 name="직사각형 117">
              <a:extLst>
                <a:ext uri="{FF2B5EF4-FFF2-40B4-BE49-F238E27FC236}">
                  <a16:creationId xmlns:a16="http://schemas.microsoft.com/office/drawing/2014/main" id="{807C7E90-8036-4402-A5B9-BB6DF1065920}"/>
                </a:ext>
              </a:extLst>
            </p:cNvPr>
            <p:cNvSpPr/>
            <p:nvPr/>
          </p:nvSpPr>
          <p:spPr>
            <a:xfrm>
              <a:off x="4913975"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E2BEDFA2-C0DD-4CE9-9085-F1D6DE712E7C}"/>
                </a:ext>
              </a:extLst>
            </p:cNvPr>
            <p:cNvSpPr/>
            <p:nvPr/>
          </p:nvSpPr>
          <p:spPr>
            <a:xfrm>
              <a:off x="5241078"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 name="TextBox 119">
              <a:extLst>
                <a:ext uri="{FF2B5EF4-FFF2-40B4-BE49-F238E27FC236}">
                  <a16:creationId xmlns:a16="http://schemas.microsoft.com/office/drawing/2014/main" id="{598AD299-35C7-44B0-8A21-12550EEC34F5}"/>
                </a:ext>
              </a:extLst>
            </p:cNvPr>
            <p:cNvSpPr txBox="1"/>
            <p:nvPr/>
          </p:nvSpPr>
          <p:spPr>
            <a:xfrm>
              <a:off x="3645408" y="2673302"/>
              <a:ext cx="287258" cy="587020"/>
            </a:xfrm>
            <a:prstGeom prst="rect">
              <a:avLst/>
            </a:prstGeom>
            <a:noFill/>
          </p:spPr>
          <p:txBody>
            <a:bodyPr wrap="none" rtlCol="0">
              <a:spAutoFit/>
            </a:bodyPr>
            <a:lstStyle/>
            <a:p>
              <a:pPr algn="l">
                <a:lnSpc>
                  <a:spcPts val="1100"/>
                </a:lnSpc>
              </a:pPr>
              <a:r>
                <a:rPr lang="en-US" altLang="ko-KR" sz="2800">
                  <a:solidFill>
                    <a:schemeClr val="tx1"/>
                  </a:solidFill>
                  <a:latin typeface="고도 M" panose="02000503000000020004" pitchFamily="2" charset="-127"/>
                  <a:ea typeface="고도 M" panose="02000503000000020004" pitchFamily="2" charset="-127"/>
                </a:rPr>
                <a:t>.</a:t>
              </a:r>
            </a:p>
            <a:p>
              <a:pPr algn="l">
                <a:lnSpc>
                  <a:spcPts val="1100"/>
                </a:lnSpc>
              </a:pPr>
              <a:r>
                <a:rPr lang="en-US" altLang="ko-KR" sz="2800">
                  <a:solidFill>
                    <a:schemeClr val="tx1"/>
                  </a:solidFill>
                  <a:latin typeface="고도 M" panose="02000503000000020004" pitchFamily="2" charset="-127"/>
                  <a:ea typeface="고도 M" panose="02000503000000020004" pitchFamily="2" charset="-127"/>
                </a:rPr>
                <a:t>.</a:t>
              </a:r>
            </a:p>
            <a:p>
              <a:pPr algn="l">
                <a:lnSpc>
                  <a:spcPts val="1100"/>
                </a:lnSpc>
              </a:pPr>
              <a:r>
                <a:rPr lang="en-US" altLang="ko-KR" sz="2800">
                  <a:solidFill>
                    <a:schemeClr val="tx1"/>
                  </a:solidFill>
                  <a:latin typeface="고도 M" panose="02000503000000020004" pitchFamily="2" charset="-127"/>
                  <a:ea typeface="고도 M" panose="02000503000000020004" pitchFamily="2" charset="-127"/>
                </a:rPr>
                <a:t>.</a:t>
              </a:r>
              <a:endParaRPr lang="ko-KR" altLang="en-US" sz="2800">
                <a:solidFill>
                  <a:schemeClr val="tx1"/>
                </a:solidFill>
                <a:latin typeface="고도 M" panose="02000503000000020004" pitchFamily="2" charset="-127"/>
                <a:ea typeface="고도 M" panose="02000503000000020004" pitchFamily="2" charset="-127"/>
              </a:endParaRPr>
            </a:p>
          </p:txBody>
        </p:sp>
        <p:sp>
          <p:nvSpPr>
            <p:cNvPr id="121" name="오른쪽 중괄호 120">
              <a:extLst>
                <a:ext uri="{FF2B5EF4-FFF2-40B4-BE49-F238E27FC236}">
                  <a16:creationId xmlns:a16="http://schemas.microsoft.com/office/drawing/2014/main" id="{E8D508BF-297F-4A32-A710-03FC77EDA6C4}"/>
                </a:ext>
              </a:extLst>
            </p:cNvPr>
            <p:cNvSpPr/>
            <p:nvPr/>
          </p:nvSpPr>
          <p:spPr>
            <a:xfrm>
              <a:off x="5687118" y="1693849"/>
              <a:ext cx="208165" cy="1566474"/>
            </a:xfrm>
            <a:prstGeom prst="rightBrace">
              <a:avLst>
                <a:gd name="adj1" fmla="val 8333"/>
                <a:gd name="adj2" fmla="val 50367"/>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sp>
        <p:nvSpPr>
          <p:cNvPr id="122" name="TextBox 121">
            <a:extLst>
              <a:ext uri="{FF2B5EF4-FFF2-40B4-BE49-F238E27FC236}">
                <a16:creationId xmlns:a16="http://schemas.microsoft.com/office/drawing/2014/main" id="{631A7880-7979-44E7-80BD-17B9688720A8}"/>
              </a:ext>
            </a:extLst>
          </p:cNvPr>
          <p:cNvSpPr txBox="1"/>
          <p:nvPr/>
        </p:nvSpPr>
        <p:spPr>
          <a:xfrm>
            <a:off x="1486056" y="5952203"/>
            <a:ext cx="71978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ea typeface="고도 M" panose="02000503000000020004" pitchFamily="2" charset="-127"/>
              </a:rPr>
              <a:t>np.random.permutation() </a:t>
            </a:r>
            <a:r>
              <a:rPr lang="ko-KR" altLang="en-US" sz="1800">
                <a:solidFill>
                  <a:schemeClr val="tx1"/>
                </a:solidFill>
                <a:latin typeface="Consolas" panose="020B0609020204030204" pitchFamily="49" charset="0"/>
                <a:ea typeface="고도 M" panose="02000503000000020004" pitchFamily="2" charset="-127"/>
              </a:rPr>
              <a:t>함수를 사용하여 인덱스를 섞을수 있다</a:t>
            </a:r>
            <a:r>
              <a:rPr lang="en-US" altLang="ko-KR" sz="1800">
                <a:solidFill>
                  <a:schemeClr val="tx1"/>
                </a:solidFill>
                <a:latin typeface="Consolas" panose="020B0609020204030204" pitchFamily="49" charset="0"/>
                <a:ea typeface="고도 M" panose="02000503000000020004" pitchFamily="2" charset="-127"/>
              </a:rPr>
              <a:t>.</a:t>
            </a:r>
            <a:endParaRPr lang="ko-KR" altLang="en-US" sz="18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90555248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신경망 구조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3.1 </a:t>
            </a:r>
            <a:r>
              <a:rPr lang="ko-KR" altLang="en-US" sz="1800" b="1">
                <a:solidFill>
                  <a:srgbClr val="000000"/>
                </a:solidFill>
                <a:ea typeface="-2002" pitchFamily="18" charset="-127"/>
              </a:rPr>
              <a:t>단일층 신경망 구현</a:t>
            </a:r>
          </a:p>
        </p:txBody>
      </p:sp>
      <p:sp>
        <p:nvSpPr>
          <p:cNvPr id="51" name="TextBox 50">
            <a:extLst>
              <a:ext uri="{FF2B5EF4-FFF2-40B4-BE49-F238E27FC236}">
                <a16:creationId xmlns:a16="http://schemas.microsoft.com/office/drawing/2014/main" id="{00487E67-B5E5-4D99-8D7A-B4B05C62E828}"/>
              </a:ext>
            </a:extLst>
          </p:cNvPr>
          <p:cNvSpPr txBox="1"/>
          <p:nvPr/>
        </p:nvSpPr>
        <p:spPr>
          <a:xfrm>
            <a:off x="960417" y="1040315"/>
            <a:ext cx="2549096"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평균 손실 저장 후 시각화</a:t>
            </a:r>
          </a:p>
        </p:txBody>
      </p:sp>
      <p:sp>
        <p:nvSpPr>
          <p:cNvPr id="123" name="직사각형 122">
            <a:extLst>
              <a:ext uri="{FF2B5EF4-FFF2-40B4-BE49-F238E27FC236}">
                <a16:creationId xmlns:a16="http://schemas.microsoft.com/office/drawing/2014/main" id="{7D78C4AB-119E-4445-9DC4-50BBAF308BE9}"/>
              </a:ext>
            </a:extLst>
          </p:cNvPr>
          <p:cNvSpPr/>
          <p:nvPr/>
        </p:nvSpPr>
        <p:spPr>
          <a:xfrm>
            <a:off x="1288288" y="1547707"/>
            <a:ext cx="8190249" cy="4031873"/>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def fit(self, x, y, epochs=100):</a:t>
            </a:r>
          </a:p>
          <a:p>
            <a:r>
              <a:rPr lang="en-US" altLang="ko-KR">
                <a:solidFill>
                  <a:schemeClr val="tx1"/>
                </a:solidFill>
                <a:latin typeface="Consolas" panose="020B0609020204030204" pitchFamily="49" charset="0"/>
              </a:rPr>
              <a:t>    self.w = np.ones(x.shape[1])           # </a:t>
            </a:r>
            <a:r>
              <a:rPr lang="ko-KR" altLang="en-US">
                <a:solidFill>
                  <a:schemeClr val="tx1"/>
                </a:solidFill>
                <a:latin typeface="Consolas" panose="020B0609020204030204" pitchFamily="49" charset="0"/>
              </a:rPr>
              <a:t>가중치를 초기화합니다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self.b = 0                             # </a:t>
            </a:r>
            <a:r>
              <a:rPr lang="ko-KR" altLang="en-US">
                <a:solidFill>
                  <a:schemeClr val="tx1"/>
                </a:solidFill>
                <a:latin typeface="Consolas" panose="020B0609020204030204" pitchFamily="49" charset="0"/>
              </a:rPr>
              <a:t>절편을 초기화합니다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for i in range(epochs):                # epochs</a:t>
            </a:r>
            <a:r>
              <a:rPr lang="ko-KR" altLang="en-US">
                <a:solidFill>
                  <a:schemeClr val="tx1"/>
                </a:solidFill>
                <a:latin typeface="Consolas" panose="020B0609020204030204" pitchFamily="49" charset="0"/>
              </a:rPr>
              <a:t>만큼 반복합니다</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loss = 0</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indexes = np.random.permutation(np.arange(len(x)))</a:t>
            </a:r>
          </a:p>
          <a:p>
            <a:r>
              <a:rPr lang="en-US" altLang="ko-KR">
                <a:solidFill>
                  <a:schemeClr val="tx1"/>
                </a:solidFill>
                <a:latin typeface="Consolas" panose="020B0609020204030204" pitchFamily="49" charset="0"/>
              </a:rPr>
              <a:t>        for i in indexes:</a:t>
            </a:r>
          </a:p>
          <a:p>
            <a:r>
              <a:rPr lang="en-US" altLang="ko-KR">
                <a:solidFill>
                  <a:schemeClr val="tx1"/>
                </a:solidFill>
                <a:latin typeface="Consolas" panose="020B0609020204030204" pitchFamily="49" charset="0"/>
              </a:rPr>
              <a:t>            ...</a:t>
            </a:r>
            <a:endParaRPr lang="ko-KR" altLang="en-US">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	    loss += -(y[i]*np.log(a)+(1-y[i])*np.log(1-a))</a:t>
            </a:r>
          </a:p>
          <a:p>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에포크마다 평균 손실을 저장합니다</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self.losses.append(loss/len(y))</a:t>
            </a:r>
          </a:p>
          <a:p>
            <a:r>
              <a:rPr lang="en-US" altLang="ko-KR">
                <a:solidFill>
                  <a:schemeClr val="tx1"/>
                </a:solidFill>
                <a:latin typeface="Consolas" panose="020B0609020204030204" pitchFamily="49" charset="0"/>
              </a:rPr>
              <a:t>    ...</a:t>
            </a:r>
          </a:p>
          <a:p>
            <a:r>
              <a:rPr lang="en-US" altLang="ko-KR">
                <a:solidFill>
                  <a:schemeClr val="tx1"/>
                </a:solidFill>
                <a:latin typeface="Consolas" panose="020B0609020204030204" pitchFamily="49" charset="0"/>
              </a:rPr>
              <a:t>        </a:t>
            </a:r>
          </a:p>
          <a:p>
            <a:r>
              <a:rPr lang="en-US" altLang="ko-KR">
                <a:solidFill>
                  <a:schemeClr val="tx1"/>
                </a:solidFill>
                <a:latin typeface="Consolas" panose="020B0609020204030204" pitchFamily="49" charset="0"/>
              </a:rPr>
              <a:t>layer = SingleLayer()</a:t>
            </a:r>
          </a:p>
          <a:p>
            <a:r>
              <a:rPr lang="en-US" altLang="ko-KR">
                <a:solidFill>
                  <a:schemeClr val="tx1"/>
                </a:solidFill>
                <a:latin typeface="Consolas" panose="020B0609020204030204" pitchFamily="49" charset="0"/>
              </a:rPr>
              <a:t>layer.fit(x_train, y_train)</a:t>
            </a:r>
          </a:p>
          <a:p>
            <a:r>
              <a:rPr lang="en-US" altLang="ko-KR">
                <a:solidFill>
                  <a:schemeClr val="tx1"/>
                </a:solidFill>
                <a:latin typeface="Consolas" panose="020B0609020204030204" pitchFamily="49" charset="0"/>
              </a:rPr>
              <a:t>layer.score(x_test, y_test)</a:t>
            </a:r>
            <a:endParaRPr lang="ko-KR" altLang="en-US" sz="1400">
              <a:solidFill>
                <a:schemeClr val="tx1"/>
              </a:solidFill>
              <a:latin typeface="Consolas" panose="020B0609020204030204" pitchFamily="49" charset="0"/>
            </a:endParaRPr>
          </a:p>
        </p:txBody>
      </p:sp>
      <p:sp>
        <p:nvSpPr>
          <p:cNvPr id="124" name="TextBox 123">
            <a:extLst>
              <a:ext uri="{FF2B5EF4-FFF2-40B4-BE49-F238E27FC236}">
                <a16:creationId xmlns:a16="http://schemas.microsoft.com/office/drawing/2014/main" id="{2E867899-1071-426C-A267-C979B1CDA489}"/>
              </a:ext>
            </a:extLst>
          </p:cNvPr>
          <p:cNvSpPr txBox="1"/>
          <p:nvPr/>
        </p:nvSpPr>
        <p:spPr>
          <a:xfrm>
            <a:off x="1267541" y="5717640"/>
            <a:ext cx="8231741" cy="1323439"/>
          </a:xfrm>
          <a:prstGeom prst="rect">
            <a:avLst/>
          </a:prstGeom>
          <a:noFill/>
        </p:spPr>
        <p:txBody>
          <a:bodyPr wrap="none" rtlCol="0">
            <a:spAutoFit/>
          </a:bodyPr>
          <a:lstStyle/>
          <a:p>
            <a:r>
              <a:rPr lang="es-ES" altLang="ko-KR">
                <a:solidFill>
                  <a:schemeClr val="tx1"/>
                </a:solidFill>
                <a:latin typeface="Consolas" panose="020B0609020204030204" pitchFamily="49" charset="0"/>
                <a:ea typeface="고도 M" panose="02000503000000020004" pitchFamily="2" charset="-127"/>
              </a:rPr>
              <a:t>loss += -(y[i]*np.log(a)+(1-y[i])*np.log(1-a)) </a:t>
            </a:r>
            <a:r>
              <a:rPr lang="ko-KR" altLang="en-US">
                <a:solidFill>
                  <a:schemeClr val="tx1"/>
                </a:solidFill>
                <a:latin typeface="고도 M" panose="02000503000000020004" pitchFamily="2" charset="-127"/>
                <a:ea typeface="고도 M" panose="02000503000000020004" pitchFamily="2" charset="-127"/>
              </a:rPr>
              <a:t>로 손실 함수의 결과 값을 </a:t>
            </a:r>
            <a:r>
              <a:rPr lang="ko-KR" altLang="en-US" err="1">
                <a:solidFill>
                  <a:schemeClr val="tx1"/>
                </a:solidFill>
                <a:latin typeface="고도 M" panose="02000503000000020004" pitchFamily="2" charset="-127"/>
                <a:ea typeface="고도 M" panose="02000503000000020004" pitchFamily="2" charset="-127"/>
              </a:rPr>
              <a:t>저장후</a:t>
            </a:r>
            <a:r>
              <a:rPr lang="ko-KR" altLang="en-US">
                <a:solidFill>
                  <a:schemeClr val="tx1"/>
                </a:solidFill>
                <a:latin typeface="고도 M" panose="02000503000000020004" pitchFamily="2" charset="-127"/>
                <a:ea typeface="고도 M" panose="02000503000000020004" pitchFamily="2" charset="-127"/>
              </a:rPr>
              <a:t> </a:t>
            </a:r>
            <a:endParaRPr lang="en-US" altLang="ko-KR">
              <a:solidFill>
                <a:schemeClr val="tx1"/>
              </a:solidFill>
              <a:latin typeface="고도 M" panose="02000503000000020004" pitchFamily="2" charset="-127"/>
              <a:ea typeface="고도 M" panose="02000503000000020004" pitchFamily="2" charset="-127"/>
            </a:endParaRPr>
          </a:p>
          <a:p>
            <a:r>
              <a:rPr lang="en-US" altLang="ko-KR" err="1">
                <a:solidFill>
                  <a:schemeClr val="tx1"/>
                </a:solidFill>
                <a:latin typeface="Consolas" panose="020B0609020204030204" pitchFamily="49" charset="0"/>
                <a:ea typeface="고도 M" panose="02000503000000020004" pitchFamily="2" charset="-127"/>
              </a:rPr>
              <a:t>self.losses.append</a:t>
            </a:r>
            <a:r>
              <a:rPr lang="en-US" altLang="ko-KR">
                <a:solidFill>
                  <a:schemeClr val="tx1"/>
                </a:solidFill>
                <a:latin typeface="Consolas" panose="020B0609020204030204" pitchFamily="49" charset="0"/>
                <a:ea typeface="고도 M" panose="02000503000000020004" pitchFamily="2" charset="-127"/>
              </a:rPr>
              <a:t>(loss/</a:t>
            </a:r>
            <a:r>
              <a:rPr lang="en-US" altLang="ko-KR" err="1">
                <a:solidFill>
                  <a:schemeClr val="tx1"/>
                </a:solidFill>
                <a:latin typeface="Consolas" panose="020B0609020204030204" pitchFamily="49" charset="0"/>
                <a:ea typeface="고도 M" panose="02000503000000020004" pitchFamily="2" charset="-127"/>
              </a:rPr>
              <a:t>len</a:t>
            </a:r>
            <a:r>
              <a:rPr lang="en-US" altLang="ko-KR">
                <a:solidFill>
                  <a:schemeClr val="tx1"/>
                </a:solidFill>
                <a:latin typeface="Consolas" panose="020B0609020204030204" pitchFamily="49" charset="0"/>
                <a:ea typeface="고도 M" panose="02000503000000020004" pitchFamily="2" charset="-127"/>
              </a:rPr>
              <a:t>(y)) </a:t>
            </a:r>
            <a:r>
              <a:rPr lang="ko-KR" altLang="en-US">
                <a:solidFill>
                  <a:schemeClr val="tx1"/>
                </a:solidFill>
                <a:latin typeface="고도 M" panose="02000503000000020004" pitchFamily="2" charset="-127"/>
                <a:ea typeface="고도 M" panose="02000503000000020004" pitchFamily="2" charset="-127"/>
              </a:rPr>
              <a:t>로 평균 손실을 저장한 후 </a:t>
            </a:r>
            <a:endParaRPr lang="en-US" altLang="ko-KR">
              <a:solidFill>
                <a:schemeClr val="tx1"/>
              </a:solidFill>
              <a:latin typeface="고도 M" panose="02000503000000020004" pitchFamily="2" charset="-127"/>
              <a:ea typeface="고도 M" panose="02000503000000020004" pitchFamily="2" charset="-127"/>
            </a:endParaRPr>
          </a:p>
          <a:p>
            <a:r>
              <a:rPr lang="en-US" altLang="ko-KR" err="1">
                <a:solidFill>
                  <a:schemeClr val="tx1"/>
                </a:solidFill>
                <a:latin typeface="Consolas" panose="020B0609020204030204" pitchFamily="49" charset="0"/>
              </a:rPr>
              <a:t>layer.score</a:t>
            </a:r>
            <a:r>
              <a:rPr lang="en-US" altLang="ko-KR">
                <a:solidFill>
                  <a:schemeClr val="tx1"/>
                </a:solidFill>
                <a:latin typeface="Consolas" panose="020B0609020204030204" pitchFamily="49" charset="0"/>
              </a:rPr>
              <a:t>(</a:t>
            </a:r>
            <a:r>
              <a:rPr lang="en-US" altLang="ko-KR" err="1">
                <a:solidFill>
                  <a:schemeClr val="tx1"/>
                </a:solidFill>
                <a:latin typeface="Consolas" panose="020B0609020204030204" pitchFamily="49" charset="0"/>
              </a:rPr>
              <a:t>x_test</a:t>
            </a:r>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y_test</a:t>
            </a:r>
            <a:r>
              <a:rPr lang="en-US" altLang="ko-KR">
                <a:solidFill>
                  <a:schemeClr val="tx1"/>
                </a:solidFill>
                <a:latin typeface="Consolas" panose="020B0609020204030204" pitchFamily="49" charset="0"/>
              </a:rPr>
              <a:t>) </a:t>
            </a:r>
            <a:r>
              <a:rPr lang="ko-KR" altLang="en-US">
                <a:solidFill>
                  <a:schemeClr val="tx1"/>
                </a:solidFill>
                <a:latin typeface="고도 M" panose="02000503000000020004" pitchFamily="2" charset="-127"/>
                <a:ea typeface="고도 M" panose="02000503000000020004" pitchFamily="2" charset="-127"/>
              </a:rPr>
              <a:t>로 시각화 하여 출력한다</a:t>
            </a:r>
            <a:r>
              <a:rPr lang="en-US" altLang="ko-KR">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a:p>
            <a:endParaRPr lang="en-US" altLang="ko-KR">
              <a:solidFill>
                <a:schemeClr val="tx1"/>
              </a:solidFill>
              <a:latin typeface="고도 M" panose="02000503000000020004" pitchFamily="2" charset="-127"/>
              <a:ea typeface="고도 M" panose="02000503000000020004" pitchFamily="2" charset="-127"/>
            </a:endParaRPr>
          </a:p>
          <a:p>
            <a:endParaRPr lang="ko-KR" altLang="en-US">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4187077897"/>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신경망 구조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3.1 </a:t>
            </a:r>
            <a:r>
              <a:rPr lang="ko-KR" altLang="en-US" sz="1800" b="1">
                <a:solidFill>
                  <a:srgbClr val="000000"/>
                </a:solidFill>
                <a:ea typeface="-2002" pitchFamily="18" charset="-127"/>
              </a:rPr>
              <a:t>단일층 신경망 구현</a:t>
            </a:r>
          </a:p>
        </p:txBody>
      </p:sp>
      <p:sp>
        <p:nvSpPr>
          <p:cNvPr id="51" name="TextBox 50">
            <a:extLst>
              <a:ext uri="{FF2B5EF4-FFF2-40B4-BE49-F238E27FC236}">
                <a16:creationId xmlns:a16="http://schemas.microsoft.com/office/drawing/2014/main" id="{00487E67-B5E5-4D99-8D7A-B4B05C62E828}"/>
              </a:ext>
            </a:extLst>
          </p:cNvPr>
          <p:cNvSpPr txBox="1"/>
          <p:nvPr/>
        </p:nvSpPr>
        <p:spPr>
          <a:xfrm>
            <a:off x="960417" y="1040315"/>
            <a:ext cx="2549096"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평균 손실 저장 후 시각화</a:t>
            </a:r>
          </a:p>
        </p:txBody>
      </p:sp>
      <p:sp>
        <p:nvSpPr>
          <p:cNvPr id="123" name="직사각형 122">
            <a:extLst>
              <a:ext uri="{FF2B5EF4-FFF2-40B4-BE49-F238E27FC236}">
                <a16:creationId xmlns:a16="http://schemas.microsoft.com/office/drawing/2014/main" id="{7D78C4AB-119E-4445-9DC4-50BBAF308BE9}"/>
              </a:ext>
            </a:extLst>
          </p:cNvPr>
          <p:cNvSpPr/>
          <p:nvPr/>
        </p:nvSpPr>
        <p:spPr>
          <a:xfrm>
            <a:off x="1288288" y="1547707"/>
            <a:ext cx="8190249" cy="1077218"/>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plt.plot(layer.losses)</a:t>
            </a:r>
          </a:p>
          <a:p>
            <a:r>
              <a:rPr lang="en-US" altLang="ko-KR">
                <a:solidFill>
                  <a:schemeClr val="tx1"/>
                </a:solidFill>
                <a:latin typeface="Consolas" panose="020B0609020204030204" pitchFamily="49" charset="0"/>
              </a:rPr>
              <a:t>plt.xlabel('epoch')</a:t>
            </a:r>
          </a:p>
          <a:p>
            <a:r>
              <a:rPr lang="en-US" altLang="ko-KR">
                <a:solidFill>
                  <a:schemeClr val="tx1"/>
                </a:solidFill>
                <a:latin typeface="Consolas" panose="020B0609020204030204" pitchFamily="49" charset="0"/>
              </a:rPr>
              <a:t>plt.ylabel('loss')</a:t>
            </a:r>
          </a:p>
          <a:p>
            <a:r>
              <a:rPr lang="en-US" altLang="ko-KR">
                <a:solidFill>
                  <a:schemeClr val="tx1"/>
                </a:solidFill>
                <a:latin typeface="Consolas" panose="020B0609020204030204" pitchFamily="49" charset="0"/>
              </a:rPr>
              <a:t>plt.show()</a:t>
            </a:r>
            <a:endParaRPr lang="ko-KR" altLang="en-US" sz="1400">
              <a:solidFill>
                <a:schemeClr val="tx1"/>
              </a:solidFill>
              <a:latin typeface="Consolas" panose="020B0609020204030204" pitchFamily="49" charset="0"/>
            </a:endParaRPr>
          </a:p>
        </p:txBody>
      </p:sp>
      <p:pic>
        <p:nvPicPr>
          <p:cNvPr id="1026" name="Picture 2">
            <a:extLst>
              <a:ext uri="{FF2B5EF4-FFF2-40B4-BE49-F238E27FC236}">
                <a16:creationId xmlns:a16="http://schemas.microsoft.com/office/drawing/2014/main" id="{2C414694-3BC9-4303-B591-EA03869487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98286" y="2762985"/>
            <a:ext cx="4964151" cy="34590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800485"/>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2188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3.1 </a:t>
            </a:r>
            <a:r>
              <a:rPr kumimoji="0" lang="ko-KR" altLang="en-US" sz="1800">
                <a:solidFill>
                  <a:prstClr val="black"/>
                </a:solidFill>
                <a:latin typeface="맑은 고딕" pitchFamily="50" charset="-127"/>
                <a:ea typeface="맑은 고딕" pitchFamily="50" charset="-127"/>
              </a:rPr>
              <a:t>단일층 신경망 구현</a:t>
            </a:r>
          </a:p>
          <a:p>
            <a:pPr lvl="0" eaLnBrk="1" hangingPunct="1">
              <a:lnSpc>
                <a:spcPct val="150000"/>
              </a:lnSpc>
              <a:spcBef>
                <a:spcPts val="200"/>
              </a:spcBef>
            </a:pPr>
            <a:r>
              <a:rPr kumimoji="0" lang="en-US" altLang="ko-KR" sz="1800" b="1" u="sng">
                <a:solidFill>
                  <a:prstClr val="black"/>
                </a:solidFill>
                <a:latin typeface="맑은 고딕" pitchFamily="50" charset="-127"/>
                <a:ea typeface="맑은 고딕" pitchFamily="50" charset="-127"/>
              </a:rPr>
              <a:t>3.2 </a:t>
            </a:r>
            <a:r>
              <a:rPr kumimoji="0" lang="ko-KR" altLang="en-US" sz="1800" b="1" u="sng">
                <a:solidFill>
                  <a:prstClr val="black"/>
                </a:solidFill>
                <a:latin typeface="맑은 고딕" pitchFamily="50" charset="-127"/>
                <a:ea typeface="맑은 고딕" pitchFamily="50" charset="-127"/>
              </a:rPr>
              <a:t>검증 세트 분리와 스케일링</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3.3 </a:t>
            </a:r>
            <a:r>
              <a:rPr kumimoji="0" lang="ko-KR" altLang="en-US" sz="1800">
                <a:solidFill>
                  <a:prstClr val="black"/>
                </a:solidFill>
                <a:latin typeface="맑은 고딕" pitchFamily="50" charset="-127"/>
                <a:ea typeface="맑은 고딕" pitchFamily="50" charset="-127"/>
              </a:rPr>
              <a:t>과대적합과 과소적합</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3.4 </a:t>
            </a:r>
            <a:r>
              <a:rPr kumimoji="0" lang="ko-KR" altLang="en-US" sz="1800">
                <a:solidFill>
                  <a:prstClr val="black"/>
                </a:solidFill>
                <a:latin typeface="맑은 고딕" pitchFamily="50" charset="-127"/>
                <a:ea typeface="맑은 고딕" pitchFamily="50" charset="-127"/>
              </a:rPr>
              <a:t>규제방법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3.5 </a:t>
            </a:r>
            <a:r>
              <a:rPr kumimoji="0" lang="ko-KR" altLang="en-US" sz="1800">
                <a:solidFill>
                  <a:prstClr val="black"/>
                </a:solidFill>
                <a:latin typeface="맑은 고딕" pitchFamily="50" charset="-127"/>
                <a:ea typeface="맑은 고딕" pitchFamily="50" charset="-127"/>
              </a:rPr>
              <a:t>교차 검증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lvl="0" algn="ctr">
              <a:defRPr/>
            </a:pPr>
            <a:r>
              <a:rPr kumimoji="0" lang="en-US" altLang="ko-KR" sz="3600" b="1">
                <a:solidFill>
                  <a:srgbClr val="C5003D"/>
                </a:solidFill>
                <a:latin typeface="맑은 고딕" panose="020B0503020000020004" pitchFamily="50" charset="-127"/>
                <a:ea typeface="맑은 고딕" panose="020B0503020000020004" pitchFamily="50" charset="-127"/>
              </a:rPr>
              <a:t>3. </a:t>
            </a:r>
            <a:r>
              <a:rPr kumimoji="0" lang="ko-KR" altLang="en-US" sz="3600" b="1">
                <a:solidFill>
                  <a:srgbClr val="C5003D"/>
                </a:solidFill>
                <a:latin typeface="맑은 고딕" panose="020B0503020000020004" pitchFamily="50" charset="-127"/>
                <a:ea typeface="맑은 고딕" panose="020B0503020000020004" pitchFamily="50" charset="-127"/>
              </a:rPr>
              <a:t>신경망 시작하기</a:t>
            </a:r>
          </a:p>
        </p:txBody>
      </p:sp>
    </p:spTree>
    <p:extLst>
      <p:ext uri="{BB962C8B-B14F-4D97-AF65-F5344CB8AC3E}">
        <p14:creationId xmlns:p14="http://schemas.microsoft.com/office/powerpoint/2010/main" val="3642619592"/>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검증 세트 분리</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3.2 </a:t>
            </a:r>
            <a:r>
              <a:rPr lang="ko-KR" altLang="en-US" sz="1800" b="1">
                <a:solidFill>
                  <a:srgbClr val="000000"/>
                </a:solidFill>
                <a:ea typeface="-2002" pitchFamily="18" charset="-127"/>
              </a:rPr>
              <a:t>검증 세트 분리와 스케일링</a:t>
            </a:r>
          </a:p>
        </p:txBody>
      </p:sp>
      <p:sp>
        <p:nvSpPr>
          <p:cNvPr id="51" name="TextBox 50">
            <a:extLst>
              <a:ext uri="{FF2B5EF4-FFF2-40B4-BE49-F238E27FC236}">
                <a16:creationId xmlns:a16="http://schemas.microsoft.com/office/drawing/2014/main" id="{00487E67-B5E5-4D99-8D7A-B4B05C62E828}"/>
              </a:ext>
            </a:extLst>
          </p:cNvPr>
          <p:cNvSpPr txBox="1"/>
          <p:nvPr/>
        </p:nvSpPr>
        <p:spPr>
          <a:xfrm>
            <a:off x="945549" y="2077818"/>
            <a:ext cx="1576072"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검증 세트 분리</a:t>
            </a:r>
          </a:p>
        </p:txBody>
      </p:sp>
      <p:sp>
        <p:nvSpPr>
          <p:cNvPr id="2" name="직사각형 1">
            <a:extLst>
              <a:ext uri="{FF2B5EF4-FFF2-40B4-BE49-F238E27FC236}">
                <a16:creationId xmlns:a16="http://schemas.microsoft.com/office/drawing/2014/main" id="{67779AF1-E1EE-4407-B937-A86D43FD986C}"/>
              </a:ext>
            </a:extLst>
          </p:cNvPr>
          <p:cNvSpPr/>
          <p:nvPr/>
        </p:nvSpPr>
        <p:spPr>
          <a:xfrm>
            <a:off x="1197917" y="3010447"/>
            <a:ext cx="4398826" cy="47616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60%</a:t>
            </a: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8E6E7455-75C3-40A8-A991-F7DFE2272834}"/>
              </a:ext>
            </a:extLst>
          </p:cNvPr>
          <p:cNvSpPr/>
          <p:nvPr/>
        </p:nvSpPr>
        <p:spPr>
          <a:xfrm>
            <a:off x="5596743" y="3010447"/>
            <a:ext cx="1693851" cy="47616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20%</a:t>
            </a: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6F6F4E30-18EB-4BB7-A334-FC7778313291}"/>
              </a:ext>
            </a:extLst>
          </p:cNvPr>
          <p:cNvSpPr/>
          <p:nvPr/>
        </p:nvSpPr>
        <p:spPr>
          <a:xfrm>
            <a:off x="7287406" y="3010447"/>
            <a:ext cx="1693851" cy="47616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20%</a:t>
            </a:r>
            <a:endParaRPr lang="ko-KR" altLang="en-US">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4DA26245-396B-4D30-9400-EFC140C8F6A3}"/>
              </a:ext>
            </a:extLst>
          </p:cNvPr>
          <p:cNvSpPr txBox="1"/>
          <p:nvPr/>
        </p:nvSpPr>
        <p:spPr>
          <a:xfrm>
            <a:off x="2859532" y="2490440"/>
            <a:ext cx="951571" cy="338554"/>
          </a:xfrm>
          <a:prstGeom prst="rect">
            <a:avLst/>
          </a:prstGeom>
          <a:noFill/>
        </p:spPr>
        <p:txBody>
          <a:bodyPr wrap="square" rtlCol="0">
            <a:spAutoFit/>
          </a:bodyPr>
          <a:lstStyle/>
          <a:p>
            <a:pPr algn="l"/>
            <a:r>
              <a:rPr lang="ko-KR" altLang="en-US">
                <a:solidFill>
                  <a:schemeClr val="tx1"/>
                </a:solidFill>
                <a:latin typeface="고도 M" panose="02000503000000020004" pitchFamily="2" charset="-127"/>
                <a:ea typeface="고도 M" panose="02000503000000020004" pitchFamily="2" charset="-127"/>
              </a:rPr>
              <a:t>훈련세트</a:t>
            </a:r>
          </a:p>
        </p:txBody>
      </p:sp>
      <p:sp>
        <p:nvSpPr>
          <p:cNvPr id="11" name="TextBox 10">
            <a:extLst>
              <a:ext uri="{FF2B5EF4-FFF2-40B4-BE49-F238E27FC236}">
                <a16:creationId xmlns:a16="http://schemas.microsoft.com/office/drawing/2014/main" id="{C913DBE1-C6AF-4983-81F7-4DA573692E0A}"/>
              </a:ext>
            </a:extLst>
          </p:cNvPr>
          <p:cNvSpPr txBox="1"/>
          <p:nvPr/>
        </p:nvSpPr>
        <p:spPr>
          <a:xfrm>
            <a:off x="5991922" y="2490440"/>
            <a:ext cx="951571" cy="338554"/>
          </a:xfrm>
          <a:prstGeom prst="rect">
            <a:avLst/>
          </a:prstGeom>
          <a:noFill/>
        </p:spPr>
        <p:txBody>
          <a:bodyPr wrap="square" rtlCol="0">
            <a:spAutoFit/>
          </a:bodyPr>
          <a:lstStyle/>
          <a:p>
            <a:pPr algn="l"/>
            <a:r>
              <a:rPr lang="ko-KR" altLang="en-US">
                <a:solidFill>
                  <a:schemeClr val="tx1"/>
                </a:solidFill>
                <a:latin typeface="고도 M" panose="02000503000000020004" pitchFamily="2" charset="-127"/>
                <a:ea typeface="고도 M" panose="02000503000000020004" pitchFamily="2" charset="-127"/>
              </a:rPr>
              <a:t>검증세트</a:t>
            </a:r>
          </a:p>
        </p:txBody>
      </p:sp>
      <p:sp>
        <p:nvSpPr>
          <p:cNvPr id="12" name="TextBox 11">
            <a:extLst>
              <a:ext uri="{FF2B5EF4-FFF2-40B4-BE49-F238E27FC236}">
                <a16:creationId xmlns:a16="http://schemas.microsoft.com/office/drawing/2014/main" id="{25499954-B214-4D0C-8631-568B58875706}"/>
              </a:ext>
            </a:extLst>
          </p:cNvPr>
          <p:cNvSpPr txBox="1"/>
          <p:nvPr/>
        </p:nvSpPr>
        <p:spPr>
          <a:xfrm>
            <a:off x="7611181" y="2486515"/>
            <a:ext cx="1126592" cy="338554"/>
          </a:xfrm>
          <a:prstGeom prst="rect">
            <a:avLst/>
          </a:prstGeom>
          <a:noFill/>
        </p:spPr>
        <p:txBody>
          <a:bodyPr wrap="square" rtlCol="0">
            <a:spAutoFit/>
          </a:bodyPr>
          <a:lstStyle/>
          <a:p>
            <a:pPr algn="l"/>
            <a:r>
              <a:rPr lang="ko-KR" altLang="en-US">
                <a:solidFill>
                  <a:schemeClr val="tx1"/>
                </a:solidFill>
                <a:latin typeface="고도 M" panose="02000503000000020004" pitchFamily="2" charset="-127"/>
                <a:ea typeface="고도 M" panose="02000503000000020004" pitchFamily="2" charset="-127"/>
              </a:rPr>
              <a:t>테스트세트</a:t>
            </a:r>
          </a:p>
        </p:txBody>
      </p:sp>
      <p:sp>
        <p:nvSpPr>
          <p:cNvPr id="7" name="타원 6">
            <a:extLst>
              <a:ext uri="{FF2B5EF4-FFF2-40B4-BE49-F238E27FC236}">
                <a16:creationId xmlns:a16="http://schemas.microsoft.com/office/drawing/2014/main" id="{D9192D74-B4AC-4531-A66A-E5EAC22BD705}"/>
              </a:ext>
            </a:extLst>
          </p:cNvPr>
          <p:cNvSpPr/>
          <p:nvPr/>
        </p:nvSpPr>
        <p:spPr>
          <a:xfrm>
            <a:off x="1137424" y="3010447"/>
            <a:ext cx="155558" cy="15864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38EA2A17-9BBE-4CB2-8B61-7264DDC8AF4F}"/>
              </a:ext>
            </a:extLst>
          </p:cNvPr>
          <p:cNvSpPr/>
          <p:nvPr/>
        </p:nvSpPr>
        <p:spPr>
          <a:xfrm>
            <a:off x="5527604" y="3010447"/>
            <a:ext cx="155558" cy="15864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 name="타원 18">
            <a:extLst>
              <a:ext uri="{FF2B5EF4-FFF2-40B4-BE49-F238E27FC236}">
                <a16:creationId xmlns:a16="http://schemas.microsoft.com/office/drawing/2014/main" id="{BD95D578-9F54-491E-A933-41F78B0D9A2A}"/>
              </a:ext>
            </a:extLst>
          </p:cNvPr>
          <p:cNvSpPr/>
          <p:nvPr/>
        </p:nvSpPr>
        <p:spPr>
          <a:xfrm>
            <a:off x="7212814" y="3010446"/>
            <a:ext cx="155558" cy="15864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 name="타원 19">
            <a:extLst>
              <a:ext uri="{FF2B5EF4-FFF2-40B4-BE49-F238E27FC236}">
                <a16:creationId xmlns:a16="http://schemas.microsoft.com/office/drawing/2014/main" id="{D0767AAD-2D3F-403E-9749-249DA701B590}"/>
              </a:ext>
            </a:extLst>
          </p:cNvPr>
          <p:cNvSpPr/>
          <p:nvPr/>
        </p:nvSpPr>
        <p:spPr>
          <a:xfrm>
            <a:off x="8906665" y="3010445"/>
            <a:ext cx="155558" cy="15864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3" name="연결선: 구부러짐 12">
            <a:extLst>
              <a:ext uri="{FF2B5EF4-FFF2-40B4-BE49-F238E27FC236}">
                <a16:creationId xmlns:a16="http://schemas.microsoft.com/office/drawing/2014/main" id="{E2756EA7-AB35-47D3-A6EC-45060C69DF28}"/>
              </a:ext>
            </a:extLst>
          </p:cNvPr>
          <p:cNvCxnSpPr>
            <a:cxnSpLocks/>
            <a:stCxn id="7" idx="0"/>
            <a:endCxn id="3" idx="1"/>
          </p:cNvCxnSpPr>
          <p:nvPr/>
        </p:nvCxnSpPr>
        <p:spPr>
          <a:xfrm rot="5400000" flipH="1" flipV="1">
            <a:off x="1862002" y="2012918"/>
            <a:ext cx="350730" cy="1644329"/>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연결선: 구부러짐 22">
            <a:extLst>
              <a:ext uri="{FF2B5EF4-FFF2-40B4-BE49-F238E27FC236}">
                <a16:creationId xmlns:a16="http://schemas.microsoft.com/office/drawing/2014/main" id="{F0C03110-3FDF-40E9-9E7A-8004176921BD}"/>
              </a:ext>
            </a:extLst>
          </p:cNvPr>
          <p:cNvCxnSpPr>
            <a:cxnSpLocks/>
            <a:stCxn id="3" idx="3"/>
            <a:endCxn id="17" idx="0"/>
          </p:cNvCxnSpPr>
          <p:nvPr/>
        </p:nvCxnSpPr>
        <p:spPr>
          <a:xfrm>
            <a:off x="3811103" y="2659717"/>
            <a:ext cx="1794280" cy="350730"/>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연결선: 구부러짐 27">
            <a:extLst>
              <a:ext uri="{FF2B5EF4-FFF2-40B4-BE49-F238E27FC236}">
                <a16:creationId xmlns:a16="http://schemas.microsoft.com/office/drawing/2014/main" id="{A5F7FC59-D468-4509-9D6C-AB7D4884ED44}"/>
              </a:ext>
            </a:extLst>
          </p:cNvPr>
          <p:cNvCxnSpPr>
            <a:cxnSpLocks/>
            <a:stCxn id="17" idx="0"/>
            <a:endCxn id="11" idx="1"/>
          </p:cNvCxnSpPr>
          <p:nvPr/>
        </p:nvCxnSpPr>
        <p:spPr>
          <a:xfrm rot="5400000" flipH="1" flipV="1">
            <a:off x="5623287" y="2641813"/>
            <a:ext cx="350730" cy="386539"/>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연결선: 구부러짐 30">
            <a:extLst>
              <a:ext uri="{FF2B5EF4-FFF2-40B4-BE49-F238E27FC236}">
                <a16:creationId xmlns:a16="http://schemas.microsoft.com/office/drawing/2014/main" id="{57E216C9-2DD8-4FD5-85E0-2B1FFFF9C6E0}"/>
              </a:ext>
            </a:extLst>
          </p:cNvPr>
          <p:cNvCxnSpPr>
            <a:cxnSpLocks/>
            <a:stCxn id="19" idx="0"/>
            <a:endCxn id="11" idx="3"/>
          </p:cNvCxnSpPr>
          <p:nvPr/>
        </p:nvCxnSpPr>
        <p:spPr>
          <a:xfrm rot="16200000" flipV="1">
            <a:off x="6941679" y="2661532"/>
            <a:ext cx="350729" cy="347100"/>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연결선: 구부러짐 34">
            <a:extLst>
              <a:ext uri="{FF2B5EF4-FFF2-40B4-BE49-F238E27FC236}">
                <a16:creationId xmlns:a16="http://schemas.microsoft.com/office/drawing/2014/main" id="{A37D7DBB-CC6C-42BF-B67A-E5F5FA489729}"/>
              </a:ext>
            </a:extLst>
          </p:cNvPr>
          <p:cNvCxnSpPr>
            <a:cxnSpLocks/>
            <a:stCxn id="12" idx="1"/>
            <a:endCxn id="19" idx="0"/>
          </p:cNvCxnSpPr>
          <p:nvPr/>
        </p:nvCxnSpPr>
        <p:spPr>
          <a:xfrm rot="10800000" flipV="1">
            <a:off x="7290593" y="2655792"/>
            <a:ext cx="320588" cy="354654"/>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연결선: 구부러짐 37">
            <a:extLst>
              <a:ext uri="{FF2B5EF4-FFF2-40B4-BE49-F238E27FC236}">
                <a16:creationId xmlns:a16="http://schemas.microsoft.com/office/drawing/2014/main" id="{0D630CDD-ABA0-40BF-A714-61FD2C8D2F9D}"/>
              </a:ext>
            </a:extLst>
          </p:cNvPr>
          <p:cNvCxnSpPr>
            <a:cxnSpLocks/>
            <a:stCxn id="20" idx="0"/>
            <a:endCxn id="12" idx="3"/>
          </p:cNvCxnSpPr>
          <p:nvPr/>
        </p:nvCxnSpPr>
        <p:spPr>
          <a:xfrm rot="16200000" flipV="1">
            <a:off x="8683783" y="2709783"/>
            <a:ext cx="354653" cy="246671"/>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829E1372-0D52-4A5B-8C73-AF0F0DC8EBB4}"/>
              </a:ext>
            </a:extLst>
          </p:cNvPr>
          <p:cNvSpPr txBox="1"/>
          <p:nvPr/>
        </p:nvSpPr>
        <p:spPr>
          <a:xfrm>
            <a:off x="640749" y="1203096"/>
            <a:ext cx="7739619"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a:t>
            </a:r>
            <a:r>
              <a:rPr lang="ko-KR" altLang="en-US" sz="2000">
                <a:solidFill>
                  <a:schemeClr val="tx1"/>
                </a:solidFill>
                <a:latin typeface="고도 M" panose="02000503000000020004" pitchFamily="2" charset="-127"/>
                <a:ea typeface="고도 M" panose="02000503000000020004" pitchFamily="2" charset="-127"/>
              </a:rPr>
              <a:t>테스트 세트로 모델를 튜닝하면 실전에서 좋은 성능을 기대하기 어렵다</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56" name="직사각형 55">
            <a:extLst>
              <a:ext uri="{FF2B5EF4-FFF2-40B4-BE49-F238E27FC236}">
                <a16:creationId xmlns:a16="http://schemas.microsoft.com/office/drawing/2014/main" id="{8D2274C3-35AE-43D0-9508-B734616893A1}"/>
              </a:ext>
            </a:extLst>
          </p:cNvPr>
          <p:cNvSpPr/>
          <p:nvPr/>
        </p:nvSpPr>
        <p:spPr>
          <a:xfrm>
            <a:off x="1125369" y="3584311"/>
            <a:ext cx="8190249" cy="2462213"/>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from sklearn.datasets import load_breast_cancer</a:t>
            </a:r>
          </a:p>
          <a:p>
            <a:r>
              <a:rPr lang="en-US" altLang="ko-KR" sz="1400">
                <a:solidFill>
                  <a:schemeClr val="tx1"/>
                </a:solidFill>
                <a:latin typeface="Consolas" panose="020B0609020204030204" pitchFamily="49" charset="0"/>
              </a:rPr>
              <a:t>from sklearn.model_selection import train_test_split</a:t>
            </a:r>
          </a:p>
          <a:p>
            <a:r>
              <a:rPr lang="en-US" altLang="ko-KR" sz="1400">
                <a:solidFill>
                  <a:schemeClr val="tx1"/>
                </a:solidFill>
                <a:latin typeface="Consolas" panose="020B0609020204030204" pitchFamily="49" charset="0"/>
              </a:rPr>
              <a:t>cancer = load_breast_cancer()</a:t>
            </a:r>
          </a:p>
          <a:p>
            <a:r>
              <a:rPr lang="en-US" altLang="ko-KR" sz="1400">
                <a:solidFill>
                  <a:schemeClr val="tx1"/>
                </a:solidFill>
                <a:latin typeface="Consolas" panose="020B0609020204030204" pitchFamily="49" charset="0"/>
              </a:rPr>
              <a:t>x = cancer.data</a:t>
            </a:r>
          </a:p>
          <a:p>
            <a:r>
              <a:rPr lang="en-US" altLang="ko-KR" sz="1400">
                <a:solidFill>
                  <a:schemeClr val="tx1"/>
                </a:solidFill>
                <a:latin typeface="Consolas" panose="020B0609020204030204" pitchFamily="49" charset="0"/>
              </a:rPr>
              <a:t>y = cancer.target</a:t>
            </a:r>
          </a:p>
          <a:p>
            <a:r>
              <a:rPr lang="en-US" altLang="ko-KR" sz="1400">
                <a:solidFill>
                  <a:schemeClr val="tx1"/>
                </a:solidFill>
                <a:latin typeface="Consolas" panose="020B0609020204030204" pitchFamily="49" charset="0"/>
              </a:rPr>
              <a:t>x_train_all, x_test, y_train_all, y_test = train_test_split(x, y, stratify=y, test_size=0.2, random_state=42)</a:t>
            </a:r>
          </a:p>
          <a:p>
            <a:endParaRPr lang="en-US" altLang="ko-KR" sz="1400">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x_train, x_val, y_train, y_val = train_test_split(x_train_all, y_train_all, stratify=y_train_all, test_size=0.2, random_state=42)</a:t>
            </a:r>
          </a:p>
          <a:p>
            <a:r>
              <a:rPr lang="en-US" altLang="ko-KR" sz="1400">
                <a:solidFill>
                  <a:schemeClr val="tx1"/>
                </a:solidFill>
                <a:latin typeface="Consolas" panose="020B0609020204030204" pitchFamily="49" charset="0"/>
              </a:rPr>
              <a:t>print(len(x_train), len(x_val))</a:t>
            </a:r>
          </a:p>
        </p:txBody>
      </p:sp>
      <p:sp>
        <p:nvSpPr>
          <p:cNvPr id="7186" name="직사각형 7185">
            <a:extLst>
              <a:ext uri="{FF2B5EF4-FFF2-40B4-BE49-F238E27FC236}">
                <a16:creationId xmlns:a16="http://schemas.microsoft.com/office/drawing/2014/main" id="{E4761771-1ADD-42C6-92CE-FED2CC185BAA}"/>
              </a:ext>
            </a:extLst>
          </p:cNvPr>
          <p:cNvSpPr/>
          <p:nvPr/>
        </p:nvSpPr>
        <p:spPr>
          <a:xfrm>
            <a:off x="1137424" y="6078718"/>
            <a:ext cx="857927" cy="338554"/>
          </a:xfrm>
          <a:prstGeom prst="rect">
            <a:avLst/>
          </a:prstGeom>
        </p:spPr>
        <p:txBody>
          <a:bodyPr wrap="none">
            <a:spAutoFit/>
          </a:bodyPr>
          <a:lstStyle/>
          <a:p>
            <a:r>
              <a:rPr lang="en-US" altLang="ko-KR">
                <a:solidFill>
                  <a:schemeClr val="tx1"/>
                </a:solidFill>
                <a:latin typeface="Consolas" panose="020B0609020204030204" pitchFamily="49" charset="0"/>
              </a:rPr>
              <a:t>364 91</a:t>
            </a: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114376145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스케일링</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3.2 </a:t>
            </a:r>
            <a:r>
              <a:rPr lang="ko-KR" altLang="en-US" sz="1800" b="1">
                <a:solidFill>
                  <a:srgbClr val="000000"/>
                </a:solidFill>
                <a:ea typeface="-2002" pitchFamily="18" charset="-127"/>
              </a:rPr>
              <a:t>검증 세트 분리와 스케일링</a:t>
            </a:r>
          </a:p>
        </p:txBody>
      </p:sp>
      <p:sp>
        <p:nvSpPr>
          <p:cNvPr id="44" name="TextBox 43">
            <a:extLst>
              <a:ext uri="{FF2B5EF4-FFF2-40B4-BE49-F238E27FC236}">
                <a16:creationId xmlns:a16="http://schemas.microsoft.com/office/drawing/2014/main" id="{829E1372-0D52-4A5B-8C73-AF0F0DC8EBB4}"/>
              </a:ext>
            </a:extLst>
          </p:cNvPr>
          <p:cNvSpPr txBox="1"/>
          <p:nvPr/>
        </p:nvSpPr>
        <p:spPr>
          <a:xfrm>
            <a:off x="640749" y="1203096"/>
            <a:ext cx="3417923"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데이터 전처리와 특성의 스케일</a:t>
            </a:r>
          </a:p>
        </p:txBody>
      </p:sp>
      <p:graphicFrame>
        <p:nvGraphicFramePr>
          <p:cNvPr id="24" name="표 2">
            <a:extLst>
              <a:ext uri="{FF2B5EF4-FFF2-40B4-BE49-F238E27FC236}">
                <a16:creationId xmlns:a16="http://schemas.microsoft.com/office/drawing/2014/main" id="{7188B56D-D889-4386-8381-773DD2CFEDF8}"/>
              </a:ext>
            </a:extLst>
          </p:cNvPr>
          <p:cNvGraphicFramePr>
            <a:graphicFrameLocks noGrp="1"/>
          </p:cNvGraphicFramePr>
          <p:nvPr>
            <p:extLst>
              <p:ext uri="{D42A27DB-BD31-4B8C-83A1-F6EECF244321}">
                <p14:modId xmlns:p14="http://schemas.microsoft.com/office/powerpoint/2010/main" val="116305083"/>
              </p:ext>
            </p:extLst>
          </p:nvPr>
        </p:nvGraphicFramePr>
        <p:xfrm>
          <a:off x="1844243" y="1867062"/>
          <a:ext cx="6303580" cy="1484002"/>
        </p:xfrm>
        <a:graphic>
          <a:graphicData uri="http://schemas.openxmlformats.org/drawingml/2006/table">
            <a:tbl>
              <a:tblPr firstRow="1" bandRow="1">
                <a:tableStyleId>{5940675A-B579-460E-94D1-54222C63F5DA}</a:tableStyleId>
              </a:tblPr>
              <a:tblGrid>
                <a:gridCol w="1575895">
                  <a:extLst>
                    <a:ext uri="{9D8B030D-6E8A-4147-A177-3AD203B41FA5}">
                      <a16:colId xmlns:a16="http://schemas.microsoft.com/office/drawing/2014/main" val="1895530755"/>
                    </a:ext>
                  </a:extLst>
                </a:gridCol>
                <a:gridCol w="1575895">
                  <a:extLst>
                    <a:ext uri="{9D8B030D-6E8A-4147-A177-3AD203B41FA5}">
                      <a16:colId xmlns:a16="http://schemas.microsoft.com/office/drawing/2014/main" val="3099487695"/>
                    </a:ext>
                  </a:extLst>
                </a:gridCol>
                <a:gridCol w="1575895">
                  <a:extLst>
                    <a:ext uri="{9D8B030D-6E8A-4147-A177-3AD203B41FA5}">
                      <a16:colId xmlns:a16="http://schemas.microsoft.com/office/drawing/2014/main" val="2140364734"/>
                    </a:ext>
                  </a:extLst>
                </a:gridCol>
                <a:gridCol w="1575895">
                  <a:extLst>
                    <a:ext uri="{9D8B030D-6E8A-4147-A177-3AD203B41FA5}">
                      <a16:colId xmlns:a16="http://schemas.microsoft.com/office/drawing/2014/main" val="326207436"/>
                    </a:ext>
                  </a:extLst>
                </a:gridCol>
              </a:tblGrid>
              <a:tr h="370840">
                <a:tc>
                  <a:txBody>
                    <a:bodyPr/>
                    <a:lstStyle/>
                    <a:p>
                      <a:pPr algn="ctr" latinLnBrk="1"/>
                      <a:endParaRPr lang="ko-KR" altLang="en-US" sz="1400">
                        <a:latin typeface="Consolas" panose="020B0609020204030204" pitchFamily="49" charset="0"/>
                      </a:endParaRPr>
                    </a:p>
                  </a:txBody>
                  <a:tcPr anchor="ctr"/>
                </a:tc>
                <a:tc>
                  <a:txBody>
                    <a:bodyPr/>
                    <a:lstStyle/>
                    <a:p>
                      <a:pPr algn="ctr" latinLnBrk="1"/>
                      <a:r>
                        <a:rPr lang="ko-KR" altLang="en-US" sz="1400">
                          <a:latin typeface="Consolas" panose="020B0609020204030204" pitchFamily="49" charset="0"/>
                        </a:rPr>
                        <a:t>당도</a:t>
                      </a:r>
                    </a:p>
                  </a:txBody>
                  <a:tcPr anchor="ctr"/>
                </a:tc>
                <a:tc>
                  <a:txBody>
                    <a:bodyPr/>
                    <a:lstStyle/>
                    <a:p>
                      <a:pPr algn="ctr" latinLnBrk="1"/>
                      <a:r>
                        <a:rPr lang="ko-KR" altLang="en-US" sz="1400">
                          <a:latin typeface="Consolas" panose="020B0609020204030204" pitchFamily="49" charset="0"/>
                        </a:rPr>
                        <a:t>무게</a:t>
                      </a: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2965270910"/>
                  </a:ext>
                </a:extLst>
              </a:tr>
              <a:tr h="371482">
                <a:tc>
                  <a:txBody>
                    <a:bodyPr/>
                    <a:lstStyle/>
                    <a:p>
                      <a:pPr algn="ctr" latinLnBrk="1"/>
                      <a:r>
                        <a:rPr lang="ko-KR" altLang="en-US" sz="1400">
                          <a:latin typeface="Consolas" panose="020B0609020204030204" pitchFamily="49" charset="0"/>
                        </a:rPr>
                        <a:t>사과</a:t>
                      </a:r>
                      <a:r>
                        <a:rPr lang="en-US" altLang="ko-KR" sz="1400">
                          <a:latin typeface="Consolas" panose="020B0609020204030204" pitchFamily="49" charset="0"/>
                        </a:rPr>
                        <a:t>1</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4</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540</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858045542"/>
                  </a:ext>
                </a:extLst>
              </a:tr>
              <a:tr h="370840">
                <a:tc>
                  <a:txBody>
                    <a:bodyPr/>
                    <a:lstStyle/>
                    <a:p>
                      <a:pPr algn="ctr" latinLnBrk="1"/>
                      <a:r>
                        <a:rPr lang="ko-KR" altLang="en-US" sz="1400">
                          <a:latin typeface="Consolas" panose="020B0609020204030204" pitchFamily="49" charset="0"/>
                        </a:rPr>
                        <a:t>사과</a:t>
                      </a:r>
                      <a:r>
                        <a:rPr lang="en-US" altLang="ko-KR" sz="1400">
                          <a:latin typeface="Consolas" panose="020B0609020204030204" pitchFamily="49" charset="0"/>
                        </a:rPr>
                        <a:t>2</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8</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700</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778499456"/>
                  </a:ext>
                </a:extLst>
              </a:tr>
              <a:tr h="370840">
                <a:tc>
                  <a:txBody>
                    <a:bodyPr/>
                    <a:lstStyle/>
                    <a:p>
                      <a:pPr algn="ctr" latinLnBrk="1"/>
                      <a:r>
                        <a:rPr lang="ko-KR" altLang="en-US" sz="1400">
                          <a:latin typeface="Consolas" panose="020B0609020204030204" pitchFamily="49" charset="0"/>
                        </a:rPr>
                        <a:t>사과</a:t>
                      </a:r>
                      <a:r>
                        <a:rPr lang="en-US" altLang="ko-KR" sz="1400">
                          <a:latin typeface="Consolas" panose="020B0609020204030204" pitchFamily="49" charset="0"/>
                        </a:rPr>
                        <a:t>3</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2</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480</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168476829"/>
                  </a:ext>
                </a:extLst>
              </a:tr>
            </a:tbl>
          </a:graphicData>
        </a:graphic>
      </p:graphicFrame>
      <p:sp>
        <p:nvSpPr>
          <p:cNvPr id="30" name="TextBox 29">
            <a:extLst>
              <a:ext uri="{FF2B5EF4-FFF2-40B4-BE49-F238E27FC236}">
                <a16:creationId xmlns:a16="http://schemas.microsoft.com/office/drawing/2014/main" id="{BE15CF3F-C674-41A4-9816-0766286B8637}"/>
              </a:ext>
            </a:extLst>
          </p:cNvPr>
          <p:cNvSpPr txBox="1"/>
          <p:nvPr/>
        </p:nvSpPr>
        <p:spPr>
          <a:xfrm>
            <a:off x="1428768" y="3715837"/>
            <a:ext cx="6141425" cy="646331"/>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사과의 당도는 </a:t>
            </a:r>
            <a:r>
              <a:rPr lang="en-US" altLang="ko-KR" sz="1800">
                <a:solidFill>
                  <a:schemeClr val="tx1"/>
                </a:solidFill>
                <a:latin typeface="고도 M" panose="02000503000000020004" pitchFamily="2" charset="-127"/>
                <a:ea typeface="고도 M" panose="02000503000000020004" pitchFamily="2" charset="-127"/>
              </a:rPr>
              <a:t>1~10</a:t>
            </a:r>
            <a:r>
              <a:rPr lang="ko-KR" altLang="en-US" sz="1800">
                <a:solidFill>
                  <a:schemeClr val="tx1"/>
                </a:solidFill>
                <a:latin typeface="고도 M" panose="02000503000000020004" pitchFamily="2" charset="-127"/>
                <a:ea typeface="고도 M" panose="02000503000000020004" pitchFamily="2" charset="-127"/>
              </a:rPr>
              <a:t>이고 사과의 무게의 범위는 </a:t>
            </a:r>
            <a:r>
              <a:rPr lang="en-US" altLang="ko-KR" sz="1800">
                <a:solidFill>
                  <a:schemeClr val="tx1"/>
                </a:solidFill>
                <a:latin typeface="고도 M" panose="02000503000000020004" pitchFamily="2" charset="-127"/>
                <a:ea typeface="고도 M" panose="02000503000000020004" pitchFamily="2" charset="-127"/>
              </a:rPr>
              <a:t>500~1000</a:t>
            </a:r>
            <a:r>
              <a:rPr lang="ko-KR" altLang="en-US" sz="1800">
                <a:solidFill>
                  <a:schemeClr val="tx1"/>
                </a:solidFill>
                <a:latin typeface="고도 M" panose="02000503000000020004" pitchFamily="2" charset="-127"/>
                <a:ea typeface="고도 M" panose="02000503000000020004" pitchFamily="2" charset="-127"/>
              </a:rPr>
              <a:t>이다</a:t>
            </a:r>
            <a:r>
              <a:rPr lang="en-US" altLang="ko-KR" sz="1800">
                <a:solidFill>
                  <a:schemeClr val="tx1"/>
                </a:solidFill>
                <a:latin typeface="고도 M" panose="02000503000000020004" pitchFamily="2" charset="-127"/>
                <a:ea typeface="고도 M" panose="02000503000000020004" pitchFamily="2" charset="-127"/>
              </a:rPr>
              <a:t>.</a:t>
            </a:r>
          </a:p>
          <a:p>
            <a:pPr algn="l"/>
            <a:r>
              <a:rPr lang="ko-KR" altLang="en-US" sz="1800">
                <a:solidFill>
                  <a:schemeClr val="tx1"/>
                </a:solidFill>
                <a:latin typeface="고도 M" panose="02000503000000020004" pitchFamily="2" charset="-127"/>
                <a:ea typeface="고도 M" panose="02000503000000020004" pitchFamily="2" charset="-127"/>
              </a:rPr>
              <a:t>이런 경우 </a:t>
            </a:r>
            <a:r>
              <a:rPr lang="en-US" altLang="ko-KR" sz="1800">
                <a:solidFill>
                  <a:schemeClr val="tx1"/>
                </a:solidFill>
                <a:latin typeface="고도 M" panose="02000503000000020004" pitchFamily="2" charset="-127"/>
                <a:ea typeface="고도 M" panose="02000503000000020004" pitchFamily="2" charset="-127"/>
              </a:rPr>
              <a:t>'</a:t>
            </a:r>
            <a:r>
              <a:rPr lang="ko-KR" altLang="en-US" sz="1800">
                <a:solidFill>
                  <a:schemeClr val="tx1"/>
                </a:solidFill>
                <a:latin typeface="고도 M" panose="02000503000000020004" pitchFamily="2" charset="-127"/>
                <a:ea typeface="고도 M" panose="02000503000000020004" pitchFamily="2" charset="-127"/>
              </a:rPr>
              <a:t>두 특성의 스케일 차이가 크다</a:t>
            </a:r>
            <a:r>
              <a:rPr lang="en-US" altLang="ko-KR" sz="1800">
                <a:solidFill>
                  <a:schemeClr val="tx1"/>
                </a:solidFill>
                <a:latin typeface="고도 M" panose="02000503000000020004" pitchFamily="2" charset="-127"/>
                <a:ea typeface="고도 M" panose="02000503000000020004" pitchFamily="2" charset="-127"/>
              </a:rPr>
              <a:t>'</a:t>
            </a:r>
            <a:r>
              <a:rPr lang="ko-KR" altLang="en-US" sz="1800">
                <a:solidFill>
                  <a:schemeClr val="tx1"/>
                </a:solidFill>
                <a:latin typeface="고도 M" panose="02000503000000020004" pitchFamily="2" charset="-127"/>
                <a:ea typeface="고도 M" panose="02000503000000020004" pitchFamily="2" charset="-127"/>
              </a:rPr>
              <a:t>라고 말한다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p:sp>
        <p:nvSpPr>
          <p:cNvPr id="2" name="타원 1">
            <a:extLst>
              <a:ext uri="{FF2B5EF4-FFF2-40B4-BE49-F238E27FC236}">
                <a16:creationId xmlns:a16="http://schemas.microsoft.com/office/drawing/2014/main" id="{BE8CA6D7-9A8C-4314-835A-17866C604D71}"/>
              </a:ext>
            </a:extLst>
          </p:cNvPr>
          <p:cNvSpPr/>
          <p:nvPr/>
        </p:nvSpPr>
        <p:spPr>
          <a:xfrm>
            <a:off x="2503710" y="5202301"/>
            <a:ext cx="325120" cy="3251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타원 7">
            <a:extLst>
              <a:ext uri="{FF2B5EF4-FFF2-40B4-BE49-F238E27FC236}">
                <a16:creationId xmlns:a16="http://schemas.microsoft.com/office/drawing/2014/main" id="{324DCE2A-0E7A-46E9-93F6-25073E86093F}"/>
              </a:ext>
            </a:extLst>
          </p:cNvPr>
          <p:cNvSpPr/>
          <p:nvPr/>
        </p:nvSpPr>
        <p:spPr>
          <a:xfrm>
            <a:off x="2343105" y="5041696"/>
            <a:ext cx="646330" cy="64633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타원 8">
            <a:extLst>
              <a:ext uri="{FF2B5EF4-FFF2-40B4-BE49-F238E27FC236}">
                <a16:creationId xmlns:a16="http://schemas.microsoft.com/office/drawing/2014/main" id="{2F3C18E5-AE1A-4DF2-A281-8AE68767B877}"/>
              </a:ext>
            </a:extLst>
          </p:cNvPr>
          <p:cNvSpPr/>
          <p:nvPr/>
        </p:nvSpPr>
        <p:spPr>
          <a:xfrm>
            <a:off x="2148873" y="4847464"/>
            <a:ext cx="1034795" cy="103479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타원 9">
            <a:extLst>
              <a:ext uri="{FF2B5EF4-FFF2-40B4-BE49-F238E27FC236}">
                <a16:creationId xmlns:a16="http://schemas.microsoft.com/office/drawing/2014/main" id="{DCE62DDC-5467-4369-8D7E-E90551294253}"/>
              </a:ext>
            </a:extLst>
          </p:cNvPr>
          <p:cNvSpPr/>
          <p:nvPr/>
        </p:nvSpPr>
        <p:spPr>
          <a:xfrm>
            <a:off x="1996091" y="4694682"/>
            <a:ext cx="1340358" cy="134035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D30F647A-874D-4F7D-A43C-6C68E7CA5CAB}"/>
              </a:ext>
            </a:extLst>
          </p:cNvPr>
          <p:cNvSpPr txBox="1"/>
          <p:nvPr/>
        </p:nvSpPr>
        <p:spPr>
          <a:xfrm>
            <a:off x="2382378" y="6013134"/>
            <a:ext cx="567784"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w1</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12" name="TextBox 11">
            <a:extLst>
              <a:ext uri="{FF2B5EF4-FFF2-40B4-BE49-F238E27FC236}">
                <a16:creationId xmlns:a16="http://schemas.microsoft.com/office/drawing/2014/main" id="{78D3BEC0-D1AF-4570-98EA-2747AECEE186}"/>
              </a:ext>
            </a:extLst>
          </p:cNvPr>
          <p:cNvSpPr txBox="1"/>
          <p:nvPr/>
        </p:nvSpPr>
        <p:spPr>
          <a:xfrm>
            <a:off x="1348005" y="5180878"/>
            <a:ext cx="609462"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w2</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4" name="타원 3">
            <a:extLst>
              <a:ext uri="{FF2B5EF4-FFF2-40B4-BE49-F238E27FC236}">
                <a16:creationId xmlns:a16="http://schemas.microsoft.com/office/drawing/2014/main" id="{FE57CCFA-EA67-4055-A0DB-2AF7260D15AD}"/>
              </a:ext>
            </a:extLst>
          </p:cNvPr>
          <p:cNvSpPr/>
          <p:nvPr/>
        </p:nvSpPr>
        <p:spPr>
          <a:xfrm>
            <a:off x="2626605" y="5316071"/>
            <a:ext cx="79330" cy="9757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5" name="그룹 4">
            <a:extLst>
              <a:ext uri="{FF2B5EF4-FFF2-40B4-BE49-F238E27FC236}">
                <a16:creationId xmlns:a16="http://schemas.microsoft.com/office/drawing/2014/main" id="{9A8C13A9-203F-4564-B7F0-B7266E109941}"/>
              </a:ext>
            </a:extLst>
          </p:cNvPr>
          <p:cNvGrpSpPr/>
          <p:nvPr/>
        </p:nvGrpSpPr>
        <p:grpSpPr>
          <a:xfrm>
            <a:off x="5212831" y="4728839"/>
            <a:ext cx="447997" cy="1340358"/>
            <a:chOff x="4706758" y="4743471"/>
            <a:chExt cx="1340358" cy="1340358"/>
          </a:xfrm>
        </p:grpSpPr>
        <p:sp>
          <p:nvSpPr>
            <p:cNvPr id="14" name="타원 13">
              <a:extLst>
                <a:ext uri="{FF2B5EF4-FFF2-40B4-BE49-F238E27FC236}">
                  <a16:creationId xmlns:a16="http://schemas.microsoft.com/office/drawing/2014/main" id="{F30833B7-513F-4822-ABC7-DA821BB57937}"/>
                </a:ext>
              </a:extLst>
            </p:cNvPr>
            <p:cNvSpPr/>
            <p:nvPr/>
          </p:nvSpPr>
          <p:spPr>
            <a:xfrm>
              <a:off x="5214377" y="5251090"/>
              <a:ext cx="325120" cy="3251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 name="타원 14">
              <a:extLst>
                <a:ext uri="{FF2B5EF4-FFF2-40B4-BE49-F238E27FC236}">
                  <a16:creationId xmlns:a16="http://schemas.microsoft.com/office/drawing/2014/main" id="{CA5FD077-24E5-47B8-8CA1-6CB16F9D7C5E}"/>
                </a:ext>
              </a:extLst>
            </p:cNvPr>
            <p:cNvSpPr/>
            <p:nvPr/>
          </p:nvSpPr>
          <p:spPr>
            <a:xfrm>
              <a:off x="5053772" y="5090485"/>
              <a:ext cx="646330" cy="64633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타원 15">
              <a:extLst>
                <a:ext uri="{FF2B5EF4-FFF2-40B4-BE49-F238E27FC236}">
                  <a16:creationId xmlns:a16="http://schemas.microsoft.com/office/drawing/2014/main" id="{EA17E439-70C3-4284-A649-8E7FDFF2E32E}"/>
                </a:ext>
              </a:extLst>
            </p:cNvPr>
            <p:cNvSpPr/>
            <p:nvPr/>
          </p:nvSpPr>
          <p:spPr>
            <a:xfrm>
              <a:off x="4859540" y="4896253"/>
              <a:ext cx="1034795" cy="103479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C7925A62-19B2-42FD-8AE2-18B1116B7D89}"/>
                </a:ext>
              </a:extLst>
            </p:cNvPr>
            <p:cNvSpPr/>
            <p:nvPr/>
          </p:nvSpPr>
          <p:spPr>
            <a:xfrm>
              <a:off x="4706758" y="4743471"/>
              <a:ext cx="1340358" cy="134035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18" name="TextBox 17">
            <a:extLst>
              <a:ext uri="{FF2B5EF4-FFF2-40B4-BE49-F238E27FC236}">
                <a16:creationId xmlns:a16="http://schemas.microsoft.com/office/drawing/2014/main" id="{59223DD2-688E-43FD-98BE-A4AAD00EBA8D}"/>
              </a:ext>
            </a:extLst>
          </p:cNvPr>
          <p:cNvSpPr txBox="1"/>
          <p:nvPr/>
        </p:nvSpPr>
        <p:spPr>
          <a:xfrm>
            <a:off x="5260951" y="6051148"/>
            <a:ext cx="567784"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w1</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19" name="TextBox 18">
            <a:extLst>
              <a:ext uri="{FF2B5EF4-FFF2-40B4-BE49-F238E27FC236}">
                <a16:creationId xmlns:a16="http://schemas.microsoft.com/office/drawing/2014/main" id="{1DF1D8E6-831A-4022-BF40-3E8EBFE5BA4A}"/>
              </a:ext>
            </a:extLst>
          </p:cNvPr>
          <p:cNvSpPr txBox="1"/>
          <p:nvPr/>
        </p:nvSpPr>
        <p:spPr>
          <a:xfrm>
            <a:off x="4564126" y="5202301"/>
            <a:ext cx="609462"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w2</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20" name="타원 19">
            <a:extLst>
              <a:ext uri="{FF2B5EF4-FFF2-40B4-BE49-F238E27FC236}">
                <a16:creationId xmlns:a16="http://schemas.microsoft.com/office/drawing/2014/main" id="{A26753AD-F800-4A08-A987-A9D62FD703FF}"/>
              </a:ext>
            </a:extLst>
          </p:cNvPr>
          <p:cNvSpPr/>
          <p:nvPr/>
        </p:nvSpPr>
        <p:spPr>
          <a:xfrm>
            <a:off x="4808428" y="6068175"/>
            <a:ext cx="79330" cy="9757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891635962"/>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스케일링</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3.2 </a:t>
            </a:r>
            <a:r>
              <a:rPr lang="ko-KR" altLang="en-US" sz="1800" b="1">
                <a:solidFill>
                  <a:srgbClr val="000000"/>
                </a:solidFill>
                <a:ea typeface="-2002" pitchFamily="18" charset="-127"/>
              </a:rPr>
              <a:t>검증 세트 분리와 스케일링</a:t>
            </a:r>
          </a:p>
        </p:txBody>
      </p:sp>
      <p:sp>
        <p:nvSpPr>
          <p:cNvPr id="44" name="TextBox 43">
            <a:extLst>
              <a:ext uri="{FF2B5EF4-FFF2-40B4-BE49-F238E27FC236}">
                <a16:creationId xmlns:a16="http://schemas.microsoft.com/office/drawing/2014/main" id="{829E1372-0D52-4A5B-8C73-AF0F0DC8EBB4}"/>
              </a:ext>
            </a:extLst>
          </p:cNvPr>
          <p:cNvSpPr txBox="1"/>
          <p:nvPr/>
        </p:nvSpPr>
        <p:spPr>
          <a:xfrm>
            <a:off x="640749" y="1203096"/>
            <a:ext cx="3417923"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데이터 전처리와 특성의 스케일</a:t>
            </a:r>
          </a:p>
        </p:txBody>
      </p:sp>
      <p:sp>
        <p:nvSpPr>
          <p:cNvPr id="7" name="직사각형 6">
            <a:extLst>
              <a:ext uri="{FF2B5EF4-FFF2-40B4-BE49-F238E27FC236}">
                <a16:creationId xmlns:a16="http://schemas.microsoft.com/office/drawing/2014/main" id="{2122107A-A7B1-418C-BA41-9F428A0E65BF}"/>
              </a:ext>
            </a:extLst>
          </p:cNvPr>
          <p:cNvSpPr/>
          <p:nvPr/>
        </p:nvSpPr>
        <p:spPr>
          <a:xfrm>
            <a:off x="1288288" y="1763297"/>
            <a:ext cx="8190249" cy="1323439"/>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print(cancer.feature_names[[2,3]])</a:t>
            </a:r>
          </a:p>
          <a:p>
            <a:r>
              <a:rPr lang="en-US" altLang="ko-KR">
                <a:solidFill>
                  <a:schemeClr val="tx1"/>
                </a:solidFill>
                <a:latin typeface="Consolas" panose="020B0609020204030204" pitchFamily="49" charset="0"/>
              </a:rPr>
              <a:t>plt.boxplot(x_train[:, 2:4])</a:t>
            </a:r>
          </a:p>
          <a:p>
            <a:r>
              <a:rPr lang="en-US" altLang="ko-KR">
                <a:solidFill>
                  <a:schemeClr val="tx1"/>
                </a:solidFill>
                <a:latin typeface="Consolas" panose="020B0609020204030204" pitchFamily="49" charset="0"/>
              </a:rPr>
              <a:t>plt.xlabel('feature')</a:t>
            </a:r>
          </a:p>
          <a:p>
            <a:r>
              <a:rPr lang="en-US" altLang="ko-KR">
                <a:solidFill>
                  <a:schemeClr val="tx1"/>
                </a:solidFill>
                <a:latin typeface="Consolas" panose="020B0609020204030204" pitchFamily="49" charset="0"/>
              </a:rPr>
              <a:t>plt.ylabel('value')</a:t>
            </a:r>
          </a:p>
          <a:p>
            <a:r>
              <a:rPr lang="en-US" altLang="ko-KR">
                <a:solidFill>
                  <a:schemeClr val="tx1"/>
                </a:solidFill>
                <a:latin typeface="Consolas" panose="020B0609020204030204" pitchFamily="49" charset="0"/>
              </a:rPr>
              <a:t>plt.show()</a:t>
            </a:r>
            <a:endParaRPr lang="ko-KR" altLang="en-US" sz="1400">
              <a:solidFill>
                <a:schemeClr val="tx1"/>
              </a:solidFill>
              <a:latin typeface="Consolas" panose="020B0609020204030204" pitchFamily="49" charset="0"/>
            </a:endParaRPr>
          </a:p>
        </p:txBody>
      </p:sp>
      <p:sp>
        <p:nvSpPr>
          <p:cNvPr id="3" name="직사각형 2">
            <a:extLst>
              <a:ext uri="{FF2B5EF4-FFF2-40B4-BE49-F238E27FC236}">
                <a16:creationId xmlns:a16="http://schemas.microsoft.com/office/drawing/2014/main" id="{7C94EEB5-9166-40A5-B849-D38D23063A14}"/>
              </a:ext>
            </a:extLst>
          </p:cNvPr>
          <p:cNvSpPr/>
          <p:nvPr/>
        </p:nvSpPr>
        <p:spPr>
          <a:xfrm>
            <a:off x="1195585" y="3192815"/>
            <a:ext cx="3087064" cy="338554"/>
          </a:xfrm>
          <a:prstGeom prst="rect">
            <a:avLst/>
          </a:prstGeom>
        </p:spPr>
        <p:txBody>
          <a:bodyPr wrap="none">
            <a:spAutoFit/>
          </a:bodyPr>
          <a:lstStyle/>
          <a:p>
            <a:r>
              <a:rPr lang="en-US" altLang="ko-KR">
                <a:solidFill>
                  <a:schemeClr val="tx1"/>
                </a:solidFill>
                <a:latin typeface="고도 M" panose="02000503000000020004" pitchFamily="2" charset="-127"/>
                <a:ea typeface="고도 M" panose="02000503000000020004" pitchFamily="2" charset="-127"/>
              </a:rPr>
              <a:t>['mean perimeter' 'mean area']</a:t>
            </a:r>
            <a:endParaRPr lang="ko-KR" altLang="en-US">
              <a:solidFill>
                <a:schemeClr val="tx1"/>
              </a:solidFill>
              <a:latin typeface="고도 M" panose="02000503000000020004" pitchFamily="2" charset="-127"/>
              <a:ea typeface="고도 M" panose="02000503000000020004" pitchFamily="2" charset="-127"/>
            </a:endParaRPr>
          </a:p>
        </p:txBody>
      </p:sp>
      <p:pic>
        <p:nvPicPr>
          <p:cNvPr id="2051" name="Picture 3">
            <a:extLst>
              <a:ext uri="{FF2B5EF4-FFF2-40B4-BE49-F238E27FC236}">
                <a16:creationId xmlns:a16="http://schemas.microsoft.com/office/drawing/2014/main" id="{2B78EE00-3A66-4615-BE6C-B4D1A03827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58119" y="3608125"/>
            <a:ext cx="4355383" cy="28888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9816670"/>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스케일링</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3.2 </a:t>
            </a:r>
            <a:r>
              <a:rPr lang="ko-KR" altLang="en-US" sz="1800" b="1">
                <a:solidFill>
                  <a:srgbClr val="000000"/>
                </a:solidFill>
                <a:ea typeface="-2002" pitchFamily="18" charset="-127"/>
              </a:rPr>
              <a:t>검증 세트 분리와 스케일링</a:t>
            </a:r>
          </a:p>
        </p:txBody>
      </p:sp>
      <p:sp>
        <p:nvSpPr>
          <p:cNvPr id="7" name="직사각형 6">
            <a:extLst>
              <a:ext uri="{FF2B5EF4-FFF2-40B4-BE49-F238E27FC236}">
                <a16:creationId xmlns:a16="http://schemas.microsoft.com/office/drawing/2014/main" id="{2122107A-A7B1-418C-BA41-9F428A0E65BF}"/>
              </a:ext>
            </a:extLst>
          </p:cNvPr>
          <p:cNvSpPr/>
          <p:nvPr/>
        </p:nvSpPr>
        <p:spPr>
          <a:xfrm>
            <a:off x="1184210" y="1071921"/>
            <a:ext cx="8190249" cy="2554545"/>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w2 = []</a:t>
            </a:r>
          </a:p>
          <a:p>
            <a:r>
              <a:rPr lang="pl-PL" altLang="ko-KR">
                <a:solidFill>
                  <a:schemeClr val="tx1"/>
                </a:solidFill>
                <a:latin typeface="Consolas" panose="020B0609020204030204" pitchFamily="49" charset="0"/>
              </a:rPr>
              <a:t>w3 = []</a:t>
            </a:r>
          </a:p>
          <a:p>
            <a:r>
              <a:rPr lang="pl-PL" altLang="ko-KR">
                <a:solidFill>
                  <a:schemeClr val="tx1"/>
                </a:solidFill>
                <a:latin typeface="Consolas" panose="020B0609020204030204" pitchFamily="49" charset="0"/>
              </a:rPr>
              <a:t>for w in layer1.w_history:</a:t>
            </a:r>
          </a:p>
          <a:p>
            <a:r>
              <a:rPr lang="pl-PL" altLang="ko-KR">
                <a:solidFill>
                  <a:schemeClr val="tx1"/>
                </a:solidFill>
                <a:latin typeface="Consolas" panose="020B0609020204030204" pitchFamily="49" charset="0"/>
              </a:rPr>
              <a:t>    w2.append(w[2])</a:t>
            </a:r>
          </a:p>
          <a:p>
            <a:r>
              <a:rPr lang="pl-PL" altLang="ko-KR">
                <a:solidFill>
                  <a:schemeClr val="tx1"/>
                </a:solidFill>
                <a:latin typeface="Consolas" panose="020B0609020204030204" pitchFamily="49" charset="0"/>
              </a:rPr>
              <a:t>    w3.append(w[3])</a:t>
            </a:r>
          </a:p>
          <a:p>
            <a:r>
              <a:rPr lang="pl-PL" altLang="ko-KR">
                <a:solidFill>
                  <a:schemeClr val="tx1"/>
                </a:solidFill>
                <a:latin typeface="Consolas" panose="020B0609020204030204" pitchFamily="49" charset="0"/>
              </a:rPr>
              <a:t>plt.plot(w2, w3)</a:t>
            </a:r>
          </a:p>
          <a:p>
            <a:r>
              <a:rPr lang="pl-PL" altLang="ko-KR">
                <a:solidFill>
                  <a:schemeClr val="tx1"/>
                </a:solidFill>
                <a:latin typeface="Consolas" panose="020B0609020204030204" pitchFamily="49" charset="0"/>
              </a:rPr>
              <a:t>plt.plot(w2[-1], w3[-1], 'ro')</a:t>
            </a:r>
          </a:p>
          <a:p>
            <a:r>
              <a:rPr lang="pl-PL" altLang="ko-KR">
                <a:solidFill>
                  <a:schemeClr val="tx1"/>
                </a:solidFill>
                <a:latin typeface="Consolas" panose="020B0609020204030204" pitchFamily="49" charset="0"/>
              </a:rPr>
              <a:t>plt.xlabel('w[2]')</a:t>
            </a:r>
          </a:p>
          <a:p>
            <a:r>
              <a:rPr lang="pl-PL" altLang="ko-KR">
                <a:solidFill>
                  <a:schemeClr val="tx1"/>
                </a:solidFill>
                <a:latin typeface="Consolas" panose="020B0609020204030204" pitchFamily="49" charset="0"/>
              </a:rPr>
              <a:t>plt.ylabel('w[3]')</a:t>
            </a:r>
          </a:p>
          <a:p>
            <a:r>
              <a:rPr lang="pl-PL" altLang="ko-KR">
                <a:solidFill>
                  <a:schemeClr val="tx1"/>
                </a:solidFill>
                <a:latin typeface="Consolas" panose="020B0609020204030204" pitchFamily="49" charset="0"/>
              </a:rPr>
              <a:t>plt.show()</a:t>
            </a:r>
            <a:endParaRPr lang="ko-KR" altLang="en-US" sz="1400">
              <a:solidFill>
                <a:schemeClr val="tx1"/>
              </a:solidFill>
              <a:latin typeface="Consolas" panose="020B0609020204030204" pitchFamily="49" charset="0"/>
            </a:endParaRPr>
          </a:p>
        </p:txBody>
      </p:sp>
      <p:pic>
        <p:nvPicPr>
          <p:cNvPr id="5122" name="Picture 2">
            <a:extLst>
              <a:ext uri="{FF2B5EF4-FFF2-40B4-BE49-F238E27FC236}">
                <a16:creationId xmlns:a16="http://schemas.microsoft.com/office/drawing/2014/main" id="{2CBDE625-BD5D-4D3C-BD0B-FBEDE75890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18874" y="3809303"/>
            <a:ext cx="4312385" cy="29044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54165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머신 러닝</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8" name="직사각형 7">
            <a:extLst>
              <a:ext uri="{FF2B5EF4-FFF2-40B4-BE49-F238E27FC236}">
                <a16:creationId xmlns:a16="http://schemas.microsoft.com/office/drawing/2014/main" id="{EAF2B61F-9C0D-4FE1-B0E4-9B1E6709AC5B}"/>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Basic concepts</a:t>
            </a:r>
            <a:endParaRPr lang="ko-KR" altLang="en-US" sz="2800">
              <a:solidFill>
                <a:schemeClr val="tx1"/>
              </a:solidFill>
              <a:latin typeface="고도 M" panose="02000503000000020004" pitchFamily="2" charset="-127"/>
              <a:ea typeface="고도 M" panose="02000503000000020004" pitchFamily="2" charset="-127"/>
            </a:endParaRPr>
          </a:p>
        </p:txBody>
      </p:sp>
      <p:sp>
        <p:nvSpPr>
          <p:cNvPr id="21" name="직사각형 20">
            <a:extLst>
              <a:ext uri="{FF2B5EF4-FFF2-40B4-BE49-F238E27FC236}">
                <a16:creationId xmlns:a16="http://schemas.microsoft.com/office/drawing/2014/main" id="{D2C1CDB2-8E11-46B9-894F-CE3AC43E53CA}"/>
              </a:ext>
            </a:extLst>
          </p:cNvPr>
          <p:cNvSpPr/>
          <p:nvPr/>
        </p:nvSpPr>
        <p:spPr>
          <a:xfrm>
            <a:off x="1511087" y="2174262"/>
            <a:ext cx="7418814" cy="3416320"/>
          </a:xfrm>
          <a:prstGeom prst="rect">
            <a:avLst/>
          </a:prstGeom>
        </p:spPr>
        <p:txBody>
          <a:bodyPr wrap="square">
            <a:spAutoFit/>
          </a:bodyPr>
          <a:lstStyle/>
          <a:p>
            <a:pPr marL="342900" indent="-342900">
              <a:buFont typeface="Wingdings" panose="05000000000000000000" pitchFamily="2" charset="2"/>
              <a:buChar char="l"/>
            </a:pPr>
            <a:r>
              <a:rPr lang="en-US" altLang="ko-KR" sz="2400">
                <a:solidFill>
                  <a:schemeClr val="tx1"/>
                </a:solidFill>
                <a:latin typeface="고도 M" panose="02000503000000020004" pitchFamily="2" charset="-127"/>
                <a:ea typeface="고도 M" panose="02000503000000020004" pitchFamily="2" charset="-127"/>
              </a:rPr>
              <a:t>What is ML?</a:t>
            </a:r>
          </a:p>
          <a:p>
            <a:pPr marL="342900" indent="-342900">
              <a:buFont typeface="Wingdings" panose="05000000000000000000" pitchFamily="2" charset="2"/>
              <a:buChar char="l"/>
            </a:pPr>
            <a:endParaRPr lang="en-US" altLang="ko-KR" sz="24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en-US" altLang="ko-KR" sz="2400">
                <a:solidFill>
                  <a:schemeClr val="tx1"/>
                </a:solidFill>
                <a:latin typeface="고도 M" panose="02000503000000020004" pitchFamily="2" charset="-127"/>
                <a:ea typeface="고도 M" panose="02000503000000020004" pitchFamily="2" charset="-127"/>
              </a:rPr>
              <a:t>What is learning?</a:t>
            </a:r>
          </a:p>
          <a:p>
            <a:pPr marL="800100" lvl="1" indent="-342900">
              <a:buFont typeface="Wingdings" panose="05000000000000000000" pitchFamily="2" charset="2"/>
              <a:buChar char="§"/>
            </a:pPr>
            <a:r>
              <a:rPr lang="en-US" altLang="ko-KR" sz="2400">
                <a:solidFill>
                  <a:schemeClr val="tx1"/>
                </a:solidFill>
                <a:latin typeface="고도 M" panose="02000503000000020004" pitchFamily="2" charset="-127"/>
                <a:ea typeface="고도 M" panose="02000503000000020004" pitchFamily="2" charset="-127"/>
              </a:rPr>
              <a:t>supervised</a:t>
            </a:r>
          </a:p>
          <a:p>
            <a:pPr marL="800100" lvl="1" indent="-342900">
              <a:buFont typeface="Wingdings" panose="05000000000000000000" pitchFamily="2" charset="2"/>
              <a:buChar char="§"/>
            </a:pPr>
            <a:r>
              <a:rPr lang="en-US" altLang="ko-KR" sz="2400">
                <a:solidFill>
                  <a:schemeClr val="tx1"/>
                </a:solidFill>
                <a:latin typeface="고도 M" panose="02000503000000020004" pitchFamily="2" charset="-127"/>
                <a:ea typeface="고도 M" panose="02000503000000020004" pitchFamily="2" charset="-127"/>
              </a:rPr>
              <a:t>unsupervised</a:t>
            </a:r>
          </a:p>
          <a:p>
            <a:pPr marL="342900" indent="-342900">
              <a:buFont typeface="Wingdings" panose="05000000000000000000" pitchFamily="2" charset="2"/>
              <a:buChar char="l"/>
            </a:pPr>
            <a:endParaRPr lang="en-US" altLang="ko-KR" sz="24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en-US" altLang="ko-KR" sz="2400">
                <a:solidFill>
                  <a:schemeClr val="tx1"/>
                </a:solidFill>
                <a:latin typeface="고도 M" panose="02000503000000020004" pitchFamily="2" charset="-127"/>
                <a:ea typeface="고도 M" panose="02000503000000020004" pitchFamily="2" charset="-127"/>
              </a:rPr>
              <a:t>What is regression?</a:t>
            </a:r>
          </a:p>
          <a:p>
            <a:pPr marL="342900" indent="-342900">
              <a:buFont typeface="Wingdings" panose="05000000000000000000" pitchFamily="2" charset="2"/>
              <a:buChar char="l"/>
            </a:pPr>
            <a:endParaRPr lang="en-US" altLang="ko-KR" sz="24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en-US" altLang="ko-KR" sz="2400">
                <a:solidFill>
                  <a:schemeClr val="tx1"/>
                </a:solidFill>
                <a:latin typeface="고도 M" panose="02000503000000020004" pitchFamily="2" charset="-127"/>
                <a:ea typeface="고도 M" panose="02000503000000020004" pitchFamily="2" charset="-127"/>
              </a:rPr>
              <a:t>What is classification?</a:t>
            </a:r>
            <a:endParaRPr lang="ko-KR" altLang="en-US" sz="2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18255698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스케일링</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3.2 </a:t>
            </a:r>
            <a:r>
              <a:rPr lang="ko-KR" altLang="en-US" sz="1800" b="1">
                <a:solidFill>
                  <a:srgbClr val="000000"/>
                </a:solidFill>
                <a:ea typeface="-2002" pitchFamily="18" charset="-127"/>
              </a:rPr>
              <a:t>검증 세트 분리와 스케일링</a:t>
            </a:r>
          </a:p>
        </p:txBody>
      </p:sp>
      <p:sp>
        <p:nvSpPr>
          <p:cNvPr id="7" name="직사각형 6">
            <a:extLst>
              <a:ext uri="{FF2B5EF4-FFF2-40B4-BE49-F238E27FC236}">
                <a16:creationId xmlns:a16="http://schemas.microsoft.com/office/drawing/2014/main" id="{2122107A-A7B1-418C-BA41-9F428A0E65BF}"/>
              </a:ext>
            </a:extLst>
          </p:cNvPr>
          <p:cNvSpPr/>
          <p:nvPr/>
        </p:nvSpPr>
        <p:spPr>
          <a:xfrm>
            <a:off x="1271366" y="4913711"/>
            <a:ext cx="8190249" cy="830997"/>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train_mean = np.mean(x_train, axis=0)</a:t>
            </a:r>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행렬의 열평균</a:t>
            </a:r>
            <a:endParaRPr lang="pl-PL" altLang="ko-KR">
              <a:solidFill>
                <a:schemeClr val="tx1"/>
              </a:solidFill>
              <a:latin typeface="Consolas" panose="020B0609020204030204" pitchFamily="49" charset="0"/>
            </a:endParaRPr>
          </a:p>
          <a:p>
            <a:r>
              <a:rPr lang="pl-PL" altLang="ko-KR">
                <a:solidFill>
                  <a:schemeClr val="tx1"/>
                </a:solidFill>
                <a:latin typeface="Consolas" panose="020B0609020204030204" pitchFamily="49" charset="0"/>
              </a:rPr>
              <a:t>train_std = np.std(x_train, axis=0)</a:t>
            </a:r>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행렬의 열 표준편차</a:t>
            </a:r>
            <a:endParaRPr lang="pl-PL" altLang="ko-KR">
              <a:solidFill>
                <a:schemeClr val="tx1"/>
              </a:solidFill>
              <a:latin typeface="Consolas" panose="020B0609020204030204" pitchFamily="49" charset="0"/>
            </a:endParaRPr>
          </a:p>
          <a:p>
            <a:r>
              <a:rPr lang="pl-PL" altLang="ko-KR">
                <a:solidFill>
                  <a:schemeClr val="tx1"/>
                </a:solidFill>
                <a:latin typeface="Consolas" panose="020B0609020204030204" pitchFamily="49" charset="0"/>
              </a:rPr>
              <a:t>x_train_scaled = (x_train - train_mean) / train_std</a:t>
            </a:r>
            <a:endParaRPr lang="ko-KR" altLang="en-US" sz="1400">
              <a:solidFill>
                <a:schemeClr val="tx1"/>
              </a:solidFill>
              <a:latin typeface="Consolas" panose="020B0609020204030204" pitchFamily="49" charset="0"/>
            </a:endParaRPr>
          </a:p>
        </p:txBody>
      </p:sp>
      <p:sp>
        <p:nvSpPr>
          <p:cNvPr id="8" name="TextBox 7">
            <a:extLst>
              <a:ext uri="{FF2B5EF4-FFF2-40B4-BE49-F238E27FC236}">
                <a16:creationId xmlns:a16="http://schemas.microsoft.com/office/drawing/2014/main" id="{8E69F006-8B61-4632-AAFA-956EBAD6B3C4}"/>
              </a:ext>
            </a:extLst>
          </p:cNvPr>
          <p:cNvSpPr txBox="1"/>
          <p:nvPr/>
        </p:nvSpPr>
        <p:spPr>
          <a:xfrm>
            <a:off x="640749" y="1162464"/>
            <a:ext cx="1499128"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스케일  조정</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37161A9-44C4-46F7-9776-92905526DF47}"/>
                  </a:ext>
                </a:extLst>
              </p:cNvPr>
              <p:cNvSpPr txBox="1"/>
              <p:nvPr/>
            </p:nvSpPr>
            <p:spPr>
              <a:xfrm>
                <a:off x="1390313" y="1862974"/>
                <a:ext cx="1640642" cy="734881"/>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800" i="1" smtClean="0">
                          <a:solidFill>
                            <a:schemeClr val="tx1"/>
                          </a:solidFill>
                          <a:latin typeface="Cambria Math" panose="02040503050406030204" pitchFamily="18" charset="0"/>
                        </a:rPr>
                        <m:t>z</m:t>
                      </m:r>
                      <m:r>
                        <a:rPr lang="en-US" altLang="ko-KR" sz="2800" b="0" i="1" smtClean="0">
                          <a:solidFill>
                            <a:schemeClr val="tx1"/>
                          </a:solidFill>
                          <a:latin typeface="Cambria Math" panose="02040503050406030204" pitchFamily="18" charset="0"/>
                        </a:rPr>
                        <m:t> </m:t>
                      </m:r>
                      <m:r>
                        <a:rPr lang="en-US" altLang="ko-KR" sz="2800" i="1">
                          <a:solidFill>
                            <a:schemeClr val="tx1"/>
                          </a:solidFill>
                          <a:latin typeface="Cambria Math" panose="02040503050406030204" pitchFamily="18" charset="0"/>
                        </a:rPr>
                        <m:t>=</m:t>
                      </m:r>
                      <m:r>
                        <a:rPr lang="en-US" altLang="ko-KR" sz="2800" b="0" i="1" smtClean="0">
                          <a:solidFill>
                            <a:schemeClr val="tx1"/>
                          </a:solidFill>
                          <a:latin typeface="Cambria Math" panose="02040503050406030204" pitchFamily="18" charset="0"/>
                        </a:rPr>
                        <m:t> </m:t>
                      </m:r>
                      <m:f>
                        <m:fPr>
                          <m:ctrlPr>
                            <a:rPr lang="en-US" altLang="ko-KR" sz="2800" i="1" smtClean="0">
                              <a:solidFill>
                                <a:schemeClr val="tx1"/>
                              </a:solidFill>
                              <a:latin typeface="Cambria Math" panose="02040503050406030204" pitchFamily="18" charset="0"/>
                            </a:rPr>
                          </m:ctrlPr>
                        </m:fPr>
                        <m:num>
                          <m:r>
                            <m:rPr>
                              <m:sty m:val="p"/>
                            </m:rPr>
                            <a:rPr lang="en-US" altLang="ko-KR" sz="2800" i="1">
                              <a:solidFill>
                                <a:schemeClr val="tx1"/>
                              </a:solidFill>
                              <a:latin typeface="Cambria Math" panose="02040503050406030204" pitchFamily="18" charset="0"/>
                            </a:rPr>
                            <m:t>x</m:t>
                          </m:r>
                          <m:r>
                            <a:rPr lang="en-US" altLang="ko-KR" sz="2800" b="0" i="1" smtClean="0">
                              <a:solidFill>
                                <a:schemeClr val="tx1"/>
                              </a:solidFill>
                              <a:latin typeface="Cambria Math" panose="02040503050406030204" pitchFamily="18" charset="0"/>
                            </a:rPr>
                            <m:t> </m:t>
                          </m:r>
                          <m:r>
                            <a:rPr lang="en-US" altLang="ko-KR" sz="2800" i="1">
                              <a:solidFill>
                                <a:schemeClr val="tx1"/>
                              </a:solidFill>
                              <a:latin typeface="Cambria Math" panose="02040503050406030204" pitchFamily="18" charset="0"/>
                            </a:rPr>
                            <m:t>−</m:t>
                          </m:r>
                          <m:r>
                            <a:rPr lang="en-US" altLang="ko-KR" sz="2800" b="0" i="1" smtClean="0">
                              <a:solidFill>
                                <a:schemeClr val="tx1"/>
                              </a:solidFill>
                              <a:latin typeface="Cambria Math" panose="02040503050406030204" pitchFamily="18" charset="0"/>
                            </a:rPr>
                            <m:t> </m:t>
                          </m:r>
                          <m:r>
                            <a:rPr lang="ko-KR" altLang="en-US" sz="2800" b="0" i="1" smtClean="0">
                              <a:solidFill>
                                <a:schemeClr val="tx1"/>
                              </a:solidFill>
                              <a:latin typeface="Cambria Math" panose="02040503050406030204" pitchFamily="18" charset="0"/>
                            </a:rPr>
                            <m:t>𝜇</m:t>
                          </m:r>
                        </m:num>
                        <m:den>
                          <m:r>
                            <m:rPr>
                              <m:sty m:val="p"/>
                            </m:rPr>
                            <a:rPr lang="en-US" altLang="ko-KR" sz="2800" i="1">
                              <a:solidFill>
                                <a:schemeClr val="tx1"/>
                              </a:solidFill>
                              <a:latin typeface="Cambria Math" panose="02040503050406030204" pitchFamily="18" charset="0"/>
                            </a:rPr>
                            <m:t>s</m:t>
                          </m:r>
                        </m:den>
                      </m:f>
                    </m:oMath>
                  </m:oMathPara>
                </a14:m>
                <a:endParaRPr lang="ko-KR" altLang="en-US" sz="2800">
                  <a:solidFill>
                    <a:schemeClr val="tx1"/>
                  </a:solidFill>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B37161A9-44C4-46F7-9776-92905526DF47}"/>
                  </a:ext>
                </a:extLst>
              </p:cNvPr>
              <p:cNvSpPr txBox="1">
                <a:spLocks noRot="1" noChangeAspect="1" noMove="1" noResize="1" noEditPoints="1" noAdjustHandles="1" noChangeArrowheads="1" noChangeShapeType="1" noTextEdit="1"/>
              </p:cNvSpPr>
              <p:nvPr/>
            </p:nvSpPr>
            <p:spPr>
              <a:xfrm>
                <a:off x="1390313" y="1862974"/>
                <a:ext cx="1640642" cy="734881"/>
              </a:xfrm>
              <a:prstGeom prst="rect">
                <a:avLst/>
              </a:prstGeom>
              <a:blipFill>
                <a:blip r:embed="rId3"/>
                <a:stretch>
                  <a:fillRect/>
                </a:stretch>
              </a:blipFill>
            </p:spPr>
            <p:txBody>
              <a:bodyPr/>
              <a:lstStyle/>
              <a:p>
                <a:r>
                  <a:rPr lang="ko-KR" altLang="en-US">
                    <a:noFill/>
                  </a:rPr>
                  <a:t> </a:t>
                </a:r>
              </a:p>
            </p:txBody>
          </p:sp>
        </mc:Fallback>
      </mc:AlternateContent>
      <p:sp>
        <p:nvSpPr>
          <p:cNvPr id="4" name="TextBox 3">
            <a:extLst>
              <a:ext uri="{FF2B5EF4-FFF2-40B4-BE49-F238E27FC236}">
                <a16:creationId xmlns:a16="http://schemas.microsoft.com/office/drawing/2014/main" id="{A2119C15-59F5-4515-81E5-8C80A182625E}"/>
              </a:ext>
            </a:extLst>
          </p:cNvPr>
          <p:cNvSpPr txBox="1"/>
          <p:nvPr/>
        </p:nvSpPr>
        <p:spPr>
          <a:xfrm>
            <a:off x="3442754" y="1907248"/>
            <a:ext cx="3464410" cy="646331"/>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표준화는 특성 값에서 평균을 빼고 </a:t>
            </a:r>
            <a:endParaRPr lang="en-US" altLang="ko-KR" sz="1800">
              <a:solidFill>
                <a:schemeClr val="tx1"/>
              </a:solidFill>
              <a:latin typeface="고도 M" panose="02000503000000020004" pitchFamily="2" charset="-127"/>
              <a:ea typeface="고도 M" panose="02000503000000020004" pitchFamily="2" charset="-127"/>
            </a:endParaRPr>
          </a:p>
          <a:p>
            <a:pPr algn="l"/>
            <a:r>
              <a:rPr lang="ko-KR" altLang="en-US" sz="1800">
                <a:solidFill>
                  <a:schemeClr val="tx1"/>
                </a:solidFill>
                <a:latin typeface="고도 M" panose="02000503000000020004" pitchFamily="2" charset="-127"/>
                <a:ea typeface="고도 M" panose="02000503000000020004" pitchFamily="2" charset="-127"/>
              </a:rPr>
              <a:t>표준 편차로 나누면 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AD799DE6-EE73-4DDE-9A97-679E207AF4C7}"/>
                  </a:ext>
                </a:extLst>
              </p:cNvPr>
              <p:cNvSpPr txBox="1"/>
              <p:nvPr/>
            </p:nvSpPr>
            <p:spPr>
              <a:xfrm>
                <a:off x="1390313" y="2895499"/>
                <a:ext cx="3464282" cy="167629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800" i="1">
                          <a:solidFill>
                            <a:schemeClr val="tx1"/>
                          </a:solidFill>
                          <a:latin typeface="Cambria Math" panose="02040503050406030204" pitchFamily="18" charset="0"/>
                        </a:rPr>
                        <m:t>s</m:t>
                      </m:r>
                      <m:r>
                        <a:rPr lang="en-US" altLang="ko-KR" sz="2800" b="0" i="1" smtClean="0">
                          <a:solidFill>
                            <a:schemeClr val="tx1"/>
                          </a:solidFill>
                          <a:latin typeface="Cambria Math" panose="02040503050406030204" pitchFamily="18" charset="0"/>
                        </a:rPr>
                        <m:t> </m:t>
                      </m:r>
                      <m:r>
                        <a:rPr lang="en-US" altLang="ko-KR" sz="2800" i="1">
                          <a:solidFill>
                            <a:schemeClr val="tx1"/>
                          </a:solidFill>
                          <a:latin typeface="Cambria Math" panose="02040503050406030204" pitchFamily="18" charset="0"/>
                        </a:rPr>
                        <m:t>=</m:t>
                      </m:r>
                      <m:r>
                        <a:rPr lang="en-US" altLang="ko-KR" sz="2800" b="0" i="1" smtClean="0">
                          <a:solidFill>
                            <a:schemeClr val="tx1"/>
                          </a:solidFill>
                          <a:latin typeface="Cambria Math" panose="02040503050406030204" pitchFamily="18" charset="0"/>
                        </a:rPr>
                        <m:t> </m:t>
                      </m:r>
                      <m:rad>
                        <m:radPr>
                          <m:degHide m:val="on"/>
                          <m:ctrlPr>
                            <a:rPr lang="en-US" altLang="ko-KR" sz="2800" b="0" i="1" smtClean="0">
                              <a:solidFill>
                                <a:schemeClr val="tx1"/>
                              </a:solidFill>
                              <a:latin typeface="Cambria Math" panose="02040503050406030204" pitchFamily="18" charset="0"/>
                            </a:rPr>
                          </m:ctrlPr>
                        </m:radPr>
                        <m:deg/>
                        <m:e>
                          <m:f>
                            <m:fPr>
                              <m:ctrlPr>
                                <a:rPr lang="en-US" altLang="ko-KR" sz="2800" b="0" i="1" smtClean="0">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1</m:t>
                              </m:r>
                            </m:num>
                            <m:den>
                              <m:r>
                                <m:rPr>
                                  <m:sty m:val="p"/>
                                </m:rPr>
                                <a:rPr lang="en-US" altLang="ko-KR" sz="2800" i="1">
                                  <a:solidFill>
                                    <a:schemeClr val="tx1"/>
                                  </a:solidFill>
                                  <a:latin typeface="Cambria Math" panose="02040503050406030204" pitchFamily="18" charset="0"/>
                                </a:rPr>
                                <m:t>m</m:t>
                              </m:r>
                            </m:den>
                          </m:f>
                          <m:nary>
                            <m:naryPr>
                              <m:chr m:val="∑"/>
                              <m:ctrlPr>
                                <a:rPr lang="en-US" altLang="ko-KR" sz="2800" i="1">
                                  <a:solidFill>
                                    <a:schemeClr val="tx1"/>
                                  </a:solidFill>
                                  <a:latin typeface="Cambria Math" panose="02040503050406030204" pitchFamily="18" charset="0"/>
                                </a:rPr>
                              </m:ctrlPr>
                            </m:naryPr>
                            <m:sub>
                              <m:r>
                                <m:rPr>
                                  <m:sty m:val="p"/>
                                  <m:brk m:alnAt="23"/>
                                </m:rPr>
                                <a:rPr lang="en-US" altLang="ko-KR" sz="2800" i="1">
                                  <a:solidFill>
                                    <a:schemeClr val="tx1"/>
                                  </a:solidFill>
                                  <a:latin typeface="Cambria Math" panose="02040503050406030204" pitchFamily="18" charset="0"/>
                                </a:rPr>
                                <m:t>i</m:t>
                              </m:r>
                              <m:r>
                                <a:rPr lang="en-US" altLang="ko-KR" sz="2800" i="1">
                                  <a:solidFill>
                                    <a:schemeClr val="tx1"/>
                                  </a:solidFill>
                                  <a:latin typeface="Cambria Math" panose="02040503050406030204" pitchFamily="18" charset="0"/>
                                </a:rPr>
                                <m:t>=0</m:t>
                              </m:r>
                            </m:sub>
                            <m:sup>
                              <m:r>
                                <m:rPr>
                                  <m:sty m:val="p"/>
                                </m:rPr>
                                <a:rPr lang="en-US" altLang="ko-KR" sz="2800" i="1">
                                  <a:solidFill>
                                    <a:schemeClr val="tx1"/>
                                  </a:solidFill>
                                  <a:latin typeface="Cambria Math" panose="02040503050406030204" pitchFamily="18" charset="0"/>
                                </a:rPr>
                                <m:t>m</m:t>
                              </m:r>
                            </m:sup>
                            <m:e>
                              <m:sSup>
                                <m:sSupPr>
                                  <m:ctrlPr>
                                    <a:rPr lang="en-US" altLang="ko-KR" sz="2800" i="1">
                                      <a:solidFill>
                                        <a:schemeClr val="tx1"/>
                                      </a:solidFill>
                                      <a:latin typeface="Cambria Math" panose="02040503050406030204" pitchFamily="18" charset="0"/>
                                    </a:rPr>
                                  </m:ctrlPr>
                                </m:sSupPr>
                                <m:e>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x</m:t>
                                      </m:r>
                                    </m:e>
                                    <m:sub>
                                      <m:r>
                                        <m:rPr>
                                          <m:sty m:val="p"/>
                                        </m:rPr>
                                        <a:rPr lang="en-US" altLang="ko-KR" sz="2800" i="1">
                                          <a:solidFill>
                                            <a:schemeClr val="tx1"/>
                                          </a:solidFill>
                                          <a:latin typeface="Cambria Math" panose="02040503050406030204" pitchFamily="18" charset="0"/>
                                        </a:rPr>
                                        <m:t>i</m:t>
                                      </m:r>
                                    </m:sub>
                                  </m:sSub>
                                  <m:r>
                                    <a:rPr lang="en-US" altLang="ko-KR" sz="2800" i="1">
                                      <a:solidFill>
                                        <a:schemeClr val="tx1"/>
                                      </a:solidFill>
                                      <a:latin typeface="Cambria Math" panose="02040503050406030204" pitchFamily="18" charset="0"/>
                                    </a:rPr>
                                    <m:t>−</m:t>
                                  </m:r>
                                  <m:r>
                                    <a:rPr lang="ko-KR" altLang="en-US" sz="2800" i="1">
                                      <a:solidFill>
                                        <a:schemeClr val="tx1"/>
                                      </a:solidFill>
                                      <a:latin typeface="Cambria Math" panose="02040503050406030204" pitchFamily="18" charset="0"/>
                                    </a:rPr>
                                    <m:t>𝜇</m:t>
                                  </m:r>
                                  <m:r>
                                    <a:rPr lang="en-US" altLang="ko-KR" sz="2800" i="1">
                                      <a:solidFill>
                                        <a:schemeClr val="tx1"/>
                                      </a:solidFill>
                                      <a:latin typeface="Cambria Math" panose="02040503050406030204" pitchFamily="18" charset="0"/>
                                    </a:rPr>
                                    <m:t>)</m:t>
                                  </m:r>
                                </m:e>
                                <m:sup>
                                  <m:r>
                                    <a:rPr lang="en-US" altLang="ko-KR" sz="2800" i="1">
                                      <a:solidFill>
                                        <a:schemeClr val="tx1"/>
                                      </a:solidFill>
                                      <a:latin typeface="Cambria Math" panose="02040503050406030204" pitchFamily="18" charset="0"/>
                                    </a:rPr>
                                    <m:t>2</m:t>
                                  </m:r>
                                </m:sup>
                              </m:sSup>
                            </m:e>
                          </m:nary>
                        </m:e>
                      </m:rad>
                    </m:oMath>
                  </m:oMathPara>
                </a14:m>
                <a:endParaRPr lang="ko-KR" altLang="en-US" sz="2800">
                  <a:solidFill>
                    <a:schemeClr val="tx1"/>
                  </a:solidFill>
                  <a:latin typeface="Consolas" panose="020B0609020204030204" pitchFamily="49" charset="0"/>
                </a:endParaRPr>
              </a:p>
            </p:txBody>
          </p:sp>
        </mc:Choice>
        <mc:Fallback xmlns="">
          <p:sp>
            <p:nvSpPr>
              <p:cNvPr id="10" name="TextBox 9">
                <a:extLst>
                  <a:ext uri="{FF2B5EF4-FFF2-40B4-BE49-F238E27FC236}">
                    <a16:creationId xmlns:a16="http://schemas.microsoft.com/office/drawing/2014/main" id="{AD799DE6-EE73-4DDE-9A97-679E207AF4C7}"/>
                  </a:ext>
                </a:extLst>
              </p:cNvPr>
              <p:cNvSpPr txBox="1">
                <a:spLocks noRot="1" noChangeAspect="1" noMove="1" noResize="1" noEditPoints="1" noAdjustHandles="1" noChangeArrowheads="1" noChangeShapeType="1" noTextEdit="1"/>
              </p:cNvSpPr>
              <p:nvPr/>
            </p:nvSpPr>
            <p:spPr>
              <a:xfrm>
                <a:off x="1390313" y="2895499"/>
                <a:ext cx="3464282" cy="1676293"/>
              </a:xfrm>
              <a:prstGeom prst="rect">
                <a:avLst/>
              </a:prstGeom>
              <a:blipFill>
                <a:blip r:embed="rId4"/>
                <a:stretch>
                  <a:fillRect/>
                </a:stretch>
              </a:blipFill>
            </p:spPr>
            <p:txBody>
              <a:bodyPr/>
              <a:lstStyle/>
              <a:p>
                <a:r>
                  <a:rPr lang="ko-KR" altLang="en-US">
                    <a:noFill/>
                  </a:rPr>
                  <a:t> </a:t>
                </a:r>
              </a:p>
            </p:txBody>
          </p:sp>
        </mc:Fallback>
      </mc:AlternateContent>
      <p:sp>
        <p:nvSpPr>
          <p:cNvPr id="11" name="TextBox 10">
            <a:extLst>
              <a:ext uri="{FF2B5EF4-FFF2-40B4-BE49-F238E27FC236}">
                <a16:creationId xmlns:a16="http://schemas.microsoft.com/office/drawing/2014/main" id="{B63BFD11-0FAD-46BB-BB8E-0EF79EF3EE8A}"/>
              </a:ext>
            </a:extLst>
          </p:cNvPr>
          <p:cNvSpPr txBox="1"/>
          <p:nvPr/>
        </p:nvSpPr>
        <p:spPr>
          <a:xfrm>
            <a:off x="5139693" y="3548979"/>
            <a:ext cx="1580882"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표준 편차 공식</a:t>
            </a:r>
          </a:p>
        </p:txBody>
      </p:sp>
    </p:spTree>
    <p:extLst>
      <p:ext uri="{BB962C8B-B14F-4D97-AF65-F5344CB8AC3E}">
        <p14:creationId xmlns:p14="http://schemas.microsoft.com/office/powerpoint/2010/main" val="2441320552"/>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스케일링</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3.2 </a:t>
            </a:r>
            <a:r>
              <a:rPr lang="ko-KR" altLang="en-US" sz="1800" b="1">
                <a:solidFill>
                  <a:srgbClr val="000000"/>
                </a:solidFill>
                <a:ea typeface="-2002" pitchFamily="18" charset="-127"/>
              </a:rPr>
              <a:t>검증 세트 분리와 스케일링</a:t>
            </a:r>
          </a:p>
        </p:txBody>
      </p:sp>
      <p:sp>
        <p:nvSpPr>
          <p:cNvPr id="7" name="직사각형 6">
            <a:extLst>
              <a:ext uri="{FF2B5EF4-FFF2-40B4-BE49-F238E27FC236}">
                <a16:creationId xmlns:a16="http://schemas.microsoft.com/office/drawing/2014/main" id="{2122107A-A7B1-418C-BA41-9F428A0E65BF}"/>
              </a:ext>
            </a:extLst>
          </p:cNvPr>
          <p:cNvSpPr/>
          <p:nvPr/>
        </p:nvSpPr>
        <p:spPr>
          <a:xfrm>
            <a:off x="1184210" y="1027317"/>
            <a:ext cx="8190249" cy="2554545"/>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w2 = []</a:t>
            </a:r>
          </a:p>
          <a:p>
            <a:r>
              <a:rPr lang="pl-PL" altLang="ko-KR">
                <a:solidFill>
                  <a:schemeClr val="tx1"/>
                </a:solidFill>
                <a:latin typeface="Consolas" panose="020B0609020204030204" pitchFamily="49" charset="0"/>
              </a:rPr>
              <a:t>w3 = []</a:t>
            </a:r>
          </a:p>
          <a:p>
            <a:r>
              <a:rPr lang="pl-PL" altLang="ko-KR">
                <a:solidFill>
                  <a:schemeClr val="tx1"/>
                </a:solidFill>
                <a:latin typeface="Consolas" panose="020B0609020204030204" pitchFamily="49" charset="0"/>
              </a:rPr>
              <a:t>for w in layer2.w_history:</a:t>
            </a:r>
          </a:p>
          <a:p>
            <a:r>
              <a:rPr lang="pl-PL" altLang="ko-KR">
                <a:solidFill>
                  <a:schemeClr val="tx1"/>
                </a:solidFill>
                <a:latin typeface="Consolas" panose="020B0609020204030204" pitchFamily="49" charset="0"/>
              </a:rPr>
              <a:t>    w2.append(w[2])</a:t>
            </a:r>
          </a:p>
          <a:p>
            <a:r>
              <a:rPr lang="pl-PL" altLang="ko-KR">
                <a:solidFill>
                  <a:schemeClr val="tx1"/>
                </a:solidFill>
                <a:latin typeface="Consolas" panose="020B0609020204030204" pitchFamily="49" charset="0"/>
              </a:rPr>
              <a:t>    w3.append(w[3])</a:t>
            </a:r>
          </a:p>
          <a:p>
            <a:r>
              <a:rPr lang="pl-PL" altLang="ko-KR">
                <a:solidFill>
                  <a:schemeClr val="tx1"/>
                </a:solidFill>
                <a:latin typeface="Consolas" panose="020B0609020204030204" pitchFamily="49" charset="0"/>
              </a:rPr>
              <a:t>plt.plot(w2, w3)</a:t>
            </a:r>
          </a:p>
          <a:p>
            <a:r>
              <a:rPr lang="pl-PL" altLang="ko-KR">
                <a:solidFill>
                  <a:schemeClr val="tx1"/>
                </a:solidFill>
                <a:latin typeface="Consolas" panose="020B0609020204030204" pitchFamily="49" charset="0"/>
              </a:rPr>
              <a:t>plt.plot(w2[-1], w3[-1], 'ro')</a:t>
            </a:r>
          </a:p>
          <a:p>
            <a:r>
              <a:rPr lang="pl-PL" altLang="ko-KR">
                <a:solidFill>
                  <a:schemeClr val="tx1"/>
                </a:solidFill>
                <a:latin typeface="Consolas" panose="020B0609020204030204" pitchFamily="49" charset="0"/>
              </a:rPr>
              <a:t>plt.xlabel('w[2]')</a:t>
            </a:r>
          </a:p>
          <a:p>
            <a:r>
              <a:rPr lang="pl-PL" altLang="ko-KR">
                <a:solidFill>
                  <a:schemeClr val="tx1"/>
                </a:solidFill>
                <a:latin typeface="Consolas" panose="020B0609020204030204" pitchFamily="49" charset="0"/>
              </a:rPr>
              <a:t>plt.ylabel('w[3]')</a:t>
            </a:r>
          </a:p>
          <a:p>
            <a:r>
              <a:rPr lang="pl-PL" altLang="ko-KR">
                <a:solidFill>
                  <a:schemeClr val="tx1"/>
                </a:solidFill>
                <a:latin typeface="Consolas" panose="020B0609020204030204" pitchFamily="49" charset="0"/>
              </a:rPr>
              <a:t>plt.show()</a:t>
            </a:r>
            <a:endParaRPr lang="ko-KR" altLang="en-US" sz="1400">
              <a:solidFill>
                <a:schemeClr val="tx1"/>
              </a:solidFill>
              <a:latin typeface="Consolas" panose="020B0609020204030204" pitchFamily="49" charset="0"/>
            </a:endParaRPr>
          </a:p>
        </p:txBody>
      </p:sp>
      <p:pic>
        <p:nvPicPr>
          <p:cNvPr id="2" name="Picture 2">
            <a:extLst>
              <a:ext uri="{FF2B5EF4-FFF2-40B4-BE49-F238E27FC236}">
                <a16:creationId xmlns:a16="http://schemas.microsoft.com/office/drawing/2014/main" id="{1A2B5B6D-5FA0-47DC-86A6-FF9ECF0692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57888" y="3742193"/>
            <a:ext cx="4685603" cy="31158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2820105"/>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스케일링</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3.2 </a:t>
            </a:r>
            <a:r>
              <a:rPr lang="ko-KR" altLang="en-US" sz="1800" b="1">
                <a:solidFill>
                  <a:srgbClr val="000000"/>
                </a:solidFill>
                <a:ea typeface="-2002" pitchFamily="18" charset="-127"/>
              </a:rPr>
              <a:t>검증 세트 분리와 스케일링</a:t>
            </a:r>
          </a:p>
        </p:txBody>
      </p:sp>
      <p:sp>
        <p:nvSpPr>
          <p:cNvPr id="7" name="직사각형 6">
            <a:extLst>
              <a:ext uri="{FF2B5EF4-FFF2-40B4-BE49-F238E27FC236}">
                <a16:creationId xmlns:a16="http://schemas.microsoft.com/office/drawing/2014/main" id="{2122107A-A7B1-418C-BA41-9F428A0E65BF}"/>
              </a:ext>
            </a:extLst>
          </p:cNvPr>
          <p:cNvSpPr/>
          <p:nvPr/>
        </p:nvSpPr>
        <p:spPr>
          <a:xfrm>
            <a:off x="1184210" y="1027317"/>
            <a:ext cx="8190249" cy="338554"/>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layer2.score(x_val, y_val)</a:t>
            </a:r>
            <a:endParaRPr lang="ko-KR" altLang="en-US" sz="1400">
              <a:solidFill>
                <a:schemeClr val="tx1"/>
              </a:solidFill>
              <a:latin typeface="Consolas" panose="020B0609020204030204" pitchFamily="49" charset="0"/>
            </a:endParaRPr>
          </a:p>
        </p:txBody>
      </p:sp>
      <p:sp>
        <p:nvSpPr>
          <p:cNvPr id="6" name="직사각형 5">
            <a:extLst>
              <a:ext uri="{FF2B5EF4-FFF2-40B4-BE49-F238E27FC236}">
                <a16:creationId xmlns:a16="http://schemas.microsoft.com/office/drawing/2014/main" id="{8F98F7ED-2063-4372-B44E-F292F8A829B0}"/>
              </a:ext>
            </a:extLst>
          </p:cNvPr>
          <p:cNvSpPr/>
          <p:nvPr/>
        </p:nvSpPr>
        <p:spPr>
          <a:xfrm>
            <a:off x="1184210" y="1504659"/>
            <a:ext cx="2321469" cy="338554"/>
          </a:xfrm>
          <a:prstGeom prst="rect">
            <a:avLst/>
          </a:prstGeom>
        </p:spPr>
        <p:txBody>
          <a:bodyPr wrap="none">
            <a:spAutoFit/>
          </a:bodyPr>
          <a:lstStyle/>
          <a:p>
            <a:r>
              <a:rPr lang="en-US" altLang="ko-KR">
                <a:solidFill>
                  <a:schemeClr val="tx1"/>
                </a:solidFill>
                <a:latin typeface="고도 M" panose="02000503000000020004" pitchFamily="2" charset="-127"/>
                <a:ea typeface="고도 M" panose="02000503000000020004" pitchFamily="2" charset="-127"/>
              </a:rPr>
              <a:t>0.37362637362637363</a:t>
            </a:r>
            <a:endParaRPr lang="ko-KR" altLang="en-US">
              <a:solidFill>
                <a:schemeClr val="tx1"/>
              </a:solidFill>
              <a:latin typeface="고도 M" panose="02000503000000020004" pitchFamily="2" charset="-127"/>
              <a:ea typeface="고도 M" panose="02000503000000020004" pitchFamily="2" charset="-127"/>
            </a:endParaRPr>
          </a:p>
        </p:txBody>
      </p:sp>
      <p:sp>
        <p:nvSpPr>
          <p:cNvPr id="8" name="직사각형 7">
            <a:extLst>
              <a:ext uri="{FF2B5EF4-FFF2-40B4-BE49-F238E27FC236}">
                <a16:creationId xmlns:a16="http://schemas.microsoft.com/office/drawing/2014/main" id="{21C36CFE-5211-4D85-B9B7-AEBC6E4368A1}"/>
              </a:ext>
            </a:extLst>
          </p:cNvPr>
          <p:cNvSpPr/>
          <p:nvPr/>
        </p:nvSpPr>
        <p:spPr>
          <a:xfrm>
            <a:off x="1184211" y="3433734"/>
            <a:ext cx="8190249" cy="1077218"/>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val_mean = np.mean(x_val, axis=0)</a:t>
            </a:r>
          </a:p>
          <a:p>
            <a:r>
              <a:rPr lang="pl-PL" altLang="ko-KR">
                <a:solidFill>
                  <a:schemeClr val="tx1"/>
                </a:solidFill>
                <a:latin typeface="Consolas" panose="020B0609020204030204" pitchFamily="49" charset="0"/>
              </a:rPr>
              <a:t>val_std = np.std(x_val, axis=0)</a:t>
            </a:r>
          </a:p>
          <a:p>
            <a:r>
              <a:rPr lang="pl-PL" altLang="ko-KR">
                <a:solidFill>
                  <a:schemeClr val="tx1"/>
                </a:solidFill>
                <a:latin typeface="Consolas" panose="020B0609020204030204" pitchFamily="49" charset="0"/>
              </a:rPr>
              <a:t>x_val_scaled = (x_val - val_mean) / val_std</a:t>
            </a:r>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layer2.score(x_val_scaled, y_val)</a:t>
            </a: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ED4577CB-5872-45E0-A712-EC21A17CCADA}"/>
              </a:ext>
            </a:extLst>
          </p:cNvPr>
          <p:cNvSpPr/>
          <p:nvPr/>
        </p:nvSpPr>
        <p:spPr>
          <a:xfrm>
            <a:off x="1184210" y="4676234"/>
            <a:ext cx="2090637" cy="338554"/>
          </a:xfrm>
          <a:prstGeom prst="rect">
            <a:avLst/>
          </a:prstGeom>
        </p:spPr>
        <p:txBody>
          <a:bodyPr wrap="none">
            <a:spAutoFit/>
          </a:bodyPr>
          <a:lstStyle/>
          <a:p>
            <a:r>
              <a:rPr lang="en-US" altLang="ko-KR">
                <a:solidFill>
                  <a:schemeClr val="tx1"/>
                </a:solidFill>
                <a:latin typeface="고도 M" panose="02000503000000020004" pitchFamily="2" charset="-127"/>
                <a:ea typeface="고도 M" panose="02000503000000020004" pitchFamily="2" charset="-127"/>
              </a:rPr>
              <a:t>0.967032967032967</a:t>
            </a:r>
            <a:endParaRPr lang="ko-KR" altLang="en-US">
              <a:solidFill>
                <a:schemeClr val="tx1"/>
              </a:solidFill>
              <a:latin typeface="고도 M" panose="02000503000000020004" pitchFamily="2" charset="-127"/>
              <a:ea typeface="고도 M" panose="02000503000000020004" pitchFamily="2" charset="-127"/>
            </a:endParaRPr>
          </a:p>
        </p:txBody>
      </p:sp>
      <p:sp>
        <p:nvSpPr>
          <p:cNvPr id="13" name="직사각형 12">
            <a:extLst>
              <a:ext uri="{FF2B5EF4-FFF2-40B4-BE49-F238E27FC236}">
                <a16:creationId xmlns:a16="http://schemas.microsoft.com/office/drawing/2014/main" id="{54C1267D-D3DF-4551-98A5-B92C440EA302}"/>
              </a:ext>
            </a:extLst>
          </p:cNvPr>
          <p:cNvSpPr/>
          <p:nvPr/>
        </p:nvSpPr>
        <p:spPr>
          <a:xfrm>
            <a:off x="1184210" y="2130642"/>
            <a:ext cx="7052824" cy="830997"/>
          </a:xfrm>
          <a:prstGeom prst="rect">
            <a:avLst/>
          </a:prstGeom>
        </p:spPr>
        <p:txBody>
          <a:bodyPr wrap="square">
            <a:spAutoFit/>
          </a:bodyPr>
          <a:lstStyle/>
          <a:p>
            <a:r>
              <a:rPr lang="ko-KR" altLang="en-US">
                <a:solidFill>
                  <a:schemeClr val="tx1"/>
                </a:solidFill>
                <a:latin typeface="고도 M" panose="02000503000000020004" pitchFamily="2" charset="-127"/>
                <a:ea typeface="고도 M" panose="02000503000000020004" pitchFamily="2" charset="-127"/>
              </a:rPr>
              <a:t>훈련 세트만 스케일을 조정하면 성능이 좋지않다</a:t>
            </a:r>
            <a:r>
              <a:rPr lang="en-US" altLang="ko-KR">
                <a:solidFill>
                  <a:schemeClr val="tx1"/>
                </a:solidFill>
                <a:latin typeface="고도 M" panose="02000503000000020004" pitchFamily="2" charset="-127"/>
                <a:ea typeface="고도 M" panose="02000503000000020004" pitchFamily="2" charset="-127"/>
              </a:rPr>
              <a:t>.</a:t>
            </a:r>
          </a:p>
          <a:p>
            <a:endParaRPr lang="en-US" altLang="ko-KR">
              <a:solidFill>
                <a:schemeClr val="tx1"/>
              </a:solidFill>
              <a:latin typeface="고도 M" panose="02000503000000020004" pitchFamily="2" charset="-127"/>
              <a:ea typeface="고도 M" panose="02000503000000020004" pitchFamily="2" charset="-127"/>
            </a:endParaRPr>
          </a:p>
          <a:p>
            <a:r>
              <a:rPr lang="ko-KR" altLang="en-US">
                <a:solidFill>
                  <a:schemeClr val="tx1"/>
                </a:solidFill>
                <a:latin typeface="고도 M" panose="02000503000000020004" pitchFamily="2" charset="-127"/>
                <a:ea typeface="고도 M" panose="02000503000000020004" pitchFamily="2" charset="-127"/>
              </a:rPr>
              <a:t>검증세트도 표준화 전처리를 적용해야 한다</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005847722"/>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스케일링</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3.2 </a:t>
            </a:r>
            <a:r>
              <a:rPr lang="ko-KR" altLang="en-US" sz="1800" b="1">
                <a:solidFill>
                  <a:srgbClr val="000000"/>
                </a:solidFill>
                <a:ea typeface="-2002" pitchFamily="18" charset="-127"/>
              </a:rPr>
              <a:t>검증 세트 분리와 스케일링</a:t>
            </a:r>
          </a:p>
        </p:txBody>
      </p:sp>
      <p:sp>
        <p:nvSpPr>
          <p:cNvPr id="7" name="직사각형 6">
            <a:extLst>
              <a:ext uri="{FF2B5EF4-FFF2-40B4-BE49-F238E27FC236}">
                <a16:creationId xmlns:a16="http://schemas.microsoft.com/office/drawing/2014/main" id="{2122107A-A7B1-418C-BA41-9F428A0E65BF}"/>
              </a:ext>
            </a:extLst>
          </p:cNvPr>
          <p:cNvSpPr/>
          <p:nvPr/>
        </p:nvSpPr>
        <p:spPr>
          <a:xfrm>
            <a:off x="1184210" y="1027317"/>
            <a:ext cx="8190249" cy="1569660"/>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plt.plot(x_train[:50, 0], x_train[:50, 1], 'bo')</a:t>
            </a:r>
          </a:p>
          <a:p>
            <a:r>
              <a:rPr lang="pl-PL" altLang="ko-KR">
                <a:solidFill>
                  <a:schemeClr val="tx1"/>
                </a:solidFill>
                <a:latin typeface="Consolas" panose="020B0609020204030204" pitchFamily="49" charset="0"/>
              </a:rPr>
              <a:t>plt.plot(x_val[:50, 0], x_val[:50, 1], 'ro')</a:t>
            </a:r>
          </a:p>
          <a:p>
            <a:r>
              <a:rPr lang="pl-PL" altLang="ko-KR">
                <a:solidFill>
                  <a:schemeClr val="tx1"/>
                </a:solidFill>
                <a:latin typeface="Consolas" panose="020B0609020204030204" pitchFamily="49" charset="0"/>
              </a:rPr>
              <a:t>plt.xlabel('feature 1')</a:t>
            </a:r>
          </a:p>
          <a:p>
            <a:r>
              <a:rPr lang="pl-PL" altLang="ko-KR">
                <a:solidFill>
                  <a:schemeClr val="tx1"/>
                </a:solidFill>
                <a:latin typeface="Consolas" panose="020B0609020204030204" pitchFamily="49" charset="0"/>
              </a:rPr>
              <a:t>plt.ylabel('feature 2')</a:t>
            </a:r>
          </a:p>
          <a:p>
            <a:r>
              <a:rPr lang="pl-PL" altLang="ko-KR">
                <a:solidFill>
                  <a:schemeClr val="tx1"/>
                </a:solidFill>
                <a:latin typeface="Consolas" panose="020B0609020204030204" pitchFamily="49" charset="0"/>
              </a:rPr>
              <a:t>plt.legend(['train set', 'val. set'])</a:t>
            </a:r>
          </a:p>
          <a:p>
            <a:r>
              <a:rPr lang="pl-PL" altLang="ko-KR">
                <a:solidFill>
                  <a:schemeClr val="tx1"/>
                </a:solidFill>
                <a:latin typeface="Consolas" panose="020B0609020204030204" pitchFamily="49" charset="0"/>
              </a:rPr>
              <a:t>plt.show()</a:t>
            </a:r>
            <a:endParaRPr lang="ko-KR" altLang="en-US" sz="1400">
              <a:solidFill>
                <a:schemeClr val="tx1"/>
              </a:solidFill>
              <a:latin typeface="Consolas" panose="020B0609020204030204" pitchFamily="49" charset="0"/>
            </a:endParaRPr>
          </a:p>
        </p:txBody>
      </p:sp>
      <p:pic>
        <p:nvPicPr>
          <p:cNvPr id="9218" name="Picture 2">
            <a:extLst>
              <a:ext uri="{FF2B5EF4-FFF2-40B4-BE49-F238E27FC236}">
                <a16:creationId xmlns:a16="http://schemas.microsoft.com/office/drawing/2014/main" id="{87B5FA8C-8A20-43D4-BCD2-F605C57AAA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04716" y="2827996"/>
            <a:ext cx="5401605" cy="37047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7586272"/>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a:extLst>
              <a:ext uri="{FF2B5EF4-FFF2-40B4-BE49-F238E27FC236}">
                <a16:creationId xmlns:a16="http://schemas.microsoft.com/office/drawing/2014/main" id="{81D91D9F-0C09-43D0-B65B-7DE9D7E51D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7467" y="2827995"/>
            <a:ext cx="5500586" cy="3704765"/>
          </a:xfrm>
          <a:prstGeom prst="rect">
            <a:avLst/>
          </a:prstGeom>
          <a:noFill/>
          <a:extLst>
            <a:ext uri="{909E8E84-426E-40DD-AFC4-6F175D3DCCD1}">
              <a14:hiddenFill xmlns:a14="http://schemas.microsoft.com/office/drawing/2010/main">
                <a:solidFill>
                  <a:srgbClr val="FFFFFF"/>
                </a:solidFill>
              </a14:hiddenFill>
            </a:ext>
          </a:extLst>
        </p:spPr>
      </p:pic>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스케일링</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3.2 </a:t>
            </a:r>
            <a:r>
              <a:rPr lang="ko-KR" altLang="en-US" sz="1800" b="1">
                <a:solidFill>
                  <a:srgbClr val="000000"/>
                </a:solidFill>
                <a:ea typeface="-2002" pitchFamily="18" charset="-127"/>
              </a:rPr>
              <a:t>검증 세트 분리와 스케일링</a:t>
            </a:r>
          </a:p>
        </p:txBody>
      </p:sp>
      <p:sp>
        <p:nvSpPr>
          <p:cNvPr id="7" name="직사각형 6">
            <a:extLst>
              <a:ext uri="{FF2B5EF4-FFF2-40B4-BE49-F238E27FC236}">
                <a16:creationId xmlns:a16="http://schemas.microsoft.com/office/drawing/2014/main" id="{2122107A-A7B1-418C-BA41-9F428A0E65BF}"/>
              </a:ext>
            </a:extLst>
          </p:cNvPr>
          <p:cNvSpPr/>
          <p:nvPr/>
        </p:nvSpPr>
        <p:spPr>
          <a:xfrm>
            <a:off x="1184210" y="1027317"/>
            <a:ext cx="8190249" cy="1569660"/>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plt.plot(x_train_scaled[:50, 0], x_train_scaled[:50, 1], 'bo')</a:t>
            </a:r>
          </a:p>
          <a:p>
            <a:r>
              <a:rPr lang="pl-PL" altLang="ko-KR">
                <a:solidFill>
                  <a:schemeClr val="tx1"/>
                </a:solidFill>
                <a:latin typeface="Consolas" panose="020B0609020204030204" pitchFamily="49" charset="0"/>
              </a:rPr>
              <a:t>plt.plot(x_val_scaled[:50, 0], x_val_scaled[:50, 1], 'ro')</a:t>
            </a:r>
          </a:p>
          <a:p>
            <a:r>
              <a:rPr lang="pl-PL" altLang="ko-KR">
                <a:solidFill>
                  <a:schemeClr val="tx1"/>
                </a:solidFill>
                <a:latin typeface="Consolas" panose="020B0609020204030204" pitchFamily="49" charset="0"/>
              </a:rPr>
              <a:t>plt.xlabel('feature 1')</a:t>
            </a:r>
          </a:p>
          <a:p>
            <a:r>
              <a:rPr lang="pl-PL" altLang="ko-KR">
                <a:solidFill>
                  <a:schemeClr val="tx1"/>
                </a:solidFill>
                <a:latin typeface="Consolas" panose="020B0609020204030204" pitchFamily="49" charset="0"/>
              </a:rPr>
              <a:t>plt.ylabel('feature 2')</a:t>
            </a:r>
          </a:p>
          <a:p>
            <a:r>
              <a:rPr lang="pl-PL" altLang="ko-KR">
                <a:solidFill>
                  <a:schemeClr val="tx1"/>
                </a:solidFill>
                <a:latin typeface="Consolas" panose="020B0609020204030204" pitchFamily="49" charset="0"/>
              </a:rPr>
              <a:t>plt.legend(['train set', 'val. set'])</a:t>
            </a:r>
          </a:p>
          <a:p>
            <a:r>
              <a:rPr lang="pl-PL" altLang="ko-KR">
                <a:solidFill>
                  <a:schemeClr val="tx1"/>
                </a:solidFill>
                <a:latin typeface="Consolas" panose="020B0609020204030204" pitchFamily="49" charset="0"/>
              </a:rPr>
              <a:t>plt.show()</a:t>
            </a:r>
            <a:endParaRPr lang="ko-KR" altLang="en-US" sz="1400">
              <a:solidFill>
                <a:schemeClr val="tx1"/>
              </a:solidFill>
              <a:latin typeface="Consolas" panose="020B0609020204030204" pitchFamily="49" charset="0"/>
            </a:endParaRPr>
          </a:p>
        </p:txBody>
      </p:sp>
      <p:sp>
        <p:nvSpPr>
          <p:cNvPr id="2" name="TextBox 1">
            <a:extLst>
              <a:ext uri="{FF2B5EF4-FFF2-40B4-BE49-F238E27FC236}">
                <a16:creationId xmlns:a16="http://schemas.microsoft.com/office/drawing/2014/main" id="{8727198F-3C8C-4836-826F-3FB37681C802}"/>
              </a:ext>
            </a:extLst>
          </p:cNvPr>
          <p:cNvSpPr txBox="1"/>
          <p:nvPr/>
        </p:nvSpPr>
        <p:spPr>
          <a:xfrm>
            <a:off x="7478751" y="2921620"/>
            <a:ext cx="2215671" cy="3046988"/>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훈련 세트와 검증</a:t>
            </a:r>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세트의 거리가 그대로</a:t>
            </a:r>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유지 되어야 한다</a:t>
            </a:r>
            <a:r>
              <a:rPr lang="en-US" altLang="ko-KR">
                <a:solidFill>
                  <a:schemeClr val="tx1"/>
                </a:solidFill>
                <a:latin typeface="고도 M" panose="02000503000000020004" pitchFamily="2" charset="-127"/>
                <a:ea typeface="고도 M" panose="02000503000000020004" pitchFamily="2" charset="-127"/>
              </a:rPr>
              <a:t>.</a:t>
            </a:r>
          </a:p>
          <a:p>
            <a:pPr algn="l"/>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하지만 지금은 거리가 </a:t>
            </a:r>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달라졌다</a:t>
            </a:r>
            <a:r>
              <a:rPr lang="en-US" altLang="ko-KR">
                <a:solidFill>
                  <a:schemeClr val="tx1"/>
                </a:solidFill>
                <a:latin typeface="고도 M" panose="02000503000000020004" pitchFamily="2" charset="-127"/>
                <a:ea typeface="고도 M" panose="02000503000000020004" pitchFamily="2" charset="-127"/>
              </a:rPr>
              <a:t>.</a:t>
            </a:r>
          </a:p>
          <a:p>
            <a:pPr algn="l"/>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이유는 </a:t>
            </a:r>
            <a:endParaRPr lang="en-US" altLang="ko-KR">
              <a:solidFill>
                <a:schemeClr val="tx1"/>
              </a:solidFill>
              <a:latin typeface="고도 M" panose="02000503000000020004" pitchFamily="2" charset="-127"/>
              <a:ea typeface="고도 M" panose="02000503000000020004" pitchFamily="2" charset="-127"/>
            </a:endParaRPr>
          </a:p>
          <a:p>
            <a:pPr algn="l"/>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훈련 세트과 검증 세트가</a:t>
            </a:r>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각각 다른 비율로 전처리</a:t>
            </a:r>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되었기 때문이다</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694199903"/>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a:extLst>
              <a:ext uri="{FF2B5EF4-FFF2-40B4-BE49-F238E27FC236}">
                <a16:creationId xmlns:a16="http://schemas.microsoft.com/office/drawing/2014/main" id="{727C9D37-6F74-4998-999F-291685BC6F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2335" y="2823460"/>
            <a:ext cx="5485718" cy="3694751"/>
          </a:xfrm>
          <a:prstGeom prst="rect">
            <a:avLst/>
          </a:prstGeom>
          <a:noFill/>
          <a:extLst>
            <a:ext uri="{909E8E84-426E-40DD-AFC4-6F175D3DCCD1}">
              <a14:hiddenFill xmlns:a14="http://schemas.microsoft.com/office/drawing/2010/main">
                <a:solidFill>
                  <a:srgbClr val="FFFFFF"/>
                </a:solidFill>
              </a14:hiddenFill>
            </a:ext>
          </a:extLst>
        </p:spPr>
      </p:pic>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스케일링</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3.2 </a:t>
            </a:r>
            <a:r>
              <a:rPr lang="ko-KR" altLang="en-US" sz="1800" b="1">
                <a:solidFill>
                  <a:srgbClr val="000000"/>
                </a:solidFill>
                <a:ea typeface="-2002" pitchFamily="18" charset="-127"/>
              </a:rPr>
              <a:t>검증 세트 분리와 스케일링</a:t>
            </a:r>
          </a:p>
        </p:txBody>
      </p:sp>
      <p:sp>
        <p:nvSpPr>
          <p:cNvPr id="7" name="직사각형 6">
            <a:extLst>
              <a:ext uri="{FF2B5EF4-FFF2-40B4-BE49-F238E27FC236}">
                <a16:creationId xmlns:a16="http://schemas.microsoft.com/office/drawing/2014/main" id="{2122107A-A7B1-418C-BA41-9F428A0E65BF}"/>
              </a:ext>
            </a:extLst>
          </p:cNvPr>
          <p:cNvSpPr/>
          <p:nvPr/>
        </p:nvSpPr>
        <p:spPr>
          <a:xfrm>
            <a:off x="1184210" y="930675"/>
            <a:ext cx="8190249" cy="1815882"/>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x_val_scaled = (x_val - train_mean) / train_std</a:t>
            </a:r>
          </a:p>
          <a:p>
            <a:r>
              <a:rPr lang="pl-PL" altLang="ko-KR">
                <a:solidFill>
                  <a:schemeClr val="tx1"/>
                </a:solidFill>
                <a:latin typeface="Consolas" panose="020B0609020204030204" pitchFamily="49" charset="0"/>
              </a:rPr>
              <a:t>plt.plot(x_train_scaled[:50, 0], x_train_scaled[:50, 1], 'bo')</a:t>
            </a:r>
          </a:p>
          <a:p>
            <a:r>
              <a:rPr lang="pl-PL" altLang="ko-KR">
                <a:solidFill>
                  <a:schemeClr val="tx1"/>
                </a:solidFill>
                <a:latin typeface="Consolas" panose="020B0609020204030204" pitchFamily="49" charset="0"/>
              </a:rPr>
              <a:t>plt.plot(x_val_scaled[:50, 0], x_val_scaled[:50, 1], 'ro')</a:t>
            </a:r>
          </a:p>
          <a:p>
            <a:r>
              <a:rPr lang="pl-PL" altLang="ko-KR">
                <a:solidFill>
                  <a:schemeClr val="tx1"/>
                </a:solidFill>
                <a:latin typeface="Consolas" panose="020B0609020204030204" pitchFamily="49" charset="0"/>
              </a:rPr>
              <a:t>plt.xlabel('feature 1')</a:t>
            </a:r>
          </a:p>
          <a:p>
            <a:r>
              <a:rPr lang="pl-PL" altLang="ko-KR">
                <a:solidFill>
                  <a:schemeClr val="tx1"/>
                </a:solidFill>
                <a:latin typeface="Consolas" panose="020B0609020204030204" pitchFamily="49" charset="0"/>
              </a:rPr>
              <a:t>plt.ylabel('feature 2')</a:t>
            </a:r>
          </a:p>
          <a:p>
            <a:r>
              <a:rPr lang="pl-PL" altLang="ko-KR">
                <a:solidFill>
                  <a:schemeClr val="tx1"/>
                </a:solidFill>
                <a:latin typeface="Consolas" panose="020B0609020204030204" pitchFamily="49" charset="0"/>
              </a:rPr>
              <a:t>plt.legend(['train set', 'val. set'])</a:t>
            </a:r>
          </a:p>
          <a:p>
            <a:r>
              <a:rPr lang="pl-PL" altLang="ko-KR">
                <a:solidFill>
                  <a:schemeClr val="tx1"/>
                </a:solidFill>
                <a:latin typeface="Consolas" panose="020B0609020204030204" pitchFamily="49" charset="0"/>
              </a:rPr>
              <a:t>plt.show()</a:t>
            </a:r>
            <a:endParaRPr lang="ko-KR" altLang="en-US" sz="1400">
              <a:solidFill>
                <a:schemeClr val="tx1"/>
              </a:solidFill>
              <a:latin typeface="Consolas" panose="020B0609020204030204" pitchFamily="49" charset="0"/>
            </a:endParaRPr>
          </a:p>
        </p:txBody>
      </p:sp>
      <p:sp>
        <p:nvSpPr>
          <p:cNvPr id="2" name="TextBox 1">
            <a:extLst>
              <a:ext uri="{FF2B5EF4-FFF2-40B4-BE49-F238E27FC236}">
                <a16:creationId xmlns:a16="http://schemas.microsoft.com/office/drawing/2014/main" id="{8727198F-3C8C-4836-826F-3FB37681C802}"/>
              </a:ext>
            </a:extLst>
          </p:cNvPr>
          <p:cNvSpPr txBox="1"/>
          <p:nvPr/>
        </p:nvSpPr>
        <p:spPr>
          <a:xfrm>
            <a:off x="7478751" y="2921620"/>
            <a:ext cx="1976823" cy="1323439"/>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훈련 세트의 평균</a:t>
            </a:r>
            <a:r>
              <a:rPr lang="en-US" altLang="ko-KR">
                <a:solidFill>
                  <a:schemeClr val="tx1"/>
                </a:solidFill>
                <a:latin typeface="고도 M" panose="02000503000000020004" pitchFamily="2" charset="-127"/>
                <a:ea typeface="고도 M" panose="02000503000000020004" pitchFamily="2" charset="-127"/>
              </a:rPr>
              <a:t>,</a:t>
            </a:r>
          </a:p>
          <a:p>
            <a:pPr algn="l"/>
            <a:r>
              <a:rPr lang="ko-KR" altLang="en-US">
                <a:solidFill>
                  <a:schemeClr val="tx1"/>
                </a:solidFill>
                <a:latin typeface="고도 M" panose="02000503000000020004" pitchFamily="2" charset="-127"/>
                <a:ea typeface="고도 M" panose="02000503000000020004" pitchFamily="2" charset="-127"/>
              </a:rPr>
              <a:t>표준 편차를 이용하여</a:t>
            </a:r>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검증 세트를 변환</a:t>
            </a:r>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하면 </a:t>
            </a:r>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문제가 해결된다</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776716647"/>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2188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3.1 </a:t>
            </a:r>
            <a:r>
              <a:rPr kumimoji="0" lang="ko-KR" altLang="en-US" sz="1800" i="0"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단일층</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3.2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검증 세트 분리와 스케일링</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3.3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과대적합과 과소적합</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3.4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규제방법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3.5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교차 검증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3.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신경망 시작하기</a:t>
            </a:r>
          </a:p>
        </p:txBody>
      </p:sp>
    </p:spTree>
    <p:extLst>
      <p:ext uri="{BB962C8B-B14F-4D97-AF65-F5344CB8AC3E}">
        <p14:creationId xmlns:p14="http://schemas.microsoft.com/office/powerpoint/2010/main" val="530607222"/>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정의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3.3 </a:t>
            </a:r>
            <a:r>
              <a:rPr lang="ko-KR" altLang="en-US" sz="1800" b="1">
                <a:solidFill>
                  <a:srgbClr val="000000"/>
                </a:solidFill>
                <a:ea typeface="-2002" pitchFamily="18" charset="-127"/>
              </a:rPr>
              <a:t>과대적합과 과소적합</a:t>
            </a:r>
          </a:p>
        </p:txBody>
      </p:sp>
      <p:sp>
        <p:nvSpPr>
          <p:cNvPr id="2" name="TextBox 1">
            <a:extLst>
              <a:ext uri="{FF2B5EF4-FFF2-40B4-BE49-F238E27FC236}">
                <a16:creationId xmlns:a16="http://schemas.microsoft.com/office/drawing/2014/main" id="{8727198F-3C8C-4836-826F-3FB37681C802}"/>
              </a:ext>
            </a:extLst>
          </p:cNvPr>
          <p:cNvSpPr txBox="1"/>
          <p:nvPr/>
        </p:nvSpPr>
        <p:spPr>
          <a:xfrm>
            <a:off x="1063702" y="1310269"/>
            <a:ext cx="7662675" cy="707886"/>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과대적합 </a:t>
            </a:r>
            <a:r>
              <a:rPr lang="en-US" altLang="ko-KR" sz="2000">
                <a:solidFill>
                  <a:schemeClr val="tx1"/>
                </a:solidFill>
                <a:latin typeface="고도 M" panose="02000503000000020004" pitchFamily="2" charset="-127"/>
                <a:ea typeface="고도 M" panose="02000503000000020004" pitchFamily="2" charset="-127"/>
              </a:rPr>
              <a:t>: </a:t>
            </a:r>
          </a:p>
          <a:p>
            <a:pPr algn="l"/>
            <a:r>
              <a:rPr lang="en-US" altLang="ko-KR" sz="2000">
                <a:solidFill>
                  <a:schemeClr val="tx1"/>
                </a:solidFill>
                <a:latin typeface="고도 M" panose="02000503000000020004" pitchFamily="2" charset="-127"/>
                <a:ea typeface="고도 M" panose="02000503000000020004" pitchFamily="2" charset="-127"/>
              </a:rPr>
              <a:t>    </a:t>
            </a:r>
            <a:r>
              <a:rPr lang="ko-KR" altLang="en-US" sz="1800">
                <a:solidFill>
                  <a:schemeClr val="tx1"/>
                </a:solidFill>
                <a:latin typeface="고도 M" panose="02000503000000020004" pitchFamily="2" charset="-127"/>
                <a:ea typeface="고도 M" panose="02000503000000020004" pitchFamily="2" charset="-127"/>
              </a:rPr>
              <a:t>훈련 세트에서는 좋은 성능을 내지만 검증 세트에서는 낮은 성능을 내는 경우</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8" name="TextBox 7">
            <a:extLst>
              <a:ext uri="{FF2B5EF4-FFF2-40B4-BE49-F238E27FC236}">
                <a16:creationId xmlns:a16="http://schemas.microsoft.com/office/drawing/2014/main" id="{2EE62CE8-FE1E-4F3F-9DC4-91020630EF7D}"/>
              </a:ext>
            </a:extLst>
          </p:cNvPr>
          <p:cNvSpPr txBox="1"/>
          <p:nvPr/>
        </p:nvSpPr>
        <p:spPr>
          <a:xfrm>
            <a:off x="1063702" y="2245459"/>
            <a:ext cx="8149988" cy="707886"/>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과소적합 </a:t>
            </a:r>
            <a:r>
              <a:rPr lang="en-US" altLang="ko-KR" sz="2000">
                <a:solidFill>
                  <a:schemeClr val="tx1"/>
                </a:solidFill>
                <a:latin typeface="고도 M" panose="02000503000000020004" pitchFamily="2" charset="-127"/>
                <a:ea typeface="고도 M" panose="02000503000000020004" pitchFamily="2" charset="-127"/>
              </a:rPr>
              <a:t>: </a:t>
            </a:r>
          </a:p>
          <a:p>
            <a:pPr algn="l"/>
            <a:r>
              <a:rPr lang="en-US" altLang="ko-KR" sz="2000">
                <a:solidFill>
                  <a:schemeClr val="tx1"/>
                </a:solidFill>
                <a:latin typeface="고도 M" panose="02000503000000020004" pitchFamily="2" charset="-127"/>
                <a:ea typeface="고도 M" panose="02000503000000020004" pitchFamily="2" charset="-127"/>
              </a:rPr>
              <a:t>    </a:t>
            </a:r>
            <a:r>
              <a:rPr lang="ko-KR" altLang="en-US" sz="1800">
                <a:solidFill>
                  <a:schemeClr val="tx1"/>
                </a:solidFill>
                <a:latin typeface="고도 M" panose="02000503000000020004" pitchFamily="2" charset="-127"/>
                <a:ea typeface="고도 M" panose="02000503000000020004" pitchFamily="2" charset="-127"/>
              </a:rPr>
              <a:t>훈련 세트와 검증세트의 성능에는 차이가 크지 않지만 모두 낮은 성능을 내는 경우</a:t>
            </a:r>
            <a:endParaRPr lang="ko-KR" altLang="en-US" sz="2000">
              <a:solidFill>
                <a:schemeClr val="tx1"/>
              </a:solidFill>
              <a:latin typeface="고도 M" panose="02000503000000020004" pitchFamily="2" charset="-127"/>
              <a:ea typeface="고도 M" panose="02000503000000020004" pitchFamily="2" charset="-127"/>
            </a:endParaRPr>
          </a:p>
        </p:txBody>
      </p:sp>
      <p:cxnSp>
        <p:nvCxnSpPr>
          <p:cNvPr id="4" name="직선 연결선 3">
            <a:extLst>
              <a:ext uri="{FF2B5EF4-FFF2-40B4-BE49-F238E27FC236}">
                <a16:creationId xmlns:a16="http://schemas.microsoft.com/office/drawing/2014/main" id="{399A0291-2271-4058-9C58-32BA4389A325}"/>
              </a:ext>
            </a:extLst>
          </p:cNvPr>
          <p:cNvCxnSpPr/>
          <p:nvPr/>
        </p:nvCxnSpPr>
        <p:spPr>
          <a:xfrm>
            <a:off x="1502363" y="3865677"/>
            <a:ext cx="0" cy="224171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직선 연결선 9">
            <a:extLst>
              <a:ext uri="{FF2B5EF4-FFF2-40B4-BE49-F238E27FC236}">
                <a16:creationId xmlns:a16="http://schemas.microsoft.com/office/drawing/2014/main" id="{E4DE67AF-5939-4A64-A047-57578BF0BDE2}"/>
              </a:ext>
            </a:extLst>
          </p:cNvPr>
          <p:cNvCxnSpPr>
            <a:cxnSpLocks/>
          </p:cNvCxnSpPr>
          <p:nvPr/>
        </p:nvCxnSpPr>
        <p:spPr>
          <a:xfrm flipH="1">
            <a:off x="1502363" y="6107394"/>
            <a:ext cx="255811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996F6537-5A55-482E-B70A-CD3CA5A928E9}"/>
              </a:ext>
            </a:extLst>
          </p:cNvPr>
          <p:cNvSpPr txBox="1"/>
          <p:nvPr/>
        </p:nvSpPr>
        <p:spPr>
          <a:xfrm>
            <a:off x="943404" y="3787045"/>
            <a:ext cx="501085" cy="306573"/>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손실</a:t>
            </a:r>
          </a:p>
        </p:txBody>
      </p:sp>
      <p:sp>
        <p:nvSpPr>
          <p:cNvPr id="14" name="TextBox 13">
            <a:extLst>
              <a:ext uri="{FF2B5EF4-FFF2-40B4-BE49-F238E27FC236}">
                <a16:creationId xmlns:a16="http://schemas.microsoft.com/office/drawing/2014/main" id="{4085D209-9900-47AA-97EA-25DCCFDC00C3}"/>
              </a:ext>
            </a:extLst>
          </p:cNvPr>
          <p:cNvSpPr txBox="1"/>
          <p:nvPr/>
        </p:nvSpPr>
        <p:spPr>
          <a:xfrm>
            <a:off x="3384185" y="6107394"/>
            <a:ext cx="672370" cy="306573"/>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에포크</a:t>
            </a:r>
          </a:p>
        </p:txBody>
      </p:sp>
      <p:sp>
        <p:nvSpPr>
          <p:cNvPr id="15" name="자유형: 도형 14">
            <a:extLst>
              <a:ext uri="{FF2B5EF4-FFF2-40B4-BE49-F238E27FC236}">
                <a16:creationId xmlns:a16="http://schemas.microsoft.com/office/drawing/2014/main" id="{64BD3C56-50F3-4150-9B40-6E9CF9276C24}"/>
              </a:ext>
            </a:extLst>
          </p:cNvPr>
          <p:cNvSpPr/>
          <p:nvPr/>
        </p:nvSpPr>
        <p:spPr>
          <a:xfrm>
            <a:off x="1791834" y="4121488"/>
            <a:ext cx="2160935" cy="1750290"/>
          </a:xfrm>
          <a:custGeom>
            <a:avLst/>
            <a:gdLst>
              <a:gd name="connsiteX0" fmla="*/ 0 w 2386361"/>
              <a:gd name="connsiteY0" fmla="*/ 0 h 1932878"/>
              <a:gd name="connsiteX1" fmla="*/ 223025 w 2386361"/>
              <a:gd name="connsiteY1" fmla="*/ 795454 h 1932878"/>
              <a:gd name="connsiteX2" fmla="*/ 713678 w 2386361"/>
              <a:gd name="connsiteY2" fmla="*/ 1434790 h 1932878"/>
              <a:gd name="connsiteX3" fmla="*/ 2386361 w 2386361"/>
              <a:gd name="connsiteY3" fmla="*/ 1932878 h 1932878"/>
              <a:gd name="connsiteX4" fmla="*/ 2386361 w 2386361"/>
              <a:gd name="connsiteY4" fmla="*/ 1932878 h 19328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6361" h="1932878">
                <a:moveTo>
                  <a:pt x="0" y="0"/>
                </a:moveTo>
                <a:cubicBezTo>
                  <a:pt x="52039" y="278161"/>
                  <a:pt x="104079" y="556322"/>
                  <a:pt x="223025" y="795454"/>
                </a:cubicBezTo>
                <a:cubicBezTo>
                  <a:pt x="341971" y="1034586"/>
                  <a:pt x="353122" y="1245219"/>
                  <a:pt x="713678" y="1434790"/>
                </a:cubicBezTo>
                <a:cubicBezTo>
                  <a:pt x="1074234" y="1624361"/>
                  <a:pt x="2386361" y="1932878"/>
                  <a:pt x="2386361" y="1932878"/>
                </a:cubicBezTo>
                <a:lnTo>
                  <a:pt x="2386361" y="1932878"/>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자유형: 도형 15">
            <a:extLst>
              <a:ext uri="{FF2B5EF4-FFF2-40B4-BE49-F238E27FC236}">
                <a16:creationId xmlns:a16="http://schemas.microsoft.com/office/drawing/2014/main" id="{307AA0C1-8F2B-4FA0-9DD2-852FE47896CC}"/>
              </a:ext>
            </a:extLst>
          </p:cNvPr>
          <p:cNvSpPr/>
          <p:nvPr/>
        </p:nvSpPr>
        <p:spPr>
          <a:xfrm>
            <a:off x="1859153" y="4121488"/>
            <a:ext cx="2012834" cy="1233045"/>
          </a:xfrm>
          <a:custGeom>
            <a:avLst/>
            <a:gdLst>
              <a:gd name="connsiteX0" fmla="*/ 0 w 2222810"/>
              <a:gd name="connsiteY0" fmla="*/ 0 h 1361675"/>
              <a:gd name="connsiteX1" fmla="*/ 208156 w 2222810"/>
              <a:gd name="connsiteY1" fmla="*/ 691376 h 1361675"/>
              <a:gd name="connsiteX2" fmla="*/ 542693 w 2222810"/>
              <a:gd name="connsiteY2" fmla="*/ 1174595 h 1361675"/>
              <a:gd name="connsiteX3" fmla="*/ 1085385 w 2222810"/>
              <a:gd name="connsiteY3" fmla="*/ 1360449 h 1361675"/>
              <a:gd name="connsiteX4" fmla="*/ 1761893 w 2222810"/>
              <a:gd name="connsiteY4" fmla="*/ 1241503 h 1361675"/>
              <a:gd name="connsiteX5" fmla="*/ 2222810 w 2222810"/>
              <a:gd name="connsiteY5" fmla="*/ 981308 h 1361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22810" h="1361675">
                <a:moveTo>
                  <a:pt x="0" y="0"/>
                </a:moveTo>
                <a:cubicBezTo>
                  <a:pt x="58853" y="247805"/>
                  <a:pt x="117707" y="495610"/>
                  <a:pt x="208156" y="691376"/>
                </a:cubicBezTo>
                <a:cubicBezTo>
                  <a:pt x="298605" y="887142"/>
                  <a:pt x="396488" y="1063083"/>
                  <a:pt x="542693" y="1174595"/>
                </a:cubicBezTo>
                <a:cubicBezTo>
                  <a:pt x="688898" y="1286107"/>
                  <a:pt x="882185" y="1349298"/>
                  <a:pt x="1085385" y="1360449"/>
                </a:cubicBezTo>
                <a:cubicBezTo>
                  <a:pt x="1288585" y="1371600"/>
                  <a:pt x="1572322" y="1304693"/>
                  <a:pt x="1761893" y="1241503"/>
                </a:cubicBezTo>
                <a:cubicBezTo>
                  <a:pt x="1951464" y="1178313"/>
                  <a:pt x="2087137" y="1079810"/>
                  <a:pt x="2222810" y="981308"/>
                </a:cubicBezTo>
              </a:path>
            </a:pathLst>
          </a:cu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A04D9C30-0297-418B-86CC-C78B30667E6A}"/>
              </a:ext>
            </a:extLst>
          </p:cNvPr>
          <p:cNvSpPr txBox="1"/>
          <p:nvPr/>
        </p:nvSpPr>
        <p:spPr>
          <a:xfrm>
            <a:off x="1569683" y="4403567"/>
            <a:ext cx="512697" cy="863978"/>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과</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 소</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  적</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    합</a:t>
            </a:r>
          </a:p>
        </p:txBody>
      </p:sp>
      <p:sp>
        <p:nvSpPr>
          <p:cNvPr id="21" name="TextBox 20">
            <a:extLst>
              <a:ext uri="{FF2B5EF4-FFF2-40B4-BE49-F238E27FC236}">
                <a16:creationId xmlns:a16="http://schemas.microsoft.com/office/drawing/2014/main" id="{39436F70-8797-4451-B0BF-58F6CA757D3D}"/>
              </a:ext>
            </a:extLst>
          </p:cNvPr>
          <p:cNvSpPr txBox="1"/>
          <p:nvPr/>
        </p:nvSpPr>
        <p:spPr>
          <a:xfrm>
            <a:off x="3289830" y="5338996"/>
            <a:ext cx="756562" cy="278703"/>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과대적합</a:t>
            </a:r>
          </a:p>
        </p:txBody>
      </p:sp>
      <p:sp>
        <p:nvSpPr>
          <p:cNvPr id="22" name="TextBox 21">
            <a:extLst>
              <a:ext uri="{FF2B5EF4-FFF2-40B4-BE49-F238E27FC236}">
                <a16:creationId xmlns:a16="http://schemas.microsoft.com/office/drawing/2014/main" id="{50237C85-B2FB-4B7F-8EBE-C9A0D986F817}"/>
              </a:ext>
            </a:extLst>
          </p:cNvPr>
          <p:cNvSpPr txBox="1"/>
          <p:nvPr/>
        </p:nvSpPr>
        <p:spPr>
          <a:xfrm>
            <a:off x="2348893" y="4648977"/>
            <a:ext cx="605598" cy="278703"/>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최적점</a:t>
            </a:r>
          </a:p>
        </p:txBody>
      </p:sp>
      <p:sp>
        <p:nvSpPr>
          <p:cNvPr id="23" name="TextBox 22">
            <a:extLst>
              <a:ext uri="{FF2B5EF4-FFF2-40B4-BE49-F238E27FC236}">
                <a16:creationId xmlns:a16="http://schemas.microsoft.com/office/drawing/2014/main" id="{FF6ACDBE-39FA-44A6-9329-CCEA6A9D8996}"/>
              </a:ext>
            </a:extLst>
          </p:cNvPr>
          <p:cNvSpPr txBox="1"/>
          <p:nvPr/>
        </p:nvSpPr>
        <p:spPr>
          <a:xfrm>
            <a:off x="3528644" y="4417107"/>
            <a:ext cx="1142681" cy="278703"/>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검증 세트 손실</a:t>
            </a:r>
          </a:p>
        </p:txBody>
      </p:sp>
      <p:cxnSp>
        <p:nvCxnSpPr>
          <p:cNvPr id="18" name="직선 화살표 연결선 17">
            <a:extLst>
              <a:ext uri="{FF2B5EF4-FFF2-40B4-BE49-F238E27FC236}">
                <a16:creationId xmlns:a16="http://schemas.microsoft.com/office/drawing/2014/main" id="{1ED89280-D630-4D82-904A-48FBBD75F749}"/>
              </a:ext>
            </a:extLst>
          </p:cNvPr>
          <p:cNvCxnSpPr>
            <a:stCxn id="22" idx="2"/>
          </p:cNvCxnSpPr>
          <p:nvPr/>
        </p:nvCxnSpPr>
        <p:spPr>
          <a:xfrm>
            <a:off x="2651693" y="4927680"/>
            <a:ext cx="64595" cy="41131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직선 화살표 연결선 25">
            <a:extLst>
              <a:ext uri="{FF2B5EF4-FFF2-40B4-BE49-F238E27FC236}">
                <a16:creationId xmlns:a16="http://schemas.microsoft.com/office/drawing/2014/main" id="{7D3913A6-18B2-4645-9316-193F4EAE25AB}"/>
              </a:ext>
            </a:extLst>
          </p:cNvPr>
          <p:cNvCxnSpPr>
            <a:cxnSpLocks/>
            <a:stCxn id="23" idx="2"/>
          </p:cNvCxnSpPr>
          <p:nvPr/>
        </p:nvCxnSpPr>
        <p:spPr>
          <a:xfrm flipH="1">
            <a:off x="3937127" y="4695810"/>
            <a:ext cx="162858" cy="28761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FE6C1390-64A6-419C-ACFA-5A690F059772}"/>
              </a:ext>
            </a:extLst>
          </p:cNvPr>
          <p:cNvCxnSpPr>
            <a:cxnSpLocks/>
            <a:stCxn id="30" idx="1"/>
          </p:cNvCxnSpPr>
          <p:nvPr/>
        </p:nvCxnSpPr>
        <p:spPr>
          <a:xfrm flipH="1" flipV="1">
            <a:off x="3999892" y="5871779"/>
            <a:ext cx="213431" cy="2341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EDC2B9FE-831E-4E1D-BB9A-7B452AE3C223}"/>
              </a:ext>
            </a:extLst>
          </p:cNvPr>
          <p:cNvSpPr txBox="1"/>
          <p:nvPr/>
        </p:nvSpPr>
        <p:spPr>
          <a:xfrm>
            <a:off x="4213324" y="5755843"/>
            <a:ext cx="1148487" cy="278703"/>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훈련 세트 손실</a:t>
            </a:r>
          </a:p>
        </p:txBody>
      </p:sp>
      <p:cxnSp>
        <p:nvCxnSpPr>
          <p:cNvPr id="35" name="직선 연결선 34">
            <a:extLst>
              <a:ext uri="{FF2B5EF4-FFF2-40B4-BE49-F238E27FC236}">
                <a16:creationId xmlns:a16="http://schemas.microsoft.com/office/drawing/2014/main" id="{FB552927-8128-46DA-9310-3F20258984EC}"/>
              </a:ext>
            </a:extLst>
          </p:cNvPr>
          <p:cNvCxnSpPr/>
          <p:nvPr/>
        </p:nvCxnSpPr>
        <p:spPr>
          <a:xfrm>
            <a:off x="5829531" y="3865677"/>
            <a:ext cx="0" cy="224171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직선 연결선 35">
            <a:extLst>
              <a:ext uri="{FF2B5EF4-FFF2-40B4-BE49-F238E27FC236}">
                <a16:creationId xmlns:a16="http://schemas.microsoft.com/office/drawing/2014/main" id="{C5BEE4A0-BCA5-4B89-82D6-17DD0172E926}"/>
              </a:ext>
            </a:extLst>
          </p:cNvPr>
          <p:cNvCxnSpPr>
            <a:cxnSpLocks/>
          </p:cNvCxnSpPr>
          <p:nvPr/>
        </p:nvCxnSpPr>
        <p:spPr>
          <a:xfrm flipH="1">
            <a:off x="5829531" y="6107394"/>
            <a:ext cx="255811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DD9D41ED-9D0E-491C-BEC4-47B4B56DDEC1}"/>
              </a:ext>
            </a:extLst>
          </p:cNvPr>
          <p:cNvSpPr txBox="1"/>
          <p:nvPr/>
        </p:nvSpPr>
        <p:spPr>
          <a:xfrm>
            <a:off x="5084721" y="3787045"/>
            <a:ext cx="742511"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정확도</a:t>
            </a:r>
          </a:p>
        </p:txBody>
      </p:sp>
      <p:sp>
        <p:nvSpPr>
          <p:cNvPr id="38" name="TextBox 37">
            <a:extLst>
              <a:ext uri="{FF2B5EF4-FFF2-40B4-BE49-F238E27FC236}">
                <a16:creationId xmlns:a16="http://schemas.microsoft.com/office/drawing/2014/main" id="{40ECB04A-D8BA-4684-BC10-4EB019F01077}"/>
              </a:ext>
            </a:extLst>
          </p:cNvPr>
          <p:cNvSpPr txBox="1"/>
          <p:nvPr/>
        </p:nvSpPr>
        <p:spPr>
          <a:xfrm>
            <a:off x="7711353" y="6107394"/>
            <a:ext cx="672370" cy="306573"/>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에포크</a:t>
            </a:r>
          </a:p>
        </p:txBody>
      </p:sp>
      <p:sp>
        <p:nvSpPr>
          <p:cNvPr id="41" name="TextBox 40">
            <a:extLst>
              <a:ext uri="{FF2B5EF4-FFF2-40B4-BE49-F238E27FC236}">
                <a16:creationId xmlns:a16="http://schemas.microsoft.com/office/drawing/2014/main" id="{A9E0437F-6D4E-49FD-B8DD-8835B85A078F}"/>
              </a:ext>
            </a:extLst>
          </p:cNvPr>
          <p:cNvSpPr txBox="1"/>
          <p:nvPr/>
        </p:nvSpPr>
        <p:spPr>
          <a:xfrm>
            <a:off x="5573273" y="4802956"/>
            <a:ext cx="947695" cy="95410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           과</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        소</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      적</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    합</a:t>
            </a:r>
          </a:p>
        </p:txBody>
      </p:sp>
      <p:sp>
        <p:nvSpPr>
          <p:cNvPr id="42" name="TextBox 41">
            <a:extLst>
              <a:ext uri="{FF2B5EF4-FFF2-40B4-BE49-F238E27FC236}">
                <a16:creationId xmlns:a16="http://schemas.microsoft.com/office/drawing/2014/main" id="{F0EA6546-71DA-4C2A-B964-74BE4BB6C661}"/>
              </a:ext>
            </a:extLst>
          </p:cNvPr>
          <p:cNvSpPr txBox="1"/>
          <p:nvPr/>
        </p:nvSpPr>
        <p:spPr>
          <a:xfrm>
            <a:off x="7559078" y="4265751"/>
            <a:ext cx="756562" cy="278703"/>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과대적합</a:t>
            </a:r>
          </a:p>
        </p:txBody>
      </p:sp>
      <p:sp>
        <p:nvSpPr>
          <p:cNvPr id="43" name="TextBox 42">
            <a:extLst>
              <a:ext uri="{FF2B5EF4-FFF2-40B4-BE49-F238E27FC236}">
                <a16:creationId xmlns:a16="http://schemas.microsoft.com/office/drawing/2014/main" id="{99B065CD-49ED-42AD-AFC3-968A9B3F9581}"/>
              </a:ext>
            </a:extLst>
          </p:cNvPr>
          <p:cNvSpPr txBox="1"/>
          <p:nvPr/>
        </p:nvSpPr>
        <p:spPr>
          <a:xfrm>
            <a:off x="6992985" y="5060292"/>
            <a:ext cx="605598" cy="278703"/>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최적점</a:t>
            </a:r>
          </a:p>
        </p:txBody>
      </p:sp>
      <p:sp>
        <p:nvSpPr>
          <p:cNvPr id="44" name="TextBox 43">
            <a:extLst>
              <a:ext uri="{FF2B5EF4-FFF2-40B4-BE49-F238E27FC236}">
                <a16:creationId xmlns:a16="http://schemas.microsoft.com/office/drawing/2014/main" id="{EA09DF62-ABA8-4C2D-A3E2-369CA48F9EB3}"/>
              </a:ext>
            </a:extLst>
          </p:cNvPr>
          <p:cNvSpPr txBox="1"/>
          <p:nvPr/>
        </p:nvSpPr>
        <p:spPr>
          <a:xfrm>
            <a:off x="8062978" y="5047712"/>
            <a:ext cx="1426994"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검증 세트 정확도</a:t>
            </a:r>
          </a:p>
        </p:txBody>
      </p:sp>
      <p:cxnSp>
        <p:nvCxnSpPr>
          <p:cNvPr id="45" name="직선 화살표 연결선 44">
            <a:extLst>
              <a:ext uri="{FF2B5EF4-FFF2-40B4-BE49-F238E27FC236}">
                <a16:creationId xmlns:a16="http://schemas.microsoft.com/office/drawing/2014/main" id="{25FF29A8-3ABD-4157-83E9-6E3B2A9C7571}"/>
              </a:ext>
            </a:extLst>
          </p:cNvPr>
          <p:cNvCxnSpPr>
            <a:cxnSpLocks/>
            <a:stCxn id="43" idx="0"/>
            <a:endCxn id="7168" idx="3"/>
          </p:cNvCxnSpPr>
          <p:nvPr/>
        </p:nvCxnSpPr>
        <p:spPr>
          <a:xfrm flipH="1" flipV="1">
            <a:off x="7211122" y="4735551"/>
            <a:ext cx="84662" cy="32474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직선 화살표 연결선 45">
            <a:extLst>
              <a:ext uri="{FF2B5EF4-FFF2-40B4-BE49-F238E27FC236}">
                <a16:creationId xmlns:a16="http://schemas.microsoft.com/office/drawing/2014/main" id="{BA56D346-DB51-4AA0-8BBD-54F3EB7DC080}"/>
              </a:ext>
            </a:extLst>
          </p:cNvPr>
          <p:cNvCxnSpPr>
            <a:cxnSpLocks/>
            <a:stCxn id="44" idx="0"/>
          </p:cNvCxnSpPr>
          <p:nvPr/>
        </p:nvCxnSpPr>
        <p:spPr>
          <a:xfrm flipH="1" flipV="1">
            <a:off x="8510938" y="4897922"/>
            <a:ext cx="265537" cy="14979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C766560B-67F6-44CF-9090-C261B8FC841C}"/>
              </a:ext>
            </a:extLst>
          </p:cNvPr>
          <p:cNvCxnSpPr>
            <a:cxnSpLocks/>
            <a:stCxn id="48" idx="2"/>
          </p:cNvCxnSpPr>
          <p:nvPr/>
        </p:nvCxnSpPr>
        <p:spPr>
          <a:xfrm flipH="1">
            <a:off x="8383724" y="3899479"/>
            <a:ext cx="390151" cy="12897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6B30A244-50DB-4F14-AD66-4F181BB906C1}"/>
              </a:ext>
            </a:extLst>
          </p:cNvPr>
          <p:cNvSpPr txBox="1"/>
          <p:nvPr/>
        </p:nvSpPr>
        <p:spPr>
          <a:xfrm>
            <a:off x="8057172" y="3591702"/>
            <a:ext cx="1433406"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훈련 세트 정확도</a:t>
            </a:r>
          </a:p>
        </p:txBody>
      </p:sp>
      <p:sp>
        <p:nvSpPr>
          <p:cNvPr id="31" name="자유형: 도형 30">
            <a:extLst>
              <a:ext uri="{FF2B5EF4-FFF2-40B4-BE49-F238E27FC236}">
                <a16:creationId xmlns:a16="http://schemas.microsoft.com/office/drawing/2014/main" id="{625CA687-05EA-4903-89C3-4972CAC2388D}"/>
              </a:ext>
            </a:extLst>
          </p:cNvPr>
          <p:cNvSpPr/>
          <p:nvPr/>
        </p:nvSpPr>
        <p:spPr>
          <a:xfrm>
            <a:off x="5991922" y="4088780"/>
            <a:ext cx="2297151" cy="1903142"/>
          </a:xfrm>
          <a:custGeom>
            <a:avLst/>
            <a:gdLst>
              <a:gd name="connsiteX0" fmla="*/ 0 w 2297151"/>
              <a:gd name="connsiteY0" fmla="*/ 1903142 h 1903142"/>
              <a:gd name="connsiteX1" fmla="*/ 252761 w 2297151"/>
              <a:gd name="connsiteY1" fmla="*/ 1271240 h 1903142"/>
              <a:gd name="connsiteX2" fmla="*/ 676507 w 2297151"/>
              <a:gd name="connsiteY2" fmla="*/ 728547 h 1903142"/>
              <a:gd name="connsiteX3" fmla="*/ 1308410 w 2297151"/>
              <a:gd name="connsiteY3" fmla="*/ 275064 h 1903142"/>
              <a:gd name="connsiteX4" fmla="*/ 2297151 w 2297151"/>
              <a:gd name="connsiteY4" fmla="*/ 0 h 19031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151" h="1903142">
                <a:moveTo>
                  <a:pt x="0" y="1903142"/>
                </a:moveTo>
                <a:cubicBezTo>
                  <a:pt x="70005" y="1685074"/>
                  <a:pt x="140010" y="1467006"/>
                  <a:pt x="252761" y="1271240"/>
                </a:cubicBezTo>
                <a:cubicBezTo>
                  <a:pt x="365512" y="1075474"/>
                  <a:pt x="500566" y="894576"/>
                  <a:pt x="676507" y="728547"/>
                </a:cubicBezTo>
                <a:cubicBezTo>
                  <a:pt x="852448" y="562518"/>
                  <a:pt x="1038303" y="396488"/>
                  <a:pt x="1308410" y="275064"/>
                </a:cubicBezTo>
                <a:cubicBezTo>
                  <a:pt x="1578517" y="153639"/>
                  <a:pt x="1937834" y="76819"/>
                  <a:pt x="2297151" y="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168" name="자유형: 도형 7167">
            <a:extLst>
              <a:ext uri="{FF2B5EF4-FFF2-40B4-BE49-F238E27FC236}">
                <a16:creationId xmlns:a16="http://schemas.microsoft.com/office/drawing/2014/main" id="{C641DEE3-5A42-44A9-B879-567D0F1CB2E9}"/>
              </a:ext>
            </a:extLst>
          </p:cNvPr>
          <p:cNvSpPr/>
          <p:nvPr/>
        </p:nvSpPr>
        <p:spPr>
          <a:xfrm>
            <a:off x="6051395" y="4674147"/>
            <a:ext cx="2393795" cy="1332643"/>
          </a:xfrm>
          <a:custGeom>
            <a:avLst/>
            <a:gdLst>
              <a:gd name="connsiteX0" fmla="*/ 0 w 2393795"/>
              <a:gd name="connsiteY0" fmla="*/ 1332643 h 1332643"/>
              <a:gd name="connsiteX1" fmla="*/ 185854 w 2393795"/>
              <a:gd name="connsiteY1" fmla="*/ 886594 h 1332643"/>
              <a:gd name="connsiteX2" fmla="*/ 564995 w 2393795"/>
              <a:gd name="connsiteY2" fmla="*/ 433112 h 1332643"/>
              <a:gd name="connsiteX3" fmla="*/ 1159727 w 2393795"/>
              <a:gd name="connsiteY3" fmla="*/ 61404 h 1332643"/>
              <a:gd name="connsiteX4" fmla="*/ 1888273 w 2393795"/>
              <a:gd name="connsiteY4" fmla="*/ 9365 h 1332643"/>
              <a:gd name="connsiteX5" fmla="*/ 2393795 w 2393795"/>
              <a:gd name="connsiteY5" fmla="*/ 158048 h 1332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93795" h="1332643">
                <a:moveTo>
                  <a:pt x="0" y="1332643"/>
                </a:moveTo>
                <a:cubicBezTo>
                  <a:pt x="45844" y="1184579"/>
                  <a:pt x="91688" y="1036516"/>
                  <a:pt x="185854" y="886594"/>
                </a:cubicBezTo>
                <a:cubicBezTo>
                  <a:pt x="280020" y="736672"/>
                  <a:pt x="402683" y="570644"/>
                  <a:pt x="564995" y="433112"/>
                </a:cubicBezTo>
                <a:cubicBezTo>
                  <a:pt x="727307" y="295580"/>
                  <a:pt x="939181" y="132028"/>
                  <a:pt x="1159727" y="61404"/>
                </a:cubicBezTo>
                <a:cubicBezTo>
                  <a:pt x="1380273" y="-9220"/>
                  <a:pt x="1682595" y="-6742"/>
                  <a:pt x="1888273" y="9365"/>
                </a:cubicBezTo>
                <a:cubicBezTo>
                  <a:pt x="2093951" y="25472"/>
                  <a:pt x="2243873" y="91760"/>
                  <a:pt x="2393795" y="158048"/>
                </a:cubicBezTo>
              </a:path>
            </a:pathLst>
          </a:cu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374954132"/>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과대적합 구간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3.3 </a:t>
            </a:r>
            <a:r>
              <a:rPr lang="ko-KR" altLang="en-US" sz="1800" b="1">
                <a:solidFill>
                  <a:srgbClr val="000000"/>
                </a:solidFill>
                <a:ea typeface="-2002" pitchFamily="18" charset="-127"/>
              </a:rPr>
              <a:t>과대적합과 과소적합</a:t>
            </a:r>
          </a:p>
        </p:txBody>
      </p:sp>
      <p:sp>
        <p:nvSpPr>
          <p:cNvPr id="7" name="직사각형 6">
            <a:extLst>
              <a:ext uri="{FF2B5EF4-FFF2-40B4-BE49-F238E27FC236}">
                <a16:creationId xmlns:a16="http://schemas.microsoft.com/office/drawing/2014/main" id="{2122107A-A7B1-418C-BA41-9F428A0E65BF}"/>
              </a:ext>
            </a:extLst>
          </p:cNvPr>
          <p:cNvSpPr/>
          <p:nvPr/>
        </p:nvSpPr>
        <p:spPr>
          <a:xfrm>
            <a:off x="1184210" y="930675"/>
            <a:ext cx="8190249" cy="2308324"/>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layer3 = SingleLayer()</a:t>
            </a:r>
          </a:p>
          <a:p>
            <a:r>
              <a:rPr lang="pl-PL" altLang="ko-KR">
                <a:solidFill>
                  <a:schemeClr val="tx1"/>
                </a:solidFill>
                <a:latin typeface="Consolas" panose="020B0609020204030204" pitchFamily="49" charset="0"/>
              </a:rPr>
              <a:t>layer3.fit(x_train_scaled, y_train, x_val=x_val_scaled, y_val=y_val)</a:t>
            </a:r>
          </a:p>
          <a:p>
            <a:r>
              <a:rPr lang="pl-PL" altLang="ko-KR">
                <a:solidFill>
                  <a:schemeClr val="tx1"/>
                </a:solidFill>
                <a:latin typeface="Consolas" panose="020B0609020204030204" pitchFamily="49" charset="0"/>
              </a:rPr>
              <a:t>plt.ylim(0, 0.3)</a:t>
            </a:r>
          </a:p>
          <a:p>
            <a:r>
              <a:rPr lang="pl-PL" altLang="ko-KR">
                <a:solidFill>
                  <a:schemeClr val="tx1"/>
                </a:solidFill>
                <a:latin typeface="Consolas" panose="020B0609020204030204" pitchFamily="49" charset="0"/>
              </a:rPr>
              <a:t>plt.plot(layer3.losses)</a:t>
            </a:r>
          </a:p>
          <a:p>
            <a:r>
              <a:rPr lang="pl-PL" altLang="ko-KR">
                <a:solidFill>
                  <a:schemeClr val="tx1"/>
                </a:solidFill>
                <a:latin typeface="Consolas" panose="020B0609020204030204" pitchFamily="49" charset="0"/>
              </a:rPr>
              <a:t>plt.plot(layer3.val_losses)</a:t>
            </a:r>
          </a:p>
          <a:p>
            <a:r>
              <a:rPr lang="pl-PL" altLang="ko-KR">
                <a:solidFill>
                  <a:schemeClr val="tx1"/>
                </a:solidFill>
                <a:latin typeface="Consolas" panose="020B0609020204030204" pitchFamily="49" charset="0"/>
              </a:rPr>
              <a:t>plt.ylabel('loss')</a:t>
            </a:r>
          </a:p>
          <a:p>
            <a:r>
              <a:rPr lang="pl-PL" altLang="ko-KR">
                <a:solidFill>
                  <a:schemeClr val="tx1"/>
                </a:solidFill>
                <a:latin typeface="Consolas" panose="020B0609020204030204" pitchFamily="49" charset="0"/>
              </a:rPr>
              <a:t>plt.xlabel('epoch')</a:t>
            </a:r>
          </a:p>
          <a:p>
            <a:r>
              <a:rPr lang="pl-PL" altLang="ko-KR">
                <a:solidFill>
                  <a:schemeClr val="tx1"/>
                </a:solidFill>
                <a:latin typeface="Consolas" panose="020B0609020204030204" pitchFamily="49" charset="0"/>
              </a:rPr>
              <a:t>plt.legend(['train_loss', 'val_loss'])</a:t>
            </a:r>
          </a:p>
          <a:p>
            <a:r>
              <a:rPr lang="pl-PL" altLang="ko-KR">
                <a:solidFill>
                  <a:schemeClr val="tx1"/>
                </a:solidFill>
                <a:latin typeface="Consolas" panose="020B0609020204030204" pitchFamily="49" charset="0"/>
              </a:rPr>
              <a:t>plt.show()</a:t>
            </a:r>
            <a:endParaRPr lang="ko-KR" altLang="en-US" sz="1400">
              <a:solidFill>
                <a:schemeClr val="tx1"/>
              </a:solidFill>
              <a:latin typeface="Consolas" panose="020B0609020204030204" pitchFamily="49" charset="0"/>
            </a:endParaRPr>
          </a:p>
        </p:txBody>
      </p:sp>
      <p:pic>
        <p:nvPicPr>
          <p:cNvPr id="12290" name="Picture 2">
            <a:extLst>
              <a:ext uri="{FF2B5EF4-FFF2-40B4-BE49-F238E27FC236}">
                <a16:creationId xmlns:a16="http://schemas.microsoft.com/office/drawing/2014/main" id="{1ADE9218-0938-4476-A0A9-3A62BBDD46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15376" y="3332774"/>
            <a:ext cx="4884234" cy="33143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1326509"/>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훈련 조기 종료</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3.3 </a:t>
            </a:r>
            <a:r>
              <a:rPr lang="ko-KR" altLang="en-US" sz="1800" b="1">
                <a:solidFill>
                  <a:srgbClr val="000000"/>
                </a:solidFill>
                <a:ea typeface="-2002" pitchFamily="18" charset="-127"/>
              </a:rPr>
              <a:t>과대적합과 과소적합</a:t>
            </a:r>
          </a:p>
        </p:txBody>
      </p:sp>
      <p:sp>
        <p:nvSpPr>
          <p:cNvPr id="7" name="직사각형 6">
            <a:extLst>
              <a:ext uri="{FF2B5EF4-FFF2-40B4-BE49-F238E27FC236}">
                <a16:creationId xmlns:a16="http://schemas.microsoft.com/office/drawing/2014/main" id="{2122107A-A7B1-418C-BA41-9F428A0E65BF}"/>
              </a:ext>
            </a:extLst>
          </p:cNvPr>
          <p:cNvSpPr/>
          <p:nvPr/>
        </p:nvSpPr>
        <p:spPr>
          <a:xfrm>
            <a:off x="1184210" y="1622050"/>
            <a:ext cx="8190249" cy="830997"/>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layer4 = SingleLayer()</a:t>
            </a:r>
          </a:p>
          <a:p>
            <a:r>
              <a:rPr lang="pl-PL" altLang="ko-KR">
                <a:solidFill>
                  <a:schemeClr val="tx1"/>
                </a:solidFill>
                <a:latin typeface="Consolas" panose="020B0609020204030204" pitchFamily="49" charset="0"/>
              </a:rPr>
              <a:t>layer4.fit(x_train_scaled, y_train, epochs=20)</a:t>
            </a:r>
          </a:p>
          <a:p>
            <a:r>
              <a:rPr lang="pl-PL" altLang="ko-KR">
                <a:solidFill>
                  <a:schemeClr val="tx1"/>
                </a:solidFill>
                <a:latin typeface="Consolas" panose="020B0609020204030204" pitchFamily="49" charset="0"/>
              </a:rPr>
              <a:t>layer4.score(x_val_scaled, y_val)</a:t>
            </a:r>
            <a:endParaRPr lang="ko-KR" altLang="en-US" sz="1400">
              <a:solidFill>
                <a:schemeClr val="tx1"/>
              </a:solidFill>
              <a:latin typeface="Consolas" panose="020B0609020204030204" pitchFamily="49" charset="0"/>
            </a:endParaRPr>
          </a:p>
        </p:txBody>
      </p:sp>
      <p:sp>
        <p:nvSpPr>
          <p:cNvPr id="6" name="직사각형 5">
            <a:extLst>
              <a:ext uri="{FF2B5EF4-FFF2-40B4-BE49-F238E27FC236}">
                <a16:creationId xmlns:a16="http://schemas.microsoft.com/office/drawing/2014/main" id="{30D90F3C-6072-4FCE-A00D-4FEDEC830F71}"/>
              </a:ext>
            </a:extLst>
          </p:cNvPr>
          <p:cNvSpPr/>
          <p:nvPr/>
        </p:nvSpPr>
        <p:spPr>
          <a:xfrm>
            <a:off x="1184210" y="2559393"/>
            <a:ext cx="2036135" cy="338554"/>
          </a:xfrm>
          <a:prstGeom prst="rect">
            <a:avLst/>
          </a:prstGeom>
        </p:spPr>
        <p:txBody>
          <a:bodyPr wrap="none">
            <a:spAutoFit/>
          </a:bodyPr>
          <a:lstStyle/>
          <a:p>
            <a:r>
              <a:rPr lang="en-US" altLang="ko-KR">
                <a:solidFill>
                  <a:schemeClr val="tx1"/>
                </a:solidFill>
                <a:latin typeface="고도 M" panose="02000503000000020004" pitchFamily="2" charset="-127"/>
                <a:ea typeface="고도 M" panose="02000503000000020004" pitchFamily="2" charset="-127"/>
              </a:rPr>
              <a:t>0.978021978021978</a:t>
            </a:r>
            <a:endParaRPr lang="ko-KR" altLang="en-US">
              <a:solidFill>
                <a:schemeClr val="tx1"/>
              </a:solidFill>
              <a:latin typeface="고도 M" panose="02000503000000020004" pitchFamily="2" charset="-127"/>
              <a:ea typeface="고도 M" panose="02000503000000020004" pitchFamily="2" charset="-127"/>
            </a:endParaRPr>
          </a:p>
        </p:txBody>
      </p:sp>
      <p:sp>
        <p:nvSpPr>
          <p:cNvPr id="9" name="TextBox 8">
            <a:extLst>
              <a:ext uri="{FF2B5EF4-FFF2-40B4-BE49-F238E27FC236}">
                <a16:creationId xmlns:a16="http://schemas.microsoft.com/office/drawing/2014/main" id="{DA83E6D7-D641-41D0-8949-04A03AB913CC}"/>
              </a:ext>
            </a:extLst>
          </p:cNvPr>
          <p:cNvSpPr txBox="1"/>
          <p:nvPr/>
        </p:nvSpPr>
        <p:spPr>
          <a:xfrm>
            <a:off x="855545" y="1114845"/>
            <a:ext cx="1728358"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훈련 조기 종료</a:t>
            </a:r>
          </a:p>
        </p:txBody>
      </p:sp>
    </p:spTree>
    <p:extLst>
      <p:ext uri="{BB962C8B-B14F-4D97-AF65-F5344CB8AC3E}">
        <p14:creationId xmlns:p14="http://schemas.microsoft.com/office/powerpoint/2010/main" val="35078834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머신 러닝</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8" name="직사각형 7">
            <a:extLst>
              <a:ext uri="{FF2B5EF4-FFF2-40B4-BE49-F238E27FC236}">
                <a16:creationId xmlns:a16="http://schemas.microsoft.com/office/drawing/2014/main" id="{EAF2B61F-9C0D-4FE1-B0E4-9B1E6709AC5B}"/>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Machine Learning</a:t>
            </a:r>
            <a:endParaRPr lang="ko-KR" altLang="en-US" sz="2800">
              <a:solidFill>
                <a:schemeClr val="tx1"/>
              </a:solidFill>
              <a:latin typeface="고도 M" panose="02000503000000020004" pitchFamily="2" charset="-127"/>
              <a:ea typeface="고도 M" panose="02000503000000020004" pitchFamily="2" charset="-127"/>
            </a:endParaRPr>
          </a:p>
        </p:txBody>
      </p:sp>
      <p:sp>
        <p:nvSpPr>
          <p:cNvPr id="21" name="직사각형 20">
            <a:extLst>
              <a:ext uri="{FF2B5EF4-FFF2-40B4-BE49-F238E27FC236}">
                <a16:creationId xmlns:a16="http://schemas.microsoft.com/office/drawing/2014/main" id="{D2C1CDB2-8E11-46B9-894F-CE3AC43E53CA}"/>
              </a:ext>
            </a:extLst>
          </p:cNvPr>
          <p:cNvSpPr/>
          <p:nvPr/>
        </p:nvSpPr>
        <p:spPr>
          <a:xfrm>
            <a:off x="1511087" y="2174262"/>
            <a:ext cx="7418814" cy="3416320"/>
          </a:xfrm>
          <a:prstGeom prst="rect">
            <a:avLst/>
          </a:prstGeom>
        </p:spPr>
        <p:txBody>
          <a:bodyPr wrap="square">
            <a:spAutoFit/>
          </a:bodyPr>
          <a:lstStyle/>
          <a:p>
            <a:pPr marL="342900" indent="-342900">
              <a:buFont typeface="Wingdings" panose="05000000000000000000" pitchFamily="2" charset="2"/>
              <a:buChar char="l"/>
            </a:pPr>
            <a:r>
              <a:rPr lang="ko-KR" altLang="en-US" sz="2400">
                <a:solidFill>
                  <a:schemeClr val="tx1"/>
                </a:solidFill>
                <a:latin typeface="고도 M" panose="02000503000000020004" pitchFamily="2" charset="-127"/>
                <a:ea typeface="고도 M" panose="02000503000000020004" pitchFamily="2" charset="-127"/>
              </a:rPr>
              <a:t>명시적 프로그램의 한계</a:t>
            </a:r>
            <a:endParaRPr lang="en-US" altLang="ko-KR" sz="2400">
              <a:solidFill>
                <a:schemeClr val="tx1"/>
              </a:solidFill>
              <a:latin typeface="고도 M" panose="02000503000000020004" pitchFamily="2" charset="-127"/>
              <a:ea typeface="고도 M" panose="02000503000000020004" pitchFamily="2" charset="-127"/>
            </a:endParaRPr>
          </a:p>
          <a:p>
            <a:pPr marL="800100" lvl="1" indent="-342900">
              <a:buFont typeface="Wingdings" panose="05000000000000000000" pitchFamily="2" charset="2"/>
              <a:buChar char="§"/>
            </a:pPr>
            <a:r>
              <a:rPr lang="ko-KR" altLang="en-US" sz="2400">
                <a:solidFill>
                  <a:schemeClr val="tx1"/>
                </a:solidFill>
                <a:latin typeface="고도 M" panose="02000503000000020004" pitchFamily="2" charset="-127"/>
                <a:ea typeface="고도 M" panose="02000503000000020004" pitchFamily="2" charset="-127"/>
              </a:rPr>
              <a:t>스팸 메일 필터  </a:t>
            </a:r>
            <a:r>
              <a:rPr lang="en-US" altLang="ko-KR" sz="24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많은 규칙   </a:t>
            </a:r>
            <a:endParaRPr lang="en-US" altLang="ko-KR" sz="2400">
              <a:solidFill>
                <a:schemeClr val="tx1"/>
              </a:solidFill>
              <a:latin typeface="고도 M" panose="02000503000000020004" pitchFamily="2" charset="-127"/>
              <a:ea typeface="고도 M" panose="02000503000000020004" pitchFamily="2" charset="-127"/>
            </a:endParaRPr>
          </a:p>
          <a:p>
            <a:pPr marL="800100" lvl="1" indent="-342900">
              <a:buFont typeface="Wingdings" panose="05000000000000000000" pitchFamily="2" charset="2"/>
              <a:buChar char="§"/>
            </a:pPr>
            <a:r>
              <a:rPr lang="ko-KR" altLang="en-US" sz="2400">
                <a:solidFill>
                  <a:schemeClr val="tx1"/>
                </a:solidFill>
                <a:latin typeface="고도 M" panose="02000503000000020004" pitchFamily="2" charset="-127"/>
                <a:ea typeface="고도 M" panose="02000503000000020004" pitchFamily="2" charset="-127"/>
              </a:rPr>
              <a:t>자율 주행 </a:t>
            </a:r>
            <a:r>
              <a:rPr lang="en-US" altLang="ko-KR" sz="24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더 많은 규칙</a:t>
            </a:r>
            <a:endParaRPr lang="en-US" altLang="ko-KR" sz="24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endParaRPr lang="en-US" altLang="ko-KR" sz="24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endParaRPr lang="en-US" altLang="ko-KR" sz="24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en-US" altLang="ko-KR" sz="2400">
                <a:solidFill>
                  <a:schemeClr val="tx1"/>
                </a:solidFill>
                <a:latin typeface="고도 M" panose="02000503000000020004" pitchFamily="2" charset="-127"/>
                <a:ea typeface="고도 M" panose="02000503000000020004" pitchFamily="2" charset="-127"/>
              </a:rPr>
              <a:t>Machine</a:t>
            </a:r>
            <a:r>
              <a:rPr lang="ko-KR" altLang="en-US" sz="2400">
                <a:solidFill>
                  <a:schemeClr val="tx1"/>
                </a:solidFill>
                <a:latin typeface="고도 M" panose="02000503000000020004" pitchFamily="2" charset="-127"/>
                <a:ea typeface="고도 M" panose="02000503000000020004" pitchFamily="2" charset="-127"/>
              </a:rPr>
              <a:t> </a:t>
            </a:r>
            <a:r>
              <a:rPr lang="en-US" altLang="ko-KR" sz="2400">
                <a:solidFill>
                  <a:schemeClr val="tx1"/>
                </a:solidFill>
                <a:latin typeface="고도 M" panose="02000503000000020004" pitchFamily="2" charset="-127"/>
                <a:ea typeface="고도 M" panose="02000503000000020004" pitchFamily="2" charset="-127"/>
              </a:rPr>
              <a:t>learning</a:t>
            </a:r>
            <a:r>
              <a:rPr lang="ko-KR" altLang="en-US" sz="2400">
                <a:solidFill>
                  <a:schemeClr val="tx1"/>
                </a:solidFill>
                <a:latin typeface="고도 M" panose="02000503000000020004" pitchFamily="2" charset="-127"/>
                <a:ea typeface="고도 M" panose="02000503000000020004" pitchFamily="2" charset="-127"/>
              </a:rPr>
              <a:t> </a:t>
            </a:r>
            <a:r>
              <a:rPr lang="en-US" altLang="ko-KR" sz="2400">
                <a:solidFill>
                  <a:schemeClr val="tx1"/>
                </a:solidFill>
                <a:latin typeface="고도 M" panose="02000503000000020004" pitchFamily="2" charset="-127"/>
                <a:ea typeface="고도 M" panose="02000503000000020004" pitchFamily="2" charset="-127"/>
              </a:rPr>
              <a:t>: </a:t>
            </a:r>
          </a:p>
          <a:p>
            <a:pPr lvl="1"/>
            <a:r>
              <a:rPr lang="en-US" altLang="ko-KR" sz="2400">
                <a:solidFill>
                  <a:schemeClr val="tx1"/>
                </a:solidFill>
                <a:latin typeface="고도 M" panose="02000503000000020004" pitchFamily="2" charset="-127"/>
                <a:ea typeface="고도 M" panose="02000503000000020004" pitchFamily="2" charset="-127"/>
              </a:rPr>
              <a:t>"</a:t>
            </a:r>
            <a:r>
              <a:rPr lang="ko-KR" altLang="en-US" sz="2400">
                <a:solidFill>
                  <a:schemeClr val="tx1"/>
                </a:solidFill>
                <a:latin typeface="고도 M" panose="02000503000000020004" pitchFamily="2" charset="-127"/>
                <a:ea typeface="고도 M" panose="02000503000000020004" pitchFamily="2" charset="-127"/>
              </a:rPr>
              <a:t>기계가 일일이 코드로 명시하지 않은 동작을 데이터로부터 학습하여 실행할 수 있도록 하는 알고리즘을 개발하는 연구 분야 </a:t>
            </a:r>
            <a:r>
              <a:rPr lang="en-US" altLang="ko-KR" sz="2400">
                <a:solidFill>
                  <a:schemeClr val="tx1"/>
                </a:solidFill>
                <a:latin typeface="고도 M" panose="02000503000000020004" pitchFamily="2" charset="-127"/>
                <a:ea typeface="고도 M" panose="02000503000000020004" pitchFamily="2" charset="-127"/>
              </a:rPr>
              <a:t>"  Arthur Samuel(1959)</a:t>
            </a:r>
            <a:endParaRPr lang="ko-KR" altLang="en-US" sz="2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4087404369"/>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2188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3.1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단일층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3.2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검증 세트 분리와 스케일링</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3.3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과대적합과 과소적합</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3.4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규제방법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3.5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교차 검증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3.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신경망 시작하기</a:t>
            </a:r>
          </a:p>
        </p:txBody>
      </p:sp>
    </p:spTree>
    <p:extLst>
      <p:ext uri="{BB962C8B-B14F-4D97-AF65-F5344CB8AC3E}">
        <p14:creationId xmlns:p14="http://schemas.microsoft.com/office/powerpoint/2010/main" val="137972710"/>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가중치 규제</a:t>
            </a:r>
            <a:r>
              <a:rPr lang="en-US" altLang="ko-KR" sz="2000" b="1">
                <a:solidFill>
                  <a:srgbClr val="000000"/>
                </a:solidFill>
                <a:ea typeface="-2002" pitchFamily="18" charset="-127"/>
              </a:rPr>
              <a:t>(regularization)</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3.4 </a:t>
            </a:r>
            <a:r>
              <a:rPr lang="ko-KR" altLang="en-US" sz="1800" b="1">
                <a:solidFill>
                  <a:srgbClr val="000000"/>
                </a:solidFill>
                <a:ea typeface="-2002" pitchFamily="18" charset="-127"/>
              </a:rPr>
              <a:t>규제방법 구현</a:t>
            </a:r>
          </a:p>
        </p:txBody>
      </p:sp>
      <p:cxnSp>
        <p:nvCxnSpPr>
          <p:cNvPr id="10" name="직선 연결선 9">
            <a:extLst>
              <a:ext uri="{FF2B5EF4-FFF2-40B4-BE49-F238E27FC236}">
                <a16:creationId xmlns:a16="http://schemas.microsoft.com/office/drawing/2014/main" id="{E13DB32D-8792-4120-937D-FF937C318F01}"/>
              </a:ext>
            </a:extLst>
          </p:cNvPr>
          <p:cNvCxnSpPr/>
          <p:nvPr/>
        </p:nvCxnSpPr>
        <p:spPr>
          <a:xfrm>
            <a:off x="1524597" y="2558444"/>
            <a:ext cx="0" cy="224171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직선 연결선 10">
            <a:extLst>
              <a:ext uri="{FF2B5EF4-FFF2-40B4-BE49-F238E27FC236}">
                <a16:creationId xmlns:a16="http://schemas.microsoft.com/office/drawing/2014/main" id="{00D3863B-BDC8-42BB-867A-D9CC47251D01}"/>
              </a:ext>
            </a:extLst>
          </p:cNvPr>
          <p:cNvCxnSpPr>
            <a:cxnSpLocks/>
          </p:cNvCxnSpPr>
          <p:nvPr/>
        </p:nvCxnSpPr>
        <p:spPr>
          <a:xfrm flipH="1">
            <a:off x="1524597" y="4800161"/>
            <a:ext cx="255811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BF754CD1-4BD8-4D56-B643-2E8865C09DD9}"/>
              </a:ext>
            </a:extLst>
          </p:cNvPr>
          <p:cNvSpPr txBox="1"/>
          <p:nvPr/>
        </p:nvSpPr>
        <p:spPr>
          <a:xfrm>
            <a:off x="1151492" y="2389167"/>
            <a:ext cx="298480" cy="338554"/>
          </a:xfrm>
          <a:prstGeom prst="rect">
            <a:avLst/>
          </a:prstGeom>
          <a:noFill/>
        </p:spPr>
        <p:txBody>
          <a:bodyPr wrap="none" rtlCol="0">
            <a:spAutoFit/>
          </a:bodyPr>
          <a:lstStyle/>
          <a:p>
            <a:pPr algn="l"/>
            <a:r>
              <a:rPr lang="en-US" altLang="ko-KR">
                <a:solidFill>
                  <a:schemeClr val="tx1"/>
                </a:solidFill>
                <a:latin typeface="고도 M" panose="02000503000000020004" pitchFamily="2" charset="-127"/>
                <a:ea typeface="고도 M" panose="02000503000000020004" pitchFamily="2" charset="-127"/>
              </a:rPr>
              <a:t>y</a:t>
            </a:r>
            <a:endParaRPr lang="ko-KR" altLang="en-US">
              <a:solidFill>
                <a:schemeClr val="tx1"/>
              </a:solidFill>
              <a:latin typeface="고도 M" panose="02000503000000020004" pitchFamily="2" charset="-127"/>
              <a:ea typeface="고도 M" panose="02000503000000020004" pitchFamily="2" charset="-127"/>
            </a:endParaRPr>
          </a:p>
        </p:txBody>
      </p:sp>
      <p:sp>
        <p:nvSpPr>
          <p:cNvPr id="13" name="TextBox 12">
            <a:extLst>
              <a:ext uri="{FF2B5EF4-FFF2-40B4-BE49-F238E27FC236}">
                <a16:creationId xmlns:a16="http://schemas.microsoft.com/office/drawing/2014/main" id="{79AC5598-9CD2-4197-8BF9-D4148627311F}"/>
              </a:ext>
            </a:extLst>
          </p:cNvPr>
          <p:cNvSpPr txBox="1"/>
          <p:nvPr/>
        </p:nvSpPr>
        <p:spPr>
          <a:xfrm>
            <a:off x="3934276" y="4800161"/>
            <a:ext cx="296876" cy="338554"/>
          </a:xfrm>
          <a:prstGeom prst="rect">
            <a:avLst/>
          </a:prstGeom>
          <a:noFill/>
        </p:spPr>
        <p:txBody>
          <a:bodyPr wrap="none" rtlCol="0">
            <a:spAutoFit/>
          </a:bodyPr>
          <a:lstStyle/>
          <a:p>
            <a:pPr algn="l"/>
            <a:r>
              <a:rPr lang="en-US" altLang="ko-KR">
                <a:solidFill>
                  <a:schemeClr val="tx1"/>
                </a:solidFill>
                <a:latin typeface="고도 M" panose="02000503000000020004" pitchFamily="2" charset="-127"/>
                <a:ea typeface="고도 M" panose="02000503000000020004" pitchFamily="2" charset="-127"/>
              </a:rPr>
              <a:t>x</a:t>
            </a:r>
            <a:endParaRPr lang="ko-KR" altLang="en-US">
              <a:solidFill>
                <a:schemeClr val="tx1"/>
              </a:solidFill>
              <a:latin typeface="고도 M" panose="02000503000000020004" pitchFamily="2" charset="-127"/>
              <a:ea typeface="고도 M" panose="02000503000000020004" pitchFamily="2" charset="-127"/>
            </a:endParaRPr>
          </a:p>
        </p:txBody>
      </p:sp>
      <p:grpSp>
        <p:nvGrpSpPr>
          <p:cNvPr id="3" name="그룹 2">
            <a:extLst>
              <a:ext uri="{FF2B5EF4-FFF2-40B4-BE49-F238E27FC236}">
                <a16:creationId xmlns:a16="http://schemas.microsoft.com/office/drawing/2014/main" id="{C8DA9F7C-AA2D-4764-A25B-E32891B168DC}"/>
              </a:ext>
            </a:extLst>
          </p:cNvPr>
          <p:cNvGrpSpPr/>
          <p:nvPr/>
        </p:nvGrpSpPr>
        <p:grpSpPr>
          <a:xfrm>
            <a:off x="1970050" y="2970570"/>
            <a:ext cx="1964226" cy="1265484"/>
            <a:chOff x="1806498" y="2603985"/>
            <a:chExt cx="2261103" cy="1265484"/>
          </a:xfrm>
        </p:grpSpPr>
        <p:sp>
          <p:nvSpPr>
            <p:cNvPr id="2" name="타원 1">
              <a:extLst>
                <a:ext uri="{FF2B5EF4-FFF2-40B4-BE49-F238E27FC236}">
                  <a16:creationId xmlns:a16="http://schemas.microsoft.com/office/drawing/2014/main" id="{DB4F003C-D686-4677-88FE-AD2801CE10F0}"/>
                </a:ext>
              </a:extLst>
            </p:cNvPr>
            <p:cNvSpPr/>
            <p:nvPr/>
          </p:nvSpPr>
          <p:spPr>
            <a:xfrm>
              <a:off x="1806498" y="3583256"/>
              <a:ext cx="66907"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 name="타원 23">
              <a:extLst>
                <a:ext uri="{FF2B5EF4-FFF2-40B4-BE49-F238E27FC236}">
                  <a16:creationId xmlns:a16="http://schemas.microsoft.com/office/drawing/2014/main" id="{43683333-D693-4432-9D98-1267C692D02C}"/>
                </a:ext>
              </a:extLst>
            </p:cNvPr>
            <p:cNvSpPr/>
            <p:nvPr/>
          </p:nvSpPr>
          <p:spPr>
            <a:xfrm>
              <a:off x="2085279" y="3802562"/>
              <a:ext cx="66907"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 name="타원 24">
              <a:extLst>
                <a:ext uri="{FF2B5EF4-FFF2-40B4-BE49-F238E27FC236}">
                  <a16:creationId xmlns:a16="http://schemas.microsoft.com/office/drawing/2014/main" id="{74CE8A54-284E-464B-A908-99D3B695143E}"/>
                </a:ext>
              </a:extLst>
            </p:cNvPr>
            <p:cNvSpPr/>
            <p:nvPr/>
          </p:nvSpPr>
          <p:spPr>
            <a:xfrm>
              <a:off x="2573197" y="3769108"/>
              <a:ext cx="66907"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 name="타원 25">
              <a:extLst>
                <a:ext uri="{FF2B5EF4-FFF2-40B4-BE49-F238E27FC236}">
                  <a16:creationId xmlns:a16="http://schemas.microsoft.com/office/drawing/2014/main" id="{0D524B95-7532-4510-821C-3F54FA919CCF}"/>
                </a:ext>
              </a:extLst>
            </p:cNvPr>
            <p:cNvSpPr/>
            <p:nvPr/>
          </p:nvSpPr>
          <p:spPr>
            <a:xfrm>
              <a:off x="2850713" y="3395546"/>
              <a:ext cx="66907"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 name="타원 26">
              <a:extLst>
                <a:ext uri="{FF2B5EF4-FFF2-40B4-BE49-F238E27FC236}">
                  <a16:creationId xmlns:a16="http://schemas.microsoft.com/office/drawing/2014/main" id="{DBB3C705-67E4-4704-9EBB-F16BBE844EF4}"/>
                </a:ext>
              </a:extLst>
            </p:cNvPr>
            <p:cNvSpPr/>
            <p:nvPr/>
          </p:nvSpPr>
          <p:spPr>
            <a:xfrm>
              <a:off x="3187703" y="3014550"/>
              <a:ext cx="66907"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 name="타원 27">
              <a:extLst>
                <a:ext uri="{FF2B5EF4-FFF2-40B4-BE49-F238E27FC236}">
                  <a16:creationId xmlns:a16="http://schemas.microsoft.com/office/drawing/2014/main" id="{5971CE06-16B4-454C-9BE5-52034AC55A34}"/>
                </a:ext>
              </a:extLst>
            </p:cNvPr>
            <p:cNvSpPr/>
            <p:nvPr/>
          </p:nvSpPr>
          <p:spPr>
            <a:xfrm>
              <a:off x="3555693" y="2727492"/>
              <a:ext cx="66907"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타원 28">
              <a:extLst>
                <a:ext uri="{FF2B5EF4-FFF2-40B4-BE49-F238E27FC236}">
                  <a16:creationId xmlns:a16="http://schemas.microsoft.com/office/drawing/2014/main" id="{696C2FCA-8FF5-4929-B1E6-F04F8676C0FE}"/>
                </a:ext>
              </a:extLst>
            </p:cNvPr>
            <p:cNvSpPr/>
            <p:nvPr/>
          </p:nvSpPr>
          <p:spPr>
            <a:xfrm>
              <a:off x="4000694" y="2603985"/>
              <a:ext cx="66907"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4" name="자유형: 도형 3">
            <a:extLst>
              <a:ext uri="{FF2B5EF4-FFF2-40B4-BE49-F238E27FC236}">
                <a16:creationId xmlns:a16="http://schemas.microsoft.com/office/drawing/2014/main" id="{5DD1D81D-D12F-411D-8236-5DAE321503C6}"/>
              </a:ext>
            </a:extLst>
          </p:cNvPr>
          <p:cNvSpPr/>
          <p:nvPr/>
        </p:nvSpPr>
        <p:spPr>
          <a:xfrm>
            <a:off x="1913157" y="2822380"/>
            <a:ext cx="1593874" cy="1544224"/>
          </a:xfrm>
          <a:custGeom>
            <a:avLst/>
            <a:gdLst>
              <a:gd name="connsiteX0" fmla="*/ 0 w 1962615"/>
              <a:gd name="connsiteY0" fmla="*/ 1449658 h 1961791"/>
              <a:gd name="connsiteX1" fmla="*/ 349405 w 1962615"/>
              <a:gd name="connsiteY1" fmla="*/ 1799063 h 1961791"/>
              <a:gd name="connsiteX2" fmla="*/ 698810 w 1962615"/>
              <a:gd name="connsiteY2" fmla="*/ 1955180 h 1961791"/>
              <a:gd name="connsiteX3" fmla="*/ 981308 w 1962615"/>
              <a:gd name="connsiteY3" fmla="*/ 1880839 h 1961791"/>
              <a:gd name="connsiteX4" fmla="*/ 1464527 w 1962615"/>
              <a:gd name="connsiteY4" fmla="*/ 1427356 h 1961791"/>
              <a:gd name="connsiteX5" fmla="*/ 1732157 w 1962615"/>
              <a:gd name="connsiteY5" fmla="*/ 892097 h 1961791"/>
              <a:gd name="connsiteX6" fmla="*/ 1895708 w 1962615"/>
              <a:gd name="connsiteY6" fmla="*/ 394010 h 1961791"/>
              <a:gd name="connsiteX7" fmla="*/ 1962615 w 1962615"/>
              <a:gd name="connsiteY7" fmla="*/ 0 h 1961791"/>
              <a:gd name="connsiteX8" fmla="*/ 1962615 w 1962615"/>
              <a:gd name="connsiteY8" fmla="*/ 0 h 1961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62615" h="1961791">
                <a:moveTo>
                  <a:pt x="0" y="1449658"/>
                </a:moveTo>
                <a:cubicBezTo>
                  <a:pt x="116468" y="1582233"/>
                  <a:pt x="232937" y="1714809"/>
                  <a:pt x="349405" y="1799063"/>
                </a:cubicBezTo>
                <a:cubicBezTo>
                  <a:pt x="465873" y="1883317"/>
                  <a:pt x="593493" y="1941551"/>
                  <a:pt x="698810" y="1955180"/>
                </a:cubicBezTo>
                <a:cubicBezTo>
                  <a:pt x="804127" y="1968809"/>
                  <a:pt x="853689" y="1968810"/>
                  <a:pt x="981308" y="1880839"/>
                </a:cubicBezTo>
                <a:cubicBezTo>
                  <a:pt x="1108927" y="1792868"/>
                  <a:pt x="1339386" y="1592146"/>
                  <a:pt x="1464527" y="1427356"/>
                </a:cubicBezTo>
                <a:cubicBezTo>
                  <a:pt x="1589668" y="1262566"/>
                  <a:pt x="1660294" y="1064321"/>
                  <a:pt x="1732157" y="892097"/>
                </a:cubicBezTo>
                <a:cubicBezTo>
                  <a:pt x="1804020" y="719873"/>
                  <a:pt x="1857298" y="542693"/>
                  <a:pt x="1895708" y="394010"/>
                </a:cubicBezTo>
                <a:cubicBezTo>
                  <a:pt x="1934118" y="245327"/>
                  <a:pt x="1962615" y="0"/>
                  <a:pt x="1962615" y="0"/>
                </a:cubicBezTo>
                <a:lnTo>
                  <a:pt x="1962615" y="0"/>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자유형: 도형 4">
            <a:extLst>
              <a:ext uri="{FF2B5EF4-FFF2-40B4-BE49-F238E27FC236}">
                <a16:creationId xmlns:a16="http://schemas.microsoft.com/office/drawing/2014/main" id="{5B45C380-E8C9-4F85-B6A1-4FD74BBC02DF}"/>
              </a:ext>
            </a:extLst>
          </p:cNvPr>
          <p:cNvSpPr/>
          <p:nvPr/>
        </p:nvSpPr>
        <p:spPr>
          <a:xfrm>
            <a:off x="1929120" y="2870711"/>
            <a:ext cx="1896084" cy="1242919"/>
          </a:xfrm>
          <a:custGeom>
            <a:avLst/>
            <a:gdLst>
              <a:gd name="connsiteX0" fmla="*/ 0 w 2133600"/>
              <a:gd name="connsiteY0" fmla="*/ 1524000 h 1524000"/>
              <a:gd name="connsiteX1" fmla="*/ 847493 w 2133600"/>
              <a:gd name="connsiteY1" fmla="*/ 1427356 h 1524000"/>
              <a:gd name="connsiteX2" fmla="*/ 1665249 w 2133600"/>
              <a:gd name="connsiteY2" fmla="*/ 1092820 h 1524000"/>
              <a:gd name="connsiteX3" fmla="*/ 2022088 w 2133600"/>
              <a:gd name="connsiteY3" fmla="*/ 505522 h 1524000"/>
              <a:gd name="connsiteX4" fmla="*/ 2133600 w 2133600"/>
              <a:gd name="connsiteY4" fmla="*/ 0 h 1524000"/>
              <a:gd name="connsiteX5" fmla="*/ 2133600 w 2133600"/>
              <a:gd name="connsiteY5" fmla="*/ 0 h 152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33600" h="1524000">
                <a:moveTo>
                  <a:pt x="0" y="1524000"/>
                </a:moveTo>
                <a:cubicBezTo>
                  <a:pt x="284975" y="1511609"/>
                  <a:pt x="569951" y="1499219"/>
                  <a:pt x="847493" y="1427356"/>
                </a:cubicBezTo>
                <a:cubicBezTo>
                  <a:pt x="1125035" y="1355493"/>
                  <a:pt x="1469483" y="1246459"/>
                  <a:pt x="1665249" y="1092820"/>
                </a:cubicBezTo>
                <a:cubicBezTo>
                  <a:pt x="1861015" y="939181"/>
                  <a:pt x="1944030" y="687659"/>
                  <a:pt x="2022088" y="505522"/>
                </a:cubicBezTo>
                <a:cubicBezTo>
                  <a:pt x="2100146" y="323385"/>
                  <a:pt x="2133600" y="0"/>
                  <a:pt x="2133600" y="0"/>
                </a:cubicBezTo>
                <a:lnTo>
                  <a:pt x="2133600" y="0"/>
                </a:lnTo>
              </a:path>
            </a:pathLst>
          </a:cu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32" name="직선 연결선 31">
            <a:extLst>
              <a:ext uri="{FF2B5EF4-FFF2-40B4-BE49-F238E27FC236}">
                <a16:creationId xmlns:a16="http://schemas.microsoft.com/office/drawing/2014/main" id="{B4C24BEB-6A3E-461B-B481-9ED057D725C4}"/>
              </a:ext>
            </a:extLst>
          </p:cNvPr>
          <p:cNvCxnSpPr/>
          <p:nvPr/>
        </p:nvCxnSpPr>
        <p:spPr>
          <a:xfrm>
            <a:off x="5710022" y="2558444"/>
            <a:ext cx="0" cy="224171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직선 연결선 32">
            <a:extLst>
              <a:ext uri="{FF2B5EF4-FFF2-40B4-BE49-F238E27FC236}">
                <a16:creationId xmlns:a16="http://schemas.microsoft.com/office/drawing/2014/main" id="{0743A31A-BADD-4D55-901E-C967C0093C9B}"/>
              </a:ext>
            </a:extLst>
          </p:cNvPr>
          <p:cNvCxnSpPr>
            <a:cxnSpLocks/>
          </p:cNvCxnSpPr>
          <p:nvPr/>
        </p:nvCxnSpPr>
        <p:spPr>
          <a:xfrm flipH="1">
            <a:off x="5710022" y="4800161"/>
            <a:ext cx="255811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AA2DECFA-CF04-41AC-832D-8C9696980FF1}"/>
              </a:ext>
            </a:extLst>
          </p:cNvPr>
          <p:cNvSpPr txBox="1"/>
          <p:nvPr/>
        </p:nvSpPr>
        <p:spPr>
          <a:xfrm>
            <a:off x="5336917" y="2389167"/>
            <a:ext cx="298480" cy="338554"/>
          </a:xfrm>
          <a:prstGeom prst="rect">
            <a:avLst/>
          </a:prstGeom>
          <a:noFill/>
        </p:spPr>
        <p:txBody>
          <a:bodyPr wrap="none" rtlCol="0">
            <a:spAutoFit/>
          </a:bodyPr>
          <a:lstStyle/>
          <a:p>
            <a:pPr algn="l"/>
            <a:r>
              <a:rPr lang="en-US" altLang="ko-KR">
                <a:solidFill>
                  <a:schemeClr val="tx1"/>
                </a:solidFill>
                <a:latin typeface="고도 M" panose="02000503000000020004" pitchFamily="2" charset="-127"/>
                <a:ea typeface="고도 M" panose="02000503000000020004" pitchFamily="2" charset="-127"/>
              </a:rPr>
              <a:t>y</a:t>
            </a:r>
            <a:endParaRPr lang="ko-KR" altLang="en-US">
              <a:solidFill>
                <a:schemeClr val="tx1"/>
              </a:solidFill>
              <a:latin typeface="고도 M" panose="02000503000000020004" pitchFamily="2" charset="-127"/>
              <a:ea typeface="고도 M" panose="02000503000000020004" pitchFamily="2" charset="-127"/>
            </a:endParaRPr>
          </a:p>
        </p:txBody>
      </p:sp>
      <p:sp>
        <p:nvSpPr>
          <p:cNvPr id="35" name="TextBox 34">
            <a:extLst>
              <a:ext uri="{FF2B5EF4-FFF2-40B4-BE49-F238E27FC236}">
                <a16:creationId xmlns:a16="http://schemas.microsoft.com/office/drawing/2014/main" id="{F7FE85B8-B5EE-47F9-A861-5CBD1C432153}"/>
              </a:ext>
            </a:extLst>
          </p:cNvPr>
          <p:cNvSpPr txBox="1"/>
          <p:nvPr/>
        </p:nvSpPr>
        <p:spPr>
          <a:xfrm>
            <a:off x="8119701" y="4800161"/>
            <a:ext cx="296876" cy="338554"/>
          </a:xfrm>
          <a:prstGeom prst="rect">
            <a:avLst/>
          </a:prstGeom>
          <a:noFill/>
        </p:spPr>
        <p:txBody>
          <a:bodyPr wrap="none" rtlCol="0">
            <a:spAutoFit/>
          </a:bodyPr>
          <a:lstStyle/>
          <a:p>
            <a:pPr algn="l"/>
            <a:r>
              <a:rPr lang="en-US" altLang="ko-KR">
                <a:solidFill>
                  <a:schemeClr val="tx1"/>
                </a:solidFill>
                <a:latin typeface="고도 M" panose="02000503000000020004" pitchFamily="2" charset="-127"/>
                <a:ea typeface="고도 M" panose="02000503000000020004" pitchFamily="2" charset="-127"/>
              </a:rPr>
              <a:t>x</a:t>
            </a:r>
            <a:endParaRPr lang="ko-KR" altLang="en-US">
              <a:solidFill>
                <a:schemeClr val="tx1"/>
              </a:solidFill>
              <a:latin typeface="고도 M" panose="02000503000000020004" pitchFamily="2" charset="-127"/>
              <a:ea typeface="고도 M" panose="02000503000000020004" pitchFamily="2" charset="-127"/>
            </a:endParaRPr>
          </a:p>
        </p:txBody>
      </p:sp>
      <p:sp>
        <p:nvSpPr>
          <p:cNvPr id="37" name="타원 36">
            <a:extLst>
              <a:ext uri="{FF2B5EF4-FFF2-40B4-BE49-F238E27FC236}">
                <a16:creationId xmlns:a16="http://schemas.microsoft.com/office/drawing/2014/main" id="{A1A4D1C1-A4B2-4185-97B9-33D55C3E5BFE}"/>
              </a:ext>
            </a:extLst>
          </p:cNvPr>
          <p:cNvSpPr/>
          <p:nvPr/>
        </p:nvSpPr>
        <p:spPr>
          <a:xfrm>
            <a:off x="6155475" y="3949841"/>
            <a:ext cx="58122"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타원 37">
            <a:extLst>
              <a:ext uri="{FF2B5EF4-FFF2-40B4-BE49-F238E27FC236}">
                <a16:creationId xmlns:a16="http://schemas.microsoft.com/office/drawing/2014/main" id="{863F0123-9810-403E-BAD1-13306E5017AE}"/>
              </a:ext>
            </a:extLst>
          </p:cNvPr>
          <p:cNvSpPr/>
          <p:nvPr/>
        </p:nvSpPr>
        <p:spPr>
          <a:xfrm>
            <a:off x="6397653" y="4169147"/>
            <a:ext cx="58122"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타원 38">
            <a:extLst>
              <a:ext uri="{FF2B5EF4-FFF2-40B4-BE49-F238E27FC236}">
                <a16:creationId xmlns:a16="http://schemas.microsoft.com/office/drawing/2014/main" id="{F9F2D052-26EB-4DD4-ADCB-E16F16AFE029}"/>
              </a:ext>
            </a:extLst>
          </p:cNvPr>
          <p:cNvSpPr/>
          <p:nvPr/>
        </p:nvSpPr>
        <p:spPr>
          <a:xfrm>
            <a:off x="6821508" y="4135693"/>
            <a:ext cx="58122"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타원 39">
            <a:extLst>
              <a:ext uri="{FF2B5EF4-FFF2-40B4-BE49-F238E27FC236}">
                <a16:creationId xmlns:a16="http://schemas.microsoft.com/office/drawing/2014/main" id="{307F5867-18CA-4997-AE59-47B8E8F2E2B8}"/>
              </a:ext>
            </a:extLst>
          </p:cNvPr>
          <p:cNvSpPr/>
          <p:nvPr/>
        </p:nvSpPr>
        <p:spPr>
          <a:xfrm>
            <a:off x="7062587" y="3762131"/>
            <a:ext cx="58122"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타원 40">
            <a:extLst>
              <a:ext uri="{FF2B5EF4-FFF2-40B4-BE49-F238E27FC236}">
                <a16:creationId xmlns:a16="http://schemas.microsoft.com/office/drawing/2014/main" id="{055B39B3-4F50-4A58-BD09-1A5153E61733}"/>
              </a:ext>
            </a:extLst>
          </p:cNvPr>
          <p:cNvSpPr/>
          <p:nvPr/>
        </p:nvSpPr>
        <p:spPr>
          <a:xfrm>
            <a:off x="7355331" y="3381135"/>
            <a:ext cx="58122"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타원 41">
            <a:extLst>
              <a:ext uri="{FF2B5EF4-FFF2-40B4-BE49-F238E27FC236}">
                <a16:creationId xmlns:a16="http://schemas.microsoft.com/office/drawing/2014/main" id="{35F4050C-099B-4F94-9875-1402E4A089ED}"/>
              </a:ext>
            </a:extLst>
          </p:cNvPr>
          <p:cNvSpPr/>
          <p:nvPr/>
        </p:nvSpPr>
        <p:spPr>
          <a:xfrm>
            <a:off x="7675005" y="3094077"/>
            <a:ext cx="58122"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타원 42">
            <a:extLst>
              <a:ext uri="{FF2B5EF4-FFF2-40B4-BE49-F238E27FC236}">
                <a16:creationId xmlns:a16="http://schemas.microsoft.com/office/drawing/2014/main" id="{A0C844E6-5692-4D64-9EF9-52A3FEB47AF8}"/>
              </a:ext>
            </a:extLst>
          </p:cNvPr>
          <p:cNvSpPr/>
          <p:nvPr/>
        </p:nvSpPr>
        <p:spPr>
          <a:xfrm>
            <a:off x="8061579" y="2970570"/>
            <a:ext cx="58122"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6" name="타원 45">
            <a:extLst>
              <a:ext uri="{FF2B5EF4-FFF2-40B4-BE49-F238E27FC236}">
                <a16:creationId xmlns:a16="http://schemas.microsoft.com/office/drawing/2014/main" id="{2B0F8809-7FEE-44A5-A0BC-E178E834270E}"/>
              </a:ext>
            </a:extLst>
          </p:cNvPr>
          <p:cNvSpPr/>
          <p:nvPr/>
        </p:nvSpPr>
        <p:spPr>
          <a:xfrm>
            <a:off x="7838388" y="2709218"/>
            <a:ext cx="58122"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자유형: 도형 29">
            <a:extLst>
              <a:ext uri="{FF2B5EF4-FFF2-40B4-BE49-F238E27FC236}">
                <a16:creationId xmlns:a16="http://schemas.microsoft.com/office/drawing/2014/main" id="{BD2E8623-2D24-404A-B3EE-98FB718FD499}"/>
              </a:ext>
            </a:extLst>
          </p:cNvPr>
          <p:cNvSpPr/>
          <p:nvPr/>
        </p:nvSpPr>
        <p:spPr>
          <a:xfrm>
            <a:off x="6051395" y="2943922"/>
            <a:ext cx="2267415" cy="1330338"/>
          </a:xfrm>
          <a:custGeom>
            <a:avLst/>
            <a:gdLst>
              <a:gd name="connsiteX0" fmla="*/ 0 w 2267415"/>
              <a:gd name="connsiteY0" fmla="*/ 944137 h 1330338"/>
              <a:gd name="connsiteX1" fmla="*/ 401444 w 2267415"/>
              <a:gd name="connsiteY1" fmla="*/ 1308410 h 1330338"/>
              <a:gd name="connsiteX2" fmla="*/ 817756 w 2267415"/>
              <a:gd name="connsiteY2" fmla="*/ 1241502 h 1330338"/>
              <a:gd name="connsiteX3" fmla="*/ 1085385 w 2267415"/>
              <a:gd name="connsiteY3" fmla="*/ 847493 h 1330338"/>
              <a:gd name="connsiteX4" fmla="*/ 1323278 w 2267415"/>
              <a:gd name="connsiteY4" fmla="*/ 483219 h 1330338"/>
              <a:gd name="connsiteX5" fmla="*/ 1650381 w 2267415"/>
              <a:gd name="connsiteY5" fmla="*/ 193288 h 1330338"/>
              <a:gd name="connsiteX6" fmla="*/ 2051825 w 2267415"/>
              <a:gd name="connsiteY6" fmla="*/ 52039 h 1330338"/>
              <a:gd name="connsiteX7" fmla="*/ 2267415 w 2267415"/>
              <a:gd name="connsiteY7" fmla="*/ 0 h 1330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67415" h="1330338">
                <a:moveTo>
                  <a:pt x="0" y="944137"/>
                </a:moveTo>
                <a:cubicBezTo>
                  <a:pt x="132575" y="1101493"/>
                  <a:pt x="265151" y="1258849"/>
                  <a:pt x="401444" y="1308410"/>
                </a:cubicBezTo>
                <a:cubicBezTo>
                  <a:pt x="537737" y="1357971"/>
                  <a:pt x="703766" y="1318321"/>
                  <a:pt x="817756" y="1241502"/>
                </a:cubicBezTo>
                <a:cubicBezTo>
                  <a:pt x="931746" y="1164683"/>
                  <a:pt x="1001131" y="973874"/>
                  <a:pt x="1085385" y="847493"/>
                </a:cubicBezTo>
                <a:cubicBezTo>
                  <a:pt x="1169639" y="721112"/>
                  <a:pt x="1229112" y="592253"/>
                  <a:pt x="1323278" y="483219"/>
                </a:cubicBezTo>
                <a:cubicBezTo>
                  <a:pt x="1417444" y="374185"/>
                  <a:pt x="1528956" y="265151"/>
                  <a:pt x="1650381" y="193288"/>
                </a:cubicBezTo>
                <a:cubicBezTo>
                  <a:pt x="1771806" y="121425"/>
                  <a:pt x="1948986" y="84254"/>
                  <a:pt x="2051825" y="52039"/>
                </a:cubicBezTo>
                <a:cubicBezTo>
                  <a:pt x="2154664" y="19824"/>
                  <a:pt x="2211039" y="9912"/>
                  <a:pt x="2267415" y="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직사각형 30">
            <a:extLst>
              <a:ext uri="{FF2B5EF4-FFF2-40B4-BE49-F238E27FC236}">
                <a16:creationId xmlns:a16="http://schemas.microsoft.com/office/drawing/2014/main" id="{1F8743CD-9B76-4D44-8314-8C7B4958BEEE}"/>
              </a:ext>
            </a:extLst>
          </p:cNvPr>
          <p:cNvSpPr/>
          <p:nvPr/>
        </p:nvSpPr>
        <p:spPr>
          <a:xfrm>
            <a:off x="7718934" y="2583066"/>
            <a:ext cx="311035" cy="3110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C553F25B-A922-4386-96F2-37B20E5C4C81}"/>
              </a:ext>
            </a:extLst>
          </p:cNvPr>
          <p:cNvSpPr/>
          <p:nvPr/>
        </p:nvSpPr>
        <p:spPr>
          <a:xfrm>
            <a:off x="3740072" y="2894101"/>
            <a:ext cx="311035" cy="3110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1519972133"/>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a:t>
            </a:r>
            <a:r>
              <a:rPr lang="en-US" altLang="ko-KR" sz="2000" b="1">
                <a:solidFill>
                  <a:srgbClr val="000000"/>
                </a:solidFill>
                <a:latin typeface="Consolas" panose="020B0609020204030204" pitchFamily="49" charset="0"/>
                <a:ea typeface="-2002" pitchFamily="18" charset="-127"/>
              </a:rPr>
              <a:t>1</a:t>
            </a:r>
            <a:r>
              <a:rPr lang="ko-KR" altLang="en-US" sz="2000" b="1">
                <a:solidFill>
                  <a:srgbClr val="000000"/>
                </a:solidFill>
                <a:ea typeface="-2002" pitchFamily="18" charset="-127"/>
              </a:rPr>
              <a:t> 규제</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3.4 </a:t>
            </a:r>
            <a:r>
              <a:rPr lang="ko-KR" altLang="en-US" sz="1800" b="1">
                <a:solidFill>
                  <a:srgbClr val="000000"/>
                </a:solidFill>
                <a:ea typeface="-2002" pitchFamily="18" charset="-127"/>
              </a:rPr>
              <a:t>규제방법 구현</a:t>
            </a:r>
          </a:p>
        </p:txBody>
      </p:sp>
      <p:sp>
        <p:nvSpPr>
          <p:cNvPr id="6" name="TextBox 5">
            <a:extLst>
              <a:ext uri="{FF2B5EF4-FFF2-40B4-BE49-F238E27FC236}">
                <a16:creationId xmlns:a16="http://schemas.microsoft.com/office/drawing/2014/main" id="{0087AC57-D218-4521-A882-3C87A2437D96}"/>
              </a:ext>
            </a:extLst>
          </p:cNvPr>
          <p:cNvSpPr txBox="1"/>
          <p:nvPr/>
        </p:nvSpPr>
        <p:spPr>
          <a:xfrm>
            <a:off x="661639" y="1211766"/>
            <a:ext cx="8981946"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L1 </a:t>
            </a:r>
            <a:r>
              <a:rPr lang="ko-KR" altLang="en-US" sz="2400">
                <a:solidFill>
                  <a:schemeClr val="tx1"/>
                </a:solidFill>
                <a:latin typeface="고도 M" panose="02000503000000020004" pitchFamily="2" charset="-127"/>
                <a:ea typeface="고도 M" panose="02000503000000020004" pitchFamily="2" charset="-127"/>
              </a:rPr>
              <a:t>규제는 손실 함수에 가중치의 절대값인 </a:t>
            </a:r>
            <a:r>
              <a:rPr lang="en-US" altLang="ko-KR" sz="2400">
                <a:solidFill>
                  <a:schemeClr val="tx1"/>
                </a:solidFill>
                <a:latin typeface="고도 M" panose="02000503000000020004" pitchFamily="2" charset="-127"/>
                <a:ea typeface="고도 M" panose="02000503000000020004" pitchFamily="2" charset="-127"/>
              </a:rPr>
              <a:t>L1 </a:t>
            </a:r>
            <a:r>
              <a:rPr lang="ko-KR" altLang="en-US" sz="2400">
                <a:solidFill>
                  <a:schemeClr val="tx1"/>
                </a:solidFill>
                <a:latin typeface="고도 M" panose="02000503000000020004" pitchFamily="2" charset="-127"/>
                <a:ea typeface="고도 M" panose="02000503000000020004" pitchFamily="2" charset="-127"/>
              </a:rPr>
              <a:t>노름</a:t>
            </a:r>
            <a:r>
              <a:rPr lang="en-US" altLang="ko-KR" sz="2400">
                <a:solidFill>
                  <a:schemeClr val="tx1"/>
                </a:solidFill>
                <a:latin typeface="고도 M" panose="02000503000000020004" pitchFamily="2" charset="-127"/>
                <a:ea typeface="고도 M" panose="02000503000000020004" pitchFamily="2" charset="-127"/>
              </a:rPr>
              <a:t>(norm)</a:t>
            </a:r>
            <a:r>
              <a:rPr lang="ko-KR" altLang="en-US" sz="2400">
                <a:solidFill>
                  <a:schemeClr val="tx1"/>
                </a:solidFill>
                <a:latin typeface="고도 M" panose="02000503000000020004" pitchFamily="2" charset="-127"/>
                <a:ea typeface="고도 M" panose="02000503000000020004" pitchFamily="2" charset="-127"/>
              </a:rPr>
              <a:t>을 추가한다</a:t>
            </a:r>
            <a:r>
              <a:rPr lang="en-US" altLang="ko-KR" sz="2400">
                <a:solidFill>
                  <a:schemeClr val="tx1"/>
                </a:solidFill>
                <a:latin typeface="고도 M" panose="02000503000000020004" pitchFamily="2" charset="-127"/>
                <a:ea typeface="고도 M" panose="02000503000000020004" pitchFamily="2" charset="-127"/>
              </a:rPr>
              <a:t>.</a:t>
            </a:r>
            <a:endParaRPr lang="ko-KR" altLang="en-US" sz="24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EE91D7C-8198-4D09-AD90-B6D90AA71131}"/>
                  </a:ext>
                </a:extLst>
              </p:cNvPr>
              <p:cNvSpPr txBox="1"/>
              <p:nvPr/>
            </p:nvSpPr>
            <p:spPr>
              <a:xfrm>
                <a:off x="877228" y="1776609"/>
                <a:ext cx="2435730" cy="110055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d>
                            <m:dPr>
                              <m:begChr m:val="|"/>
                              <m:endChr m:val="|"/>
                              <m:ctrlPr>
                                <a:rPr lang="en-US" altLang="ko-KR" sz="2400" i="1">
                                  <a:solidFill>
                                    <a:schemeClr val="tx1"/>
                                  </a:solidFill>
                                  <a:latin typeface="Cambria Math" panose="02040503050406030204" pitchFamily="18" charset="0"/>
                                </a:rPr>
                              </m:ctrlPr>
                            </m:dPr>
                            <m:e>
                              <m:d>
                                <m:dPr>
                                  <m:begChr m:val="|"/>
                                  <m:endChr m:val="|"/>
                                  <m:ctrlPr>
                                    <a:rPr lang="en-US" altLang="ko-KR" sz="2400" i="1">
                                      <a:solidFill>
                                        <a:schemeClr val="tx1"/>
                                      </a:solidFill>
                                      <a:latin typeface="Cambria Math" panose="02040503050406030204" pitchFamily="18" charset="0"/>
                                    </a:rPr>
                                  </m:ctrlPr>
                                </m:dPr>
                                <m:e>
                                  <m:r>
                                    <a:rPr lang="en-US" altLang="ko-KR" sz="2400" i="1">
                                      <a:solidFill>
                                        <a:schemeClr val="tx1"/>
                                      </a:solidFill>
                                      <a:latin typeface="Cambria Math" panose="02040503050406030204" pitchFamily="18" charset="0"/>
                                    </a:rPr>
                                    <m:t>𝑤</m:t>
                                  </m:r>
                                </m:e>
                              </m:d>
                            </m:e>
                          </m:d>
                        </m:e>
                        <m:sub>
                          <m:r>
                            <a:rPr lang="en-US" altLang="ko-KR" sz="2400" b="0" i="1" smtClean="0">
                              <a:solidFill>
                                <a:schemeClr val="tx1"/>
                              </a:solidFill>
                              <a:latin typeface="Cambria Math" panose="02040503050406030204" pitchFamily="18" charset="0"/>
                            </a:rPr>
                            <m:t>1</m:t>
                          </m:r>
                        </m:sub>
                      </m:sSub>
                      <m:r>
                        <a:rPr lang="en-US" altLang="ko-KR" sz="2400" b="0" i="1" smtClean="0">
                          <a:solidFill>
                            <a:schemeClr val="tx1"/>
                          </a:solidFill>
                          <a:latin typeface="Cambria Math" panose="02040503050406030204" pitchFamily="18" charset="0"/>
                        </a:rPr>
                        <m:t>=</m:t>
                      </m:r>
                      <m:nary>
                        <m:naryPr>
                          <m:chr m:val="∑"/>
                          <m:ctrlPr>
                            <a:rPr lang="en-US" altLang="ko-KR" sz="2400" b="0" i="1" smtClean="0">
                              <a:solidFill>
                                <a:schemeClr val="tx1"/>
                              </a:solidFill>
                              <a:latin typeface="Cambria Math" panose="02040503050406030204" pitchFamily="18" charset="0"/>
                            </a:rPr>
                          </m:ctrlPr>
                        </m:naryPr>
                        <m:sub>
                          <m:r>
                            <m:rPr>
                              <m:brk m:alnAt="23"/>
                            </m:rPr>
                            <a:rPr lang="en-US" altLang="ko-KR" sz="2400" b="0" i="1" smtClean="0">
                              <a:solidFill>
                                <a:schemeClr val="tx1"/>
                              </a:solidFill>
                              <a:latin typeface="Cambria Math" panose="02040503050406030204" pitchFamily="18" charset="0"/>
                            </a:rPr>
                            <m:t>𝑖</m:t>
                          </m:r>
                          <m:r>
                            <a:rPr lang="en-US" altLang="ko-KR" sz="2400" b="0" i="1" smtClean="0">
                              <a:solidFill>
                                <a:schemeClr val="tx1"/>
                              </a:solidFill>
                              <a:latin typeface="Cambria Math" panose="02040503050406030204" pitchFamily="18" charset="0"/>
                            </a:rPr>
                            <m:t>=1</m:t>
                          </m:r>
                        </m:sub>
                        <m:sup>
                          <m:r>
                            <a:rPr lang="en-US" altLang="ko-KR" sz="2400" b="0" i="1" smtClean="0">
                              <a:solidFill>
                                <a:schemeClr val="tx1"/>
                              </a:solidFill>
                              <a:latin typeface="Cambria Math" panose="02040503050406030204" pitchFamily="18" charset="0"/>
                            </a:rPr>
                            <m:t>𝑛</m:t>
                          </m:r>
                        </m:sup>
                        <m:e>
                          <m:d>
                            <m:dPr>
                              <m:begChr m:val="|"/>
                              <m:endChr m:val="|"/>
                              <m:ctrlPr>
                                <a:rPr lang="en-US" altLang="ko-KR" sz="2400" b="0" i="1" smtClean="0">
                                  <a:solidFill>
                                    <a:schemeClr val="tx1"/>
                                  </a:solidFill>
                                  <a:latin typeface="Cambria Math" panose="02040503050406030204" pitchFamily="18" charset="0"/>
                                </a:rPr>
                              </m:ctrlPr>
                            </m:dPr>
                            <m:e>
                              <m:sSub>
                                <m:sSubPr>
                                  <m:ctrlPr>
                                    <a:rPr lang="en-US" altLang="ko-KR" sz="2400" b="0" i="1" smtClean="0">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𝑤</m:t>
                                  </m:r>
                                </m:e>
                                <m:sub>
                                  <m:r>
                                    <a:rPr lang="en-US" altLang="ko-KR" sz="2400" b="0" i="1" smtClean="0">
                                      <a:solidFill>
                                        <a:schemeClr val="tx1"/>
                                      </a:solidFill>
                                      <a:latin typeface="Cambria Math" panose="02040503050406030204" pitchFamily="18" charset="0"/>
                                    </a:rPr>
                                    <m:t>𝑖</m:t>
                                  </m:r>
                                </m:sub>
                              </m:sSub>
                            </m:e>
                          </m:d>
                        </m:e>
                      </m:nary>
                    </m:oMath>
                  </m:oMathPara>
                </a14:m>
                <a:endParaRPr lang="ko-KR" altLang="en-US" sz="2400">
                  <a:solidFill>
                    <a:schemeClr val="tx1"/>
                  </a:solidFill>
                  <a:latin typeface="Consolas" panose="020B0609020204030204" pitchFamily="49" charset="0"/>
                </a:endParaRPr>
              </a:p>
            </p:txBody>
          </p:sp>
        </mc:Choice>
        <mc:Fallback xmlns="">
          <p:sp>
            <p:nvSpPr>
              <p:cNvPr id="7" name="TextBox 6">
                <a:extLst>
                  <a:ext uri="{FF2B5EF4-FFF2-40B4-BE49-F238E27FC236}">
                    <a16:creationId xmlns:a16="http://schemas.microsoft.com/office/drawing/2014/main" id="{7EE91D7C-8198-4D09-AD90-B6D90AA71131}"/>
                  </a:ext>
                </a:extLst>
              </p:cNvPr>
              <p:cNvSpPr txBox="1">
                <a:spLocks noRot="1" noChangeAspect="1" noMove="1" noResize="1" noEditPoints="1" noAdjustHandles="1" noChangeArrowheads="1" noChangeShapeType="1" noTextEdit="1"/>
              </p:cNvSpPr>
              <p:nvPr/>
            </p:nvSpPr>
            <p:spPr>
              <a:xfrm>
                <a:off x="877228" y="1776609"/>
                <a:ext cx="2435730" cy="1100558"/>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6CCD4D3B-0C07-4723-9B7A-38FF19B1C380}"/>
                  </a:ext>
                </a:extLst>
              </p:cNvPr>
              <p:cNvSpPr txBox="1"/>
              <p:nvPr/>
            </p:nvSpPr>
            <p:spPr>
              <a:xfrm>
                <a:off x="877229" y="3661014"/>
                <a:ext cx="522553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𝐿</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𝑦𝑙𝑜𝑔</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𝑎</m:t>
                          </m:r>
                        </m:e>
                      </m:d>
                      <m:r>
                        <a:rPr lang="en-US" altLang="ko-KR" sz="2400" b="0" i="1" smtClean="0">
                          <a:solidFill>
                            <a:schemeClr val="tx1"/>
                          </a:solidFill>
                          <a:latin typeface="Cambria Math" panose="02040503050406030204" pitchFamily="18" charset="0"/>
                        </a:rPr>
                        <m:t>+</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𝑦</m:t>
                          </m:r>
                        </m:e>
                      </m:d>
                      <m:func>
                        <m:funcPr>
                          <m:ctrlPr>
                            <a:rPr lang="en-US" altLang="ko-KR" sz="2400" b="0" i="1" smtClean="0">
                              <a:solidFill>
                                <a:schemeClr val="tx1"/>
                              </a:solidFill>
                              <a:latin typeface="Cambria Math" panose="02040503050406030204" pitchFamily="18" charset="0"/>
                            </a:rPr>
                          </m:ctrlPr>
                        </m:funcPr>
                        <m:fName>
                          <m:r>
                            <m:rPr>
                              <m:sty m:val="p"/>
                            </m:rPr>
                            <a:rPr lang="en-US" altLang="ko-KR" sz="2400" b="0" i="0" smtClean="0">
                              <a:solidFill>
                                <a:schemeClr val="tx1"/>
                              </a:solidFill>
                              <a:latin typeface="Cambria Math" panose="02040503050406030204" pitchFamily="18" charset="0"/>
                            </a:rPr>
                            <m:t>log</m:t>
                          </m:r>
                        </m:fName>
                        <m:e>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𝑎</m:t>
                              </m:r>
                            </m:e>
                          </m:d>
                        </m:e>
                      </m:func>
                      <m:r>
                        <a:rPr lang="en-US" altLang="ko-KR" sz="2400" b="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6CCD4D3B-0C07-4723-9B7A-38FF19B1C380}"/>
                  </a:ext>
                </a:extLst>
              </p:cNvPr>
              <p:cNvSpPr txBox="1">
                <a:spLocks noRot="1" noChangeAspect="1" noMove="1" noResize="1" noEditPoints="1" noAdjustHandles="1" noChangeArrowheads="1" noChangeShapeType="1" noTextEdit="1"/>
              </p:cNvSpPr>
              <p:nvPr/>
            </p:nvSpPr>
            <p:spPr>
              <a:xfrm>
                <a:off x="877229" y="3661014"/>
                <a:ext cx="5225533" cy="461665"/>
              </a:xfrm>
              <a:prstGeom prst="rect">
                <a:avLst/>
              </a:prstGeom>
              <a:blipFill>
                <a:blip r:embed="rId4"/>
                <a:stretch>
                  <a:fillRect b="-18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6507393D-FE12-41BC-A51E-CA3BD1948318}"/>
                  </a:ext>
                </a:extLst>
              </p:cNvPr>
              <p:cNvSpPr txBox="1"/>
              <p:nvPr/>
            </p:nvSpPr>
            <p:spPr>
              <a:xfrm>
                <a:off x="877228" y="5009704"/>
                <a:ext cx="6755760" cy="110055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𝐿</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𝑦𝑙𝑜𝑔</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𝑎</m:t>
                          </m:r>
                        </m:e>
                      </m:d>
                      <m:r>
                        <a:rPr lang="en-US" altLang="ko-KR" sz="2400" b="0" i="1" smtClean="0">
                          <a:solidFill>
                            <a:schemeClr val="tx1"/>
                          </a:solidFill>
                          <a:latin typeface="Cambria Math" panose="02040503050406030204" pitchFamily="18" charset="0"/>
                        </a:rPr>
                        <m:t>+</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𝑦</m:t>
                          </m:r>
                        </m:e>
                      </m:d>
                      <m:func>
                        <m:funcPr>
                          <m:ctrlPr>
                            <a:rPr lang="en-US" altLang="ko-KR" sz="2400" b="0" i="1" smtClean="0">
                              <a:solidFill>
                                <a:schemeClr val="tx1"/>
                              </a:solidFill>
                              <a:latin typeface="Cambria Math" panose="02040503050406030204" pitchFamily="18" charset="0"/>
                            </a:rPr>
                          </m:ctrlPr>
                        </m:funcPr>
                        <m:fName>
                          <m:r>
                            <m:rPr>
                              <m:sty m:val="p"/>
                            </m:rPr>
                            <a:rPr lang="en-US" altLang="ko-KR" sz="2400" b="0" i="0" smtClean="0">
                              <a:solidFill>
                                <a:schemeClr val="tx1"/>
                              </a:solidFill>
                              <a:latin typeface="Cambria Math" panose="02040503050406030204" pitchFamily="18" charset="0"/>
                            </a:rPr>
                            <m:t>log</m:t>
                          </m:r>
                        </m:fName>
                        <m:e>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𝑎</m:t>
                              </m:r>
                            </m:e>
                          </m:d>
                          <m:r>
                            <a:rPr lang="en-US" altLang="ko-KR" sz="2400" b="0" i="1" smtClean="0">
                              <a:solidFill>
                                <a:schemeClr val="tx1"/>
                              </a:solidFill>
                              <a:latin typeface="Cambria Math" panose="02040503050406030204" pitchFamily="18" charset="0"/>
                            </a:rPr>
                            <m:t>)</m:t>
                          </m:r>
                        </m:e>
                      </m:func>
                      <m:r>
                        <a:rPr lang="en-US" altLang="ko-KR" sz="2400" b="0" i="1" smtClean="0">
                          <a:solidFill>
                            <a:schemeClr val="tx1"/>
                          </a:solidFill>
                          <a:latin typeface="Cambria Math" panose="02040503050406030204" pitchFamily="18" charset="0"/>
                        </a:rPr>
                        <m:t>+</m:t>
                      </m:r>
                      <m:r>
                        <a:rPr lang="ko-KR" altLang="en-US" sz="2400" i="1" smtClean="0">
                          <a:solidFill>
                            <a:schemeClr val="tx1"/>
                          </a:solidFill>
                          <a:latin typeface="Cambria Math" panose="02040503050406030204" pitchFamily="18" charset="0"/>
                        </a:rPr>
                        <m:t>𝛼</m:t>
                      </m:r>
                      <m:nary>
                        <m:naryPr>
                          <m:chr m:val="∑"/>
                          <m:ctrlPr>
                            <a:rPr lang="en-US" altLang="ko-KR" sz="2400" i="1">
                              <a:solidFill>
                                <a:schemeClr val="tx1"/>
                              </a:solidFill>
                              <a:latin typeface="Cambria Math" panose="02040503050406030204" pitchFamily="18" charset="0"/>
                            </a:rPr>
                          </m:ctrlPr>
                        </m:naryPr>
                        <m:sub>
                          <m:r>
                            <m:rPr>
                              <m:brk m:alnAt="23"/>
                            </m:rPr>
                            <a:rPr lang="en-US" altLang="ko-KR" sz="2400" i="1">
                              <a:solidFill>
                                <a:schemeClr val="tx1"/>
                              </a:solidFill>
                              <a:latin typeface="Cambria Math" panose="02040503050406030204" pitchFamily="18" charset="0"/>
                            </a:rPr>
                            <m:t>𝑖</m:t>
                          </m:r>
                          <m:r>
                            <a:rPr lang="en-US" altLang="ko-KR" sz="2400" i="1">
                              <a:solidFill>
                                <a:schemeClr val="tx1"/>
                              </a:solidFill>
                              <a:latin typeface="Cambria Math" panose="02040503050406030204" pitchFamily="18" charset="0"/>
                            </a:rPr>
                            <m:t>=1</m:t>
                          </m:r>
                        </m:sub>
                        <m:sup>
                          <m:r>
                            <a:rPr lang="en-US" altLang="ko-KR" sz="2400" i="1">
                              <a:solidFill>
                                <a:schemeClr val="tx1"/>
                              </a:solidFill>
                              <a:latin typeface="Cambria Math" panose="02040503050406030204" pitchFamily="18" charset="0"/>
                            </a:rPr>
                            <m:t>𝑛</m:t>
                          </m:r>
                        </m:sup>
                        <m:e>
                          <m:d>
                            <m:dPr>
                              <m:begChr m:val="|"/>
                              <m:endChr m:val="|"/>
                              <m:ctrlPr>
                                <a:rPr lang="en-US" altLang="ko-KR" sz="2400" i="1">
                                  <a:solidFill>
                                    <a:schemeClr val="tx1"/>
                                  </a:solidFill>
                                  <a:latin typeface="Cambria Math" panose="02040503050406030204" pitchFamily="18" charset="0"/>
                                </a:rPr>
                              </m:ctrlPr>
                            </m:dPr>
                            <m:e>
                              <m:sSub>
                                <m:sSubPr>
                                  <m:ctrlPr>
                                    <a:rPr lang="en-US" altLang="ko-KR" sz="2400" i="1">
                                      <a:solidFill>
                                        <a:schemeClr val="tx1"/>
                                      </a:solidFill>
                                      <a:latin typeface="Cambria Math" panose="02040503050406030204" pitchFamily="18" charset="0"/>
                                    </a:rPr>
                                  </m:ctrlPr>
                                </m:sSubPr>
                                <m:e>
                                  <m:r>
                                    <a:rPr lang="en-US" altLang="ko-KR" sz="2400" i="1">
                                      <a:solidFill>
                                        <a:schemeClr val="tx1"/>
                                      </a:solidFill>
                                      <a:latin typeface="Cambria Math" panose="02040503050406030204" pitchFamily="18" charset="0"/>
                                    </a:rPr>
                                    <m:t>𝑤</m:t>
                                  </m:r>
                                </m:e>
                                <m:sub>
                                  <m:r>
                                    <a:rPr lang="en-US" altLang="ko-KR" sz="2400" i="1">
                                      <a:solidFill>
                                        <a:schemeClr val="tx1"/>
                                      </a:solidFill>
                                      <a:latin typeface="Cambria Math" panose="02040503050406030204" pitchFamily="18" charset="0"/>
                                    </a:rPr>
                                    <m:t>𝑖</m:t>
                                  </m:r>
                                </m:sub>
                              </m:sSub>
                            </m:e>
                          </m:d>
                        </m:e>
                      </m:nary>
                    </m:oMath>
                  </m:oMathPara>
                </a14:m>
                <a:endParaRPr lang="ko-KR" altLang="en-US" sz="2400">
                  <a:solidFill>
                    <a:schemeClr val="tx1"/>
                  </a:solidFill>
                  <a:latin typeface="Consolas" panose="020B0609020204030204" pitchFamily="49" charset="0"/>
                </a:endParaRPr>
              </a:p>
            </p:txBody>
          </p:sp>
        </mc:Choice>
        <mc:Fallback xmlns="">
          <p:sp>
            <p:nvSpPr>
              <p:cNvPr id="44" name="TextBox 43">
                <a:extLst>
                  <a:ext uri="{FF2B5EF4-FFF2-40B4-BE49-F238E27FC236}">
                    <a16:creationId xmlns:a16="http://schemas.microsoft.com/office/drawing/2014/main" id="{6507393D-FE12-41BC-A51E-CA3BD1948318}"/>
                  </a:ext>
                </a:extLst>
              </p:cNvPr>
              <p:cNvSpPr txBox="1">
                <a:spLocks noRot="1" noChangeAspect="1" noMove="1" noResize="1" noEditPoints="1" noAdjustHandles="1" noChangeArrowheads="1" noChangeShapeType="1" noTextEdit="1"/>
              </p:cNvSpPr>
              <p:nvPr/>
            </p:nvSpPr>
            <p:spPr>
              <a:xfrm>
                <a:off x="877228" y="5009704"/>
                <a:ext cx="6755760" cy="1100558"/>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D9CB0EAA-617E-456A-9CCC-CBFAD81CBC37}"/>
                  </a:ext>
                </a:extLst>
              </p:cNvPr>
              <p:cNvSpPr txBox="1"/>
              <p:nvPr/>
            </p:nvSpPr>
            <p:spPr>
              <a:xfrm>
                <a:off x="951571" y="4545303"/>
                <a:ext cx="7757252" cy="369332"/>
              </a:xfrm>
              <a:prstGeom prst="rect">
                <a:avLst/>
              </a:prstGeom>
              <a:noFill/>
            </p:spPr>
            <p:txBody>
              <a:bodyPr wrap="none" rtlCol="0">
                <a:spAutoFit/>
              </a:bodyPr>
              <a:lstStyle/>
              <a:p>
                <a:r>
                  <a:rPr lang="en-US" altLang="ko-KR" sz="1800">
                    <a:solidFill>
                      <a:schemeClr val="tx1"/>
                    </a:solidFill>
                    <a:latin typeface="고도 M" panose="02000503000000020004" pitchFamily="2" charset="-127"/>
                    <a:ea typeface="고도 M" panose="02000503000000020004" pitchFamily="2" charset="-127"/>
                  </a:rPr>
                  <a:t>L1 </a:t>
                </a:r>
                <a:r>
                  <a:rPr lang="ko-KR" altLang="en-US" sz="1800">
                    <a:solidFill>
                      <a:schemeClr val="tx1"/>
                    </a:solidFill>
                    <a:latin typeface="고도 M" panose="02000503000000020004" pitchFamily="2" charset="-127"/>
                    <a:ea typeface="고도 M" panose="02000503000000020004" pitchFamily="2" charset="-127"/>
                  </a:rPr>
                  <a:t>노름을 그냥 더하지 않고 규제의 양을 조절하는 파라미터 </a:t>
                </a:r>
                <a14:m>
                  <m:oMath xmlns:m="http://schemas.openxmlformats.org/officeDocument/2006/math">
                    <m:r>
                      <a:rPr lang="ko-KR" altLang="en-US" sz="1800" i="1">
                        <a:solidFill>
                          <a:schemeClr val="tx1"/>
                        </a:solidFill>
                        <a:latin typeface="Cambria Math" panose="02040503050406030204" pitchFamily="18" charset="0"/>
                      </a:rPr>
                      <m:t>𝛼</m:t>
                    </m:r>
                  </m:oMath>
                </a14:m>
                <a:r>
                  <a:rPr lang="ko-KR" altLang="en-US" sz="1800">
                    <a:solidFill>
                      <a:schemeClr val="tx1"/>
                    </a:solidFill>
                    <a:latin typeface="고도 M" panose="02000503000000020004" pitchFamily="2" charset="-127"/>
                    <a:ea typeface="고도 M" panose="02000503000000020004" pitchFamily="2" charset="-127"/>
                  </a:rPr>
                  <a:t> 를 곱한 후 더한다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45" name="TextBox 44">
                <a:extLst>
                  <a:ext uri="{FF2B5EF4-FFF2-40B4-BE49-F238E27FC236}">
                    <a16:creationId xmlns:a16="http://schemas.microsoft.com/office/drawing/2014/main" id="{D9CB0EAA-617E-456A-9CCC-CBFAD81CBC37}"/>
                  </a:ext>
                </a:extLst>
              </p:cNvPr>
              <p:cNvSpPr txBox="1">
                <a:spLocks noRot="1" noChangeAspect="1" noMove="1" noResize="1" noEditPoints="1" noAdjustHandles="1" noChangeArrowheads="1" noChangeShapeType="1" noTextEdit="1"/>
              </p:cNvSpPr>
              <p:nvPr/>
            </p:nvSpPr>
            <p:spPr>
              <a:xfrm>
                <a:off x="951571" y="4545303"/>
                <a:ext cx="7757252" cy="369332"/>
              </a:xfrm>
              <a:prstGeom prst="rect">
                <a:avLst/>
              </a:prstGeom>
              <a:blipFill>
                <a:blip r:embed="rId6"/>
                <a:stretch>
                  <a:fillRect l="-628" t="-8333" r="-707" b="-28333"/>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438819728"/>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a:t>
            </a:r>
            <a:r>
              <a:rPr lang="en-US" altLang="ko-KR" sz="2000" b="1">
                <a:solidFill>
                  <a:srgbClr val="000000"/>
                </a:solidFill>
                <a:latin typeface="Consolas" panose="020B0609020204030204" pitchFamily="49" charset="0"/>
                <a:ea typeface="-2002" pitchFamily="18" charset="-127"/>
              </a:rPr>
              <a:t>1</a:t>
            </a:r>
            <a:r>
              <a:rPr lang="ko-KR" altLang="en-US" sz="2000" b="1">
                <a:solidFill>
                  <a:srgbClr val="000000"/>
                </a:solidFill>
                <a:ea typeface="-2002" pitchFamily="18" charset="-127"/>
              </a:rPr>
              <a:t> 규제의 미분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3.4 </a:t>
            </a:r>
            <a:r>
              <a:rPr lang="ko-KR" altLang="en-US" sz="1800" b="1">
                <a:solidFill>
                  <a:srgbClr val="000000"/>
                </a:solidFill>
                <a:ea typeface="-2002" pitchFamily="18" charset="-127"/>
              </a:rPr>
              <a:t>규제방법 구현</a:t>
            </a:r>
          </a:p>
        </p:txBody>
      </p:sp>
      <p:sp>
        <p:nvSpPr>
          <p:cNvPr id="6" name="TextBox 5">
            <a:extLst>
              <a:ext uri="{FF2B5EF4-FFF2-40B4-BE49-F238E27FC236}">
                <a16:creationId xmlns:a16="http://schemas.microsoft.com/office/drawing/2014/main" id="{0087AC57-D218-4521-A882-3C87A2437D96}"/>
              </a:ext>
            </a:extLst>
          </p:cNvPr>
          <p:cNvSpPr txBox="1"/>
          <p:nvPr/>
        </p:nvSpPr>
        <p:spPr>
          <a:xfrm>
            <a:off x="661639" y="1211766"/>
            <a:ext cx="8981946"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L1 </a:t>
            </a:r>
            <a:r>
              <a:rPr lang="ko-KR" altLang="en-US" sz="2400">
                <a:solidFill>
                  <a:schemeClr val="tx1"/>
                </a:solidFill>
                <a:latin typeface="고도 M" panose="02000503000000020004" pitchFamily="2" charset="-127"/>
                <a:ea typeface="고도 M" panose="02000503000000020004" pitchFamily="2" charset="-127"/>
              </a:rPr>
              <a:t>규제는 손실 함수에 가중치의 절대값인 </a:t>
            </a:r>
            <a:r>
              <a:rPr lang="en-US" altLang="ko-KR" sz="2400">
                <a:solidFill>
                  <a:schemeClr val="tx1"/>
                </a:solidFill>
                <a:latin typeface="고도 M" panose="02000503000000020004" pitchFamily="2" charset="-127"/>
                <a:ea typeface="고도 M" panose="02000503000000020004" pitchFamily="2" charset="-127"/>
              </a:rPr>
              <a:t>L1 </a:t>
            </a:r>
            <a:r>
              <a:rPr lang="ko-KR" altLang="en-US" sz="2400">
                <a:solidFill>
                  <a:schemeClr val="tx1"/>
                </a:solidFill>
                <a:latin typeface="고도 M" panose="02000503000000020004" pitchFamily="2" charset="-127"/>
                <a:ea typeface="고도 M" panose="02000503000000020004" pitchFamily="2" charset="-127"/>
              </a:rPr>
              <a:t>노름</a:t>
            </a:r>
            <a:r>
              <a:rPr lang="en-US" altLang="ko-KR" sz="2400">
                <a:solidFill>
                  <a:schemeClr val="tx1"/>
                </a:solidFill>
                <a:latin typeface="고도 M" panose="02000503000000020004" pitchFamily="2" charset="-127"/>
                <a:ea typeface="고도 M" panose="02000503000000020004" pitchFamily="2" charset="-127"/>
              </a:rPr>
              <a:t>(norm)</a:t>
            </a:r>
            <a:r>
              <a:rPr lang="ko-KR" altLang="en-US" sz="2400">
                <a:solidFill>
                  <a:schemeClr val="tx1"/>
                </a:solidFill>
                <a:latin typeface="고도 M" panose="02000503000000020004" pitchFamily="2" charset="-127"/>
                <a:ea typeface="고도 M" panose="02000503000000020004" pitchFamily="2" charset="-127"/>
              </a:rPr>
              <a:t>을 추가한다</a:t>
            </a:r>
            <a:r>
              <a:rPr lang="en-US" altLang="ko-KR" sz="2400">
                <a:solidFill>
                  <a:schemeClr val="tx1"/>
                </a:solidFill>
                <a:latin typeface="고도 M" panose="02000503000000020004" pitchFamily="2" charset="-127"/>
                <a:ea typeface="고도 M" panose="02000503000000020004" pitchFamily="2" charset="-127"/>
              </a:rPr>
              <a:t>.</a:t>
            </a:r>
            <a:endParaRPr lang="ko-KR" altLang="en-US" sz="24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EE91D7C-8198-4D09-AD90-B6D90AA71131}"/>
                  </a:ext>
                </a:extLst>
              </p:cNvPr>
              <p:cNvSpPr txBox="1"/>
              <p:nvPr/>
            </p:nvSpPr>
            <p:spPr>
              <a:xfrm>
                <a:off x="1044871" y="1979413"/>
                <a:ext cx="4839978" cy="79457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i="1" smtClean="0">
                              <a:solidFill>
                                <a:schemeClr val="tx1"/>
                              </a:solidFill>
                              <a:latin typeface="Cambria Math" panose="02040503050406030204" pitchFamily="18" charset="0"/>
                            </a:rPr>
                            <m:t>𝜕</m:t>
                          </m:r>
                        </m:num>
                        <m:den>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den>
                      </m:f>
                      <m:r>
                        <a:rPr lang="en-US" altLang="ko-KR" sz="2400" b="0" i="1" smtClean="0">
                          <a:solidFill>
                            <a:schemeClr val="tx1"/>
                          </a:solidFill>
                          <a:latin typeface="Cambria Math" panose="02040503050406030204" pitchFamily="18" charset="0"/>
                        </a:rPr>
                        <m:t>𝐿</m:t>
                      </m:r>
                      <m:r>
                        <a:rPr lang="en-US" altLang="ko-KR" sz="2400" b="0" i="1" smtClean="0">
                          <a:solidFill>
                            <a:schemeClr val="tx1"/>
                          </a:solidFill>
                          <a:latin typeface="Cambria Math" panose="02040503050406030204" pitchFamily="18" charset="0"/>
                        </a:rPr>
                        <m:t>=−</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𝑎</m:t>
                          </m:r>
                        </m:e>
                      </m:d>
                      <m:r>
                        <a:rPr lang="en-US" altLang="ko-KR" sz="2400" b="0" i="1" smtClean="0">
                          <a:solidFill>
                            <a:schemeClr val="tx1"/>
                          </a:solidFill>
                          <a:latin typeface="Cambria Math" panose="02040503050406030204" pitchFamily="18" charset="0"/>
                        </a:rPr>
                        <m:t>𝑥</m:t>
                      </m:r>
                      <m:r>
                        <a:rPr lang="en-US" altLang="ko-KR" sz="2400" b="0" i="1" smtClean="0">
                          <a:solidFill>
                            <a:schemeClr val="tx1"/>
                          </a:solidFill>
                          <a:latin typeface="Cambria Math" panose="02040503050406030204" pitchFamily="18" charset="0"/>
                        </a:rPr>
                        <m:t>+</m:t>
                      </m:r>
                      <m:r>
                        <a:rPr lang="ko-KR" altLang="en-US" sz="2400" b="0" i="1" smtClean="0">
                          <a:solidFill>
                            <a:schemeClr val="tx1"/>
                          </a:solidFill>
                          <a:latin typeface="Cambria Math" panose="02040503050406030204" pitchFamily="18" charset="0"/>
                        </a:rPr>
                        <m:t>𝛼</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𝑠𝑖𝑔𝑛</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7" name="TextBox 6">
                <a:extLst>
                  <a:ext uri="{FF2B5EF4-FFF2-40B4-BE49-F238E27FC236}">
                    <a16:creationId xmlns:a16="http://schemas.microsoft.com/office/drawing/2014/main" id="{7EE91D7C-8198-4D09-AD90-B6D90AA71131}"/>
                  </a:ext>
                </a:extLst>
              </p:cNvPr>
              <p:cNvSpPr txBox="1">
                <a:spLocks noRot="1" noChangeAspect="1" noMove="1" noResize="1" noEditPoints="1" noAdjustHandles="1" noChangeArrowheads="1" noChangeShapeType="1" noTextEdit="1"/>
              </p:cNvSpPr>
              <p:nvPr/>
            </p:nvSpPr>
            <p:spPr>
              <a:xfrm>
                <a:off x="1044871" y="1979413"/>
                <a:ext cx="4839978" cy="794576"/>
              </a:xfrm>
              <a:prstGeom prst="rect">
                <a:avLst/>
              </a:prstGeom>
              <a:blipFill>
                <a:blip r:embed="rId3"/>
                <a:stretch>
                  <a:fillRect/>
                </a:stretch>
              </a:blipFill>
            </p:spPr>
            <p:txBody>
              <a:bodyPr/>
              <a:lstStyle/>
              <a:p>
                <a:r>
                  <a:rPr lang="ko-KR" altLang="en-US">
                    <a:noFill/>
                  </a:rPr>
                  <a:t> </a:t>
                </a:r>
              </a:p>
            </p:txBody>
          </p:sp>
        </mc:Fallback>
      </mc:AlternateContent>
      <p:sp>
        <p:nvSpPr>
          <p:cNvPr id="45" name="TextBox 44">
            <a:extLst>
              <a:ext uri="{FF2B5EF4-FFF2-40B4-BE49-F238E27FC236}">
                <a16:creationId xmlns:a16="http://schemas.microsoft.com/office/drawing/2014/main" id="{D9CB0EAA-617E-456A-9CCC-CBFAD81CBC37}"/>
              </a:ext>
            </a:extLst>
          </p:cNvPr>
          <p:cNvSpPr txBox="1"/>
          <p:nvPr/>
        </p:nvSpPr>
        <p:spPr>
          <a:xfrm>
            <a:off x="771411" y="3941897"/>
            <a:ext cx="5080237" cy="369332"/>
          </a:xfrm>
          <a:prstGeom prst="rect">
            <a:avLst/>
          </a:prstGeom>
          <a:noFill/>
        </p:spPr>
        <p:txBody>
          <a:bodyPr wrap="none" rtlCol="0">
            <a:spAutoFit/>
          </a:bodyPr>
          <a:lstStyle/>
          <a:p>
            <a:r>
              <a:rPr lang="ko-KR" altLang="en-US" sz="1800" err="1">
                <a:solidFill>
                  <a:schemeClr val="tx1"/>
                </a:solidFill>
                <a:latin typeface="고도 M" panose="02000503000000020004" pitchFamily="2" charset="-127"/>
                <a:ea typeface="고도 M" panose="02000503000000020004" pitchFamily="2" charset="-127"/>
              </a:rPr>
              <a:t>파이썬으로</a:t>
            </a:r>
            <a:r>
              <a:rPr lang="ko-KR" altLang="en-US" sz="1800">
                <a:solidFill>
                  <a:schemeClr val="tx1"/>
                </a:solidFill>
                <a:latin typeface="고도 M" panose="02000503000000020004" pitchFamily="2" charset="-127"/>
                <a:ea typeface="고도 M" panose="02000503000000020004" pitchFamily="2" charset="-127"/>
              </a:rPr>
              <a:t> 작성된 </a:t>
            </a:r>
            <a:r>
              <a:rPr lang="en-US" altLang="ko-KR" sz="1800">
                <a:solidFill>
                  <a:schemeClr val="tx1"/>
                </a:solidFill>
                <a:latin typeface="고도 M" panose="02000503000000020004" pitchFamily="2" charset="-127"/>
                <a:ea typeface="고도 M" panose="02000503000000020004" pitchFamily="2" charset="-127"/>
              </a:rPr>
              <a:t>L1 </a:t>
            </a:r>
            <a:r>
              <a:rPr lang="ko-KR" altLang="en-US" sz="1800">
                <a:solidFill>
                  <a:schemeClr val="tx1"/>
                </a:solidFill>
                <a:latin typeface="고도 M" panose="02000503000000020004" pitchFamily="2" charset="-127"/>
                <a:ea typeface="고도 M" panose="02000503000000020004" pitchFamily="2" charset="-127"/>
              </a:rPr>
              <a:t>규제 적용된 오차 </a:t>
            </a:r>
            <a:r>
              <a:rPr lang="ko-KR" altLang="en-US" sz="1800" err="1">
                <a:solidFill>
                  <a:schemeClr val="tx1"/>
                </a:solidFill>
                <a:latin typeface="고도 M" panose="02000503000000020004" pitchFamily="2" charset="-127"/>
                <a:ea typeface="고도 M" panose="02000503000000020004" pitchFamily="2" charset="-127"/>
              </a:rPr>
              <a:t>역전파</a:t>
            </a:r>
            <a:r>
              <a:rPr lang="ko-KR" altLang="en-US" sz="1800">
                <a:solidFill>
                  <a:schemeClr val="tx1"/>
                </a:solidFill>
                <a:latin typeface="고도 M" panose="02000503000000020004" pitchFamily="2" charset="-127"/>
                <a:ea typeface="고도 M" panose="02000503000000020004" pitchFamily="2" charset="-127"/>
              </a:rPr>
              <a:t> 구현</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050D2E35-686D-4FB9-BCA8-670886D451BF}"/>
                  </a:ext>
                </a:extLst>
              </p:cNvPr>
              <p:cNvSpPr txBox="1"/>
              <p:nvPr/>
            </p:nvSpPr>
            <p:spPr>
              <a:xfrm>
                <a:off x="1044871" y="2909927"/>
                <a:ext cx="6752361" cy="79457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r>
                        <a:rPr lang="ko-KR" altLang="en-US" sz="2400" b="0" i="1" smtClean="0">
                          <a:solidFill>
                            <a:schemeClr val="tx1"/>
                          </a:solidFill>
                          <a:latin typeface="Cambria Math" panose="02040503050406030204" pitchFamily="18" charset="0"/>
                        </a:rPr>
                        <m:t>𝜂</m:t>
                      </m:r>
                      <m:f>
                        <m:fPr>
                          <m:ctrlPr>
                            <a:rPr lang="en-US"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𝐿</m:t>
                          </m:r>
                        </m:num>
                        <m:den>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den>
                      </m:f>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r>
                        <a:rPr lang="ko-KR" altLang="en-US" sz="2400" b="0" i="1" smtClean="0">
                          <a:solidFill>
                            <a:schemeClr val="tx1"/>
                          </a:solidFill>
                          <a:latin typeface="Cambria Math" panose="02040503050406030204" pitchFamily="18" charset="0"/>
                        </a:rPr>
                        <m:t>𝜂</m:t>
                      </m:r>
                      <m:r>
                        <a:rPr lang="en-US" altLang="ko-KR" sz="2400" b="0" i="1" smtClean="0">
                          <a:solidFill>
                            <a:schemeClr val="tx1"/>
                          </a:solidFill>
                          <a:latin typeface="Cambria Math" panose="02040503050406030204" pitchFamily="18" charset="0"/>
                        </a:rPr>
                        <m:t>(</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𝑎</m:t>
                          </m:r>
                        </m:e>
                      </m:d>
                      <m:r>
                        <a:rPr lang="en-US" altLang="ko-KR" sz="2400" b="0" i="1" smtClean="0">
                          <a:solidFill>
                            <a:schemeClr val="tx1"/>
                          </a:solidFill>
                          <a:latin typeface="Cambria Math" panose="02040503050406030204" pitchFamily="18" charset="0"/>
                        </a:rPr>
                        <m:t>𝑥</m:t>
                      </m:r>
                      <m:r>
                        <a:rPr lang="en-US" altLang="ko-KR" sz="2400" b="0" i="1" smtClean="0">
                          <a:solidFill>
                            <a:schemeClr val="tx1"/>
                          </a:solidFill>
                          <a:latin typeface="Cambria Math" panose="02040503050406030204" pitchFamily="18" charset="0"/>
                        </a:rPr>
                        <m:t>−</m:t>
                      </m:r>
                      <m:r>
                        <a:rPr lang="ko-KR" altLang="en-US" sz="2400" b="0" i="1" smtClean="0">
                          <a:solidFill>
                            <a:schemeClr val="tx1"/>
                          </a:solidFill>
                          <a:latin typeface="Cambria Math" panose="02040503050406030204" pitchFamily="18" charset="0"/>
                        </a:rPr>
                        <m:t>𝛼</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𝑠𝑖𝑔𝑛</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𝑤</m:t>
                          </m:r>
                        </m:e>
                      </m:d>
                      <m:r>
                        <a:rPr lang="en-US" altLang="ko-KR" sz="2400" b="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050D2E35-686D-4FB9-BCA8-670886D451BF}"/>
                  </a:ext>
                </a:extLst>
              </p:cNvPr>
              <p:cNvSpPr txBox="1">
                <a:spLocks noRot="1" noChangeAspect="1" noMove="1" noResize="1" noEditPoints="1" noAdjustHandles="1" noChangeArrowheads="1" noChangeShapeType="1" noTextEdit="1"/>
              </p:cNvSpPr>
              <p:nvPr/>
            </p:nvSpPr>
            <p:spPr>
              <a:xfrm>
                <a:off x="1044871" y="2909927"/>
                <a:ext cx="6752361" cy="794576"/>
              </a:xfrm>
              <a:prstGeom prst="rect">
                <a:avLst/>
              </a:prstGeom>
              <a:blipFill>
                <a:blip r:embed="rId4"/>
                <a:stretch>
                  <a:fillRect/>
                </a:stretch>
              </a:blipFill>
            </p:spPr>
            <p:txBody>
              <a:bodyPr/>
              <a:lstStyle/>
              <a:p>
                <a:r>
                  <a:rPr lang="ko-KR" altLang="en-US">
                    <a:noFill/>
                  </a:rPr>
                  <a:t> </a:t>
                </a:r>
              </a:p>
            </p:txBody>
          </p:sp>
        </mc:Fallback>
      </mc:AlternateContent>
      <p:sp>
        <p:nvSpPr>
          <p:cNvPr id="10" name="직사각형 9">
            <a:extLst>
              <a:ext uri="{FF2B5EF4-FFF2-40B4-BE49-F238E27FC236}">
                <a16:creationId xmlns:a16="http://schemas.microsoft.com/office/drawing/2014/main" id="{02DE2CB1-EEF5-46FD-A33C-C3F0CE8510C0}"/>
              </a:ext>
            </a:extLst>
          </p:cNvPr>
          <p:cNvSpPr/>
          <p:nvPr/>
        </p:nvSpPr>
        <p:spPr>
          <a:xfrm>
            <a:off x="1125369" y="4540889"/>
            <a:ext cx="8190249" cy="400110"/>
          </a:xfrm>
          <a:prstGeom prst="rect">
            <a:avLst/>
          </a:prstGeom>
          <a:solidFill>
            <a:srgbClr val="E2E2F6"/>
          </a:solidFill>
        </p:spPr>
        <p:txBody>
          <a:bodyPr wrap="square">
            <a:spAutoFit/>
          </a:bodyPr>
          <a:lstStyle/>
          <a:p>
            <a:r>
              <a:rPr lang="en-US" altLang="ko-KR" sz="2000">
                <a:solidFill>
                  <a:schemeClr val="tx1"/>
                </a:solidFill>
                <a:latin typeface="Consolas" panose="020B0609020204030204" pitchFamily="49" charset="0"/>
              </a:rPr>
              <a:t>w_grad += alpha * np.sign(w)</a:t>
            </a:r>
            <a:endParaRPr lang="ko-KR" altLang="en-US" sz="2000">
              <a:solidFill>
                <a:schemeClr val="tx1"/>
              </a:solidFill>
              <a:latin typeface="Consolas" panose="020B0609020204030204" pitchFamily="49" charset="0"/>
            </a:endParaRPr>
          </a:p>
        </p:txBody>
      </p:sp>
      <p:sp>
        <p:nvSpPr>
          <p:cNvPr id="11" name="TextBox 10">
            <a:extLst>
              <a:ext uri="{FF2B5EF4-FFF2-40B4-BE49-F238E27FC236}">
                <a16:creationId xmlns:a16="http://schemas.microsoft.com/office/drawing/2014/main" id="{2B77292D-EF37-4C4E-8BA4-36CFF09D9239}"/>
              </a:ext>
            </a:extLst>
          </p:cNvPr>
          <p:cNvSpPr txBox="1"/>
          <p:nvPr/>
        </p:nvSpPr>
        <p:spPr>
          <a:xfrm>
            <a:off x="771411" y="5479137"/>
            <a:ext cx="5434501" cy="369332"/>
          </a:xfrm>
          <a:prstGeom prst="rect">
            <a:avLst/>
          </a:prstGeom>
          <a:noFill/>
        </p:spPr>
        <p:txBody>
          <a:bodyPr wrap="none" rtlCol="0">
            <a:spAutoFit/>
          </a:bodyPr>
          <a:lstStyle/>
          <a:p>
            <a:r>
              <a:rPr lang="ko-KR" altLang="en-US" sz="1800">
                <a:solidFill>
                  <a:schemeClr val="tx1"/>
                </a:solidFill>
                <a:latin typeface="고도 M" panose="02000503000000020004" pitchFamily="2" charset="-127"/>
                <a:ea typeface="고도 M" panose="02000503000000020004" pitchFamily="2" charset="-127"/>
              </a:rPr>
              <a:t>회귀 모델에 </a:t>
            </a:r>
            <a:r>
              <a:rPr lang="en-US" altLang="ko-KR" sz="1800">
                <a:solidFill>
                  <a:schemeClr val="tx1"/>
                </a:solidFill>
                <a:latin typeface="고도 M" panose="02000503000000020004" pitchFamily="2" charset="-127"/>
                <a:ea typeface="고도 M" panose="02000503000000020004" pitchFamily="2" charset="-127"/>
              </a:rPr>
              <a:t>L1 </a:t>
            </a:r>
            <a:r>
              <a:rPr lang="ko-KR" altLang="en-US" sz="1800">
                <a:solidFill>
                  <a:schemeClr val="tx1"/>
                </a:solidFill>
                <a:latin typeface="고도 M" panose="02000503000000020004" pitchFamily="2" charset="-127"/>
                <a:ea typeface="고도 M" panose="02000503000000020004" pitchFamily="2" charset="-127"/>
              </a:rPr>
              <a:t>규제를 추가한 것을 라쏘 모델이라 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936745808"/>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a:t>
            </a:r>
            <a:r>
              <a:rPr lang="en-US" altLang="ko-KR" sz="2000" b="1">
                <a:solidFill>
                  <a:srgbClr val="000000"/>
                </a:solidFill>
                <a:latin typeface="Consolas" panose="020B0609020204030204" pitchFamily="49" charset="0"/>
                <a:ea typeface="-2002" pitchFamily="18" charset="-127"/>
              </a:rPr>
              <a:t>2</a:t>
            </a:r>
            <a:r>
              <a:rPr lang="ko-KR" altLang="en-US" sz="2000" b="1">
                <a:solidFill>
                  <a:srgbClr val="000000"/>
                </a:solidFill>
                <a:ea typeface="-2002" pitchFamily="18" charset="-127"/>
              </a:rPr>
              <a:t> 규제</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3.4 </a:t>
            </a:r>
            <a:r>
              <a:rPr lang="ko-KR" altLang="en-US" sz="1800" b="1">
                <a:solidFill>
                  <a:srgbClr val="000000"/>
                </a:solidFill>
                <a:ea typeface="-2002" pitchFamily="18" charset="-127"/>
              </a:rPr>
              <a:t>규제방법 구현</a:t>
            </a:r>
          </a:p>
        </p:txBody>
      </p:sp>
      <p:sp>
        <p:nvSpPr>
          <p:cNvPr id="6" name="TextBox 5">
            <a:extLst>
              <a:ext uri="{FF2B5EF4-FFF2-40B4-BE49-F238E27FC236}">
                <a16:creationId xmlns:a16="http://schemas.microsoft.com/office/drawing/2014/main" id="{0087AC57-D218-4521-A882-3C87A2437D96}"/>
              </a:ext>
            </a:extLst>
          </p:cNvPr>
          <p:cNvSpPr txBox="1"/>
          <p:nvPr/>
        </p:nvSpPr>
        <p:spPr>
          <a:xfrm>
            <a:off x="661639" y="1211766"/>
            <a:ext cx="9094156"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L2 </a:t>
            </a:r>
            <a:r>
              <a:rPr lang="ko-KR" altLang="en-US" sz="2400">
                <a:solidFill>
                  <a:schemeClr val="tx1"/>
                </a:solidFill>
                <a:latin typeface="고도 M" panose="02000503000000020004" pitchFamily="2" charset="-127"/>
                <a:ea typeface="고도 M" panose="02000503000000020004" pitchFamily="2" charset="-127"/>
              </a:rPr>
              <a:t>규제는 손실 함수에 가중치에 대한 </a:t>
            </a:r>
            <a:r>
              <a:rPr lang="en-US" altLang="ko-KR" sz="2400">
                <a:solidFill>
                  <a:schemeClr val="tx1"/>
                </a:solidFill>
                <a:latin typeface="고도 M" panose="02000503000000020004" pitchFamily="2" charset="-127"/>
                <a:ea typeface="고도 M" panose="02000503000000020004" pitchFamily="2" charset="-127"/>
              </a:rPr>
              <a:t>L2 </a:t>
            </a:r>
            <a:r>
              <a:rPr lang="ko-KR" altLang="en-US" sz="2400">
                <a:solidFill>
                  <a:schemeClr val="tx1"/>
                </a:solidFill>
                <a:latin typeface="고도 M" panose="02000503000000020004" pitchFamily="2" charset="-127"/>
                <a:ea typeface="고도 M" panose="02000503000000020004" pitchFamily="2" charset="-127"/>
              </a:rPr>
              <a:t>노름</a:t>
            </a:r>
            <a:r>
              <a:rPr lang="en-US" altLang="ko-KR" sz="2400">
                <a:solidFill>
                  <a:schemeClr val="tx1"/>
                </a:solidFill>
                <a:latin typeface="고도 M" panose="02000503000000020004" pitchFamily="2" charset="-127"/>
                <a:ea typeface="고도 M" panose="02000503000000020004" pitchFamily="2" charset="-127"/>
              </a:rPr>
              <a:t>(norm)</a:t>
            </a:r>
            <a:r>
              <a:rPr lang="ko-KR" altLang="en-US" sz="2400">
                <a:solidFill>
                  <a:schemeClr val="tx1"/>
                </a:solidFill>
                <a:latin typeface="고도 M" panose="02000503000000020004" pitchFamily="2" charset="-127"/>
                <a:ea typeface="고도 M" panose="02000503000000020004" pitchFamily="2" charset="-127"/>
              </a:rPr>
              <a:t>의 제곱을 더한다</a:t>
            </a:r>
            <a:r>
              <a:rPr lang="en-US" altLang="ko-KR" sz="2400">
                <a:solidFill>
                  <a:schemeClr val="tx1"/>
                </a:solidFill>
                <a:latin typeface="고도 M" panose="02000503000000020004" pitchFamily="2" charset="-127"/>
                <a:ea typeface="고도 M" panose="02000503000000020004" pitchFamily="2" charset="-127"/>
              </a:rPr>
              <a:t>.</a:t>
            </a:r>
            <a:endParaRPr lang="ko-KR" altLang="en-US" sz="24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EE91D7C-8198-4D09-AD90-B6D90AA71131}"/>
                  </a:ext>
                </a:extLst>
              </p:cNvPr>
              <p:cNvSpPr txBox="1"/>
              <p:nvPr/>
            </p:nvSpPr>
            <p:spPr>
              <a:xfrm>
                <a:off x="877228" y="1776609"/>
                <a:ext cx="2585451" cy="110055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d>
                            <m:dPr>
                              <m:begChr m:val="|"/>
                              <m:endChr m:val="|"/>
                              <m:ctrlPr>
                                <a:rPr lang="en-US" altLang="ko-KR" sz="2400" i="1">
                                  <a:solidFill>
                                    <a:schemeClr val="tx1"/>
                                  </a:solidFill>
                                  <a:latin typeface="Cambria Math" panose="02040503050406030204" pitchFamily="18" charset="0"/>
                                </a:rPr>
                              </m:ctrlPr>
                            </m:dPr>
                            <m:e>
                              <m:d>
                                <m:dPr>
                                  <m:begChr m:val="|"/>
                                  <m:endChr m:val="|"/>
                                  <m:ctrlPr>
                                    <a:rPr lang="en-US" altLang="ko-KR" sz="2400" i="1">
                                      <a:solidFill>
                                        <a:schemeClr val="tx1"/>
                                      </a:solidFill>
                                      <a:latin typeface="Cambria Math" panose="02040503050406030204" pitchFamily="18" charset="0"/>
                                    </a:rPr>
                                  </m:ctrlPr>
                                </m:dPr>
                                <m:e>
                                  <m:r>
                                    <a:rPr lang="en-US" altLang="ko-KR" sz="2400" i="1">
                                      <a:solidFill>
                                        <a:schemeClr val="tx1"/>
                                      </a:solidFill>
                                      <a:latin typeface="Cambria Math" panose="02040503050406030204" pitchFamily="18" charset="0"/>
                                    </a:rPr>
                                    <m:t>𝑤</m:t>
                                  </m:r>
                                </m:e>
                              </m:d>
                            </m:e>
                          </m:d>
                        </m:e>
                        <m:sub>
                          <m:r>
                            <a:rPr lang="en-US" altLang="ko-KR" sz="2400" b="0" i="1" smtClean="0">
                              <a:solidFill>
                                <a:schemeClr val="tx1"/>
                              </a:solidFill>
                              <a:latin typeface="Cambria Math" panose="02040503050406030204" pitchFamily="18" charset="0"/>
                            </a:rPr>
                            <m:t>2</m:t>
                          </m:r>
                        </m:sub>
                      </m:sSub>
                      <m:r>
                        <a:rPr lang="en-US" altLang="ko-KR" sz="2400" b="0" i="1" smtClean="0">
                          <a:solidFill>
                            <a:schemeClr val="tx1"/>
                          </a:solidFill>
                          <a:latin typeface="Cambria Math" panose="02040503050406030204" pitchFamily="18" charset="0"/>
                        </a:rPr>
                        <m:t>=</m:t>
                      </m:r>
                      <m:nary>
                        <m:naryPr>
                          <m:chr m:val="∑"/>
                          <m:ctrlPr>
                            <a:rPr lang="en-US" altLang="ko-KR" sz="2400" i="1">
                              <a:solidFill>
                                <a:schemeClr val="tx1"/>
                              </a:solidFill>
                              <a:latin typeface="Cambria Math" panose="02040503050406030204" pitchFamily="18" charset="0"/>
                            </a:rPr>
                          </m:ctrlPr>
                        </m:naryPr>
                        <m:sub>
                          <m:r>
                            <m:rPr>
                              <m:brk m:alnAt="23"/>
                            </m:rPr>
                            <a:rPr lang="en-US" altLang="ko-KR" sz="2400" i="1">
                              <a:solidFill>
                                <a:schemeClr val="tx1"/>
                              </a:solidFill>
                              <a:latin typeface="Cambria Math" panose="02040503050406030204" pitchFamily="18" charset="0"/>
                            </a:rPr>
                            <m:t>𝑖</m:t>
                          </m:r>
                          <m:r>
                            <a:rPr lang="en-US" altLang="ko-KR" sz="2400" i="1">
                              <a:solidFill>
                                <a:schemeClr val="tx1"/>
                              </a:solidFill>
                              <a:latin typeface="Cambria Math" panose="02040503050406030204" pitchFamily="18" charset="0"/>
                            </a:rPr>
                            <m:t>=1</m:t>
                          </m:r>
                        </m:sub>
                        <m:sup>
                          <m:r>
                            <a:rPr lang="en-US" altLang="ko-KR" sz="2400" i="1">
                              <a:solidFill>
                                <a:schemeClr val="tx1"/>
                              </a:solidFill>
                              <a:latin typeface="Cambria Math" panose="02040503050406030204" pitchFamily="18" charset="0"/>
                            </a:rPr>
                            <m:t>𝑛</m:t>
                          </m:r>
                        </m:sup>
                        <m:e>
                          <m:sSup>
                            <m:sSupPr>
                              <m:ctrlPr>
                                <a:rPr lang="en-US" altLang="ko-KR" sz="2400" i="1">
                                  <a:solidFill>
                                    <a:schemeClr val="tx1"/>
                                  </a:solidFill>
                                  <a:latin typeface="Cambria Math" panose="02040503050406030204" pitchFamily="18" charset="0"/>
                                </a:rPr>
                              </m:ctrlPr>
                            </m:sSupPr>
                            <m:e>
                              <m:d>
                                <m:dPr>
                                  <m:begChr m:val="|"/>
                                  <m:endChr m:val="|"/>
                                  <m:ctrlPr>
                                    <a:rPr lang="en-US" altLang="ko-KR" sz="2400" i="1">
                                      <a:solidFill>
                                        <a:schemeClr val="tx1"/>
                                      </a:solidFill>
                                      <a:latin typeface="Cambria Math" panose="02040503050406030204" pitchFamily="18" charset="0"/>
                                    </a:rPr>
                                  </m:ctrlPr>
                                </m:dPr>
                                <m:e>
                                  <m:sSub>
                                    <m:sSubPr>
                                      <m:ctrlPr>
                                        <a:rPr lang="en-US" altLang="ko-KR" sz="2400" i="1">
                                          <a:solidFill>
                                            <a:schemeClr val="tx1"/>
                                          </a:solidFill>
                                          <a:latin typeface="Cambria Math" panose="02040503050406030204" pitchFamily="18" charset="0"/>
                                        </a:rPr>
                                      </m:ctrlPr>
                                    </m:sSubPr>
                                    <m:e>
                                      <m:r>
                                        <a:rPr lang="en-US" altLang="ko-KR" sz="2400" i="1">
                                          <a:solidFill>
                                            <a:schemeClr val="tx1"/>
                                          </a:solidFill>
                                          <a:latin typeface="Cambria Math" panose="02040503050406030204" pitchFamily="18" charset="0"/>
                                        </a:rPr>
                                        <m:t>𝑤</m:t>
                                      </m:r>
                                    </m:e>
                                    <m:sub>
                                      <m:r>
                                        <a:rPr lang="en-US" altLang="ko-KR" sz="2400" i="1">
                                          <a:solidFill>
                                            <a:schemeClr val="tx1"/>
                                          </a:solidFill>
                                          <a:latin typeface="Cambria Math" panose="02040503050406030204" pitchFamily="18" charset="0"/>
                                        </a:rPr>
                                        <m:t>𝑖</m:t>
                                      </m:r>
                                    </m:sub>
                                  </m:sSub>
                                </m:e>
                              </m:d>
                            </m:e>
                            <m:sup>
                              <m:r>
                                <a:rPr lang="en-US" altLang="ko-KR" sz="2400" i="1">
                                  <a:solidFill>
                                    <a:schemeClr val="tx1"/>
                                  </a:solidFill>
                                  <a:latin typeface="Cambria Math" panose="02040503050406030204" pitchFamily="18" charset="0"/>
                                </a:rPr>
                                <m:t>2</m:t>
                              </m:r>
                            </m:sup>
                          </m:sSup>
                        </m:e>
                      </m:nary>
                    </m:oMath>
                  </m:oMathPara>
                </a14:m>
                <a:endParaRPr lang="ko-KR" altLang="en-US" sz="2400">
                  <a:solidFill>
                    <a:schemeClr val="tx1"/>
                  </a:solidFill>
                  <a:latin typeface="Consolas" panose="020B0609020204030204" pitchFamily="49" charset="0"/>
                </a:endParaRPr>
              </a:p>
            </p:txBody>
          </p:sp>
        </mc:Choice>
        <mc:Fallback xmlns="">
          <p:sp>
            <p:nvSpPr>
              <p:cNvPr id="7" name="TextBox 6">
                <a:extLst>
                  <a:ext uri="{FF2B5EF4-FFF2-40B4-BE49-F238E27FC236}">
                    <a16:creationId xmlns:a16="http://schemas.microsoft.com/office/drawing/2014/main" id="{7EE91D7C-8198-4D09-AD90-B6D90AA71131}"/>
                  </a:ext>
                </a:extLst>
              </p:cNvPr>
              <p:cNvSpPr txBox="1">
                <a:spLocks noRot="1" noChangeAspect="1" noMove="1" noResize="1" noEditPoints="1" noAdjustHandles="1" noChangeArrowheads="1" noChangeShapeType="1" noTextEdit="1"/>
              </p:cNvSpPr>
              <p:nvPr/>
            </p:nvSpPr>
            <p:spPr>
              <a:xfrm>
                <a:off x="877228" y="1776609"/>
                <a:ext cx="2585451" cy="1100558"/>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6CCD4D3B-0C07-4723-9B7A-38FF19B1C380}"/>
                  </a:ext>
                </a:extLst>
              </p:cNvPr>
              <p:cNvSpPr txBox="1"/>
              <p:nvPr/>
            </p:nvSpPr>
            <p:spPr>
              <a:xfrm>
                <a:off x="877229" y="3661014"/>
                <a:ext cx="522553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𝐿</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𝑦𝑙𝑜𝑔</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𝑎</m:t>
                          </m:r>
                        </m:e>
                      </m:d>
                      <m:r>
                        <a:rPr lang="en-US" altLang="ko-KR" sz="2400" b="0" i="1" smtClean="0">
                          <a:solidFill>
                            <a:schemeClr val="tx1"/>
                          </a:solidFill>
                          <a:latin typeface="Cambria Math" panose="02040503050406030204" pitchFamily="18" charset="0"/>
                        </a:rPr>
                        <m:t>+</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𝑦</m:t>
                          </m:r>
                        </m:e>
                      </m:d>
                      <m:func>
                        <m:funcPr>
                          <m:ctrlPr>
                            <a:rPr lang="en-US" altLang="ko-KR" sz="2400" b="0" i="1" smtClean="0">
                              <a:solidFill>
                                <a:schemeClr val="tx1"/>
                              </a:solidFill>
                              <a:latin typeface="Cambria Math" panose="02040503050406030204" pitchFamily="18" charset="0"/>
                            </a:rPr>
                          </m:ctrlPr>
                        </m:funcPr>
                        <m:fName>
                          <m:r>
                            <m:rPr>
                              <m:sty m:val="p"/>
                            </m:rPr>
                            <a:rPr lang="en-US" altLang="ko-KR" sz="2400" b="0" i="0" smtClean="0">
                              <a:solidFill>
                                <a:schemeClr val="tx1"/>
                              </a:solidFill>
                              <a:latin typeface="Cambria Math" panose="02040503050406030204" pitchFamily="18" charset="0"/>
                            </a:rPr>
                            <m:t>log</m:t>
                          </m:r>
                        </m:fName>
                        <m:e>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𝑎</m:t>
                              </m:r>
                              <m:r>
                                <a:rPr lang="en-US" altLang="ko-KR" sz="2400" b="0" i="1" smtClean="0">
                                  <a:solidFill>
                                    <a:schemeClr val="tx1"/>
                                  </a:solidFill>
                                  <a:latin typeface="Cambria Math" panose="02040503050406030204" pitchFamily="18" charset="0"/>
                                </a:rPr>
                                <m:t>)</m:t>
                              </m:r>
                            </m:e>
                          </m:d>
                        </m:e>
                      </m:func>
                    </m:oMath>
                  </m:oMathPara>
                </a14:m>
                <a:endParaRPr lang="ko-KR" altLang="en-US" sz="2400">
                  <a:solidFill>
                    <a:schemeClr val="tx1"/>
                  </a:solidFill>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6CCD4D3B-0C07-4723-9B7A-38FF19B1C380}"/>
                  </a:ext>
                </a:extLst>
              </p:cNvPr>
              <p:cNvSpPr txBox="1">
                <a:spLocks noRot="1" noChangeAspect="1" noMove="1" noResize="1" noEditPoints="1" noAdjustHandles="1" noChangeArrowheads="1" noChangeShapeType="1" noTextEdit="1"/>
              </p:cNvSpPr>
              <p:nvPr/>
            </p:nvSpPr>
            <p:spPr>
              <a:xfrm>
                <a:off x="877229" y="3661014"/>
                <a:ext cx="5225533" cy="461665"/>
              </a:xfrm>
              <a:prstGeom prst="rect">
                <a:avLst/>
              </a:prstGeom>
              <a:blipFill>
                <a:blip r:embed="rId4"/>
                <a:stretch>
                  <a:fillRect b="-18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6507393D-FE12-41BC-A51E-CA3BD1948318}"/>
                  </a:ext>
                </a:extLst>
              </p:cNvPr>
              <p:cNvSpPr txBox="1"/>
              <p:nvPr/>
            </p:nvSpPr>
            <p:spPr>
              <a:xfrm>
                <a:off x="877228" y="5009704"/>
                <a:ext cx="7119578" cy="110055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𝐿</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𝑦𝑙𝑜𝑔</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𝑎</m:t>
                          </m:r>
                        </m:e>
                      </m:d>
                      <m:r>
                        <a:rPr lang="en-US" altLang="ko-KR" sz="2400" b="0" i="1" smtClean="0">
                          <a:solidFill>
                            <a:schemeClr val="tx1"/>
                          </a:solidFill>
                          <a:latin typeface="Cambria Math" panose="02040503050406030204" pitchFamily="18" charset="0"/>
                        </a:rPr>
                        <m:t>+</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𝑦</m:t>
                          </m:r>
                        </m:e>
                      </m:d>
                      <m:func>
                        <m:funcPr>
                          <m:ctrlPr>
                            <a:rPr lang="en-US" altLang="ko-KR" sz="2400" b="0" i="1" smtClean="0">
                              <a:solidFill>
                                <a:schemeClr val="tx1"/>
                              </a:solidFill>
                              <a:latin typeface="Cambria Math" panose="02040503050406030204" pitchFamily="18" charset="0"/>
                            </a:rPr>
                          </m:ctrlPr>
                        </m:funcPr>
                        <m:fName>
                          <m:r>
                            <m:rPr>
                              <m:sty m:val="p"/>
                            </m:rPr>
                            <a:rPr lang="en-US" altLang="ko-KR" sz="2400" b="0" i="0" smtClean="0">
                              <a:solidFill>
                                <a:schemeClr val="tx1"/>
                              </a:solidFill>
                              <a:latin typeface="Cambria Math" panose="02040503050406030204" pitchFamily="18" charset="0"/>
                            </a:rPr>
                            <m:t>log</m:t>
                          </m:r>
                        </m:fName>
                        <m:e>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𝑎</m:t>
                              </m:r>
                            </m:e>
                          </m:d>
                          <m:r>
                            <a:rPr lang="en-US" altLang="ko-KR" sz="2400" b="0" i="1" smtClean="0">
                              <a:solidFill>
                                <a:schemeClr val="tx1"/>
                              </a:solidFill>
                              <a:latin typeface="Cambria Math" panose="02040503050406030204" pitchFamily="18" charset="0"/>
                            </a:rPr>
                            <m:t>)</m:t>
                          </m:r>
                        </m:e>
                      </m:func>
                      <m:r>
                        <a:rPr lang="en-US" altLang="ko-KR" sz="2400" b="0" i="1" smtClean="0">
                          <a:solidFill>
                            <a:schemeClr val="tx1"/>
                          </a:solidFill>
                          <a:latin typeface="Cambria Math" panose="02040503050406030204" pitchFamily="18" charset="0"/>
                        </a:rPr>
                        <m:t>+</m:t>
                      </m:r>
                      <m:f>
                        <m:fPr>
                          <m:ctrlPr>
                            <a:rPr lang="en-US"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2</m:t>
                          </m:r>
                        </m:den>
                      </m:f>
                      <m:r>
                        <a:rPr lang="ko-KR" altLang="en-US" sz="2400" i="1" smtClean="0">
                          <a:solidFill>
                            <a:schemeClr val="tx1"/>
                          </a:solidFill>
                          <a:latin typeface="Cambria Math" panose="02040503050406030204" pitchFamily="18" charset="0"/>
                        </a:rPr>
                        <m:t>𝛼</m:t>
                      </m:r>
                      <m:nary>
                        <m:naryPr>
                          <m:chr m:val="∑"/>
                          <m:ctrlPr>
                            <a:rPr lang="en-US" altLang="ko-KR" sz="2400" i="1">
                              <a:solidFill>
                                <a:schemeClr val="tx1"/>
                              </a:solidFill>
                              <a:latin typeface="Cambria Math" panose="02040503050406030204" pitchFamily="18" charset="0"/>
                            </a:rPr>
                          </m:ctrlPr>
                        </m:naryPr>
                        <m:sub>
                          <m:r>
                            <m:rPr>
                              <m:brk m:alnAt="23"/>
                            </m:rPr>
                            <a:rPr lang="en-US" altLang="ko-KR" sz="2400" i="1">
                              <a:solidFill>
                                <a:schemeClr val="tx1"/>
                              </a:solidFill>
                              <a:latin typeface="Cambria Math" panose="02040503050406030204" pitchFamily="18" charset="0"/>
                            </a:rPr>
                            <m:t>𝑖</m:t>
                          </m:r>
                          <m:r>
                            <a:rPr lang="en-US" altLang="ko-KR" sz="2400" i="1">
                              <a:solidFill>
                                <a:schemeClr val="tx1"/>
                              </a:solidFill>
                              <a:latin typeface="Cambria Math" panose="02040503050406030204" pitchFamily="18" charset="0"/>
                            </a:rPr>
                            <m:t>=1</m:t>
                          </m:r>
                        </m:sub>
                        <m:sup>
                          <m:r>
                            <a:rPr lang="en-US" altLang="ko-KR" sz="2400" i="1">
                              <a:solidFill>
                                <a:schemeClr val="tx1"/>
                              </a:solidFill>
                              <a:latin typeface="Cambria Math" panose="02040503050406030204" pitchFamily="18" charset="0"/>
                            </a:rPr>
                            <m:t>𝑛</m:t>
                          </m:r>
                        </m:sup>
                        <m:e>
                          <m:sSup>
                            <m:sSupPr>
                              <m:ctrlPr>
                                <a:rPr lang="en-US" altLang="ko-KR" sz="2400" i="1">
                                  <a:solidFill>
                                    <a:schemeClr val="tx1"/>
                                  </a:solidFill>
                                  <a:latin typeface="Cambria Math" panose="02040503050406030204" pitchFamily="18" charset="0"/>
                                </a:rPr>
                              </m:ctrlPr>
                            </m:sSupPr>
                            <m:e>
                              <m:d>
                                <m:dPr>
                                  <m:begChr m:val="|"/>
                                  <m:endChr m:val="|"/>
                                  <m:ctrlPr>
                                    <a:rPr lang="en-US" altLang="ko-KR" sz="2400" i="1">
                                      <a:solidFill>
                                        <a:schemeClr val="tx1"/>
                                      </a:solidFill>
                                      <a:latin typeface="Cambria Math" panose="02040503050406030204" pitchFamily="18" charset="0"/>
                                    </a:rPr>
                                  </m:ctrlPr>
                                </m:dPr>
                                <m:e>
                                  <m:sSub>
                                    <m:sSubPr>
                                      <m:ctrlPr>
                                        <a:rPr lang="en-US" altLang="ko-KR" sz="2400" i="1">
                                          <a:solidFill>
                                            <a:schemeClr val="tx1"/>
                                          </a:solidFill>
                                          <a:latin typeface="Cambria Math" panose="02040503050406030204" pitchFamily="18" charset="0"/>
                                        </a:rPr>
                                      </m:ctrlPr>
                                    </m:sSubPr>
                                    <m:e>
                                      <m:r>
                                        <a:rPr lang="en-US" altLang="ko-KR" sz="2400" i="1">
                                          <a:solidFill>
                                            <a:schemeClr val="tx1"/>
                                          </a:solidFill>
                                          <a:latin typeface="Cambria Math" panose="02040503050406030204" pitchFamily="18" charset="0"/>
                                        </a:rPr>
                                        <m:t>𝑤</m:t>
                                      </m:r>
                                    </m:e>
                                    <m:sub>
                                      <m:r>
                                        <a:rPr lang="en-US" altLang="ko-KR" sz="2400" i="1">
                                          <a:solidFill>
                                            <a:schemeClr val="tx1"/>
                                          </a:solidFill>
                                          <a:latin typeface="Cambria Math" panose="02040503050406030204" pitchFamily="18" charset="0"/>
                                        </a:rPr>
                                        <m:t>𝑖</m:t>
                                      </m:r>
                                    </m:sub>
                                  </m:sSub>
                                </m:e>
                              </m:d>
                            </m:e>
                            <m:sup>
                              <m:r>
                                <a:rPr lang="en-US" altLang="ko-KR" sz="2400" i="1">
                                  <a:solidFill>
                                    <a:schemeClr val="tx1"/>
                                  </a:solidFill>
                                  <a:latin typeface="Cambria Math" panose="02040503050406030204" pitchFamily="18" charset="0"/>
                                </a:rPr>
                                <m:t>2</m:t>
                              </m:r>
                            </m:sup>
                          </m:sSup>
                        </m:e>
                      </m:nary>
                    </m:oMath>
                  </m:oMathPara>
                </a14:m>
                <a:endParaRPr lang="ko-KR" altLang="en-US" sz="2400">
                  <a:solidFill>
                    <a:schemeClr val="tx1"/>
                  </a:solidFill>
                  <a:latin typeface="Consolas" panose="020B0609020204030204" pitchFamily="49" charset="0"/>
                </a:endParaRPr>
              </a:p>
            </p:txBody>
          </p:sp>
        </mc:Choice>
        <mc:Fallback xmlns="">
          <p:sp>
            <p:nvSpPr>
              <p:cNvPr id="44" name="TextBox 43">
                <a:extLst>
                  <a:ext uri="{FF2B5EF4-FFF2-40B4-BE49-F238E27FC236}">
                    <a16:creationId xmlns:a16="http://schemas.microsoft.com/office/drawing/2014/main" id="{6507393D-FE12-41BC-A51E-CA3BD1948318}"/>
                  </a:ext>
                </a:extLst>
              </p:cNvPr>
              <p:cNvSpPr txBox="1">
                <a:spLocks noRot="1" noChangeAspect="1" noMove="1" noResize="1" noEditPoints="1" noAdjustHandles="1" noChangeArrowheads="1" noChangeShapeType="1" noTextEdit="1"/>
              </p:cNvSpPr>
              <p:nvPr/>
            </p:nvSpPr>
            <p:spPr>
              <a:xfrm>
                <a:off x="877228" y="5009704"/>
                <a:ext cx="7119578" cy="1100558"/>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D9CB0EAA-617E-456A-9CCC-CBFAD81CBC37}"/>
                  </a:ext>
                </a:extLst>
              </p:cNvPr>
              <p:cNvSpPr txBox="1"/>
              <p:nvPr/>
            </p:nvSpPr>
            <p:spPr>
              <a:xfrm>
                <a:off x="951571" y="4545303"/>
                <a:ext cx="7757252" cy="369332"/>
              </a:xfrm>
              <a:prstGeom prst="rect">
                <a:avLst/>
              </a:prstGeom>
              <a:noFill/>
            </p:spPr>
            <p:txBody>
              <a:bodyPr wrap="none" rtlCol="0">
                <a:spAutoFit/>
              </a:bodyPr>
              <a:lstStyle/>
              <a:p>
                <a:r>
                  <a:rPr lang="en-US" altLang="ko-KR" sz="1800">
                    <a:solidFill>
                      <a:schemeClr val="tx1"/>
                    </a:solidFill>
                    <a:latin typeface="고도 M" panose="02000503000000020004" pitchFamily="2" charset="-127"/>
                    <a:ea typeface="고도 M" panose="02000503000000020004" pitchFamily="2" charset="-127"/>
                  </a:rPr>
                  <a:t>L1 </a:t>
                </a:r>
                <a:r>
                  <a:rPr lang="ko-KR" altLang="en-US" sz="1800">
                    <a:solidFill>
                      <a:schemeClr val="tx1"/>
                    </a:solidFill>
                    <a:latin typeface="고도 M" panose="02000503000000020004" pitchFamily="2" charset="-127"/>
                    <a:ea typeface="고도 M" panose="02000503000000020004" pitchFamily="2" charset="-127"/>
                  </a:rPr>
                  <a:t>노름을 그냥 더하지 않고 규제의 양을 조절하는 파라미터 </a:t>
                </a:r>
                <a14:m>
                  <m:oMath xmlns:m="http://schemas.openxmlformats.org/officeDocument/2006/math">
                    <m:r>
                      <a:rPr lang="ko-KR" altLang="en-US" sz="1800" i="1">
                        <a:solidFill>
                          <a:schemeClr val="tx1"/>
                        </a:solidFill>
                        <a:latin typeface="Cambria Math" panose="02040503050406030204" pitchFamily="18" charset="0"/>
                      </a:rPr>
                      <m:t>𝛼</m:t>
                    </m:r>
                  </m:oMath>
                </a14:m>
                <a:r>
                  <a:rPr lang="ko-KR" altLang="en-US" sz="1800">
                    <a:solidFill>
                      <a:schemeClr val="tx1"/>
                    </a:solidFill>
                    <a:latin typeface="고도 M" panose="02000503000000020004" pitchFamily="2" charset="-127"/>
                    <a:ea typeface="고도 M" panose="02000503000000020004" pitchFamily="2" charset="-127"/>
                  </a:rPr>
                  <a:t> 를 곱한 후 더한다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45" name="TextBox 44">
                <a:extLst>
                  <a:ext uri="{FF2B5EF4-FFF2-40B4-BE49-F238E27FC236}">
                    <a16:creationId xmlns:a16="http://schemas.microsoft.com/office/drawing/2014/main" id="{D9CB0EAA-617E-456A-9CCC-CBFAD81CBC37}"/>
                  </a:ext>
                </a:extLst>
              </p:cNvPr>
              <p:cNvSpPr txBox="1">
                <a:spLocks noRot="1" noChangeAspect="1" noMove="1" noResize="1" noEditPoints="1" noAdjustHandles="1" noChangeArrowheads="1" noChangeShapeType="1" noTextEdit="1"/>
              </p:cNvSpPr>
              <p:nvPr/>
            </p:nvSpPr>
            <p:spPr>
              <a:xfrm>
                <a:off x="951571" y="4545303"/>
                <a:ext cx="7757252" cy="369332"/>
              </a:xfrm>
              <a:prstGeom prst="rect">
                <a:avLst/>
              </a:prstGeom>
              <a:blipFill>
                <a:blip r:embed="rId6"/>
                <a:stretch>
                  <a:fillRect l="-628" t="-8333" r="-707" b="-28333"/>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189117734"/>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a:t>
            </a:r>
            <a:r>
              <a:rPr lang="en-US" altLang="ko-KR" sz="2000" b="1">
                <a:solidFill>
                  <a:srgbClr val="000000"/>
                </a:solidFill>
                <a:latin typeface="Consolas" panose="020B0609020204030204" pitchFamily="49" charset="0"/>
                <a:ea typeface="-2002" pitchFamily="18" charset="-127"/>
              </a:rPr>
              <a:t>2</a:t>
            </a:r>
            <a:r>
              <a:rPr lang="ko-KR" altLang="en-US" sz="2000" b="1">
                <a:solidFill>
                  <a:srgbClr val="000000"/>
                </a:solidFill>
                <a:ea typeface="-2002" pitchFamily="18" charset="-127"/>
              </a:rPr>
              <a:t> 규제의 미분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3.4 </a:t>
            </a:r>
            <a:r>
              <a:rPr lang="ko-KR" altLang="en-US" sz="1800" b="1">
                <a:solidFill>
                  <a:srgbClr val="000000"/>
                </a:solidFill>
                <a:ea typeface="-2002" pitchFamily="18" charset="-127"/>
              </a:rPr>
              <a:t>규제방법 구현</a:t>
            </a:r>
          </a:p>
        </p:txBody>
      </p:sp>
      <p:sp>
        <p:nvSpPr>
          <p:cNvPr id="6" name="TextBox 5">
            <a:extLst>
              <a:ext uri="{FF2B5EF4-FFF2-40B4-BE49-F238E27FC236}">
                <a16:creationId xmlns:a16="http://schemas.microsoft.com/office/drawing/2014/main" id="{0087AC57-D218-4521-A882-3C87A2437D96}"/>
              </a:ext>
            </a:extLst>
          </p:cNvPr>
          <p:cNvSpPr txBox="1"/>
          <p:nvPr/>
        </p:nvSpPr>
        <p:spPr>
          <a:xfrm>
            <a:off x="661639" y="1211766"/>
            <a:ext cx="9179116" cy="461665"/>
          </a:xfrm>
          <a:prstGeom prst="rect">
            <a:avLst/>
          </a:prstGeom>
          <a:noFill/>
        </p:spPr>
        <p:txBody>
          <a:bodyPr wrap="none" rtlCol="0">
            <a:spAutoFit/>
          </a:bodyPr>
          <a:lstStyle/>
          <a:p>
            <a:r>
              <a:rPr lang="en-US" altLang="ko-KR" sz="2400">
                <a:solidFill>
                  <a:schemeClr val="tx1"/>
                </a:solidFill>
                <a:latin typeface="고도 M" panose="02000503000000020004" pitchFamily="2" charset="-127"/>
                <a:ea typeface="고도 M" panose="02000503000000020004" pitchFamily="2" charset="-127"/>
              </a:rPr>
              <a:t>L2 </a:t>
            </a:r>
            <a:r>
              <a:rPr lang="ko-KR" altLang="en-US" sz="2400">
                <a:solidFill>
                  <a:schemeClr val="tx1"/>
                </a:solidFill>
                <a:latin typeface="고도 M" panose="02000503000000020004" pitchFamily="2" charset="-127"/>
                <a:ea typeface="고도 M" panose="02000503000000020004" pitchFamily="2" charset="-127"/>
              </a:rPr>
              <a:t>규제는 손실 함수에 가중치에 대한 </a:t>
            </a:r>
            <a:r>
              <a:rPr lang="en-US" altLang="ko-KR" sz="2400">
                <a:solidFill>
                  <a:schemeClr val="tx1"/>
                </a:solidFill>
                <a:latin typeface="고도 M" panose="02000503000000020004" pitchFamily="2" charset="-127"/>
                <a:ea typeface="고도 M" panose="02000503000000020004" pitchFamily="2" charset="-127"/>
              </a:rPr>
              <a:t>L2 </a:t>
            </a:r>
            <a:r>
              <a:rPr lang="ko-KR" altLang="en-US" sz="2400">
                <a:solidFill>
                  <a:schemeClr val="tx1"/>
                </a:solidFill>
                <a:latin typeface="고도 M" panose="02000503000000020004" pitchFamily="2" charset="-127"/>
                <a:ea typeface="고도 M" panose="02000503000000020004" pitchFamily="2" charset="-127"/>
              </a:rPr>
              <a:t>노름</a:t>
            </a:r>
            <a:r>
              <a:rPr lang="en-US" altLang="ko-KR" sz="2400">
                <a:solidFill>
                  <a:schemeClr val="tx1"/>
                </a:solidFill>
                <a:latin typeface="고도 M" panose="02000503000000020004" pitchFamily="2" charset="-127"/>
                <a:ea typeface="고도 M" panose="02000503000000020004" pitchFamily="2" charset="-127"/>
              </a:rPr>
              <a:t>(norm)</a:t>
            </a:r>
            <a:r>
              <a:rPr lang="ko-KR" altLang="en-US" sz="2400">
                <a:solidFill>
                  <a:schemeClr val="tx1"/>
                </a:solidFill>
                <a:latin typeface="고도 M" panose="02000503000000020004" pitchFamily="2" charset="-127"/>
                <a:ea typeface="고도 M" panose="02000503000000020004" pitchFamily="2" charset="-127"/>
              </a:rPr>
              <a:t>의 제곱을 더한다</a:t>
            </a:r>
            <a:r>
              <a:rPr lang="en-US" altLang="ko-KR" sz="2400">
                <a:solidFill>
                  <a:schemeClr val="tx1"/>
                </a:solidFill>
                <a:latin typeface="고도 M" panose="02000503000000020004" pitchFamily="2" charset="-127"/>
                <a:ea typeface="고도 M" panose="02000503000000020004" pitchFamily="2" charset="-127"/>
              </a:rPr>
              <a:t>.</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EE91D7C-8198-4D09-AD90-B6D90AA71131}"/>
                  </a:ext>
                </a:extLst>
              </p:cNvPr>
              <p:cNvSpPr txBox="1"/>
              <p:nvPr/>
            </p:nvSpPr>
            <p:spPr>
              <a:xfrm>
                <a:off x="1044871" y="1979413"/>
                <a:ext cx="3845668" cy="79457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i="1" smtClean="0">
                              <a:solidFill>
                                <a:schemeClr val="tx1"/>
                              </a:solidFill>
                              <a:latin typeface="Cambria Math" panose="02040503050406030204" pitchFamily="18" charset="0"/>
                            </a:rPr>
                            <m:t>𝜕</m:t>
                          </m:r>
                        </m:num>
                        <m:den>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den>
                      </m:f>
                      <m:r>
                        <a:rPr lang="en-US" altLang="ko-KR" sz="2400" b="0" i="1" smtClean="0">
                          <a:solidFill>
                            <a:schemeClr val="tx1"/>
                          </a:solidFill>
                          <a:latin typeface="Cambria Math" panose="02040503050406030204" pitchFamily="18" charset="0"/>
                        </a:rPr>
                        <m:t>𝐿</m:t>
                      </m:r>
                      <m:r>
                        <a:rPr lang="en-US" altLang="ko-KR" sz="2400" b="0" i="1" smtClean="0">
                          <a:solidFill>
                            <a:schemeClr val="tx1"/>
                          </a:solidFill>
                          <a:latin typeface="Cambria Math" panose="02040503050406030204" pitchFamily="18" charset="0"/>
                        </a:rPr>
                        <m:t>=−</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𝑎</m:t>
                          </m:r>
                        </m:e>
                      </m:d>
                      <m:r>
                        <a:rPr lang="en-US" altLang="ko-KR" sz="2400" b="0" i="1" smtClean="0">
                          <a:solidFill>
                            <a:schemeClr val="tx1"/>
                          </a:solidFill>
                          <a:latin typeface="Cambria Math" panose="02040503050406030204" pitchFamily="18" charset="0"/>
                        </a:rPr>
                        <m:t>𝑥</m:t>
                      </m:r>
                      <m:r>
                        <a:rPr lang="en-US" altLang="ko-KR" sz="2400" b="0" i="1" smtClean="0">
                          <a:solidFill>
                            <a:schemeClr val="tx1"/>
                          </a:solidFill>
                          <a:latin typeface="Cambria Math" panose="02040503050406030204" pitchFamily="18" charset="0"/>
                        </a:rPr>
                        <m:t>+</m:t>
                      </m:r>
                      <m:r>
                        <a:rPr lang="ko-KR" altLang="en-US" sz="2400" b="0" i="1" smtClean="0">
                          <a:solidFill>
                            <a:schemeClr val="tx1"/>
                          </a:solidFill>
                          <a:latin typeface="Cambria Math" panose="02040503050406030204" pitchFamily="18" charset="0"/>
                        </a:rPr>
                        <m:t>𝛼</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oMath>
                  </m:oMathPara>
                </a14:m>
                <a:endParaRPr lang="ko-KR" altLang="en-US" sz="2400">
                  <a:solidFill>
                    <a:schemeClr val="tx1"/>
                  </a:solidFill>
                  <a:latin typeface="Consolas" panose="020B0609020204030204" pitchFamily="49" charset="0"/>
                </a:endParaRPr>
              </a:p>
            </p:txBody>
          </p:sp>
        </mc:Choice>
        <mc:Fallback xmlns="">
          <p:sp>
            <p:nvSpPr>
              <p:cNvPr id="7" name="TextBox 6">
                <a:extLst>
                  <a:ext uri="{FF2B5EF4-FFF2-40B4-BE49-F238E27FC236}">
                    <a16:creationId xmlns:a16="http://schemas.microsoft.com/office/drawing/2014/main" id="{7EE91D7C-8198-4D09-AD90-B6D90AA71131}"/>
                  </a:ext>
                </a:extLst>
              </p:cNvPr>
              <p:cNvSpPr txBox="1">
                <a:spLocks noRot="1" noChangeAspect="1" noMove="1" noResize="1" noEditPoints="1" noAdjustHandles="1" noChangeArrowheads="1" noChangeShapeType="1" noTextEdit="1"/>
              </p:cNvSpPr>
              <p:nvPr/>
            </p:nvSpPr>
            <p:spPr>
              <a:xfrm>
                <a:off x="1044871" y="1979413"/>
                <a:ext cx="3845668" cy="794576"/>
              </a:xfrm>
              <a:prstGeom prst="rect">
                <a:avLst/>
              </a:prstGeom>
              <a:blipFill>
                <a:blip r:embed="rId3"/>
                <a:stretch>
                  <a:fillRect/>
                </a:stretch>
              </a:blipFill>
            </p:spPr>
            <p:txBody>
              <a:bodyPr/>
              <a:lstStyle/>
              <a:p>
                <a:r>
                  <a:rPr lang="ko-KR" altLang="en-US">
                    <a:noFill/>
                  </a:rPr>
                  <a:t> </a:t>
                </a:r>
              </a:p>
            </p:txBody>
          </p:sp>
        </mc:Fallback>
      </mc:AlternateContent>
      <p:sp>
        <p:nvSpPr>
          <p:cNvPr id="45" name="TextBox 44">
            <a:extLst>
              <a:ext uri="{FF2B5EF4-FFF2-40B4-BE49-F238E27FC236}">
                <a16:creationId xmlns:a16="http://schemas.microsoft.com/office/drawing/2014/main" id="{D9CB0EAA-617E-456A-9CCC-CBFAD81CBC37}"/>
              </a:ext>
            </a:extLst>
          </p:cNvPr>
          <p:cNvSpPr txBox="1"/>
          <p:nvPr/>
        </p:nvSpPr>
        <p:spPr>
          <a:xfrm>
            <a:off x="771411" y="3941897"/>
            <a:ext cx="5080237" cy="369332"/>
          </a:xfrm>
          <a:prstGeom prst="rect">
            <a:avLst/>
          </a:prstGeom>
          <a:noFill/>
        </p:spPr>
        <p:txBody>
          <a:bodyPr wrap="none" rtlCol="0">
            <a:spAutoFit/>
          </a:bodyPr>
          <a:lstStyle/>
          <a:p>
            <a:r>
              <a:rPr lang="ko-KR" altLang="en-US" sz="1800">
                <a:solidFill>
                  <a:schemeClr val="tx1"/>
                </a:solidFill>
                <a:latin typeface="고도 M" panose="02000503000000020004" pitchFamily="2" charset="-127"/>
                <a:ea typeface="고도 M" panose="02000503000000020004" pitchFamily="2" charset="-127"/>
              </a:rPr>
              <a:t>파이썬으로 작성된 </a:t>
            </a:r>
            <a:r>
              <a:rPr lang="en-US" altLang="ko-KR" sz="1800">
                <a:solidFill>
                  <a:schemeClr val="tx1"/>
                </a:solidFill>
                <a:latin typeface="고도 M" panose="02000503000000020004" pitchFamily="2" charset="-127"/>
                <a:ea typeface="고도 M" panose="02000503000000020004" pitchFamily="2" charset="-127"/>
              </a:rPr>
              <a:t>L2 </a:t>
            </a:r>
            <a:r>
              <a:rPr lang="ko-KR" altLang="en-US" sz="1800">
                <a:solidFill>
                  <a:schemeClr val="tx1"/>
                </a:solidFill>
                <a:latin typeface="고도 M" panose="02000503000000020004" pitchFamily="2" charset="-127"/>
                <a:ea typeface="고도 M" panose="02000503000000020004" pitchFamily="2" charset="-127"/>
              </a:rPr>
              <a:t>규제 적용된 오차 역전파 구현</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050D2E35-686D-4FB9-BCA8-670886D451BF}"/>
                  </a:ext>
                </a:extLst>
              </p:cNvPr>
              <p:cNvSpPr txBox="1"/>
              <p:nvPr/>
            </p:nvSpPr>
            <p:spPr>
              <a:xfrm>
                <a:off x="1044871" y="2909927"/>
                <a:ext cx="5887317" cy="79457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r>
                        <a:rPr lang="ko-KR" altLang="en-US" sz="2400" b="0" i="1" smtClean="0">
                          <a:solidFill>
                            <a:schemeClr val="tx1"/>
                          </a:solidFill>
                          <a:latin typeface="Cambria Math" panose="02040503050406030204" pitchFamily="18" charset="0"/>
                        </a:rPr>
                        <m:t>𝜂</m:t>
                      </m:r>
                      <m:f>
                        <m:fPr>
                          <m:ctrlPr>
                            <a:rPr lang="en-US"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𝐿</m:t>
                          </m:r>
                        </m:num>
                        <m:den>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den>
                      </m:f>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r>
                        <a:rPr lang="ko-KR" altLang="en-US" sz="2400" b="0" i="1" smtClean="0">
                          <a:solidFill>
                            <a:schemeClr val="tx1"/>
                          </a:solidFill>
                          <a:latin typeface="Cambria Math" panose="02040503050406030204" pitchFamily="18" charset="0"/>
                        </a:rPr>
                        <m:t>𝜂</m:t>
                      </m:r>
                      <m:r>
                        <a:rPr lang="en-US" altLang="ko-KR" sz="2400" b="0" i="1" smtClean="0">
                          <a:solidFill>
                            <a:schemeClr val="tx1"/>
                          </a:solidFill>
                          <a:latin typeface="Cambria Math" panose="02040503050406030204" pitchFamily="18" charset="0"/>
                        </a:rPr>
                        <m:t>(</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𝑎</m:t>
                          </m:r>
                        </m:e>
                      </m:d>
                      <m:r>
                        <a:rPr lang="en-US" altLang="ko-KR" sz="2400" b="0" i="1" smtClean="0">
                          <a:solidFill>
                            <a:schemeClr val="tx1"/>
                          </a:solidFill>
                          <a:latin typeface="Cambria Math" panose="02040503050406030204" pitchFamily="18" charset="0"/>
                        </a:rPr>
                        <m:t>𝑥</m:t>
                      </m:r>
                      <m:r>
                        <a:rPr lang="en-US" altLang="ko-KR" sz="2400" b="0" i="1" smtClean="0">
                          <a:solidFill>
                            <a:schemeClr val="tx1"/>
                          </a:solidFill>
                          <a:latin typeface="Cambria Math" panose="02040503050406030204" pitchFamily="18" charset="0"/>
                        </a:rPr>
                        <m:t>−</m:t>
                      </m:r>
                      <m:r>
                        <a:rPr lang="ko-KR" altLang="en-US" sz="2400" b="0" i="1" smtClean="0">
                          <a:solidFill>
                            <a:schemeClr val="tx1"/>
                          </a:solidFill>
                          <a:latin typeface="Cambria Math" panose="02040503050406030204" pitchFamily="18" charset="0"/>
                        </a:rPr>
                        <m:t>𝛼</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050D2E35-686D-4FB9-BCA8-670886D451BF}"/>
                  </a:ext>
                </a:extLst>
              </p:cNvPr>
              <p:cNvSpPr txBox="1">
                <a:spLocks noRot="1" noChangeAspect="1" noMove="1" noResize="1" noEditPoints="1" noAdjustHandles="1" noChangeArrowheads="1" noChangeShapeType="1" noTextEdit="1"/>
              </p:cNvSpPr>
              <p:nvPr/>
            </p:nvSpPr>
            <p:spPr>
              <a:xfrm>
                <a:off x="1044871" y="2909927"/>
                <a:ext cx="5887317" cy="794576"/>
              </a:xfrm>
              <a:prstGeom prst="rect">
                <a:avLst/>
              </a:prstGeom>
              <a:blipFill>
                <a:blip r:embed="rId4"/>
                <a:stretch>
                  <a:fillRect/>
                </a:stretch>
              </a:blipFill>
            </p:spPr>
            <p:txBody>
              <a:bodyPr/>
              <a:lstStyle/>
              <a:p>
                <a:r>
                  <a:rPr lang="ko-KR" altLang="en-US">
                    <a:noFill/>
                  </a:rPr>
                  <a:t> </a:t>
                </a:r>
              </a:p>
            </p:txBody>
          </p:sp>
        </mc:Fallback>
      </mc:AlternateContent>
      <p:sp>
        <p:nvSpPr>
          <p:cNvPr id="10" name="직사각형 9">
            <a:extLst>
              <a:ext uri="{FF2B5EF4-FFF2-40B4-BE49-F238E27FC236}">
                <a16:creationId xmlns:a16="http://schemas.microsoft.com/office/drawing/2014/main" id="{02DE2CB1-EEF5-46FD-A33C-C3F0CE8510C0}"/>
              </a:ext>
            </a:extLst>
          </p:cNvPr>
          <p:cNvSpPr/>
          <p:nvPr/>
        </p:nvSpPr>
        <p:spPr>
          <a:xfrm>
            <a:off x="1125369" y="4540889"/>
            <a:ext cx="8190249" cy="400110"/>
          </a:xfrm>
          <a:prstGeom prst="rect">
            <a:avLst/>
          </a:prstGeom>
          <a:solidFill>
            <a:srgbClr val="E2E2F6"/>
          </a:solidFill>
        </p:spPr>
        <p:txBody>
          <a:bodyPr wrap="square">
            <a:spAutoFit/>
          </a:bodyPr>
          <a:lstStyle/>
          <a:p>
            <a:r>
              <a:rPr lang="en-US" altLang="ko-KR" sz="2000">
                <a:solidFill>
                  <a:schemeClr val="tx1"/>
                </a:solidFill>
                <a:latin typeface="Consolas" panose="020B0609020204030204" pitchFamily="49" charset="0"/>
              </a:rPr>
              <a:t>w_grad += alpha * w</a:t>
            </a:r>
            <a:endParaRPr lang="ko-KR" altLang="en-US" sz="2000">
              <a:solidFill>
                <a:schemeClr val="tx1"/>
              </a:solidFill>
              <a:latin typeface="Consolas" panose="020B0609020204030204" pitchFamily="49" charset="0"/>
            </a:endParaRPr>
          </a:p>
        </p:txBody>
      </p:sp>
      <p:sp>
        <p:nvSpPr>
          <p:cNvPr id="11" name="TextBox 10">
            <a:extLst>
              <a:ext uri="{FF2B5EF4-FFF2-40B4-BE49-F238E27FC236}">
                <a16:creationId xmlns:a16="http://schemas.microsoft.com/office/drawing/2014/main" id="{2B77292D-EF37-4C4E-8BA4-36CFF09D9239}"/>
              </a:ext>
            </a:extLst>
          </p:cNvPr>
          <p:cNvSpPr txBox="1"/>
          <p:nvPr/>
        </p:nvSpPr>
        <p:spPr>
          <a:xfrm>
            <a:off x="771411" y="5479137"/>
            <a:ext cx="5463355" cy="369332"/>
          </a:xfrm>
          <a:prstGeom prst="rect">
            <a:avLst/>
          </a:prstGeom>
          <a:noFill/>
        </p:spPr>
        <p:txBody>
          <a:bodyPr wrap="none" rtlCol="0">
            <a:spAutoFit/>
          </a:bodyPr>
          <a:lstStyle/>
          <a:p>
            <a:r>
              <a:rPr lang="ko-KR" altLang="en-US" sz="1800">
                <a:solidFill>
                  <a:schemeClr val="tx1"/>
                </a:solidFill>
                <a:latin typeface="고도 M" panose="02000503000000020004" pitchFamily="2" charset="-127"/>
                <a:ea typeface="고도 M" panose="02000503000000020004" pitchFamily="2" charset="-127"/>
              </a:rPr>
              <a:t>회귀 모델에 </a:t>
            </a:r>
            <a:r>
              <a:rPr lang="en-US" altLang="ko-KR" sz="1800">
                <a:solidFill>
                  <a:schemeClr val="tx1"/>
                </a:solidFill>
                <a:latin typeface="고도 M" panose="02000503000000020004" pitchFamily="2" charset="-127"/>
                <a:ea typeface="고도 M" panose="02000503000000020004" pitchFamily="2" charset="-127"/>
              </a:rPr>
              <a:t>L2 </a:t>
            </a:r>
            <a:r>
              <a:rPr lang="ko-KR" altLang="en-US" sz="1800">
                <a:solidFill>
                  <a:schemeClr val="tx1"/>
                </a:solidFill>
                <a:latin typeface="고도 M" panose="02000503000000020004" pitchFamily="2" charset="-127"/>
                <a:ea typeface="고도 M" panose="02000503000000020004" pitchFamily="2" charset="-127"/>
              </a:rPr>
              <a:t>규제를 추가한 것을 릿지 모델이라 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866755212"/>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a:t>
            </a:r>
            <a:r>
              <a:rPr lang="en-US" altLang="ko-KR" sz="2000" b="1">
                <a:solidFill>
                  <a:srgbClr val="000000"/>
                </a:solidFill>
                <a:latin typeface="Consolas" panose="020B0609020204030204" pitchFamily="49" charset="0"/>
                <a:ea typeface="-2002" pitchFamily="18" charset="-127"/>
              </a:rPr>
              <a:t>1</a:t>
            </a:r>
            <a:r>
              <a:rPr lang="ko-KR" altLang="en-US" sz="2000" b="1">
                <a:solidFill>
                  <a:srgbClr val="000000"/>
                </a:solidFill>
                <a:ea typeface="-2002" pitchFamily="18" charset="-127"/>
              </a:rPr>
              <a:t> 규제 적용</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3.4 </a:t>
            </a:r>
            <a:r>
              <a:rPr lang="ko-KR" altLang="en-US" sz="1800" b="1">
                <a:solidFill>
                  <a:srgbClr val="000000"/>
                </a:solidFill>
                <a:ea typeface="-2002" pitchFamily="18" charset="-127"/>
              </a:rPr>
              <a:t>규제방법 구현</a:t>
            </a:r>
          </a:p>
        </p:txBody>
      </p:sp>
      <p:sp>
        <p:nvSpPr>
          <p:cNvPr id="10" name="직사각형 9">
            <a:extLst>
              <a:ext uri="{FF2B5EF4-FFF2-40B4-BE49-F238E27FC236}">
                <a16:creationId xmlns:a16="http://schemas.microsoft.com/office/drawing/2014/main" id="{02DE2CB1-EEF5-46FD-A33C-C3F0CE8510C0}"/>
              </a:ext>
            </a:extLst>
          </p:cNvPr>
          <p:cNvSpPr/>
          <p:nvPr/>
        </p:nvSpPr>
        <p:spPr>
          <a:xfrm>
            <a:off x="932082" y="1039406"/>
            <a:ext cx="8190249" cy="5262979"/>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l1_list = [0.0001, 0.001, 0.01]</a:t>
            </a: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for l1 in l1_list:</a:t>
            </a:r>
          </a:p>
          <a:p>
            <a:r>
              <a:rPr lang="en-US" altLang="ko-KR">
                <a:solidFill>
                  <a:schemeClr val="tx1"/>
                </a:solidFill>
                <a:latin typeface="Consolas" panose="020B0609020204030204" pitchFamily="49" charset="0"/>
              </a:rPr>
              <a:t>    lyr = SingleLayer(l1=l1)</a:t>
            </a:r>
          </a:p>
          <a:p>
            <a:r>
              <a:rPr lang="en-US" altLang="ko-KR">
                <a:solidFill>
                  <a:schemeClr val="tx1"/>
                </a:solidFill>
                <a:latin typeface="Consolas" panose="020B0609020204030204" pitchFamily="49" charset="0"/>
              </a:rPr>
              <a:t>    lyr.fit(x_train_scaled, y_train, x_val=x_val_scaled, y_val=y_val)</a:t>
            </a:r>
          </a:p>
          <a:p>
            <a:r>
              <a:rPr lang="en-US" altLang="ko-KR">
                <a:solidFill>
                  <a:schemeClr val="tx1"/>
                </a:solidFill>
                <a:latin typeface="Consolas" panose="020B0609020204030204" pitchFamily="49" charset="0"/>
              </a:rPr>
              <a:t>    </a:t>
            </a:r>
          </a:p>
          <a:p>
            <a:r>
              <a:rPr lang="en-US" altLang="ko-KR">
                <a:solidFill>
                  <a:schemeClr val="tx1"/>
                </a:solidFill>
                <a:latin typeface="Consolas" panose="020B0609020204030204" pitchFamily="49" charset="0"/>
              </a:rPr>
              <a:t>    plt.plot(lyr.losses)</a:t>
            </a:r>
          </a:p>
          <a:p>
            <a:r>
              <a:rPr lang="en-US" altLang="ko-KR">
                <a:solidFill>
                  <a:schemeClr val="tx1"/>
                </a:solidFill>
                <a:latin typeface="Consolas" panose="020B0609020204030204" pitchFamily="49" charset="0"/>
              </a:rPr>
              <a:t>    plt.plot(lyr.val_losses)</a:t>
            </a:r>
          </a:p>
          <a:p>
            <a:r>
              <a:rPr lang="en-US" altLang="ko-KR">
                <a:solidFill>
                  <a:schemeClr val="tx1"/>
                </a:solidFill>
                <a:latin typeface="Consolas" panose="020B0609020204030204" pitchFamily="49" charset="0"/>
              </a:rPr>
              <a:t>    plt.title('Learning Curve (l1={})'.format(l1))</a:t>
            </a:r>
          </a:p>
          <a:p>
            <a:r>
              <a:rPr lang="en-US" altLang="ko-KR">
                <a:solidFill>
                  <a:schemeClr val="tx1"/>
                </a:solidFill>
                <a:latin typeface="Consolas" panose="020B0609020204030204" pitchFamily="49" charset="0"/>
              </a:rPr>
              <a:t>    plt.ylabel('loss')</a:t>
            </a:r>
          </a:p>
          <a:p>
            <a:r>
              <a:rPr lang="en-US" altLang="ko-KR">
                <a:solidFill>
                  <a:schemeClr val="tx1"/>
                </a:solidFill>
                <a:latin typeface="Consolas" panose="020B0609020204030204" pitchFamily="49" charset="0"/>
              </a:rPr>
              <a:t>    plt.xlabel('epoch')</a:t>
            </a:r>
          </a:p>
          <a:p>
            <a:r>
              <a:rPr lang="en-US" altLang="ko-KR">
                <a:solidFill>
                  <a:schemeClr val="tx1"/>
                </a:solidFill>
                <a:latin typeface="Consolas" panose="020B0609020204030204" pitchFamily="49" charset="0"/>
              </a:rPr>
              <a:t>    plt.legend(['train_loss', 'val_loss'])</a:t>
            </a:r>
          </a:p>
          <a:p>
            <a:r>
              <a:rPr lang="en-US" altLang="ko-KR">
                <a:solidFill>
                  <a:schemeClr val="tx1"/>
                </a:solidFill>
                <a:latin typeface="Consolas" panose="020B0609020204030204" pitchFamily="49" charset="0"/>
              </a:rPr>
              <a:t>    plt.ylim(0, 0.3)</a:t>
            </a:r>
          </a:p>
          <a:p>
            <a:r>
              <a:rPr lang="en-US" altLang="ko-KR">
                <a:solidFill>
                  <a:schemeClr val="tx1"/>
                </a:solidFill>
                <a:latin typeface="Consolas" panose="020B0609020204030204" pitchFamily="49" charset="0"/>
              </a:rPr>
              <a:t>    plt.show()</a:t>
            </a:r>
          </a:p>
          <a:p>
            <a:r>
              <a:rPr lang="en-US" altLang="ko-KR">
                <a:solidFill>
                  <a:schemeClr val="tx1"/>
                </a:solidFill>
                <a:latin typeface="Consolas" panose="020B0609020204030204" pitchFamily="49" charset="0"/>
              </a:rPr>
              <a:t>    </a:t>
            </a:r>
          </a:p>
          <a:p>
            <a:r>
              <a:rPr lang="en-US" altLang="ko-KR">
                <a:solidFill>
                  <a:schemeClr val="tx1"/>
                </a:solidFill>
                <a:latin typeface="Consolas" panose="020B0609020204030204" pitchFamily="49" charset="0"/>
              </a:rPr>
              <a:t>    plt.plot(lyr.w, 'bo')</a:t>
            </a:r>
          </a:p>
          <a:p>
            <a:r>
              <a:rPr lang="en-US" altLang="ko-KR">
                <a:solidFill>
                  <a:schemeClr val="tx1"/>
                </a:solidFill>
                <a:latin typeface="Consolas" panose="020B0609020204030204" pitchFamily="49" charset="0"/>
              </a:rPr>
              <a:t>    plt.title('Weight (l1={})'.format(l1))</a:t>
            </a:r>
          </a:p>
          <a:p>
            <a:r>
              <a:rPr lang="en-US" altLang="ko-KR">
                <a:solidFill>
                  <a:schemeClr val="tx1"/>
                </a:solidFill>
                <a:latin typeface="Consolas" panose="020B0609020204030204" pitchFamily="49" charset="0"/>
              </a:rPr>
              <a:t>    plt.ylabel('value')</a:t>
            </a:r>
          </a:p>
          <a:p>
            <a:r>
              <a:rPr lang="en-US" altLang="ko-KR">
                <a:solidFill>
                  <a:schemeClr val="tx1"/>
                </a:solidFill>
                <a:latin typeface="Consolas" panose="020B0609020204030204" pitchFamily="49" charset="0"/>
              </a:rPr>
              <a:t>    plt.xlabel('weight')</a:t>
            </a:r>
          </a:p>
          <a:p>
            <a:r>
              <a:rPr lang="en-US" altLang="ko-KR">
                <a:solidFill>
                  <a:schemeClr val="tx1"/>
                </a:solidFill>
                <a:latin typeface="Consolas" panose="020B0609020204030204" pitchFamily="49" charset="0"/>
              </a:rPr>
              <a:t>    plt.ylim(-4, 4)</a:t>
            </a:r>
          </a:p>
          <a:p>
            <a:r>
              <a:rPr lang="en-US" altLang="ko-KR">
                <a:solidFill>
                  <a:schemeClr val="tx1"/>
                </a:solidFill>
                <a:latin typeface="Consolas" panose="020B0609020204030204" pitchFamily="49" charset="0"/>
              </a:rPr>
              <a:t>    plt.show()</a:t>
            </a: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211577868"/>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a:t>
            </a:r>
            <a:r>
              <a:rPr lang="en-US" altLang="ko-KR" sz="2000" b="1">
                <a:solidFill>
                  <a:srgbClr val="000000"/>
                </a:solidFill>
                <a:latin typeface="Consolas" panose="020B0609020204030204" pitchFamily="49" charset="0"/>
                <a:ea typeface="-2002" pitchFamily="18" charset="-127"/>
              </a:rPr>
              <a:t>1</a:t>
            </a:r>
            <a:r>
              <a:rPr lang="ko-KR" altLang="en-US" sz="2000" b="1">
                <a:solidFill>
                  <a:srgbClr val="000000"/>
                </a:solidFill>
                <a:ea typeface="-2002" pitchFamily="18" charset="-127"/>
              </a:rPr>
              <a:t> 규제 적용</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3.4 </a:t>
            </a:r>
            <a:r>
              <a:rPr lang="ko-KR" altLang="en-US" sz="1800" b="1">
                <a:solidFill>
                  <a:srgbClr val="000000"/>
                </a:solidFill>
                <a:ea typeface="-2002" pitchFamily="18" charset="-127"/>
              </a:rPr>
              <a:t>규제방법 구현</a:t>
            </a:r>
          </a:p>
        </p:txBody>
      </p:sp>
      <p:pic>
        <p:nvPicPr>
          <p:cNvPr id="16386" name="Picture 2">
            <a:extLst>
              <a:ext uri="{FF2B5EF4-FFF2-40B4-BE49-F238E27FC236}">
                <a16:creationId xmlns:a16="http://schemas.microsoft.com/office/drawing/2014/main" id="{B7F2D2F0-91C7-4D2A-9DB5-C28B4DC509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3074" y="1030027"/>
            <a:ext cx="2610947" cy="1851641"/>
          </a:xfrm>
          <a:prstGeom prst="rect">
            <a:avLst/>
          </a:prstGeom>
          <a:noFill/>
          <a:extLst>
            <a:ext uri="{909E8E84-426E-40DD-AFC4-6F175D3DCCD1}">
              <a14:hiddenFill xmlns:a14="http://schemas.microsoft.com/office/drawing/2010/main">
                <a:solidFill>
                  <a:srgbClr val="FFFFFF"/>
                </a:solidFill>
              </a14:hiddenFill>
            </a:ext>
          </a:extLst>
        </p:spPr>
      </p:pic>
      <p:pic>
        <p:nvPicPr>
          <p:cNvPr id="16388" name="Picture 4">
            <a:extLst>
              <a:ext uri="{FF2B5EF4-FFF2-40B4-BE49-F238E27FC236}">
                <a16:creationId xmlns:a16="http://schemas.microsoft.com/office/drawing/2014/main" id="{B9E6813E-EAA5-4641-92AC-932BB5C3F3C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01778" y="1030027"/>
            <a:ext cx="2570983" cy="1851641"/>
          </a:xfrm>
          <a:prstGeom prst="rect">
            <a:avLst/>
          </a:prstGeom>
          <a:noFill/>
          <a:extLst>
            <a:ext uri="{909E8E84-426E-40DD-AFC4-6F175D3DCCD1}">
              <a14:hiddenFill xmlns:a14="http://schemas.microsoft.com/office/drawing/2010/main">
                <a:solidFill>
                  <a:srgbClr val="FFFFFF"/>
                </a:solidFill>
              </a14:hiddenFill>
            </a:ext>
          </a:extLst>
        </p:spPr>
      </p:pic>
      <p:pic>
        <p:nvPicPr>
          <p:cNvPr id="16390" name="Picture 6">
            <a:extLst>
              <a:ext uri="{FF2B5EF4-FFF2-40B4-BE49-F238E27FC236}">
                <a16:creationId xmlns:a16="http://schemas.microsoft.com/office/drawing/2014/main" id="{BC6A4D46-BAF2-4723-A953-0057A87C2E8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93074" y="2881668"/>
            <a:ext cx="2610947" cy="1851641"/>
          </a:xfrm>
          <a:prstGeom prst="rect">
            <a:avLst/>
          </a:prstGeom>
          <a:noFill/>
          <a:extLst>
            <a:ext uri="{909E8E84-426E-40DD-AFC4-6F175D3DCCD1}">
              <a14:hiddenFill xmlns:a14="http://schemas.microsoft.com/office/drawing/2010/main">
                <a:solidFill>
                  <a:srgbClr val="FFFFFF"/>
                </a:solidFill>
              </a14:hiddenFill>
            </a:ext>
          </a:extLst>
        </p:spPr>
      </p:pic>
      <p:pic>
        <p:nvPicPr>
          <p:cNvPr id="16392" name="Picture 8">
            <a:extLst>
              <a:ext uri="{FF2B5EF4-FFF2-40B4-BE49-F238E27FC236}">
                <a16:creationId xmlns:a16="http://schemas.microsoft.com/office/drawing/2014/main" id="{EE7D8900-2D78-4FC5-8401-A3E5A829834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01778" y="2881668"/>
            <a:ext cx="2570983" cy="1851641"/>
          </a:xfrm>
          <a:prstGeom prst="rect">
            <a:avLst/>
          </a:prstGeom>
          <a:noFill/>
          <a:extLst>
            <a:ext uri="{909E8E84-426E-40DD-AFC4-6F175D3DCCD1}">
              <a14:hiddenFill xmlns:a14="http://schemas.microsoft.com/office/drawing/2010/main">
                <a:solidFill>
                  <a:srgbClr val="FFFFFF"/>
                </a:solidFill>
              </a14:hiddenFill>
            </a:ext>
          </a:extLst>
        </p:spPr>
      </p:pic>
      <p:pic>
        <p:nvPicPr>
          <p:cNvPr id="16394" name="Picture 10">
            <a:extLst>
              <a:ext uri="{FF2B5EF4-FFF2-40B4-BE49-F238E27FC236}">
                <a16:creationId xmlns:a16="http://schemas.microsoft.com/office/drawing/2014/main" id="{14838A7C-E87C-474D-B681-A0C4EB8AE62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93074" y="4733309"/>
            <a:ext cx="2610947" cy="1851641"/>
          </a:xfrm>
          <a:prstGeom prst="rect">
            <a:avLst/>
          </a:prstGeom>
          <a:noFill/>
          <a:extLst>
            <a:ext uri="{909E8E84-426E-40DD-AFC4-6F175D3DCCD1}">
              <a14:hiddenFill xmlns:a14="http://schemas.microsoft.com/office/drawing/2010/main">
                <a:solidFill>
                  <a:srgbClr val="FFFFFF"/>
                </a:solidFill>
              </a14:hiddenFill>
            </a:ext>
          </a:extLst>
        </p:spPr>
      </p:pic>
      <p:pic>
        <p:nvPicPr>
          <p:cNvPr id="16396" name="Picture 12">
            <a:extLst>
              <a:ext uri="{FF2B5EF4-FFF2-40B4-BE49-F238E27FC236}">
                <a16:creationId xmlns:a16="http://schemas.microsoft.com/office/drawing/2014/main" id="{7E8B5F0C-8C03-4B2A-A439-8A01C0DB592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01778" y="4733309"/>
            <a:ext cx="2570983" cy="18516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5242100"/>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a:t>
            </a:r>
            <a:r>
              <a:rPr lang="en-US" altLang="ko-KR" sz="2000" b="1">
                <a:solidFill>
                  <a:srgbClr val="000000"/>
                </a:solidFill>
                <a:latin typeface="Consolas" panose="020B0609020204030204" pitchFamily="49" charset="0"/>
                <a:ea typeface="-2002" pitchFamily="18" charset="-127"/>
              </a:rPr>
              <a:t>2</a:t>
            </a:r>
            <a:r>
              <a:rPr lang="ko-KR" altLang="en-US" sz="2000" b="1">
                <a:solidFill>
                  <a:srgbClr val="000000"/>
                </a:solidFill>
                <a:ea typeface="-2002" pitchFamily="18" charset="-127"/>
              </a:rPr>
              <a:t> 규제 적용</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3.4 </a:t>
            </a:r>
            <a:r>
              <a:rPr lang="ko-KR" altLang="en-US" sz="1800" b="1">
                <a:solidFill>
                  <a:srgbClr val="000000"/>
                </a:solidFill>
                <a:ea typeface="-2002" pitchFamily="18" charset="-127"/>
              </a:rPr>
              <a:t>규제방법 구현</a:t>
            </a:r>
          </a:p>
        </p:txBody>
      </p:sp>
      <p:sp>
        <p:nvSpPr>
          <p:cNvPr id="10" name="직사각형 9">
            <a:extLst>
              <a:ext uri="{FF2B5EF4-FFF2-40B4-BE49-F238E27FC236}">
                <a16:creationId xmlns:a16="http://schemas.microsoft.com/office/drawing/2014/main" id="{02DE2CB1-EEF5-46FD-A33C-C3F0CE8510C0}"/>
              </a:ext>
            </a:extLst>
          </p:cNvPr>
          <p:cNvSpPr/>
          <p:nvPr/>
        </p:nvSpPr>
        <p:spPr>
          <a:xfrm>
            <a:off x="932082" y="1039406"/>
            <a:ext cx="8190249" cy="5262979"/>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l2_list = [0.0001, 0.001, 0.01]</a:t>
            </a: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for l2 in l2_list:</a:t>
            </a:r>
          </a:p>
          <a:p>
            <a:r>
              <a:rPr lang="en-US" altLang="ko-KR">
                <a:solidFill>
                  <a:schemeClr val="tx1"/>
                </a:solidFill>
                <a:latin typeface="Consolas" panose="020B0609020204030204" pitchFamily="49" charset="0"/>
              </a:rPr>
              <a:t>    lyr = SingleLayer(l2=l2)</a:t>
            </a:r>
          </a:p>
          <a:p>
            <a:r>
              <a:rPr lang="en-US" altLang="ko-KR">
                <a:solidFill>
                  <a:schemeClr val="tx1"/>
                </a:solidFill>
                <a:latin typeface="Consolas" panose="020B0609020204030204" pitchFamily="49" charset="0"/>
              </a:rPr>
              <a:t>    lyr.fit(x_train_scaled, y_train, x_val=x_val_scaled, y_val=y_val)</a:t>
            </a:r>
          </a:p>
          <a:p>
            <a:r>
              <a:rPr lang="en-US" altLang="ko-KR">
                <a:solidFill>
                  <a:schemeClr val="tx1"/>
                </a:solidFill>
                <a:latin typeface="Consolas" panose="020B0609020204030204" pitchFamily="49" charset="0"/>
              </a:rPr>
              <a:t>    </a:t>
            </a:r>
          </a:p>
          <a:p>
            <a:r>
              <a:rPr lang="en-US" altLang="ko-KR">
                <a:solidFill>
                  <a:schemeClr val="tx1"/>
                </a:solidFill>
                <a:latin typeface="Consolas" panose="020B0609020204030204" pitchFamily="49" charset="0"/>
              </a:rPr>
              <a:t>    plt.plot(lyr.losses)</a:t>
            </a:r>
          </a:p>
          <a:p>
            <a:r>
              <a:rPr lang="en-US" altLang="ko-KR">
                <a:solidFill>
                  <a:schemeClr val="tx1"/>
                </a:solidFill>
                <a:latin typeface="Consolas" panose="020B0609020204030204" pitchFamily="49" charset="0"/>
              </a:rPr>
              <a:t>    plt.plot(lyr.val_losses)</a:t>
            </a:r>
          </a:p>
          <a:p>
            <a:r>
              <a:rPr lang="en-US" altLang="ko-KR">
                <a:solidFill>
                  <a:schemeClr val="tx1"/>
                </a:solidFill>
                <a:latin typeface="Consolas" panose="020B0609020204030204" pitchFamily="49" charset="0"/>
              </a:rPr>
              <a:t>    plt.title('Learning Curve (l2={})'.format(l2))</a:t>
            </a:r>
          </a:p>
          <a:p>
            <a:r>
              <a:rPr lang="en-US" altLang="ko-KR">
                <a:solidFill>
                  <a:schemeClr val="tx1"/>
                </a:solidFill>
                <a:latin typeface="Consolas" panose="020B0609020204030204" pitchFamily="49" charset="0"/>
              </a:rPr>
              <a:t>    plt.ylabel('loss')</a:t>
            </a:r>
          </a:p>
          <a:p>
            <a:r>
              <a:rPr lang="en-US" altLang="ko-KR">
                <a:solidFill>
                  <a:schemeClr val="tx1"/>
                </a:solidFill>
                <a:latin typeface="Consolas" panose="020B0609020204030204" pitchFamily="49" charset="0"/>
              </a:rPr>
              <a:t>    plt.xlabel('epoch')</a:t>
            </a:r>
          </a:p>
          <a:p>
            <a:r>
              <a:rPr lang="en-US" altLang="ko-KR">
                <a:solidFill>
                  <a:schemeClr val="tx1"/>
                </a:solidFill>
                <a:latin typeface="Consolas" panose="020B0609020204030204" pitchFamily="49" charset="0"/>
              </a:rPr>
              <a:t>    plt.legend(['train_loss', 'val_loss'])</a:t>
            </a:r>
          </a:p>
          <a:p>
            <a:r>
              <a:rPr lang="en-US" altLang="ko-KR">
                <a:solidFill>
                  <a:schemeClr val="tx1"/>
                </a:solidFill>
                <a:latin typeface="Consolas" panose="020B0609020204030204" pitchFamily="49" charset="0"/>
              </a:rPr>
              <a:t>    plt.ylim(0, 0.3)</a:t>
            </a:r>
          </a:p>
          <a:p>
            <a:r>
              <a:rPr lang="en-US" altLang="ko-KR">
                <a:solidFill>
                  <a:schemeClr val="tx1"/>
                </a:solidFill>
                <a:latin typeface="Consolas" panose="020B0609020204030204" pitchFamily="49" charset="0"/>
              </a:rPr>
              <a:t>    plt.show()</a:t>
            </a:r>
          </a:p>
          <a:p>
            <a:r>
              <a:rPr lang="en-US" altLang="ko-KR">
                <a:solidFill>
                  <a:schemeClr val="tx1"/>
                </a:solidFill>
                <a:latin typeface="Consolas" panose="020B0609020204030204" pitchFamily="49" charset="0"/>
              </a:rPr>
              <a:t>    </a:t>
            </a:r>
          </a:p>
          <a:p>
            <a:r>
              <a:rPr lang="en-US" altLang="ko-KR">
                <a:solidFill>
                  <a:schemeClr val="tx1"/>
                </a:solidFill>
                <a:latin typeface="Consolas" panose="020B0609020204030204" pitchFamily="49" charset="0"/>
              </a:rPr>
              <a:t>    plt.plot(lyr.w, 'bo')</a:t>
            </a:r>
          </a:p>
          <a:p>
            <a:r>
              <a:rPr lang="en-US" altLang="ko-KR">
                <a:solidFill>
                  <a:schemeClr val="tx1"/>
                </a:solidFill>
                <a:latin typeface="Consolas" panose="020B0609020204030204" pitchFamily="49" charset="0"/>
              </a:rPr>
              <a:t>    plt.title('Weight (l2={})'.format(l2))</a:t>
            </a:r>
          </a:p>
          <a:p>
            <a:r>
              <a:rPr lang="en-US" altLang="ko-KR">
                <a:solidFill>
                  <a:schemeClr val="tx1"/>
                </a:solidFill>
                <a:latin typeface="Consolas" panose="020B0609020204030204" pitchFamily="49" charset="0"/>
              </a:rPr>
              <a:t>    plt.ylabel('value')</a:t>
            </a:r>
          </a:p>
          <a:p>
            <a:r>
              <a:rPr lang="en-US" altLang="ko-KR">
                <a:solidFill>
                  <a:schemeClr val="tx1"/>
                </a:solidFill>
                <a:latin typeface="Consolas" panose="020B0609020204030204" pitchFamily="49" charset="0"/>
              </a:rPr>
              <a:t>    plt.xlabel('weight')</a:t>
            </a:r>
          </a:p>
          <a:p>
            <a:r>
              <a:rPr lang="en-US" altLang="ko-KR">
                <a:solidFill>
                  <a:schemeClr val="tx1"/>
                </a:solidFill>
                <a:latin typeface="Consolas" panose="020B0609020204030204" pitchFamily="49" charset="0"/>
              </a:rPr>
              <a:t>    plt.ylim(-4, 4)</a:t>
            </a:r>
          </a:p>
          <a:p>
            <a:r>
              <a:rPr lang="en-US" altLang="ko-KR">
                <a:solidFill>
                  <a:schemeClr val="tx1"/>
                </a:solidFill>
                <a:latin typeface="Consolas" panose="020B0609020204030204" pitchFamily="49" charset="0"/>
              </a:rPr>
              <a:t>    plt.show()</a:t>
            </a: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3844380057"/>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a:t>
            </a:r>
            <a:r>
              <a:rPr lang="en-US" altLang="ko-KR" sz="2000" b="1">
                <a:solidFill>
                  <a:srgbClr val="000000"/>
                </a:solidFill>
                <a:latin typeface="Consolas" panose="020B0609020204030204" pitchFamily="49" charset="0"/>
                <a:ea typeface="-2002" pitchFamily="18" charset="-127"/>
              </a:rPr>
              <a:t>2</a:t>
            </a:r>
            <a:r>
              <a:rPr lang="ko-KR" altLang="en-US" sz="2000" b="1">
                <a:solidFill>
                  <a:srgbClr val="000000"/>
                </a:solidFill>
                <a:ea typeface="-2002" pitchFamily="18" charset="-127"/>
              </a:rPr>
              <a:t> 규제 적용</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3.4 </a:t>
            </a:r>
            <a:r>
              <a:rPr lang="ko-KR" altLang="en-US" sz="1800" b="1">
                <a:solidFill>
                  <a:srgbClr val="000000"/>
                </a:solidFill>
                <a:ea typeface="-2002" pitchFamily="18" charset="-127"/>
              </a:rPr>
              <a:t>규제방법 구현</a:t>
            </a:r>
          </a:p>
        </p:txBody>
      </p:sp>
      <p:grpSp>
        <p:nvGrpSpPr>
          <p:cNvPr id="2" name="그룹 1">
            <a:extLst>
              <a:ext uri="{FF2B5EF4-FFF2-40B4-BE49-F238E27FC236}">
                <a16:creationId xmlns:a16="http://schemas.microsoft.com/office/drawing/2014/main" id="{D251884C-431C-4001-A366-9EBACCBD6304}"/>
              </a:ext>
            </a:extLst>
          </p:cNvPr>
          <p:cNvGrpSpPr/>
          <p:nvPr/>
        </p:nvGrpSpPr>
        <p:grpSpPr>
          <a:xfrm>
            <a:off x="2170769" y="946242"/>
            <a:ext cx="5493836" cy="5827620"/>
            <a:chOff x="1263803" y="744576"/>
            <a:chExt cx="7410450" cy="7860680"/>
          </a:xfrm>
        </p:grpSpPr>
        <p:pic>
          <p:nvPicPr>
            <p:cNvPr id="23554" name="Picture 2">
              <a:extLst>
                <a:ext uri="{FF2B5EF4-FFF2-40B4-BE49-F238E27FC236}">
                  <a16:creationId xmlns:a16="http://schemas.microsoft.com/office/drawing/2014/main" id="{86E44434-EA98-41E4-9CCE-48F0143734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3803" y="744576"/>
              <a:ext cx="3733800" cy="2647950"/>
            </a:xfrm>
            <a:prstGeom prst="rect">
              <a:avLst/>
            </a:prstGeom>
            <a:noFill/>
            <a:extLst>
              <a:ext uri="{909E8E84-426E-40DD-AFC4-6F175D3DCCD1}">
                <a14:hiddenFill xmlns:a14="http://schemas.microsoft.com/office/drawing/2010/main">
                  <a:solidFill>
                    <a:srgbClr val="FFFFFF"/>
                  </a:solidFill>
                </a14:hiddenFill>
              </a:ext>
            </a:extLst>
          </p:spPr>
        </p:pic>
        <p:pic>
          <p:nvPicPr>
            <p:cNvPr id="23556" name="Picture 4">
              <a:extLst>
                <a:ext uri="{FF2B5EF4-FFF2-40B4-BE49-F238E27FC236}">
                  <a16:creationId xmlns:a16="http://schemas.microsoft.com/office/drawing/2014/main" id="{AEBE7925-1FCA-4C97-BCA6-A618F618E06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97603" y="744576"/>
              <a:ext cx="3676650" cy="2647950"/>
            </a:xfrm>
            <a:prstGeom prst="rect">
              <a:avLst/>
            </a:prstGeom>
            <a:noFill/>
            <a:extLst>
              <a:ext uri="{909E8E84-426E-40DD-AFC4-6F175D3DCCD1}">
                <a14:hiddenFill xmlns:a14="http://schemas.microsoft.com/office/drawing/2010/main">
                  <a:solidFill>
                    <a:srgbClr val="FFFFFF"/>
                  </a:solidFill>
                </a14:hiddenFill>
              </a:ext>
            </a:extLst>
          </p:spPr>
        </p:pic>
        <p:pic>
          <p:nvPicPr>
            <p:cNvPr id="23558" name="Picture 6">
              <a:extLst>
                <a:ext uri="{FF2B5EF4-FFF2-40B4-BE49-F238E27FC236}">
                  <a16:creationId xmlns:a16="http://schemas.microsoft.com/office/drawing/2014/main" id="{BB2579D4-A0D4-43F8-9B51-944B55BE324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63803" y="3309356"/>
              <a:ext cx="3733800" cy="2647950"/>
            </a:xfrm>
            <a:prstGeom prst="rect">
              <a:avLst/>
            </a:prstGeom>
            <a:noFill/>
            <a:extLst>
              <a:ext uri="{909E8E84-426E-40DD-AFC4-6F175D3DCCD1}">
                <a14:hiddenFill xmlns:a14="http://schemas.microsoft.com/office/drawing/2010/main">
                  <a:solidFill>
                    <a:srgbClr val="FFFFFF"/>
                  </a:solidFill>
                </a14:hiddenFill>
              </a:ext>
            </a:extLst>
          </p:spPr>
        </p:pic>
        <p:pic>
          <p:nvPicPr>
            <p:cNvPr id="23560" name="Picture 8">
              <a:extLst>
                <a:ext uri="{FF2B5EF4-FFF2-40B4-BE49-F238E27FC236}">
                  <a16:creationId xmlns:a16="http://schemas.microsoft.com/office/drawing/2014/main" id="{202BC977-F356-477D-85B8-C9BA770BEEC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97603" y="3309356"/>
              <a:ext cx="3676650" cy="2647950"/>
            </a:xfrm>
            <a:prstGeom prst="rect">
              <a:avLst/>
            </a:prstGeom>
            <a:noFill/>
            <a:extLst>
              <a:ext uri="{909E8E84-426E-40DD-AFC4-6F175D3DCCD1}">
                <a14:hiddenFill xmlns:a14="http://schemas.microsoft.com/office/drawing/2010/main">
                  <a:solidFill>
                    <a:srgbClr val="FFFFFF"/>
                  </a:solidFill>
                </a14:hiddenFill>
              </a:ext>
            </a:extLst>
          </p:spPr>
        </p:pic>
        <p:pic>
          <p:nvPicPr>
            <p:cNvPr id="23562" name="Picture 10">
              <a:extLst>
                <a:ext uri="{FF2B5EF4-FFF2-40B4-BE49-F238E27FC236}">
                  <a16:creationId xmlns:a16="http://schemas.microsoft.com/office/drawing/2014/main" id="{CF98524D-1B11-463D-9DF6-FA4D4E4EA33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63803" y="5957306"/>
              <a:ext cx="3733800" cy="2647950"/>
            </a:xfrm>
            <a:prstGeom prst="rect">
              <a:avLst/>
            </a:prstGeom>
            <a:noFill/>
            <a:extLst>
              <a:ext uri="{909E8E84-426E-40DD-AFC4-6F175D3DCCD1}">
                <a14:hiddenFill xmlns:a14="http://schemas.microsoft.com/office/drawing/2010/main">
                  <a:solidFill>
                    <a:srgbClr val="FFFFFF"/>
                  </a:solidFill>
                </a14:hiddenFill>
              </a:ext>
            </a:extLst>
          </p:spPr>
        </p:pic>
        <p:pic>
          <p:nvPicPr>
            <p:cNvPr id="23564" name="Picture 12">
              <a:extLst>
                <a:ext uri="{FF2B5EF4-FFF2-40B4-BE49-F238E27FC236}">
                  <a16:creationId xmlns:a16="http://schemas.microsoft.com/office/drawing/2014/main" id="{C19A02C9-3E31-4AE4-AC03-BC86C734FF2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97603" y="5957306"/>
              <a:ext cx="3676650" cy="264795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8517164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머신 러닝</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3" name="직사각형 2">
            <a:extLst>
              <a:ext uri="{FF2B5EF4-FFF2-40B4-BE49-F238E27FC236}">
                <a16:creationId xmlns:a16="http://schemas.microsoft.com/office/drawing/2014/main" id="{E3F29C67-A7F9-452A-93AF-9D9F98976968}"/>
              </a:ext>
            </a:extLst>
          </p:cNvPr>
          <p:cNvSpPr/>
          <p:nvPr/>
        </p:nvSpPr>
        <p:spPr>
          <a:xfrm>
            <a:off x="3993759" y="2280688"/>
            <a:ext cx="2511292" cy="928802"/>
          </a:xfrm>
          <a:prstGeom prst="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a:solidFill>
                  <a:schemeClr val="tx1"/>
                </a:solidFill>
                <a:latin typeface="고도 B" panose="02000503000000020004" pitchFamily="2" charset="-127"/>
                <a:ea typeface="고도 B" panose="02000503000000020004" pitchFamily="2" charset="-127"/>
              </a:rPr>
              <a:t>전통적인 </a:t>
            </a:r>
            <a:endParaRPr lang="en-US" altLang="ko-KR" sz="2000">
              <a:solidFill>
                <a:schemeClr val="tx1"/>
              </a:solidFill>
              <a:latin typeface="고도 B" panose="02000503000000020004" pitchFamily="2" charset="-127"/>
              <a:ea typeface="고도 B" panose="02000503000000020004" pitchFamily="2" charset="-127"/>
            </a:endParaRPr>
          </a:p>
          <a:p>
            <a:pPr algn="ctr"/>
            <a:r>
              <a:rPr lang="ko-KR" altLang="en-US" sz="2000">
                <a:solidFill>
                  <a:schemeClr val="tx1"/>
                </a:solidFill>
                <a:latin typeface="고도 B" panose="02000503000000020004" pitchFamily="2" charset="-127"/>
                <a:ea typeface="고도 B" panose="02000503000000020004" pitchFamily="2" charset="-127"/>
              </a:rPr>
              <a:t>프로그래밍</a:t>
            </a:r>
          </a:p>
        </p:txBody>
      </p:sp>
      <p:sp>
        <p:nvSpPr>
          <p:cNvPr id="4" name="TextBox 3">
            <a:extLst>
              <a:ext uri="{FF2B5EF4-FFF2-40B4-BE49-F238E27FC236}">
                <a16:creationId xmlns:a16="http://schemas.microsoft.com/office/drawing/2014/main" id="{66A3213A-60BC-4D2B-8AB4-69606AE9460C}"/>
              </a:ext>
            </a:extLst>
          </p:cNvPr>
          <p:cNvSpPr txBox="1"/>
          <p:nvPr/>
        </p:nvSpPr>
        <p:spPr>
          <a:xfrm>
            <a:off x="2343375" y="2233914"/>
            <a:ext cx="748923" cy="461665"/>
          </a:xfrm>
          <a:prstGeom prst="rect">
            <a:avLst/>
          </a:prstGeom>
          <a:noFill/>
        </p:spPr>
        <p:txBody>
          <a:bodyPr wrap="none" rtlCol="0">
            <a:spAutoFit/>
          </a:bodyPr>
          <a:lstStyle/>
          <a:p>
            <a:pPr algn="l"/>
            <a:r>
              <a:rPr lang="ko-KR" altLang="en-US" sz="2400">
                <a:solidFill>
                  <a:schemeClr val="tx1"/>
                </a:solidFill>
                <a:latin typeface="고도 B" panose="02000503000000020004" pitchFamily="2" charset="-127"/>
                <a:ea typeface="고도 B" panose="02000503000000020004" pitchFamily="2" charset="-127"/>
              </a:rPr>
              <a:t>규칙</a:t>
            </a:r>
          </a:p>
        </p:txBody>
      </p:sp>
      <p:sp>
        <p:nvSpPr>
          <p:cNvPr id="11" name="TextBox 10">
            <a:extLst>
              <a:ext uri="{FF2B5EF4-FFF2-40B4-BE49-F238E27FC236}">
                <a16:creationId xmlns:a16="http://schemas.microsoft.com/office/drawing/2014/main" id="{2A9CFCA7-2051-42D5-9D26-B381F8A0BB11}"/>
              </a:ext>
            </a:extLst>
          </p:cNvPr>
          <p:cNvSpPr txBox="1"/>
          <p:nvPr/>
        </p:nvSpPr>
        <p:spPr>
          <a:xfrm>
            <a:off x="2079723" y="2754093"/>
            <a:ext cx="1026243" cy="461665"/>
          </a:xfrm>
          <a:prstGeom prst="rect">
            <a:avLst/>
          </a:prstGeom>
          <a:noFill/>
        </p:spPr>
        <p:txBody>
          <a:bodyPr wrap="none" rtlCol="0">
            <a:spAutoFit/>
          </a:bodyPr>
          <a:lstStyle/>
          <a:p>
            <a:pPr algn="l"/>
            <a:r>
              <a:rPr lang="ko-KR" altLang="en-US" sz="2400">
                <a:solidFill>
                  <a:schemeClr val="tx1"/>
                </a:solidFill>
                <a:latin typeface="고도 B" panose="02000503000000020004" pitchFamily="2" charset="-127"/>
                <a:ea typeface="고도 B" panose="02000503000000020004" pitchFamily="2" charset="-127"/>
              </a:rPr>
              <a:t>데이터</a:t>
            </a:r>
          </a:p>
        </p:txBody>
      </p:sp>
      <p:sp>
        <p:nvSpPr>
          <p:cNvPr id="12" name="TextBox 11">
            <a:extLst>
              <a:ext uri="{FF2B5EF4-FFF2-40B4-BE49-F238E27FC236}">
                <a16:creationId xmlns:a16="http://schemas.microsoft.com/office/drawing/2014/main" id="{DA17F9C7-BCAB-4C5A-8694-45EE03A1A58D}"/>
              </a:ext>
            </a:extLst>
          </p:cNvPr>
          <p:cNvSpPr txBox="1"/>
          <p:nvPr/>
        </p:nvSpPr>
        <p:spPr>
          <a:xfrm>
            <a:off x="7339648" y="2511452"/>
            <a:ext cx="758541" cy="461665"/>
          </a:xfrm>
          <a:prstGeom prst="rect">
            <a:avLst/>
          </a:prstGeom>
          <a:noFill/>
        </p:spPr>
        <p:txBody>
          <a:bodyPr wrap="none" rtlCol="0">
            <a:spAutoFit/>
          </a:bodyPr>
          <a:lstStyle/>
          <a:p>
            <a:pPr algn="l"/>
            <a:r>
              <a:rPr lang="ko-KR" altLang="en-US" sz="2400">
                <a:solidFill>
                  <a:schemeClr val="tx1"/>
                </a:solidFill>
                <a:latin typeface="고도 B" panose="02000503000000020004" pitchFamily="2" charset="-127"/>
                <a:ea typeface="고도 B" panose="02000503000000020004" pitchFamily="2" charset="-127"/>
              </a:rPr>
              <a:t>해답</a:t>
            </a:r>
          </a:p>
        </p:txBody>
      </p:sp>
      <p:cxnSp>
        <p:nvCxnSpPr>
          <p:cNvPr id="15" name="직선 화살표 연결선 14">
            <a:extLst>
              <a:ext uri="{FF2B5EF4-FFF2-40B4-BE49-F238E27FC236}">
                <a16:creationId xmlns:a16="http://schemas.microsoft.com/office/drawing/2014/main" id="{691A7664-55A7-4155-A72E-9771D36E0CB7}"/>
              </a:ext>
            </a:extLst>
          </p:cNvPr>
          <p:cNvCxnSpPr/>
          <p:nvPr/>
        </p:nvCxnSpPr>
        <p:spPr>
          <a:xfrm>
            <a:off x="3159162" y="2978726"/>
            <a:ext cx="834597" cy="0"/>
          </a:xfrm>
          <a:prstGeom prst="straightConnector1">
            <a:avLst/>
          </a:prstGeom>
          <a:ln w="1905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ACC6783B-1BE3-47F0-9B25-73D25271176E}"/>
              </a:ext>
            </a:extLst>
          </p:cNvPr>
          <p:cNvCxnSpPr/>
          <p:nvPr/>
        </p:nvCxnSpPr>
        <p:spPr>
          <a:xfrm>
            <a:off x="6505051" y="2754093"/>
            <a:ext cx="834597" cy="0"/>
          </a:xfrm>
          <a:prstGeom prst="straightConnector1">
            <a:avLst/>
          </a:prstGeom>
          <a:ln w="19050">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17" name="직사각형 16">
            <a:extLst>
              <a:ext uri="{FF2B5EF4-FFF2-40B4-BE49-F238E27FC236}">
                <a16:creationId xmlns:a16="http://schemas.microsoft.com/office/drawing/2014/main" id="{9B34B59E-F1A3-4D4C-B4D3-CA6ADB8116FE}"/>
              </a:ext>
            </a:extLst>
          </p:cNvPr>
          <p:cNvSpPr/>
          <p:nvPr/>
        </p:nvSpPr>
        <p:spPr>
          <a:xfrm>
            <a:off x="3993759" y="4160228"/>
            <a:ext cx="2511292" cy="928802"/>
          </a:xfrm>
          <a:prstGeom prst="rect">
            <a:avLst/>
          </a:prstGeom>
          <a:solidFill>
            <a:schemeClr val="accent5">
              <a:lumMod val="9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a:solidFill>
                  <a:schemeClr val="tx1"/>
                </a:solidFill>
                <a:latin typeface="고도 B" panose="02000503000000020004" pitchFamily="2" charset="-127"/>
                <a:ea typeface="고도 B" panose="02000503000000020004" pitchFamily="2" charset="-127"/>
              </a:rPr>
              <a:t>머신 러닝</a:t>
            </a:r>
          </a:p>
        </p:txBody>
      </p:sp>
      <p:sp>
        <p:nvSpPr>
          <p:cNvPr id="18" name="TextBox 17">
            <a:extLst>
              <a:ext uri="{FF2B5EF4-FFF2-40B4-BE49-F238E27FC236}">
                <a16:creationId xmlns:a16="http://schemas.microsoft.com/office/drawing/2014/main" id="{05778C7B-72CA-4257-8C7B-B2E7D8A9BC8F}"/>
              </a:ext>
            </a:extLst>
          </p:cNvPr>
          <p:cNvSpPr txBox="1"/>
          <p:nvPr/>
        </p:nvSpPr>
        <p:spPr>
          <a:xfrm>
            <a:off x="2079723" y="4166359"/>
            <a:ext cx="1026243" cy="461665"/>
          </a:xfrm>
          <a:prstGeom prst="rect">
            <a:avLst/>
          </a:prstGeom>
          <a:noFill/>
        </p:spPr>
        <p:txBody>
          <a:bodyPr wrap="none" rtlCol="0">
            <a:spAutoFit/>
          </a:bodyPr>
          <a:lstStyle/>
          <a:p>
            <a:pPr algn="l"/>
            <a:r>
              <a:rPr lang="ko-KR" altLang="en-US" sz="2400">
                <a:solidFill>
                  <a:schemeClr val="tx1"/>
                </a:solidFill>
                <a:latin typeface="고도 B" panose="02000503000000020004" pitchFamily="2" charset="-127"/>
                <a:ea typeface="고도 B" panose="02000503000000020004" pitchFamily="2" charset="-127"/>
              </a:rPr>
              <a:t>데이터</a:t>
            </a:r>
          </a:p>
        </p:txBody>
      </p:sp>
      <p:sp>
        <p:nvSpPr>
          <p:cNvPr id="19" name="TextBox 18">
            <a:extLst>
              <a:ext uri="{FF2B5EF4-FFF2-40B4-BE49-F238E27FC236}">
                <a16:creationId xmlns:a16="http://schemas.microsoft.com/office/drawing/2014/main" id="{0AF0FFE0-E6BF-4E3E-8A24-C242C53E5CFB}"/>
              </a:ext>
            </a:extLst>
          </p:cNvPr>
          <p:cNvSpPr txBox="1"/>
          <p:nvPr/>
        </p:nvSpPr>
        <p:spPr>
          <a:xfrm>
            <a:off x="2335263" y="4633634"/>
            <a:ext cx="758541" cy="461665"/>
          </a:xfrm>
          <a:prstGeom prst="rect">
            <a:avLst/>
          </a:prstGeom>
          <a:noFill/>
        </p:spPr>
        <p:txBody>
          <a:bodyPr wrap="none" rtlCol="0">
            <a:spAutoFit/>
          </a:bodyPr>
          <a:lstStyle/>
          <a:p>
            <a:pPr algn="l"/>
            <a:r>
              <a:rPr lang="ko-KR" altLang="en-US" sz="2400">
                <a:solidFill>
                  <a:schemeClr val="tx1"/>
                </a:solidFill>
                <a:latin typeface="고도 B" panose="02000503000000020004" pitchFamily="2" charset="-127"/>
                <a:ea typeface="고도 B" panose="02000503000000020004" pitchFamily="2" charset="-127"/>
              </a:rPr>
              <a:t>해답</a:t>
            </a:r>
          </a:p>
        </p:txBody>
      </p:sp>
      <p:sp>
        <p:nvSpPr>
          <p:cNvPr id="20" name="TextBox 19">
            <a:extLst>
              <a:ext uri="{FF2B5EF4-FFF2-40B4-BE49-F238E27FC236}">
                <a16:creationId xmlns:a16="http://schemas.microsoft.com/office/drawing/2014/main" id="{CFD087B6-87B3-422F-BD51-68DA89F36AB0}"/>
              </a:ext>
            </a:extLst>
          </p:cNvPr>
          <p:cNvSpPr txBox="1"/>
          <p:nvPr/>
        </p:nvSpPr>
        <p:spPr>
          <a:xfrm>
            <a:off x="7339648" y="4390992"/>
            <a:ext cx="748923" cy="461665"/>
          </a:xfrm>
          <a:prstGeom prst="rect">
            <a:avLst/>
          </a:prstGeom>
          <a:noFill/>
        </p:spPr>
        <p:txBody>
          <a:bodyPr wrap="none" rtlCol="0">
            <a:spAutoFit/>
          </a:bodyPr>
          <a:lstStyle/>
          <a:p>
            <a:pPr algn="l"/>
            <a:r>
              <a:rPr lang="ko-KR" altLang="en-US" sz="2400">
                <a:solidFill>
                  <a:schemeClr val="tx1"/>
                </a:solidFill>
                <a:latin typeface="고도 B" panose="02000503000000020004" pitchFamily="2" charset="-127"/>
                <a:ea typeface="고도 B" panose="02000503000000020004" pitchFamily="2" charset="-127"/>
              </a:rPr>
              <a:t>규칙</a:t>
            </a:r>
          </a:p>
        </p:txBody>
      </p:sp>
      <p:cxnSp>
        <p:nvCxnSpPr>
          <p:cNvPr id="22" name="직선 화살표 연결선 21">
            <a:extLst>
              <a:ext uri="{FF2B5EF4-FFF2-40B4-BE49-F238E27FC236}">
                <a16:creationId xmlns:a16="http://schemas.microsoft.com/office/drawing/2014/main" id="{D605306A-4449-4B90-BE30-FAFB12736BAE}"/>
              </a:ext>
            </a:extLst>
          </p:cNvPr>
          <p:cNvCxnSpPr/>
          <p:nvPr/>
        </p:nvCxnSpPr>
        <p:spPr>
          <a:xfrm>
            <a:off x="3159162" y="4858266"/>
            <a:ext cx="834597" cy="0"/>
          </a:xfrm>
          <a:prstGeom prst="straightConnector1">
            <a:avLst/>
          </a:prstGeom>
          <a:ln w="1905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FB9C6752-4058-47D8-A8B0-EBD510A1259C}"/>
              </a:ext>
            </a:extLst>
          </p:cNvPr>
          <p:cNvCxnSpPr/>
          <p:nvPr/>
        </p:nvCxnSpPr>
        <p:spPr>
          <a:xfrm>
            <a:off x="6505051" y="4633634"/>
            <a:ext cx="834597" cy="0"/>
          </a:xfrm>
          <a:prstGeom prst="straightConnector1">
            <a:avLst/>
          </a:prstGeom>
          <a:ln w="1905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ABFCF06D-71A3-4878-A0B7-EEB353FCE5EE}"/>
              </a:ext>
            </a:extLst>
          </p:cNvPr>
          <p:cNvCxnSpPr/>
          <p:nvPr/>
        </p:nvCxnSpPr>
        <p:spPr>
          <a:xfrm>
            <a:off x="3159162" y="2511452"/>
            <a:ext cx="834597" cy="0"/>
          </a:xfrm>
          <a:prstGeom prst="straightConnector1">
            <a:avLst/>
          </a:prstGeom>
          <a:ln w="1905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A4FD938A-9A1D-4905-B17C-3052F405F3EE}"/>
              </a:ext>
            </a:extLst>
          </p:cNvPr>
          <p:cNvCxnSpPr/>
          <p:nvPr/>
        </p:nvCxnSpPr>
        <p:spPr>
          <a:xfrm>
            <a:off x="3159162" y="4390992"/>
            <a:ext cx="834597" cy="0"/>
          </a:xfrm>
          <a:prstGeom prst="straightConnector1">
            <a:avLst/>
          </a:prstGeom>
          <a:ln w="19050">
            <a:solidFill>
              <a:schemeClr val="bg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6528336"/>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2188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3.1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단일층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3.2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검증 세트 분리와 스케일링</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3.3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과대적합과 과소적합</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3.4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규제방법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3.5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교차 검증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3.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신경망 시작하기</a:t>
            </a:r>
          </a:p>
        </p:txBody>
      </p:sp>
    </p:spTree>
    <p:extLst>
      <p:ext uri="{BB962C8B-B14F-4D97-AF65-F5344CB8AC3E}">
        <p14:creationId xmlns:p14="http://schemas.microsoft.com/office/powerpoint/2010/main" val="628306586"/>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K </a:t>
            </a:r>
            <a:r>
              <a:rPr lang="ko-KR" altLang="en-US" sz="2000" b="1">
                <a:solidFill>
                  <a:srgbClr val="000000"/>
                </a:solidFill>
                <a:ea typeface="-2002" pitchFamily="18" charset="-127"/>
              </a:rPr>
              <a:t>폴드 교차 검증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3.5 </a:t>
            </a:r>
            <a:r>
              <a:rPr lang="ko-KR" altLang="en-US" sz="1800" b="1">
                <a:solidFill>
                  <a:srgbClr val="000000"/>
                </a:solidFill>
                <a:ea typeface="-2002" pitchFamily="18" charset="-127"/>
              </a:rPr>
              <a:t>교차 검증 구현</a:t>
            </a:r>
          </a:p>
        </p:txBody>
      </p:sp>
      <p:sp>
        <p:nvSpPr>
          <p:cNvPr id="13" name="직사각형 12">
            <a:extLst>
              <a:ext uri="{FF2B5EF4-FFF2-40B4-BE49-F238E27FC236}">
                <a16:creationId xmlns:a16="http://schemas.microsoft.com/office/drawing/2014/main" id="{56665C71-E477-48F5-A304-7E48AB2FD5CA}"/>
              </a:ext>
            </a:extLst>
          </p:cNvPr>
          <p:cNvSpPr/>
          <p:nvPr/>
        </p:nvSpPr>
        <p:spPr>
          <a:xfrm>
            <a:off x="7845850" y="1496107"/>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20%</a:t>
            </a:r>
            <a:endParaRPr lang="ko-KR" altLang="en-US">
              <a:solidFill>
                <a:schemeClr val="tx1"/>
              </a:solidFill>
              <a:latin typeface="Consolas" panose="020B0609020204030204" pitchFamily="49" charset="0"/>
            </a:endParaRPr>
          </a:p>
        </p:txBody>
      </p:sp>
      <p:sp>
        <p:nvSpPr>
          <p:cNvPr id="14" name="TextBox 13">
            <a:extLst>
              <a:ext uri="{FF2B5EF4-FFF2-40B4-BE49-F238E27FC236}">
                <a16:creationId xmlns:a16="http://schemas.microsoft.com/office/drawing/2014/main" id="{8FF87657-6AA7-4CC6-B0A3-89E099850C45}"/>
              </a:ext>
            </a:extLst>
          </p:cNvPr>
          <p:cNvSpPr txBox="1"/>
          <p:nvPr/>
        </p:nvSpPr>
        <p:spPr>
          <a:xfrm>
            <a:off x="3994025" y="988745"/>
            <a:ext cx="1098087" cy="330322"/>
          </a:xfrm>
          <a:prstGeom prst="rect">
            <a:avLst/>
          </a:prstGeom>
          <a:noFill/>
        </p:spPr>
        <p:txBody>
          <a:bodyPr wrap="square" rtlCol="0">
            <a:spAutoFit/>
          </a:bodyPr>
          <a:lstStyle/>
          <a:p>
            <a:pPr algn="l"/>
            <a:r>
              <a:rPr lang="en-US" altLang="ko-KR">
                <a:solidFill>
                  <a:schemeClr val="tx1"/>
                </a:solidFill>
                <a:latin typeface="고도 M" panose="02000503000000020004" pitchFamily="2" charset="-127"/>
                <a:ea typeface="고도 M" panose="02000503000000020004" pitchFamily="2" charset="-127"/>
              </a:rPr>
              <a:t>5</a:t>
            </a:r>
            <a:r>
              <a:rPr lang="ko-KR" altLang="en-US">
                <a:solidFill>
                  <a:schemeClr val="tx1"/>
                </a:solidFill>
                <a:latin typeface="고도 M" panose="02000503000000020004" pitchFamily="2" charset="-127"/>
                <a:ea typeface="고도 M" panose="02000503000000020004" pitchFamily="2" charset="-127"/>
              </a:rPr>
              <a:t>개의 폴드</a:t>
            </a:r>
          </a:p>
        </p:txBody>
      </p:sp>
      <p:sp>
        <p:nvSpPr>
          <p:cNvPr id="16" name="TextBox 15">
            <a:extLst>
              <a:ext uri="{FF2B5EF4-FFF2-40B4-BE49-F238E27FC236}">
                <a16:creationId xmlns:a16="http://schemas.microsoft.com/office/drawing/2014/main" id="{36F83941-D09D-4F27-9A63-125FD4385103}"/>
              </a:ext>
            </a:extLst>
          </p:cNvPr>
          <p:cNvSpPr txBox="1"/>
          <p:nvPr/>
        </p:nvSpPr>
        <p:spPr>
          <a:xfrm>
            <a:off x="7977792" y="988745"/>
            <a:ext cx="1126592" cy="330322"/>
          </a:xfrm>
          <a:prstGeom prst="rect">
            <a:avLst/>
          </a:prstGeom>
          <a:noFill/>
        </p:spPr>
        <p:txBody>
          <a:bodyPr wrap="square" rtlCol="0">
            <a:spAutoFit/>
          </a:bodyPr>
          <a:lstStyle/>
          <a:p>
            <a:pPr algn="l"/>
            <a:r>
              <a:rPr lang="ko-KR" altLang="en-US">
                <a:solidFill>
                  <a:schemeClr val="tx1"/>
                </a:solidFill>
                <a:latin typeface="고도 M" panose="02000503000000020004" pitchFamily="2" charset="-127"/>
                <a:ea typeface="고도 M" panose="02000503000000020004" pitchFamily="2" charset="-127"/>
              </a:rPr>
              <a:t>테스트세트</a:t>
            </a:r>
          </a:p>
        </p:txBody>
      </p:sp>
      <p:sp>
        <p:nvSpPr>
          <p:cNvPr id="20" name="타원 19">
            <a:extLst>
              <a:ext uri="{FF2B5EF4-FFF2-40B4-BE49-F238E27FC236}">
                <a16:creationId xmlns:a16="http://schemas.microsoft.com/office/drawing/2014/main" id="{257C337E-69A5-45F7-B94D-AE8146708970}"/>
              </a:ext>
            </a:extLst>
          </p:cNvPr>
          <p:cNvSpPr/>
          <p:nvPr/>
        </p:nvSpPr>
        <p:spPr>
          <a:xfrm>
            <a:off x="9114821" y="1496105"/>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21" name="연결선: 구부러짐 20">
            <a:extLst>
              <a:ext uri="{FF2B5EF4-FFF2-40B4-BE49-F238E27FC236}">
                <a16:creationId xmlns:a16="http://schemas.microsoft.com/office/drawing/2014/main" id="{910F9D52-6407-42E2-AEE0-5A4985303B32}"/>
              </a:ext>
            </a:extLst>
          </p:cNvPr>
          <p:cNvCxnSpPr>
            <a:cxnSpLocks/>
            <a:stCxn id="38" idx="0"/>
            <a:endCxn id="14" idx="1"/>
          </p:cNvCxnSpPr>
          <p:nvPr/>
        </p:nvCxnSpPr>
        <p:spPr>
          <a:xfrm rot="5400000" flipH="1" flipV="1">
            <a:off x="2420392" y="-77537"/>
            <a:ext cx="342190" cy="2805076"/>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연결선: 구부러짐 21">
            <a:extLst>
              <a:ext uri="{FF2B5EF4-FFF2-40B4-BE49-F238E27FC236}">
                <a16:creationId xmlns:a16="http://schemas.microsoft.com/office/drawing/2014/main" id="{BDC43C67-9B32-49B5-9CFF-A9EBAD59C03F}"/>
              </a:ext>
            </a:extLst>
          </p:cNvPr>
          <p:cNvCxnSpPr>
            <a:cxnSpLocks/>
            <a:stCxn id="14" idx="3"/>
            <a:endCxn id="34" idx="0"/>
          </p:cNvCxnSpPr>
          <p:nvPr/>
        </p:nvCxnSpPr>
        <p:spPr>
          <a:xfrm>
            <a:off x="5092112" y="1153906"/>
            <a:ext cx="2758627" cy="353082"/>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연결선: 구부러짐 24">
            <a:extLst>
              <a:ext uri="{FF2B5EF4-FFF2-40B4-BE49-F238E27FC236}">
                <a16:creationId xmlns:a16="http://schemas.microsoft.com/office/drawing/2014/main" id="{A101A225-11CE-44AB-BAFA-7A466EB0CFEC}"/>
              </a:ext>
            </a:extLst>
          </p:cNvPr>
          <p:cNvCxnSpPr>
            <a:cxnSpLocks/>
            <a:stCxn id="16" idx="1"/>
            <a:endCxn id="34" idx="0"/>
          </p:cNvCxnSpPr>
          <p:nvPr/>
        </p:nvCxnSpPr>
        <p:spPr>
          <a:xfrm rot="10800000" flipV="1">
            <a:off x="7850740" y="1153906"/>
            <a:ext cx="127053" cy="353082"/>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연결선: 구부러짐 25">
            <a:extLst>
              <a:ext uri="{FF2B5EF4-FFF2-40B4-BE49-F238E27FC236}">
                <a16:creationId xmlns:a16="http://schemas.microsoft.com/office/drawing/2014/main" id="{C36C3135-F8C6-4615-9247-7107CD06B352}"/>
              </a:ext>
            </a:extLst>
          </p:cNvPr>
          <p:cNvCxnSpPr>
            <a:cxnSpLocks/>
            <a:stCxn id="20" idx="0"/>
            <a:endCxn id="16" idx="3"/>
          </p:cNvCxnSpPr>
          <p:nvPr/>
        </p:nvCxnSpPr>
        <p:spPr>
          <a:xfrm rot="16200000" flipV="1">
            <a:off x="8977392" y="1280898"/>
            <a:ext cx="342200" cy="88216"/>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직사각형 26">
            <a:extLst>
              <a:ext uri="{FF2B5EF4-FFF2-40B4-BE49-F238E27FC236}">
                <a16:creationId xmlns:a16="http://schemas.microsoft.com/office/drawing/2014/main" id="{37822369-6ED3-4F69-B12F-C8DA8AEC52F5}"/>
              </a:ext>
            </a:extLst>
          </p:cNvPr>
          <p:cNvSpPr/>
          <p:nvPr/>
        </p:nvSpPr>
        <p:spPr>
          <a:xfrm>
            <a:off x="6513089" y="1496105"/>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88C67290-45F8-45D7-9C90-48C77DCF31A6}"/>
              </a:ext>
            </a:extLst>
          </p:cNvPr>
          <p:cNvSpPr/>
          <p:nvPr/>
        </p:nvSpPr>
        <p:spPr>
          <a:xfrm>
            <a:off x="5180328" y="1496104"/>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8DDE413D-482C-4BFF-B91F-694E045C5860}"/>
              </a:ext>
            </a:extLst>
          </p:cNvPr>
          <p:cNvSpPr/>
          <p:nvPr/>
        </p:nvSpPr>
        <p:spPr>
          <a:xfrm>
            <a:off x="3847567" y="1496102"/>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28B44613-B485-40B3-A5B7-299D880D8E08}"/>
              </a:ext>
            </a:extLst>
          </p:cNvPr>
          <p:cNvSpPr/>
          <p:nvPr/>
        </p:nvSpPr>
        <p:spPr>
          <a:xfrm>
            <a:off x="2514806" y="1496100"/>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A73F7852-1D19-4E06-A303-5E8B404113B6}"/>
              </a:ext>
            </a:extLst>
          </p:cNvPr>
          <p:cNvSpPr/>
          <p:nvPr/>
        </p:nvSpPr>
        <p:spPr>
          <a:xfrm>
            <a:off x="1182045" y="1496098"/>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34" name="타원 33">
            <a:extLst>
              <a:ext uri="{FF2B5EF4-FFF2-40B4-BE49-F238E27FC236}">
                <a16:creationId xmlns:a16="http://schemas.microsoft.com/office/drawing/2014/main" id="{0E5C544F-1969-4D53-A8CC-2CCF693931BC}"/>
              </a:ext>
            </a:extLst>
          </p:cNvPr>
          <p:cNvSpPr/>
          <p:nvPr/>
        </p:nvSpPr>
        <p:spPr>
          <a:xfrm>
            <a:off x="7772960" y="1506988"/>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타원 37">
            <a:extLst>
              <a:ext uri="{FF2B5EF4-FFF2-40B4-BE49-F238E27FC236}">
                <a16:creationId xmlns:a16="http://schemas.microsoft.com/office/drawing/2014/main" id="{718B3BF1-DCB3-49A6-82FE-256A8D2B5D47}"/>
              </a:ext>
            </a:extLst>
          </p:cNvPr>
          <p:cNvSpPr/>
          <p:nvPr/>
        </p:nvSpPr>
        <p:spPr>
          <a:xfrm>
            <a:off x="1111170" y="1496096"/>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C7E2480B-4A63-48C1-B85D-C9DE8A2D5618}"/>
              </a:ext>
            </a:extLst>
          </p:cNvPr>
          <p:cNvSpPr/>
          <p:nvPr/>
        </p:nvSpPr>
        <p:spPr>
          <a:xfrm>
            <a:off x="6527079" y="2345982"/>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AE8AD27A-029C-4265-A5D0-FE413BF04360}"/>
              </a:ext>
            </a:extLst>
          </p:cNvPr>
          <p:cNvSpPr/>
          <p:nvPr/>
        </p:nvSpPr>
        <p:spPr>
          <a:xfrm>
            <a:off x="5194318" y="2345980"/>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47ED20B4-D96F-4DE4-9D47-050C3B7A2B81}"/>
              </a:ext>
            </a:extLst>
          </p:cNvPr>
          <p:cNvSpPr/>
          <p:nvPr/>
        </p:nvSpPr>
        <p:spPr>
          <a:xfrm>
            <a:off x="3861557" y="2345978"/>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B9A61233-A394-4911-A674-C099C9F762F0}"/>
              </a:ext>
            </a:extLst>
          </p:cNvPr>
          <p:cNvSpPr/>
          <p:nvPr/>
        </p:nvSpPr>
        <p:spPr>
          <a:xfrm>
            <a:off x="2528796" y="2345976"/>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E4E716FF-6BBB-4F93-B760-424442B72C03}"/>
              </a:ext>
            </a:extLst>
          </p:cNvPr>
          <p:cNvSpPr/>
          <p:nvPr/>
        </p:nvSpPr>
        <p:spPr>
          <a:xfrm>
            <a:off x="1196035" y="2345974"/>
            <a:ext cx="1346751" cy="464589"/>
          </a:xfrm>
          <a:prstGeom prst="rect">
            <a:avLst/>
          </a:prstGeom>
          <a:solidFill>
            <a:srgbClr val="FFFFCC"/>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52" name="타원 51">
            <a:extLst>
              <a:ext uri="{FF2B5EF4-FFF2-40B4-BE49-F238E27FC236}">
                <a16:creationId xmlns:a16="http://schemas.microsoft.com/office/drawing/2014/main" id="{0E52A99A-1B19-4E2B-8191-F0DA381F2FEE}"/>
              </a:ext>
            </a:extLst>
          </p:cNvPr>
          <p:cNvSpPr/>
          <p:nvPr/>
        </p:nvSpPr>
        <p:spPr>
          <a:xfrm>
            <a:off x="7786950" y="2356864"/>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3" name="타원 52">
            <a:extLst>
              <a:ext uri="{FF2B5EF4-FFF2-40B4-BE49-F238E27FC236}">
                <a16:creationId xmlns:a16="http://schemas.microsoft.com/office/drawing/2014/main" id="{500FEA39-7882-4254-B379-200C2D1E8717}"/>
              </a:ext>
            </a:extLst>
          </p:cNvPr>
          <p:cNvSpPr/>
          <p:nvPr/>
        </p:nvSpPr>
        <p:spPr>
          <a:xfrm>
            <a:off x="1125160" y="2345972"/>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7D9631FE-B54A-4D44-9583-05F51DD25A73}"/>
              </a:ext>
            </a:extLst>
          </p:cNvPr>
          <p:cNvSpPr/>
          <p:nvPr/>
        </p:nvSpPr>
        <p:spPr>
          <a:xfrm>
            <a:off x="6527079" y="3195854"/>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B36D0E45-9695-4F41-91C4-E3846C2E6CA8}"/>
              </a:ext>
            </a:extLst>
          </p:cNvPr>
          <p:cNvSpPr/>
          <p:nvPr/>
        </p:nvSpPr>
        <p:spPr>
          <a:xfrm>
            <a:off x="5194318" y="3195852"/>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59BD4198-E091-4BD6-9922-8BF527D1DA18}"/>
              </a:ext>
            </a:extLst>
          </p:cNvPr>
          <p:cNvSpPr/>
          <p:nvPr/>
        </p:nvSpPr>
        <p:spPr>
          <a:xfrm>
            <a:off x="3861557" y="3195850"/>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4EBEB242-54C0-4739-8EFA-E0DA1C2DC012}"/>
              </a:ext>
            </a:extLst>
          </p:cNvPr>
          <p:cNvSpPr/>
          <p:nvPr/>
        </p:nvSpPr>
        <p:spPr>
          <a:xfrm>
            <a:off x="1196035" y="3195846"/>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69" name="타원 68">
            <a:extLst>
              <a:ext uri="{FF2B5EF4-FFF2-40B4-BE49-F238E27FC236}">
                <a16:creationId xmlns:a16="http://schemas.microsoft.com/office/drawing/2014/main" id="{B2404EA3-1843-48BA-9D74-9CC040D2740E}"/>
              </a:ext>
            </a:extLst>
          </p:cNvPr>
          <p:cNvSpPr/>
          <p:nvPr/>
        </p:nvSpPr>
        <p:spPr>
          <a:xfrm>
            <a:off x="7786950" y="3206737"/>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0" name="타원 69">
            <a:extLst>
              <a:ext uri="{FF2B5EF4-FFF2-40B4-BE49-F238E27FC236}">
                <a16:creationId xmlns:a16="http://schemas.microsoft.com/office/drawing/2014/main" id="{7692465F-AC80-4E35-8EBC-329A3583B47C}"/>
              </a:ext>
            </a:extLst>
          </p:cNvPr>
          <p:cNvSpPr/>
          <p:nvPr/>
        </p:nvSpPr>
        <p:spPr>
          <a:xfrm>
            <a:off x="1125160" y="3195844"/>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62B72D8A-391B-44DE-9F8D-C0DBB5EF30A3}"/>
              </a:ext>
            </a:extLst>
          </p:cNvPr>
          <p:cNvSpPr/>
          <p:nvPr/>
        </p:nvSpPr>
        <p:spPr>
          <a:xfrm>
            <a:off x="6541069" y="4042399"/>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F9025DFB-A7AC-4E28-BE93-435699258CFF}"/>
              </a:ext>
            </a:extLst>
          </p:cNvPr>
          <p:cNvSpPr/>
          <p:nvPr/>
        </p:nvSpPr>
        <p:spPr>
          <a:xfrm>
            <a:off x="5208308" y="4042397"/>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BBC92255-1996-4CA3-9A27-473005971205}"/>
              </a:ext>
            </a:extLst>
          </p:cNvPr>
          <p:cNvSpPr/>
          <p:nvPr/>
        </p:nvSpPr>
        <p:spPr>
          <a:xfrm>
            <a:off x="2542786" y="4042393"/>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4D4CEC58-D229-41AF-999D-EB52C15979A3}"/>
              </a:ext>
            </a:extLst>
          </p:cNvPr>
          <p:cNvSpPr/>
          <p:nvPr/>
        </p:nvSpPr>
        <p:spPr>
          <a:xfrm>
            <a:off x="1210025" y="4042391"/>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76" name="타원 75">
            <a:extLst>
              <a:ext uri="{FF2B5EF4-FFF2-40B4-BE49-F238E27FC236}">
                <a16:creationId xmlns:a16="http://schemas.microsoft.com/office/drawing/2014/main" id="{E5067687-AFC3-44AA-93CF-1C8BB66FF963}"/>
              </a:ext>
            </a:extLst>
          </p:cNvPr>
          <p:cNvSpPr/>
          <p:nvPr/>
        </p:nvSpPr>
        <p:spPr>
          <a:xfrm>
            <a:off x="7800940" y="4053282"/>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7" name="타원 76">
            <a:extLst>
              <a:ext uri="{FF2B5EF4-FFF2-40B4-BE49-F238E27FC236}">
                <a16:creationId xmlns:a16="http://schemas.microsoft.com/office/drawing/2014/main" id="{0528F00E-C381-4ECF-983A-8C91C1E0D60A}"/>
              </a:ext>
            </a:extLst>
          </p:cNvPr>
          <p:cNvSpPr/>
          <p:nvPr/>
        </p:nvSpPr>
        <p:spPr>
          <a:xfrm>
            <a:off x="1139150" y="4042389"/>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47FE3A4B-DC94-4282-AC3C-0ADDABE30FFC}"/>
              </a:ext>
            </a:extLst>
          </p:cNvPr>
          <p:cNvSpPr/>
          <p:nvPr/>
        </p:nvSpPr>
        <p:spPr>
          <a:xfrm>
            <a:off x="6555059" y="4888944"/>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A0F0FF7E-78CF-4C95-A434-B8B52C46D0BB}"/>
              </a:ext>
            </a:extLst>
          </p:cNvPr>
          <p:cNvSpPr/>
          <p:nvPr/>
        </p:nvSpPr>
        <p:spPr>
          <a:xfrm>
            <a:off x="3889537" y="4888940"/>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02F08DF7-2DF1-45E5-8026-569A33B973ED}"/>
              </a:ext>
            </a:extLst>
          </p:cNvPr>
          <p:cNvSpPr/>
          <p:nvPr/>
        </p:nvSpPr>
        <p:spPr>
          <a:xfrm>
            <a:off x="2556776" y="4888939"/>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DF380DC1-E230-41F7-97D9-CD89C15EFF27}"/>
              </a:ext>
            </a:extLst>
          </p:cNvPr>
          <p:cNvSpPr/>
          <p:nvPr/>
        </p:nvSpPr>
        <p:spPr>
          <a:xfrm>
            <a:off x="1224015" y="4888937"/>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83" name="타원 82">
            <a:extLst>
              <a:ext uri="{FF2B5EF4-FFF2-40B4-BE49-F238E27FC236}">
                <a16:creationId xmlns:a16="http://schemas.microsoft.com/office/drawing/2014/main" id="{81CDAD0B-9FBC-423B-9387-4C960B96189A}"/>
              </a:ext>
            </a:extLst>
          </p:cNvPr>
          <p:cNvSpPr/>
          <p:nvPr/>
        </p:nvSpPr>
        <p:spPr>
          <a:xfrm>
            <a:off x="7814930" y="4899827"/>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4" name="타원 83">
            <a:extLst>
              <a:ext uri="{FF2B5EF4-FFF2-40B4-BE49-F238E27FC236}">
                <a16:creationId xmlns:a16="http://schemas.microsoft.com/office/drawing/2014/main" id="{D0513359-AB88-4CD1-AC7B-FDA6CC2C86E7}"/>
              </a:ext>
            </a:extLst>
          </p:cNvPr>
          <p:cNvSpPr/>
          <p:nvPr/>
        </p:nvSpPr>
        <p:spPr>
          <a:xfrm>
            <a:off x="1153140" y="4888935"/>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943E3B76-F3DD-43EB-8E9A-1CE0ED01DE94}"/>
              </a:ext>
            </a:extLst>
          </p:cNvPr>
          <p:cNvSpPr/>
          <p:nvPr/>
        </p:nvSpPr>
        <p:spPr>
          <a:xfrm>
            <a:off x="5236288" y="5735488"/>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D8299931-35C2-4E61-99E0-EA7018A9B859}"/>
              </a:ext>
            </a:extLst>
          </p:cNvPr>
          <p:cNvSpPr/>
          <p:nvPr/>
        </p:nvSpPr>
        <p:spPr>
          <a:xfrm>
            <a:off x="3903527" y="5735486"/>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F8E7FF80-74CE-4436-B91D-CD5064D3F93B}"/>
              </a:ext>
            </a:extLst>
          </p:cNvPr>
          <p:cNvSpPr/>
          <p:nvPr/>
        </p:nvSpPr>
        <p:spPr>
          <a:xfrm>
            <a:off x="2570766" y="5735484"/>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E70C4682-CAF3-4E4D-92CE-7D7F5CEAA42C}"/>
              </a:ext>
            </a:extLst>
          </p:cNvPr>
          <p:cNvSpPr/>
          <p:nvPr/>
        </p:nvSpPr>
        <p:spPr>
          <a:xfrm>
            <a:off x="1238005" y="5735482"/>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90" name="타원 89">
            <a:extLst>
              <a:ext uri="{FF2B5EF4-FFF2-40B4-BE49-F238E27FC236}">
                <a16:creationId xmlns:a16="http://schemas.microsoft.com/office/drawing/2014/main" id="{8AB857A3-0578-4A9E-BC9E-63A817BF702E}"/>
              </a:ext>
            </a:extLst>
          </p:cNvPr>
          <p:cNvSpPr/>
          <p:nvPr/>
        </p:nvSpPr>
        <p:spPr>
          <a:xfrm>
            <a:off x="7828920" y="5746372"/>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1" name="타원 90">
            <a:extLst>
              <a:ext uri="{FF2B5EF4-FFF2-40B4-BE49-F238E27FC236}">
                <a16:creationId xmlns:a16="http://schemas.microsoft.com/office/drawing/2014/main" id="{7EC00672-7737-4B87-A044-CB46FEBFB3FB}"/>
              </a:ext>
            </a:extLst>
          </p:cNvPr>
          <p:cNvSpPr/>
          <p:nvPr/>
        </p:nvSpPr>
        <p:spPr>
          <a:xfrm>
            <a:off x="1167130" y="5735480"/>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D843D961-66F7-43D0-BFAD-90A0BCCB6F5B}"/>
              </a:ext>
            </a:extLst>
          </p:cNvPr>
          <p:cNvSpPr/>
          <p:nvPr/>
        </p:nvSpPr>
        <p:spPr>
          <a:xfrm>
            <a:off x="2528796" y="3195848"/>
            <a:ext cx="1346751" cy="464589"/>
          </a:xfrm>
          <a:prstGeom prst="rect">
            <a:avLst/>
          </a:prstGeom>
          <a:solidFill>
            <a:srgbClr val="FFFFCC"/>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D9E69404-1059-40EF-B91F-B18905938929}"/>
              </a:ext>
            </a:extLst>
          </p:cNvPr>
          <p:cNvSpPr/>
          <p:nvPr/>
        </p:nvSpPr>
        <p:spPr>
          <a:xfrm>
            <a:off x="3875547" y="4042395"/>
            <a:ext cx="1346751" cy="464589"/>
          </a:xfrm>
          <a:prstGeom prst="rect">
            <a:avLst/>
          </a:prstGeom>
          <a:solidFill>
            <a:srgbClr val="FFFFCC"/>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84243E94-B54B-4D13-85C7-AE65B0D00A85}"/>
              </a:ext>
            </a:extLst>
          </p:cNvPr>
          <p:cNvSpPr/>
          <p:nvPr/>
        </p:nvSpPr>
        <p:spPr>
          <a:xfrm>
            <a:off x="5222298" y="4888942"/>
            <a:ext cx="1346751" cy="464589"/>
          </a:xfrm>
          <a:prstGeom prst="rect">
            <a:avLst/>
          </a:prstGeom>
          <a:solidFill>
            <a:srgbClr val="FFFFCC"/>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28B81C45-A52A-482A-832F-0A2B54C0C941}"/>
              </a:ext>
            </a:extLst>
          </p:cNvPr>
          <p:cNvSpPr/>
          <p:nvPr/>
        </p:nvSpPr>
        <p:spPr>
          <a:xfrm>
            <a:off x="6569049" y="5735490"/>
            <a:ext cx="1346751" cy="464589"/>
          </a:xfrm>
          <a:prstGeom prst="rect">
            <a:avLst/>
          </a:prstGeom>
          <a:solidFill>
            <a:srgbClr val="FFFFCC"/>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7176" name="오른쪽 중괄호 7175">
            <a:extLst>
              <a:ext uri="{FF2B5EF4-FFF2-40B4-BE49-F238E27FC236}">
                <a16:creationId xmlns:a16="http://schemas.microsoft.com/office/drawing/2014/main" id="{48DB1659-F20D-4546-9477-75D37BD2994F}"/>
              </a:ext>
            </a:extLst>
          </p:cNvPr>
          <p:cNvSpPr/>
          <p:nvPr/>
        </p:nvSpPr>
        <p:spPr>
          <a:xfrm>
            <a:off x="7901810" y="2345972"/>
            <a:ext cx="424434" cy="3854099"/>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96" name="TextBox 95">
            <a:extLst>
              <a:ext uri="{FF2B5EF4-FFF2-40B4-BE49-F238E27FC236}">
                <a16:creationId xmlns:a16="http://schemas.microsoft.com/office/drawing/2014/main" id="{6CEA247E-393D-4CF9-B38D-0D1E49EBB328}"/>
              </a:ext>
            </a:extLst>
          </p:cNvPr>
          <p:cNvSpPr txBox="1"/>
          <p:nvPr/>
        </p:nvSpPr>
        <p:spPr>
          <a:xfrm>
            <a:off x="8326243" y="4107860"/>
            <a:ext cx="1702419" cy="338554"/>
          </a:xfrm>
          <a:prstGeom prst="rect">
            <a:avLst/>
          </a:prstGeom>
          <a:noFill/>
        </p:spPr>
        <p:txBody>
          <a:bodyPr wrap="square" rtlCol="0">
            <a:spAutoFit/>
          </a:bodyPr>
          <a:lstStyle/>
          <a:p>
            <a:pPr algn="l"/>
            <a:r>
              <a:rPr lang="en-US" altLang="ko-KR">
                <a:solidFill>
                  <a:schemeClr val="tx1"/>
                </a:solidFill>
                <a:latin typeface="고도 M" panose="02000503000000020004" pitchFamily="2" charset="-127"/>
                <a:ea typeface="고도 M" panose="02000503000000020004" pitchFamily="2" charset="-127"/>
              </a:rPr>
              <a:t>5 </a:t>
            </a:r>
            <a:r>
              <a:rPr lang="ko-KR" altLang="en-US">
                <a:solidFill>
                  <a:schemeClr val="tx1"/>
                </a:solidFill>
                <a:latin typeface="고도 M" panose="02000503000000020004" pitchFamily="2" charset="-127"/>
                <a:ea typeface="고도 M" panose="02000503000000020004" pitchFamily="2" charset="-127"/>
              </a:rPr>
              <a:t>폴드 교차 검증</a:t>
            </a:r>
          </a:p>
        </p:txBody>
      </p:sp>
      <p:sp>
        <p:nvSpPr>
          <p:cNvPr id="97" name="TextBox 96">
            <a:extLst>
              <a:ext uri="{FF2B5EF4-FFF2-40B4-BE49-F238E27FC236}">
                <a16:creationId xmlns:a16="http://schemas.microsoft.com/office/drawing/2014/main" id="{91F25453-0604-49CC-A64F-D59BE4C2B03A}"/>
              </a:ext>
            </a:extLst>
          </p:cNvPr>
          <p:cNvSpPr txBox="1"/>
          <p:nvPr/>
        </p:nvSpPr>
        <p:spPr>
          <a:xfrm>
            <a:off x="1405053" y="2795967"/>
            <a:ext cx="1702419" cy="338554"/>
          </a:xfrm>
          <a:prstGeom prst="rect">
            <a:avLst/>
          </a:prstGeom>
          <a:noFill/>
        </p:spPr>
        <p:txBody>
          <a:bodyPr wrap="square" rtlCol="0">
            <a:spAutoFit/>
          </a:bodyPr>
          <a:lstStyle/>
          <a:p>
            <a:pPr algn="l"/>
            <a:r>
              <a:rPr lang="ko-KR" altLang="en-US">
                <a:solidFill>
                  <a:schemeClr val="tx1"/>
                </a:solidFill>
                <a:latin typeface="고도 M" panose="02000503000000020004" pitchFamily="2" charset="-127"/>
                <a:ea typeface="고도 M" panose="02000503000000020004" pitchFamily="2" charset="-127"/>
              </a:rPr>
              <a:t>검증 폴드</a:t>
            </a:r>
          </a:p>
        </p:txBody>
      </p:sp>
      <p:sp>
        <p:nvSpPr>
          <p:cNvPr id="98" name="TextBox 97">
            <a:extLst>
              <a:ext uri="{FF2B5EF4-FFF2-40B4-BE49-F238E27FC236}">
                <a16:creationId xmlns:a16="http://schemas.microsoft.com/office/drawing/2014/main" id="{868FA80D-BB2A-4C6D-885F-CEDA201C9AB4}"/>
              </a:ext>
            </a:extLst>
          </p:cNvPr>
          <p:cNvSpPr txBox="1"/>
          <p:nvPr/>
        </p:nvSpPr>
        <p:spPr>
          <a:xfrm>
            <a:off x="4769006" y="2795967"/>
            <a:ext cx="1702419" cy="338554"/>
          </a:xfrm>
          <a:prstGeom prst="rect">
            <a:avLst/>
          </a:prstGeom>
          <a:noFill/>
        </p:spPr>
        <p:txBody>
          <a:bodyPr wrap="square" rtlCol="0">
            <a:spAutoFit/>
          </a:bodyPr>
          <a:lstStyle/>
          <a:p>
            <a:pPr algn="l"/>
            <a:r>
              <a:rPr lang="ko-KR" altLang="en-US">
                <a:solidFill>
                  <a:schemeClr val="tx1"/>
                </a:solidFill>
                <a:latin typeface="고도 M" panose="02000503000000020004" pitchFamily="2" charset="-127"/>
                <a:ea typeface="고도 M" panose="02000503000000020004" pitchFamily="2" charset="-127"/>
              </a:rPr>
              <a:t>훈련 폴드</a:t>
            </a:r>
          </a:p>
        </p:txBody>
      </p:sp>
    </p:spTree>
    <p:extLst>
      <p:ext uri="{BB962C8B-B14F-4D97-AF65-F5344CB8AC3E}">
        <p14:creationId xmlns:p14="http://schemas.microsoft.com/office/powerpoint/2010/main" val="4159695324"/>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K </a:t>
            </a:r>
            <a:r>
              <a:rPr lang="ko-KR" altLang="en-US" sz="2000" b="1">
                <a:solidFill>
                  <a:srgbClr val="000000"/>
                </a:solidFill>
                <a:ea typeface="-2002" pitchFamily="18" charset="-127"/>
              </a:rPr>
              <a:t>폴드 교차 검증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3.5 </a:t>
            </a:r>
            <a:r>
              <a:rPr lang="ko-KR" altLang="en-US" sz="1800" b="1">
                <a:solidFill>
                  <a:srgbClr val="000000"/>
                </a:solidFill>
                <a:ea typeface="-2002" pitchFamily="18" charset="-127"/>
              </a:rPr>
              <a:t>교차 검증 구현</a:t>
            </a:r>
          </a:p>
        </p:txBody>
      </p:sp>
      <p:sp>
        <p:nvSpPr>
          <p:cNvPr id="96" name="TextBox 95">
            <a:extLst>
              <a:ext uri="{FF2B5EF4-FFF2-40B4-BE49-F238E27FC236}">
                <a16:creationId xmlns:a16="http://schemas.microsoft.com/office/drawing/2014/main" id="{6CEA247E-393D-4CF9-B38D-0D1E49EBB328}"/>
              </a:ext>
            </a:extLst>
          </p:cNvPr>
          <p:cNvSpPr txBox="1"/>
          <p:nvPr/>
        </p:nvSpPr>
        <p:spPr>
          <a:xfrm>
            <a:off x="1100252" y="1409265"/>
            <a:ext cx="8140391" cy="243092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교차 검증 과정</a:t>
            </a:r>
            <a:endParaRPr lang="en-US" altLang="ko-KR" sz="1800">
              <a:solidFill>
                <a:schemeClr val="tx1"/>
              </a:solidFill>
              <a:latin typeface="고도 M" panose="02000503000000020004" pitchFamily="2" charset="-127"/>
              <a:ea typeface="고도 M" panose="02000503000000020004" pitchFamily="2" charset="-127"/>
            </a:endParaRPr>
          </a:p>
          <a:p>
            <a:pPr algn="l"/>
            <a:endParaRPr lang="en-US" altLang="ko-KR">
              <a:solidFill>
                <a:schemeClr val="tx1"/>
              </a:solidFill>
              <a:latin typeface="고도 M" panose="02000503000000020004" pitchFamily="2" charset="-127"/>
              <a:ea typeface="고도 M" panose="02000503000000020004" pitchFamily="2" charset="-127"/>
            </a:endParaRPr>
          </a:p>
          <a:p>
            <a:pPr marL="342900" indent="-342900" algn="l">
              <a:lnSpc>
                <a:spcPct val="150000"/>
              </a:lnSpc>
              <a:buFont typeface="+mj-lt"/>
              <a:buAutoNum type="arabicPeriod"/>
            </a:pPr>
            <a:r>
              <a:rPr lang="ko-KR" altLang="en-US">
                <a:solidFill>
                  <a:schemeClr val="tx1"/>
                </a:solidFill>
                <a:latin typeface="고도 M" panose="02000503000000020004" pitchFamily="2" charset="-127"/>
                <a:ea typeface="고도 M" panose="02000503000000020004" pitchFamily="2" charset="-127"/>
              </a:rPr>
              <a:t>훈련 세트를 </a:t>
            </a:r>
            <a:r>
              <a:rPr lang="en-US" altLang="ko-KR">
                <a:solidFill>
                  <a:schemeClr val="tx1"/>
                </a:solidFill>
                <a:latin typeface="고도 M" panose="02000503000000020004" pitchFamily="2" charset="-127"/>
                <a:ea typeface="고도 M" panose="02000503000000020004" pitchFamily="2" charset="-127"/>
              </a:rPr>
              <a:t>k</a:t>
            </a:r>
            <a:r>
              <a:rPr lang="ko-KR" altLang="en-US">
                <a:solidFill>
                  <a:schemeClr val="tx1"/>
                </a:solidFill>
                <a:latin typeface="고도 M" panose="02000503000000020004" pitchFamily="2" charset="-127"/>
                <a:ea typeface="고도 M" panose="02000503000000020004" pitchFamily="2" charset="-127"/>
              </a:rPr>
              <a:t>개의 폴드</a:t>
            </a:r>
            <a:r>
              <a:rPr lang="en-US" altLang="ko-KR">
                <a:solidFill>
                  <a:schemeClr val="tx1"/>
                </a:solidFill>
                <a:latin typeface="고도 M" panose="02000503000000020004" pitchFamily="2" charset="-127"/>
                <a:ea typeface="고도 M" panose="02000503000000020004" pitchFamily="2" charset="-127"/>
              </a:rPr>
              <a:t>(fold)</a:t>
            </a:r>
            <a:r>
              <a:rPr lang="ko-KR" altLang="en-US">
                <a:solidFill>
                  <a:schemeClr val="tx1"/>
                </a:solidFill>
                <a:latin typeface="고도 M" panose="02000503000000020004" pitchFamily="2" charset="-127"/>
                <a:ea typeface="고도 M" panose="02000503000000020004" pitchFamily="2" charset="-127"/>
              </a:rPr>
              <a:t>로 나눈다</a:t>
            </a:r>
            <a:r>
              <a:rPr lang="en-US" altLang="ko-KR">
                <a:solidFill>
                  <a:schemeClr val="tx1"/>
                </a:solidFill>
                <a:latin typeface="고도 M" panose="02000503000000020004" pitchFamily="2" charset="-127"/>
                <a:ea typeface="고도 M" panose="02000503000000020004" pitchFamily="2" charset="-127"/>
              </a:rPr>
              <a:t>.</a:t>
            </a:r>
          </a:p>
          <a:p>
            <a:pPr marL="342900" indent="-342900" algn="l">
              <a:lnSpc>
                <a:spcPct val="150000"/>
              </a:lnSpc>
              <a:buFont typeface="+mj-lt"/>
              <a:buAutoNum type="arabicPeriod"/>
            </a:pPr>
            <a:r>
              <a:rPr lang="ko-KR" altLang="en-US">
                <a:solidFill>
                  <a:schemeClr val="tx1"/>
                </a:solidFill>
                <a:latin typeface="고도 M" panose="02000503000000020004" pitchFamily="2" charset="-127"/>
                <a:ea typeface="고도 M" panose="02000503000000020004" pitchFamily="2" charset="-127"/>
              </a:rPr>
              <a:t>첫 번째 폴드를 검증 세트로 사용하고 나머지 폴드</a:t>
            </a:r>
            <a:r>
              <a:rPr lang="en-US" altLang="ko-KR">
                <a:solidFill>
                  <a:schemeClr val="tx1"/>
                </a:solidFill>
                <a:latin typeface="고도 M" panose="02000503000000020004" pitchFamily="2" charset="-127"/>
                <a:ea typeface="고도 M" panose="02000503000000020004" pitchFamily="2" charset="-127"/>
              </a:rPr>
              <a:t>(k-1</a:t>
            </a:r>
            <a:r>
              <a:rPr lang="ko-KR" altLang="en-US">
                <a:solidFill>
                  <a:schemeClr val="tx1"/>
                </a:solidFill>
                <a:latin typeface="고도 M" panose="02000503000000020004" pitchFamily="2" charset="-127"/>
                <a:ea typeface="고도 M" panose="02000503000000020004" pitchFamily="2" charset="-127"/>
              </a:rPr>
              <a:t>개</a:t>
            </a:r>
            <a:r>
              <a:rPr lang="en-US" altLang="ko-KR">
                <a:solidFill>
                  <a:schemeClr val="tx1"/>
                </a:solidFill>
                <a:latin typeface="고도 M" panose="02000503000000020004" pitchFamily="2" charset="-127"/>
                <a:ea typeface="고도 M" panose="02000503000000020004" pitchFamily="2" charset="-127"/>
              </a:rPr>
              <a:t>)</a:t>
            </a:r>
            <a:r>
              <a:rPr lang="ko-KR" altLang="en-US">
                <a:solidFill>
                  <a:schemeClr val="tx1"/>
                </a:solidFill>
                <a:latin typeface="고도 M" panose="02000503000000020004" pitchFamily="2" charset="-127"/>
                <a:ea typeface="고도 M" panose="02000503000000020004" pitchFamily="2" charset="-127"/>
              </a:rPr>
              <a:t>를 훈련 세트로 사용 한다</a:t>
            </a:r>
            <a:r>
              <a:rPr lang="en-US" altLang="ko-KR">
                <a:solidFill>
                  <a:schemeClr val="tx1"/>
                </a:solidFill>
                <a:latin typeface="고도 M" panose="02000503000000020004" pitchFamily="2" charset="-127"/>
                <a:ea typeface="고도 M" panose="02000503000000020004" pitchFamily="2" charset="-127"/>
              </a:rPr>
              <a:t>.</a:t>
            </a:r>
          </a:p>
          <a:p>
            <a:pPr marL="342900" indent="-342900" algn="l">
              <a:lnSpc>
                <a:spcPct val="150000"/>
              </a:lnSpc>
              <a:buFont typeface="+mj-lt"/>
              <a:buAutoNum type="arabicPeriod"/>
            </a:pPr>
            <a:r>
              <a:rPr lang="ko-KR" altLang="en-US">
                <a:solidFill>
                  <a:schemeClr val="tx1"/>
                </a:solidFill>
                <a:latin typeface="고도 M" panose="02000503000000020004" pitchFamily="2" charset="-127"/>
                <a:ea typeface="고도 M" panose="02000503000000020004" pitchFamily="2" charset="-127"/>
              </a:rPr>
              <a:t>모델을 훈련한 다음에 검증 세트로 평가 한다</a:t>
            </a:r>
            <a:r>
              <a:rPr lang="en-US" altLang="ko-KR">
                <a:solidFill>
                  <a:schemeClr val="tx1"/>
                </a:solidFill>
                <a:latin typeface="고도 M" panose="02000503000000020004" pitchFamily="2" charset="-127"/>
                <a:ea typeface="고도 M" panose="02000503000000020004" pitchFamily="2" charset="-127"/>
              </a:rPr>
              <a:t>.</a:t>
            </a:r>
          </a:p>
          <a:p>
            <a:pPr marL="342900" indent="-342900" algn="l">
              <a:lnSpc>
                <a:spcPct val="150000"/>
              </a:lnSpc>
              <a:buFont typeface="+mj-lt"/>
              <a:buAutoNum type="arabicPeriod"/>
            </a:pPr>
            <a:r>
              <a:rPr lang="ko-KR" altLang="en-US">
                <a:solidFill>
                  <a:schemeClr val="tx1"/>
                </a:solidFill>
                <a:latin typeface="고도 M" panose="02000503000000020004" pitchFamily="2" charset="-127"/>
                <a:ea typeface="고도 M" panose="02000503000000020004" pitchFamily="2" charset="-127"/>
              </a:rPr>
              <a:t>차례대로 다음 폴드를 검증 세트로 사용하여 반복한다</a:t>
            </a:r>
            <a:r>
              <a:rPr lang="en-US" altLang="ko-KR">
                <a:solidFill>
                  <a:schemeClr val="tx1"/>
                </a:solidFill>
                <a:latin typeface="고도 M" panose="02000503000000020004" pitchFamily="2" charset="-127"/>
                <a:ea typeface="고도 M" panose="02000503000000020004" pitchFamily="2" charset="-127"/>
              </a:rPr>
              <a:t>.</a:t>
            </a:r>
          </a:p>
          <a:p>
            <a:pPr marL="342900" indent="-342900" algn="l">
              <a:lnSpc>
                <a:spcPct val="150000"/>
              </a:lnSpc>
              <a:buFont typeface="+mj-lt"/>
              <a:buAutoNum type="arabicPeriod"/>
            </a:pPr>
            <a:r>
              <a:rPr lang="en-US" altLang="ko-KR">
                <a:solidFill>
                  <a:schemeClr val="tx1"/>
                </a:solidFill>
                <a:latin typeface="고도 M" panose="02000503000000020004" pitchFamily="2" charset="-127"/>
                <a:ea typeface="고도 M" panose="02000503000000020004" pitchFamily="2" charset="-127"/>
              </a:rPr>
              <a:t>k</a:t>
            </a:r>
            <a:r>
              <a:rPr lang="ko-KR" altLang="en-US">
                <a:solidFill>
                  <a:schemeClr val="tx1"/>
                </a:solidFill>
                <a:latin typeface="고도 M" panose="02000503000000020004" pitchFamily="2" charset="-127"/>
                <a:ea typeface="고도 M" panose="02000503000000020004" pitchFamily="2" charset="-127"/>
              </a:rPr>
              <a:t>개의 검증 세트로 </a:t>
            </a:r>
            <a:r>
              <a:rPr lang="en-US" altLang="ko-KR">
                <a:solidFill>
                  <a:schemeClr val="tx1"/>
                </a:solidFill>
                <a:latin typeface="고도 M" panose="02000503000000020004" pitchFamily="2" charset="-127"/>
                <a:ea typeface="고도 M" panose="02000503000000020004" pitchFamily="2" charset="-127"/>
              </a:rPr>
              <a:t>k</a:t>
            </a:r>
            <a:r>
              <a:rPr lang="ko-KR" altLang="en-US">
                <a:solidFill>
                  <a:schemeClr val="tx1"/>
                </a:solidFill>
                <a:latin typeface="고도 M" panose="02000503000000020004" pitchFamily="2" charset="-127"/>
                <a:ea typeface="고도 M" panose="02000503000000020004" pitchFamily="2" charset="-127"/>
              </a:rPr>
              <a:t>번 성능을 평가한 후 계산된 성능의 평균을 내어 최종 성능을 계산한다</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863546890"/>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K </a:t>
            </a:r>
            <a:r>
              <a:rPr lang="ko-KR" altLang="en-US" sz="2000" b="1">
                <a:solidFill>
                  <a:srgbClr val="000000"/>
                </a:solidFill>
                <a:ea typeface="-2002" pitchFamily="18" charset="-127"/>
              </a:rPr>
              <a:t>폴드 교차 검증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3.5 </a:t>
            </a:r>
            <a:r>
              <a:rPr lang="ko-KR" altLang="en-US" sz="1800" b="1">
                <a:solidFill>
                  <a:srgbClr val="000000"/>
                </a:solidFill>
                <a:ea typeface="-2002" pitchFamily="18" charset="-127"/>
              </a:rPr>
              <a:t>교차 검증 구현</a:t>
            </a:r>
          </a:p>
        </p:txBody>
      </p:sp>
      <p:sp>
        <p:nvSpPr>
          <p:cNvPr id="5" name="직사각형 4">
            <a:extLst>
              <a:ext uri="{FF2B5EF4-FFF2-40B4-BE49-F238E27FC236}">
                <a16:creationId xmlns:a16="http://schemas.microsoft.com/office/drawing/2014/main" id="{C198C988-89C8-4746-928B-13D66B0701C8}"/>
              </a:ext>
            </a:extLst>
          </p:cNvPr>
          <p:cNvSpPr/>
          <p:nvPr/>
        </p:nvSpPr>
        <p:spPr>
          <a:xfrm>
            <a:off x="917213" y="957630"/>
            <a:ext cx="8190249" cy="5262979"/>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validation_scores = []</a:t>
            </a:r>
          </a:p>
          <a:p>
            <a:r>
              <a:rPr lang="en-US" altLang="ko-KR" sz="1400">
                <a:solidFill>
                  <a:schemeClr val="tx1"/>
                </a:solidFill>
                <a:latin typeface="Consolas" panose="020B0609020204030204" pitchFamily="49" charset="0"/>
              </a:rPr>
              <a:t>k = 10</a:t>
            </a:r>
          </a:p>
          <a:p>
            <a:r>
              <a:rPr lang="en-US" altLang="ko-KR" sz="1400">
                <a:solidFill>
                  <a:schemeClr val="tx1"/>
                </a:solidFill>
                <a:latin typeface="Consolas" panose="020B0609020204030204" pitchFamily="49" charset="0"/>
              </a:rPr>
              <a:t>bins = len(x_train_all) // k</a:t>
            </a:r>
          </a:p>
          <a:p>
            <a:endParaRPr lang="en-US" altLang="ko-KR" sz="1400">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for i in range(k):</a:t>
            </a:r>
          </a:p>
          <a:p>
            <a:r>
              <a:rPr lang="en-US" altLang="ko-KR" sz="1400">
                <a:solidFill>
                  <a:schemeClr val="tx1"/>
                </a:solidFill>
                <a:latin typeface="Consolas" panose="020B0609020204030204" pitchFamily="49" charset="0"/>
              </a:rPr>
              <a:t>    start = i*bins</a:t>
            </a:r>
          </a:p>
          <a:p>
            <a:r>
              <a:rPr lang="en-US" altLang="ko-KR" sz="1400">
                <a:solidFill>
                  <a:schemeClr val="tx1"/>
                </a:solidFill>
                <a:latin typeface="Consolas" panose="020B0609020204030204" pitchFamily="49" charset="0"/>
              </a:rPr>
              <a:t>    end = (i+1)*bins</a:t>
            </a:r>
          </a:p>
          <a:p>
            <a:r>
              <a:rPr lang="en-US" altLang="ko-KR" sz="1400">
                <a:solidFill>
                  <a:schemeClr val="tx1"/>
                </a:solidFill>
                <a:latin typeface="Consolas" panose="020B0609020204030204" pitchFamily="49" charset="0"/>
              </a:rPr>
              <a:t>    val_fold = x_train_all[start:end]</a:t>
            </a:r>
          </a:p>
          <a:p>
            <a:r>
              <a:rPr lang="en-US" altLang="ko-KR" sz="1400">
                <a:solidFill>
                  <a:schemeClr val="tx1"/>
                </a:solidFill>
                <a:latin typeface="Consolas" panose="020B0609020204030204" pitchFamily="49" charset="0"/>
              </a:rPr>
              <a:t>    val_target = y_train_all[start:end]</a:t>
            </a:r>
          </a:p>
          <a:p>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    train_index = list(range(0, start))+list(range(end, len(x_train)))</a:t>
            </a:r>
          </a:p>
          <a:p>
            <a:r>
              <a:rPr lang="en-US" altLang="ko-KR" sz="1400">
                <a:solidFill>
                  <a:schemeClr val="tx1"/>
                </a:solidFill>
                <a:latin typeface="Consolas" panose="020B0609020204030204" pitchFamily="49" charset="0"/>
              </a:rPr>
              <a:t>    train_fold = x_train_all[train_index]</a:t>
            </a:r>
          </a:p>
          <a:p>
            <a:r>
              <a:rPr lang="en-US" altLang="ko-KR" sz="1400">
                <a:solidFill>
                  <a:schemeClr val="tx1"/>
                </a:solidFill>
                <a:latin typeface="Consolas" panose="020B0609020204030204" pitchFamily="49" charset="0"/>
              </a:rPr>
              <a:t>    train_target = y_train_all[train_index]</a:t>
            </a:r>
          </a:p>
          <a:p>
            <a:r>
              <a:rPr lang="en-US" altLang="ko-KR" sz="1400">
                <a:solidFill>
                  <a:schemeClr val="tx1"/>
                </a:solidFill>
                <a:latin typeface="Consolas" panose="020B0609020204030204" pitchFamily="49" charset="0"/>
              </a:rPr>
              <a:t>    train_mean = np.mean(train_fold, axis=0)</a:t>
            </a:r>
          </a:p>
          <a:p>
            <a:r>
              <a:rPr lang="en-US" altLang="ko-KR" sz="1400">
                <a:solidFill>
                  <a:schemeClr val="tx1"/>
                </a:solidFill>
                <a:latin typeface="Consolas" panose="020B0609020204030204" pitchFamily="49" charset="0"/>
              </a:rPr>
              <a:t>    train_std = np.std(train_fold, axis=0)</a:t>
            </a:r>
          </a:p>
          <a:p>
            <a:r>
              <a:rPr lang="en-US" altLang="ko-KR" sz="1400">
                <a:solidFill>
                  <a:schemeClr val="tx1"/>
                </a:solidFill>
                <a:latin typeface="Consolas" panose="020B0609020204030204" pitchFamily="49" charset="0"/>
              </a:rPr>
              <a:t>    train_fold_scaled = (train_fold - train_mean) / train_std</a:t>
            </a:r>
          </a:p>
          <a:p>
            <a:r>
              <a:rPr lang="en-US" altLang="ko-KR" sz="1400">
                <a:solidFill>
                  <a:schemeClr val="tx1"/>
                </a:solidFill>
                <a:latin typeface="Consolas" panose="020B0609020204030204" pitchFamily="49" charset="0"/>
              </a:rPr>
              <a:t>    val_fold_scaled = (val_fold - train_mean) / train_std</a:t>
            </a:r>
          </a:p>
          <a:p>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    lyr = SingleLayer(l2=0.01)</a:t>
            </a:r>
          </a:p>
          <a:p>
            <a:r>
              <a:rPr lang="en-US" altLang="ko-KR" sz="1400">
                <a:solidFill>
                  <a:schemeClr val="tx1"/>
                </a:solidFill>
                <a:latin typeface="Consolas" panose="020B0609020204030204" pitchFamily="49" charset="0"/>
              </a:rPr>
              <a:t>    lyr.fit(train_fold_scaled, train_target, epochs=50)</a:t>
            </a:r>
          </a:p>
          <a:p>
            <a:r>
              <a:rPr lang="en-US" altLang="ko-KR" sz="1400">
                <a:solidFill>
                  <a:schemeClr val="tx1"/>
                </a:solidFill>
                <a:latin typeface="Consolas" panose="020B0609020204030204" pitchFamily="49" charset="0"/>
              </a:rPr>
              <a:t>    score = lyr.score(val_fold_scaled, val_target)</a:t>
            </a:r>
          </a:p>
          <a:p>
            <a:r>
              <a:rPr lang="en-US" altLang="ko-KR" sz="1400">
                <a:solidFill>
                  <a:schemeClr val="tx1"/>
                </a:solidFill>
                <a:latin typeface="Consolas" panose="020B0609020204030204" pitchFamily="49" charset="0"/>
              </a:rPr>
              <a:t>    validation_scores.append(score)</a:t>
            </a:r>
          </a:p>
          <a:p>
            <a:endParaRPr lang="en-US" altLang="ko-KR" sz="1400">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print(np.mean(validation_scores))</a:t>
            </a:r>
            <a:endParaRPr lang="ko-KR" altLang="en-US" sz="1400">
              <a:solidFill>
                <a:schemeClr val="tx1"/>
              </a:solidFill>
              <a:latin typeface="Consolas" panose="020B0609020204030204" pitchFamily="49" charset="0"/>
            </a:endParaRPr>
          </a:p>
        </p:txBody>
      </p:sp>
      <p:sp>
        <p:nvSpPr>
          <p:cNvPr id="3" name="직사각형 2">
            <a:extLst>
              <a:ext uri="{FF2B5EF4-FFF2-40B4-BE49-F238E27FC236}">
                <a16:creationId xmlns:a16="http://schemas.microsoft.com/office/drawing/2014/main" id="{1BB59F1E-186B-4A29-B766-3E78F2E8BDD8}"/>
              </a:ext>
            </a:extLst>
          </p:cNvPr>
          <p:cNvSpPr/>
          <p:nvPr/>
        </p:nvSpPr>
        <p:spPr>
          <a:xfrm>
            <a:off x="917213" y="6315413"/>
            <a:ext cx="1851789" cy="338554"/>
          </a:xfrm>
          <a:prstGeom prst="rect">
            <a:avLst/>
          </a:prstGeom>
        </p:spPr>
        <p:txBody>
          <a:bodyPr wrap="none">
            <a:spAutoFit/>
          </a:bodyPr>
          <a:lstStyle/>
          <a:p>
            <a:r>
              <a:rPr lang="en-US" altLang="ko-KR">
                <a:solidFill>
                  <a:schemeClr val="tx1"/>
                </a:solidFill>
                <a:latin typeface="고도 M" panose="02000503000000020004" pitchFamily="2" charset="-127"/>
                <a:ea typeface="고도 M" panose="02000503000000020004" pitchFamily="2" charset="-127"/>
              </a:rPr>
              <a:t>0.9711111111111113</a:t>
            </a:r>
            <a:endParaRPr lang="ko-KR" altLang="en-US">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223905655"/>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K </a:t>
            </a:r>
            <a:r>
              <a:rPr lang="ko-KR" altLang="en-US" sz="2000" b="1">
                <a:solidFill>
                  <a:srgbClr val="000000"/>
                </a:solidFill>
                <a:ea typeface="-2002" pitchFamily="18" charset="-127"/>
              </a:rPr>
              <a:t>폴드 교차 검증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3.5 </a:t>
            </a:r>
            <a:r>
              <a:rPr lang="ko-KR" altLang="en-US" sz="1800" b="1">
                <a:solidFill>
                  <a:srgbClr val="000000"/>
                </a:solidFill>
                <a:ea typeface="-2002" pitchFamily="18" charset="-127"/>
              </a:rPr>
              <a:t>교차 검증 구현</a:t>
            </a:r>
          </a:p>
        </p:txBody>
      </p:sp>
      <p:sp>
        <p:nvSpPr>
          <p:cNvPr id="6" name="직사각형 5">
            <a:extLst>
              <a:ext uri="{FF2B5EF4-FFF2-40B4-BE49-F238E27FC236}">
                <a16:creationId xmlns:a16="http://schemas.microsoft.com/office/drawing/2014/main" id="{A75B9E53-0467-43A3-8A73-1A8FAE6C2D5F}"/>
              </a:ext>
            </a:extLst>
          </p:cNvPr>
          <p:cNvSpPr/>
          <p:nvPr/>
        </p:nvSpPr>
        <p:spPr>
          <a:xfrm>
            <a:off x="6637098" y="1568942"/>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EE6209A4-DE67-4835-9978-0BAF84FA6F21}"/>
              </a:ext>
            </a:extLst>
          </p:cNvPr>
          <p:cNvSpPr/>
          <p:nvPr/>
        </p:nvSpPr>
        <p:spPr>
          <a:xfrm>
            <a:off x="5460139" y="1568940"/>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C6B3FA3B-BE32-4C2B-80F6-D2D52DE47AA1}"/>
              </a:ext>
            </a:extLst>
          </p:cNvPr>
          <p:cNvSpPr/>
          <p:nvPr/>
        </p:nvSpPr>
        <p:spPr>
          <a:xfrm>
            <a:off x="4283181" y="1568938"/>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58D58838-C1DC-49EA-8E59-92071A358B35}"/>
              </a:ext>
            </a:extLst>
          </p:cNvPr>
          <p:cNvSpPr/>
          <p:nvPr/>
        </p:nvSpPr>
        <p:spPr>
          <a:xfrm>
            <a:off x="3106223" y="1568937"/>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4" name="TextBox 3">
            <a:extLst>
              <a:ext uri="{FF2B5EF4-FFF2-40B4-BE49-F238E27FC236}">
                <a16:creationId xmlns:a16="http://schemas.microsoft.com/office/drawing/2014/main" id="{328A01F0-FB49-48C5-8A18-AAF6D30AA59E}"/>
              </a:ext>
            </a:extLst>
          </p:cNvPr>
          <p:cNvSpPr txBox="1"/>
          <p:nvPr/>
        </p:nvSpPr>
        <p:spPr>
          <a:xfrm>
            <a:off x="1397621" y="1058824"/>
            <a:ext cx="714276" cy="322558"/>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start</a:t>
            </a:r>
            <a:endParaRPr lang="ko-KR" altLang="en-US" sz="1800">
              <a:solidFill>
                <a:schemeClr val="tx1"/>
              </a:solidFill>
              <a:latin typeface="Consolas" panose="020B0609020204030204" pitchFamily="49" charset="0"/>
            </a:endParaRPr>
          </a:p>
        </p:txBody>
      </p:sp>
      <p:sp>
        <p:nvSpPr>
          <p:cNvPr id="17" name="TextBox 16">
            <a:extLst>
              <a:ext uri="{FF2B5EF4-FFF2-40B4-BE49-F238E27FC236}">
                <a16:creationId xmlns:a16="http://schemas.microsoft.com/office/drawing/2014/main" id="{D3ADB020-DF40-4CE1-B650-2B271A5FD81D}"/>
              </a:ext>
            </a:extLst>
          </p:cNvPr>
          <p:cNvSpPr txBox="1"/>
          <p:nvPr/>
        </p:nvSpPr>
        <p:spPr>
          <a:xfrm>
            <a:off x="3017113" y="1058824"/>
            <a:ext cx="493077" cy="322558"/>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end</a:t>
            </a:r>
            <a:endParaRPr lang="ko-KR" altLang="en-US" sz="1800">
              <a:solidFill>
                <a:schemeClr val="tx1"/>
              </a:solidFill>
              <a:latin typeface="Consolas" panose="020B0609020204030204" pitchFamily="49" charset="0"/>
            </a:endParaRPr>
          </a:p>
        </p:txBody>
      </p:sp>
      <p:cxnSp>
        <p:nvCxnSpPr>
          <p:cNvPr id="16" name="직선 화살표 연결선 15">
            <a:extLst>
              <a:ext uri="{FF2B5EF4-FFF2-40B4-BE49-F238E27FC236}">
                <a16:creationId xmlns:a16="http://schemas.microsoft.com/office/drawing/2014/main" id="{4BAE0386-66E1-4F2B-8041-F83388976FBD}"/>
              </a:ext>
            </a:extLst>
          </p:cNvPr>
          <p:cNvCxnSpPr>
            <a:cxnSpLocks/>
            <a:stCxn id="4" idx="2"/>
          </p:cNvCxnSpPr>
          <p:nvPr/>
        </p:nvCxnSpPr>
        <p:spPr>
          <a:xfrm>
            <a:off x="1754759" y="1381382"/>
            <a:ext cx="187491" cy="1875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B7B25692-D6B1-439F-8E1D-6E854C0B4782}"/>
              </a:ext>
            </a:extLst>
          </p:cNvPr>
          <p:cNvCxnSpPr>
            <a:cxnSpLocks/>
            <a:stCxn id="17" idx="2"/>
          </p:cNvCxnSpPr>
          <p:nvPr/>
        </p:nvCxnSpPr>
        <p:spPr>
          <a:xfrm flipH="1">
            <a:off x="3076758" y="1381382"/>
            <a:ext cx="186894" cy="1875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직사각형 28">
            <a:extLst>
              <a:ext uri="{FF2B5EF4-FFF2-40B4-BE49-F238E27FC236}">
                <a16:creationId xmlns:a16="http://schemas.microsoft.com/office/drawing/2014/main" id="{F6DC1DCB-6DA7-4991-939E-0667108EC86E}"/>
              </a:ext>
            </a:extLst>
          </p:cNvPr>
          <p:cNvSpPr/>
          <p:nvPr/>
        </p:nvSpPr>
        <p:spPr>
          <a:xfrm>
            <a:off x="6637098" y="2602288"/>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D066E491-9B58-4237-8651-555D7120E1C0}"/>
              </a:ext>
            </a:extLst>
          </p:cNvPr>
          <p:cNvSpPr/>
          <p:nvPr/>
        </p:nvSpPr>
        <p:spPr>
          <a:xfrm>
            <a:off x="5460139" y="2602286"/>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76BDB9FB-F497-4C9F-A931-356B8B101C9D}"/>
              </a:ext>
            </a:extLst>
          </p:cNvPr>
          <p:cNvSpPr/>
          <p:nvPr/>
        </p:nvSpPr>
        <p:spPr>
          <a:xfrm>
            <a:off x="4283181" y="2602284"/>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A7D3DA56-A176-428F-85B3-9AB2392E8F6E}"/>
              </a:ext>
            </a:extLst>
          </p:cNvPr>
          <p:cNvSpPr/>
          <p:nvPr/>
        </p:nvSpPr>
        <p:spPr>
          <a:xfrm>
            <a:off x="1929265" y="2602281"/>
            <a:ext cx="1176191" cy="405751"/>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34" name="TextBox 33">
            <a:extLst>
              <a:ext uri="{FF2B5EF4-FFF2-40B4-BE49-F238E27FC236}">
                <a16:creationId xmlns:a16="http://schemas.microsoft.com/office/drawing/2014/main" id="{B40D7F7F-A4D0-4A52-B099-5D49716A9D1D}"/>
              </a:ext>
            </a:extLst>
          </p:cNvPr>
          <p:cNvSpPr txBox="1"/>
          <p:nvPr/>
        </p:nvSpPr>
        <p:spPr>
          <a:xfrm>
            <a:off x="2564780" y="2092170"/>
            <a:ext cx="714276" cy="322558"/>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start</a:t>
            </a:r>
            <a:endParaRPr lang="ko-KR" altLang="en-US" sz="1800">
              <a:solidFill>
                <a:schemeClr val="tx1"/>
              </a:solidFill>
              <a:latin typeface="Consolas" panose="020B0609020204030204" pitchFamily="49" charset="0"/>
            </a:endParaRPr>
          </a:p>
        </p:txBody>
      </p:sp>
      <p:sp>
        <p:nvSpPr>
          <p:cNvPr id="35" name="TextBox 34">
            <a:extLst>
              <a:ext uri="{FF2B5EF4-FFF2-40B4-BE49-F238E27FC236}">
                <a16:creationId xmlns:a16="http://schemas.microsoft.com/office/drawing/2014/main" id="{EBD09E04-8918-4BBF-A1BE-6D72AF4C4E44}"/>
              </a:ext>
            </a:extLst>
          </p:cNvPr>
          <p:cNvSpPr txBox="1"/>
          <p:nvPr/>
        </p:nvSpPr>
        <p:spPr>
          <a:xfrm>
            <a:off x="4184272" y="2092170"/>
            <a:ext cx="493077" cy="322558"/>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end</a:t>
            </a:r>
            <a:endParaRPr lang="ko-KR" altLang="en-US" sz="1800">
              <a:solidFill>
                <a:schemeClr val="tx1"/>
              </a:solidFill>
              <a:latin typeface="Consolas" panose="020B0609020204030204" pitchFamily="49" charset="0"/>
            </a:endParaRPr>
          </a:p>
        </p:txBody>
      </p:sp>
      <p:cxnSp>
        <p:nvCxnSpPr>
          <p:cNvPr id="36" name="직선 화살표 연결선 35">
            <a:extLst>
              <a:ext uri="{FF2B5EF4-FFF2-40B4-BE49-F238E27FC236}">
                <a16:creationId xmlns:a16="http://schemas.microsoft.com/office/drawing/2014/main" id="{3DB1DE92-8C78-4FD7-889A-E6CF0577C3A0}"/>
              </a:ext>
            </a:extLst>
          </p:cNvPr>
          <p:cNvCxnSpPr>
            <a:cxnSpLocks/>
            <a:stCxn id="34" idx="2"/>
          </p:cNvCxnSpPr>
          <p:nvPr/>
        </p:nvCxnSpPr>
        <p:spPr>
          <a:xfrm>
            <a:off x="2921918" y="2414728"/>
            <a:ext cx="187491" cy="1875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직선 화살표 연결선 36">
            <a:extLst>
              <a:ext uri="{FF2B5EF4-FFF2-40B4-BE49-F238E27FC236}">
                <a16:creationId xmlns:a16="http://schemas.microsoft.com/office/drawing/2014/main" id="{9A824147-6F05-4CA8-91D9-DD440A81D3D0}"/>
              </a:ext>
            </a:extLst>
          </p:cNvPr>
          <p:cNvCxnSpPr>
            <a:cxnSpLocks/>
            <a:stCxn id="35" idx="2"/>
          </p:cNvCxnSpPr>
          <p:nvPr/>
        </p:nvCxnSpPr>
        <p:spPr>
          <a:xfrm flipH="1">
            <a:off x="4243917" y="2414728"/>
            <a:ext cx="186894" cy="1875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직사각형 38">
            <a:extLst>
              <a:ext uri="{FF2B5EF4-FFF2-40B4-BE49-F238E27FC236}">
                <a16:creationId xmlns:a16="http://schemas.microsoft.com/office/drawing/2014/main" id="{3F96AC54-09F3-4065-8331-600EC93073FE}"/>
              </a:ext>
            </a:extLst>
          </p:cNvPr>
          <p:cNvSpPr/>
          <p:nvPr/>
        </p:nvSpPr>
        <p:spPr>
          <a:xfrm>
            <a:off x="6637098" y="3635634"/>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D3224F06-6DB2-473C-8E87-0B261AD036C6}"/>
              </a:ext>
            </a:extLst>
          </p:cNvPr>
          <p:cNvSpPr/>
          <p:nvPr/>
        </p:nvSpPr>
        <p:spPr>
          <a:xfrm>
            <a:off x="5460139" y="3635632"/>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651A969E-8234-427F-AF60-66FB80A695E9}"/>
              </a:ext>
            </a:extLst>
          </p:cNvPr>
          <p:cNvSpPr/>
          <p:nvPr/>
        </p:nvSpPr>
        <p:spPr>
          <a:xfrm>
            <a:off x="3106223" y="3635629"/>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14044F24-5DB3-4B91-B638-91AE9C124EA3}"/>
              </a:ext>
            </a:extLst>
          </p:cNvPr>
          <p:cNvSpPr/>
          <p:nvPr/>
        </p:nvSpPr>
        <p:spPr>
          <a:xfrm>
            <a:off x="1929265" y="3635627"/>
            <a:ext cx="1176191" cy="405751"/>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44" name="TextBox 43">
            <a:extLst>
              <a:ext uri="{FF2B5EF4-FFF2-40B4-BE49-F238E27FC236}">
                <a16:creationId xmlns:a16="http://schemas.microsoft.com/office/drawing/2014/main" id="{6A703801-0D04-4C47-97F3-C10DAFA0EB27}"/>
              </a:ext>
            </a:extLst>
          </p:cNvPr>
          <p:cNvSpPr txBox="1"/>
          <p:nvPr/>
        </p:nvSpPr>
        <p:spPr>
          <a:xfrm>
            <a:off x="3754233" y="3125516"/>
            <a:ext cx="714276" cy="322558"/>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start</a:t>
            </a:r>
            <a:endParaRPr lang="ko-KR" altLang="en-US" sz="1800">
              <a:solidFill>
                <a:schemeClr val="tx1"/>
              </a:solidFill>
              <a:latin typeface="Consolas" panose="020B0609020204030204" pitchFamily="49" charset="0"/>
            </a:endParaRPr>
          </a:p>
        </p:txBody>
      </p:sp>
      <p:sp>
        <p:nvSpPr>
          <p:cNvPr id="45" name="TextBox 44">
            <a:extLst>
              <a:ext uri="{FF2B5EF4-FFF2-40B4-BE49-F238E27FC236}">
                <a16:creationId xmlns:a16="http://schemas.microsoft.com/office/drawing/2014/main" id="{62CACF87-3C3F-459D-B44D-A0F587700878}"/>
              </a:ext>
            </a:extLst>
          </p:cNvPr>
          <p:cNvSpPr txBox="1"/>
          <p:nvPr/>
        </p:nvSpPr>
        <p:spPr>
          <a:xfrm>
            <a:off x="5373725" y="3125516"/>
            <a:ext cx="493077" cy="322558"/>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end</a:t>
            </a:r>
            <a:endParaRPr lang="ko-KR" altLang="en-US" sz="1800">
              <a:solidFill>
                <a:schemeClr val="tx1"/>
              </a:solidFill>
              <a:latin typeface="Consolas" panose="020B0609020204030204" pitchFamily="49" charset="0"/>
            </a:endParaRPr>
          </a:p>
        </p:txBody>
      </p:sp>
      <p:cxnSp>
        <p:nvCxnSpPr>
          <p:cNvPr id="46" name="직선 화살표 연결선 45">
            <a:extLst>
              <a:ext uri="{FF2B5EF4-FFF2-40B4-BE49-F238E27FC236}">
                <a16:creationId xmlns:a16="http://schemas.microsoft.com/office/drawing/2014/main" id="{635BB751-5F38-4D53-B8F4-28E1F53C692F}"/>
              </a:ext>
            </a:extLst>
          </p:cNvPr>
          <p:cNvCxnSpPr>
            <a:cxnSpLocks/>
            <a:stCxn id="44" idx="2"/>
          </p:cNvCxnSpPr>
          <p:nvPr/>
        </p:nvCxnSpPr>
        <p:spPr>
          <a:xfrm>
            <a:off x="4111371" y="3448074"/>
            <a:ext cx="187491" cy="1875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C126B604-10E6-410B-B1F1-7266D41983C4}"/>
              </a:ext>
            </a:extLst>
          </p:cNvPr>
          <p:cNvCxnSpPr>
            <a:cxnSpLocks/>
            <a:stCxn id="45" idx="2"/>
          </p:cNvCxnSpPr>
          <p:nvPr/>
        </p:nvCxnSpPr>
        <p:spPr>
          <a:xfrm flipH="1">
            <a:off x="5433370" y="3448074"/>
            <a:ext cx="186894" cy="1875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직사각형 48">
            <a:extLst>
              <a:ext uri="{FF2B5EF4-FFF2-40B4-BE49-F238E27FC236}">
                <a16:creationId xmlns:a16="http://schemas.microsoft.com/office/drawing/2014/main" id="{769FA5AD-152F-4F19-87C4-C4A383EA7194}"/>
              </a:ext>
            </a:extLst>
          </p:cNvPr>
          <p:cNvSpPr/>
          <p:nvPr/>
        </p:nvSpPr>
        <p:spPr>
          <a:xfrm>
            <a:off x="6637098" y="4668980"/>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93BF21A2-0EF2-4ABC-A06F-DD30A9E40269}"/>
              </a:ext>
            </a:extLst>
          </p:cNvPr>
          <p:cNvSpPr/>
          <p:nvPr/>
        </p:nvSpPr>
        <p:spPr>
          <a:xfrm>
            <a:off x="4283181" y="4668976"/>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00B1CA11-41B6-4CAB-BF0A-5A25B85E53E1}"/>
              </a:ext>
            </a:extLst>
          </p:cNvPr>
          <p:cNvSpPr/>
          <p:nvPr/>
        </p:nvSpPr>
        <p:spPr>
          <a:xfrm>
            <a:off x="3106223" y="4668975"/>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BF7D0766-88A2-4B1F-B9AF-010E103F9584}"/>
              </a:ext>
            </a:extLst>
          </p:cNvPr>
          <p:cNvSpPr/>
          <p:nvPr/>
        </p:nvSpPr>
        <p:spPr>
          <a:xfrm>
            <a:off x="1929265" y="4668973"/>
            <a:ext cx="1176191" cy="405751"/>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1908787C-BDF0-4ECA-92AA-5CB8D22E56F9}"/>
              </a:ext>
            </a:extLst>
          </p:cNvPr>
          <p:cNvSpPr txBox="1"/>
          <p:nvPr/>
        </p:nvSpPr>
        <p:spPr>
          <a:xfrm>
            <a:off x="4928823" y="4158862"/>
            <a:ext cx="714276" cy="322558"/>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start</a:t>
            </a:r>
            <a:endParaRPr lang="ko-KR" altLang="en-US" sz="1800">
              <a:solidFill>
                <a:schemeClr val="tx1"/>
              </a:solidFill>
              <a:latin typeface="Consolas" panose="020B0609020204030204" pitchFamily="49" charset="0"/>
            </a:endParaRPr>
          </a:p>
        </p:txBody>
      </p:sp>
      <p:sp>
        <p:nvSpPr>
          <p:cNvPr id="55" name="TextBox 54">
            <a:extLst>
              <a:ext uri="{FF2B5EF4-FFF2-40B4-BE49-F238E27FC236}">
                <a16:creationId xmlns:a16="http://schemas.microsoft.com/office/drawing/2014/main" id="{94E912D1-1314-40A2-8C9B-FD14ECD88C6C}"/>
              </a:ext>
            </a:extLst>
          </p:cNvPr>
          <p:cNvSpPr txBox="1"/>
          <p:nvPr/>
        </p:nvSpPr>
        <p:spPr>
          <a:xfrm>
            <a:off x="6548315" y="4158862"/>
            <a:ext cx="493077" cy="322558"/>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end</a:t>
            </a:r>
            <a:endParaRPr lang="ko-KR" altLang="en-US" sz="1800">
              <a:solidFill>
                <a:schemeClr val="tx1"/>
              </a:solidFill>
              <a:latin typeface="Consolas" panose="020B0609020204030204" pitchFamily="49" charset="0"/>
            </a:endParaRPr>
          </a:p>
        </p:txBody>
      </p:sp>
      <p:cxnSp>
        <p:nvCxnSpPr>
          <p:cNvPr id="56" name="직선 화살표 연결선 55">
            <a:extLst>
              <a:ext uri="{FF2B5EF4-FFF2-40B4-BE49-F238E27FC236}">
                <a16:creationId xmlns:a16="http://schemas.microsoft.com/office/drawing/2014/main" id="{2F448163-CBFF-48CA-8AB9-98DF79B42D3B}"/>
              </a:ext>
            </a:extLst>
          </p:cNvPr>
          <p:cNvCxnSpPr>
            <a:cxnSpLocks/>
            <a:stCxn id="54" idx="2"/>
          </p:cNvCxnSpPr>
          <p:nvPr/>
        </p:nvCxnSpPr>
        <p:spPr>
          <a:xfrm>
            <a:off x="5285961" y="4481420"/>
            <a:ext cx="187491" cy="1875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직선 화살표 연결선 56">
            <a:extLst>
              <a:ext uri="{FF2B5EF4-FFF2-40B4-BE49-F238E27FC236}">
                <a16:creationId xmlns:a16="http://schemas.microsoft.com/office/drawing/2014/main" id="{AD8EC3EB-0F51-45FB-8E0E-A30540B1CBED}"/>
              </a:ext>
            </a:extLst>
          </p:cNvPr>
          <p:cNvCxnSpPr>
            <a:cxnSpLocks/>
            <a:stCxn id="55" idx="2"/>
          </p:cNvCxnSpPr>
          <p:nvPr/>
        </p:nvCxnSpPr>
        <p:spPr>
          <a:xfrm flipH="1">
            <a:off x="6607960" y="4481420"/>
            <a:ext cx="186894" cy="1875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0" name="직사각형 59">
            <a:extLst>
              <a:ext uri="{FF2B5EF4-FFF2-40B4-BE49-F238E27FC236}">
                <a16:creationId xmlns:a16="http://schemas.microsoft.com/office/drawing/2014/main" id="{E2D112BC-A0F4-4FD1-A135-483C414A4DE9}"/>
              </a:ext>
            </a:extLst>
          </p:cNvPr>
          <p:cNvSpPr/>
          <p:nvPr/>
        </p:nvSpPr>
        <p:spPr>
          <a:xfrm>
            <a:off x="5460139" y="5702324"/>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BC726F94-78B6-44B4-9BE5-9F418631B11B}"/>
              </a:ext>
            </a:extLst>
          </p:cNvPr>
          <p:cNvSpPr/>
          <p:nvPr/>
        </p:nvSpPr>
        <p:spPr>
          <a:xfrm>
            <a:off x="4283181" y="5702322"/>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D117FD57-8F64-4AB5-8C48-40B50106EE7F}"/>
              </a:ext>
            </a:extLst>
          </p:cNvPr>
          <p:cNvSpPr/>
          <p:nvPr/>
        </p:nvSpPr>
        <p:spPr>
          <a:xfrm>
            <a:off x="3106223" y="5702321"/>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C1430067-208B-4D48-B9DF-2BEFBB1EC752}"/>
              </a:ext>
            </a:extLst>
          </p:cNvPr>
          <p:cNvSpPr/>
          <p:nvPr/>
        </p:nvSpPr>
        <p:spPr>
          <a:xfrm>
            <a:off x="1929265" y="5702319"/>
            <a:ext cx="1176191" cy="405751"/>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64" name="TextBox 63">
            <a:extLst>
              <a:ext uri="{FF2B5EF4-FFF2-40B4-BE49-F238E27FC236}">
                <a16:creationId xmlns:a16="http://schemas.microsoft.com/office/drawing/2014/main" id="{FACD3694-3DFF-447E-9027-99F57BDADC61}"/>
              </a:ext>
            </a:extLst>
          </p:cNvPr>
          <p:cNvSpPr txBox="1"/>
          <p:nvPr/>
        </p:nvSpPr>
        <p:spPr>
          <a:xfrm>
            <a:off x="6110843" y="5192208"/>
            <a:ext cx="714276" cy="322558"/>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start</a:t>
            </a:r>
            <a:endParaRPr lang="ko-KR" altLang="en-US" sz="1800">
              <a:solidFill>
                <a:schemeClr val="tx1"/>
              </a:solidFill>
              <a:latin typeface="Consolas" panose="020B0609020204030204" pitchFamily="49" charset="0"/>
            </a:endParaRPr>
          </a:p>
        </p:txBody>
      </p:sp>
      <p:sp>
        <p:nvSpPr>
          <p:cNvPr id="65" name="TextBox 64">
            <a:extLst>
              <a:ext uri="{FF2B5EF4-FFF2-40B4-BE49-F238E27FC236}">
                <a16:creationId xmlns:a16="http://schemas.microsoft.com/office/drawing/2014/main" id="{73F90507-5D76-4989-8EF0-5FDBBF67DFD6}"/>
              </a:ext>
            </a:extLst>
          </p:cNvPr>
          <p:cNvSpPr txBox="1"/>
          <p:nvPr/>
        </p:nvSpPr>
        <p:spPr>
          <a:xfrm>
            <a:off x="7730335" y="5192208"/>
            <a:ext cx="493077" cy="322558"/>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end</a:t>
            </a:r>
            <a:endParaRPr lang="ko-KR" altLang="en-US" sz="1800">
              <a:solidFill>
                <a:schemeClr val="tx1"/>
              </a:solidFill>
              <a:latin typeface="Consolas" panose="020B0609020204030204" pitchFamily="49" charset="0"/>
            </a:endParaRPr>
          </a:p>
        </p:txBody>
      </p:sp>
      <p:cxnSp>
        <p:nvCxnSpPr>
          <p:cNvPr id="66" name="직선 화살표 연결선 65">
            <a:extLst>
              <a:ext uri="{FF2B5EF4-FFF2-40B4-BE49-F238E27FC236}">
                <a16:creationId xmlns:a16="http://schemas.microsoft.com/office/drawing/2014/main" id="{44305B9F-EA69-425C-A228-F33AC1247801}"/>
              </a:ext>
            </a:extLst>
          </p:cNvPr>
          <p:cNvCxnSpPr>
            <a:cxnSpLocks/>
            <a:stCxn id="64" idx="2"/>
          </p:cNvCxnSpPr>
          <p:nvPr/>
        </p:nvCxnSpPr>
        <p:spPr>
          <a:xfrm>
            <a:off x="6467981" y="5514766"/>
            <a:ext cx="187491" cy="1875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직선 화살표 연결선 66">
            <a:extLst>
              <a:ext uri="{FF2B5EF4-FFF2-40B4-BE49-F238E27FC236}">
                <a16:creationId xmlns:a16="http://schemas.microsoft.com/office/drawing/2014/main" id="{6127780C-B07F-41A1-A06F-EEF2F11D5665}"/>
              </a:ext>
            </a:extLst>
          </p:cNvPr>
          <p:cNvCxnSpPr>
            <a:cxnSpLocks/>
            <a:stCxn id="65" idx="2"/>
          </p:cNvCxnSpPr>
          <p:nvPr/>
        </p:nvCxnSpPr>
        <p:spPr>
          <a:xfrm flipH="1">
            <a:off x="7789980" y="5514766"/>
            <a:ext cx="186894" cy="1875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직사각형 9">
            <a:extLst>
              <a:ext uri="{FF2B5EF4-FFF2-40B4-BE49-F238E27FC236}">
                <a16:creationId xmlns:a16="http://schemas.microsoft.com/office/drawing/2014/main" id="{20460DC0-AE46-43B6-8A18-214E1B420C34}"/>
              </a:ext>
            </a:extLst>
          </p:cNvPr>
          <p:cNvSpPr/>
          <p:nvPr/>
        </p:nvSpPr>
        <p:spPr>
          <a:xfrm>
            <a:off x="1929265" y="1568935"/>
            <a:ext cx="1176191" cy="405751"/>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5FAE9218-1F66-4163-9D05-E29C9027BC46}"/>
              </a:ext>
            </a:extLst>
          </p:cNvPr>
          <p:cNvSpPr/>
          <p:nvPr/>
        </p:nvSpPr>
        <p:spPr>
          <a:xfrm>
            <a:off x="3106223" y="2602283"/>
            <a:ext cx="1176191" cy="405751"/>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341256A-A5CE-4ED5-AB95-D144BF37325C}"/>
              </a:ext>
            </a:extLst>
          </p:cNvPr>
          <p:cNvSpPr/>
          <p:nvPr/>
        </p:nvSpPr>
        <p:spPr>
          <a:xfrm>
            <a:off x="4283181" y="3635630"/>
            <a:ext cx="1176191" cy="405751"/>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857B3575-E044-4338-BC8D-CF6DBE4A986E}"/>
              </a:ext>
            </a:extLst>
          </p:cNvPr>
          <p:cNvSpPr/>
          <p:nvPr/>
        </p:nvSpPr>
        <p:spPr>
          <a:xfrm>
            <a:off x="5460139" y="4668978"/>
            <a:ext cx="1176191" cy="405751"/>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0690208F-676A-4C1D-A131-4547109ECF44}"/>
              </a:ext>
            </a:extLst>
          </p:cNvPr>
          <p:cNvSpPr/>
          <p:nvPr/>
        </p:nvSpPr>
        <p:spPr>
          <a:xfrm>
            <a:off x="6637098" y="5702326"/>
            <a:ext cx="1176191" cy="405751"/>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3833450366"/>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l="33759" t="22639" r="34695" b="21251"/>
          <a:stretch>
            <a:fillRect/>
          </a:stretch>
        </p:blipFill>
        <p:spPr bwMode="auto">
          <a:xfrm>
            <a:off x="1657350" y="2336800"/>
            <a:ext cx="774700"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모서리가 둥근 직사각형 9"/>
          <p:cNvSpPr/>
          <p:nvPr/>
        </p:nvSpPr>
        <p:spPr>
          <a:xfrm>
            <a:off x="1409700" y="2052638"/>
            <a:ext cx="7770813" cy="3541712"/>
          </a:xfrm>
          <a:prstGeom prst="roundRect">
            <a:avLst>
              <a:gd name="adj" fmla="val 8852"/>
            </a:avLst>
          </a:prstGeom>
          <a:noFill/>
          <a:ln w="25400" cap="flat" cmpd="sng" algn="ctr">
            <a:solidFill>
              <a:sysClr val="window" lastClr="FFFFFF">
                <a:lumMod val="50000"/>
              </a:sysClr>
            </a:solidFill>
            <a:prstDash val="sysDash"/>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 lastClr="FFFFFF"/>
              </a:solidFill>
              <a:effectLst/>
              <a:uLnTx/>
              <a:uFillTx/>
              <a:latin typeface="맑은 고딕"/>
              <a:ea typeface="맑은 고딕"/>
              <a:cs typeface="+mn-cs"/>
            </a:endParaRPr>
          </a:p>
        </p:txBody>
      </p:sp>
      <p:sp>
        <p:nvSpPr>
          <p:cNvPr id="11" name="TextBox 10"/>
          <p:cNvSpPr txBox="1"/>
          <p:nvPr/>
        </p:nvSpPr>
        <p:spPr>
          <a:xfrm>
            <a:off x="2587625" y="2350121"/>
            <a:ext cx="6238323" cy="2297617"/>
          </a:xfrm>
          <a:prstGeom prst="rect">
            <a:avLst/>
          </a:prstGeom>
          <a:noFill/>
        </p:spPr>
        <p:txBody>
          <a:bodyPr wrap="square">
            <a:spAutoFit/>
          </a:bodyPr>
          <a:lstStyle/>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b="1" kern="0">
                <a:solidFill>
                  <a:sysClr val="windowText" lastClr="000000"/>
                </a:solidFill>
                <a:latin typeface="맑은 고딕"/>
                <a:ea typeface="맑은 고딕"/>
              </a:rPr>
              <a:t>행렬 곱 연산을 이해한다</a:t>
            </a:r>
            <a:r>
              <a:rPr kumimoji="0" lang="en-US" altLang="ko-KR" b="1" kern="0">
                <a:solidFill>
                  <a:sysClr val="windowText" lastClr="000000"/>
                </a:solidFill>
                <a:latin typeface="맑은 고딕"/>
                <a:ea typeface="맑은 고딕"/>
              </a:rPr>
              <a:t>.</a:t>
            </a:r>
            <a:endPar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endParaRP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배치경사 하강법을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en-US" altLang="ko-KR" b="1" kern="0">
                <a:solidFill>
                  <a:sysClr val="windowText" lastClr="000000"/>
                </a:solidFill>
                <a:latin typeface="맑은 고딕"/>
                <a:ea typeface="맑은 고딕"/>
              </a:rPr>
              <a:t>2</a:t>
            </a:r>
            <a:r>
              <a:rPr kumimoji="0" lang="ko-KR" altLang="en-US" b="1" kern="0">
                <a:solidFill>
                  <a:sysClr val="windowText" lastClr="000000"/>
                </a:solidFill>
                <a:latin typeface="맑은 고딕"/>
                <a:ea typeface="맑은 고딕"/>
              </a:rPr>
              <a:t>개의 층을 가진 신경망을 이해한다</a:t>
            </a:r>
            <a:r>
              <a:rPr kumimoji="0" lang="en-US" altLang="ko-KR" b="1" kern="0">
                <a:solidFill>
                  <a:sysClr val="windowText" lastClr="000000"/>
                </a:solidFill>
                <a:latin typeface="맑은 고딕"/>
                <a:ea typeface="맑은 고딕"/>
              </a:rPr>
              <a:t>.</a:t>
            </a:r>
            <a:endPar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endParaRP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다층 신경망의 경사 하강법을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미니배치 경사 하강법을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다중분류 다층 신경망을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케라스를 이용한 다층신경망의 다양한 구현을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p:txBody>
      </p:sp>
      <p:sp>
        <p:nvSpPr>
          <p:cNvPr id="12"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4.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다층 신경망 이해</a:t>
            </a:r>
            <a:endPar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1291252286"/>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 name="직사각형 6"/>
          <p:cNvSpPr/>
          <p:nvPr/>
        </p:nvSpPr>
        <p:spPr>
          <a:xfrm>
            <a:off x="2705100" y="2751138"/>
            <a:ext cx="5213350" cy="3101170"/>
          </a:xfrm>
          <a:prstGeom prst="rect">
            <a:avLst/>
          </a:prstGeom>
        </p:spPr>
        <p:txBody>
          <a:bodyPr>
            <a:spAutoFit/>
          </a:bodyPr>
          <a:lstStyle/>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4.1 </a:t>
            </a:r>
            <a:r>
              <a:rPr kumimoji="0" lang="ko-KR" altLang="en-US" sz="1800" b="1">
                <a:solidFill>
                  <a:prstClr val="black">
                    <a:lumMod val="75000"/>
                    <a:lumOff val="25000"/>
                  </a:prstClr>
                </a:solidFill>
                <a:latin typeface="맑은 고딕" pitchFamily="50" charset="-127"/>
                <a:ea typeface="맑은 고딕" pitchFamily="50" charset="-127"/>
              </a:rPr>
              <a:t>행렬 곱 연산</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4.2 </a:t>
            </a:r>
            <a:r>
              <a:rPr kumimoji="0" lang="ko-KR" altLang="en-US" sz="1800" b="1">
                <a:solidFill>
                  <a:prstClr val="black">
                    <a:lumMod val="75000"/>
                    <a:lumOff val="25000"/>
                  </a:prstClr>
                </a:solidFill>
                <a:latin typeface="맑은 고딕" pitchFamily="50" charset="-127"/>
                <a:ea typeface="맑은 고딕" pitchFamily="50" charset="-127"/>
              </a:rPr>
              <a:t>배치경사 하강법 구현</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4.3 2</a:t>
            </a:r>
            <a:r>
              <a:rPr kumimoji="0" lang="ko-KR" altLang="en-US" sz="1800" b="1">
                <a:solidFill>
                  <a:prstClr val="black">
                    <a:lumMod val="75000"/>
                    <a:lumOff val="25000"/>
                  </a:prstClr>
                </a:solidFill>
                <a:latin typeface="맑은 고딕" pitchFamily="50" charset="-127"/>
                <a:ea typeface="맑은 고딕" pitchFamily="50" charset="-127"/>
              </a:rPr>
              <a:t>개의 층을 가진 신경망</a:t>
            </a:r>
            <a:r>
              <a:rPr kumimoji="0" lang="en-US" altLang="ko-KR" sz="1800" b="1">
                <a:solidFill>
                  <a:prstClr val="black">
                    <a:lumMod val="75000"/>
                    <a:lumOff val="25000"/>
                  </a:prstClr>
                </a:solidFill>
                <a:latin typeface="맑은 고딕" pitchFamily="50" charset="-127"/>
                <a:ea typeface="맑은 고딕" pitchFamily="50" charset="-127"/>
              </a:rPr>
              <a:t> </a:t>
            </a:r>
            <a:r>
              <a:rPr kumimoji="0" lang="ko-KR" altLang="en-US" sz="1800" b="1">
                <a:solidFill>
                  <a:prstClr val="black">
                    <a:lumMod val="75000"/>
                    <a:lumOff val="25000"/>
                  </a:prstClr>
                </a:solidFill>
                <a:latin typeface="맑은 고딕" pitchFamily="50" charset="-127"/>
                <a:ea typeface="맑은 고딕" pitchFamily="50" charset="-127"/>
              </a:rPr>
              <a:t>구현</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4.4 </a:t>
            </a:r>
            <a:r>
              <a:rPr kumimoji="0" lang="ko-KR" altLang="en-US" sz="1800" b="1">
                <a:solidFill>
                  <a:prstClr val="black">
                    <a:lumMod val="75000"/>
                    <a:lumOff val="25000"/>
                  </a:prstClr>
                </a:solidFill>
                <a:latin typeface="맑은 고딕" pitchFamily="50" charset="-127"/>
                <a:ea typeface="맑은 고딕" pitchFamily="50" charset="-127"/>
              </a:rPr>
              <a:t>다층 신경망의 경사 하강법 구현</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4.5 </a:t>
            </a:r>
            <a:r>
              <a:rPr kumimoji="0" lang="ko-KR" altLang="en-US" sz="1800" b="1">
                <a:solidFill>
                  <a:prstClr val="black">
                    <a:lumMod val="75000"/>
                    <a:lumOff val="25000"/>
                  </a:prstClr>
                </a:solidFill>
                <a:latin typeface="맑은 고딕" pitchFamily="50" charset="-127"/>
                <a:ea typeface="맑은 고딕" pitchFamily="50" charset="-127"/>
              </a:rPr>
              <a:t>미니배치 경사 하강법</a:t>
            </a:r>
            <a:r>
              <a:rPr kumimoji="0" lang="en-US" altLang="ko-KR" sz="1800" b="1">
                <a:solidFill>
                  <a:prstClr val="black">
                    <a:lumMod val="75000"/>
                    <a:lumOff val="25000"/>
                  </a:prstClr>
                </a:solidFill>
                <a:latin typeface="맑은 고딕" pitchFamily="50" charset="-127"/>
                <a:ea typeface="맑은 고딕" pitchFamily="50" charset="-127"/>
              </a:rPr>
              <a:t> </a:t>
            </a:r>
            <a:r>
              <a:rPr kumimoji="0" lang="ko-KR" altLang="en-US" sz="1800" b="1">
                <a:solidFill>
                  <a:prstClr val="black">
                    <a:lumMod val="75000"/>
                    <a:lumOff val="25000"/>
                  </a:prstClr>
                </a:solidFill>
                <a:latin typeface="맑은 고딕" pitchFamily="50" charset="-127"/>
                <a:ea typeface="맑은 고딕" pitchFamily="50" charset="-127"/>
              </a:rPr>
              <a:t>구현</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4.6 </a:t>
            </a:r>
            <a:r>
              <a:rPr kumimoji="0" lang="ko-KR" altLang="en-US" sz="1800" b="1">
                <a:solidFill>
                  <a:prstClr val="black">
                    <a:lumMod val="75000"/>
                    <a:lumOff val="25000"/>
                  </a:prstClr>
                </a:solidFill>
                <a:latin typeface="맑은 고딕" pitchFamily="50" charset="-127"/>
                <a:ea typeface="맑은 고딕" pitchFamily="50" charset="-127"/>
              </a:rPr>
              <a:t>다중분류 다층 신경망을 이해한다</a:t>
            </a:r>
            <a:r>
              <a:rPr kumimoji="0" lang="en-US" altLang="ko-KR" sz="1800" b="1">
                <a:solidFill>
                  <a:prstClr val="black">
                    <a:lumMod val="75000"/>
                    <a:lumOff val="25000"/>
                  </a:prstClr>
                </a:solidFill>
                <a:latin typeface="맑은 고딕" pitchFamily="50" charset="-127"/>
                <a:ea typeface="맑은 고딕" pitchFamily="50" charset="-127"/>
              </a:rPr>
              <a:t>.</a:t>
            </a: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4.7 </a:t>
            </a:r>
            <a:r>
              <a:rPr kumimoji="0" lang="ko-KR" altLang="en-US" sz="1800" b="1">
                <a:solidFill>
                  <a:prstClr val="black">
                    <a:lumMod val="75000"/>
                    <a:lumOff val="25000"/>
                  </a:prstClr>
                </a:solidFill>
                <a:latin typeface="맑은 고딕" pitchFamily="50" charset="-127"/>
                <a:ea typeface="맑은 고딕" pitchFamily="50" charset="-127"/>
              </a:rPr>
              <a:t>케라스를 이용한 다층신경망의 다양한 구현</a:t>
            </a:r>
            <a:endParaRPr kumimoji="0" lang="en-US" altLang="ko-KR" sz="1800" b="1">
              <a:solidFill>
                <a:prstClr val="black">
                  <a:lumMod val="75000"/>
                  <a:lumOff val="25000"/>
                </a:prstClr>
              </a:solidFill>
              <a:latin typeface="맑은 고딕" pitchFamily="50" charset="-127"/>
              <a:ea typeface="맑은 고딕" pitchFamily="50" charset="-127"/>
            </a:endParaRPr>
          </a:p>
        </p:txBody>
      </p:sp>
    </p:spTree>
    <p:extLst>
      <p:ext uri="{BB962C8B-B14F-4D97-AF65-F5344CB8AC3E}">
        <p14:creationId xmlns:p14="http://schemas.microsoft.com/office/powerpoint/2010/main" val="2978897288"/>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3101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eaLnBrk="1" hangingPunct="1">
              <a:lnSpc>
                <a:spcPct val="150000"/>
              </a:lnSpc>
              <a:spcBef>
                <a:spcPts val="200"/>
              </a:spcBef>
            </a:pPr>
            <a:r>
              <a:rPr kumimoji="0" lang="en-US" altLang="ko-KR" sz="1800" b="1" u="sng">
                <a:solidFill>
                  <a:prstClr val="black"/>
                </a:solidFill>
                <a:latin typeface="맑은 고딕" pitchFamily="50" charset="-127"/>
                <a:ea typeface="맑은 고딕" pitchFamily="50" charset="-127"/>
              </a:rPr>
              <a:t>4.1 </a:t>
            </a:r>
            <a:r>
              <a:rPr kumimoji="0" lang="ko-KR" altLang="en-US" sz="1800" b="1" u="sng">
                <a:solidFill>
                  <a:prstClr val="black"/>
                </a:solidFill>
                <a:latin typeface="맑은 고딕" pitchFamily="50" charset="-127"/>
                <a:ea typeface="맑은 고딕" pitchFamily="50" charset="-127"/>
              </a:rPr>
              <a:t>행렬 곱 연산</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4.2 </a:t>
            </a:r>
            <a:r>
              <a:rPr kumimoji="0" lang="ko-KR" altLang="en-US" sz="1800">
                <a:solidFill>
                  <a:prstClr val="black"/>
                </a:solidFill>
                <a:latin typeface="맑은 고딕" pitchFamily="50" charset="-127"/>
                <a:ea typeface="맑은 고딕" pitchFamily="50" charset="-127"/>
              </a:rPr>
              <a:t>배치경사 </a:t>
            </a:r>
            <a:r>
              <a:rPr kumimoji="0" lang="ko-KR" altLang="en-US" sz="1800" err="1">
                <a:solidFill>
                  <a:prstClr val="black"/>
                </a:solidFill>
                <a:latin typeface="맑은 고딕" pitchFamily="50" charset="-127"/>
                <a:ea typeface="맑은 고딕" pitchFamily="50" charset="-127"/>
              </a:rPr>
              <a:t>하강법</a:t>
            </a:r>
            <a:r>
              <a:rPr kumimoji="0" lang="ko-KR" altLang="en-US" sz="1800">
                <a:solidFill>
                  <a:prstClr val="black"/>
                </a:solidFill>
                <a:latin typeface="맑은 고딕" pitchFamily="50" charset="-127"/>
                <a:ea typeface="맑은 고딕" pitchFamily="50" charset="-127"/>
              </a:rPr>
              <a:t>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4.3 2</a:t>
            </a:r>
            <a:r>
              <a:rPr kumimoji="0" lang="ko-KR" altLang="en-US" sz="1800">
                <a:solidFill>
                  <a:prstClr val="black"/>
                </a:solidFill>
                <a:latin typeface="맑은 고딕" pitchFamily="50" charset="-127"/>
                <a:ea typeface="맑은 고딕" pitchFamily="50" charset="-127"/>
              </a:rPr>
              <a:t>개의 층을 가진 신경망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4.4 </a:t>
            </a:r>
            <a:r>
              <a:rPr kumimoji="0" lang="ko-KR" altLang="en-US" sz="1800">
                <a:solidFill>
                  <a:prstClr val="black"/>
                </a:solidFill>
                <a:latin typeface="맑은 고딕" pitchFamily="50" charset="-127"/>
                <a:ea typeface="맑은 고딕" pitchFamily="50" charset="-127"/>
              </a:rPr>
              <a:t>다층 신경망의 경사 </a:t>
            </a:r>
            <a:r>
              <a:rPr kumimoji="0" lang="ko-KR" altLang="en-US" sz="1800" err="1">
                <a:solidFill>
                  <a:prstClr val="black"/>
                </a:solidFill>
                <a:latin typeface="맑은 고딕" pitchFamily="50" charset="-127"/>
                <a:ea typeface="맑은 고딕" pitchFamily="50" charset="-127"/>
              </a:rPr>
              <a:t>하강법</a:t>
            </a:r>
            <a:r>
              <a:rPr kumimoji="0" lang="ko-KR" altLang="en-US" sz="1800">
                <a:solidFill>
                  <a:prstClr val="black"/>
                </a:solidFill>
                <a:latin typeface="맑은 고딕" pitchFamily="50" charset="-127"/>
                <a:ea typeface="맑은 고딕" pitchFamily="50" charset="-127"/>
              </a:rPr>
              <a:t> 구현</a:t>
            </a:r>
            <a:endParaRPr kumimoji="0" lang="en-US" altLang="ko-KR" sz="1800">
              <a:solidFill>
                <a:prstClr val="black"/>
              </a:solidFill>
              <a:latin typeface="맑은 고딕" pitchFamily="50" charset="-127"/>
              <a:ea typeface="맑은 고딕" pitchFamily="50" charset="-127"/>
            </a:endParaRP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4.5 </a:t>
            </a:r>
            <a:r>
              <a:rPr kumimoji="0" lang="ko-KR" altLang="en-US" sz="1800">
                <a:solidFill>
                  <a:prstClr val="black"/>
                </a:solidFill>
                <a:latin typeface="맑은 고딕" pitchFamily="50" charset="-127"/>
                <a:ea typeface="맑은 고딕" pitchFamily="50" charset="-127"/>
              </a:rPr>
              <a:t>미니배치 경사 </a:t>
            </a:r>
            <a:r>
              <a:rPr kumimoji="0" lang="ko-KR" altLang="en-US" sz="1800" err="1">
                <a:solidFill>
                  <a:prstClr val="black"/>
                </a:solidFill>
                <a:latin typeface="맑은 고딕" pitchFamily="50" charset="-127"/>
                <a:ea typeface="맑은 고딕" pitchFamily="50" charset="-127"/>
              </a:rPr>
              <a:t>하강법</a:t>
            </a:r>
            <a:r>
              <a:rPr kumimoji="0" lang="ko-KR" altLang="en-US" sz="1800">
                <a:solidFill>
                  <a:prstClr val="black"/>
                </a:solidFill>
                <a:latin typeface="맑은 고딕" pitchFamily="50" charset="-127"/>
                <a:ea typeface="맑은 고딕" pitchFamily="50" charset="-127"/>
              </a:rPr>
              <a:t>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4.6 </a:t>
            </a:r>
            <a:r>
              <a:rPr kumimoji="0" lang="ko-KR" altLang="en-US" sz="1800">
                <a:solidFill>
                  <a:prstClr val="black"/>
                </a:solidFill>
                <a:latin typeface="맑은 고딕" pitchFamily="50" charset="-127"/>
                <a:ea typeface="맑은 고딕" pitchFamily="50" charset="-127"/>
              </a:rPr>
              <a:t>다중분류 다층 신경망을 이해한다</a:t>
            </a:r>
            <a:r>
              <a:rPr kumimoji="0" lang="en-US" altLang="ko-KR" sz="1800">
                <a:solidFill>
                  <a:prstClr val="black"/>
                </a:solidFill>
                <a:latin typeface="맑은 고딕" pitchFamily="50" charset="-127"/>
                <a:ea typeface="맑은 고딕" pitchFamily="50" charset="-127"/>
              </a:rPr>
              <a:t>.</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4.7 </a:t>
            </a:r>
            <a:r>
              <a:rPr kumimoji="0" lang="ko-KR" altLang="en-US" sz="1800" err="1">
                <a:solidFill>
                  <a:prstClr val="black"/>
                </a:solidFill>
                <a:latin typeface="맑은 고딕" pitchFamily="50" charset="-127"/>
                <a:ea typeface="맑은 고딕" pitchFamily="50" charset="-127"/>
              </a:rPr>
              <a:t>케라스를</a:t>
            </a:r>
            <a:r>
              <a:rPr kumimoji="0" lang="ko-KR" altLang="en-US" sz="1800">
                <a:solidFill>
                  <a:prstClr val="black"/>
                </a:solidFill>
                <a:latin typeface="맑은 고딕" pitchFamily="50" charset="-127"/>
                <a:ea typeface="맑은 고딕" pitchFamily="50" charset="-127"/>
              </a:rPr>
              <a:t> 이용한 다층신경망의 다양한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lvl="0" algn="ctr">
              <a:defRPr/>
            </a:pPr>
            <a:r>
              <a:rPr kumimoji="0" lang="en-US" altLang="ko-KR" sz="3600" b="1">
                <a:solidFill>
                  <a:srgbClr val="C5003D"/>
                </a:solidFill>
                <a:latin typeface="맑은 고딕" panose="020B0503020000020004" pitchFamily="50" charset="-127"/>
                <a:ea typeface="맑은 고딕" panose="020B0503020000020004" pitchFamily="50" charset="-127"/>
              </a:rPr>
              <a:t>4. </a:t>
            </a:r>
            <a:r>
              <a:rPr kumimoji="0" lang="ko-KR" altLang="en-US" sz="3600" b="1">
                <a:solidFill>
                  <a:srgbClr val="C5003D"/>
                </a:solidFill>
                <a:latin typeface="맑은 고딕" panose="020B0503020000020004" pitchFamily="50" charset="-127"/>
                <a:ea typeface="맑은 고딕" panose="020B0503020000020004" pitchFamily="50" charset="-127"/>
              </a:rPr>
              <a:t>다층 신경망 이해</a:t>
            </a:r>
          </a:p>
        </p:txBody>
      </p:sp>
    </p:spTree>
    <p:extLst>
      <p:ext uri="{BB962C8B-B14F-4D97-AF65-F5344CB8AC3E}">
        <p14:creationId xmlns:p14="http://schemas.microsoft.com/office/powerpoint/2010/main" val="2561331092"/>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벡터 연산과 행렬 연산</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4.1 </a:t>
            </a:r>
            <a:r>
              <a:rPr lang="ko-KR" altLang="en-US" sz="1800" b="1">
                <a:solidFill>
                  <a:srgbClr val="000000"/>
                </a:solidFill>
                <a:ea typeface="-2002" pitchFamily="18" charset="-127"/>
              </a:rPr>
              <a:t>행렬 곱 연산</a:t>
            </a:r>
          </a:p>
        </p:txBody>
      </p:sp>
      <p:sp>
        <p:nvSpPr>
          <p:cNvPr id="58" name="타원 57">
            <a:extLst>
              <a:ext uri="{FF2B5EF4-FFF2-40B4-BE49-F238E27FC236}">
                <a16:creationId xmlns:a16="http://schemas.microsoft.com/office/drawing/2014/main" id="{650C1490-5A58-42B2-A34D-10BFF1479361}"/>
              </a:ext>
            </a:extLst>
          </p:cNvPr>
          <p:cNvSpPr/>
          <p:nvPr/>
        </p:nvSpPr>
        <p:spPr>
          <a:xfrm>
            <a:off x="2422392" y="1632397"/>
            <a:ext cx="1048214" cy="104821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8" name="직선 화살표 연결선 67">
            <a:extLst>
              <a:ext uri="{FF2B5EF4-FFF2-40B4-BE49-F238E27FC236}">
                <a16:creationId xmlns:a16="http://schemas.microsoft.com/office/drawing/2014/main" id="{CDCCBF79-3773-42D7-873D-06510A2B6808}"/>
              </a:ext>
            </a:extLst>
          </p:cNvPr>
          <p:cNvCxnSpPr>
            <a:cxnSpLocks/>
            <a:stCxn id="93" idx="3"/>
          </p:cNvCxnSpPr>
          <p:nvPr/>
        </p:nvCxnSpPr>
        <p:spPr>
          <a:xfrm>
            <a:off x="1850076" y="1881555"/>
            <a:ext cx="573456" cy="20000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9" name="직선 화살표 연결선 68">
            <a:extLst>
              <a:ext uri="{FF2B5EF4-FFF2-40B4-BE49-F238E27FC236}">
                <a16:creationId xmlns:a16="http://schemas.microsoft.com/office/drawing/2014/main" id="{AA2CF863-C29A-447A-97ED-043D58BFDB94}"/>
              </a:ext>
            </a:extLst>
          </p:cNvPr>
          <p:cNvCxnSpPr>
            <a:cxnSpLocks/>
            <a:endCxn id="58" idx="1"/>
          </p:cNvCxnSpPr>
          <p:nvPr/>
        </p:nvCxnSpPr>
        <p:spPr>
          <a:xfrm>
            <a:off x="2096412" y="1446542"/>
            <a:ext cx="47948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0" name="직선 화살표 연결선 69">
            <a:extLst>
              <a:ext uri="{FF2B5EF4-FFF2-40B4-BE49-F238E27FC236}">
                <a16:creationId xmlns:a16="http://schemas.microsoft.com/office/drawing/2014/main" id="{F5BBB308-EAFE-427F-A2F0-C0988EEF4E4E}"/>
              </a:ext>
            </a:extLst>
          </p:cNvPr>
          <p:cNvCxnSpPr>
            <a:cxnSpLocks/>
          </p:cNvCxnSpPr>
          <p:nvPr/>
        </p:nvCxnSpPr>
        <p:spPr>
          <a:xfrm flipV="1">
            <a:off x="2187854" y="2587083"/>
            <a:ext cx="466136" cy="44163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5B3B3A5E-F4F7-4C18-8723-AA4162137679}"/>
              </a:ext>
            </a:extLst>
          </p:cNvPr>
          <p:cNvSpPr txBox="1"/>
          <p:nvPr/>
        </p:nvSpPr>
        <p:spPr>
          <a:xfrm>
            <a:off x="1903124" y="2897705"/>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b</a:t>
            </a:r>
            <a:endParaRPr lang="ko-KR" altLang="en-US" sz="2400">
              <a:solidFill>
                <a:schemeClr val="tx1"/>
              </a:solidFill>
              <a:latin typeface="Cambria Math" panose="02040503050406030204" pitchFamily="18" charset="0"/>
            </a:endParaRPr>
          </a:p>
        </p:txBody>
      </p:sp>
      <p:sp>
        <p:nvSpPr>
          <p:cNvPr id="75" name="TextBox 74">
            <a:extLst>
              <a:ext uri="{FF2B5EF4-FFF2-40B4-BE49-F238E27FC236}">
                <a16:creationId xmlns:a16="http://schemas.microsoft.com/office/drawing/2014/main" id="{3C00AD20-D592-486D-9EC3-340973CF753F}"/>
              </a:ext>
            </a:extLst>
          </p:cNvPr>
          <p:cNvSpPr txBox="1"/>
          <p:nvPr/>
        </p:nvSpPr>
        <p:spPr>
          <a:xfrm>
            <a:off x="2766059" y="1843897"/>
            <a:ext cx="386575" cy="584775"/>
          </a:xfrm>
          <a:prstGeom prst="rect">
            <a:avLst/>
          </a:prstGeom>
          <a:noFill/>
        </p:spPr>
        <p:txBody>
          <a:bodyPr wrap="square" rtlCol="0">
            <a:spAutoFit/>
          </a:bodyPr>
          <a:lstStyle/>
          <a:p>
            <a:pPr algn="l"/>
            <a:r>
              <a:rPr lang="en-US" altLang="ko-KR" sz="3200">
                <a:solidFill>
                  <a:schemeClr val="tx1"/>
                </a:solidFill>
                <a:latin typeface="Consolas" panose="020B0609020204030204" pitchFamily="49" charset="0"/>
              </a:rPr>
              <a:t>+</a:t>
            </a:r>
            <a:endParaRPr lang="ko-KR" altLang="en-US" sz="3200">
              <a:solidFill>
                <a:schemeClr val="tx1"/>
              </a:solidFill>
              <a:latin typeface="Consolas" panose="020B0609020204030204" pitchFamily="49" charset="0"/>
            </a:endParaRPr>
          </a:p>
        </p:txBody>
      </p:sp>
      <p:cxnSp>
        <p:nvCxnSpPr>
          <p:cNvPr id="76" name="직선 화살표 연결선 75">
            <a:extLst>
              <a:ext uri="{FF2B5EF4-FFF2-40B4-BE49-F238E27FC236}">
                <a16:creationId xmlns:a16="http://schemas.microsoft.com/office/drawing/2014/main" id="{BE62DA0C-59C9-4D3A-A399-B6210799B95C}"/>
              </a:ext>
            </a:extLst>
          </p:cNvPr>
          <p:cNvCxnSpPr>
            <a:cxnSpLocks/>
          </p:cNvCxnSpPr>
          <p:nvPr/>
        </p:nvCxnSpPr>
        <p:spPr>
          <a:xfrm>
            <a:off x="3470606"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2672F5E4-D005-449D-B81F-6312AB9461B0}"/>
              </a:ext>
            </a:extLst>
          </p:cNvPr>
          <p:cNvSpPr txBox="1"/>
          <p:nvPr/>
        </p:nvSpPr>
        <p:spPr>
          <a:xfrm>
            <a:off x="3946394" y="1905406"/>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z</a:t>
            </a:r>
            <a:endParaRPr lang="ko-KR" altLang="en-US" sz="2400">
              <a:solidFill>
                <a:schemeClr val="tx1"/>
              </a:solidFill>
              <a:latin typeface="Cambria Math" panose="02040503050406030204" pitchFamily="18" charset="0"/>
            </a:endParaRPr>
          </a:p>
        </p:txBody>
      </p:sp>
      <p:sp>
        <p:nvSpPr>
          <p:cNvPr id="78" name="타원 77">
            <a:extLst>
              <a:ext uri="{FF2B5EF4-FFF2-40B4-BE49-F238E27FC236}">
                <a16:creationId xmlns:a16="http://schemas.microsoft.com/office/drawing/2014/main" id="{8632A9AC-33E3-4E48-8CF3-46EBFE373C80}"/>
              </a:ext>
            </a:extLst>
          </p:cNvPr>
          <p:cNvSpPr/>
          <p:nvPr/>
        </p:nvSpPr>
        <p:spPr>
          <a:xfrm>
            <a:off x="6947534" y="175320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9" name="연결선: 꺾임 78">
            <a:extLst>
              <a:ext uri="{FF2B5EF4-FFF2-40B4-BE49-F238E27FC236}">
                <a16:creationId xmlns:a16="http://schemas.microsoft.com/office/drawing/2014/main" id="{E32BD3F5-A61A-4C07-BBD1-9F47A5E9B0A1}"/>
              </a:ext>
            </a:extLst>
          </p:cNvPr>
          <p:cNvCxnSpPr>
            <a:cxnSpLocks/>
          </p:cNvCxnSpPr>
          <p:nvPr/>
        </p:nvCxnSpPr>
        <p:spPr>
          <a:xfrm flipH="1">
            <a:off x="7152750" y="1971755"/>
            <a:ext cx="431876" cy="370600"/>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9A9C1C59-1364-4DA6-9424-FC1A600297A3}"/>
                  </a:ext>
                </a:extLst>
              </p:cNvPr>
              <p:cNvSpPr txBox="1"/>
              <p:nvPr/>
            </p:nvSpPr>
            <p:spPr>
              <a:xfrm>
                <a:off x="8398644" y="1925671"/>
                <a:ext cx="386575"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80" name="TextBox 79">
                <a:extLst>
                  <a:ext uri="{FF2B5EF4-FFF2-40B4-BE49-F238E27FC236}">
                    <a16:creationId xmlns:a16="http://schemas.microsoft.com/office/drawing/2014/main" id="{9A9C1C59-1364-4DA6-9424-FC1A600297A3}"/>
                  </a:ext>
                </a:extLst>
              </p:cNvPr>
              <p:cNvSpPr txBox="1">
                <a:spLocks noRot="1" noChangeAspect="1" noMove="1" noResize="1" noEditPoints="1" noAdjustHandles="1" noChangeArrowheads="1" noChangeShapeType="1" noTextEdit="1"/>
              </p:cNvSpPr>
              <p:nvPr/>
            </p:nvSpPr>
            <p:spPr>
              <a:xfrm>
                <a:off x="8398644" y="1925671"/>
                <a:ext cx="386575" cy="461665"/>
              </a:xfrm>
              <a:prstGeom prst="rect">
                <a:avLst/>
              </a:prstGeom>
              <a:blipFill>
                <a:blip r:embed="rId3"/>
                <a:stretch>
                  <a:fillRect l="-1587" t="-3947" r="-19048" b="-9211"/>
                </a:stretch>
              </a:blipFill>
            </p:spPr>
            <p:txBody>
              <a:bodyPr/>
              <a:lstStyle/>
              <a:p>
                <a:r>
                  <a:rPr lang="ko-KR" altLang="en-US">
                    <a:noFill/>
                  </a:rPr>
                  <a:t> </a:t>
                </a:r>
              </a:p>
            </p:txBody>
          </p:sp>
        </mc:Fallback>
      </mc:AlternateContent>
      <p:cxnSp>
        <p:nvCxnSpPr>
          <p:cNvPr id="81" name="직선 화살표 연결선 80">
            <a:extLst>
              <a:ext uri="{FF2B5EF4-FFF2-40B4-BE49-F238E27FC236}">
                <a16:creationId xmlns:a16="http://schemas.microsoft.com/office/drawing/2014/main" id="{052E8694-6507-4018-B928-E9920C1E543C}"/>
              </a:ext>
            </a:extLst>
          </p:cNvPr>
          <p:cNvCxnSpPr>
            <a:cxnSpLocks/>
            <a:stCxn id="78" idx="6"/>
            <a:endCxn id="80" idx="1"/>
          </p:cNvCxnSpPr>
          <p:nvPr/>
        </p:nvCxnSpPr>
        <p:spPr>
          <a:xfrm>
            <a:off x="7754136" y="2156504"/>
            <a:ext cx="64450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83" name="타원 82">
            <a:extLst>
              <a:ext uri="{FF2B5EF4-FFF2-40B4-BE49-F238E27FC236}">
                <a16:creationId xmlns:a16="http://schemas.microsoft.com/office/drawing/2014/main" id="{0C50DFD1-A25B-44D1-B637-B75CBF03CB89}"/>
              </a:ext>
            </a:extLst>
          </p:cNvPr>
          <p:cNvSpPr/>
          <p:nvPr/>
        </p:nvSpPr>
        <p:spPr>
          <a:xfrm>
            <a:off x="4787183" y="175809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84" name="직선 연결선 83">
            <a:extLst>
              <a:ext uri="{FF2B5EF4-FFF2-40B4-BE49-F238E27FC236}">
                <a16:creationId xmlns:a16="http://schemas.microsoft.com/office/drawing/2014/main" id="{12271310-2E8E-40E4-8623-D6B4F168E244}"/>
              </a:ext>
            </a:extLst>
          </p:cNvPr>
          <p:cNvCxnSpPr/>
          <p:nvPr/>
        </p:nvCxnSpPr>
        <p:spPr>
          <a:xfrm>
            <a:off x="5184616" y="1905527"/>
            <a:ext cx="0" cy="49065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직선 연결선 84">
            <a:extLst>
              <a:ext uri="{FF2B5EF4-FFF2-40B4-BE49-F238E27FC236}">
                <a16:creationId xmlns:a16="http://schemas.microsoft.com/office/drawing/2014/main" id="{5F5C9084-8B8C-4B79-8730-361D94A0DE6A}"/>
              </a:ext>
            </a:extLst>
          </p:cNvPr>
          <p:cNvCxnSpPr>
            <a:cxnSpLocks/>
          </p:cNvCxnSpPr>
          <p:nvPr/>
        </p:nvCxnSpPr>
        <p:spPr>
          <a:xfrm>
            <a:off x="4935247" y="2158287"/>
            <a:ext cx="50654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86" name="원호 85">
            <a:extLst>
              <a:ext uri="{FF2B5EF4-FFF2-40B4-BE49-F238E27FC236}">
                <a16:creationId xmlns:a16="http://schemas.microsoft.com/office/drawing/2014/main" id="{CCA734DC-D44E-4AFB-89EF-9340A504A350}"/>
              </a:ext>
            </a:extLst>
          </p:cNvPr>
          <p:cNvSpPr/>
          <p:nvPr/>
        </p:nvSpPr>
        <p:spPr>
          <a:xfrm rot="5400000">
            <a:off x="4782979" y="195003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87" name="원호 86">
            <a:extLst>
              <a:ext uri="{FF2B5EF4-FFF2-40B4-BE49-F238E27FC236}">
                <a16:creationId xmlns:a16="http://schemas.microsoft.com/office/drawing/2014/main" id="{887860C3-B313-4104-A5E6-FD3388E49558}"/>
              </a:ext>
            </a:extLst>
          </p:cNvPr>
          <p:cNvSpPr/>
          <p:nvPr/>
        </p:nvSpPr>
        <p:spPr>
          <a:xfrm rot="16200000">
            <a:off x="5184616" y="198569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cxnSp>
        <p:nvCxnSpPr>
          <p:cNvPr id="88" name="직선 화살표 연결선 87">
            <a:extLst>
              <a:ext uri="{FF2B5EF4-FFF2-40B4-BE49-F238E27FC236}">
                <a16:creationId xmlns:a16="http://schemas.microsoft.com/office/drawing/2014/main" id="{6CA2861A-F57A-4107-8A00-E084A340AFF8}"/>
              </a:ext>
            </a:extLst>
          </p:cNvPr>
          <p:cNvCxnSpPr>
            <a:cxnSpLocks/>
          </p:cNvCxnSpPr>
          <p:nvPr/>
        </p:nvCxnSpPr>
        <p:spPr>
          <a:xfrm>
            <a:off x="4325534"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89" name="직선 화살표 연결선 88">
            <a:extLst>
              <a:ext uri="{FF2B5EF4-FFF2-40B4-BE49-F238E27FC236}">
                <a16:creationId xmlns:a16="http://schemas.microsoft.com/office/drawing/2014/main" id="{122B970D-115F-4BE8-B426-26F2FBECB543}"/>
              </a:ext>
            </a:extLst>
          </p:cNvPr>
          <p:cNvCxnSpPr>
            <a:cxnSpLocks/>
          </p:cNvCxnSpPr>
          <p:nvPr/>
        </p:nvCxnSpPr>
        <p:spPr>
          <a:xfrm>
            <a:off x="5595835"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90" name="TextBox 89">
            <a:extLst>
              <a:ext uri="{FF2B5EF4-FFF2-40B4-BE49-F238E27FC236}">
                <a16:creationId xmlns:a16="http://schemas.microsoft.com/office/drawing/2014/main" id="{9DCFA21B-958D-4E07-891C-9159BB824F45}"/>
              </a:ext>
            </a:extLst>
          </p:cNvPr>
          <p:cNvSpPr txBox="1"/>
          <p:nvPr/>
        </p:nvSpPr>
        <p:spPr>
          <a:xfrm>
            <a:off x="6071623" y="1905406"/>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rPr>
              <a:t>a</a:t>
            </a:r>
            <a:endParaRPr lang="ko-KR" altLang="en-US" sz="2400">
              <a:solidFill>
                <a:schemeClr val="tx1"/>
              </a:solidFill>
              <a:latin typeface="Cambria Math" panose="02040503050406030204" pitchFamily="18" charset="0"/>
            </a:endParaRPr>
          </a:p>
        </p:txBody>
      </p:sp>
      <p:cxnSp>
        <p:nvCxnSpPr>
          <p:cNvPr id="91" name="직선 화살표 연결선 90">
            <a:extLst>
              <a:ext uri="{FF2B5EF4-FFF2-40B4-BE49-F238E27FC236}">
                <a16:creationId xmlns:a16="http://schemas.microsoft.com/office/drawing/2014/main" id="{CC41624D-65CA-40A0-A76A-DAA044D10111}"/>
              </a:ext>
            </a:extLst>
          </p:cNvPr>
          <p:cNvCxnSpPr>
            <a:cxnSpLocks/>
          </p:cNvCxnSpPr>
          <p:nvPr/>
        </p:nvCxnSpPr>
        <p:spPr>
          <a:xfrm>
            <a:off x="6450763"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444739C-2977-4138-90E0-BA2C5F8D3D50}"/>
                  </a:ext>
                </a:extLst>
              </p:cNvPr>
              <p:cNvSpPr txBox="1"/>
              <p:nvPr/>
            </p:nvSpPr>
            <p:spPr>
              <a:xfrm>
                <a:off x="1353010" y="1122352"/>
                <a:ext cx="834844"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x</m:t>
                          </m:r>
                        </m:e>
                        <m:sub>
                          <m:r>
                            <a:rPr lang="en-US" altLang="ko-KR" sz="2400" i="1">
                              <a:solidFill>
                                <a:schemeClr val="tx1"/>
                              </a:solidFill>
                              <a:latin typeface="Cambria Math" panose="02040503050406030204" pitchFamily="18" charset="0"/>
                            </a:rPr>
                            <m:t>1</m:t>
                          </m:r>
                        </m:sub>
                      </m:sSub>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w</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F444739C-2977-4138-90E0-BA2C5F8D3D50}"/>
                  </a:ext>
                </a:extLst>
              </p:cNvPr>
              <p:cNvSpPr txBox="1">
                <a:spLocks noRot="1" noChangeAspect="1" noMove="1" noResize="1" noEditPoints="1" noAdjustHandles="1" noChangeArrowheads="1" noChangeShapeType="1" noTextEdit="1"/>
              </p:cNvSpPr>
              <p:nvPr/>
            </p:nvSpPr>
            <p:spPr>
              <a:xfrm>
                <a:off x="1353010" y="1122352"/>
                <a:ext cx="834844" cy="369332"/>
              </a:xfrm>
              <a:prstGeom prst="rect">
                <a:avLst/>
              </a:prstGeom>
              <a:blipFill>
                <a:blip r:embed="rId4"/>
                <a:stretch>
                  <a:fillRect b="-131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3" name="TextBox 92">
                <a:extLst>
                  <a:ext uri="{FF2B5EF4-FFF2-40B4-BE49-F238E27FC236}">
                    <a16:creationId xmlns:a16="http://schemas.microsoft.com/office/drawing/2014/main" id="{CA2604F1-015F-4D16-9002-7D7D0797FBDB}"/>
                  </a:ext>
                </a:extLst>
              </p:cNvPr>
              <p:cNvSpPr txBox="1"/>
              <p:nvPr/>
            </p:nvSpPr>
            <p:spPr>
              <a:xfrm>
                <a:off x="1000997" y="1696889"/>
                <a:ext cx="849079"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x</m:t>
                          </m:r>
                        </m:e>
                        <m:sub>
                          <m:r>
                            <a:rPr lang="en-US" altLang="ko-KR" sz="2400" i="1">
                              <a:solidFill>
                                <a:schemeClr val="tx1"/>
                              </a:solidFill>
                              <a:latin typeface="Cambria Math" panose="02040503050406030204" pitchFamily="18" charset="0"/>
                            </a:rPr>
                            <m:t>2</m:t>
                          </m:r>
                        </m:sub>
                      </m:sSub>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w</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93" name="TextBox 92">
                <a:extLst>
                  <a:ext uri="{FF2B5EF4-FFF2-40B4-BE49-F238E27FC236}">
                    <a16:creationId xmlns:a16="http://schemas.microsoft.com/office/drawing/2014/main" id="{CA2604F1-015F-4D16-9002-7D7D0797FBDB}"/>
                  </a:ext>
                </a:extLst>
              </p:cNvPr>
              <p:cNvSpPr txBox="1">
                <a:spLocks noRot="1" noChangeAspect="1" noMove="1" noResize="1" noEditPoints="1" noAdjustHandles="1" noChangeArrowheads="1" noChangeShapeType="1" noTextEdit="1"/>
              </p:cNvSpPr>
              <p:nvPr/>
            </p:nvSpPr>
            <p:spPr>
              <a:xfrm>
                <a:off x="1000997" y="1696889"/>
                <a:ext cx="849079" cy="369332"/>
              </a:xfrm>
              <a:prstGeom prst="rect">
                <a:avLst/>
              </a:prstGeom>
              <a:blipFill>
                <a:blip r:embed="rId5"/>
                <a:stretch>
                  <a:fillRect b="-13115"/>
                </a:stretch>
              </a:blipFill>
            </p:spPr>
            <p:txBody>
              <a:bodyPr/>
              <a:lstStyle/>
              <a:p>
                <a:r>
                  <a:rPr lang="ko-KR" altLang="en-US">
                    <a:noFill/>
                  </a:rPr>
                  <a:t> </a:t>
                </a:r>
              </a:p>
            </p:txBody>
          </p:sp>
        </mc:Fallback>
      </mc:AlternateContent>
      <p:cxnSp>
        <p:nvCxnSpPr>
          <p:cNvPr id="94" name="직선 화살표 연결선 93">
            <a:extLst>
              <a:ext uri="{FF2B5EF4-FFF2-40B4-BE49-F238E27FC236}">
                <a16:creationId xmlns:a16="http://schemas.microsoft.com/office/drawing/2014/main" id="{FFE16AFD-347B-45F8-ACC2-0AA8E0E60C80}"/>
              </a:ext>
            </a:extLst>
          </p:cNvPr>
          <p:cNvCxnSpPr>
            <a:cxnSpLocks/>
          </p:cNvCxnSpPr>
          <p:nvPr/>
        </p:nvCxnSpPr>
        <p:spPr>
          <a:xfrm flipV="1">
            <a:off x="1873733" y="2408663"/>
            <a:ext cx="594404" cy="15114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951D79E2-3034-4426-BA2E-9A0DA28CCAF2}"/>
                  </a:ext>
                </a:extLst>
              </p:cNvPr>
              <p:cNvSpPr txBox="1"/>
              <p:nvPr/>
            </p:nvSpPr>
            <p:spPr>
              <a:xfrm>
                <a:off x="1098212" y="2333466"/>
                <a:ext cx="849079"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x</m:t>
                          </m:r>
                        </m:e>
                        <m:sub>
                          <m:r>
                            <a:rPr lang="en-US" altLang="ko-KR" sz="2400" i="1">
                              <a:solidFill>
                                <a:schemeClr val="tx1"/>
                              </a:solidFill>
                              <a:latin typeface="Cambria Math" panose="02040503050406030204" pitchFamily="18" charset="0"/>
                            </a:rPr>
                            <m:t>3</m:t>
                          </m:r>
                        </m:sub>
                      </m:sSub>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w</m:t>
                          </m:r>
                        </m:e>
                        <m:sub>
                          <m:r>
                            <a:rPr lang="en-US" altLang="ko-KR" sz="2400" i="1">
                              <a:solidFill>
                                <a:schemeClr val="tx1"/>
                              </a:solidFill>
                              <a:latin typeface="Cambria Math" panose="02040503050406030204" pitchFamily="18" charset="0"/>
                            </a:rPr>
                            <m:t>3</m:t>
                          </m:r>
                        </m:sub>
                      </m:sSub>
                    </m:oMath>
                  </m:oMathPara>
                </a14:m>
                <a:endParaRPr lang="ko-KR" altLang="en-US" sz="2400">
                  <a:solidFill>
                    <a:schemeClr val="tx1"/>
                  </a:solidFill>
                  <a:latin typeface="Consolas" panose="020B0609020204030204" pitchFamily="49" charset="0"/>
                </a:endParaRPr>
              </a:p>
            </p:txBody>
          </p:sp>
        </mc:Choice>
        <mc:Fallback xmlns="">
          <p:sp>
            <p:nvSpPr>
              <p:cNvPr id="95" name="TextBox 94">
                <a:extLst>
                  <a:ext uri="{FF2B5EF4-FFF2-40B4-BE49-F238E27FC236}">
                    <a16:creationId xmlns:a16="http://schemas.microsoft.com/office/drawing/2014/main" id="{951D79E2-3034-4426-BA2E-9A0DA28CCAF2}"/>
                  </a:ext>
                </a:extLst>
              </p:cNvPr>
              <p:cNvSpPr txBox="1">
                <a:spLocks noRot="1" noChangeAspect="1" noMove="1" noResize="1" noEditPoints="1" noAdjustHandles="1" noChangeArrowheads="1" noChangeShapeType="1" noTextEdit="1"/>
              </p:cNvSpPr>
              <p:nvPr/>
            </p:nvSpPr>
            <p:spPr>
              <a:xfrm>
                <a:off x="1098212" y="2333466"/>
                <a:ext cx="849079" cy="369332"/>
              </a:xfrm>
              <a:prstGeom prst="rect">
                <a:avLst/>
              </a:prstGeom>
              <a:blipFill>
                <a:blip r:embed="rId6"/>
                <a:stretch>
                  <a:fillRect b="-15000"/>
                </a:stretch>
              </a:blipFill>
            </p:spPr>
            <p:txBody>
              <a:bodyPr/>
              <a:lstStyle/>
              <a:p>
                <a:r>
                  <a:rPr lang="ko-KR" altLang="en-US">
                    <a:noFill/>
                  </a:rPr>
                  <a:t> </a:t>
                </a:r>
              </a:p>
            </p:txBody>
          </p:sp>
        </mc:Fallback>
      </mc:AlternateContent>
      <p:sp>
        <p:nvSpPr>
          <p:cNvPr id="96" name="직사각형 95">
            <a:extLst>
              <a:ext uri="{FF2B5EF4-FFF2-40B4-BE49-F238E27FC236}">
                <a16:creationId xmlns:a16="http://schemas.microsoft.com/office/drawing/2014/main" id="{2B6F97B4-7EB8-4BB6-97F5-62641B4EB4FE}"/>
              </a:ext>
            </a:extLst>
          </p:cNvPr>
          <p:cNvSpPr/>
          <p:nvPr/>
        </p:nvSpPr>
        <p:spPr>
          <a:xfrm>
            <a:off x="1098212" y="3529323"/>
            <a:ext cx="8190249" cy="923330"/>
          </a:xfrm>
          <a:prstGeom prst="rect">
            <a:avLst/>
          </a:prstGeom>
          <a:solidFill>
            <a:srgbClr val="E2E2F6"/>
          </a:solidFill>
        </p:spPr>
        <p:txBody>
          <a:bodyPr wrap="square">
            <a:spAutoFit/>
          </a:bodyPr>
          <a:lstStyle/>
          <a:p>
            <a:r>
              <a:rPr lang="en-US" altLang="ko-KR" sz="1800">
                <a:solidFill>
                  <a:schemeClr val="tx1"/>
                </a:solidFill>
                <a:latin typeface="Consolas" panose="020B0609020204030204" pitchFamily="49" charset="0"/>
              </a:rPr>
              <a:t>def forpass(self, x):</a:t>
            </a:r>
          </a:p>
          <a:p>
            <a:r>
              <a:rPr lang="en-US" altLang="ko-KR" sz="1800">
                <a:solidFill>
                  <a:schemeClr val="tx1"/>
                </a:solidFill>
                <a:latin typeface="Consolas" panose="020B0609020204030204" pitchFamily="49" charset="0"/>
              </a:rPr>
              <a:t>    z = np.sum(x * self.w) + self.b</a:t>
            </a:r>
            <a:endParaRPr lang="ko-KR" altLang="en-US" sz="1800">
              <a:solidFill>
                <a:schemeClr val="tx1"/>
              </a:solidFill>
              <a:latin typeface="Consolas" panose="020B0609020204030204" pitchFamily="49" charset="0"/>
            </a:endParaRPr>
          </a:p>
          <a:p>
            <a:r>
              <a:rPr lang="ko-KR" altLang="en-US" sz="1800">
                <a:solidFill>
                  <a:schemeClr val="tx1"/>
                </a:solidFill>
                <a:latin typeface="Consolas" panose="020B0609020204030204" pitchFamily="49" charset="0"/>
              </a:rPr>
              <a:t>    </a:t>
            </a:r>
            <a:r>
              <a:rPr lang="en-US" altLang="ko-KR" sz="1800">
                <a:solidFill>
                  <a:schemeClr val="tx1"/>
                </a:solidFill>
                <a:latin typeface="Consolas" panose="020B0609020204030204" pitchFamily="49" charset="0"/>
              </a:rPr>
              <a:t>return z</a:t>
            </a:r>
            <a:endParaRPr lang="ko-KR" altLang="en-US" sz="18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97" name="직사각형 96">
                <a:extLst>
                  <a:ext uri="{FF2B5EF4-FFF2-40B4-BE49-F238E27FC236}">
                    <a16:creationId xmlns:a16="http://schemas.microsoft.com/office/drawing/2014/main" id="{A1449A0C-9ACD-4213-9598-749C745B1994}"/>
                  </a:ext>
                </a:extLst>
              </p:cNvPr>
              <p:cNvSpPr/>
              <p:nvPr/>
            </p:nvSpPr>
            <p:spPr>
              <a:xfrm>
                <a:off x="1089491" y="5206307"/>
                <a:ext cx="8190249" cy="923330"/>
              </a:xfrm>
              <a:prstGeom prst="rect">
                <a:avLst/>
              </a:prstGeom>
              <a:solidFill>
                <a:srgbClr val="E2E2F6"/>
              </a:solidFill>
            </p:spPr>
            <p:txBody>
              <a:bodyPr wrap="square">
                <a:spAutoFit/>
              </a:bodyPr>
              <a:lstStyle/>
              <a:p>
                <a:r>
                  <a:rPr lang="en-US" altLang="ko-KR" sz="1800">
                    <a:solidFill>
                      <a:schemeClr val="tx1"/>
                    </a:solidFill>
                    <a:latin typeface="Consolas" panose="020B0609020204030204" pitchFamily="49" charset="0"/>
                  </a:rPr>
                  <a:t>x = [</a:t>
                </a:r>
                <a14:m>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Sub>
                  </m:oMath>
                </a14:m>
                <a:r>
                  <a:rPr lang="en-US" altLang="ko-KR" sz="1800">
                    <a:solidFill>
                      <a:schemeClr val="tx1"/>
                    </a:solidFill>
                    <a:latin typeface="Consolas" panose="020B0609020204030204" pitchFamily="49" charset="0"/>
                  </a:rPr>
                  <a:t>,</a:t>
                </a:r>
                <a:r>
                  <a:rPr lang="en-US" altLang="ko-KR" sz="1800">
                    <a:solidFill>
                      <a:schemeClr val="tx1"/>
                    </a:solidFill>
                  </a:rPr>
                  <a:t>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Sub>
                  </m:oMath>
                </a14:m>
                <a:r>
                  <a:rPr lang="en-US" altLang="ko-KR" sz="18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a:t>
                </a:r>
                <a:r>
                  <a:rPr lang="en-US" altLang="ko-KR" sz="1800">
                    <a:solidFill>
                      <a:schemeClr val="tx1"/>
                    </a:solidFill>
                    <a:latin typeface="Consolas" panose="020B0609020204030204" pitchFamily="49" charset="0"/>
                  </a:rPr>
                  <a:t> ,</a:t>
                </a:r>
                <a:r>
                  <a:rPr lang="en-US" altLang="ko-KR" sz="1800">
                    <a:solidFill>
                      <a:schemeClr val="tx1"/>
                    </a:solidFill>
                  </a:rPr>
                  <a:t>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m:rPr>
                            <m:sty m:val="p"/>
                          </m:rPr>
                          <a:rPr lang="en-US" altLang="ko-KR" sz="1800" i="1">
                            <a:solidFill>
                              <a:schemeClr val="tx1"/>
                            </a:solidFill>
                            <a:latin typeface="Cambria Math" panose="02040503050406030204" pitchFamily="18" charset="0"/>
                          </a:rPr>
                          <m:t>n</m:t>
                        </m:r>
                      </m:sub>
                    </m:sSub>
                  </m:oMath>
                </a14:m>
                <a:r>
                  <a:rPr lang="en-US" altLang="ko-KR" sz="1800">
                    <a:solidFill>
                      <a:schemeClr val="tx1"/>
                    </a:solidFill>
                    <a:latin typeface="Consolas" panose="020B0609020204030204" pitchFamily="49" charset="0"/>
                  </a:rPr>
                  <a:t>]</a:t>
                </a:r>
              </a:p>
              <a:p>
                <a:r>
                  <a:rPr lang="en-US" altLang="ko-KR" sz="1800">
                    <a:solidFill>
                      <a:schemeClr val="tx1"/>
                    </a:solidFill>
                    <a:latin typeface="Consolas" panose="020B0609020204030204" pitchFamily="49" charset="0"/>
                  </a:rPr>
                  <a:t>w =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smtClean="0">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oMath>
                </a14:m>
                <a:r>
                  <a:rPr lang="en-US" altLang="ko-KR" sz="1800">
                    <a:solidFill>
                      <a:schemeClr val="tx1"/>
                    </a:solidFill>
                    <a:latin typeface="Consolas" panose="020B0609020204030204" pitchFamily="49" charset="0"/>
                  </a:rPr>
                  <a:t>,</a:t>
                </a:r>
                <a:r>
                  <a:rPr lang="en-US" altLang="ko-KR" sz="1800">
                    <a:solidFill>
                      <a:schemeClr val="tx1"/>
                    </a:solidFill>
                  </a:rPr>
                  <a:t> </a:t>
                </a:r>
                <a14:m>
                  <m:oMath xmlns:m="http://schemas.openxmlformats.org/officeDocument/2006/math">
                    <m:r>
                      <m:rPr>
                        <m:sty m:val="p"/>
                      </m:rPr>
                      <a:rPr lang="en-US" altLang="ko-KR" sz="1800" i="1">
                        <a:solidFill>
                          <a:schemeClr val="tx1"/>
                        </a:solidFill>
                        <a:latin typeface="Cambria Math" panose="02040503050406030204" pitchFamily="18" charset="0"/>
                      </a:rPr>
                      <m:t>w</m:t>
                    </m:r>
                  </m:oMath>
                </a14:m>
                <a:r>
                  <a:rPr lang="en-US" altLang="ko-KR" sz="18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a:t>
                </a:r>
                <a:r>
                  <a:rPr lang="en-US" altLang="ko-KR" sz="1800">
                    <a:solidFill>
                      <a:schemeClr val="tx1"/>
                    </a:solidFill>
                    <a:latin typeface="Consolas" panose="020B0609020204030204" pitchFamily="49" charset="0"/>
                  </a:rPr>
                  <a:t> ,</a:t>
                </a:r>
                <a:r>
                  <a:rPr lang="en-US" altLang="ko-KR" sz="1800">
                    <a:solidFill>
                      <a:schemeClr val="tx1"/>
                    </a:solidFill>
                  </a:rPr>
                  <a:t>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m:rPr>
                            <m:sty m:val="p"/>
                          </m:rPr>
                          <a:rPr lang="en-US" altLang="ko-KR" sz="1800" i="1">
                            <a:solidFill>
                              <a:schemeClr val="tx1"/>
                            </a:solidFill>
                            <a:latin typeface="Cambria Math" panose="02040503050406030204" pitchFamily="18" charset="0"/>
                          </a:rPr>
                          <m:t>n</m:t>
                        </m:r>
                      </m:sub>
                    </m:sSub>
                  </m:oMath>
                </a14:m>
                <a:r>
                  <a:rPr lang="en-US" altLang="ko-KR" sz="1800">
                    <a:solidFill>
                      <a:schemeClr val="tx1"/>
                    </a:solidFill>
                    <a:latin typeface="Consolas" panose="020B0609020204030204" pitchFamily="49" charset="0"/>
                  </a:rPr>
                  <a:t>]</a:t>
                </a:r>
                <a:endParaRPr lang="ko-KR" altLang="en-US" sz="1800">
                  <a:solidFill>
                    <a:schemeClr val="tx1"/>
                  </a:solidFill>
                  <a:latin typeface="Consolas" panose="020B0609020204030204" pitchFamily="49" charset="0"/>
                </a:endParaRPr>
              </a:p>
              <a:p>
                <a:r>
                  <a:rPr lang="en-US" altLang="ko-KR" sz="1800">
                    <a:solidFill>
                      <a:schemeClr val="tx1"/>
                    </a:solidFill>
                    <a:latin typeface="Consolas" panose="020B0609020204030204" pitchFamily="49" charset="0"/>
                  </a:rPr>
                  <a:t>x </a:t>
                </a:r>
                <a:r>
                  <a:rPr lang="ko-KR" altLang="en-US" sz="1800">
                    <a:solidFill>
                      <a:schemeClr val="tx1"/>
                    </a:solidFill>
                    <a:latin typeface="Consolas" panose="020B0609020204030204" pitchFamily="49" charset="0"/>
                  </a:rPr>
                  <a:t>* </a:t>
                </a:r>
                <a:r>
                  <a:rPr lang="en-US" altLang="ko-KR" sz="1800">
                    <a:solidFill>
                      <a:schemeClr val="tx1"/>
                    </a:solidFill>
                    <a:latin typeface="Consolas" panose="020B0609020204030204" pitchFamily="49" charset="0"/>
                  </a:rPr>
                  <a:t>w =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Sub>
                  </m:oMath>
                </a14:m>
                <a:r>
                  <a:rPr lang="en-US" altLang="ko-KR" sz="1800">
                    <a:solidFill>
                      <a:schemeClr val="tx1"/>
                    </a:solidFill>
                  </a:rPr>
                  <a:t> </a:t>
                </a:r>
                <a14:m>
                  <m:oMath xmlns:m="http://schemas.openxmlformats.org/officeDocument/2006/math">
                    <m:r>
                      <a:rPr lang="ko-KR" altLang="en-US" sz="1800" i="1" smtClean="0">
                        <a:solidFill>
                          <a:schemeClr val="tx1"/>
                        </a:solidFill>
                        <a:latin typeface="Cambria Math" panose="02040503050406030204" pitchFamily="18" charset="0"/>
                      </a:rPr>
                      <m:t>∗</m:t>
                    </m:r>
                    <m:sSub>
                      <m:sSubPr>
                        <m:ctrlPr>
                          <a:rPr lang="en-US" altLang="ko-KR" sz="1800" i="1">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 </m:t>
                        </m:r>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oMath>
                </a14:m>
                <a:r>
                  <a:rPr lang="en-US" altLang="ko-KR" sz="1800">
                    <a:solidFill>
                      <a:schemeClr val="tx1"/>
                    </a:solidFill>
                    <a:latin typeface="Consolas" panose="020B0609020204030204" pitchFamily="49" charset="0"/>
                  </a:rPr>
                  <a:t>,</a:t>
                </a:r>
                <a:r>
                  <a:rPr lang="en-US" altLang="ko-KR" sz="1800">
                    <a:solidFill>
                      <a:schemeClr val="tx1"/>
                    </a:solidFill>
                  </a:rPr>
                  <a:t>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Sub>
                  </m:oMath>
                </a14:m>
                <a:r>
                  <a:rPr lang="ko-KR" altLang="en-US" sz="1800">
                    <a:solidFill>
                      <a:schemeClr val="tx1"/>
                    </a:solidFill>
                    <a:latin typeface="Consolas" panose="020B0609020204030204" pitchFamily="49" charset="0"/>
                  </a:rPr>
                  <a:t>*</a:t>
                </a:r>
                <a:r>
                  <a:rPr lang="en-US" altLang="ko-KR" sz="1800">
                    <a:solidFill>
                      <a:schemeClr val="tx1"/>
                    </a:solidFill>
                  </a:rPr>
                  <a:t>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m:t>
                        </m:r>
                      </m:sub>
                    </m:sSub>
                  </m:oMath>
                </a14:m>
                <a:r>
                  <a:rPr lang="en-US" altLang="ko-KR" sz="18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a:t>
                </a:r>
                <a:r>
                  <a:rPr lang="en-US" altLang="ko-KR" sz="1800">
                    <a:solidFill>
                      <a:schemeClr val="tx1"/>
                    </a:solidFill>
                    <a:latin typeface="Consolas" panose="020B0609020204030204" pitchFamily="49" charset="0"/>
                  </a:rPr>
                  <a:t> ,</a:t>
                </a:r>
                <a:r>
                  <a:rPr lang="en-US" altLang="ko-KR" sz="1800">
                    <a:solidFill>
                      <a:schemeClr val="tx1"/>
                    </a:solidFill>
                  </a:rPr>
                  <a:t>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m:rPr>
                            <m:sty m:val="p"/>
                          </m:rPr>
                          <a:rPr lang="en-US" altLang="ko-KR" sz="1800" i="1">
                            <a:solidFill>
                              <a:schemeClr val="tx1"/>
                            </a:solidFill>
                            <a:latin typeface="Cambria Math" panose="02040503050406030204" pitchFamily="18" charset="0"/>
                          </a:rPr>
                          <m:t>n</m:t>
                        </m:r>
                      </m:sub>
                    </m:sSub>
                  </m:oMath>
                </a14:m>
                <a:r>
                  <a:rPr lang="ko-KR" altLang="en-US" sz="1800">
                    <a:solidFill>
                      <a:schemeClr val="tx1"/>
                    </a:solidFill>
                    <a:latin typeface="Consolas" panose="020B0609020204030204" pitchFamily="49" charset="0"/>
                  </a:rPr>
                  <a:t>*</a:t>
                </a:r>
                <a:r>
                  <a:rPr lang="en-US" altLang="ko-KR" sz="1800">
                    <a:solidFill>
                      <a:schemeClr val="tx1"/>
                    </a:solidFill>
                  </a:rPr>
                  <a:t>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oMath>
                </a14:m>
                <a:r>
                  <a:rPr lang="en-US" altLang="ko-KR" sz="1800">
                    <a:solidFill>
                      <a:schemeClr val="tx1"/>
                    </a:solidFill>
                    <a:latin typeface="Consolas" panose="020B0609020204030204" pitchFamily="49" charset="0"/>
                  </a:rPr>
                  <a:t>]</a:t>
                </a:r>
                <a:endParaRPr lang="ko-KR" altLang="en-US" sz="1800">
                  <a:solidFill>
                    <a:schemeClr val="tx1"/>
                  </a:solidFill>
                  <a:latin typeface="Consolas" panose="020B0609020204030204" pitchFamily="49" charset="0"/>
                </a:endParaRPr>
              </a:p>
            </p:txBody>
          </p:sp>
        </mc:Choice>
        <mc:Fallback xmlns="">
          <p:sp>
            <p:nvSpPr>
              <p:cNvPr id="97" name="직사각형 96">
                <a:extLst>
                  <a:ext uri="{FF2B5EF4-FFF2-40B4-BE49-F238E27FC236}">
                    <a16:creationId xmlns:a16="http://schemas.microsoft.com/office/drawing/2014/main" id="{A1449A0C-9ACD-4213-9598-749C745B1994}"/>
                  </a:ext>
                </a:extLst>
              </p:cNvPr>
              <p:cNvSpPr>
                <a:spLocks noRot="1" noChangeAspect="1" noMove="1" noResize="1" noEditPoints="1" noAdjustHandles="1" noChangeArrowheads="1" noChangeShapeType="1" noTextEdit="1"/>
              </p:cNvSpPr>
              <p:nvPr/>
            </p:nvSpPr>
            <p:spPr>
              <a:xfrm>
                <a:off x="1089491" y="5206307"/>
                <a:ext cx="8190249" cy="923330"/>
              </a:xfrm>
              <a:prstGeom prst="rect">
                <a:avLst/>
              </a:prstGeom>
              <a:blipFill>
                <a:blip r:embed="rId7"/>
                <a:stretch>
                  <a:fillRect l="-670" t="-3289" b="-9211"/>
                </a:stretch>
              </a:blipFill>
            </p:spPr>
            <p:txBody>
              <a:bodyPr/>
              <a:lstStyle/>
              <a:p>
                <a:r>
                  <a:rPr lang="ko-KR" altLang="en-US">
                    <a:noFill/>
                  </a:rPr>
                  <a:t> </a:t>
                </a:r>
              </a:p>
            </p:txBody>
          </p:sp>
        </mc:Fallback>
      </mc:AlternateContent>
      <p:sp>
        <p:nvSpPr>
          <p:cNvPr id="98" name="TextBox 97">
            <a:extLst>
              <a:ext uri="{FF2B5EF4-FFF2-40B4-BE49-F238E27FC236}">
                <a16:creationId xmlns:a16="http://schemas.microsoft.com/office/drawing/2014/main" id="{F60AC3DA-F289-4C4D-B3A1-C2D3D8BD2F0D}"/>
              </a:ext>
            </a:extLst>
          </p:cNvPr>
          <p:cNvSpPr txBox="1"/>
          <p:nvPr/>
        </p:nvSpPr>
        <p:spPr>
          <a:xfrm>
            <a:off x="1025132" y="4722429"/>
            <a:ext cx="3413053"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넘파이의 원소별 곱셈</a:t>
            </a:r>
          </a:p>
        </p:txBody>
      </p:sp>
    </p:spTree>
    <p:extLst>
      <p:ext uri="{BB962C8B-B14F-4D97-AF65-F5344CB8AC3E}">
        <p14:creationId xmlns:p14="http://schemas.microsoft.com/office/powerpoint/2010/main" val="2811274029"/>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벡터 연산과 행렬 연산</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4.1 </a:t>
            </a:r>
            <a:r>
              <a:rPr lang="ko-KR" altLang="en-US" sz="1800" b="1">
                <a:solidFill>
                  <a:srgbClr val="000000"/>
                </a:solidFill>
                <a:ea typeface="-2002" pitchFamily="18" charset="-127"/>
              </a:rPr>
              <a:t>행렬 곱 연산</a:t>
            </a:r>
          </a:p>
        </p:txBody>
      </p:sp>
      <p:sp>
        <p:nvSpPr>
          <p:cNvPr id="58" name="타원 57">
            <a:extLst>
              <a:ext uri="{FF2B5EF4-FFF2-40B4-BE49-F238E27FC236}">
                <a16:creationId xmlns:a16="http://schemas.microsoft.com/office/drawing/2014/main" id="{650C1490-5A58-42B2-A34D-10BFF1479361}"/>
              </a:ext>
            </a:extLst>
          </p:cNvPr>
          <p:cNvSpPr/>
          <p:nvPr/>
        </p:nvSpPr>
        <p:spPr>
          <a:xfrm>
            <a:off x="2422392" y="1632397"/>
            <a:ext cx="1048214" cy="104821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8" name="직선 화살표 연결선 67">
            <a:extLst>
              <a:ext uri="{FF2B5EF4-FFF2-40B4-BE49-F238E27FC236}">
                <a16:creationId xmlns:a16="http://schemas.microsoft.com/office/drawing/2014/main" id="{CDCCBF79-3773-42D7-873D-06510A2B6808}"/>
              </a:ext>
            </a:extLst>
          </p:cNvPr>
          <p:cNvCxnSpPr>
            <a:cxnSpLocks/>
            <a:stCxn id="93" idx="3"/>
            <a:endCxn id="58" idx="2"/>
          </p:cNvCxnSpPr>
          <p:nvPr/>
        </p:nvCxnSpPr>
        <p:spPr>
          <a:xfrm flipV="1">
            <a:off x="1745518" y="2156504"/>
            <a:ext cx="676874" cy="1386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9" name="직선 화살표 연결선 68">
            <a:extLst>
              <a:ext uri="{FF2B5EF4-FFF2-40B4-BE49-F238E27FC236}">
                <a16:creationId xmlns:a16="http://schemas.microsoft.com/office/drawing/2014/main" id="{AA2CF863-C29A-447A-97ED-043D58BFDB94}"/>
              </a:ext>
            </a:extLst>
          </p:cNvPr>
          <p:cNvCxnSpPr>
            <a:cxnSpLocks/>
            <a:endCxn id="58" idx="1"/>
          </p:cNvCxnSpPr>
          <p:nvPr/>
        </p:nvCxnSpPr>
        <p:spPr>
          <a:xfrm>
            <a:off x="2096412" y="1446542"/>
            <a:ext cx="47948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0" name="직선 화살표 연결선 69">
            <a:extLst>
              <a:ext uri="{FF2B5EF4-FFF2-40B4-BE49-F238E27FC236}">
                <a16:creationId xmlns:a16="http://schemas.microsoft.com/office/drawing/2014/main" id="{F5BBB308-EAFE-427F-A2F0-C0988EEF4E4E}"/>
              </a:ext>
            </a:extLst>
          </p:cNvPr>
          <p:cNvCxnSpPr>
            <a:cxnSpLocks/>
            <a:stCxn id="73" idx="3"/>
            <a:endCxn id="58" idx="3"/>
          </p:cNvCxnSpPr>
          <p:nvPr/>
        </p:nvCxnSpPr>
        <p:spPr>
          <a:xfrm flipV="1">
            <a:off x="2161055" y="2527104"/>
            <a:ext cx="414844" cy="39335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5B3B3A5E-F4F7-4C18-8723-AA4162137679}"/>
              </a:ext>
            </a:extLst>
          </p:cNvPr>
          <p:cNvSpPr txBox="1"/>
          <p:nvPr/>
        </p:nvSpPr>
        <p:spPr>
          <a:xfrm>
            <a:off x="1774480" y="2689623"/>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b</a:t>
            </a:r>
            <a:endParaRPr lang="ko-KR" altLang="en-US" sz="2400">
              <a:solidFill>
                <a:schemeClr val="tx1"/>
              </a:solidFill>
              <a:latin typeface="Cambria Math" panose="02040503050406030204" pitchFamily="18" charset="0"/>
            </a:endParaRPr>
          </a:p>
        </p:txBody>
      </p:sp>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3C00AD20-D592-486D-9EC3-340973CF753F}"/>
                  </a:ext>
                </a:extLst>
              </p:cNvPr>
              <p:cNvSpPr txBox="1"/>
              <p:nvPr/>
            </p:nvSpPr>
            <p:spPr>
              <a:xfrm>
                <a:off x="2489590" y="1976035"/>
                <a:ext cx="1573935" cy="369332"/>
              </a:xfrm>
              <a:prstGeom prst="rect">
                <a:avLst/>
              </a:prstGeom>
              <a:noFill/>
            </p:spPr>
            <p:txBody>
              <a:bodyPr wrap="square" rtlCol="0">
                <a:spAutoFit/>
              </a:bodyPr>
              <a:lstStyle/>
              <a:p>
                <a:pPr algn="l"/>
                <a14:m>
                  <m:oMath xmlns:m="http://schemas.openxmlformats.org/officeDocument/2006/math">
                    <m:r>
                      <m:rPr>
                        <m:sty m:val="p"/>
                      </m:rPr>
                      <a:rPr lang="en-US" altLang="ko-KR" sz="1800" i="1" smtClean="0">
                        <a:solidFill>
                          <a:schemeClr val="tx1"/>
                        </a:solidFill>
                        <a:latin typeface="Cambria Math" panose="02040503050406030204" pitchFamily="18" charset="0"/>
                      </a:rPr>
                      <m:t>x</m:t>
                    </m:r>
                    <m:r>
                      <a:rPr lang="en-US" altLang="ko-KR" sz="1800" i="1">
                        <a:solidFill>
                          <a:schemeClr val="tx1"/>
                        </a:solidFill>
                        <a:latin typeface="Cambria Math" panose="02040503050406030204" pitchFamily="18" charset="0"/>
                        <a:ea typeface="Cambria Math" panose="02040503050406030204" pitchFamily="18" charset="0"/>
                      </a:rPr>
                      <m:t>∙</m:t>
                    </m:r>
                    <m:r>
                      <m:rPr>
                        <m:sty m:val="p"/>
                      </m:rPr>
                      <a:rPr lang="en-US" altLang="ko-KR" sz="1800" i="1" smtClean="0">
                        <a:solidFill>
                          <a:schemeClr val="tx1"/>
                        </a:solidFill>
                        <a:latin typeface="Cambria Math" panose="02040503050406030204" pitchFamily="18" charset="0"/>
                        <a:ea typeface="Cambria Math" panose="02040503050406030204" pitchFamily="18" charset="0"/>
                      </a:rPr>
                      <m:t>w</m:t>
                    </m:r>
                  </m:oMath>
                </a14:m>
                <a:r>
                  <a:rPr lang="en-US" altLang="ko-KR" sz="1800">
                    <a:solidFill>
                      <a:schemeClr val="tx1"/>
                    </a:solidFill>
                    <a:latin typeface="Consolas" panose="020B0609020204030204" pitchFamily="49" charset="0"/>
                  </a:rPr>
                  <a:t>+b</a:t>
                </a:r>
                <a:endParaRPr lang="ko-KR" altLang="en-US" sz="1800">
                  <a:solidFill>
                    <a:schemeClr val="tx1"/>
                  </a:solidFill>
                  <a:latin typeface="Consolas" panose="020B0609020204030204" pitchFamily="49" charset="0"/>
                </a:endParaRPr>
              </a:p>
            </p:txBody>
          </p:sp>
        </mc:Choice>
        <mc:Fallback xmlns="">
          <p:sp>
            <p:nvSpPr>
              <p:cNvPr id="75" name="TextBox 74">
                <a:extLst>
                  <a:ext uri="{FF2B5EF4-FFF2-40B4-BE49-F238E27FC236}">
                    <a16:creationId xmlns:a16="http://schemas.microsoft.com/office/drawing/2014/main" id="{3C00AD20-D592-486D-9EC3-340973CF753F}"/>
                  </a:ext>
                </a:extLst>
              </p:cNvPr>
              <p:cNvSpPr txBox="1">
                <a:spLocks noRot="1" noChangeAspect="1" noMove="1" noResize="1" noEditPoints="1" noAdjustHandles="1" noChangeArrowheads="1" noChangeShapeType="1" noTextEdit="1"/>
              </p:cNvSpPr>
              <p:nvPr/>
            </p:nvSpPr>
            <p:spPr>
              <a:xfrm>
                <a:off x="2489590" y="1976035"/>
                <a:ext cx="1573935" cy="369332"/>
              </a:xfrm>
              <a:prstGeom prst="rect">
                <a:avLst/>
              </a:prstGeom>
              <a:blipFill>
                <a:blip r:embed="rId3"/>
                <a:stretch>
                  <a:fillRect t="-8197" b="-24590"/>
                </a:stretch>
              </a:blipFill>
            </p:spPr>
            <p:txBody>
              <a:bodyPr/>
              <a:lstStyle/>
              <a:p>
                <a:r>
                  <a:rPr lang="ko-KR" altLang="en-US">
                    <a:noFill/>
                  </a:rPr>
                  <a:t> </a:t>
                </a:r>
              </a:p>
            </p:txBody>
          </p:sp>
        </mc:Fallback>
      </mc:AlternateContent>
      <p:cxnSp>
        <p:nvCxnSpPr>
          <p:cNvPr id="76" name="직선 화살표 연결선 75">
            <a:extLst>
              <a:ext uri="{FF2B5EF4-FFF2-40B4-BE49-F238E27FC236}">
                <a16:creationId xmlns:a16="http://schemas.microsoft.com/office/drawing/2014/main" id="{BE62DA0C-59C9-4D3A-A399-B6210799B95C}"/>
              </a:ext>
            </a:extLst>
          </p:cNvPr>
          <p:cNvCxnSpPr>
            <a:cxnSpLocks/>
          </p:cNvCxnSpPr>
          <p:nvPr/>
        </p:nvCxnSpPr>
        <p:spPr>
          <a:xfrm>
            <a:off x="3470606"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2672F5E4-D005-449D-B81F-6312AB9461B0}"/>
              </a:ext>
            </a:extLst>
          </p:cNvPr>
          <p:cNvSpPr txBox="1"/>
          <p:nvPr/>
        </p:nvSpPr>
        <p:spPr>
          <a:xfrm>
            <a:off x="3946394" y="1905406"/>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z</a:t>
            </a:r>
            <a:endParaRPr lang="ko-KR" altLang="en-US" sz="2400">
              <a:solidFill>
                <a:schemeClr val="tx1"/>
              </a:solidFill>
              <a:latin typeface="Cambria Math" panose="02040503050406030204" pitchFamily="18" charset="0"/>
            </a:endParaRPr>
          </a:p>
        </p:txBody>
      </p:sp>
      <p:sp>
        <p:nvSpPr>
          <p:cNvPr id="78" name="타원 77">
            <a:extLst>
              <a:ext uri="{FF2B5EF4-FFF2-40B4-BE49-F238E27FC236}">
                <a16:creationId xmlns:a16="http://schemas.microsoft.com/office/drawing/2014/main" id="{8632A9AC-33E3-4E48-8CF3-46EBFE373C80}"/>
              </a:ext>
            </a:extLst>
          </p:cNvPr>
          <p:cNvSpPr/>
          <p:nvPr/>
        </p:nvSpPr>
        <p:spPr>
          <a:xfrm>
            <a:off x="6947534" y="175320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9" name="연결선: 꺾임 78">
            <a:extLst>
              <a:ext uri="{FF2B5EF4-FFF2-40B4-BE49-F238E27FC236}">
                <a16:creationId xmlns:a16="http://schemas.microsoft.com/office/drawing/2014/main" id="{E32BD3F5-A61A-4C07-BBD1-9F47A5E9B0A1}"/>
              </a:ext>
            </a:extLst>
          </p:cNvPr>
          <p:cNvCxnSpPr>
            <a:cxnSpLocks/>
          </p:cNvCxnSpPr>
          <p:nvPr/>
        </p:nvCxnSpPr>
        <p:spPr>
          <a:xfrm flipH="1">
            <a:off x="7152750" y="1971755"/>
            <a:ext cx="431876" cy="370600"/>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9A9C1C59-1364-4DA6-9424-FC1A600297A3}"/>
                  </a:ext>
                </a:extLst>
              </p:cNvPr>
              <p:cNvSpPr txBox="1"/>
              <p:nvPr/>
            </p:nvSpPr>
            <p:spPr>
              <a:xfrm>
                <a:off x="8398644" y="1925671"/>
                <a:ext cx="386575"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80" name="TextBox 79">
                <a:extLst>
                  <a:ext uri="{FF2B5EF4-FFF2-40B4-BE49-F238E27FC236}">
                    <a16:creationId xmlns:a16="http://schemas.microsoft.com/office/drawing/2014/main" id="{9A9C1C59-1364-4DA6-9424-FC1A600297A3}"/>
                  </a:ext>
                </a:extLst>
              </p:cNvPr>
              <p:cNvSpPr txBox="1">
                <a:spLocks noRot="1" noChangeAspect="1" noMove="1" noResize="1" noEditPoints="1" noAdjustHandles="1" noChangeArrowheads="1" noChangeShapeType="1" noTextEdit="1"/>
              </p:cNvSpPr>
              <p:nvPr/>
            </p:nvSpPr>
            <p:spPr>
              <a:xfrm>
                <a:off x="8398644" y="1925671"/>
                <a:ext cx="386575" cy="461665"/>
              </a:xfrm>
              <a:prstGeom prst="rect">
                <a:avLst/>
              </a:prstGeom>
              <a:blipFill>
                <a:blip r:embed="rId4"/>
                <a:stretch>
                  <a:fillRect l="-1587" t="-3947" r="-19048" b="-9211"/>
                </a:stretch>
              </a:blipFill>
            </p:spPr>
            <p:txBody>
              <a:bodyPr/>
              <a:lstStyle/>
              <a:p>
                <a:r>
                  <a:rPr lang="ko-KR" altLang="en-US">
                    <a:noFill/>
                  </a:rPr>
                  <a:t> </a:t>
                </a:r>
              </a:p>
            </p:txBody>
          </p:sp>
        </mc:Fallback>
      </mc:AlternateContent>
      <p:cxnSp>
        <p:nvCxnSpPr>
          <p:cNvPr id="81" name="직선 화살표 연결선 80">
            <a:extLst>
              <a:ext uri="{FF2B5EF4-FFF2-40B4-BE49-F238E27FC236}">
                <a16:creationId xmlns:a16="http://schemas.microsoft.com/office/drawing/2014/main" id="{052E8694-6507-4018-B928-E9920C1E543C}"/>
              </a:ext>
            </a:extLst>
          </p:cNvPr>
          <p:cNvCxnSpPr>
            <a:cxnSpLocks/>
            <a:stCxn id="78" idx="6"/>
            <a:endCxn id="80" idx="1"/>
          </p:cNvCxnSpPr>
          <p:nvPr/>
        </p:nvCxnSpPr>
        <p:spPr>
          <a:xfrm>
            <a:off x="7754136" y="2156504"/>
            <a:ext cx="64450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83" name="타원 82">
            <a:extLst>
              <a:ext uri="{FF2B5EF4-FFF2-40B4-BE49-F238E27FC236}">
                <a16:creationId xmlns:a16="http://schemas.microsoft.com/office/drawing/2014/main" id="{0C50DFD1-A25B-44D1-B637-B75CBF03CB89}"/>
              </a:ext>
            </a:extLst>
          </p:cNvPr>
          <p:cNvSpPr/>
          <p:nvPr/>
        </p:nvSpPr>
        <p:spPr>
          <a:xfrm>
            <a:off x="4787183" y="175809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84" name="직선 연결선 83">
            <a:extLst>
              <a:ext uri="{FF2B5EF4-FFF2-40B4-BE49-F238E27FC236}">
                <a16:creationId xmlns:a16="http://schemas.microsoft.com/office/drawing/2014/main" id="{12271310-2E8E-40E4-8623-D6B4F168E244}"/>
              </a:ext>
            </a:extLst>
          </p:cNvPr>
          <p:cNvCxnSpPr/>
          <p:nvPr/>
        </p:nvCxnSpPr>
        <p:spPr>
          <a:xfrm>
            <a:off x="5184616" y="1905527"/>
            <a:ext cx="0" cy="49065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직선 연결선 84">
            <a:extLst>
              <a:ext uri="{FF2B5EF4-FFF2-40B4-BE49-F238E27FC236}">
                <a16:creationId xmlns:a16="http://schemas.microsoft.com/office/drawing/2014/main" id="{5F5C9084-8B8C-4B79-8730-361D94A0DE6A}"/>
              </a:ext>
            </a:extLst>
          </p:cNvPr>
          <p:cNvCxnSpPr>
            <a:cxnSpLocks/>
          </p:cNvCxnSpPr>
          <p:nvPr/>
        </p:nvCxnSpPr>
        <p:spPr>
          <a:xfrm>
            <a:off x="4935247" y="2158287"/>
            <a:ext cx="50654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86" name="원호 85">
            <a:extLst>
              <a:ext uri="{FF2B5EF4-FFF2-40B4-BE49-F238E27FC236}">
                <a16:creationId xmlns:a16="http://schemas.microsoft.com/office/drawing/2014/main" id="{CCA734DC-D44E-4AFB-89EF-9340A504A350}"/>
              </a:ext>
            </a:extLst>
          </p:cNvPr>
          <p:cNvSpPr/>
          <p:nvPr/>
        </p:nvSpPr>
        <p:spPr>
          <a:xfrm rot="5400000">
            <a:off x="4782979" y="195003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87" name="원호 86">
            <a:extLst>
              <a:ext uri="{FF2B5EF4-FFF2-40B4-BE49-F238E27FC236}">
                <a16:creationId xmlns:a16="http://schemas.microsoft.com/office/drawing/2014/main" id="{887860C3-B313-4104-A5E6-FD3388E49558}"/>
              </a:ext>
            </a:extLst>
          </p:cNvPr>
          <p:cNvSpPr/>
          <p:nvPr/>
        </p:nvSpPr>
        <p:spPr>
          <a:xfrm rot="16200000">
            <a:off x="5184616" y="198569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cxnSp>
        <p:nvCxnSpPr>
          <p:cNvPr id="88" name="직선 화살표 연결선 87">
            <a:extLst>
              <a:ext uri="{FF2B5EF4-FFF2-40B4-BE49-F238E27FC236}">
                <a16:creationId xmlns:a16="http://schemas.microsoft.com/office/drawing/2014/main" id="{6CA2861A-F57A-4107-8A00-E084A340AFF8}"/>
              </a:ext>
            </a:extLst>
          </p:cNvPr>
          <p:cNvCxnSpPr>
            <a:cxnSpLocks/>
          </p:cNvCxnSpPr>
          <p:nvPr/>
        </p:nvCxnSpPr>
        <p:spPr>
          <a:xfrm>
            <a:off x="4325534"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89" name="직선 화살표 연결선 88">
            <a:extLst>
              <a:ext uri="{FF2B5EF4-FFF2-40B4-BE49-F238E27FC236}">
                <a16:creationId xmlns:a16="http://schemas.microsoft.com/office/drawing/2014/main" id="{122B970D-115F-4BE8-B426-26F2FBECB543}"/>
              </a:ext>
            </a:extLst>
          </p:cNvPr>
          <p:cNvCxnSpPr>
            <a:cxnSpLocks/>
          </p:cNvCxnSpPr>
          <p:nvPr/>
        </p:nvCxnSpPr>
        <p:spPr>
          <a:xfrm>
            <a:off x="5595835"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90" name="TextBox 89">
            <a:extLst>
              <a:ext uri="{FF2B5EF4-FFF2-40B4-BE49-F238E27FC236}">
                <a16:creationId xmlns:a16="http://schemas.microsoft.com/office/drawing/2014/main" id="{9DCFA21B-958D-4E07-891C-9159BB824F45}"/>
              </a:ext>
            </a:extLst>
          </p:cNvPr>
          <p:cNvSpPr txBox="1"/>
          <p:nvPr/>
        </p:nvSpPr>
        <p:spPr>
          <a:xfrm>
            <a:off x="6071623" y="1905406"/>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rPr>
              <a:t>a</a:t>
            </a:r>
            <a:endParaRPr lang="ko-KR" altLang="en-US" sz="2400">
              <a:solidFill>
                <a:schemeClr val="tx1"/>
              </a:solidFill>
              <a:latin typeface="Cambria Math" panose="02040503050406030204" pitchFamily="18" charset="0"/>
            </a:endParaRPr>
          </a:p>
        </p:txBody>
      </p:sp>
      <p:cxnSp>
        <p:nvCxnSpPr>
          <p:cNvPr id="91" name="직선 화살표 연결선 90">
            <a:extLst>
              <a:ext uri="{FF2B5EF4-FFF2-40B4-BE49-F238E27FC236}">
                <a16:creationId xmlns:a16="http://schemas.microsoft.com/office/drawing/2014/main" id="{CC41624D-65CA-40A0-A76A-DAA044D10111}"/>
              </a:ext>
            </a:extLst>
          </p:cNvPr>
          <p:cNvCxnSpPr>
            <a:cxnSpLocks/>
          </p:cNvCxnSpPr>
          <p:nvPr/>
        </p:nvCxnSpPr>
        <p:spPr>
          <a:xfrm>
            <a:off x="6450763"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444739C-2977-4138-90E0-BA2C5F8D3D50}"/>
                  </a:ext>
                </a:extLst>
              </p:cNvPr>
              <p:cNvSpPr txBox="1"/>
              <p:nvPr/>
            </p:nvSpPr>
            <p:spPr>
              <a:xfrm>
                <a:off x="1687645" y="1135396"/>
                <a:ext cx="408766"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400" i="1">
                          <a:solidFill>
                            <a:schemeClr val="tx1"/>
                          </a:solidFill>
                          <a:latin typeface="Cambria Math" panose="02040503050406030204" pitchFamily="18" charset="0"/>
                        </a:rPr>
                        <m:t>w</m:t>
                      </m:r>
                    </m:oMath>
                  </m:oMathPara>
                </a14:m>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F444739C-2977-4138-90E0-BA2C5F8D3D50}"/>
                  </a:ext>
                </a:extLst>
              </p:cNvPr>
              <p:cNvSpPr txBox="1">
                <a:spLocks noRot="1" noChangeAspect="1" noMove="1" noResize="1" noEditPoints="1" noAdjustHandles="1" noChangeArrowheads="1" noChangeShapeType="1" noTextEdit="1"/>
              </p:cNvSpPr>
              <p:nvPr/>
            </p:nvSpPr>
            <p:spPr>
              <a:xfrm>
                <a:off x="1687645" y="1135396"/>
                <a:ext cx="408766" cy="369332"/>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3" name="TextBox 92">
                <a:extLst>
                  <a:ext uri="{FF2B5EF4-FFF2-40B4-BE49-F238E27FC236}">
                    <a16:creationId xmlns:a16="http://schemas.microsoft.com/office/drawing/2014/main" id="{CA2604F1-015F-4D16-9002-7D7D0797FBDB}"/>
                  </a:ext>
                </a:extLst>
              </p:cNvPr>
              <p:cNvSpPr txBox="1"/>
              <p:nvPr/>
            </p:nvSpPr>
            <p:spPr>
              <a:xfrm>
                <a:off x="1426520" y="1985699"/>
                <a:ext cx="31899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400" i="1">
                          <a:solidFill>
                            <a:schemeClr val="tx1"/>
                          </a:solidFill>
                          <a:latin typeface="Cambria Math" panose="02040503050406030204" pitchFamily="18" charset="0"/>
                        </a:rPr>
                        <m:t>x</m:t>
                      </m:r>
                    </m:oMath>
                  </m:oMathPara>
                </a14:m>
                <a:endParaRPr lang="ko-KR" altLang="en-US" sz="2400">
                  <a:solidFill>
                    <a:schemeClr val="tx1"/>
                  </a:solidFill>
                  <a:latin typeface="Consolas" panose="020B0609020204030204" pitchFamily="49" charset="0"/>
                </a:endParaRPr>
              </a:p>
            </p:txBody>
          </p:sp>
        </mc:Choice>
        <mc:Fallback xmlns="">
          <p:sp>
            <p:nvSpPr>
              <p:cNvPr id="93" name="TextBox 92">
                <a:extLst>
                  <a:ext uri="{FF2B5EF4-FFF2-40B4-BE49-F238E27FC236}">
                    <a16:creationId xmlns:a16="http://schemas.microsoft.com/office/drawing/2014/main" id="{CA2604F1-015F-4D16-9002-7D7D0797FBDB}"/>
                  </a:ext>
                </a:extLst>
              </p:cNvPr>
              <p:cNvSpPr txBox="1">
                <a:spLocks noRot="1" noChangeAspect="1" noMove="1" noResize="1" noEditPoints="1" noAdjustHandles="1" noChangeArrowheads="1" noChangeShapeType="1" noTextEdit="1"/>
              </p:cNvSpPr>
              <p:nvPr/>
            </p:nvSpPr>
            <p:spPr>
              <a:xfrm>
                <a:off x="1426520" y="1985699"/>
                <a:ext cx="318998" cy="369332"/>
              </a:xfrm>
              <a:prstGeom prst="rect">
                <a:avLst/>
              </a:prstGeom>
              <a:blipFill>
                <a:blip r:embed="rId6"/>
                <a:stretch>
                  <a:fillRect/>
                </a:stretch>
              </a:blipFill>
            </p:spPr>
            <p:txBody>
              <a:bodyPr/>
              <a:lstStyle/>
              <a:p>
                <a:r>
                  <a:rPr lang="ko-KR" altLang="en-US">
                    <a:noFill/>
                  </a:rPr>
                  <a:t> </a:t>
                </a:r>
              </a:p>
            </p:txBody>
          </p:sp>
        </mc:Fallback>
      </mc:AlternateContent>
      <p:sp>
        <p:nvSpPr>
          <p:cNvPr id="96" name="직사각형 95">
            <a:extLst>
              <a:ext uri="{FF2B5EF4-FFF2-40B4-BE49-F238E27FC236}">
                <a16:creationId xmlns:a16="http://schemas.microsoft.com/office/drawing/2014/main" id="{2B6F97B4-7EB8-4BB6-97F5-62641B4EB4FE}"/>
              </a:ext>
            </a:extLst>
          </p:cNvPr>
          <p:cNvSpPr/>
          <p:nvPr/>
        </p:nvSpPr>
        <p:spPr>
          <a:xfrm>
            <a:off x="1125368" y="5522252"/>
            <a:ext cx="8190249" cy="369332"/>
          </a:xfrm>
          <a:prstGeom prst="rect">
            <a:avLst/>
          </a:prstGeom>
          <a:solidFill>
            <a:srgbClr val="E2E2F6"/>
          </a:solidFill>
        </p:spPr>
        <p:txBody>
          <a:bodyPr wrap="square">
            <a:spAutoFit/>
          </a:bodyPr>
          <a:lstStyle/>
          <a:p>
            <a:r>
              <a:rPr lang="en-US" altLang="ko-KR" sz="1800">
                <a:solidFill>
                  <a:schemeClr val="tx1"/>
                </a:solidFill>
                <a:latin typeface="Consolas" panose="020B0609020204030204" pitchFamily="49" charset="0"/>
              </a:rPr>
              <a:t>z = np.dot(x , </a:t>
            </a:r>
            <a:r>
              <a:rPr lang="en-US" altLang="ko-KR" sz="1800" err="1">
                <a:solidFill>
                  <a:schemeClr val="tx1"/>
                </a:solidFill>
                <a:latin typeface="Consolas" panose="020B0609020204030204" pitchFamily="49" charset="0"/>
              </a:rPr>
              <a:t>self.w</a:t>
            </a:r>
            <a:r>
              <a:rPr lang="en-US" altLang="ko-KR" sz="1800">
                <a:solidFill>
                  <a:schemeClr val="tx1"/>
                </a:solidFill>
                <a:latin typeface="Consolas" panose="020B0609020204030204" pitchFamily="49" charset="0"/>
              </a:rPr>
              <a:t>) + </a:t>
            </a:r>
            <a:r>
              <a:rPr lang="en-US" altLang="ko-KR" sz="1800" err="1">
                <a:solidFill>
                  <a:schemeClr val="tx1"/>
                </a:solidFill>
                <a:latin typeface="Consolas" panose="020B0609020204030204" pitchFamily="49" charset="0"/>
              </a:rPr>
              <a:t>self.b</a:t>
            </a:r>
            <a:endParaRPr lang="ko-KR" altLang="en-US" sz="18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97" name="직사각형 96">
                <a:extLst>
                  <a:ext uri="{FF2B5EF4-FFF2-40B4-BE49-F238E27FC236}">
                    <a16:creationId xmlns:a16="http://schemas.microsoft.com/office/drawing/2014/main" id="{A1449A0C-9ACD-4213-9598-749C745B1994}"/>
                  </a:ext>
                </a:extLst>
              </p:cNvPr>
              <p:cNvSpPr/>
              <p:nvPr/>
            </p:nvSpPr>
            <p:spPr>
              <a:xfrm>
                <a:off x="1125369" y="4171828"/>
                <a:ext cx="8190249" cy="810735"/>
              </a:xfrm>
              <a:prstGeom prst="rect">
                <a:avLst/>
              </a:prstGeom>
              <a:solidFill>
                <a:srgbClr val="E2E2F6"/>
              </a:solidFill>
            </p:spPr>
            <p:txBody>
              <a:bodyPr wrap="square">
                <a:spAutoFit/>
              </a:bodyPr>
              <a:lstStyle/>
              <a:p>
                <a14:m>
                  <m:oMath xmlns:m="http://schemas.openxmlformats.org/officeDocument/2006/math">
                    <m:r>
                      <m:rPr>
                        <m:sty m:val="p"/>
                      </m:rPr>
                      <a:rPr lang="en-US" altLang="ko-KR" sz="1800" i="1" smtClean="0">
                        <a:solidFill>
                          <a:schemeClr val="tx1"/>
                        </a:solidFill>
                        <a:latin typeface="Cambria Math" panose="02040503050406030204" pitchFamily="18" charset="0"/>
                      </a:rPr>
                      <m:t>XW</m:t>
                    </m:r>
                    <m:r>
                      <a:rPr lang="en-US" altLang="ko-KR" sz="1800" i="1" smtClean="0">
                        <a:solidFill>
                          <a:schemeClr val="tx1"/>
                        </a:solidFill>
                        <a:latin typeface="Cambria Math" panose="02040503050406030204" pitchFamily="18" charset="0"/>
                      </a:rPr>
                      <m:t>=[ </m:t>
                    </m:r>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Sub>
                    <m:r>
                      <a:rPr lang="en-US" altLang="ko-KR" sz="1800" b="0" i="1" smtClean="0">
                        <a:solidFill>
                          <a:schemeClr val="tx1"/>
                        </a:solidFill>
                        <a:latin typeface="Cambria Math" panose="02040503050406030204" pitchFamily="18" charset="0"/>
                      </a:rPr>
                      <m:t> </m:t>
                    </m:r>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Sub>
                  </m:oMath>
                </a14:m>
                <a:r>
                  <a:rPr lang="en-US" altLang="ko-KR" sz="1800">
                    <a:solidFill>
                      <a:schemeClr val="tx1"/>
                    </a:solidFill>
                  </a:rPr>
                  <a:t>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m:t>
                        </m:r>
                      </m:sub>
                    </m:sSub>
                  </m:oMath>
                </a14:m>
                <a:r>
                  <a:rPr lang="en-US" altLang="ko-KR" sz="1800">
                    <a:solidFill>
                      <a:schemeClr val="tx1"/>
                    </a:solidFill>
                    <a:latin typeface="Consolas" panose="020B0609020204030204" pitchFamily="49" charset="0"/>
                  </a:rPr>
                  <a:t>]</a:t>
                </a:r>
                <a14:m>
                  <m:oMath xmlns:m="http://schemas.openxmlformats.org/officeDocument/2006/math">
                    <m:d>
                      <m:dPr>
                        <m:begChr m:val="["/>
                        <m:endChr m:val="]"/>
                        <m:ctrlPr>
                          <a:rPr lang="en-US" altLang="ko-KR" sz="1800" i="1" smtClean="0">
                            <a:solidFill>
                              <a:schemeClr val="tx1"/>
                            </a:solidFill>
                            <a:latin typeface="Cambria Math" panose="02040503050406030204" pitchFamily="18" charset="0"/>
                          </a:rPr>
                        </m:ctrlPr>
                      </m:dPr>
                      <m:e>
                        <m:eqArr>
                          <m:eqArrPr>
                            <m:ctrlPr>
                              <a:rPr lang="en-US" altLang="ko-KR" sz="1800" i="1">
                                <a:solidFill>
                                  <a:schemeClr val="tx1"/>
                                </a:solidFill>
                                <a:latin typeface="Cambria Math" panose="02040503050406030204" pitchFamily="18" charset="0"/>
                              </a:rPr>
                            </m:ctrlPr>
                          </m:eqArrPr>
                          <m:e>
                            <m:eqArr>
                              <m:eqArrPr>
                                <m:ctrlPr>
                                  <a:rPr lang="en-US" altLang="ko-KR" sz="1800" i="1">
                                    <a:solidFill>
                                      <a:schemeClr val="tx1"/>
                                    </a:solidFill>
                                    <a:latin typeface="Cambria Math" panose="02040503050406030204" pitchFamily="18" charset="0"/>
                                  </a:rPr>
                                </m:ctrlPr>
                              </m:eqArrPr>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e>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m:t>
                                    </m:r>
                                  </m:sub>
                                </m:sSub>
                              </m:e>
                            </m:eqArr>
                          </m:e>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m:t>
                                </m:r>
                              </m:sub>
                            </m:sSub>
                          </m:e>
                        </m:eqArr>
                      </m:e>
                    </m:d>
                  </m:oMath>
                </a14:m>
                <a:r>
                  <a:rPr lang="en-US" altLang="ko-KR" sz="1800">
                    <a:solidFill>
                      <a:schemeClr val="tx1"/>
                    </a:solidFill>
                    <a:latin typeface="Consolas" panose="020B0609020204030204" pitchFamily="49" charset="0"/>
                  </a:rPr>
                  <a:t> =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Sub>
                    <m:r>
                      <a:rPr lang="en-US" altLang="ko-KR" sz="1800" i="1" smtClean="0">
                        <a:solidFill>
                          <a:schemeClr val="tx1"/>
                        </a:solidFill>
                        <a:latin typeface="Cambria Math" panose="02040503050406030204" pitchFamily="18" charset="0"/>
                        <a:ea typeface="Cambria Math" panose="02040503050406030204" pitchFamily="18" charset="0"/>
                      </a:rPr>
                      <m:t>×</m:t>
                    </m:r>
                    <m:sSub>
                      <m:sSubPr>
                        <m:ctrlPr>
                          <a:rPr lang="en-US" altLang="ko-KR" sz="1800" i="1">
                            <a:solidFill>
                              <a:schemeClr val="tx1"/>
                            </a:solidFill>
                            <a:latin typeface="Cambria Math" panose="02040503050406030204" pitchFamily="18" charset="0"/>
                          </a:rPr>
                        </m:ctrlPr>
                      </m:sSubPr>
                      <m:e>
                        <m:r>
                          <m:rPr>
                            <m:sty m:val="p"/>
                          </m:rPr>
                          <a:rPr lang="en-US" altLang="ko-KR" sz="1800" i="1" smtClean="0">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oMath>
                </a14:m>
                <a:r>
                  <a:rPr lang="en-US" altLang="ko-KR" sz="1800">
                    <a:solidFill>
                      <a:schemeClr val="tx1"/>
                    </a:solidFill>
                    <a:latin typeface="Consolas" panose="020B0609020204030204" pitchFamily="49" charset="0"/>
                  </a:rPr>
                  <a:t>+</a:t>
                </a:r>
                <a:r>
                  <a:rPr lang="en-US" altLang="ko-KR" sz="1800">
                    <a:solidFill>
                      <a:schemeClr val="tx1"/>
                    </a:solidFill>
                  </a:rPr>
                  <a:t>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Sub>
                    <m:r>
                      <a:rPr lang="en-US" altLang="ko-KR" sz="1800" i="1">
                        <a:solidFill>
                          <a:schemeClr val="tx1"/>
                        </a:solidFill>
                        <a:latin typeface="Cambria Math" panose="02040503050406030204" pitchFamily="18" charset="0"/>
                        <a:ea typeface="Cambria Math" panose="02040503050406030204" pitchFamily="18" charset="0"/>
                      </a:rPr>
                      <m:t>×</m:t>
                    </m:r>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smtClean="0">
                            <a:solidFill>
                              <a:schemeClr val="tx1"/>
                            </a:solidFill>
                            <a:latin typeface="Cambria Math" panose="02040503050406030204" pitchFamily="18" charset="0"/>
                          </a:rPr>
                          <m:t>2</m:t>
                        </m:r>
                      </m:sub>
                    </m:sSub>
                  </m:oMath>
                </a14:m>
                <a:r>
                  <a:rPr lang="en-US" altLang="ko-KR" sz="1800">
                    <a:solidFill>
                      <a:schemeClr val="tx1"/>
                    </a:solidFill>
                    <a:latin typeface="Consolas" panose="020B0609020204030204" pitchFamily="49" charset="0"/>
                  </a:rPr>
                  <a:t>+</a:t>
                </a:r>
                <a:r>
                  <a:rPr lang="en-US" altLang="ko-KR" sz="1800">
                    <a:solidFill>
                      <a:schemeClr val="tx1"/>
                    </a:solidFill>
                  </a:rPr>
                  <a:t>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m:t>
                        </m:r>
                      </m:sub>
                    </m:sSub>
                    <m:r>
                      <a:rPr lang="en-US" altLang="ko-KR" sz="1800" i="1">
                        <a:solidFill>
                          <a:schemeClr val="tx1"/>
                        </a:solidFill>
                        <a:latin typeface="Cambria Math" panose="02040503050406030204" pitchFamily="18" charset="0"/>
                        <a:ea typeface="Cambria Math" panose="02040503050406030204" pitchFamily="18" charset="0"/>
                      </a:rPr>
                      <m:t>×</m:t>
                    </m:r>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smtClean="0">
                            <a:solidFill>
                              <a:schemeClr val="tx1"/>
                            </a:solidFill>
                            <a:latin typeface="Cambria Math" panose="02040503050406030204" pitchFamily="18" charset="0"/>
                          </a:rPr>
                          <m:t>3</m:t>
                        </m:r>
                      </m:sub>
                    </m:sSub>
                  </m:oMath>
                </a14:m>
                <a:endParaRPr lang="en-US" altLang="ko-KR" sz="1800">
                  <a:solidFill>
                    <a:schemeClr val="tx1"/>
                  </a:solidFill>
                  <a:latin typeface="Consolas" panose="020B0609020204030204" pitchFamily="49" charset="0"/>
                </a:endParaRPr>
              </a:p>
            </p:txBody>
          </p:sp>
        </mc:Choice>
        <mc:Fallback xmlns="">
          <p:sp>
            <p:nvSpPr>
              <p:cNvPr id="97" name="직사각형 96">
                <a:extLst>
                  <a:ext uri="{FF2B5EF4-FFF2-40B4-BE49-F238E27FC236}">
                    <a16:creationId xmlns:a16="http://schemas.microsoft.com/office/drawing/2014/main" id="{A1449A0C-9ACD-4213-9598-749C745B1994}"/>
                  </a:ext>
                </a:extLst>
              </p:cNvPr>
              <p:cNvSpPr>
                <a:spLocks noRot="1" noChangeAspect="1" noMove="1" noResize="1" noEditPoints="1" noAdjustHandles="1" noChangeArrowheads="1" noChangeShapeType="1" noTextEdit="1"/>
              </p:cNvSpPr>
              <p:nvPr/>
            </p:nvSpPr>
            <p:spPr>
              <a:xfrm>
                <a:off x="1125369" y="4171828"/>
                <a:ext cx="8190249" cy="810735"/>
              </a:xfrm>
              <a:prstGeom prst="rect">
                <a:avLst/>
              </a:prstGeom>
              <a:blipFill>
                <a:blip r:embed="rId9"/>
                <a:stretch>
                  <a:fillRect/>
                </a:stretch>
              </a:blipFill>
            </p:spPr>
            <p:txBody>
              <a:bodyPr/>
              <a:lstStyle/>
              <a:p>
                <a:r>
                  <a:rPr lang="ko-KR" altLang="en-US">
                    <a:noFill/>
                  </a:rPr>
                  <a:t> </a:t>
                </a:r>
              </a:p>
            </p:txBody>
          </p:sp>
        </mc:Fallback>
      </mc:AlternateContent>
      <p:sp>
        <p:nvSpPr>
          <p:cNvPr id="98" name="TextBox 97">
            <a:extLst>
              <a:ext uri="{FF2B5EF4-FFF2-40B4-BE49-F238E27FC236}">
                <a16:creationId xmlns:a16="http://schemas.microsoft.com/office/drawing/2014/main" id="{F60AC3DA-F289-4C4D-B3A1-C2D3D8BD2F0D}"/>
              </a:ext>
            </a:extLst>
          </p:cNvPr>
          <p:cNvSpPr txBox="1"/>
          <p:nvPr/>
        </p:nvSpPr>
        <p:spPr>
          <a:xfrm>
            <a:off x="985863" y="3443332"/>
            <a:ext cx="3413053"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점 곱을 행렬 곱셈으로 표현</a:t>
            </a:r>
          </a:p>
        </p:txBody>
      </p:sp>
      <p:sp>
        <p:nvSpPr>
          <p:cNvPr id="10" name="타원 9">
            <a:extLst>
              <a:ext uri="{FF2B5EF4-FFF2-40B4-BE49-F238E27FC236}">
                <a16:creationId xmlns:a16="http://schemas.microsoft.com/office/drawing/2014/main" id="{AD17278E-6B59-4164-AD34-13334ADE8CF0}"/>
              </a:ext>
            </a:extLst>
          </p:cNvPr>
          <p:cNvSpPr/>
          <p:nvPr/>
        </p:nvSpPr>
        <p:spPr>
          <a:xfrm>
            <a:off x="3020841" y="4796627"/>
            <a:ext cx="131238" cy="13123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타원 39">
            <a:extLst>
              <a:ext uri="{FF2B5EF4-FFF2-40B4-BE49-F238E27FC236}">
                <a16:creationId xmlns:a16="http://schemas.microsoft.com/office/drawing/2014/main" id="{84FB023D-A192-4594-9549-3B34BB310E41}"/>
              </a:ext>
            </a:extLst>
          </p:cNvPr>
          <p:cNvSpPr/>
          <p:nvPr/>
        </p:nvSpPr>
        <p:spPr>
          <a:xfrm>
            <a:off x="1967767" y="4510587"/>
            <a:ext cx="131238" cy="13123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타원 40">
            <a:extLst>
              <a:ext uri="{FF2B5EF4-FFF2-40B4-BE49-F238E27FC236}">
                <a16:creationId xmlns:a16="http://schemas.microsoft.com/office/drawing/2014/main" id="{83F39B3A-C5C9-494A-9A43-F56C49E7E970}"/>
              </a:ext>
            </a:extLst>
          </p:cNvPr>
          <p:cNvSpPr/>
          <p:nvPr/>
        </p:nvSpPr>
        <p:spPr>
          <a:xfrm>
            <a:off x="3012118" y="4213436"/>
            <a:ext cx="131238" cy="13123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타원 41">
            <a:extLst>
              <a:ext uri="{FF2B5EF4-FFF2-40B4-BE49-F238E27FC236}">
                <a16:creationId xmlns:a16="http://schemas.microsoft.com/office/drawing/2014/main" id="{92237668-CEA3-4A53-8055-369FC3F26F35}"/>
              </a:ext>
            </a:extLst>
          </p:cNvPr>
          <p:cNvSpPr/>
          <p:nvPr/>
        </p:nvSpPr>
        <p:spPr>
          <a:xfrm>
            <a:off x="3997906" y="4475064"/>
            <a:ext cx="131238" cy="13123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타원 42">
            <a:extLst>
              <a:ext uri="{FF2B5EF4-FFF2-40B4-BE49-F238E27FC236}">
                <a16:creationId xmlns:a16="http://schemas.microsoft.com/office/drawing/2014/main" id="{DBA741F4-B97C-4E70-ABA4-F57B963532EE}"/>
              </a:ext>
            </a:extLst>
          </p:cNvPr>
          <p:cNvSpPr/>
          <p:nvPr/>
        </p:nvSpPr>
        <p:spPr>
          <a:xfrm>
            <a:off x="2291154" y="4606302"/>
            <a:ext cx="131238" cy="13123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 name="타원 44">
            <a:extLst>
              <a:ext uri="{FF2B5EF4-FFF2-40B4-BE49-F238E27FC236}">
                <a16:creationId xmlns:a16="http://schemas.microsoft.com/office/drawing/2014/main" id="{286F434D-9DCF-4350-934C-9651ADA67CDE}"/>
              </a:ext>
            </a:extLst>
          </p:cNvPr>
          <p:cNvSpPr/>
          <p:nvPr/>
        </p:nvSpPr>
        <p:spPr>
          <a:xfrm>
            <a:off x="4940367" y="4572231"/>
            <a:ext cx="131238" cy="13123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6" name="타원 45">
            <a:extLst>
              <a:ext uri="{FF2B5EF4-FFF2-40B4-BE49-F238E27FC236}">
                <a16:creationId xmlns:a16="http://schemas.microsoft.com/office/drawing/2014/main" id="{55AD8EB2-546C-4581-BA83-9ECD2453A44D}"/>
              </a:ext>
            </a:extLst>
          </p:cNvPr>
          <p:cNvSpPr/>
          <p:nvPr/>
        </p:nvSpPr>
        <p:spPr>
          <a:xfrm>
            <a:off x="5870776" y="4572231"/>
            <a:ext cx="131238" cy="13123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2" name="연결선: 구부러짐 11">
            <a:extLst>
              <a:ext uri="{FF2B5EF4-FFF2-40B4-BE49-F238E27FC236}">
                <a16:creationId xmlns:a16="http://schemas.microsoft.com/office/drawing/2014/main" id="{C1A33CEB-E661-459D-9D8A-0221A09C7F7B}"/>
              </a:ext>
            </a:extLst>
          </p:cNvPr>
          <p:cNvCxnSpPr>
            <a:stCxn id="40" idx="0"/>
            <a:endCxn id="41" idx="0"/>
          </p:cNvCxnSpPr>
          <p:nvPr/>
        </p:nvCxnSpPr>
        <p:spPr>
          <a:xfrm rot="5400000" flipH="1" flipV="1">
            <a:off x="2406986" y="3839837"/>
            <a:ext cx="297151" cy="1044351"/>
          </a:xfrm>
          <a:prstGeom prst="curvedConnector3">
            <a:avLst>
              <a:gd name="adj1" fmla="val 176931"/>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연결선: 구부러짐 48">
            <a:extLst>
              <a:ext uri="{FF2B5EF4-FFF2-40B4-BE49-F238E27FC236}">
                <a16:creationId xmlns:a16="http://schemas.microsoft.com/office/drawing/2014/main" id="{0EF392A9-E241-443B-B1A3-78E15EDA1E76}"/>
              </a:ext>
            </a:extLst>
          </p:cNvPr>
          <p:cNvCxnSpPr>
            <a:cxnSpLocks/>
            <a:stCxn id="41" idx="0"/>
            <a:endCxn id="42" idx="0"/>
          </p:cNvCxnSpPr>
          <p:nvPr/>
        </p:nvCxnSpPr>
        <p:spPr>
          <a:xfrm rot="16200000" flipH="1">
            <a:off x="3439817" y="3851356"/>
            <a:ext cx="261628" cy="985788"/>
          </a:xfrm>
          <a:prstGeom prst="curvedConnector3">
            <a:avLst>
              <a:gd name="adj1" fmla="val -87376"/>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cxnSp>
        <p:nvCxnSpPr>
          <p:cNvPr id="52" name="연결선: 구부러짐 51">
            <a:extLst>
              <a:ext uri="{FF2B5EF4-FFF2-40B4-BE49-F238E27FC236}">
                <a16:creationId xmlns:a16="http://schemas.microsoft.com/office/drawing/2014/main" id="{72588FBA-020F-4D45-BEB6-49A987D76EAD}"/>
              </a:ext>
            </a:extLst>
          </p:cNvPr>
          <p:cNvCxnSpPr>
            <a:cxnSpLocks/>
            <a:stCxn id="43" idx="5"/>
            <a:endCxn id="44" idx="4"/>
          </p:cNvCxnSpPr>
          <p:nvPr/>
        </p:nvCxnSpPr>
        <p:spPr>
          <a:xfrm rot="5400000" flipH="1" flipV="1">
            <a:off x="2736567" y="4362540"/>
            <a:ext cx="22387" cy="689176"/>
          </a:xfrm>
          <a:prstGeom prst="curvedConnector3">
            <a:avLst>
              <a:gd name="adj1" fmla="val -509246"/>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sp>
        <p:nvSpPr>
          <p:cNvPr id="53" name="타원 52">
            <a:extLst>
              <a:ext uri="{FF2B5EF4-FFF2-40B4-BE49-F238E27FC236}">
                <a16:creationId xmlns:a16="http://schemas.microsoft.com/office/drawing/2014/main" id="{F414472B-66FB-4AEB-9715-C551FEE44BFA}"/>
              </a:ext>
            </a:extLst>
          </p:cNvPr>
          <p:cNvSpPr/>
          <p:nvPr/>
        </p:nvSpPr>
        <p:spPr>
          <a:xfrm>
            <a:off x="2561655" y="4606302"/>
            <a:ext cx="131238" cy="13123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7" name="연결선: 구부러짐 56">
            <a:extLst>
              <a:ext uri="{FF2B5EF4-FFF2-40B4-BE49-F238E27FC236}">
                <a16:creationId xmlns:a16="http://schemas.microsoft.com/office/drawing/2014/main" id="{74A77A06-CB7A-4C0F-B2E3-F2D9237854CD}"/>
              </a:ext>
            </a:extLst>
          </p:cNvPr>
          <p:cNvCxnSpPr>
            <a:cxnSpLocks/>
            <a:stCxn id="44" idx="4"/>
            <a:endCxn id="45" idx="4"/>
          </p:cNvCxnSpPr>
          <p:nvPr/>
        </p:nvCxnSpPr>
        <p:spPr>
          <a:xfrm rot="16200000" flipH="1">
            <a:off x="4045400" y="3742882"/>
            <a:ext cx="7535" cy="1913637"/>
          </a:xfrm>
          <a:prstGeom prst="curvedConnector3">
            <a:avLst>
              <a:gd name="adj1" fmla="val 3133842"/>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cxnSp>
        <p:nvCxnSpPr>
          <p:cNvPr id="62" name="연결선: 구부러짐 61">
            <a:extLst>
              <a:ext uri="{FF2B5EF4-FFF2-40B4-BE49-F238E27FC236}">
                <a16:creationId xmlns:a16="http://schemas.microsoft.com/office/drawing/2014/main" id="{F15879C6-A4CB-485D-AB00-D5963F1B807C}"/>
              </a:ext>
            </a:extLst>
          </p:cNvPr>
          <p:cNvCxnSpPr>
            <a:cxnSpLocks/>
            <a:stCxn id="53" idx="5"/>
            <a:endCxn id="10" idx="4"/>
          </p:cNvCxnSpPr>
          <p:nvPr/>
        </p:nvCxnSpPr>
        <p:spPr>
          <a:xfrm rot="16200000" flipH="1">
            <a:off x="2775295" y="4616700"/>
            <a:ext cx="209544" cy="412786"/>
          </a:xfrm>
          <a:prstGeom prst="curvedConnector3">
            <a:avLst>
              <a:gd name="adj1" fmla="val 166521"/>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cxnSp>
        <p:nvCxnSpPr>
          <p:cNvPr id="66" name="연결선: 구부러짐 65">
            <a:extLst>
              <a:ext uri="{FF2B5EF4-FFF2-40B4-BE49-F238E27FC236}">
                <a16:creationId xmlns:a16="http://schemas.microsoft.com/office/drawing/2014/main" id="{168CB123-211D-4859-B709-E08167303B4C}"/>
              </a:ext>
            </a:extLst>
          </p:cNvPr>
          <p:cNvCxnSpPr>
            <a:cxnSpLocks/>
            <a:stCxn id="10" idx="4"/>
            <a:endCxn id="46" idx="4"/>
          </p:cNvCxnSpPr>
          <p:nvPr/>
        </p:nvCxnSpPr>
        <p:spPr>
          <a:xfrm rot="5400000" flipH="1" flipV="1">
            <a:off x="4399229" y="3390699"/>
            <a:ext cx="224396" cy="2849935"/>
          </a:xfrm>
          <a:prstGeom prst="curvedConnector3">
            <a:avLst>
              <a:gd name="adj1" fmla="val -98560"/>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sp>
        <p:nvSpPr>
          <p:cNvPr id="44" name="타원 43">
            <a:extLst>
              <a:ext uri="{FF2B5EF4-FFF2-40B4-BE49-F238E27FC236}">
                <a16:creationId xmlns:a16="http://schemas.microsoft.com/office/drawing/2014/main" id="{E1007A1D-E041-4DAC-B3AA-474F177941ED}"/>
              </a:ext>
            </a:extLst>
          </p:cNvPr>
          <p:cNvSpPr/>
          <p:nvPr/>
        </p:nvSpPr>
        <p:spPr>
          <a:xfrm>
            <a:off x="3026730" y="4564696"/>
            <a:ext cx="131238" cy="13123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26898417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머신 러닝</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8" name="직사각형 7">
            <a:extLst>
              <a:ext uri="{FF2B5EF4-FFF2-40B4-BE49-F238E27FC236}">
                <a16:creationId xmlns:a16="http://schemas.microsoft.com/office/drawing/2014/main" id="{EAF2B61F-9C0D-4FE1-B0E4-9B1E6709AC5B}"/>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Supervised/Unsupervised learning</a:t>
            </a:r>
            <a:endParaRPr lang="ko-KR" altLang="en-US" sz="2800">
              <a:solidFill>
                <a:schemeClr val="tx1"/>
              </a:solidFill>
              <a:latin typeface="고도 M" panose="02000503000000020004" pitchFamily="2" charset="-127"/>
              <a:ea typeface="고도 M" panose="02000503000000020004" pitchFamily="2" charset="-127"/>
            </a:endParaRPr>
          </a:p>
        </p:txBody>
      </p:sp>
      <p:sp>
        <p:nvSpPr>
          <p:cNvPr id="21" name="직사각형 20">
            <a:extLst>
              <a:ext uri="{FF2B5EF4-FFF2-40B4-BE49-F238E27FC236}">
                <a16:creationId xmlns:a16="http://schemas.microsoft.com/office/drawing/2014/main" id="{D2C1CDB2-8E11-46B9-894F-CE3AC43E53CA}"/>
              </a:ext>
            </a:extLst>
          </p:cNvPr>
          <p:cNvSpPr/>
          <p:nvPr/>
        </p:nvSpPr>
        <p:spPr>
          <a:xfrm>
            <a:off x="1511087" y="1896472"/>
            <a:ext cx="7418814" cy="830997"/>
          </a:xfrm>
          <a:prstGeom prst="rect">
            <a:avLst/>
          </a:prstGeom>
        </p:spPr>
        <p:txBody>
          <a:bodyPr wrap="square">
            <a:spAutoFit/>
          </a:bodyPr>
          <a:lstStyle/>
          <a:p>
            <a:pPr marL="342900" indent="-342900">
              <a:buFont typeface="Wingdings" panose="05000000000000000000" pitchFamily="2" charset="2"/>
              <a:buChar char="l"/>
            </a:pPr>
            <a:r>
              <a:rPr lang="en-US" altLang="ko-KR" sz="2400">
                <a:solidFill>
                  <a:schemeClr val="tx1"/>
                </a:solidFill>
                <a:latin typeface="고도 M" panose="02000503000000020004" pitchFamily="2" charset="-127"/>
                <a:ea typeface="고도 M" panose="02000503000000020004" pitchFamily="2" charset="-127"/>
              </a:rPr>
              <a:t>Supervised learning:</a:t>
            </a:r>
          </a:p>
          <a:p>
            <a:pPr marL="800100" lvl="1" indent="-342900">
              <a:buFont typeface="Wingdings" panose="05000000000000000000" pitchFamily="2" charset="2"/>
              <a:buChar char="§"/>
            </a:pPr>
            <a:r>
              <a:rPr lang="ko-KR" altLang="en-US" sz="2400">
                <a:solidFill>
                  <a:schemeClr val="tx1"/>
                </a:solidFill>
                <a:latin typeface="고도 M" panose="02000503000000020004" pitchFamily="2" charset="-127"/>
                <a:ea typeface="고도 M" panose="02000503000000020004" pitchFamily="2" charset="-127"/>
              </a:rPr>
              <a:t>레이블이 있는 예제로 학습</a:t>
            </a:r>
          </a:p>
        </p:txBody>
      </p:sp>
      <p:sp>
        <p:nvSpPr>
          <p:cNvPr id="2" name="직사각형 1">
            <a:extLst>
              <a:ext uri="{FF2B5EF4-FFF2-40B4-BE49-F238E27FC236}">
                <a16:creationId xmlns:a16="http://schemas.microsoft.com/office/drawing/2014/main" id="{8EA56882-D514-4630-B026-C9205F377A08}"/>
              </a:ext>
            </a:extLst>
          </p:cNvPr>
          <p:cNvSpPr/>
          <p:nvPr/>
        </p:nvSpPr>
        <p:spPr>
          <a:xfrm>
            <a:off x="1250067" y="2934185"/>
            <a:ext cx="1886673" cy="3362445"/>
          </a:xfrm>
          <a:prstGeom prst="rect">
            <a:avLst/>
          </a:prstGeom>
          <a:solidFill>
            <a:srgbClr val="E2E2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B65CD49A-5D55-41B5-B7B2-84CFA2B98734}"/>
              </a:ext>
            </a:extLst>
          </p:cNvPr>
          <p:cNvSpPr/>
          <p:nvPr/>
        </p:nvSpPr>
        <p:spPr>
          <a:xfrm>
            <a:off x="3397171" y="2934185"/>
            <a:ext cx="1886673" cy="3362445"/>
          </a:xfrm>
          <a:prstGeom prst="rect">
            <a:avLst/>
          </a:prstGeom>
          <a:solidFill>
            <a:srgbClr val="FFF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07BB928E-88A4-4D4C-A028-49202043EC2D}"/>
              </a:ext>
            </a:extLst>
          </p:cNvPr>
          <p:cNvSpPr/>
          <p:nvPr/>
        </p:nvSpPr>
        <p:spPr>
          <a:xfrm>
            <a:off x="5544275" y="2934184"/>
            <a:ext cx="1886673" cy="336244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C134F451-E7FD-44D9-8A62-E8D8969E0095}"/>
              </a:ext>
            </a:extLst>
          </p:cNvPr>
          <p:cNvSpPr/>
          <p:nvPr/>
        </p:nvSpPr>
        <p:spPr>
          <a:xfrm>
            <a:off x="7691379" y="2934183"/>
            <a:ext cx="1886673" cy="3362445"/>
          </a:xfrm>
          <a:prstGeom prst="rect">
            <a:avLst/>
          </a:prstGeom>
          <a:solidFill>
            <a:srgbClr val="FEF0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65FB43F5-2B0C-4B89-867D-16A784ABAF64}"/>
              </a:ext>
            </a:extLst>
          </p:cNvPr>
          <p:cNvSpPr txBox="1"/>
          <p:nvPr/>
        </p:nvSpPr>
        <p:spPr>
          <a:xfrm>
            <a:off x="6146159" y="2928007"/>
            <a:ext cx="681597"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mug</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11" name="TextBox 10">
            <a:extLst>
              <a:ext uri="{FF2B5EF4-FFF2-40B4-BE49-F238E27FC236}">
                <a16:creationId xmlns:a16="http://schemas.microsoft.com/office/drawing/2014/main" id="{CC9AA63D-590F-4563-A8A3-0F4DCA81D82C}"/>
              </a:ext>
            </a:extLst>
          </p:cNvPr>
          <p:cNvSpPr txBox="1"/>
          <p:nvPr/>
        </p:nvSpPr>
        <p:spPr>
          <a:xfrm>
            <a:off x="1914480" y="2928007"/>
            <a:ext cx="557845"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cat</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12" name="TextBox 11">
            <a:extLst>
              <a:ext uri="{FF2B5EF4-FFF2-40B4-BE49-F238E27FC236}">
                <a16:creationId xmlns:a16="http://schemas.microsoft.com/office/drawing/2014/main" id="{6DBB9464-71DF-4486-9F4F-7B6AC8DFDFB6}"/>
              </a:ext>
            </a:extLst>
          </p:cNvPr>
          <p:cNvSpPr txBox="1"/>
          <p:nvPr/>
        </p:nvSpPr>
        <p:spPr>
          <a:xfrm>
            <a:off x="4061585" y="2928007"/>
            <a:ext cx="647934"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dog</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13" name="TextBox 12">
            <a:extLst>
              <a:ext uri="{FF2B5EF4-FFF2-40B4-BE49-F238E27FC236}">
                <a16:creationId xmlns:a16="http://schemas.microsoft.com/office/drawing/2014/main" id="{11086613-0FFA-48CF-962A-403F1E73F540}"/>
              </a:ext>
            </a:extLst>
          </p:cNvPr>
          <p:cNvSpPr txBox="1"/>
          <p:nvPr/>
        </p:nvSpPr>
        <p:spPr>
          <a:xfrm>
            <a:off x="8355792" y="2928007"/>
            <a:ext cx="573875"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hat</a:t>
            </a:r>
            <a:endParaRPr lang="ko-KR" altLang="en-US" sz="2000">
              <a:solidFill>
                <a:schemeClr val="tx1"/>
              </a:solidFill>
              <a:latin typeface="고도 M" panose="02000503000000020004" pitchFamily="2" charset="-127"/>
              <a:ea typeface="고도 M" panose="02000503000000020004" pitchFamily="2" charset="-127"/>
            </a:endParaRPr>
          </a:p>
        </p:txBody>
      </p:sp>
      <p:pic>
        <p:nvPicPr>
          <p:cNvPr id="4" name="그림 3">
            <a:extLst>
              <a:ext uri="{FF2B5EF4-FFF2-40B4-BE49-F238E27FC236}">
                <a16:creationId xmlns:a16="http://schemas.microsoft.com/office/drawing/2014/main" id="{C509912E-860A-4244-A8A2-8F9AA03C75EB}"/>
              </a:ext>
            </a:extLst>
          </p:cNvPr>
          <p:cNvPicPr>
            <a:picLocks noChangeAspect="1"/>
          </p:cNvPicPr>
          <p:nvPr/>
        </p:nvPicPr>
        <p:blipFill rotWithShape="1">
          <a:blip r:embed="rId3"/>
          <a:srcRect t="208"/>
          <a:stretch/>
        </p:blipFill>
        <p:spPr>
          <a:xfrm>
            <a:off x="1357248" y="3321937"/>
            <a:ext cx="1665208" cy="2828380"/>
          </a:xfrm>
          <a:prstGeom prst="rect">
            <a:avLst/>
          </a:prstGeom>
        </p:spPr>
      </p:pic>
      <p:pic>
        <p:nvPicPr>
          <p:cNvPr id="5" name="그림 4">
            <a:extLst>
              <a:ext uri="{FF2B5EF4-FFF2-40B4-BE49-F238E27FC236}">
                <a16:creationId xmlns:a16="http://schemas.microsoft.com/office/drawing/2014/main" id="{9AA267A6-3A58-4278-A18B-5E87AF561C8F}"/>
              </a:ext>
            </a:extLst>
          </p:cNvPr>
          <p:cNvPicPr>
            <a:picLocks noChangeAspect="1"/>
          </p:cNvPicPr>
          <p:nvPr/>
        </p:nvPicPr>
        <p:blipFill>
          <a:blip r:embed="rId4"/>
          <a:stretch>
            <a:fillRect/>
          </a:stretch>
        </p:blipFill>
        <p:spPr>
          <a:xfrm>
            <a:off x="3515998" y="3334295"/>
            <a:ext cx="1653564" cy="2816022"/>
          </a:xfrm>
          <a:prstGeom prst="rect">
            <a:avLst/>
          </a:prstGeom>
        </p:spPr>
      </p:pic>
      <p:pic>
        <p:nvPicPr>
          <p:cNvPr id="6" name="그림 5">
            <a:extLst>
              <a:ext uri="{FF2B5EF4-FFF2-40B4-BE49-F238E27FC236}">
                <a16:creationId xmlns:a16="http://schemas.microsoft.com/office/drawing/2014/main" id="{3200C8BC-D4DF-4CD1-9352-91E717FB5582}"/>
              </a:ext>
            </a:extLst>
          </p:cNvPr>
          <p:cNvPicPr>
            <a:picLocks noChangeAspect="1"/>
          </p:cNvPicPr>
          <p:nvPr/>
        </p:nvPicPr>
        <p:blipFill>
          <a:blip r:embed="rId5"/>
          <a:stretch>
            <a:fillRect/>
          </a:stretch>
        </p:blipFill>
        <p:spPr>
          <a:xfrm>
            <a:off x="5653369" y="3334294"/>
            <a:ext cx="1660392" cy="2816024"/>
          </a:xfrm>
          <a:prstGeom prst="rect">
            <a:avLst/>
          </a:prstGeom>
        </p:spPr>
      </p:pic>
      <p:pic>
        <p:nvPicPr>
          <p:cNvPr id="14" name="그림 13">
            <a:extLst>
              <a:ext uri="{FF2B5EF4-FFF2-40B4-BE49-F238E27FC236}">
                <a16:creationId xmlns:a16="http://schemas.microsoft.com/office/drawing/2014/main" id="{451AAEC4-E14F-4C14-B66F-E3C0E1F8A81A}"/>
              </a:ext>
            </a:extLst>
          </p:cNvPr>
          <p:cNvPicPr>
            <a:picLocks noChangeAspect="1"/>
          </p:cNvPicPr>
          <p:nvPr/>
        </p:nvPicPr>
        <p:blipFill>
          <a:blip r:embed="rId6"/>
          <a:stretch>
            <a:fillRect/>
          </a:stretch>
        </p:blipFill>
        <p:spPr>
          <a:xfrm>
            <a:off x="7806551" y="3321938"/>
            <a:ext cx="1660309" cy="2828380"/>
          </a:xfrm>
          <a:prstGeom prst="rect">
            <a:avLst/>
          </a:prstGeom>
        </p:spPr>
      </p:pic>
    </p:spTree>
    <p:extLst>
      <p:ext uri="{BB962C8B-B14F-4D97-AF65-F5344CB8AC3E}">
        <p14:creationId xmlns:p14="http://schemas.microsoft.com/office/powerpoint/2010/main" val="909719360"/>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3101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4.1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행렬 곱 연산</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4.2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배치경사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4.3 2</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개의 층을 가진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4.4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다층 신경망의 경사 하강법 구현</a:t>
            </a:r>
            <a:endPar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endParaRP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4.5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미니배치 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4.6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다중분류 다층 신경망을 이해한다</a:t>
            </a: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4.7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케라스를 이용한 다층신경망의 다양한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4.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다층 신경망 이해</a:t>
            </a:r>
          </a:p>
        </p:txBody>
      </p:sp>
    </p:spTree>
    <p:extLst>
      <p:ext uri="{BB962C8B-B14F-4D97-AF65-F5344CB8AC3E}">
        <p14:creationId xmlns:p14="http://schemas.microsoft.com/office/powerpoint/2010/main" val="2549405201"/>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배치경사 하강법 </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4.2 </a:t>
            </a:r>
            <a:r>
              <a:rPr lang="ko-KR" altLang="en-US" sz="1800" b="1">
                <a:solidFill>
                  <a:srgbClr val="000000"/>
                </a:solidFill>
                <a:ea typeface="-2002" pitchFamily="18" charset="-127"/>
              </a:rPr>
              <a:t>배치경사 하강법 구현</a:t>
            </a:r>
          </a:p>
        </p:txBody>
      </p:sp>
      <p:cxnSp>
        <p:nvCxnSpPr>
          <p:cNvPr id="3" name="직선 화살표 연결선 2">
            <a:extLst>
              <a:ext uri="{FF2B5EF4-FFF2-40B4-BE49-F238E27FC236}">
                <a16:creationId xmlns:a16="http://schemas.microsoft.com/office/drawing/2014/main" id="{299A9BF2-9520-42F1-98C1-546AD0F746DC}"/>
              </a:ext>
            </a:extLst>
          </p:cNvPr>
          <p:cNvCxnSpPr/>
          <p:nvPr/>
        </p:nvCxnSpPr>
        <p:spPr>
          <a:xfrm flipV="1">
            <a:off x="2342508" y="996593"/>
            <a:ext cx="0" cy="19880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직선 화살표 연결선 9">
            <a:extLst>
              <a:ext uri="{FF2B5EF4-FFF2-40B4-BE49-F238E27FC236}">
                <a16:creationId xmlns:a16="http://schemas.microsoft.com/office/drawing/2014/main" id="{FF0251EB-F68D-4FB4-8507-7CB652668FEE}"/>
              </a:ext>
            </a:extLst>
          </p:cNvPr>
          <p:cNvCxnSpPr>
            <a:cxnSpLocks/>
          </p:cNvCxnSpPr>
          <p:nvPr/>
        </p:nvCxnSpPr>
        <p:spPr>
          <a:xfrm>
            <a:off x="2270589" y="2887038"/>
            <a:ext cx="209079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06C1AD2-7320-40F8-8795-3B5A16F8FAE8}"/>
              </a:ext>
            </a:extLst>
          </p:cNvPr>
          <p:cNvSpPr txBox="1"/>
          <p:nvPr/>
        </p:nvSpPr>
        <p:spPr>
          <a:xfrm>
            <a:off x="5640512" y="996593"/>
            <a:ext cx="1369286" cy="830997"/>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x = 1,2,3</a:t>
            </a:r>
          </a:p>
          <a:p>
            <a:pPr algn="l"/>
            <a:r>
              <a:rPr lang="en-US" altLang="ko-KR" sz="2400">
                <a:solidFill>
                  <a:schemeClr val="tx1"/>
                </a:solidFill>
                <a:latin typeface="고도 M" panose="02000503000000020004" pitchFamily="2" charset="-127"/>
                <a:ea typeface="고도 M" panose="02000503000000020004" pitchFamily="2" charset="-127"/>
              </a:rPr>
              <a:t>y = 1,2,3</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7" name="십자형 6">
            <a:extLst>
              <a:ext uri="{FF2B5EF4-FFF2-40B4-BE49-F238E27FC236}">
                <a16:creationId xmlns:a16="http://schemas.microsoft.com/office/drawing/2014/main" id="{84DB1691-61B4-4B66-BDF3-D65A17B65689}"/>
              </a:ext>
            </a:extLst>
          </p:cNvPr>
          <p:cNvSpPr/>
          <p:nvPr/>
        </p:nvSpPr>
        <p:spPr>
          <a:xfrm rot="2555886">
            <a:off x="2727789" y="2224355"/>
            <a:ext cx="236287" cy="236287"/>
          </a:xfrm>
          <a:prstGeom prst="plus">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 name="십자형 14">
            <a:extLst>
              <a:ext uri="{FF2B5EF4-FFF2-40B4-BE49-F238E27FC236}">
                <a16:creationId xmlns:a16="http://schemas.microsoft.com/office/drawing/2014/main" id="{EBF9A79C-73DE-4ECA-90B7-4A928AD99446}"/>
              </a:ext>
            </a:extLst>
          </p:cNvPr>
          <p:cNvSpPr/>
          <p:nvPr/>
        </p:nvSpPr>
        <p:spPr>
          <a:xfrm rot="2555886">
            <a:off x="3303143" y="1751245"/>
            <a:ext cx="236287" cy="236287"/>
          </a:xfrm>
          <a:prstGeom prst="plus">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십자형 15">
            <a:extLst>
              <a:ext uri="{FF2B5EF4-FFF2-40B4-BE49-F238E27FC236}">
                <a16:creationId xmlns:a16="http://schemas.microsoft.com/office/drawing/2014/main" id="{F1515925-5084-4979-9266-82967237E37F}"/>
              </a:ext>
            </a:extLst>
          </p:cNvPr>
          <p:cNvSpPr/>
          <p:nvPr/>
        </p:nvSpPr>
        <p:spPr>
          <a:xfrm rot="2555886">
            <a:off x="3935003" y="1234395"/>
            <a:ext cx="236287" cy="236287"/>
          </a:xfrm>
          <a:prstGeom prst="plus">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TextBox 7">
            <a:extLst>
              <a:ext uri="{FF2B5EF4-FFF2-40B4-BE49-F238E27FC236}">
                <a16:creationId xmlns:a16="http://schemas.microsoft.com/office/drawing/2014/main" id="{A93C93E6-D40F-4B17-A216-06AF4EC1873A}"/>
              </a:ext>
            </a:extLst>
          </p:cNvPr>
          <p:cNvSpPr txBox="1"/>
          <p:nvPr/>
        </p:nvSpPr>
        <p:spPr>
          <a:xfrm>
            <a:off x="2725993" y="2961980"/>
            <a:ext cx="295274"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1</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18" name="TextBox 17">
            <a:extLst>
              <a:ext uri="{FF2B5EF4-FFF2-40B4-BE49-F238E27FC236}">
                <a16:creationId xmlns:a16="http://schemas.microsoft.com/office/drawing/2014/main" id="{D342CA24-B124-4907-ABFE-D6125B2AC94C}"/>
              </a:ext>
            </a:extLst>
          </p:cNvPr>
          <p:cNvSpPr txBox="1"/>
          <p:nvPr/>
        </p:nvSpPr>
        <p:spPr>
          <a:xfrm>
            <a:off x="3257680" y="2961980"/>
            <a:ext cx="330540"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2</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19" name="TextBox 18">
            <a:extLst>
              <a:ext uri="{FF2B5EF4-FFF2-40B4-BE49-F238E27FC236}">
                <a16:creationId xmlns:a16="http://schemas.microsoft.com/office/drawing/2014/main" id="{B8AD3004-D538-4255-A7FB-6AC67D08AFFE}"/>
              </a:ext>
            </a:extLst>
          </p:cNvPr>
          <p:cNvSpPr txBox="1"/>
          <p:nvPr/>
        </p:nvSpPr>
        <p:spPr>
          <a:xfrm>
            <a:off x="3874130" y="2949504"/>
            <a:ext cx="330540"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3</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20" name="TextBox 19">
            <a:extLst>
              <a:ext uri="{FF2B5EF4-FFF2-40B4-BE49-F238E27FC236}">
                <a16:creationId xmlns:a16="http://schemas.microsoft.com/office/drawing/2014/main" id="{69CD099D-36C9-42EC-98B9-2D7AE2B401AE}"/>
              </a:ext>
            </a:extLst>
          </p:cNvPr>
          <p:cNvSpPr txBox="1"/>
          <p:nvPr/>
        </p:nvSpPr>
        <p:spPr>
          <a:xfrm>
            <a:off x="1934110" y="1596757"/>
            <a:ext cx="330540"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2</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21" name="TextBox 20">
            <a:extLst>
              <a:ext uri="{FF2B5EF4-FFF2-40B4-BE49-F238E27FC236}">
                <a16:creationId xmlns:a16="http://schemas.microsoft.com/office/drawing/2014/main" id="{9D0B6864-3240-4D96-8234-D4CD57109767}"/>
              </a:ext>
            </a:extLst>
          </p:cNvPr>
          <p:cNvSpPr txBox="1"/>
          <p:nvPr/>
        </p:nvSpPr>
        <p:spPr>
          <a:xfrm>
            <a:off x="1971663" y="1067207"/>
            <a:ext cx="330540"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3</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22" name="TextBox 21">
            <a:extLst>
              <a:ext uri="{FF2B5EF4-FFF2-40B4-BE49-F238E27FC236}">
                <a16:creationId xmlns:a16="http://schemas.microsoft.com/office/drawing/2014/main" id="{2C89912E-257E-4F07-AB57-59BB0AFE3E31}"/>
              </a:ext>
            </a:extLst>
          </p:cNvPr>
          <p:cNvSpPr txBox="1"/>
          <p:nvPr/>
        </p:nvSpPr>
        <p:spPr>
          <a:xfrm>
            <a:off x="1965743" y="2126655"/>
            <a:ext cx="295274"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1</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23" name="TextBox 22">
            <a:extLst>
              <a:ext uri="{FF2B5EF4-FFF2-40B4-BE49-F238E27FC236}">
                <a16:creationId xmlns:a16="http://schemas.microsoft.com/office/drawing/2014/main" id="{48142F68-10CB-43B8-B1E2-8CC5F88616F9}"/>
              </a:ext>
            </a:extLst>
          </p:cNvPr>
          <p:cNvSpPr txBox="1"/>
          <p:nvPr/>
        </p:nvSpPr>
        <p:spPr>
          <a:xfrm>
            <a:off x="5640512" y="2175565"/>
            <a:ext cx="1685077" cy="830997"/>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y = wx + b</a:t>
            </a:r>
          </a:p>
          <a:p>
            <a:pPr algn="l"/>
            <a:r>
              <a:rPr lang="en-US" altLang="ko-KR" sz="2400">
                <a:solidFill>
                  <a:schemeClr val="tx1"/>
                </a:solidFill>
                <a:latin typeface="고도 M" panose="02000503000000020004" pitchFamily="2" charset="-127"/>
                <a:ea typeface="고도 M" panose="02000503000000020004" pitchFamily="2" charset="-127"/>
              </a:rPr>
              <a:t>w=0</a:t>
            </a:r>
            <a:endParaRPr lang="ko-KR" altLang="en-US" sz="2400">
              <a:solidFill>
                <a:schemeClr val="tx1"/>
              </a:solidFill>
              <a:latin typeface="고도 M" panose="02000503000000020004" pitchFamily="2" charset="-127"/>
              <a:ea typeface="고도 M" panose="02000503000000020004" pitchFamily="2" charset="-127"/>
            </a:endParaRPr>
          </a:p>
        </p:txBody>
      </p:sp>
      <p:cxnSp>
        <p:nvCxnSpPr>
          <p:cNvPr id="11" name="직선 연결선 10">
            <a:extLst>
              <a:ext uri="{FF2B5EF4-FFF2-40B4-BE49-F238E27FC236}">
                <a16:creationId xmlns:a16="http://schemas.microsoft.com/office/drawing/2014/main" id="{18FB5BAC-35C1-4F1B-91B9-4F3A77F616C2}"/>
              </a:ext>
            </a:extLst>
          </p:cNvPr>
          <p:cNvCxnSpPr/>
          <p:nvPr/>
        </p:nvCxnSpPr>
        <p:spPr>
          <a:xfrm>
            <a:off x="1772292" y="2887038"/>
            <a:ext cx="3030877" cy="0"/>
          </a:xfrm>
          <a:prstGeom prst="line">
            <a:avLst/>
          </a:prstGeom>
          <a:ln w="38100">
            <a:solidFill>
              <a:srgbClr val="3399FF"/>
            </a:solidFill>
          </a:ln>
        </p:spPr>
        <p:style>
          <a:lnRef idx="1">
            <a:schemeClr val="accent1"/>
          </a:lnRef>
          <a:fillRef idx="0">
            <a:schemeClr val="accent1"/>
          </a:fillRef>
          <a:effectRef idx="0">
            <a:schemeClr val="accent1"/>
          </a:effectRef>
          <a:fontRef idx="minor">
            <a:schemeClr val="tx1"/>
          </a:fontRef>
        </p:style>
      </p:cxnSp>
      <p:cxnSp>
        <p:nvCxnSpPr>
          <p:cNvPr id="26" name="직선 연결선 25">
            <a:extLst>
              <a:ext uri="{FF2B5EF4-FFF2-40B4-BE49-F238E27FC236}">
                <a16:creationId xmlns:a16="http://schemas.microsoft.com/office/drawing/2014/main" id="{912DC3D7-F73C-4824-BB52-FDE1F3F69377}"/>
              </a:ext>
            </a:extLst>
          </p:cNvPr>
          <p:cNvCxnSpPr>
            <a:cxnSpLocks/>
          </p:cNvCxnSpPr>
          <p:nvPr/>
        </p:nvCxnSpPr>
        <p:spPr>
          <a:xfrm flipV="1">
            <a:off x="2188396" y="888715"/>
            <a:ext cx="2383604" cy="211784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직선 연결선 23">
            <a:extLst>
              <a:ext uri="{FF2B5EF4-FFF2-40B4-BE49-F238E27FC236}">
                <a16:creationId xmlns:a16="http://schemas.microsoft.com/office/drawing/2014/main" id="{DADA68B8-03DB-4301-95C6-4524A8114B0A}"/>
              </a:ext>
            </a:extLst>
          </p:cNvPr>
          <p:cNvCxnSpPr>
            <a:cxnSpLocks/>
          </p:cNvCxnSpPr>
          <p:nvPr/>
        </p:nvCxnSpPr>
        <p:spPr>
          <a:xfrm>
            <a:off x="3426431" y="1916130"/>
            <a:ext cx="10275" cy="98118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C45869E5-791D-4D26-90C5-68767FF042EC}"/>
              </a:ext>
            </a:extLst>
          </p:cNvPr>
          <p:cNvSpPr txBox="1"/>
          <p:nvPr/>
        </p:nvSpPr>
        <p:spPr>
          <a:xfrm>
            <a:off x="5504220" y="3429000"/>
            <a:ext cx="1962653"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1/2(y_hat-y)</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35" name="TextBox 34">
            <a:extLst>
              <a:ext uri="{FF2B5EF4-FFF2-40B4-BE49-F238E27FC236}">
                <a16:creationId xmlns:a16="http://schemas.microsoft.com/office/drawing/2014/main" id="{79442601-879A-4D28-80F0-3BE758C40109}"/>
              </a:ext>
            </a:extLst>
          </p:cNvPr>
          <p:cNvSpPr txBox="1"/>
          <p:nvPr/>
        </p:nvSpPr>
        <p:spPr>
          <a:xfrm>
            <a:off x="7243396" y="3321278"/>
            <a:ext cx="300082" cy="338554"/>
          </a:xfrm>
          <a:prstGeom prst="rect">
            <a:avLst/>
          </a:prstGeom>
          <a:noFill/>
        </p:spPr>
        <p:txBody>
          <a:bodyPr wrap="none" rtlCol="0">
            <a:spAutoFit/>
          </a:bodyPr>
          <a:lstStyle/>
          <a:p>
            <a:pPr algn="l"/>
            <a:r>
              <a:rPr lang="en-US" altLang="ko-KR">
                <a:solidFill>
                  <a:schemeClr val="tx1"/>
                </a:solidFill>
                <a:latin typeface="고도 M" panose="02000503000000020004" pitchFamily="2" charset="-127"/>
                <a:ea typeface="고도 M" panose="02000503000000020004" pitchFamily="2" charset="-127"/>
              </a:rPr>
              <a:t>2</a:t>
            </a:r>
            <a:endParaRPr lang="ko-KR" altLang="en-US">
              <a:solidFill>
                <a:schemeClr val="tx1"/>
              </a:solidFill>
              <a:latin typeface="고도 M" panose="02000503000000020004" pitchFamily="2" charset="-127"/>
              <a:ea typeface="고도 M" panose="02000503000000020004" pitchFamily="2" charset="-127"/>
            </a:endParaRPr>
          </a:p>
        </p:txBody>
      </p:sp>
      <p:cxnSp>
        <p:nvCxnSpPr>
          <p:cNvPr id="36" name="직선 연결선 35">
            <a:extLst>
              <a:ext uri="{FF2B5EF4-FFF2-40B4-BE49-F238E27FC236}">
                <a16:creationId xmlns:a16="http://schemas.microsoft.com/office/drawing/2014/main" id="{6AA48BBA-9C2E-42A0-8D49-D6EE6DB2E640}"/>
              </a:ext>
            </a:extLst>
          </p:cNvPr>
          <p:cNvCxnSpPr>
            <a:cxnSpLocks/>
          </p:cNvCxnSpPr>
          <p:nvPr/>
        </p:nvCxnSpPr>
        <p:spPr>
          <a:xfrm flipH="1">
            <a:off x="4053146" y="1351052"/>
            <a:ext cx="9" cy="153598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직선 연결선 38">
            <a:extLst>
              <a:ext uri="{FF2B5EF4-FFF2-40B4-BE49-F238E27FC236}">
                <a16:creationId xmlns:a16="http://schemas.microsoft.com/office/drawing/2014/main" id="{39A52BAD-FB4C-4740-ADD1-BA75C82B2EED}"/>
              </a:ext>
            </a:extLst>
          </p:cNvPr>
          <p:cNvCxnSpPr>
            <a:cxnSpLocks/>
          </p:cNvCxnSpPr>
          <p:nvPr/>
        </p:nvCxnSpPr>
        <p:spPr>
          <a:xfrm flipH="1">
            <a:off x="2899822" y="2368193"/>
            <a:ext cx="2627" cy="52911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746846C4-DAB9-4489-A1C2-EE41BFB52E3B}"/>
              </a:ext>
            </a:extLst>
          </p:cNvPr>
          <p:cNvSpPr txBox="1"/>
          <p:nvPr/>
        </p:nvSpPr>
        <p:spPr>
          <a:xfrm>
            <a:off x="2609347" y="3476378"/>
            <a:ext cx="2106667"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(0.5+2+4.5)/3</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42" name="TextBox 41">
            <a:extLst>
              <a:ext uri="{FF2B5EF4-FFF2-40B4-BE49-F238E27FC236}">
                <a16:creationId xmlns:a16="http://schemas.microsoft.com/office/drawing/2014/main" id="{F2F1D433-60C6-4934-A037-BED187695621}"/>
              </a:ext>
            </a:extLst>
          </p:cNvPr>
          <p:cNvSpPr txBox="1"/>
          <p:nvPr/>
        </p:nvSpPr>
        <p:spPr>
          <a:xfrm>
            <a:off x="3012866" y="4264878"/>
            <a:ext cx="1146468"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2.3333</a:t>
            </a:r>
            <a:endParaRPr lang="ko-KR" altLang="en-US" sz="24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2DBE5CB7-4F4E-47A5-8EAB-2032C30D80FD}"/>
                  </a:ext>
                </a:extLst>
              </p:cNvPr>
              <p:cNvSpPr txBox="1"/>
              <p:nvPr/>
            </p:nvSpPr>
            <p:spPr>
              <a:xfrm>
                <a:off x="5386068" y="4220536"/>
                <a:ext cx="2289473" cy="110055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altLang="ko-KR" sz="2400" i="1" smtClean="0">
                              <a:solidFill>
                                <a:schemeClr val="tx1"/>
                              </a:solidFill>
                              <a:latin typeface="Cambria Math" panose="02040503050406030204" pitchFamily="18" charset="0"/>
                              <a:ea typeface="고도 M" panose="02000503000000020004" pitchFamily="2" charset="-127"/>
                            </a:rPr>
                          </m:ctrlPr>
                        </m:fPr>
                        <m:num>
                          <m:r>
                            <a:rPr lang="en-US" altLang="ko-KR" sz="2400" i="1">
                              <a:solidFill>
                                <a:schemeClr val="tx1"/>
                              </a:solidFill>
                              <a:latin typeface="Cambria Math" panose="02040503050406030204" pitchFamily="18" charset="0"/>
                              <a:ea typeface="고도 M" panose="02000503000000020004" pitchFamily="2" charset="-127"/>
                            </a:rPr>
                            <m:t>1</m:t>
                          </m:r>
                        </m:num>
                        <m:den>
                          <m:r>
                            <a:rPr lang="en-US" altLang="ko-KR" sz="2400" i="1">
                              <a:solidFill>
                                <a:schemeClr val="tx1"/>
                              </a:solidFill>
                              <a:latin typeface="Cambria Math" panose="02040503050406030204" pitchFamily="18" charset="0"/>
                              <a:ea typeface="고도 M" panose="02000503000000020004" pitchFamily="2" charset="-127"/>
                            </a:rPr>
                            <m:t>2</m:t>
                          </m:r>
                          <m:r>
                            <a:rPr lang="en-US" altLang="ko-KR" sz="2400" b="0" i="1" smtClean="0">
                              <a:solidFill>
                                <a:schemeClr val="tx1"/>
                              </a:solidFill>
                              <a:latin typeface="Cambria Math" panose="02040503050406030204" pitchFamily="18" charset="0"/>
                              <a:ea typeface="고도 M" panose="02000503000000020004" pitchFamily="2" charset="-127"/>
                            </a:rPr>
                            <m:t>𝑚</m:t>
                          </m:r>
                        </m:den>
                      </m:f>
                      <m:nary>
                        <m:naryPr>
                          <m:chr m:val="∑"/>
                          <m:ctrlPr>
                            <a:rPr lang="en-US" altLang="ko-KR" sz="2400" b="0" i="1" smtClean="0">
                              <a:solidFill>
                                <a:schemeClr val="tx1"/>
                              </a:solidFill>
                              <a:latin typeface="Cambria Math" panose="02040503050406030204" pitchFamily="18" charset="0"/>
                              <a:ea typeface="고도 M" panose="02000503000000020004" pitchFamily="2" charset="-127"/>
                            </a:rPr>
                          </m:ctrlPr>
                        </m:naryPr>
                        <m:sub>
                          <m:r>
                            <m:rPr>
                              <m:brk m:alnAt="23"/>
                            </m:rPr>
                            <a:rPr lang="en-US" altLang="ko-KR" sz="2400" b="0" i="1" smtClean="0">
                              <a:solidFill>
                                <a:schemeClr val="tx1"/>
                              </a:solidFill>
                              <a:latin typeface="Cambria Math" panose="02040503050406030204" pitchFamily="18" charset="0"/>
                              <a:ea typeface="고도 M" panose="02000503000000020004" pitchFamily="2" charset="-127"/>
                            </a:rPr>
                            <m:t>𝑖</m:t>
                          </m:r>
                          <m:r>
                            <a:rPr lang="en-US" altLang="ko-KR" sz="2400" b="0" i="1" smtClean="0">
                              <a:solidFill>
                                <a:schemeClr val="tx1"/>
                              </a:solidFill>
                              <a:latin typeface="Cambria Math" panose="02040503050406030204" pitchFamily="18" charset="0"/>
                              <a:ea typeface="고도 M" panose="02000503000000020004" pitchFamily="2" charset="-127"/>
                            </a:rPr>
                            <m:t>=1</m:t>
                          </m:r>
                        </m:sub>
                        <m:sup>
                          <m:r>
                            <a:rPr lang="en-US" altLang="ko-KR" sz="2400" b="0" i="1" smtClean="0">
                              <a:solidFill>
                                <a:schemeClr val="tx1"/>
                              </a:solidFill>
                              <a:latin typeface="Cambria Math" panose="02040503050406030204" pitchFamily="18" charset="0"/>
                              <a:ea typeface="고도 M" panose="02000503000000020004" pitchFamily="2" charset="-127"/>
                            </a:rPr>
                            <m:t>𝑚</m:t>
                          </m:r>
                        </m:sup>
                        <m:e>
                          <m:sSup>
                            <m:sSupPr>
                              <m:ctrlPr>
                                <a:rPr lang="en-US" altLang="ko-KR" sz="2400" i="1">
                                  <a:solidFill>
                                    <a:schemeClr val="tx1"/>
                                  </a:solidFill>
                                  <a:latin typeface="Cambria Math" panose="02040503050406030204" pitchFamily="18" charset="0"/>
                                  <a:ea typeface="고도 M" panose="02000503000000020004" pitchFamily="2" charset="-127"/>
                                </a:rPr>
                              </m:ctrlPr>
                            </m:sSupPr>
                            <m:e>
                              <m:d>
                                <m:dPr>
                                  <m:ctrlPr>
                                    <a:rPr lang="en-US" altLang="ko-KR" sz="2400" i="1">
                                      <a:solidFill>
                                        <a:schemeClr val="tx1"/>
                                      </a:solidFill>
                                      <a:latin typeface="Cambria Math" panose="02040503050406030204" pitchFamily="18" charset="0"/>
                                      <a:ea typeface="고도 M" panose="02000503000000020004" pitchFamily="2" charset="-127"/>
                                    </a:rPr>
                                  </m:ctrlPr>
                                </m:dPr>
                                <m:e>
                                  <m:acc>
                                    <m:accPr>
                                      <m:chr m:val="̂"/>
                                      <m:ctrlPr>
                                        <a:rPr lang="ko-KR" altLang="en-US" sz="2400" i="1">
                                          <a:solidFill>
                                            <a:schemeClr val="tx1"/>
                                          </a:solidFill>
                                          <a:latin typeface="Cambria Math" panose="02040503050406030204" pitchFamily="18" charset="0"/>
                                          <a:ea typeface="고도 M" panose="02000503000000020004" pitchFamily="2" charset="-127"/>
                                        </a:rPr>
                                      </m:ctrlPr>
                                    </m:accPr>
                                    <m:e>
                                      <m:r>
                                        <a:rPr lang="en-US" altLang="ko-KR" sz="2400" i="1">
                                          <a:solidFill>
                                            <a:schemeClr val="tx1"/>
                                          </a:solidFill>
                                          <a:latin typeface="Cambria Math" panose="02040503050406030204" pitchFamily="18" charset="0"/>
                                          <a:ea typeface="고도 M" panose="02000503000000020004" pitchFamily="2" charset="-127"/>
                                        </a:rPr>
                                        <m:t>𝑦</m:t>
                                      </m:r>
                                    </m:e>
                                  </m:acc>
                                  <m:r>
                                    <a:rPr lang="en-US" altLang="ko-KR" sz="2400" i="1">
                                      <a:solidFill>
                                        <a:schemeClr val="tx1"/>
                                      </a:solidFill>
                                      <a:latin typeface="Cambria Math" panose="02040503050406030204" pitchFamily="18" charset="0"/>
                                      <a:ea typeface="고도 M" panose="02000503000000020004" pitchFamily="2" charset="-127"/>
                                    </a:rPr>
                                    <m:t>−</m:t>
                                  </m:r>
                                  <m:r>
                                    <a:rPr lang="en-US" altLang="ko-KR" sz="2400" i="1">
                                      <a:solidFill>
                                        <a:schemeClr val="tx1"/>
                                      </a:solidFill>
                                      <a:latin typeface="Cambria Math" panose="02040503050406030204" pitchFamily="18" charset="0"/>
                                      <a:ea typeface="고도 M" panose="02000503000000020004" pitchFamily="2" charset="-127"/>
                                    </a:rPr>
                                    <m:t>𝑦</m:t>
                                  </m:r>
                                </m:e>
                              </m:d>
                            </m:e>
                            <m:sup>
                              <m:r>
                                <a:rPr lang="en-US" altLang="ko-KR" sz="2400" i="1">
                                  <a:solidFill>
                                    <a:schemeClr val="tx1"/>
                                  </a:solidFill>
                                  <a:latin typeface="Cambria Math" panose="02040503050406030204" pitchFamily="18" charset="0"/>
                                  <a:ea typeface="고도 M" panose="02000503000000020004" pitchFamily="2" charset="-127"/>
                                </a:rPr>
                                <m:t>2</m:t>
                              </m:r>
                            </m:sup>
                          </m:sSup>
                        </m:e>
                      </m:nary>
                    </m:oMath>
                  </m:oMathPara>
                </a14:m>
                <a:endParaRPr lang="ko-KR" altLang="en-US" sz="2400">
                  <a:solidFill>
                    <a:schemeClr val="tx1"/>
                  </a:solidFill>
                  <a:latin typeface="고도 M" panose="02000503000000020004" pitchFamily="2" charset="-127"/>
                  <a:ea typeface="고도 M" panose="02000503000000020004" pitchFamily="2" charset="-127"/>
                </a:endParaRPr>
              </a:p>
            </p:txBody>
          </p:sp>
        </mc:Choice>
        <mc:Fallback xmlns="">
          <p:sp>
            <p:nvSpPr>
              <p:cNvPr id="31" name="TextBox 30">
                <a:extLst>
                  <a:ext uri="{FF2B5EF4-FFF2-40B4-BE49-F238E27FC236}">
                    <a16:creationId xmlns:a16="http://schemas.microsoft.com/office/drawing/2014/main" id="{2DBE5CB7-4F4E-47A5-8EAB-2032C30D80FD}"/>
                  </a:ext>
                </a:extLst>
              </p:cNvPr>
              <p:cNvSpPr txBox="1">
                <a:spLocks noRot="1" noChangeAspect="1" noMove="1" noResize="1" noEditPoints="1" noAdjustHandles="1" noChangeArrowheads="1" noChangeShapeType="1" noTextEdit="1"/>
              </p:cNvSpPr>
              <p:nvPr/>
            </p:nvSpPr>
            <p:spPr>
              <a:xfrm>
                <a:off x="5386068" y="4220536"/>
                <a:ext cx="2289473" cy="1100558"/>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DBE50CAF-7686-4A36-ACCA-6C1FA7756C62}"/>
                  </a:ext>
                </a:extLst>
              </p:cNvPr>
              <p:cNvSpPr txBox="1"/>
              <p:nvPr/>
            </p:nvSpPr>
            <p:spPr>
              <a:xfrm>
                <a:off x="5367608" y="5502499"/>
                <a:ext cx="3020763" cy="114236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altLang="ko-KR" sz="2400" i="1" smtClean="0">
                              <a:solidFill>
                                <a:schemeClr val="tx1"/>
                              </a:solidFill>
                              <a:latin typeface="Cambria Math" panose="02040503050406030204" pitchFamily="18" charset="0"/>
                              <a:ea typeface="고도 M" panose="02000503000000020004" pitchFamily="2" charset="-127"/>
                            </a:rPr>
                          </m:ctrlPr>
                        </m:fPr>
                        <m:num>
                          <m:r>
                            <a:rPr lang="en-US" altLang="ko-KR" sz="2400" i="1">
                              <a:solidFill>
                                <a:schemeClr val="tx1"/>
                              </a:solidFill>
                              <a:latin typeface="Cambria Math" panose="02040503050406030204" pitchFamily="18" charset="0"/>
                              <a:ea typeface="고도 M" panose="02000503000000020004" pitchFamily="2" charset="-127"/>
                            </a:rPr>
                            <m:t>1</m:t>
                          </m:r>
                        </m:num>
                        <m:den>
                          <m:r>
                            <a:rPr lang="en-US" altLang="ko-KR" sz="2400" b="0" i="1" smtClean="0">
                              <a:solidFill>
                                <a:schemeClr val="tx1"/>
                              </a:solidFill>
                              <a:latin typeface="Cambria Math" panose="02040503050406030204" pitchFamily="18" charset="0"/>
                              <a:ea typeface="고도 M" panose="02000503000000020004" pitchFamily="2" charset="-127"/>
                            </a:rPr>
                            <m:t>𝑚</m:t>
                          </m:r>
                        </m:den>
                      </m:f>
                      <m:nary>
                        <m:naryPr>
                          <m:chr m:val="∑"/>
                          <m:ctrlPr>
                            <a:rPr lang="en-US" altLang="ko-KR" sz="2400" i="1" smtClean="0">
                              <a:solidFill>
                                <a:schemeClr val="tx1"/>
                              </a:solidFill>
                              <a:latin typeface="Cambria Math" panose="02040503050406030204" pitchFamily="18" charset="0"/>
                              <a:ea typeface="고도 M" panose="02000503000000020004" pitchFamily="2" charset="-127"/>
                            </a:rPr>
                          </m:ctrlPr>
                        </m:naryPr>
                        <m:sub>
                          <m:r>
                            <m:rPr>
                              <m:brk m:alnAt="23"/>
                            </m:rPr>
                            <a:rPr lang="en-US" altLang="ko-KR" sz="2400" b="0" i="1" smtClean="0">
                              <a:solidFill>
                                <a:schemeClr val="tx1"/>
                              </a:solidFill>
                              <a:latin typeface="Cambria Math" panose="02040503050406030204" pitchFamily="18" charset="0"/>
                              <a:ea typeface="고도 M" panose="02000503000000020004" pitchFamily="2" charset="-127"/>
                            </a:rPr>
                            <m:t>𝑗</m:t>
                          </m:r>
                          <m:r>
                            <a:rPr lang="en-US" altLang="ko-KR" sz="2400" b="0" i="1" smtClean="0">
                              <a:solidFill>
                                <a:schemeClr val="tx1"/>
                              </a:solidFill>
                              <a:latin typeface="Cambria Math" panose="02040503050406030204" pitchFamily="18" charset="0"/>
                              <a:ea typeface="고도 M" panose="02000503000000020004" pitchFamily="2" charset="-127"/>
                            </a:rPr>
                            <m:t>=1</m:t>
                          </m:r>
                        </m:sub>
                        <m:sup>
                          <m:r>
                            <a:rPr lang="en-US" altLang="ko-KR" sz="2400" b="0" i="1" smtClean="0">
                              <a:solidFill>
                                <a:schemeClr val="tx1"/>
                              </a:solidFill>
                              <a:latin typeface="Cambria Math" panose="02040503050406030204" pitchFamily="18" charset="0"/>
                              <a:ea typeface="고도 M" panose="02000503000000020004" pitchFamily="2" charset="-127"/>
                            </a:rPr>
                            <m:t>𝑚</m:t>
                          </m:r>
                        </m:sup>
                        <m:e>
                          <m:nary>
                            <m:naryPr>
                              <m:chr m:val="∑"/>
                              <m:ctrlPr>
                                <a:rPr lang="en-US" altLang="ko-KR" sz="2400" i="1">
                                  <a:solidFill>
                                    <a:schemeClr val="tx1"/>
                                  </a:solidFill>
                                  <a:latin typeface="Cambria Math" panose="02040503050406030204" pitchFamily="18" charset="0"/>
                                  <a:ea typeface="고도 M" panose="02000503000000020004" pitchFamily="2" charset="-127"/>
                                </a:rPr>
                              </m:ctrlPr>
                            </m:naryPr>
                            <m:sub>
                              <m:r>
                                <m:rPr>
                                  <m:brk m:alnAt="23"/>
                                </m:rPr>
                                <a:rPr lang="en-US" altLang="ko-KR" sz="2400" i="1">
                                  <a:solidFill>
                                    <a:schemeClr val="tx1"/>
                                  </a:solidFill>
                                  <a:latin typeface="Cambria Math" panose="02040503050406030204" pitchFamily="18" charset="0"/>
                                  <a:ea typeface="고도 M" panose="02000503000000020004" pitchFamily="2" charset="-127"/>
                                </a:rPr>
                                <m:t>𝑖</m:t>
                              </m:r>
                              <m:r>
                                <a:rPr lang="en-US" altLang="ko-KR" sz="2400" i="1">
                                  <a:solidFill>
                                    <a:schemeClr val="tx1"/>
                                  </a:solidFill>
                                  <a:latin typeface="Cambria Math" panose="02040503050406030204" pitchFamily="18" charset="0"/>
                                  <a:ea typeface="고도 M" panose="02000503000000020004" pitchFamily="2" charset="-127"/>
                                </a:rPr>
                                <m:t>=1</m:t>
                              </m:r>
                            </m:sub>
                            <m:sup>
                              <m:r>
                                <a:rPr lang="en-US" altLang="ko-KR" sz="2400" i="1">
                                  <a:solidFill>
                                    <a:schemeClr val="tx1"/>
                                  </a:solidFill>
                                  <a:latin typeface="Cambria Math" panose="02040503050406030204" pitchFamily="18" charset="0"/>
                                  <a:ea typeface="고도 M" panose="02000503000000020004" pitchFamily="2" charset="-127"/>
                                </a:rPr>
                                <m:t>𝑛</m:t>
                              </m:r>
                            </m:sup>
                            <m:e>
                              <m:sSup>
                                <m:sSupPr>
                                  <m:ctrlPr>
                                    <a:rPr lang="en-US" altLang="ko-KR" sz="2400" i="1">
                                      <a:solidFill>
                                        <a:schemeClr val="tx1"/>
                                      </a:solidFill>
                                      <a:latin typeface="Cambria Math" panose="02040503050406030204" pitchFamily="18" charset="0"/>
                                      <a:ea typeface="고도 M" panose="02000503000000020004" pitchFamily="2" charset="-127"/>
                                    </a:rPr>
                                  </m:ctrlPr>
                                </m:sSupPr>
                                <m:e>
                                  <m:sSubSup>
                                    <m:sSubSupPr>
                                      <m:ctrlPr>
                                        <a:rPr lang="en-US" altLang="ko-KR" sz="2400" i="1">
                                          <a:solidFill>
                                            <a:schemeClr val="tx1"/>
                                          </a:solidFill>
                                          <a:latin typeface="Cambria Math" panose="02040503050406030204" pitchFamily="18" charset="0"/>
                                          <a:ea typeface="고도 M" panose="02000503000000020004" pitchFamily="2" charset="-127"/>
                                        </a:rPr>
                                      </m:ctrlPr>
                                    </m:sSubSupPr>
                                    <m:e>
                                      <m:r>
                                        <a:rPr lang="en-US" altLang="ko-KR" sz="2400" i="1">
                                          <a:solidFill>
                                            <a:schemeClr val="tx1"/>
                                          </a:solidFill>
                                          <a:latin typeface="Cambria Math" panose="02040503050406030204" pitchFamily="18" charset="0"/>
                                          <a:ea typeface="고도 M" panose="02000503000000020004" pitchFamily="2" charset="-127"/>
                                        </a:rPr>
                                        <m:t>𝑥</m:t>
                                      </m:r>
                                    </m:e>
                                    <m:sub>
                                      <m:r>
                                        <a:rPr lang="en-US" altLang="ko-KR" sz="2400" i="1">
                                          <a:solidFill>
                                            <a:schemeClr val="tx1"/>
                                          </a:solidFill>
                                          <a:latin typeface="Cambria Math" panose="02040503050406030204" pitchFamily="18" charset="0"/>
                                          <a:ea typeface="고도 M" panose="02000503000000020004" pitchFamily="2" charset="-127"/>
                                        </a:rPr>
                                        <m:t>𝑖</m:t>
                                      </m:r>
                                    </m:sub>
                                    <m:sup>
                                      <m:r>
                                        <a:rPr lang="en-US" altLang="ko-KR" sz="2400" i="1">
                                          <a:solidFill>
                                            <a:schemeClr val="tx1"/>
                                          </a:solidFill>
                                          <a:latin typeface="Cambria Math" panose="02040503050406030204" pitchFamily="18" charset="0"/>
                                          <a:ea typeface="고도 M" panose="02000503000000020004" pitchFamily="2" charset="-127"/>
                                        </a:rPr>
                                        <m:t>𝑗</m:t>
                                      </m:r>
                                    </m:sup>
                                  </m:sSubSup>
                                  <m:d>
                                    <m:dPr>
                                      <m:ctrlPr>
                                        <a:rPr lang="en-US" altLang="ko-KR" sz="2400" i="1">
                                          <a:solidFill>
                                            <a:schemeClr val="tx1"/>
                                          </a:solidFill>
                                          <a:latin typeface="Cambria Math" panose="02040503050406030204" pitchFamily="18" charset="0"/>
                                          <a:ea typeface="고도 M" panose="02000503000000020004" pitchFamily="2" charset="-127"/>
                                        </a:rPr>
                                      </m:ctrlPr>
                                    </m:dPr>
                                    <m:e>
                                      <m:acc>
                                        <m:accPr>
                                          <m:chr m:val="̂"/>
                                          <m:ctrlPr>
                                            <a:rPr lang="ko-KR" altLang="en-US" sz="2400" i="1">
                                              <a:solidFill>
                                                <a:schemeClr val="tx1"/>
                                              </a:solidFill>
                                              <a:latin typeface="Cambria Math" panose="02040503050406030204" pitchFamily="18" charset="0"/>
                                              <a:ea typeface="고도 M" panose="02000503000000020004" pitchFamily="2" charset="-127"/>
                                            </a:rPr>
                                          </m:ctrlPr>
                                        </m:accPr>
                                        <m:e>
                                          <m:r>
                                            <a:rPr lang="en-US" altLang="ko-KR" sz="2400" i="1">
                                              <a:solidFill>
                                                <a:schemeClr val="tx1"/>
                                              </a:solidFill>
                                              <a:latin typeface="Cambria Math" panose="02040503050406030204" pitchFamily="18" charset="0"/>
                                              <a:ea typeface="고도 M" panose="02000503000000020004" pitchFamily="2" charset="-127"/>
                                            </a:rPr>
                                            <m:t>𝑦</m:t>
                                          </m:r>
                                        </m:e>
                                      </m:acc>
                                      <m:r>
                                        <a:rPr lang="en-US" altLang="ko-KR" sz="2400" i="1">
                                          <a:solidFill>
                                            <a:schemeClr val="tx1"/>
                                          </a:solidFill>
                                          <a:latin typeface="Cambria Math" panose="02040503050406030204" pitchFamily="18" charset="0"/>
                                          <a:ea typeface="고도 M" panose="02000503000000020004" pitchFamily="2" charset="-127"/>
                                        </a:rPr>
                                        <m:t>−</m:t>
                                      </m:r>
                                      <m:r>
                                        <a:rPr lang="en-US" altLang="ko-KR" sz="2400" i="1">
                                          <a:solidFill>
                                            <a:schemeClr val="tx1"/>
                                          </a:solidFill>
                                          <a:latin typeface="Cambria Math" panose="02040503050406030204" pitchFamily="18" charset="0"/>
                                          <a:ea typeface="고도 M" panose="02000503000000020004" pitchFamily="2" charset="-127"/>
                                        </a:rPr>
                                        <m:t>𝑦</m:t>
                                      </m:r>
                                    </m:e>
                                  </m:d>
                                </m:e>
                                <m:sup/>
                              </m:sSup>
                            </m:e>
                          </m:nary>
                        </m:e>
                      </m:nary>
                    </m:oMath>
                  </m:oMathPara>
                </a14:m>
                <a:endParaRPr lang="ko-KR" altLang="en-US" sz="2400">
                  <a:solidFill>
                    <a:schemeClr val="tx1"/>
                  </a:solidFill>
                  <a:latin typeface="고도 M" panose="02000503000000020004" pitchFamily="2" charset="-127"/>
                  <a:ea typeface="고도 M" panose="02000503000000020004" pitchFamily="2" charset="-127"/>
                </a:endParaRPr>
              </a:p>
            </p:txBody>
          </p:sp>
        </mc:Choice>
        <mc:Fallback xmlns="">
          <p:sp>
            <p:nvSpPr>
              <p:cNvPr id="44" name="TextBox 43">
                <a:extLst>
                  <a:ext uri="{FF2B5EF4-FFF2-40B4-BE49-F238E27FC236}">
                    <a16:creationId xmlns:a16="http://schemas.microsoft.com/office/drawing/2014/main" id="{DBE50CAF-7686-4A36-ACCA-6C1FA7756C62}"/>
                  </a:ext>
                </a:extLst>
              </p:cNvPr>
              <p:cNvSpPr txBox="1">
                <a:spLocks noRot="1" noChangeAspect="1" noMove="1" noResize="1" noEditPoints="1" noAdjustHandles="1" noChangeArrowheads="1" noChangeShapeType="1" noTextEdit="1"/>
              </p:cNvSpPr>
              <p:nvPr/>
            </p:nvSpPr>
            <p:spPr>
              <a:xfrm>
                <a:off x="5367608" y="5502499"/>
                <a:ext cx="3020763" cy="1142364"/>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256632156"/>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배치경사 하강법 </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4.2 </a:t>
            </a:r>
            <a:r>
              <a:rPr lang="ko-KR" altLang="en-US" sz="1800" b="1">
                <a:solidFill>
                  <a:srgbClr val="000000"/>
                </a:solidFill>
                <a:ea typeface="-2002" pitchFamily="18" charset="-127"/>
              </a:rPr>
              <a:t>배치경사 하강법 구현</a:t>
            </a:r>
          </a:p>
        </p:txBody>
      </p:sp>
      <mc:AlternateContent xmlns:mc="http://schemas.openxmlformats.org/markup-compatibility/2006" xmlns:a14="http://schemas.microsoft.com/office/drawing/2010/main">
        <mc:Choice Requires="a14">
          <p:sp>
            <p:nvSpPr>
              <p:cNvPr id="96" name="직사각형 95">
                <a:extLst>
                  <a:ext uri="{FF2B5EF4-FFF2-40B4-BE49-F238E27FC236}">
                    <a16:creationId xmlns:a16="http://schemas.microsoft.com/office/drawing/2014/main" id="{2B6F97B4-7EB8-4BB6-97F5-62641B4EB4FE}"/>
                  </a:ext>
                </a:extLst>
              </p:cNvPr>
              <p:cNvSpPr/>
              <p:nvPr/>
            </p:nvSpPr>
            <p:spPr>
              <a:xfrm>
                <a:off x="1125367" y="4048624"/>
                <a:ext cx="8190249" cy="369332"/>
              </a:xfrm>
              <a:prstGeom prst="rect">
                <a:avLst/>
              </a:prstGeom>
              <a:solidFill>
                <a:srgbClr val="E2E2F6"/>
              </a:solidFill>
            </p:spPr>
            <p:txBody>
              <a:bodyPr wrap="square">
                <a:spAutoFit/>
              </a:bodyPr>
              <a:lstStyle/>
              <a:p>
                <a:r>
                  <a:rPr lang="en-US" altLang="ko-KR" sz="1800">
                    <a:solidFill>
                      <a:schemeClr val="tx1"/>
                    </a:solidFill>
                    <a:latin typeface="Cambria Math" panose="02040503050406030204" pitchFamily="18" charset="0"/>
                    <a:ea typeface="Cambria Math" panose="02040503050406030204" pitchFamily="18" charset="0"/>
                  </a:rPr>
                  <a:t>(m, n) </a:t>
                </a:r>
                <a14:m>
                  <m:oMath xmlns:m="http://schemas.openxmlformats.org/officeDocument/2006/math">
                    <m:r>
                      <a:rPr lang="en-US" altLang="ko-KR" sz="1800" i="1">
                        <a:solidFill>
                          <a:schemeClr val="tx1"/>
                        </a:solidFill>
                        <a:latin typeface="Cambria Math" panose="02040503050406030204" pitchFamily="18" charset="0"/>
                        <a:ea typeface="Cambria Math" panose="02040503050406030204" pitchFamily="18" charset="0"/>
                      </a:rPr>
                      <m:t>∙</m:t>
                    </m:r>
                  </m:oMath>
                </a14:m>
                <a:r>
                  <a:rPr lang="ko-KR" altLang="en-US" sz="1800">
                    <a:solidFill>
                      <a:schemeClr val="tx1"/>
                    </a:solidFill>
                    <a:latin typeface="Cambria Math" panose="02040503050406030204" pitchFamily="18" charset="0"/>
                  </a:rPr>
                  <a:t> </a:t>
                </a:r>
                <a:r>
                  <a:rPr lang="en-US" altLang="ko-KR" sz="1800">
                    <a:solidFill>
                      <a:schemeClr val="tx1"/>
                    </a:solidFill>
                    <a:latin typeface="Cambria Math" panose="02040503050406030204" pitchFamily="18" charset="0"/>
                    <a:ea typeface="Cambria Math" panose="02040503050406030204" pitchFamily="18" charset="0"/>
                  </a:rPr>
                  <a:t>(n, k) = (m, k)</a:t>
                </a:r>
                <a:endParaRPr lang="ko-KR" altLang="en-US" sz="1800">
                  <a:solidFill>
                    <a:schemeClr val="tx1"/>
                  </a:solidFill>
                  <a:latin typeface="Cambria Math" panose="02040503050406030204" pitchFamily="18" charset="0"/>
                </a:endParaRPr>
              </a:p>
            </p:txBody>
          </p:sp>
        </mc:Choice>
        <mc:Fallback xmlns="">
          <p:sp>
            <p:nvSpPr>
              <p:cNvPr id="96" name="직사각형 95">
                <a:extLst>
                  <a:ext uri="{FF2B5EF4-FFF2-40B4-BE49-F238E27FC236}">
                    <a16:creationId xmlns:a16="http://schemas.microsoft.com/office/drawing/2014/main" id="{2B6F97B4-7EB8-4BB6-97F5-62641B4EB4FE}"/>
                  </a:ext>
                </a:extLst>
              </p:cNvPr>
              <p:cNvSpPr>
                <a:spLocks noRot="1" noChangeAspect="1" noMove="1" noResize="1" noEditPoints="1" noAdjustHandles="1" noChangeArrowheads="1" noChangeShapeType="1" noTextEdit="1"/>
              </p:cNvSpPr>
              <p:nvPr/>
            </p:nvSpPr>
            <p:spPr>
              <a:xfrm>
                <a:off x="1125367" y="4048624"/>
                <a:ext cx="8190249" cy="369332"/>
              </a:xfrm>
              <a:prstGeom prst="rect">
                <a:avLst/>
              </a:prstGeom>
              <a:blipFill>
                <a:blip r:embed="rId3"/>
                <a:stretch>
                  <a:fillRect l="-670" t="-9836" b="-22951"/>
                </a:stretch>
              </a:blipFill>
            </p:spPr>
            <p:txBody>
              <a:bodyPr/>
              <a:lstStyle/>
              <a:p>
                <a:r>
                  <a:rPr lang="ko-KR" altLang="en-US">
                    <a:noFill/>
                  </a:rPr>
                  <a:t> </a:t>
                </a:r>
              </a:p>
            </p:txBody>
          </p:sp>
        </mc:Fallback>
      </mc:AlternateContent>
      <p:sp>
        <p:nvSpPr>
          <p:cNvPr id="98" name="TextBox 97">
            <a:extLst>
              <a:ext uri="{FF2B5EF4-FFF2-40B4-BE49-F238E27FC236}">
                <a16:creationId xmlns:a16="http://schemas.microsoft.com/office/drawing/2014/main" id="{F60AC3DA-F289-4C4D-B3A1-C2D3D8BD2F0D}"/>
              </a:ext>
            </a:extLst>
          </p:cNvPr>
          <p:cNvSpPr txBox="1"/>
          <p:nvPr/>
        </p:nvSpPr>
        <p:spPr>
          <a:xfrm>
            <a:off x="985863" y="3443332"/>
            <a:ext cx="3413053"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행렬곱 가능과 곱 결과 크기</a:t>
            </a:r>
          </a:p>
        </p:txBody>
      </p:sp>
      <mc:AlternateContent xmlns:mc="http://schemas.openxmlformats.org/markup-compatibility/2006" xmlns:a14="http://schemas.microsoft.com/office/drawing/2010/main">
        <mc:Choice Requires="a14">
          <p:sp>
            <p:nvSpPr>
              <p:cNvPr id="47" name="직사각형 46">
                <a:extLst>
                  <a:ext uri="{FF2B5EF4-FFF2-40B4-BE49-F238E27FC236}">
                    <a16:creationId xmlns:a16="http://schemas.microsoft.com/office/drawing/2014/main" id="{83A86E6C-4653-41EF-B56F-150A21895B04}"/>
                  </a:ext>
                </a:extLst>
              </p:cNvPr>
              <p:cNvSpPr/>
              <p:nvPr/>
            </p:nvSpPr>
            <p:spPr>
              <a:xfrm>
                <a:off x="1125366" y="1384627"/>
                <a:ext cx="8190249" cy="1424749"/>
              </a:xfrm>
              <a:prstGeom prst="rect">
                <a:avLst/>
              </a:prstGeom>
              <a:solidFill>
                <a:srgbClr val="E2E2F6"/>
              </a:solidFill>
            </p:spPr>
            <p:txBody>
              <a:bodyPr wrap="square">
                <a:spAutoFit/>
              </a:bodyPr>
              <a:lstStyle/>
              <a:p>
                <a14:m>
                  <m:oMath xmlns:m="http://schemas.openxmlformats.org/officeDocument/2006/math">
                    <m:r>
                      <m:rPr>
                        <m:sty m:val="p"/>
                      </m:rPr>
                      <a:rPr lang="en-US" altLang="ko-KR" sz="1800" i="1" smtClean="0">
                        <a:solidFill>
                          <a:schemeClr val="tx1"/>
                        </a:solidFill>
                        <a:latin typeface="Cambria Math" panose="02040503050406030204" pitchFamily="18" charset="0"/>
                      </a:rPr>
                      <m:t>XW</m:t>
                    </m:r>
                    <m:r>
                      <a:rPr lang="en-US" altLang="ko-KR" sz="1800" i="1" smtClean="0">
                        <a:solidFill>
                          <a:schemeClr val="tx1"/>
                        </a:solidFill>
                        <a:latin typeface="Cambria Math" panose="02040503050406030204" pitchFamily="18" charset="0"/>
                      </a:rPr>
                      <m:t>=</m:t>
                    </m:r>
                    <m:d>
                      <m:dPr>
                        <m:begChr m:val="["/>
                        <m:endChr m:val="]"/>
                        <m:ctrlPr>
                          <a:rPr lang="en-US" altLang="ko-KR" sz="1800" i="1" smtClean="0">
                            <a:solidFill>
                              <a:schemeClr val="tx1"/>
                            </a:solidFill>
                            <a:latin typeface="Cambria Math" panose="02040503050406030204" pitchFamily="18" charset="0"/>
                          </a:rPr>
                        </m:ctrlPr>
                      </m:dPr>
                      <m:e>
                        <m:eqArr>
                          <m:eqArrPr>
                            <m:ctrlPr>
                              <a:rPr lang="en-US" altLang="ko-KR" sz="1800" i="1" smtClean="0">
                                <a:solidFill>
                                  <a:schemeClr val="tx1"/>
                                </a:solidFill>
                                <a:latin typeface="Cambria Math" panose="02040503050406030204" pitchFamily="18" charset="0"/>
                              </a:rPr>
                            </m:ctrlPr>
                          </m:eqArrPr>
                          <m:e>
                            <m:m>
                              <m:mPr>
                                <m:mcs>
                                  <m:mc>
                                    <m:mcPr>
                                      <m:count m:val="3"/>
                                      <m:mcJc m:val="center"/>
                                    </m:mcPr>
                                  </m:mc>
                                </m:mcs>
                                <m:ctrlPr>
                                  <a:rPr lang="en-US" altLang="ko-KR" sz="1800" i="1" smtClean="0">
                                    <a:solidFill>
                                      <a:schemeClr val="tx1"/>
                                    </a:solidFill>
                                    <a:latin typeface="Cambria Math" panose="02040503050406030204" pitchFamily="18" charset="0"/>
                                  </a:rPr>
                                </m:ctrlPr>
                              </m:mPr>
                              <m:mr>
                                <m:e>
                                  <m:sSubSup>
                                    <m:sSubSupPr>
                                      <m:ctrlPr>
                                        <a:rPr lang="en-US" altLang="ko-KR" sz="1800" i="1" smtClean="0">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(1)</m:t>
                                      </m:r>
                                    </m:sup>
                                  </m:sSubSup>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up>
                                      <m:r>
                                        <a:rPr lang="en-US" altLang="ko-KR" sz="1800" i="1">
                                          <a:solidFill>
                                            <a:schemeClr val="tx1"/>
                                          </a:solidFill>
                                          <a:latin typeface="Cambria Math" panose="02040503050406030204" pitchFamily="18" charset="0"/>
                                        </a:rPr>
                                        <m:t>(1)</m:t>
                                      </m:r>
                                    </m:sup>
                                  </m:sSubSup>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b="0" i="1" smtClean="0">
                                          <a:solidFill>
                                            <a:schemeClr val="tx1"/>
                                          </a:solidFill>
                                          <a:latin typeface="Cambria Math" panose="02040503050406030204" pitchFamily="18" charset="0"/>
                                        </a:rPr>
                                        <m:t>3</m:t>
                                      </m:r>
                                    </m:sub>
                                    <m:sup>
                                      <m:r>
                                        <a:rPr lang="en-US" altLang="ko-KR" sz="1800" i="1">
                                          <a:solidFill>
                                            <a:schemeClr val="tx1"/>
                                          </a:solidFill>
                                          <a:latin typeface="Cambria Math" panose="02040503050406030204" pitchFamily="18" charset="0"/>
                                        </a:rPr>
                                        <m:t>(1)</m:t>
                                      </m:r>
                                    </m:sup>
                                  </m:sSubSup>
                                </m:e>
                              </m:mr>
                            </m:m>
                          </m:e>
                          <m:e>
                            <m:m>
                              <m:mPr>
                                <m:mcs>
                                  <m:mc>
                                    <m:mcPr>
                                      <m:count m:val="3"/>
                                      <m:mcJc m:val="center"/>
                                    </m:mcPr>
                                  </m:mc>
                                </m:mcs>
                                <m:ctrlPr>
                                  <a:rPr lang="en-US" altLang="ko-KR" sz="1800" i="1">
                                    <a:solidFill>
                                      <a:schemeClr val="tx1"/>
                                    </a:solidFill>
                                    <a:latin typeface="Cambria Math" panose="02040503050406030204" pitchFamily="18" charset="0"/>
                                  </a:rPr>
                                </m:ctrlPr>
                              </m:mPr>
                              <m:m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(2)</m:t>
                                      </m:r>
                                    </m:sup>
                                  </m:sSubSup>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up>
                                      <m:r>
                                        <a:rPr lang="en-US" altLang="ko-KR" sz="1800" i="1">
                                          <a:solidFill>
                                            <a:schemeClr val="tx1"/>
                                          </a:solidFill>
                                          <a:latin typeface="Cambria Math" panose="02040503050406030204" pitchFamily="18" charset="0"/>
                                        </a:rPr>
                                        <m:t>(2)</m:t>
                                      </m:r>
                                    </m:sup>
                                  </m:sSubSup>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m:t>
                                      </m:r>
                                    </m:sub>
                                    <m:sup>
                                      <m:r>
                                        <a:rPr lang="en-US" altLang="ko-KR" sz="1800" i="1">
                                          <a:solidFill>
                                            <a:schemeClr val="tx1"/>
                                          </a:solidFill>
                                          <a:latin typeface="Cambria Math" panose="02040503050406030204" pitchFamily="18" charset="0"/>
                                        </a:rPr>
                                        <m:t>(2)</m:t>
                                      </m:r>
                                    </m:sup>
                                  </m:sSubSup>
                                </m:e>
                              </m:mr>
                            </m:m>
                          </m:e>
                          <m:e>
                            <m:r>
                              <a:rPr lang="en-US" altLang="ko-KR" sz="1800" i="1" smtClean="0">
                                <a:solidFill>
                                  <a:schemeClr val="tx1"/>
                                </a:solidFill>
                                <a:latin typeface="Cambria Math" panose="02040503050406030204" pitchFamily="18" charset="0"/>
                              </a:rPr>
                              <m:t>⋮</m:t>
                            </m:r>
                          </m:e>
                          <m:e>
                            <m:m>
                              <m:mPr>
                                <m:mcs>
                                  <m:mc>
                                    <m:mcPr>
                                      <m:count m:val="3"/>
                                      <m:mcJc m:val="center"/>
                                    </m:mcPr>
                                  </m:mc>
                                </m:mcs>
                                <m:ctrlPr>
                                  <a:rPr lang="en-US" altLang="ko-KR" sz="1800" i="1">
                                    <a:solidFill>
                                      <a:schemeClr val="tx1"/>
                                    </a:solidFill>
                                    <a:latin typeface="Cambria Math" panose="02040503050406030204" pitchFamily="18" charset="0"/>
                                  </a:rPr>
                                </m:ctrlPr>
                              </m:mPr>
                              <m:m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m:t>
                                      </m:r>
                                      <m:r>
                                        <m:rPr>
                                          <m:sty m:val="p"/>
                                        </m:rPr>
                                        <a:rPr lang="en-US" altLang="ko-KR" sz="1800" i="1">
                                          <a:solidFill>
                                            <a:schemeClr val="tx1"/>
                                          </a:solidFill>
                                          <a:latin typeface="Cambria Math" panose="02040503050406030204" pitchFamily="18" charset="0"/>
                                        </a:rPr>
                                        <m:t>m</m:t>
                                      </m:r>
                                      <m:r>
                                        <a:rPr lang="en-US" altLang="ko-KR" sz="1800" i="1">
                                          <a:solidFill>
                                            <a:schemeClr val="tx1"/>
                                          </a:solidFill>
                                          <a:latin typeface="Cambria Math" panose="02040503050406030204" pitchFamily="18" charset="0"/>
                                        </a:rPr>
                                        <m:t>)</m:t>
                                      </m:r>
                                    </m:sup>
                                  </m:sSubSup>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up>
                                      <m:r>
                                        <a:rPr lang="en-US" altLang="ko-KR" sz="1800" i="1">
                                          <a:solidFill>
                                            <a:schemeClr val="tx1"/>
                                          </a:solidFill>
                                          <a:latin typeface="Cambria Math" panose="02040503050406030204" pitchFamily="18" charset="0"/>
                                        </a:rPr>
                                        <m:t>(</m:t>
                                      </m:r>
                                      <m:r>
                                        <m:rPr>
                                          <m:sty m:val="p"/>
                                        </m:rPr>
                                        <a:rPr lang="en-US" altLang="ko-KR" sz="1800" i="1">
                                          <a:solidFill>
                                            <a:schemeClr val="tx1"/>
                                          </a:solidFill>
                                          <a:latin typeface="Cambria Math" panose="02040503050406030204" pitchFamily="18" charset="0"/>
                                        </a:rPr>
                                        <m:t>m</m:t>
                                      </m:r>
                                      <m:r>
                                        <a:rPr lang="en-US" altLang="ko-KR" sz="1800" i="1">
                                          <a:solidFill>
                                            <a:schemeClr val="tx1"/>
                                          </a:solidFill>
                                          <a:latin typeface="Cambria Math" panose="02040503050406030204" pitchFamily="18" charset="0"/>
                                        </a:rPr>
                                        <m:t>)</m:t>
                                      </m:r>
                                    </m:sup>
                                  </m:sSubSup>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m:t>
                                      </m:r>
                                    </m:sub>
                                    <m:sup>
                                      <m:r>
                                        <a:rPr lang="en-US" altLang="ko-KR" sz="1800" i="1">
                                          <a:solidFill>
                                            <a:schemeClr val="tx1"/>
                                          </a:solidFill>
                                          <a:latin typeface="Cambria Math" panose="02040503050406030204" pitchFamily="18" charset="0"/>
                                        </a:rPr>
                                        <m:t>(</m:t>
                                      </m:r>
                                      <m:r>
                                        <m:rPr>
                                          <m:sty m:val="p"/>
                                        </m:rPr>
                                        <a:rPr lang="en-US" altLang="ko-KR" sz="1800" i="1">
                                          <a:solidFill>
                                            <a:schemeClr val="tx1"/>
                                          </a:solidFill>
                                          <a:latin typeface="Cambria Math" panose="02040503050406030204" pitchFamily="18" charset="0"/>
                                        </a:rPr>
                                        <m:t>m</m:t>
                                      </m:r>
                                      <m:r>
                                        <a:rPr lang="en-US" altLang="ko-KR" sz="1800" i="1">
                                          <a:solidFill>
                                            <a:schemeClr val="tx1"/>
                                          </a:solidFill>
                                          <a:latin typeface="Cambria Math" panose="02040503050406030204" pitchFamily="18" charset="0"/>
                                        </a:rPr>
                                        <m:t>)</m:t>
                                      </m:r>
                                    </m:sup>
                                  </m:sSubSup>
                                </m:e>
                              </m:mr>
                            </m:m>
                          </m:e>
                        </m:eqArr>
                      </m:e>
                    </m:d>
                    <m:d>
                      <m:dPr>
                        <m:begChr m:val="["/>
                        <m:endChr m:val="]"/>
                        <m:ctrlPr>
                          <a:rPr lang="en-US" altLang="ko-KR" sz="1800" i="1" smtClean="0">
                            <a:solidFill>
                              <a:schemeClr val="tx1"/>
                            </a:solidFill>
                            <a:latin typeface="Cambria Math" panose="02040503050406030204" pitchFamily="18" charset="0"/>
                          </a:rPr>
                        </m:ctrlPr>
                      </m:dPr>
                      <m:e>
                        <m:eqArr>
                          <m:eqArrPr>
                            <m:ctrlPr>
                              <a:rPr lang="en-US" altLang="ko-KR" sz="1800" i="1">
                                <a:solidFill>
                                  <a:schemeClr val="tx1"/>
                                </a:solidFill>
                                <a:latin typeface="Cambria Math" panose="02040503050406030204" pitchFamily="18" charset="0"/>
                              </a:rPr>
                            </m:ctrlPr>
                          </m:eqArrPr>
                          <m:e>
                            <m:eqArr>
                              <m:eqArrPr>
                                <m:ctrlPr>
                                  <a:rPr lang="en-US" altLang="ko-KR" sz="1800" i="1">
                                    <a:solidFill>
                                      <a:schemeClr val="tx1"/>
                                    </a:solidFill>
                                    <a:latin typeface="Cambria Math" panose="02040503050406030204" pitchFamily="18" charset="0"/>
                                  </a:rPr>
                                </m:ctrlPr>
                              </m:eqArrPr>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e>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m:t>
                                    </m:r>
                                  </m:sub>
                                </m:sSub>
                              </m:e>
                            </m:eqArr>
                          </m:e>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m:t>
                                </m:r>
                              </m:sub>
                            </m:sSub>
                          </m:e>
                        </m:eqArr>
                      </m:e>
                    </m:d>
                  </m:oMath>
                </a14:m>
                <a:r>
                  <a:rPr lang="en-US" altLang="ko-KR" sz="1800">
                    <a:solidFill>
                      <a:schemeClr val="tx1"/>
                    </a:solidFill>
                    <a:latin typeface="Consolas" panose="020B0609020204030204" pitchFamily="49" charset="0"/>
                  </a:rPr>
                  <a:t> = </a:t>
                </a:r>
                <a14:m>
                  <m:oMath xmlns:m="http://schemas.openxmlformats.org/officeDocument/2006/math">
                    <m:d>
                      <m:dPr>
                        <m:begChr m:val="["/>
                        <m:endChr m:val="]"/>
                        <m:ctrlPr>
                          <a:rPr lang="en-US" altLang="ko-KR" sz="1800" i="1">
                            <a:solidFill>
                              <a:schemeClr val="tx1"/>
                            </a:solidFill>
                            <a:latin typeface="Cambria Math" panose="02040503050406030204" pitchFamily="18" charset="0"/>
                          </a:rPr>
                        </m:ctrlPr>
                      </m:dPr>
                      <m:e>
                        <m:eqArr>
                          <m:eqArrPr>
                            <m:ctrlPr>
                              <a:rPr lang="en-US" altLang="ko-KR" sz="1800" i="1">
                                <a:solidFill>
                                  <a:schemeClr val="tx1"/>
                                </a:solidFill>
                                <a:latin typeface="Cambria Math" panose="02040503050406030204" pitchFamily="18" charset="0"/>
                              </a:rPr>
                            </m:ctrlPr>
                          </m:eqArrP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(1)</m:t>
                                </m:r>
                              </m:sup>
                            </m:sSubSup>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r>
                              <a:rPr lang="en-US" altLang="ko-KR" sz="1800" i="1">
                                <a:solidFill>
                                  <a:schemeClr val="tx1"/>
                                </a:solidFill>
                                <a:latin typeface="Cambria Math" panose="02040503050406030204" pitchFamily="18" charset="0"/>
                              </a:rPr>
                              <m:t>+</m:t>
                            </m:r>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up>
                                <m:r>
                                  <a:rPr lang="en-US" altLang="ko-KR" sz="1800" i="1">
                                    <a:solidFill>
                                      <a:schemeClr val="tx1"/>
                                    </a:solidFill>
                                    <a:latin typeface="Cambria Math" panose="02040503050406030204" pitchFamily="18" charset="0"/>
                                  </a:rPr>
                                  <m:t>(1)</m:t>
                                </m:r>
                              </m:sup>
                            </m:sSubSup>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m:t>
                                </m:r>
                              </m:sub>
                            </m:sSub>
                            <m:r>
                              <a:rPr lang="en-US" altLang="ko-KR" sz="1800" i="1">
                                <a:solidFill>
                                  <a:schemeClr val="tx1"/>
                                </a:solidFill>
                                <a:latin typeface="Cambria Math" panose="02040503050406030204" pitchFamily="18" charset="0"/>
                              </a:rPr>
                              <m:t>+</m:t>
                            </m:r>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m:t>
                                </m:r>
                              </m:sub>
                              <m:sup>
                                <m:r>
                                  <a:rPr lang="en-US" altLang="ko-KR" sz="1800" i="1">
                                    <a:solidFill>
                                      <a:schemeClr val="tx1"/>
                                    </a:solidFill>
                                    <a:latin typeface="Cambria Math" panose="02040503050406030204" pitchFamily="18" charset="0"/>
                                  </a:rPr>
                                  <m:t>(1)</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m:t>
                                </m:r>
                              </m:sub>
                            </m:sSub>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(2)</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r>
                              <a:rPr lang="en-US" altLang="ko-KR" sz="1800" i="1">
                                <a:solidFill>
                                  <a:schemeClr val="tx1"/>
                                </a:solidFill>
                                <a:latin typeface="Cambria Math" panose="02040503050406030204" pitchFamily="18" charset="0"/>
                              </a:rPr>
                              <m:t>+</m:t>
                            </m:r>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b="0" i="1" smtClean="0">
                                    <a:solidFill>
                                      <a:schemeClr val="tx1"/>
                                    </a:solidFill>
                                    <a:latin typeface="Cambria Math" panose="02040503050406030204" pitchFamily="18" charset="0"/>
                                  </a:rPr>
                                  <m:t>2</m:t>
                                </m:r>
                              </m:sub>
                              <m:sup>
                                <m:r>
                                  <a:rPr lang="en-US" altLang="ko-KR" sz="1800" i="1">
                                    <a:solidFill>
                                      <a:schemeClr val="tx1"/>
                                    </a:solidFill>
                                    <a:latin typeface="Cambria Math" panose="02040503050406030204" pitchFamily="18" charset="0"/>
                                  </a:rPr>
                                  <m:t>(2)</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b="0" i="1" smtClean="0">
                                    <a:solidFill>
                                      <a:schemeClr val="tx1"/>
                                    </a:solidFill>
                                    <a:latin typeface="Cambria Math" panose="02040503050406030204" pitchFamily="18" charset="0"/>
                                  </a:rPr>
                                  <m:t>2</m:t>
                                </m:r>
                              </m:sub>
                            </m:sSub>
                            <m:r>
                              <a:rPr lang="en-US" altLang="ko-KR" sz="1800" i="1">
                                <a:solidFill>
                                  <a:schemeClr val="tx1"/>
                                </a:solidFill>
                                <a:latin typeface="Cambria Math" panose="02040503050406030204" pitchFamily="18" charset="0"/>
                              </a:rPr>
                              <m:t>+</m:t>
                            </m:r>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b="0" i="1" smtClean="0">
                                    <a:solidFill>
                                      <a:schemeClr val="tx1"/>
                                    </a:solidFill>
                                    <a:latin typeface="Cambria Math" panose="02040503050406030204" pitchFamily="18" charset="0"/>
                                  </a:rPr>
                                  <m:t>3</m:t>
                                </m:r>
                              </m:sub>
                              <m:sup>
                                <m:r>
                                  <a:rPr lang="en-US" altLang="ko-KR" sz="1800" i="1">
                                    <a:solidFill>
                                      <a:schemeClr val="tx1"/>
                                    </a:solidFill>
                                    <a:latin typeface="Cambria Math" panose="02040503050406030204" pitchFamily="18" charset="0"/>
                                  </a:rPr>
                                  <m:t>(2)</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b="0" i="1" smtClean="0">
                                    <a:solidFill>
                                      <a:schemeClr val="tx1"/>
                                    </a:solidFill>
                                    <a:latin typeface="Cambria Math" panose="02040503050406030204" pitchFamily="18" charset="0"/>
                                  </a:rPr>
                                  <m:t>3</m:t>
                                </m:r>
                              </m:sub>
                            </m:sSub>
                          </m:e>
                          <m:e>
                            <m:r>
                              <a:rPr lang="en-US" altLang="ko-KR" sz="1800" i="1" smtClean="0">
                                <a:solidFill>
                                  <a:schemeClr val="tx1"/>
                                </a:solidFill>
                                <a:latin typeface="Cambria Math" panose="02040503050406030204" pitchFamily="18" charset="0"/>
                              </a:rPr>
                              <m:t>⋮</m:t>
                            </m:r>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m:t>
                                </m:r>
                                <m:r>
                                  <m:rPr>
                                    <m:sty m:val="p"/>
                                  </m:rPr>
                                  <a:rPr lang="en-US" altLang="ko-KR" sz="1800" i="1">
                                    <a:solidFill>
                                      <a:schemeClr val="tx1"/>
                                    </a:solidFill>
                                    <a:latin typeface="Cambria Math" panose="02040503050406030204" pitchFamily="18" charset="0"/>
                                  </a:rPr>
                                  <m:t>m</m:t>
                                </m:r>
                                <m:r>
                                  <a:rPr lang="en-US" altLang="ko-KR" sz="1800" i="1">
                                    <a:solidFill>
                                      <a:schemeClr val="tx1"/>
                                    </a:solidFill>
                                    <a:latin typeface="Cambria Math" panose="02040503050406030204" pitchFamily="18" charset="0"/>
                                  </a:rPr>
                                  <m:t>)</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r>
                              <a:rPr lang="en-US" altLang="ko-KR" sz="1800" i="1">
                                <a:solidFill>
                                  <a:schemeClr val="tx1"/>
                                </a:solidFill>
                                <a:latin typeface="Cambria Math" panose="02040503050406030204" pitchFamily="18" charset="0"/>
                              </a:rPr>
                              <m:t>+</m:t>
                            </m:r>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up>
                                <m:r>
                                  <a:rPr lang="en-US" altLang="ko-KR" sz="1800" i="1">
                                    <a:solidFill>
                                      <a:schemeClr val="tx1"/>
                                    </a:solidFill>
                                    <a:latin typeface="Cambria Math" panose="02040503050406030204" pitchFamily="18" charset="0"/>
                                  </a:rPr>
                                  <m:t>(</m:t>
                                </m:r>
                                <m:r>
                                  <m:rPr>
                                    <m:sty m:val="p"/>
                                  </m:rPr>
                                  <a:rPr lang="en-US" altLang="ko-KR" sz="1800" i="1">
                                    <a:solidFill>
                                      <a:schemeClr val="tx1"/>
                                    </a:solidFill>
                                    <a:latin typeface="Cambria Math" panose="02040503050406030204" pitchFamily="18" charset="0"/>
                                  </a:rPr>
                                  <m:t>m</m:t>
                                </m:r>
                                <m:r>
                                  <a:rPr lang="en-US" altLang="ko-KR" sz="1800" i="1">
                                    <a:solidFill>
                                      <a:schemeClr val="tx1"/>
                                    </a:solidFill>
                                    <a:latin typeface="Cambria Math" panose="02040503050406030204" pitchFamily="18" charset="0"/>
                                  </a:rPr>
                                  <m:t>)</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m:t>
                                </m:r>
                              </m:sub>
                            </m:sSub>
                            <m:r>
                              <a:rPr lang="en-US" altLang="ko-KR" sz="1800" i="1">
                                <a:solidFill>
                                  <a:schemeClr val="tx1"/>
                                </a:solidFill>
                                <a:latin typeface="Cambria Math" panose="02040503050406030204" pitchFamily="18" charset="0"/>
                              </a:rPr>
                              <m:t>+</m:t>
                            </m:r>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m:t>
                                </m:r>
                              </m:sub>
                              <m:sup>
                                <m:r>
                                  <a:rPr lang="en-US" altLang="ko-KR" sz="1800" i="1">
                                    <a:solidFill>
                                      <a:schemeClr val="tx1"/>
                                    </a:solidFill>
                                    <a:latin typeface="Cambria Math" panose="02040503050406030204" pitchFamily="18" charset="0"/>
                                  </a:rPr>
                                  <m:t>(</m:t>
                                </m:r>
                                <m:r>
                                  <m:rPr>
                                    <m:sty m:val="p"/>
                                  </m:rPr>
                                  <a:rPr lang="en-US" altLang="ko-KR" sz="1800" i="1">
                                    <a:solidFill>
                                      <a:schemeClr val="tx1"/>
                                    </a:solidFill>
                                    <a:latin typeface="Cambria Math" panose="02040503050406030204" pitchFamily="18" charset="0"/>
                                  </a:rPr>
                                  <m:t>m</m:t>
                                </m:r>
                                <m:r>
                                  <a:rPr lang="en-US" altLang="ko-KR" sz="1800" i="1">
                                    <a:solidFill>
                                      <a:schemeClr val="tx1"/>
                                    </a:solidFill>
                                    <a:latin typeface="Cambria Math" panose="02040503050406030204" pitchFamily="18" charset="0"/>
                                  </a:rPr>
                                  <m:t>)</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m:t>
                                </m:r>
                              </m:sub>
                            </m:sSub>
                          </m:e>
                        </m:eqArr>
                      </m:e>
                    </m:d>
                  </m:oMath>
                </a14:m>
                <a:endParaRPr lang="en-US" altLang="ko-KR" sz="1800">
                  <a:solidFill>
                    <a:schemeClr val="tx1"/>
                  </a:solidFill>
                  <a:latin typeface="Consolas" panose="020B0609020204030204" pitchFamily="49" charset="0"/>
                </a:endParaRPr>
              </a:p>
            </p:txBody>
          </p:sp>
        </mc:Choice>
        <mc:Fallback xmlns="">
          <p:sp>
            <p:nvSpPr>
              <p:cNvPr id="47" name="직사각형 46">
                <a:extLst>
                  <a:ext uri="{FF2B5EF4-FFF2-40B4-BE49-F238E27FC236}">
                    <a16:creationId xmlns:a16="http://schemas.microsoft.com/office/drawing/2014/main" id="{83A86E6C-4653-41EF-B56F-150A21895B04}"/>
                  </a:ext>
                </a:extLst>
              </p:cNvPr>
              <p:cNvSpPr>
                <a:spLocks noRot="1" noChangeAspect="1" noMove="1" noResize="1" noEditPoints="1" noAdjustHandles="1" noChangeArrowheads="1" noChangeShapeType="1" noTextEdit="1"/>
              </p:cNvSpPr>
              <p:nvPr/>
            </p:nvSpPr>
            <p:spPr>
              <a:xfrm>
                <a:off x="1125366" y="1384627"/>
                <a:ext cx="8190249" cy="1424749"/>
              </a:xfrm>
              <a:prstGeom prst="rect">
                <a:avLst/>
              </a:prstGeom>
              <a:blipFill>
                <a:blip r:embed="rId5"/>
                <a:stretch>
                  <a:fillRect/>
                </a:stretch>
              </a:blipFill>
            </p:spPr>
            <p:txBody>
              <a:bodyPr/>
              <a:lstStyle/>
              <a:p>
                <a:r>
                  <a:rPr lang="ko-KR" altLang="en-US">
                    <a:noFill/>
                  </a:rPr>
                  <a:t> </a:t>
                </a:r>
              </a:p>
            </p:txBody>
          </p:sp>
        </mc:Fallback>
      </mc:AlternateContent>
      <p:sp>
        <p:nvSpPr>
          <p:cNvPr id="48" name="TextBox 47">
            <a:extLst>
              <a:ext uri="{FF2B5EF4-FFF2-40B4-BE49-F238E27FC236}">
                <a16:creationId xmlns:a16="http://schemas.microsoft.com/office/drawing/2014/main" id="{2D69C198-3A6C-480E-A0DF-A99A9488EBB4}"/>
              </a:ext>
            </a:extLst>
          </p:cNvPr>
          <p:cNvSpPr txBox="1"/>
          <p:nvPr/>
        </p:nvSpPr>
        <p:spPr>
          <a:xfrm>
            <a:off x="1125367" y="4729042"/>
            <a:ext cx="7751004" cy="1077218"/>
          </a:xfrm>
          <a:prstGeom prst="rect">
            <a:avLst/>
          </a:prstGeom>
          <a:noFill/>
        </p:spPr>
        <p:txBody>
          <a:bodyPr wrap="square" rtlCol="0">
            <a:spAutoFit/>
          </a:bodyPr>
          <a:lstStyle/>
          <a:p>
            <a:pPr algn="l"/>
            <a:r>
              <a:rPr lang="ko-KR" altLang="en-US">
                <a:solidFill>
                  <a:schemeClr val="tx1"/>
                </a:solidFill>
                <a:latin typeface="고도 M" panose="02000503000000020004" pitchFamily="2" charset="-127"/>
                <a:ea typeface="고도 M" panose="02000503000000020004" pitchFamily="2" charset="-127"/>
              </a:rPr>
              <a:t>첫 번째 행렬의 열</a:t>
            </a:r>
            <a:r>
              <a:rPr lang="en-US" altLang="ko-KR">
                <a:solidFill>
                  <a:schemeClr val="tx1"/>
                </a:solidFill>
                <a:latin typeface="고도 M" panose="02000503000000020004" pitchFamily="2" charset="-127"/>
                <a:ea typeface="고도 M" panose="02000503000000020004" pitchFamily="2" charset="-127"/>
              </a:rPr>
              <a:t>(n)</a:t>
            </a:r>
            <a:r>
              <a:rPr lang="ko-KR" altLang="en-US">
                <a:solidFill>
                  <a:schemeClr val="tx1"/>
                </a:solidFill>
                <a:latin typeface="고도 M" panose="02000503000000020004" pitchFamily="2" charset="-127"/>
                <a:ea typeface="고도 M" panose="02000503000000020004" pitchFamily="2" charset="-127"/>
              </a:rPr>
              <a:t>과 두 번째 행렬의 행</a:t>
            </a:r>
            <a:r>
              <a:rPr lang="en-US" altLang="ko-KR">
                <a:solidFill>
                  <a:schemeClr val="tx1"/>
                </a:solidFill>
                <a:latin typeface="고도 M" panose="02000503000000020004" pitchFamily="2" charset="-127"/>
                <a:ea typeface="고도 M" panose="02000503000000020004" pitchFamily="2" charset="-127"/>
              </a:rPr>
              <a:t>(n)</a:t>
            </a:r>
            <a:r>
              <a:rPr lang="ko-KR" altLang="en-US">
                <a:solidFill>
                  <a:schemeClr val="tx1"/>
                </a:solidFill>
                <a:latin typeface="고도 M" panose="02000503000000020004" pitchFamily="2" charset="-127"/>
                <a:ea typeface="고도 M" panose="02000503000000020004" pitchFamily="2" charset="-127"/>
              </a:rPr>
              <a:t>의 크기는 반드시 같아야 한다</a:t>
            </a:r>
            <a:r>
              <a:rPr lang="en-US" altLang="ko-KR">
                <a:solidFill>
                  <a:schemeClr val="tx1"/>
                </a:solidFill>
                <a:latin typeface="고도 M" panose="02000503000000020004" pitchFamily="2" charset="-127"/>
                <a:ea typeface="고도 M" panose="02000503000000020004" pitchFamily="2" charset="-127"/>
              </a:rPr>
              <a:t>.</a:t>
            </a:r>
          </a:p>
          <a:p>
            <a:pPr algn="l"/>
            <a:endParaRPr lang="en-US" altLang="ko-KR">
              <a:solidFill>
                <a:schemeClr val="tx1"/>
              </a:solidFill>
              <a:latin typeface="고도 M" panose="02000503000000020004" pitchFamily="2" charset="-127"/>
              <a:ea typeface="고도 M" panose="02000503000000020004" pitchFamily="2" charset="-127"/>
            </a:endParaRPr>
          </a:p>
          <a:p>
            <a:r>
              <a:rPr lang="ko-KR" altLang="en-US">
                <a:solidFill>
                  <a:schemeClr val="tx1"/>
                </a:solidFill>
                <a:latin typeface="고도 M" panose="02000503000000020004" pitchFamily="2" charset="-127"/>
                <a:ea typeface="고도 M" panose="02000503000000020004" pitchFamily="2" charset="-127"/>
              </a:rPr>
              <a:t>곱 결과의 크기는 첫 번째 행렬의 행</a:t>
            </a:r>
            <a:r>
              <a:rPr lang="en-US" altLang="ko-KR">
                <a:solidFill>
                  <a:schemeClr val="tx1"/>
                </a:solidFill>
                <a:latin typeface="고도 M" panose="02000503000000020004" pitchFamily="2" charset="-127"/>
                <a:ea typeface="고도 M" panose="02000503000000020004" pitchFamily="2" charset="-127"/>
              </a:rPr>
              <a:t>(m)</a:t>
            </a:r>
            <a:r>
              <a:rPr lang="ko-KR" altLang="en-US">
                <a:solidFill>
                  <a:schemeClr val="tx1"/>
                </a:solidFill>
                <a:latin typeface="고도 M" panose="02000503000000020004" pitchFamily="2" charset="-127"/>
                <a:ea typeface="고도 M" panose="02000503000000020004" pitchFamily="2" charset="-127"/>
              </a:rPr>
              <a:t>과 두 번째 행렬의 열</a:t>
            </a:r>
            <a:r>
              <a:rPr lang="en-US" altLang="ko-KR">
                <a:solidFill>
                  <a:schemeClr val="tx1"/>
                </a:solidFill>
                <a:latin typeface="고도 M" panose="02000503000000020004" pitchFamily="2" charset="-127"/>
                <a:ea typeface="고도 M" panose="02000503000000020004" pitchFamily="2" charset="-127"/>
              </a:rPr>
              <a:t>(k)</a:t>
            </a:r>
            <a:r>
              <a:rPr lang="ko-KR" altLang="en-US">
                <a:solidFill>
                  <a:schemeClr val="tx1"/>
                </a:solidFill>
                <a:latin typeface="고도 M" panose="02000503000000020004" pitchFamily="2" charset="-127"/>
                <a:ea typeface="고도 M" panose="02000503000000020004" pitchFamily="2" charset="-127"/>
              </a:rPr>
              <a:t>의 크기가 된다</a:t>
            </a:r>
            <a:r>
              <a:rPr lang="en-US" altLang="ko-KR">
                <a:solidFill>
                  <a:schemeClr val="tx1"/>
                </a:solidFill>
                <a:latin typeface="고도 M" panose="02000503000000020004" pitchFamily="2" charset="-127"/>
                <a:ea typeface="고도 M" panose="02000503000000020004" pitchFamily="2" charset="-127"/>
              </a:rPr>
              <a:t>.</a:t>
            </a:r>
          </a:p>
          <a:p>
            <a:pPr algn="l"/>
            <a:endParaRPr lang="ko-KR" altLang="en-US">
              <a:solidFill>
                <a:schemeClr val="tx1"/>
              </a:solidFill>
              <a:latin typeface="고도 M" panose="02000503000000020004" pitchFamily="2" charset="-127"/>
              <a:ea typeface="고도 M" panose="02000503000000020004" pitchFamily="2" charset="-127"/>
            </a:endParaRPr>
          </a:p>
        </p:txBody>
      </p:sp>
      <p:cxnSp>
        <p:nvCxnSpPr>
          <p:cNvPr id="3" name="직선 화살표 연결선 2">
            <a:extLst>
              <a:ext uri="{FF2B5EF4-FFF2-40B4-BE49-F238E27FC236}">
                <a16:creationId xmlns:a16="http://schemas.microsoft.com/office/drawing/2014/main" id="{C50A49D2-5B43-426E-9C19-34E22DFE08F7}"/>
              </a:ext>
            </a:extLst>
          </p:cNvPr>
          <p:cNvCxnSpPr/>
          <p:nvPr/>
        </p:nvCxnSpPr>
        <p:spPr>
          <a:xfrm>
            <a:off x="2049695" y="1823663"/>
            <a:ext cx="1541123"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직선 화살표 연결선 9">
            <a:extLst>
              <a:ext uri="{FF2B5EF4-FFF2-40B4-BE49-F238E27FC236}">
                <a16:creationId xmlns:a16="http://schemas.microsoft.com/office/drawing/2014/main" id="{D41A0C42-0C98-495B-B492-540A2C2BB914}"/>
              </a:ext>
            </a:extLst>
          </p:cNvPr>
          <p:cNvCxnSpPr>
            <a:cxnSpLocks/>
          </p:cNvCxnSpPr>
          <p:nvPr/>
        </p:nvCxnSpPr>
        <p:spPr>
          <a:xfrm>
            <a:off x="4320283" y="1864761"/>
            <a:ext cx="0" cy="508570"/>
          </a:xfrm>
          <a:prstGeom prst="straightConnector1">
            <a:avLst/>
          </a:prstGeom>
          <a:ln w="38100">
            <a:solidFill>
              <a:srgbClr val="3399FF"/>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직사각형 11">
                <a:extLst>
                  <a:ext uri="{FF2B5EF4-FFF2-40B4-BE49-F238E27FC236}">
                    <a16:creationId xmlns:a16="http://schemas.microsoft.com/office/drawing/2014/main" id="{A3E647C7-08C5-4651-B5A7-2BB23D4C39A1}"/>
                  </a:ext>
                </a:extLst>
              </p:cNvPr>
              <p:cNvSpPr/>
              <p:nvPr/>
            </p:nvSpPr>
            <p:spPr>
              <a:xfrm>
                <a:off x="2209291" y="2853465"/>
                <a:ext cx="4849056" cy="369332"/>
              </a:xfrm>
              <a:prstGeom prst="rect">
                <a:avLst/>
              </a:prstGeom>
              <a:solidFill>
                <a:srgbClr val="E2E2F6"/>
              </a:solidFill>
            </p:spPr>
            <p:txBody>
              <a:bodyPr wrap="square">
                <a:spAutoFit/>
              </a:bodyPr>
              <a:lstStyle/>
              <a:p>
                <a:r>
                  <a:rPr lang="en-US" altLang="ko-KR" sz="1800">
                    <a:solidFill>
                      <a:schemeClr val="tx1"/>
                    </a:solidFill>
                    <a:latin typeface="Cambria Math" panose="02040503050406030204" pitchFamily="18" charset="0"/>
                    <a:ea typeface="Cambria Math" panose="02040503050406030204" pitchFamily="18" charset="0"/>
                  </a:rPr>
                  <a:t>(m, 3) </a:t>
                </a:r>
                <a14:m>
                  <m:oMath xmlns:m="http://schemas.openxmlformats.org/officeDocument/2006/math">
                    <m:r>
                      <a:rPr lang="en-US" altLang="ko-KR" sz="1800" i="1">
                        <a:solidFill>
                          <a:schemeClr val="tx1"/>
                        </a:solidFill>
                        <a:latin typeface="Cambria Math" panose="02040503050406030204" pitchFamily="18" charset="0"/>
                        <a:ea typeface="Cambria Math" panose="02040503050406030204" pitchFamily="18" charset="0"/>
                      </a:rPr>
                      <m:t>∙</m:t>
                    </m:r>
                  </m:oMath>
                </a14:m>
                <a:r>
                  <a:rPr lang="ko-KR" altLang="en-US" sz="1800">
                    <a:solidFill>
                      <a:schemeClr val="tx1"/>
                    </a:solidFill>
                    <a:latin typeface="Cambria Math" panose="02040503050406030204" pitchFamily="18" charset="0"/>
                  </a:rPr>
                  <a:t> </a:t>
                </a:r>
                <a:r>
                  <a:rPr lang="en-US" altLang="ko-KR" sz="1800">
                    <a:solidFill>
                      <a:schemeClr val="tx1"/>
                    </a:solidFill>
                    <a:latin typeface="Cambria Math" panose="02040503050406030204" pitchFamily="18" charset="0"/>
                    <a:ea typeface="Cambria Math" panose="02040503050406030204" pitchFamily="18" charset="0"/>
                  </a:rPr>
                  <a:t>(3, 1) = (m, 1)</a:t>
                </a:r>
                <a:endParaRPr lang="ko-KR" altLang="en-US" sz="1800">
                  <a:solidFill>
                    <a:schemeClr val="tx1"/>
                  </a:solidFill>
                  <a:latin typeface="Cambria Math" panose="02040503050406030204" pitchFamily="18" charset="0"/>
                </a:endParaRPr>
              </a:p>
            </p:txBody>
          </p:sp>
        </mc:Choice>
        <mc:Fallback xmlns="">
          <p:sp>
            <p:nvSpPr>
              <p:cNvPr id="12" name="직사각형 11">
                <a:extLst>
                  <a:ext uri="{FF2B5EF4-FFF2-40B4-BE49-F238E27FC236}">
                    <a16:creationId xmlns:a16="http://schemas.microsoft.com/office/drawing/2014/main" id="{A3E647C7-08C5-4651-B5A7-2BB23D4C39A1}"/>
                  </a:ext>
                </a:extLst>
              </p:cNvPr>
              <p:cNvSpPr>
                <a:spLocks noRot="1" noChangeAspect="1" noMove="1" noResize="1" noEditPoints="1" noAdjustHandles="1" noChangeArrowheads="1" noChangeShapeType="1" noTextEdit="1"/>
              </p:cNvSpPr>
              <p:nvPr/>
            </p:nvSpPr>
            <p:spPr>
              <a:xfrm>
                <a:off x="2209291" y="2853465"/>
                <a:ext cx="4849056" cy="369332"/>
              </a:xfrm>
              <a:prstGeom prst="rect">
                <a:avLst/>
              </a:prstGeom>
              <a:blipFill>
                <a:blip r:embed="rId6"/>
                <a:stretch>
                  <a:fillRect l="-1005" t="-9836" b="-22951"/>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611295675"/>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배치경사 하강법 </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4.2 </a:t>
            </a:r>
            <a:r>
              <a:rPr lang="ko-KR" altLang="en-US" sz="1800" b="1">
                <a:solidFill>
                  <a:srgbClr val="000000"/>
                </a:solidFill>
                <a:ea typeface="-2002" pitchFamily="18" charset="-127"/>
              </a:rPr>
              <a:t>배치경사 하강법 구현</a:t>
            </a:r>
          </a:p>
        </p:txBody>
      </p:sp>
      <p:sp>
        <p:nvSpPr>
          <p:cNvPr id="98" name="TextBox 97">
            <a:extLst>
              <a:ext uri="{FF2B5EF4-FFF2-40B4-BE49-F238E27FC236}">
                <a16:creationId xmlns:a16="http://schemas.microsoft.com/office/drawing/2014/main" id="{F60AC3DA-F289-4C4D-B3A1-C2D3D8BD2F0D}"/>
              </a:ext>
            </a:extLst>
          </p:cNvPr>
          <p:cNvSpPr txBox="1"/>
          <p:nvPr/>
        </p:nvSpPr>
        <p:spPr>
          <a:xfrm>
            <a:off x="733101" y="1189008"/>
            <a:ext cx="3413053"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정방향 계산을 행렬 곱셉으로 표현</a:t>
            </a:r>
          </a:p>
        </p:txBody>
      </p:sp>
      <mc:AlternateContent xmlns:mc="http://schemas.openxmlformats.org/markup-compatibility/2006" xmlns:a14="http://schemas.microsoft.com/office/drawing/2010/main">
        <mc:Choice Requires="a14">
          <p:sp>
            <p:nvSpPr>
              <p:cNvPr id="47" name="직사각형 46">
                <a:extLst>
                  <a:ext uri="{FF2B5EF4-FFF2-40B4-BE49-F238E27FC236}">
                    <a16:creationId xmlns:a16="http://schemas.microsoft.com/office/drawing/2014/main" id="{83A86E6C-4653-41EF-B56F-150A21895B04}"/>
                  </a:ext>
                </a:extLst>
              </p:cNvPr>
              <p:cNvSpPr/>
              <p:nvPr/>
            </p:nvSpPr>
            <p:spPr>
              <a:xfrm>
                <a:off x="1125366" y="1898549"/>
                <a:ext cx="8732312" cy="1155509"/>
              </a:xfrm>
              <a:prstGeom prst="rect">
                <a:avLst/>
              </a:prstGeom>
              <a:solidFill>
                <a:srgbClr val="E2E2F6"/>
              </a:solidFill>
            </p:spPr>
            <p:txBody>
              <a:bodyPr wrap="square">
                <a:spAutoFit/>
              </a:bodyPr>
              <a:lstStyle/>
              <a:p>
                <a14:m>
                  <m:oMath xmlns:m="http://schemas.openxmlformats.org/officeDocument/2006/math">
                    <m:r>
                      <m:rPr>
                        <m:sty m:val="p"/>
                      </m:rPr>
                      <a:rPr lang="en-US" altLang="ko-KR" sz="1800" i="1" smtClean="0">
                        <a:solidFill>
                          <a:schemeClr val="tx1"/>
                        </a:solidFill>
                        <a:latin typeface="Cambria Math" panose="02040503050406030204" pitchFamily="18" charset="0"/>
                      </a:rPr>
                      <m:t>XW</m:t>
                    </m:r>
                    <m:r>
                      <a:rPr lang="en-US" altLang="ko-KR" sz="1800" i="1" smtClean="0">
                        <a:solidFill>
                          <a:schemeClr val="tx1"/>
                        </a:solidFill>
                        <a:latin typeface="Cambria Math" panose="02040503050406030204" pitchFamily="18" charset="0"/>
                      </a:rPr>
                      <m:t>=</m:t>
                    </m:r>
                    <m:d>
                      <m:dPr>
                        <m:begChr m:val="["/>
                        <m:endChr m:val="]"/>
                        <m:ctrlPr>
                          <a:rPr lang="en-US" altLang="ko-KR" sz="1800" i="1" smtClean="0">
                            <a:solidFill>
                              <a:schemeClr val="tx1"/>
                            </a:solidFill>
                            <a:latin typeface="Cambria Math" panose="02040503050406030204" pitchFamily="18" charset="0"/>
                          </a:rPr>
                        </m:ctrlPr>
                      </m:dPr>
                      <m:e>
                        <m:m>
                          <m:mPr>
                            <m:mcs>
                              <m:mc>
                                <m:mcPr>
                                  <m:count m:val="3"/>
                                  <m:mcJc m:val="center"/>
                                </m:mcPr>
                              </m:mc>
                            </m:mcs>
                            <m:ctrlPr>
                              <a:rPr lang="en-US" altLang="ko-KR" sz="1800" i="1" smtClean="0">
                                <a:solidFill>
                                  <a:schemeClr val="tx1"/>
                                </a:solidFill>
                                <a:latin typeface="Cambria Math" panose="02040503050406030204" pitchFamily="18" charset="0"/>
                              </a:rPr>
                            </m:ctrlPr>
                          </m:mPr>
                          <m:m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(1)</m:t>
                                  </m:r>
                                </m:sup>
                              </m:sSubSup>
                            </m:e>
                            <m:e>
                              <m:r>
                                <a:rPr lang="en-US" altLang="ko-KR" sz="1800" i="1" smtClean="0">
                                  <a:solidFill>
                                    <a:schemeClr val="tx1"/>
                                  </a:solidFill>
                                  <a:latin typeface="Cambria Math" panose="02040503050406030204" pitchFamily="18" charset="0"/>
                                </a:rPr>
                                <m:t>⋯</m:t>
                              </m:r>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30</m:t>
                                  </m:r>
                                </m:sub>
                                <m:sup>
                                  <m:r>
                                    <a:rPr lang="en-US" altLang="ko-KR" sz="1800" i="1">
                                      <a:solidFill>
                                        <a:schemeClr val="tx1"/>
                                      </a:solidFill>
                                      <a:latin typeface="Cambria Math" panose="02040503050406030204" pitchFamily="18" charset="0"/>
                                    </a:rPr>
                                    <m:t>(1)</m:t>
                                  </m:r>
                                </m:sup>
                              </m:sSubSup>
                            </m:e>
                          </m:mr>
                          <m:mr>
                            <m:e>
                              <m:r>
                                <a:rPr lang="en-US" altLang="ko-KR" sz="1800" i="1" smtClean="0">
                                  <a:solidFill>
                                    <a:schemeClr val="tx1"/>
                                  </a:solidFill>
                                  <a:latin typeface="Cambria Math" panose="02040503050406030204" pitchFamily="18" charset="0"/>
                                </a:rPr>
                                <m:t>⋮</m:t>
                              </m:r>
                            </m:e>
                            <m:e>
                              <m:r>
                                <a:rPr lang="en-US" altLang="ko-KR" sz="1800" i="1" smtClean="0">
                                  <a:solidFill>
                                    <a:schemeClr val="tx1"/>
                                  </a:solidFill>
                                  <a:latin typeface="Cambria Math" panose="02040503050406030204" pitchFamily="18" charset="0"/>
                                </a:rPr>
                                <m:t>⋱</m:t>
                              </m:r>
                            </m:e>
                            <m:e>
                              <m:r>
                                <a:rPr lang="en-US" altLang="ko-KR" sz="1800" i="1" smtClean="0">
                                  <a:solidFill>
                                    <a:schemeClr val="tx1"/>
                                  </a:solidFill>
                                  <a:latin typeface="Cambria Math" panose="02040503050406030204" pitchFamily="18" charset="0"/>
                                </a:rPr>
                                <m:t>⋮</m:t>
                              </m:r>
                            </m:e>
                          </m:mr>
                          <m:m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(364)</m:t>
                                  </m:r>
                                </m:sup>
                              </m:sSubSup>
                            </m:e>
                            <m:e>
                              <m:r>
                                <a:rPr lang="en-US" altLang="ko-KR" sz="1800" i="1" smtClean="0">
                                  <a:solidFill>
                                    <a:schemeClr val="tx1"/>
                                  </a:solidFill>
                                  <a:latin typeface="Cambria Math" panose="02040503050406030204" pitchFamily="18" charset="0"/>
                                </a:rPr>
                                <m:t>⋯</m:t>
                              </m:r>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30</m:t>
                                  </m:r>
                                </m:sub>
                                <m:sup>
                                  <m:r>
                                    <a:rPr lang="en-US" altLang="ko-KR" sz="1800" i="1">
                                      <a:solidFill>
                                        <a:schemeClr val="tx1"/>
                                      </a:solidFill>
                                      <a:latin typeface="Cambria Math" panose="02040503050406030204" pitchFamily="18" charset="0"/>
                                    </a:rPr>
                                    <m:t>(364)</m:t>
                                  </m:r>
                                </m:sup>
                              </m:sSubSup>
                            </m:e>
                          </m:mr>
                        </m:m>
                      </m:e>
                    </m:d>
                    <m:d>
                      <m:dPr>
                        <m:begChr m:val="["/>
                        <m:endChr m:val="]"/>
                        <m:ctrlPr>
                          <a:rPr lang="en-US" altLang="ko-KR" sz="1800" i="1" smtClean="0">
                            <a:solidFill>
                              <a:schemeClr val="tx1"/>
                            </a:solidFill>
                            <a:latin typeface="Cambria Math" panose="02040503050406030204" pitchFamily="18" charset="0"/>
                          </a:rPr>
                        </m:ctrlPr>
                      </m:dPr>
                      <m:e>
                        <m:eqArr>
                          <m:eqArrPr>
                            <m:ctrlPr>
                              <a:rPr lang="en-US" altLang="ko-KR" sz="1800" i="1" smtClean="0">
                                <a:solidFill>
                                  <a:schemeClr val="tx1"/>
                                </a:solidFill>
                                <a:latin typeface="Cambria Math" panose="02040503050406030204" pitchFamily="18" charset="0"/>
                              </a:rPr>
                            </m:ctrlPr>
                          </m:eqArrPr>
                          <m:e>
                            <m:m>
                              <m:mPr>
                                <m:mcs>
                                  <m:mc>
                                    <m:mcPr>
                                      <m:count m:val="1"/>
                                      <m:mcJc m:val="center"/>
                                    </m:mcPr>
                                  </m:mc>
                                </m:mcs>
                                <m:ctrlPr>
                                  <a:rPr lang="en-US" altLang="ko-KR" sz="1800" i="1" smtClean="0">
                                    <a:solidFill>
                                      <a:schemeClr val="tx1"/>
                                    </a:solidFill>
                                    <a:latin typeface="Cambria Math" panose="02040503050406030204" pitchFamily="18" charset="0"/>
                                  </a:rPr>
                                </m:ctrlPr>
                              </m:mPr>
                              <m:mr>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e>
                              </m:mr>
                              <m:mr>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m:t>
                                      </m:r>
                                    </m:sub>
                                  </m:sSub>
                                </m:e>
                              </m:mr>
                            </m:m>
                          </m:e>
                          <m:e>
                            <m:r>
                              <a:rPr lang="en-US" altLang="ko-KR" sz="1800" i="1" smtClean="0">
                                <a:solidFill>
                                  <a:schemeClr val="tx1"/>
                                </a:solidFill>
                                <a:latin typeface="Cambria Math" panose="02040503050406030204" pitchFamily="18" charset="0"/>
                              </a:rPr>
                              <m:t>⋮</m:t>
                            </m:r>
                          </m:e>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30</m:t>
                                </m:r>
                              </m:sub>
                            </m:sSub>
                          </m:e>
                        </m:eqArr>
                      </m:e>
                    </m:d>
                  </m:oMath>
                </a14:m>
                <a:r>
                  <a:rPr lang="en-US" altLang="ko-KR" sz="1800">
                    <a:solidFill>
                      <a:schemeClr val="tx1"/>
                    </a:solidFill>
                    <a:latin typeface="Consolas" panose="020B0609020204030204" pitchFamily="49" charset="0"/>
                  </a:rPr>
                  <a:t> + </a:t>
                </a:r>
                <a14:m>
                  <m:oMath xmlns:m="http://schemas.openxmlformats.org/officeDocument/2006/math">
                    <m:d>
                      <m:dPr>
                        <m:begChr m:val="["/>
                        <m:endChr m:val="]"/>
                        <m:ctrlPr>
                          <a:rPr lang="en-US" altLang="ko-KR" sz="1800" i="1">
                            <a:solidFill>
                              <a:schemeClr val="tx1"/>
                            </a:solidFill>
                            <a:latin typeface="Cambria Math" panose="02040503050406030204" pitchFamily="18" charset="0"/>
                          </a:rPr>
                        </m:ctrlPr>
                      </m:dPr>
                      <m:e>
                        <m:eqArr>
                          <m:eqArrPr>
                            <m:ctrlPr>
                              <a:rPr lang="en-US" altLang="ko-KR" sz="1800" i="1" smtClean="0">
                                <a:solidFill>
                                  <a:schemeClr val="tx1"/>
                                </a:solidFill>
                                <a:latin typeface="Cambria Math" panose="02040503050406030204" pitchFamily="18" charset="0"/>
                              </a:rPr>
                            </m:ctrlPr>
                          </m:eqArrPr>
                          <m:e>
                            <m:r>
                              <m:rPr>
                                <m:sty m:val="p"/>
                              </m:rPr>
                              <a:rPr lang="en-US" altLang="ko-KR" sz="1800" i="1" smtClean="0">
                                <a:solidFill>
                                  <a:schemeClr val="tx1"/>
                                </a:solidFill>
                                <a:latin typeface="Cambria Math" panose="02040503050406030204" pitchFamily="18" charset="0"/>
                              </a:rPr>
                              <m:t>b</m:t>
                            </m:r>
                          </m:e>
                          <m:e>
                            <m:r>
                              <m:rPr>
                                <m:sty m:val="p"/>
                              </m:rPr>
                              <a:rPr lang="en-US" altLang="ko-KR" sz="1800" i="1">
                                <a:solidFill>
                                  <a:schemeClr val="tx1"/>
                                </a:solidFill>
                                <a:latin typeface="Cambria Math" panose="02040503050406030204" pitchFamily="18" charset="0"/>
                              </a:rPr>
                              <m:t>b</m:t>
                            </m:r>
                          </m:e>
                          <m:e>
                            <m:r>
                              <a:rPr lang="en-US" altLang="ko-KR" sz="1800" i="1">
                                <a:solidFill>
                                  <a:schemeClr val="tx1"/>
                                </a:solidFill>
                                <a:latin typeface="Cambria Math" panose="02040503050406030204" pitchFamily="18" charset="0"/>
                              </a:rPr>
                              <m:t>⋮</m:t>
                            </m:r>
                          </m:e>
                          <m:e>
                            <m:r>
                              <m:rPr>
                                <m:sty m:val="p"/>
                              </m:rPr>
                              <a:rPr lang="en-US" altLang="ko-KR" sz="1800" i="1" smtClean="0">
                                <a:solidFill>
                                  <a:schemeClr val="tx1"/>
                                </a:solidFill>
                                <a:latin typeface="Cambria Math" panose="02040503050406030204" pitchFamily="18" charset="0"/>
                              </a:rPr>
                              <m:t>b</m:t>
                            </m:r>
                          </m:e>
                        </m:eqArr>
                      </m:e>
                    </m:d>
                  </m:oMath>
                </a14:m>
                <a:r>
                  <a:rPr lang="en-US" altLang="ko-KR" sz="1800">
                    <a:solidFill>
                      <a:schemeClr val="tx1"/>
                    </a:solidFill>
                    <a:latin typeface="Consolas" panose="020B0609020204030204" pitchFamily="49" charset="0"/>
                  </a:rPr>
                  <a:t>  = </a:t>
                </a:r>
                <a14:m>
                  <m:oMath xmlns:m="http://schemas.openxmlformats.org/officeDocument/2006/math">
                    <m:d>
                      <m:dPr>
                        <m:begChr m:val="["/>
                        <m:endChr m:val="]"/>
                        <m:ctrlPr>
                          <a:rPr lang="en-US" altLang="ko-KR" sz="1800" i="1">
                            <a:solidFill>
                              <a:schemeClr val="tx1"/>
                            </a:solidFill>
                            <a:latin typeface="Cambria Math" panose="02040503050406030204" pitchFamily="18" charset="0"/>
                          </a:rPr>
                        </m:ctrlPr>
                      </m:dPr>
                      <m:e>
                        <m:eqArr>
                          <m:eqArrPr>
                            <m:ctrlPr>
                              <a:rPr lang="en-US" altLang="ko-KR" sz="1800" i="1">
                                <a:solidFill>
                                  <a:schemeClr val="tx1"/>
                                </a:solidFill>
                                <a:latin typeface="Cambria Math" panose="02040503050406030204" pitchFamily="18" charset="0"/>
                              </a:rPr>
                            </m:ctrlPr>
                          </m:eqArrPr>
                          <m:e>
                            <m:sSup>
                              <m:sSupPr>
                                <m:ctrlPr>
                                  <a:rPr lang="en-US" altLang="ko-KR" sz="1800" i="1" smtClean="0">
                                    <a:solidFill>
                                      <a:schemeClr val="tx1"/>
                                    </a:solidFill>
                                    <a:latin typeface="Cambria Math" panose="02040503050406030204" pitchFamily="18" charset="0"/>
                                  </a:rPr>
                                </m:ctrlPr>
                              </m:sSupPr>
                              <m:e>
                                <m:r>
                                  <m:rPr>
                                    <m:sty m:val="p"/>
                                  </m:rPr>
                                  <a:rPr lang="en-US" altLang="ko-KR" sz="1800" i="1">
                                    <a:solidFill>
                                      <a:schemeClr val="tx1"/>
                                    </a:solidFill>
                                    <a:latin typeface="Cambria Math" panose="02040503050406030204" pitchFamily="18" charset="0"/>
                                  </a:rPr>
                                  <m:t>z</m:t>
                                </m:r>
                              </m:e>
                              <m:sup>
                                <m:r>
                                  <a:rPr lang="en-US" altLang="ko-KR" sz="1800" i="1">
                                    <a:solidFill>
                                      <a:schemeClr val="tx1"/>
                                    </a:solidFill>
                                    <a:latin typeface="Cambria Math" panose="02040503050406030204" pitchFamily="18" charset="0"/>
                                  </a:rPr>
                                  <m:t>(1)</m:t>
                                </m:r>
                              </m:sup>
                            </m:sSup>
                          </m:e>
                          <m:e>
                            <m:sSup>
                              <m:sSupPr>
                                <m:ctrlPr>
                                  <a:rPr lang="en-US" altLang="ko-KR" sz="1800" i="1">
                                    <a:solidFill>
                                      <a:schemeClr val="tx1"/>
                                    </a:solidFill>
                                    <a:latin typeface="Cambria Math" panose="02040503050406030204" pitchFamily="18" charset="0"/>
                                  </a:rPr>
                                </m:ctrlPr>
                              </m:sSupPr>
                              <m:e>
                                <m:r>
                                  <m:rPr>
                                    <m:sty m:val="p"/>
                                  </m:rPr>
                                  <a:rPr lang="en-US" altLang="ko-KR" sz="1800" i="1">
                                    <a:solidFill>
                                      <a:schemeClr val="tx1"/>
                                    </a:solidFill>
                                    <a:latin typeface="Cambria Math" panose="02040503050406030204" pitchFamily="18" charset="0"/>
                                  </a:rPr>
                                  <m:t>z</m:t>
                                </m:r>
                              </m:e>
                              <m:sup>
                                <m:r>
                                  <a:rPr lang="en-US" altLang="ko-KR" sz="1800" i="1">
                                    <a:solidFill>
                                      <a:schemeClr val="tx1"/>
                                    </a:solidFill>
                                    <a:latin typeface="Cambria Math" panose="02040503050406030204" pitchFamily="18" charset="0"/>
                                  </a:rPr>
                                  <m:t>(2)</m:t>
                                </m:r>
                              </m:sup>
                            </m:sSup>
                          </m:e>
                          <m:e>
                            <m:r>
                              <a:rPr lang="en-US" altLang="ko-KR" sz="1800" i="1">
                                <a:solidFill>
                                  <a:schemeClr val="tx1"/>
                                </a:solidFill>
                                <a:latin typeface="Cambria Math" panose="02040503050406030204" pitchFamily="18" charset="0"/>
                              </a:rPr>
                              <m:t>⋮</m:t>
                            </m:r>
                          </m:e>
                          <m:e>
                            <m:sSup>
                              <m:sSupPr>
                                <m:ctrlPr>
                                  <a:rPr lang="en-US" altLang="ko-KR" sz="1800" i="1">
                                    <a:solidFill>
                                      <a:schemeClr val="tx1"/>
                                    </a:solidFill>
                                    <a:latin typeface="Cambria Math" panose="02040503050406030204" pitchFamily="18" charset="0"/>
                                  </a:rPr>
                                </m:ctrlPr>
                              </m:sSupPr>
                              <m:e>
                                <m:r>
                                  <m:rPr>
                                    <m:sty m:val="p"/>
                                  </m:rPr>
                                  <a:rPr lang="en-US" altLang="ko-KR" sz="1800" i="1">
                                    <a:solidFill>
                                      <a:schemeClr val="tx1"/>
                                    </a:solidFill>
                                    <a:latin typeface="Cambria Math" panose="02040503050406030204" pitchFamily="18" charset="0"/>
                                  </a:rPr>
                                  <m:t>z</m:t>
                                </m:r>
                              </m:e>
                              <m:sup>
                                <m:r>
                                  <a:rPr lang="en-US" altLang="ko-KR" sz="1800" i="1">
                                    <a:solidFill>
                                      <a:schemeClr val="tx1"/>
                                    </a:solidFill>
                                    <a:latin typeface="Cambria Math" panose="02040503050406030204" pitchFamily="18" charset="0"/>
                                  </a:rPr>
                                  <m:t>(364)</m:t>
                                </m:r>
                              </m:sup>
                            </m:sSup>
                          </m:e>
                        </m:eqArr>
                      </m:e>
                    </m:d>
                  </m:oMath>
                </a14:m>
                <a:r>
                  <a:rPr lang="en-US" altLang="ko-KR" sz="1800">
                    <a:solidFill>
                      <a:schemeClr val="tx1"/>
                    </a:solidFill>
                    <a:latin typeface="Consolas" panose="020B0609020204030204" pitchFamily="49" charset="0"/>
                  </a:rPr>
                  <a:t> </a:t>
                </a:r>
              </a:p>
            </p:txBody>
          </p:sp>
        </mc:Choice>
        <mc:Fallback xmlns="">
          <p:sp>
            <p:nvSpPr>
              <p:cNvPr id="47" name="직사각형 46">
                <a:extLst>
                  <a:ext uri="{FF2B5EF4-FFF2-40B4-BE49-F238E27FC236}">
                    <a16:creationId xmlns:a16="http://schemas.microsoft.com/office/drawing/2014/main" id="{83A86E6C-4653-41EF-B56F-150A21895B04}"/>
                  </a:ext>
                </a:extLst>
              </p:cNvPr>
              <p:cNvSpPr>
                <a:spLocks noRot="1" noChangeAspect="1" noMove="1" noResize="1" noEditPoints="1" noAdjustHandles="1" noChangeArrowheads="1" noChangeShapeType="1" noTextEdit="1"/>
              </p:cNvSpPr>
              <p:nvPr/>
            </p:nvSpPr>
            <p:spPr>
              <a:xfrm>
                <a:off x="1125366" y="1898549"/>
                <a:ext cx="8732312" cy="1155509"/>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 name="직사각형 7">
                <a:extLst>
                  <a:ext uri="{FF2B5EF4-FFF2-40B4-BE49-F238E27FC236}">
                    <a16:creationId xmlns:a16="http://schemas.microsoft.com/office/drawing/2014/main" id="{E2F0C4A9-F1E7-40A1-8CC1-BBCC250279D1}"/>
                  </a:ext>
                </a:extLst>
              </p:cNvPr>
              <p:cNvSpPr/>
              <p:nvPr/>
            </p:nvSpPr>
            <p:spPr>
              <a:xfrm>
                <a:off x="1125366" y="3311323"/>
                <a:ext cx="8672839" cy="1320939"/>
              </a:xfrm>
              <a:prstGeom prst="rect">
                <a:avLst/>
              </a:prstGeom>
              <a:solidFill>
                <a:srgbClr val="E2E2F6"/>
              </a:solidFill>
            </p:spPr>
            <p:txBody>
              <a:bodyPr wrap="square">
                <a:spAutoFit/>
              </a:bodyPr>
              <a:lstStyle/>
              <a:p>
                <a14:m>
                  <m:oMath xmlns:m="http://schemas.openxmlformats.org/officeDocument/2006/math">
                    <m:r>
                      <a:rPr lang="en-US" altLang="ko-KR" sz="1800" b="0" i="1" smtClean="0">
                        <a:solidFill>
                          <a:schemeClr val="tx1"/>
                        </a:solidFill>
                        <a:latin typeface="Cambria Math" panose="02040503050406030204" pitchFamily="18" charset="0"/>
                      </a:rPr>
                      <m:t>        </m:t>
                    </m:r>
                    <m:r>
                      <a:rPr lang="en-US" altLang="ko-KR" sz="1800" i="1" smtClean="0">
                        <a:solidFill>
                          <a:schemeClr val="tx1"/>
                        </a:solidFill>
                        <a:latin typeface="Cambria Math" panose="02040503050406030204" pitchFamily="18" charset="0"/>
                      </a:rPr>
                      <m:t>=</m:t>
                    </m:r>
                    <m:d>
                      <m:dPr>
                        <m:begChr m:val="["/>
                        <m:endChr m:val="]"/>
                        <m:ctrlPr>
                          <a:rPr lang="en-US" altLang="ko-KR" sz="1800" i="1" smtClean="0">
                            <a:solidFill>
                              <a:schemeClr val="tx1"/>
                            </a:solidFill>
                            <a:latin typeface="Cambria Math" panose="02040503050406030204" pitchFamily="18" charset="0"/>
                          </a:rPr>
                        </m:ctrlPr>
                      </m:dPr>
                      <m:e>
                        <m:m>
                          <m:mPr>
                            <m:mcs>
                              <m:mc>
                                <m:mcPr>
                                  <m:count m:val="3"/>
                                  <m:mcJc m:val="center"/>
                                </m:mcPr>
                              </m:mc>
                            </m:mcs>
                            <m:ctrlPr>
                              <a:rPr lang="en-US" altLang="ko-KR" sz="1800" i="1" smtClean="0">
                                <a:solidFill>
                                  <a:schemeClr val="tx1"/>
                                </a:solidFill>
                                <a:latin typeface="Cambria Math" panose="02040503050406030204" pitchFamily="18" charset="0"/>
                              </a:rPr>
                            </m:ctrlPr>
                          </m:mPr>
                          <m:m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(1)</m:t>
                                  </m:r>
                                </m:sup>
                              </m:sSubSup>
                            </m:e>
                            <m:e>
                              <m:r>
                                <a:rPr lang="en-US" altLang="ko-KR" sz="1800" i="1" smtClean="0">
                                  <a:solidFill>
                                    <a:schemeClr val="tx1"/>
                                  </a:solidFill>
                                  <a:latin typeface="Cambria Math" panose="02040503050406030204" pitchFamily="18" charset="0"/>
                                </a:rPr>
                                <m:t>⋯</m:t>
                              </m:r>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30</m:t>
                                  </m:r>
                                </m:sub>
                                <m:sup>
                                  <m:r>
                                    <a:rPr lang="en-US" altLang="ko-KR" sz="1800" i="1">
                                      <a:solidFill>
                                        <a:schemeClr val="tx1"/>
                                      </a:solidFill>
                                      <a:latin typeface="Cambria Math" panose="02040503050406030204" pitchFamily="18" charset="0"/>
                                    </a:rPr>
                                    <m:t>(1)</m:t>
                                  </m:r>
                                </m:sup>
                              </m:sSubSup>
                            </m:e>
                          </m:mr>
                          <m:mr>
                            <m:e>
                              <m:r>
                                <a:rPr lang="en-US" altLang="ko-KR" sz="1800" i="1" smtClean="0">
                                  <a:solidFill>
                                    <a:schemeClr val="tx1"/>
                                  </a:solidFill>
                                  <a:latin typeface="Cambria Math" panose="02040503050406030204" pitchFamily="18" charset="0"/>
                                </a:rPr>
                                <m:t>⋮</m:t>
                              </m:r>
                            </m:e>
                            <m:e>
                              <m:r>
                                <a:rPr lang="en-US" altLang="ko-KR" sz="1800" i="1" smtClean="0">
                                  <a:solidFill>
                                    <a:schemeClr val="tx1"/>
                                  </a:solidFill>
                                  <a:latin typeface="Cambria Math" panose="02040503050406030204" pitchFamily="18" charset="0"/>
                                </a:rPr>
                                <m:t>⋱</m:t>
                              </m:r>
                            </m:e>
                            <m:e>
                              <m:r>
                                <a:rPr lang="en-US" altLang="ko-KR" sz="1800" i="1" smtClean="0">
                                  <a:solidFill>
                                    <a:schemeClr val="tx1"/>
                                  </a:solidFill>
                                  <a:latin typeface="Cambria Math" panose="02040503050406030204" pitchFamily="18" charset="0"/>
                                </a:rPr>
                                <m:t>⋮</m:t>
                              </m:r>
                            </m:e>
                          </m:mr>
                          <m:m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(364)</m:t>
                                  </m:r>
                                </m:sup>
                              </m:sSubSup>
                            </m:e>
                            <m:e>
                              <m:r>
                                <a:rPr lang="en-US" altLang="ko-KR" sz="1800" i="1" smtClean="0">
                                  <a:solidFill>
                                    <a:schemeClr val="tx1"/>
                                  </a:solidFill>
                                  <a:latin typeface="Cambria Math" panose="02040503050406030204" pitchFamily="18" charset="0"/>
                                </a:rPr>
                                <m:t>⋯</m:t>
                              </m:r>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30</m:t>
                                  </m:r>
                                </m:sub>
                                <m:sup>
                                  <m:r>
                                    <a:rPr lang="en-US" altLang="ko-KR" sz="1800" i="1">
                                      <a:solidFill>
                                        <a:schemeClr val="tx1"/>
                                      </a:solidFill>
                                      <a:latin typeface="Cambria Math" panose="02040503050406030204" pitchFamily="18" charset="0"/>
                                    </a:rPr>
                                    <m:t>(364)</m:t>
                                  </m:r>
                                </m:sup>
                              </m:sSubSup>
                            </m:e>
                          </m:mr>
                        </m:m>
                      </m:e>
                    </m:d>
                    <m:d>
                      <m:dPr>
                        <m:begChr m:val="["/>
                        <m:endChr m:val="]"/>
                        <m:ctrlPr>
                          <a:rPr lang="en-US" altLang="ko-KR" sz="1800" i="1" smtClean="0">
                            <a:solidFill>
                              <a:schemeClr val="tx1"/>
                            </a:solidFill>
                            <a:latin typeface="Cambria Math" panose="02040503050406030204" pitchFamily="18" charset="0"/>
                          </a:rPr>
                        </m:ctrlPr>
                      </m:dPr>
                      <m:e>
                        <m:eqArr>
                          <m:eqArrPr>
                            <m:ctrlPr>
                              <a:rPr lang="en-US" altLang="ko-KR" sz="1800" i="1" smtClean="0">
                                <a:solidFill>
                                  <a:schemeClr val="tx1"/>
                                </a:solidFill>
                                <a:latin typeface="Cambria Math" panose="02040503050406030204" pitchFamily="18" charset="0"/>
                              </a:rPr>
                            </m:ctrlPr>
                          </m:eqArrPr>
                          <m:e>
                            <m:m>
                              <m:mPr>
                                <m:mcs>
                                  <m:mc>
                                    <m:mcPr>
                                      <m:count m:val="1"/>
                                      <m:mcJc m:val="center"/>
                                    </m:mcPr>
                                  </m:mc>
                                </m:mcs>
                                <m:ctrlPr>
                                  <a:rPr lang="en-US" altLang="ko-KR" sz="1800" i="1" smtClean="0">
                                    <a:solidFill>
                                      <a:schemeClr val="tx1"/>
                                    </a:solidFill>
                                    <a:latin typeface="Cambria Math" panose="02040503050406030204" pitchFamily="18" charset="0"/>
                                  </a:rPr>
                                </m:ctrlPr>
                              </m:mPr>
                              <m:mr>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e>
                              </m:mr>
                              <m:mr>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m:t>
                                      </m:r>
                                    </m:sub>
                                  </m:sSub>
                                </m:e>
                              </m:mr>
                            </m:m>
                          </m:e>
                          <m:e>
                            <m:r>
                              <a:rPr lang="en-US" altLang="ko-KR" sz="1800" i="1" smtClean="0">
                                <a:solidFill>
                                  <a:schemeClr val="tx1"/>
                                </a:solidFill>
                                <a:latin typeface="Cambria Math" panose="02040503050406030204" pitchFamily="18" charset="0"/>
                              </a:rPr>
                              <m:t>⋮</m:t>
                            </m:r>
                          </m:e>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30</m:t>
                                </m:r>
                              </m:sub>
                            </m:sSub>
                          </m:e>
                        </m:eqArr>
                      </m:e>
                    </m:d>
                  </m:oMath>
                </a14:m>
                <a:r>
                  <a:rPr lang="en-US" altLang="ko-KR" sz="1800">
                    <a:solidFill>
                      <a:schemeClr val="tx1"/>
                    </a:solidFill>
                    <a:latin typeface="Consolas" panose="020B0609020204030204" pitchFamily="49" charset="0"/>
                  </a:rPr>
                  <a:t> + b = </a:t>
                </a:r>
                <a14:m>
                  <m:oMath xmlns:m="http://schemas.openxmlformats.org/officeDocument/2006/math">
                    <m:d>
                      <m:dPr>
                        <m:begChr m:val="["/>
                        <m:endChr m:val="]"/>
                        <m:ctrlPr>
                          <a:rPr lang="en-US" altLang="ko-KR" sz="1800" i="1">
                            <a:solidFill>
                              <a:schemeClr val="tx1"/>
                            </a:solidFill>
                            <a:latin typeface="Cambria Math" panose="02040503050406030204" pitchFamily="18" charset="0"/>
                          </a:rPr>
                        </m:ctrlPr>
                      </m:dPr>
                      <m:e>
                        <m:m>
                          <m:mPr>
                            <m:mcs>
                              <m:mc>
                                <m:mcPr>
                                  <m:count m:val="1"/>
                                  <m:mcJc m:val="center"/>
                                </m:mcPr>
                              </m:mc>
                            </m:mcs>
                            <m:ctrlPr>
                              <a:rPr lang="en-US" altLang="ko-KR" sz="1800" i="1" smtClean="0">
                                <a:solidFill>
                                  <a:schemeClr val="tx1"/>
                                </a:solidFill>
                                <a:latin typeface="Cambria Math" panose="02040503050406030204" pitchFamily="18" charset="0"/>
                              </a:rPr>
                            </m:ctrlPr>
                          </m:mPr>
                          <m:m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(1)</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r>
                                <a:rPr lang="en-US" altLang="ko-KR" sz="1800" i="1">
                                  <a:solidFill>
                                    <a:schemeClr val="tx1"/>
                                  </a:solidFill>
                                  <a:latin typeface="Cambria Math" panose="02040503050406030204" pitchFamily="18" charset="0"/>
                                </a:rPr>
                                <m:t>+</m:t>
                              </m:r>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up>
                                  <m:r>
                                    <a:rPr lang="en-US" altLang="ko-KR" sz="1800" i="1">
                                      <a:solidFill>
                                        <a:schemeClr val="tx1"/>
                                      </a:solidFill>
                                      <a:latin typeface="Cambria Math" panose="02040503050406030204" pitchFamily="18" charset="0"/>
                                    </a:rPr>
                                    <m:t>(1)</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m:t>
                                  </m:r>
                                </m:sub>
                              </m:sSub>
                              <m:r>
                                <a:rPr lang="en-US" altLang="ko-KR" sz="1800" i="1">
                                  <a:solidFill>
                                    <a:schemeClr val="tx1"/>
                                  </a:solidFill>
                                  <a:latin typeface="Cambria Math" panose="02040503050406030204" pitchFamily="18" charset="0"/>
                                </a:rPr>
                                <m:t>+</m:t>
                              </m:r>
                              <m:r>
                                <a:rPr lang="en-US" altLang="ko-KR" sz="1800" i="1" smtClean="0">
                                  <a:solidFill>
                                    <a:schemeClr val="tx1"/>
                                  </a:solidFill>
                                  <a:latin typeface="Cambria Math" panose="02040503050406030204" pitchFamily="18" charset="0"/>
                                </a:rPr>
                                <m:t>…</m:t>
                              </m:r>
                              <m:r>
                                <a:rPr lang="en-US" altLang="ko-KR" sz="1800" i="1">
                                  <a:solidFill>
                                    <a:schemeClr val="tx1"/>
                                  </a:solidFill>
                                  <a:latin typeface="Cambria Math" panose="02040503050406030204" pitchFamily="18" charset="0"/>
                                </a:rPr>
                                <m:t>+</m:t>
                              </m:r>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30</m:t>
                                  </m:r>
                                </m:sub>
                                <m:sup>
                                  <m:r>
                                    <a:rPr lang="en-US" altLang="ko-KR" sz="1800" i="1">
                                      <a:solidFill>
                                        <a:schemeClr val="tx1"/>
                                      </a:solidFill>
                                      <a:latin typeface="Cambria Math" panose="02040503050406030204" pitchFamily="18" charset="0"/>
                                    </a:rPr>
                                    <m:t>(1)</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30</m:t>
                                  </m:r>
                                </m:sub>
                              </m:sSub>
                              <m:r>
                                <a:rPr lang="en-US" altLang="ko-KR" sz="1800" i="1">
                                  <a:solidFill>
                                    <a:schemeClr val="tx1"/>
                                  </a:solidFill>
                                  <a:latin typeface="Cambria Math" panose="02040503050406030204" pitchFamily="18" charset="0"/>
                                </a:rPr>
                                <m:t>+</m:t>
                              </m:r>
                              <m:r>
                                <m:rPr>
                                  <m:sty m:val="p"/>
                                </m:rPr>
                                <a:rPr lang="en-US" altLang="ko-KR" sz="1800" i="1">
                                  <a:solidFill>
                                    <a:schemeClr val="tx1"/>
                                  </a:solidFill>
                                  <a:latin typeface="Cambria Math" panose="02040503050406030204" pitchFamily="18" charset="0"/>
                                </a:rPr>
                                <m:t>b</m:t>
                              </m:r>
                            </m:e>
                          </m:mr>
                          <m:mr>
                            <m:e>
                              <m:m>
                                <m:mPr>
                                  <m:mcs>
                                    <m:mc>
                                      <m:mcPr>
                                        <m:count m:val="1"/>
                                        <m:mcJc m:val="center"/>
                                      </m:mcPr>
                                    </m:mc>
                                  </m:mcs>
                                  <m:ctrlPr>
                                    <a:rPr lang="en-US" altLang="ko-KR" sz="1800" i="1" smtClean="0">
                                      <a:solidFill>
                                        <a:schemeClr val="tx1"/>
                                      </a:solidFill>
                                      <a:latin typeface="Cambria Math" panose="02040503050406030204" pitchFamily="18" charset="0"/>
                                    </a:rPr>
                                  </m:ctrlPr>
                                </m:mPr>
                                <m:mr>
                                  <m:e>
                                    <m:r>
                                      <m:rPr>
                                        <m:brk m:alnAt="7"/>
                                      </m:rPr>
                                      <a:rPr lang="en-US" altLang="ko-KR" sz="1800" i="1" smtClean="0">
                                        <a:solidFill>
                                          <a:schemeClr val="tx1"/>
                                        </a:solidFill>
                                        <a:latin typeface="Cambria Math" panose="02040503050406030204" pitchFamily="18" charset="0"/>
                                      </a:rPr>
                                      <m:t>⋮</m:t>
                                    </m:r>
                                  </m:e>
                                </m:mr>
                                <m:mr>
                                  <m:e>
                                    <m:r>
                                      <a:rPr lang="en-US" altLang="ko-KR" sz="1800" i="1" smtClean="0">
                                        <a:solidFill>
                                          <a:schemeClr val="tx1"/>
                                        </a:solidFill>
                                        <a:latin typeface="Cambria Math" panose="02040503050406030204" pitchFamily="18" charset="0"/>
                                      </a:rPr>
                                      <m:t>⋮</m:t>
                                    </m:r>
                                  </m:e>
                                </m:mr>
                              </m:m>
                            </m:e>
                          </m:mr>
                          <m:m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(364)</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r>
                                <a:rPr lang="en-US" altLang="ko-KR" sz="1800" i="1">
                                  <a:solidFill>
                                    <a:schemeClr val="tx1"/>
                                  </a:solidFill>
                                  <a:latin typeface="Cambria Math" panose="02040503050406030204" pitchFamily="18" charset="0"/>
                                </a:rPr>
                                <m:t>+</m:t>
                              </m:r>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up>
                                  <m:r>
                                    <a:rPr lang="en-US" altLang="ko-KR" sz="1800" i="1">
                                      <a:solidFill>
                                        <a:schemeClr val="tx1"/>
                                      </a:solidFill>
                                      <a:latin typeface="Cambria Math" panose="02040503050406030204" pitchFamily="18" charset="0"/>
                                    </a:rPr>
                                    <m:t>(364)</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m:t>
                                  </m:r>
                                </m:sub>
                              </m:sSub>
                              <m:r>
                                <a:rPr lang="en-US" altLang="ko-KR" sz="1800" i="1">
                                  <a:solidFill>
                                    <a:schemeClr val="tx1"/>
                                  </a:solidFill>
                                  <a:latin typeface="Cambria Math" panose="02040503050406030204" pitchFamily="18" charset="0"/>
                                </a:rPr>
                                <m:t>+</m:t>
                              </m:r>
                              <m:r>
                                <a:rPr lang="en-US" altLang="ko-KR" sz="1800" i="1" smtClean="0">
                                  <a:solidFill>
                                    <a:schemeClr val="tx1"/>
                                  </a:solidFill>
                                  <a:latin typeface="Cambria Math" panose="02040503050406030204" pitchFamily="18" charset="0"/>
                                </a:rPr>
                                <m:t>…</m:t>
                              </m:r>
                              <m:r>
                                <a:rPr lang="en-US" altLang="ko-KR" sz="1800" i="1">
                                  <a:solidFill>
                                    <a:schemeClr val="tx1"/>
                                  </a:solidFill>
                                  <a:latin typeface="Cambria Math" panose="02040503050406030204" pitchFamily="18" charset="0"/>
                                </a:rPr>
                                <m:t>+</m:t>
                              </m:r>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30</m:t>
                                  </m:r>
                                </m:sub>
                                <m:sup>
                                  <m:r>
                                    <a:rPr lang="en-US" altLang="ko-KR" sz="1800" i="1">
                                      <a:solidFill>
                                        <a:schemeClr val="tx1"/>
                                      </a:solidFill>
                                      <a:latin typeface="Cambria Math" panose="02040503050406030204" pitchFamily="18" charset="0"/>
                                    </a:rPr>
                                    <m:t>(364)</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30</m:t>
                                  </m:r>
                                </m:sub>
                              </m:sSub>
                              <m:r>
                                <a:rPr lang="en-US" altLang="ko-KR" sz="1800" i="1">
                                  <a:solidFill>
                                    <a:schemeClr val="tx1"/>
                                  </a:solidFill>
                                  <a:latin typeface="Cambria Math" panose="02040503050406030204" pitchFamily="18" charset="0"/>
                                </a:rPr>
                                <m:t>+</m:t>
                              </m:r>
                              <m:r>
                                <m:rPr>
                                  <m:sty m:val="p"/>
                                </m:rPr>
                                <a:rPr lang="en-US" altLang="ko-KR" sz="1800" i="1">
                                  <a:solidFill>
                                    <a:schemeClr val="tx1"/>
                                  </a:solidFill>
                                  <a:latin typeface="Cambria Math" panose="02040503050406030204" pitchFamily="18" charset="0"/>
                                </a:rPr>
                                <m:t>b</m:t>
                              </m:r>
                            </m:e>
                          </m:mr>
                        </m:m>
                      </m:e>
                    </m:d>
                  </m:oMath>
                </a14:m>
                <a:r>
                  <a:rPr lang="en-US" altLang="ko-KR" sz="1800">
                    <a:solidFill>
                      <a:schemeClr val="tx1"/>
                    </a:solidFill>
                    <a:latin typeface="Consolas" panose="020B0609020204030204" pitchFamily="49" charset="0"/>
                  </a:rPr>
                  <a:t> </a:t>
                </a:r>
              </a:p>
            </p:txBody>
          </p:sp>
        </mc:Choice>
        <mc:Fallback xmlns="">
          <p:sp>
            <p:nvSpPr>
              <p:cNvPr id="8" name="직사각형 7">
                <a:extLst>
                  <a:ext uri="{FF2B5EF4-FFF2-40B4-BE49-F238E27FC236}">
                    <a16:creationId xmlns:a16="http://schemas.microsoft.com/office/drawing/2014/main" id="{E2F0C4A9-F1E7-40A1-8CC1-BBCC250279D1}"/>
                  </a:ext>
                </a:extLst>
              </p:cNvPr>
              <p:cNvSpPr>
                <a:spLocks noRot="1" noChangeAspect="1" noMove="1" noResize="1" noEditPoints="1" noAdjustHandles="1" noChangeArrowheads="1" noChangeShapeType="1" noTextEdit="1"/>
              </p:cNvSpPr>
              <p:nvPr/>
            </p:nvSpPr>
            <p:spPr>
              <a:xfrm>
                <a:off x="1125366" y="3311323"/>
                <a:ext cx="8672839" cy="1320939"/>
              </a:xfrm>
              <a:prstGeom prst="rect">
                <a:avLst/>
              </a:prstGeom>
              <a:blipFill>
                <a:blip r:embed="rId4"/>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925246087"/>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배치경사 하강법 </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4.2 </a:t>
            </a:r>
            <a:r>
              <a:rPr lang="ko-KR" altLang="en-US" sz="1800" b="1">
                <a:solidFill>
                  <a:srgbClr val="000000"/>
                </a:solidFill>
                <a:ea typeface="-2002" pitchFamily="18" charset="-127"/>
              </a:rPr>
              <a:t>배치경사 하강법 구현</a:t>
            </a:r>
          </a:p>
        </p:txBody>
      </p:sp>
      <p:sp>
        <p:nvSpPr>
          <p:cNvPr id="98" name="TextBox 97">
            <a:extLst>
              <a:ext uri="{FF2B5EF4-FFF2-40B4-BE49-F238E27FC236}">
                <a16:creationId xmlns:a16="http://schemas.microsoft.com/office/drawing/2014/main" id="{F60AC3DA-F289-4C4D-B3A1-C2D3D8BD2F0D}"/>
              </a:ext>
            </a:extLst>
          </p:cNvPr>
          <p:cNvSpPr txBox="1"/>
          <p:nvPr/>
        </p:nvSpPr>
        <p:spPr>
          <a:xfrm>
            <a:off x="658760" y="1340305"/>
            <a:ext cx="3413053"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그레디언트 계산 </a:t>
            </a:r>
          </a:p>
        </p:txBody>
      </p:sp>
      <mc:AlternateContent xmlns:mc="http://schemas.openxmlformats.org/markup-compatibility/2006" xmlns:a14="http://schemas.microsoft.com/office/drawing/2010/main">
        <mc:Choice Requires="a14">
          <p:sp>
            <p:nvSpPr>
              <p:cNvPr id="47" name="직사각형 46">
                <a:extLst>
                  <a:ext uri="{FF2B5EF4-FFF2-40B4-BE49-F238E27FC236}">
                    <a16:creationId xmlns:a16="http://schemas.microsoft.com/office/drawing/2014/main" id="{83A86E6C-4653-41EF-B56F-150A21895B04}"/>
                  </a:ext>
                </a:extLst>
              </p:cNvPr>
              <p:cNvSpPr/>
              <p:nvPr/>
            </p:nvSpPr>
            <p:spPr>
              <a:xfrm>
                <a:off x="1125366" y="1898549"/>
                <a:ext cx="8732312" cy="1434624"/>
              </a:xfrm>
              <a:prstGeom prst="rect">
                <a:avLst/>
              </a:prstGeom>
              <a:solidFill>
                <a:srgbClr val="E2E2F6"/>
              </a:solidFill>
            </p:spPr>
            <p:txBody>
              <a:bodyPr wrap="square">
                <a:spAutoFit/>
              </a:bodyPr>
              <a:lstStyle/>
              <a:p>
                <a14:m>
                  <m:oMath xmlns:m="http://schemas.openxmlformats.org/officeDocument/2006/math">
                    <m:sSup>
                      <m:sSupPr>
                        <m:ctrlPr>
                          <a:rPr lang="en-US" altLang="ko-KR" sz="1800" i="1" smtClean="0">
                            <a:solidFill>
                              <a:schemeClr val="tx1"/>
                            </a:solidFill>
                            <a:latin typeface="Cambria Math" panose="02040503050406030204" pitchFamily="18" charset="0"/>
                          </a:rPr>
                        </m:ctrlPr>
                      </m:sSupPr>
                      <m:e>
                        <m:r>
                          <m:rPr>
                            <m:sty m:val="p"/>
                          </m:rPr>
                          <a:rPr lang="en-US" altLang="ko-KR" sz="1800" i="1">
                            <a:solidFill>
                              <a:schemeClr val="tx1"/>
                            </a:solidFill>
                            <a:latin typeface="Cambria Math" panose="02040503050406030204" pitchFamily="18" charset="0"/>
                          </a:rPr>
                          <m:t>X</m:t>
                        </m:r>
                      </m:e>
                      <m:sup>
                        <m:r>
                          <m:rPr>
                            <m:sty m:val="p"/>
                          </m:rPr>
                          <a:rPr lang="en-US" altLang="ko-KR" sz="1800" i="1">
                            <a:solidFill>
                              <a:schemeClr val="tx1"/>
                            </a:solidFill>
                            <a:latin typeface="Cambria Math" panose="02040503050406030204" pitchFamily="18" charset="0"/>
                          </a:rPr>
                          <m:t>T</m:t>
                        </m:r>
                      </m:sup>
                    </m:sSup>
                    <m:r>
                      <a:rPr lang="en-US" altLang="ko-KR" sz="1800" b="0" i="1" smtClean="0">
                        <a:solidFill>
                          <a:schemeClr val="tx1"/>
                        </a:solidFill>
                        <a:latin typeface="Cambria Math" panose="02040503050406030204" pitchFamily="18" charset="0"/>
                      </a:rPr>
                      <m:t>𝐸</m:t>
                    </m:r>
                    <m:r>
                      <a:rPr lang="en-US" altLang="ko-KR" sz="1800" i="1" smtClean="0">
                        <a:solidFill>
                          <a:schemeClr val="tx1"/>
                        </a:solidFill>
                        <a:latin typeface="Cambria Math" panose="02040503050406030204" pitchFamily="18" charset="0"/>
                      </a:rPr>
                      <m:t>=</m:t>
                    </m:r>
                    <m:d>
                      <m:dPr>
                        <m:begChr m:val="["/>
                        <m:endChr m:val="]"/>
                        <m:ctrlPr>
                          <a:rPr lang="en-US" altLang="ko-KR" sz="1800" i="1" smtClean="0">
                            <a:solidFill>
                              <a:schemeClr val="tx1"/>
                            </a:solidFill>
                            <a:latin typeface="Cambria Math" panose="02040503050406030204" pitchFamily="18" charset="0"/>
                          </a:rPr>
                        </m:ctrlPr>
                      </m:dPr>
                      <m:e>
                        <m:m>
                          <m:mPr>
                            <m:mcs>
                              <m:mc>
                                <m:mcPr>
                                  <m:count m:val="3"/>
                                  <m:mcJc m:val="center"/>
                                </m:mcPr>
                              </m:mc>
                            </m:mcs>
                            <m:ctrlPr>
                              <a:rPr lang="en-US" altLang="ko-KR" sz="1800" i="1">
                                <a:solidFill>
                                  <a:schemeClr val="tx1"/>
                                </a:solidFill>
                                <a:latin typeface="Cambria Math" panose="02040503050406030204" pitchFamily="18" charset="0"/>
                              </a:rPr>
                            </m:ctrlPr>
                          </m:mPr>
                          <m:m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(1)</m:t>
                                  </m:r>
                                </m:sup>
                              </m:sSubSup>
                            </m:e>
                            <m:e>
                              <m:r>
                                <a:rPr lang="en-US" altLang="ko-KR" sz="1800" i="1">
                                  <a:solidFill>
                                    <a:schemeClr val="tx1"/>
                                  </a:solidFill>
                                  <a:latin typeface="Cambria Math" panose="02040503050406030204" pitchFamily="18" charset="0"/>
                                </a:rPr>
                                <m:t>⋯</m:t>
                              </m:r>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(364)</m:t>
                                  </m:r>
                                </m:sup>
                              </m:sSubSup>
                            </m:e>
                          </m:mr>
                          <m:mr>
                            <m:e>
                              <m:eqArr>
                                <m:eqArrPr>
                                  <m:ctrlPr>
                                    <a:rPr lang="en-US" altLang="ko-KR" sz="1800" i="1">
                                      <a:solidFill>
                                        <a:schemeClr val="tx1"/>
                                      </a:solidFill>
                                      <a:latin typeface="Cambria Math" panose="02040503050406030204" pitchFamily="18" charset="0"/>
                                    </a:rPr>
                                  </m:ctrlPr>
                                </m:eqArrP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up>
                                      <m:r>
                                        <a:rPr lang="en-US" altLang="ko-KR" sz="1800" i="1">
                                          <a:solidFill>
                                            <a:schemeClr val="tx1"/>
                                          </a:solidFill>
                                          <a:latin typeface="Cambria Math" panose="02040503050406030204" pitchFamily="18" charset="0"/>
                                        </a:rPr>
                                        <m:t>(1)</m:t>
                                      </m:r>
                                    </m:sup>
                                  </m:sSubSup>
                                </m:e>
                                <m:e>
                                  <m:r>
                                    <a:rPr lang="en-US" altLang="ko-KR" sz="1800" i="1">
                                      <a:solidFill>
                                        <a:schemeClr val="tx1"/>
                                      </a:solidFill>
                                      <a:latin typeface="Cambria Math" panose="02040503050406030204" pitchFamily="18" charset="0"/>
                                    </a:rPr>
                                    <m:t>⋮</m:t>
                                  </m:r>
                                </m:e>
                              </m:eqArr>
                            </m:e>
                            <m:e>
                              <m:eqArr>
                                <m:eqArrPr>
                                  <m:ctrlPr>
                                    <a:rPr lang="en-US" altLang="ko-KR" sz="1800" i="1">
                                      <a:solidFill>
                                        <a:schemeClr val="tx1"/>
                                      </a:solidFill>
                                      <a:latin typeface="Cambria Math" panose="02040503050406030204" pitchFamily="18" charset="0"/>
                                    </a:rPr>
                                  </m:ctrlPr>
                                </m:eqArrPr>
                                <m:e>
                                  <m:r>
                                    <a:rPr lang="en-US" altLang="ko-KR" sz="1800" i="1">
                                      <a:solidFill>
                                        <a:schemeClr val="tx1"/>
                                      </a:solidFill>
                                      <a:latin typeface="Cambria Math" panose="02040503050406030204" pitchFamily="18" charset="0"/>
                                    </a:rPr>
                                    <m:t>…</m:t>
                                  </m:r>
                                </m:e>
                                <m:e>
                                  <m:r>
                                    <a:rPr lang="en-US" altLang="ko-KR" sz="1800" i="1">
                                      <a:solidFill>
                                        <a:schemeClr val="tx1"/>
                                      </a:solidFill>
                                      <a:latin typeface="Cambria Math" panose="02040503050406030204" pitchFamily="18" charset="0"/>
                                    </a:rPr>
                                    <m:t>…</m:t>
                                  </m:r>
                                </m:e>
                              </m:eqArr>
                            </m:e>
                            <m:e>
                              <m:eqArr>
                                <m:eqArrPr>
                                  <m:ctrlPr>
                                    <a:rPr lang="en-US" altLang="ko-KR" sz="1800" i="1">
                                      <a:solidFill>
                                        <a:schemeClr val="tx1"/>
                                      </a:solidFill>
                                      <a:latin typeface="Cambria Math" panose="02040503050406030204" pitchFamily="18" charset="0"/>
                                    </a:rPr>
                                  </m:ctrlPr>
                                </m:eqArrP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up>
                                      <m:r>
                                        <a:rPr lang="en-US" altLang="ko-KR" sz="1800" i="1">
                                          <a:solidFill>
                                            <a:schemeClr val="tx1"/>
                                          </a:solidFill>
                                          <a:latin typeface="Cambria Math" panose="02040503050406030204" pitchFamily="18" charset="0"/>
                                        </a:rPr>
                                        <m:t>(364)</m:t>
                                      </m:r>
                                    </m:sup>
                                  </m:sSubSup>
                                </m:e>
                                <m:e>
                                  <m:r>
                                    <a:rPr lang="en-US" altLang="ko-KR" sz="1800" i="1">
                                      <a:solidFill>
                                        <a:schemeClr val="tx1"/>
                                      </a:solidFill>
                                      <a:latin typeface="Cambria Math" panose="02040503050406030204" pitchFamily="18" charset="0"/>
                                    </a:rPr>
                                    <m:t>⋮</m:t>
                                  </m:r>
                                </m:e>
                              </m:eqArr>
                            </m:e>
                          </m:mr>
                          <m:m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30</m:t>
                                  </m:r>
                                </m:sub>
                                <m:sup>
                                  <m:r>
                                    <a:rPr lang="en-US" altLang="ko-KR" sz="1800" i="1">
                                      <a:solidFill>
                                        <a:schemeClr val="tx1"/>
                                      </a:solidFill>
                                      <a:latin typeface="Cambria Math" panose="02040503050406030204" pitchFamily="18" charset="0"/>
                                    </a:rPr>
                                    <m:t>(1)</m:t>
                                  </m:r>
                                </m:sup>
                              </m:sSubSup>
                            </m:e>
                            <m:e>
                              <m:r>
                                <a:rPr lang="en-US" altLang="ko-KR" sz="1800" i="1">
                                  <a:solidFill>
                                    <a:schemeClr val="tx1"/>
                                  </a:solidFill>
                                  <a:latin typeface="Cambria Math" panose="02040503050406030204" pitchFamily="18" charset="0"/>
                                </a:rPr>
                                <m:t>⋯</m:t>
                              </m:r>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30</m:t>
                                  </m:r>
                                </m:sub>
                                <m:sup>
                                  <m:r>
                                    <a:rPr lang="en-US" altLang="ko-KR" sz="1800" i="1">
                                      <a:solidFill>
                                        <a:schemeClr val="tx1"/>
                                      </a:solidFill>
                                      <a:latin typeface="Cambria Math" panose="02040503050406030204" pitchFamily="18" charset="0"/>
                                    </a:rPr>
                                    <m:t>(364)</m:t>
                                  </m:r>
                                </m:sup>
                              </m:sSubSup>
                            </m:e>
                          </m:mr>
                        </m:m>
                      </m:e>
                    </m:d>
                    <m:d>
                      <m:dPr>
                        <m:begChr m:val="["/>
                        <m:endChr m:val="]"/>
                        <m:ctrlPr>
                          <a:rPr lang="en-US" altLang="ko-KR" sz="1800" i="1" smtClean="0">
                            <a:solidFill>
                              <a:schemeClr val="tx1"/>
                            </a:solidFill>
                            <a:latin typeface="Cambria Math" panose="02040503050406030204" pitchFamily="18" charset="0"/>
                          </a:rPr>
                        </m:ctrlPr>
                      </m:dPr>
                      <m:e>
                        <m:eqArr>
                          <m:eqArrPr>
                            <m:ctrlPr>
                              <a:rPr lang="en-US" altLang="ko-KR" sz="1800" i="1" smtClean="0">
                                <a:solidFill>
                                  <a:schemeClr val="tx1"/>
                                </a:solidFill>
                                <a:latin typeface="Cambria Math" panose="02040503050406030204" pitchFamily="18" charset="0"/>
                              </a:rPr>
                            </m:ctrlPr>
                          </m:eqArrPr>
                          <m:e>
                            <m:m>
                              <m:mPr>
                                <m:mcs>
                                  <m:mc>
                                    <m:mcPr>
                                      <m:count m:val="1"/>
                                      <m:mcJc m:val="center"/>
                                    </m:mcPr>
                                  </m:mc>
                                </m:mcs>
                                <m:ctrlPr>
                                  <a:rPr lang="en-US" altLang="ko-KR" sz="1800" i="1" smtClean="0">
                                    <a:solidFill>
                                      <a:schemeClr val="tx1"/>
                                    </a:solidFill>
                                    <a:latin typeface="Cambria Math" panose="02040503050406030204" pitchFamily="18" charset="0"/>
                                  </a:rPr>
                                </m:ctrlPr>
                              </m:mPr>
                              <m:mr>
                                <m:e>
                                  <m:sSup>
                                    <m:sSupPr>
                                      <m:ctrlPr>
                                        <a:rPr lang="en-US" altLang="ko-KR" sz="1800" i="1" smtClean="0">
                                          <a:solidFill>
                                            <a:schemeClr val="tx1"/>
                                          </a:solidFill>
                                          <a:latin typeface="Cambria Math" panose="02040503050406030204" pitchFamily="18" charset="0"/>
                                        </a:rPr>
                                      </m:ctrlPr>
                                    </m:sSupPr>
                                    <m:e>
                                      <m:r>
                                        <m:rPr>
                                          <m:sty m:val="p"/>
                                        </m:rPr>
                                        <a:rPr lang="en-US" altLang="ko-KR" sz="1800" i="1">
                                          <a:solidFill>
                                            <a:schemeClr val="tx1"/>
                                          </a:solidFill>
                                          <a:latin typeface="Cambria Math" panose="02040503050406030204" pitchFamily="18" charset="0"/>
                                        </a:rPr>
                                        <m:t>e</m:t>
                                      </m:r>
                                    </m:e>
                                    <m:sup>
                                      <m:r>
                                        <a:rPr lang="en-US" altLang="ko-KR" sz="1800" i="1">
                                          <a:solidFill>
                                            <a:schemeClr val="tx1"/>
                                          </a:solidFill>
                                          <a:latin typeface="Cambria Math" panose="02040503050406030204" pitchFamily="18" charset="0"/>
                                        </a:rPr>
                                        <m:t>(1)</m:t>
                                      </m:r>
                                    </m:sup>
                                  </m:sSup>
                                </m:e>
                              </m:mr>
                              <m:mr>
                                <m:e>
                                  <m:sSup>
                                    <m:sSupPr>
                                      <m:ctrlPr>
                                        <a:rPr lang="en-US" altLang="ko-KR" sz="1800" i="1">
                                          <a:solidFill>
                                            <a:schemeClr val="tx1"/>
                                          </a:solidFill>
                                          <a:latin typeface="Cambria Math" panose="02040503050406030204" pitchFamily="18" charset="0"/>
                                        </a:rPr>
                                      </m:ctrlPr>
                                    </m:sSupPr>
                                    <m:e>
                                      <m:r>
                                        <m:rPr>
                                          <m:sty m:val="p"/>
                                        </m:rPr>
                                        <a:rPr lang="en-US" altLang="ko-KR" sz="1800" i="1">
                                          <a:solidFill>
                                            <a:schemeClr val="tx1"/>
                                          </a:solidFill>
                                          <a:latin typeface="Cambria Math" panose="02040503050406030204" pitchFamily="18" charset="0"/>
                                        </a:rPr>
                                        <m:t>e</m:t>
                                      </m:r>
                                    </m:e>
                                    <m:sup>
                                      <m:r>
                                        <a:rPr lang="en-US" altLang="ko-KR" sz="1800" i="1">
                                          <a:solidFill>
                                            <a:schemeClr val="tx1"/>
                                          </a:solidFill>
                                          <a:latin typeface="Cambria Math" panose="02040503050406030204" pitchFamily="18" charset="0"/>
                                        </a:rPr>
                                        <m:t>(3)</m:t>
                                      </m:r>
                                    </m:sup>
                                  </m:sSup>
                                </m:e>
                              </m:mr>
                              <m:mr>
                                <m:e>
                                  <m:r>
                                    <a:rPr lang="en-US" altLang="ko-KR" sz="1800" i="1" smtClean="0">
                                      <a:solidFill>
                                        <a:schemeClr val="tx1"/>
                                      </a:solidFill>
                                      <a:latin typeface="Cambria Math" panose="02040503050406030204" pitchFamily="18" charset="0"/>
                                    </a:rPr>
                                    <m:t>⋮</m:t>
                                  </m:r>
                                </m:e>
                              </m:mr>
                            </m:m>
                          </m:e>
                          <m:e>
                            <m:sSup>
                              <m:sSupPr>
                                <m:ctrlPr>
                                  <a:rPr lang="en-US" altLang="ko-KR" sz="1800" i="1">
                                    <a:solidFill>
                                      <a:schemeClr val="tx1"/>
                                    </a:solidFill>
                                    <a:latin typeface="Cambria Math" panose="02040503050406030204" pitchFamily="18" charset="0"/>
                                  </a:rPr>
                                </m:ctrlPr>
                              </m:sSupPr>
                              <m:e>
                                <m:r>
                                  <m:rPr>
                                    <m:sty m:val="p"/>
                                  </m:rPr>
                                  <a:rPr lang="en-US" altLang="ko-KR" sz="1800" i="1">
                                    <a:solidFill>
                                      <a:schemeClr val="tx1"/>
                                    </a:solidFill>
                                    <a:latin typeface="Cambria Math" panose="02040503050406030204" pitchFamily="18" charset="0"/>
                                  </a:rPr>
                                  <m:t>e</m:t>
                                </m:r>
                              </m:e>
                              <m:sup>
                                <m:r>
                                  <a:rPr lang="en-US" altLang="ko-KR" sz="1800" i="1">
                                    <a:solidFill>
                                      <a:schemeClr val="tx1"/>
                                    </a:solidFill>
                                    <a:latin typeface="Cambria Math" panose="02040503050406030204" pitchFamily="18" charset="0"/>
                                  </a:rPr>
                                  <m:t>(364)</m:t>
                                </m:r>
                              </m:sup>
                            </m:sSup>
                          </m:e>
                        </m:eqArr>
                      </m:e>
                    </m:d>
                  </m:oMath>
                </a14:m>
                <a:r>
                  <a:rPr lang="en-US" altLang="ko-KR" sz="1800">
                    <a:solidFill>
                      <a:schemeClr val="tx1"/>
                    </a:solidFill>
                    <a:latin typeface="Consolas" panose="020B0609020204030204" pitchFamily="49" charset="0"/>
                  </a:rPr>
                  <a:t> = </a:t>
                </a:r>
                <a14:m>
                  <m:oMath xmlns:m="http://schemas.openxmlformats.org/officeDocument/2006/math">
                    <m:d>
                      <m:dPr>
                        <m:begChr m:val="["/>
                        <m:endChr m:val="]"/>
                        <m:ctrlPr>
                          <a:rPr lang="en-US" altLang="ko-KR" sz="1800" i="1">
                            <a:solidFill>
                              <a:schemeClr val="tx1"/>
                            </a:solidFill>
                            <a:latin typeface="Cambria Math" panose="02040503050406030204" pitchFamily="18" charset="0"/>
                          </a:rPr>
                        </m:ctrlPr>
                      </m:dPr>
                      <m:e>
                        <m:eqArr>
                          <m:eqArrPr>
                            <m:ctrlPr>
                              <a:rPr lang="en-US" altLang="ko-KR" sz="1800" i="1">
                                <a:solidFill>
                                  <a:schemeClr val="tx1"/>
                                </a:solidFill>
                                <a:latin typeface="Cambria Math" panose="02040503050406030204" pitchFamily="18" charset="0"/>
                              </a:rPr>
                            </m:ctrlPr>
                          </m:eqArrPr>
                          <m:e>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g</m:t>
                                </m:r>
                              </m:e>
                              <m:sub>
                                <m:r>
                                  <a:rPr lang="en-US" altLang="ko-KR" sz="1800" i="1">
                                    <a:solidFill>
                                      <a:schemeClr val="tx1"/>
                                    </a:solidFill>
                                    <a:latin typeface="Cambria Math" panose="02040503050406030204" pitchFamily="18" charset="0"/>
                                  </a:rPr>
                                  <m:t>1</m:t>
                                </m:r>
                              </m:sub>
                            </m:sSub>
                          </m:e>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g</m:t>
                                </m:r>
                              </m:e>
                              <m:sub>
                                <m:r>
                                  <a:rPr lang="en-US" altLang="ko-KR" sz="1800" i="1">
                                    <a:solidFill>
                                      <a:schemeClr val="tx1"/>
                                    </a:solidFill>
                                    <a:latin typeface="Cambria Math" panose="02040503050406030204" pitchFamily="18" charset="0"/>
                                  </a:rPr>
                                  <m:t>2</m:t>
                                </m:r>
                              </m:sub>
                            </m:sSub>
                          </m:e>
                          <m:e>
                            <m:r>
                              <a:rPr lang="en-US" altLang="ko-KR" sz="1800" i="1">
                                <a:solidFill>
                                  <a:schemeClr val="tx1"/>
                                </a:solidFill>
                                <a:latin typeface="Cambria Math" panose="02040503050406030204" pitchFamily="18" charset="0"/>
                              </a:rPr>
                              <m:t>⋮</m:t>
                            </m:r>
                          </m:e>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g</m:t>
                                </m:r>
                              </m:e>
                              <m:sub>
                                <m:r>
                                  <a:rPr lang="en-US" altLang="ko-KR" sz="1800" i="1">
                                    <a:solidFill>
                                      <a:schemeClr val="tx1"/>
                                    </a:solidFill>
                                    <a:latin typeface="Cambria Math" panose="02040503050406030204" pitchFamily="18" charset="0"/>
                                  </a:rPr>
                                  <m:t>30</m:t>
                                </m:r>
                              </m:sub>
                            </m:sSub>
                          </m:e>
                        </m:eqArr>
                      </m:e>
                    </m:d>
                  </m:oMath>
                </a14:m>
                <a:r>
                  <a:rPr lang="en-US" altLang="ko-KR" sz="1800">
                    <a:solidFill>
                      <a:schemeClr val="tx1"/>
                    </a:solidFill>
                    <a:latin typeface="Consolas" panose="020B0609020204030204" pitchFamily="49" charset="0"/>
                  </a:rPr>
                  <a:t> </a:t>
                </a:r>
              </a:p>
            </p:txBody>
          </p:sp>
        </mc:Choice>
        <mc:Fallback xmlns="">
          <p:sp>
            <p:nvSpPr>
              <p:cNvPr id="47" name="직사각형 46">
                <a:extLst>
                  <a:ext uri="{FF2B5EF4-FFF2-40B4-BE49-F238E27FC236}">
                    <a16:creationId xmlns:a16="http://schemas.microsoft.com/office/drawing/2014/main" id="{83A86E6C-4653-41EF-B56F-150A21895B04}"/>
                  </a:ext>
                </a:extLst>
              </p:cNvPr>
              <p:cNvSpPr>
                <a:spLocks noRot="1" noChangeAspect="1" noMove="1" noResize="1" noEditPoints="1" noAdjustHandles="1" noChangeArrowheads="1" noChangeShapeType="1" noTextEdit="1"/>
              </p:cNvSpPr>
              <p:nvPr/>
            </p:nvSpPr>
            <p:spPr>
              <a:xfrm>
                <a:off x="1125366" y="1898549"/>
                <a:ext cx="8732312" cy="1434624"/>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D23A009-FE7C-450B-80EF-D5682334D4E3}"/>
                  </a:ext>
                </a:extLst>
              </p:cNvPr>
              <p:cNvSpPr txBox="1"/>
              <p:nvPr/>
            </p:nvSpPr>
            <p:spPr>
              <a:xfrm>
                <a:off x="1023033" y="3564026"/>
                <a:ext cx="9072538" cy="2595198"/>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그레디언트는  </a:t>
                </a:r>
                <a:r>
                  <a:rPr lang="en-US" altLang="ko-KR" sz="1800">
                    <a:solidFill>
                      <a:schemeClr val="tx1"/>
                    </a:solidFill>
                    <a:latin typeface="고도 M" panose="02000503000000020004" pitchFamily="2" charset="-127"/>
                    <a:ea typeface="고도 M" panose="02000503000000020004" pitchFamily="2" charset="-127"/>
                  </a:rPr>
                  <a:t>X</a:t>
                </a:r>
                <a:r>
                  <a:rPr lang="ko-KR" altLang="en-US" sz="1800">
                    <a:solidFill>
                      <a:schemeClr val="tx1"/>
                    </a:solidFill>
                    <a:latin typeface="고도 M" panose="02000503000000020004" pitchFamily="2" charset="-127"/>
                    <a:ea typeface="고도 M" panose="02000503000000020004" pitchFamily="2" charset="-127"/>
                  </a:rPr>
                  <a:t>와 </a:t>
                </a:r>
                <a:r>
                  <a:rPr lang="en-US" altLang="ko-KR" sz="1800">
                    <a:solidFill>
                      <a:schemeClr val="tx1"/>
                    </a:solidFill>
                    <a:latin typeface="고도 M" panose="02000503000000020004" pitchFamily="2" charset="-127"/>
                    <a:ea typeface="고도 M" panose="02000503000000020004" pitchFamily="2" charset="-127"/>
                  </a:rPr>
                  <a:t>E</a:t>
                </a:r>
                <a:r>
                  <a:rPr lang="ko-KR" altLang="en-US" sz="1800">
                    <a:solidFill>
                      <a:schemeClr val="tx1"/>
                    </a:solidFill>
                    <a:latin typeface="고도 M" panose="02000503000000020004" pitchFamily="2" charset="-127"/>
                    <a:ea typeface="고도 M" panose="02000503000000020004" pitchFamily="2" charset="-127"/>
                  </a:rPr>
                  <a:t>의 곱이다</a:t>
                </a:r>
                <a:r>
                  <a:rPr lang="en-US" altLang="ko-KR" sz="1800">
                    <a:solidFill>
                      <a:schemeClr val="tx1"/>
                    </a:solidFill>
                    <a:latin typeface="고도 M" panose="02000503000000020004" pitchFamily="2" charset="-127"/>
                    <a:ea typeface="고도 M" panose="02000503000000020004" pitchFamily="2" charset="-127"/>
                  </a:rPr>
                  <a:t>. </a:t>
                </a:r>
              </a:p>
              <a:p>
                <a:pPr algn="l"/>
                <a:r>
                  <a:rPr lang="ko-KR" altLang="en-US" sz="1800">
                    <a:solidFill>
                      <a:schemeClr val="tx1"/>
                    </a:solidFill>
                    <a:latin typeface="고도 M" panose="02000503000000020004" pitchFamily="2" charset="-127"/>
                    <a:ea typeface="고도 M" panose="02000503000000020004" pitchFamily="2" charset="-127"/>
                  </a:rPr>
                  <a:t>그러나 벡터 연산에서 </a:t>
                </a:r>
                <a:r>
                  <a:rPr lang="en-US" altLang="ko-KR" sz="1800">
                    <a:solidFill>
                      <a:schemeClr val="tx1"/>
                    </a:solidFill>
                    <a:latin typeface="고도 M" panose="02000503000000020004" pitchFamily="2" charset="-127"/>
                    <a:ea typeface="고도 M" panose="02000503000000020004" pitchFamily="2" charset="-127"/>
                  </a:rPr>
                  <a:t>X</a:t>
                </a:r>
                <a:r>
                  <a:rPr lang="ko-KR" altLang="en-US" sz="1800">
                    <a:solidFill>
                      <a:schemeClr val="tx1"/>
                    </a:solidFill>
                    <a:latin typeface="고도 M" panose="02000503000000020004" pitchFamily="2" charset="-127"/>
                    <a:ea typeface="고도 M" panose="02000503000000020004" pitchFamily="2" charset="-127"/>
                  </a:rPr>
                  <a:t>의 크기는 </a:t>
                </a:r>
                <a:r>
                  <a:rPr lang="en-US" altLang="ko-KR" sz="1800">
                    <a:solidFill>
                      <a:schemeClr val="tx1"/>
                    </a:solidFill>
                    <a:latin typeface="고도 M" panose="02000503000000020004" pitchFamily="2" charset="-127"/>
                    <a:ea typeface="고도 M" panose="02000503000000020004" pitchFamily="2" charset="-127"/>
                  </a:rPr>
                  <a:t>(364, 30) </a:t>
                </a:r>
                <a:r>
                  <a:rPr lang="ko-KR" altLang="en-US" sz="1800">
                    <a:solidFill>
                      <a:schemeClr val="tx1"/>
                    </a:solidFill>
                    <a:latin typeface="고도 M" panose="02000503000000020004" pitchFamily="2" charset="-127"/>
                    <a:ea typeface="고도 M" panose="02000503000000020004" pitchFamily="2" charset="-127"/>
                  </a:rPr>
                  <a:t>이고 </a:t>
                </a:r>
                <a:endParaRPr lang="en-US" altLang="ko-KR" sz="1800">
                  <a:solidFill>
                    <a:schemeClr val="tx1"/>
                  </a:solidFill>
                  <a:latin typeface="고도 M" panose="02000503000000020004" pitchFamily="2" charset="-127"/>
                  <a:ea typeface="고도 M" panose="02000503000000020004" pitchFamily="2" charset="-127"/>
                </a:endParaRPr>
              </a:p>
              <a:p>
                <a:pPr algn="l"/>
                <a:r>
                  <a:rPr lang="en-US" altLang="ko-KR" sz="1800">
                    <a:solidFill>
                      <a:schemeClr val="tx1"/>
                    </a:solidFill>
                    <a:latin typeface="고도 M" panose="02000503000000020004" pitchFamily="2" charset="-127"/>
                    <a:ea typeface="고도 M" panose="02000503000000020004" pitchFamily="2" charset="-127"/>
                  </a:rPr>
                  <a:t>E</a:t>
                </a:r>
                <a:r>
                  <a:rPr lang="ko-KR" altLang="en-US" sz="1800">
                    <a:solidFill>
                      <a:schemeClr val="tx1"/>
                    </a:solidFill>
                    <a:latin typeface="고도 M" panose="02000503000000020004" pitchFamily="2" charset="-127"/>
                    <a:ea typeface="고도 M" panose="02000503000000020004" pitchFamily="2" charset="-127"/>
                  </a:rPr>
                  <a:t>는 </a:t>
                </a:r>
                <a:r>
                  <a:rPr lang="en-US" altLang="ko-KR" sz="1800">
                    <a:solidFill>
                      <a:schemeClr val="tx1"/>
                    </a:solidFill>
                    <a:latin typeface="고도 M" panose="02000503000000020004" pitchFamily="2" charset="-127"/>
                    <a:ea typeface="고도 M" panose="02000503000000020004" pitchFamily="2" charset="-127"/>
                  </a:rPr>
                  <a:t>( 364, 1) </a:t>
                </a:r>
                <a:r>
                  <a:rPr lang="ko-KR" altLang="en-US" sz="1800">
                    <a:solidFill>
                      <a:schemeClr val="tx1"/>
                    </a:solidFill>
                    <a:latin typeface="고도 M" panose="02000503000000020004" pitchFamily="2" charset="-127"/>
                    <a:ea typeface="고도 M" panose="02000503000000020004" pitchFamily="2" charset="-127"/>
                  </a:rPr>
                  <a:t>이므로  행렬의 곱을 할 수 없다</a:t>
                </a:r>
                <a:r>
                  <a:rPr lang="en-US" altLang="ko-KR" sz="1800">
                    <a:solidFill>
                      <a:schemeClr val="tx1"/>
                    </a:solidFill>
                    <a:latin typeface="고도 M" panose="02000503000000020004" pitchFamily="2" charset="-127"/>
                    <a:ea typeface="고도 M" panose="02000503000000020004" pitchFamily="2" charset="-127"/>
                  </a:rPr>
                  <a:t>.</a:t>
                </a:r>
              </a:p>
              <a:p>
                <a:pPr algn="l"/>
                <a:endParaRPr lang="en-US" altLang="ko-KR" sz="1800">
                  <a:solidFill>
                    <a:schemeClr val="tx1"/>
                  </a:solidFill>
                  <a:latin typeface="고도 M" panose="02000503000000020004" pitchFamily="2" charset="-127"/>
                  <a:ea typeface="고도 M" panose="02000503000000020004" pitchFamily="2" charset="-127"/>
                </a:endParaRPr>
              </a:p>
              <a:p>
                <a:pPr algn="l"/>
                <a:r>
                  <a:rPr lang="ko-KR" altLang="en-US" sz="1800">
                    <a:solidFill>
                      <a:schemeClr val="tx1"/>
                    </a:solidFill>
                    <a:latin typeface="고도 M" panose="02000503000000020004" pitchFamily="2" charset="-127"/>
                    <a:ea typeface="고도 M" panose="02000503000000020004" pitchFamily="2" charset="-127"/>
                  </a:rPr>
                  <a:t>이때 </a:t>
                </a:r>
                <a:r>
                  <a:rPr lang="en-US" altLang="ko-KR" sz="1800">
                    <a:solidFill>
                      <a:schemeClr val="tx1"/>
                    </a:solidFill>
                    <a:latin typeface="고도 M" panose="02000503000000020004" pitchFamily="2" charset="-127"/>
                    <a:ea typeface="고도 M" panose="02000503000000020004" pitchFamily="2" charset="-127"/>
                  </a:rPr>
                  <a:t>X</a:t>
                </a:r>
                <a:r>
                  <a:rPr lang="ko-KR" altLang="en-US" sz="1800">
                    <a:solidFill>
                      <a:schemeClr val="tx1"/>
                    </a:solidFill>
                    <a:latin typeface="고도 M" panose="02000503000000020004" pitchFamily="2" charset="-127"/>
                    <a:ea typeface="고도 M" panose="02000503000000020004" pitchFamily="2" charset="-127"/>
                  </a:rPr>
                  <a:t>를 전치하면 행과 열이 바뀌므로 </a:t>
                </a:r>
                <a:endParaRPr lang="en-US" altLang="ko-KR" sz="1800">
                  <a:solidFill>
                    <a:schemeClr val="tx1"/>
                  </a:solidFill>
                  <a:latin typeface="고도 M" panose="02000503000000020004" pitchFamily="2" charset="-127"/>
                  <a:ea typeface="고도 M" panose="02000503000000020004" pitchFamily="2" charset="-127"/>
                </a:endParaRPr>
              </a:p>
              <a:p>
                <a14:m>
                  <m:oMath xmlns:m="http://schemas.openxmlformats.org/officeDocument/2006/math">
                    <m:sSup>
                      <m:sSupPr>
                        <m:ctrlPr>
                          <a:rPr lang="en-US" altLang="ko-KR" sz="1800" i="1">
                            <a:solidFill>
                              <a:srgbClr val="000000"/>
                            </a:solidFill>
                            <a:latin typeface="Cambria Math" panose="02040503050406030204" pitchFamily="18" charset="0"/>
                          </a:rPr>
                        </m:ctrlPr>
                      </m:sSupPr>
                      <m:e>
                        <m:r>
                          <m:rPr>
                            <m:sty m:val="p"/>
                          </m:rPr>
                          <a:rPr lang="en-US" altLang="ko-KR" sz="1800" i="1">
                            <a:solidFill>
                              <a:srgbClr val="000000"/>
                            </a:solidFill>
                            <a:latin typeface="Cambria Math" panose="02040503050406030204" pitchFamily="18" charset="0"/>
                          </a:rPr>
                          <m:t>X</m:t>
                        </m:r>
                      </m:e>
                      <m:sup>
                        <m:r>
                          <m:rPr>
                            <m:sty m:val="p"/>
                          </m:rPr>
                          <a:rPr lang="en-US" altLang="ko-KR" sz="1800" i="1">
                            <a:solidFill>
                              <a:srgbClr val="000000"/>
                            </a:solidFill>
                            <a:latin typeface="Cambria Math" panose="02040503050406030204" pitchFamily="18" charset="0"/>
                          </a:rPr>
                          <m:t>T</m:t>
                        </m:r>
                      </m:sup>
                    </m:sSup>
                  </m:oMath>
                </a14:m>
                <a:r>
                  <a:rPr lang="ko-KR" altLang="en-US" sz="1800">
                    <a:solidFill>
                      <a:schemeClr val="tx1"/>
                    </a:solidFill>
                    <a:latin typeface="고도 M" panose="02000503000000020004" pitchFamily="2" charset="-127"/>
                    <a:ea typeface="고도 M" panose="02000503000000020004" pitchFamily="2" charset="-127"/>
                  </a:rPr>
                  <a:t> </a:t>
                </a:r>
                <a:r>
                  <a:rPr lang="en-US" altLang="ko-KR" sz="1800">
                    <a:solidFill>
                      <a:schemeClr val="tx1"/>
                    </a:solidFill>
                    <a:latin typeface="고도 M" panose="02000503000000020004" pitchFamily="2" charset="-127"/>
                    <a:ea typeface="고도 M" panose="02000503000000020004" pitchFamily="2" charset="-127"/>
                  </a:rPr>
                  <a:t>( 30, 364) </a:t>
                </a:r>
                <a:r>
                  <a:rPr lang="ko-KR" altLang="en-US" sz="1800">
                    <a:solidFill>
                      <a:schemeClr val="tx1"/>
                    </a:solidFill>
                    <a:latin typeface="고도 M" panose="02000503000000020004" pitchFamily="2" charset="-127"/>
                    <a:ea typeface="고도 M" panose="02000503000000020004" pitchFamily="2" charset="-127"/>
                  </a:rPr>
                  <a:t>가  되므로 </a:t>
                </a:r>
                <a:endParaRPr lang="en-US" altLang="ko-KR" sz="1800">
                  <a:solidFill>
                    <a:schemeClr val="tx1"/>
                  </a:solidFill>
                  <a:latin typeface="고도 M" panose="02000503000000020004" pitchFamily="2" charset="-127"/>
                  <a:ea typeface="고도 M" panose="02000503000000020004" pitchFamily="2" charset="-127"/>
                </a:endParaRPr>
              </a:p>
              <a:p>
                <a:endParaRPr lang="en-US" altLang="ko-KR" sz="1800">
                  <a:solidFill>
                    <a:schemeClr val="tx1"/>
                  </a:solidFill>
                  <a:latin typeface="고도 M" panose="02000503000000020004" pitchFamily="2" charset="-127"/>
                  <a:ea typeface="고도 M" panose="02000503000000020004" pitchFamily="2" charset="-127"/>
                </a:endParaRPr>
              </a:p>
              <a:p>
                <a14:m>
                  <m:oMath xmlns:m="http://schemas.openxmlformats.org/officeDocument/2006/math">
                    <m:sSup>
                      <m:sSupPr>
                        <m:ctrlPr>
                          <a:rPr lang="en-US" altLang="ko-KR" sz="1800" i="1">
                            <a:solidFill>
                              <a:schemeClr val="tx1"/>
                            </a:solidFill>
                            <a:latin typeface="Cambria Math" panose="02040503050406030204" pitchFamily="18" charset="0"/>
                          </a:rPr>
                        </m:ctrlPr>
                      </m:sSupPr>
                      <m:e>
                        <m:r>
                          <m:rPr>
                            <m:sty m:val="p"/>
                          </m:rPr>
                          <a:rPr lang="en-US" altLang="ko-KR" sz="1800" i="1">
                            <a:solidFill>
                              <a:schemeClr val="tx1"/>
                            </a:solidFill>
                            <a:latin typeface="Cambria Math" panose="02040503050406030204" pitchFamily="18" charset="0"/>
                          </a:rPr>
                          <m:t>X</m:t>
                        </m:r>
                      </m:e>
                      <m:sup>
                        <m:r>
                          <m:rPr>
                            <m:sty m:val="p"/>
                          </m:rPr>
                          <a:rPr lang="en-US" altLang="ko-KR" sz="1800" i="1">
                            <a:solidFill>
                              <a:schemeClr val="tx1"/>
                            </a:solidFill>
                            <a:latin typeface="Cambria Math" panose="02040503050406030204" pitchFamily="18" charset="0"/>
                          </a:rPr>
                          <m:t>T</m:t>
                        </m:r>
                      </m:sup>
                    </m:sSup>
                    <m:r>
                      <a:rPr lang="en-US" altLang="ko-KR" sz="1800" b="0" i="1" smtClean="0">
                        <a:solidFill>
                          <a:schemeClr val="tx1"/>
                        </a:solidFill>
                        <a:latin typeface="Cambria Math" panose="02040503050406030204" pitchFamily="18" charset="0"/>
                      </a:rPr>
                      <m:t>𝐸</m:t>
                    </m:r>
                  </m:oMath>
                </a14:m>
                <a:r>
                  <a:rPr lang="ko-KR" altLang="en-US" sz="1800">
                    <a:solidFill>
                      <a:schemeClr val="tx1"/>
                    </a:solidFill>
                    <a:latin typeface="고도 M" panose="02000503000000020004" pitchFamily="2" charset="-127"/>
                    <a:ea typeface="고도 M" panose="02000503000000020004" pitchFamily="2" charset="-127"/>
                  </a:rPr>
                  <a:t> 는  </a:t>
                </a:r>
                <a:r>
                  <a:rPr lang="en-US" altLang="ko-KR" sz="1800">
                    <a:solidFill>
                      <a:schemeClr val="tx1"/>
                    </a:solidFill>
                    <a:latin typeface="고도 M" panose="02000503000000020004" pitchFamily="2" charset="-127"/>
                    <a:ea typeface="고도 M" panose="02000503000000020004" pitchFamily="2" charset="-127"/>
                  </a:rPr>
                  <a:t>( 30, 364 ) •( 364, 1 ) </a:t>
                </a:r>
                <a:r>
                  <a:rPr lang="ko-KR" altLang="en-US" sz="1800">
                    <a:solidFill>
                      <a:schemeClr val="tx1"/>
                    </a:solidFill>
                    <a:latin typeface="고도 M" panose="02000503000000020004" pitchFamily="2" charset="-127"/>
                    <a:ea typeface="고도 M" panose="02000503000000020004" pitchFamily="2" charset="-127"/>
                  </a:rPr>
                  <a:t>이므로 곱이 가능하고 </a:t>
                </a:r>
                <a:endParaRPr lang="en-US" altLang="ko-KR" sz="1800">
                  <a:solidFill>
                    <a:schemeClr val="tx1"/>
                  </a:solidFill>
                  <a:latin typeface="고도 M" panose="02000503000000020004" pitchFamily="2" charset="-127"/>
                  <a:ea typeface="고도 M" panose="02000503000000020004" pitchFamily="2" charset="-127"/>
                </a:endParaRPr>
              </a:p>
              <a:p>
                <a:r>
                  <a:rPr lang="ko-KR" altLang="en-US" sz="1800">
                    <a:solidFill>
                      <a:schemeClr val="tx1"/>
                    </a:solidFill>
                    <a:latin typeface="고도 M" panose="02000503000000020004" pitchFamily="2" charset="-127"/>
                    <a:ea typeface="고도 M" panose="02000503000000020004" pitchFamily="2" charset="-127"/>
                  </a:rPr>
                  <a:t>결과는  </a:t>
                </a:r>
                <a:r>
                  <a:rPr lang="en-US" altLang="ko-KR" sz="1800">
                    <a:solidFill>
                      <a:schemeClr val="tx1"/>
                    </a:solidFill>
                    <a:latin typeface="고도 M" panose="02000503000000020004" pitchFamily="2" charset="-127"/>
                    <a:ea typeface="고도 M" panose="02000503000000020004" pitchFamily="2" charset="-127"/>
                  </a:rPr>
                  <a:t>( 30, 1) </a:t>
                </a:r>
                <a:r>
                  <a:rPr lang="ko-KR" altLang="en-US" sz="1800">
                    <a:solidFill>
                      <a:schemeClr val="tx1"/>
                    </a:solidFill>
                    <a:latin typeface="고도 M" panose="02000503000000020004" pitchFamily="2" charset="-127"/>
                    <a:ea typeface="고도 M" panose="02000503000000020004" pitchFamily="2" charset="-127"/>
                  </a:rPr>
                  <a:t>이  되므로 </a:t>
                </a:r>
                <a:r>
                  <a:rPr lang="ko-KR" altLang="en-US" sz="1800" err="1">
                    <a:solidFill>
                      <a:schemeClr val="tx1"/>
                    </a:solidFill>
                    <a:latin typeface="고도 M" panose="02000503000000020004" pitchFamily="2" charset="-127"/>
                    <a:ea typeface="고도 M" panose="02000503000000020004" pitchFamily="2" charset="-127"/>
                  </a:rPr>
                  <a:t>그레디언트와</a:t>
                </a:r>
                <a:r>
                  <a:rPr lang="ko-KR" altLang="en-US" sz="1800">
                    <a:solidFill>
                      <a:schemeClr val="tx1"/>
                    </a:solidFill>
                    <a:latin typeface="고도 M" panose="02000503000000020004" pitchFamily="2" charset="-127"/>
                    <a:ea typeface="고도 M" panose="02000503000000020004" pitchFamily="2" charset="-127"/>
                  </a:rPr>
                  <a:t> 같은 행렬을 구할 수 있다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7" name="TextBox 6">
                <a:extLst>
                  <a:ext uri="{FF2B5EF4-FFF2-40B4-BE49-F238E27FC236}">
                    <a16:creationId xmlns:a16="http://schemas.microsoft.com/office/drawing/2014/main" id="{7D23A009-FE7C-450B-80EF-D5682334D4E3}"/>
                  </a:ext>
                </a:extLst>
              </p:cNvPr>
              <p:cNvSpPr txBox="1">
                <a:spLocks noRot="1" noChangeAspect="1" noMove="1" noResize="1" noEditPoints="1" noAdjustHandles="1" noChangeArrowheads="1" noChangeShapeType="1" noTextEdit="1"/>
              </p:cNvSpPr>
              <p:nvPr/>
            </p:nvSpPr>
            <p:spPr>
              <a:xfrm>
                <a:off x="1023033" y="3564026"/>
                <a:ext cx="9072538" cy="2595198"/>
              </a:xfrm>
              <a:prstGeom prst="rect">
                <a:avLst/>
              </a:prstGeom>
              <a:blipFill>
                <a:blip r:embed="rId6"/>
                <a:stretch>
                  <a:fillRect l="-605" t="-1176" b="-3059"/>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639580812"/>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배치경사 하강법 </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4.2 </a:t>
            </a:r>
            <a:r>
              <a:rPr lang="ko-KR" altLang="en-US" sz="1800" b="1">
                <a:solidFill>
                  <a:srgbClr val="000000"/>
                </a:solidFill>
                <a:ea typeface="-2002" pitchFamily="18" charset="-127"/>
              </a:rPr>
              <a:t>배치경사 하강법 구현</a:t>
            </a:r>
          </a:p>
        </p:txBody>
      </p:sp>
      <p:sp>
        <p:nvSpPr>
          <p:cNvPr id="2" name="TextBox 1">
            <a:extLst>
              <a:ext uri="{FF2B5EF4-FFF2-40B4-BE49-F238E27FC236}">
                <a16:creationId xmlns:a16="http://schemas.microsoft.com/office/drawing/2014/main" id="{A736AE61-E915-4BB9-8F77-7F2D758C56B2}"/>
              </a:ext>
            </a:extLst>
          </p:cNvPr>
          <p:cNvSpPr txBox="1"/>
          <p:nvPr/>
        </p:nvSpPr>
        <p:spPr>
          <a:xfrm>
            <a:off x="4525767" y="1521143"/>
            <a:ext cx="6334018" cy="3785652"/>
          </a:xfrm>
          <a:prstGeom prst="rect">
            <a:avLst/>
          </a:prstGeom>
          <a:noFill/>
        </p:spPr>
        <p:txBody>
          <a:bodyPr wrap="square" rtlCol="0">
            <a:spAutoFit/>
          </a:bodyPr>
          <a:lstStyle/>
          <a:p>
            <a:r>
              <a:rPr lang="ko-KR" altLang="en-US" sz="1200">
                <a:solidFill>
                  <a:schemeClr val="tx1"/>
                </a:solidFill>
                <a:latin typeface="Consolas" panose="020B0609020204030204" pitchFamily="49" charset="0"/>
                <a:ea typeface="고도 M" panose="02000503000000020004" pitchFamily="2" charset="-127"/>
              </a:rPr>
              <a:t>        </a:t>
            </a:r>
            <a:r>
              <a:rPr lang="en-US" altLang="ko-KR" sz="1200">
                <a:solidFill>
                  <a:schemeClr val="tx1"/>
                </a:solidFill>
                <a:latin typeface="Consolas" panose="020B0609020204030204" pitchFamily="49" charset="0"/>
                <a:ea typeface="고도 M" panose="02000503000000020004" pitchFamily="2" charset="-127"/>
              </a:rPr>
              <a:t>for i in range(epochs):</a:t>
            </a:r>
          </a:p>
          <a:p>
            <a:r>
              <a:rPr lang="en-US" altLang="ko-KR" sz="1200">
                <a:solidFill>
                  <a:schemeClr val="tx1"/>
                </a:solidFill>
                <a:latin typeface="Consolas" panose="020B0609020204030204" pitchFamily="49" charset="0"/>
                <a:ea typeface="고도 M" panose="02000503000000020004" pitchFamily="2" charset="-127"/>
              </a:rPr>
              <a:t>            z = self.forpass(x)               # </a:t>
            </a:r>
            <a:r>
              <a:rPr lang="ko-KR" altLang="en-US" sz="1200">
                <a:solidFill>
                  <a:schemeClr val="tx1"/>
                </a:solidFill>
                <a:latin typeface="Consolas" panose="020B0609020204030204" pitchFamily="49" charset="0"/>
                <a:ea typeface="고도 M" panose="02000503000000020004" pitchFamily="2" charset="-127"/>
              </a:rPr>
              <a:t>정방향 계산을 수행합니다</a:t>
            </a:r>
            <a:r>
              <a:rPr lang="en-US" altLang="ko-KR" sz="1200">
                <a:solidFill>
                  <a:schemeClr val="tx1"/>
                </a:solidFill>
                <a:latin typeface="Consolas" panose="020B0609020204030204" pitchFamily="49" charset="0"/>
                <a:ea typeface="고도 M" panose="02000503000000020004" pitchFamily="2" charset="-127"/>
              </a:rPr>
              <a:t>.</a:t>
            </a:r>
          </a:p>
          <a:p>
            <a:r>
              <a:rPr lang="en-US" altLang="ko-KR" sz="1200">
                <a:solidFill>
                  <a:schemeClr val="tx1"/>
                </a:solidFill>
                <a:latin typeface="Consolas" panose="020B0609020204030204" pitchFamily="49" charset="0"/>
                <a:ea typeface="고도 M" panose="02000503000000020004" pitchFamily="2" charset="-127"/>
              </a:rPr>
              <a:t>            a = self.activation(z)            # </a:t>
            </a:r>
            <a:r>
              <a:rPr lang="ko-KR" altLang="en-US" sz="1200">
                <a:solidFill>
                  <a:schemeClr val="tx1"/>
                </a:solidFill>
                <a:latin typeface="Consolas" panose="020B0609020204030204" pitchFamily="49" charset="0"/>
                <a:ea typeface="고도 M" panose="02000503000000020004" pitchFamily="2" charset="-127"/>
              </a:rPr>
              <a:t>활성화 함수를 적용합니다</a:t>
            </a:r>
            <a:r>
              <a:rPr lang="en-US" altLang="ko-KR" sz="1200">
                <a:solidFill>
                  <a:schemeClr val="tx1"/>
                </a:solidFill>
                <a:latin typeface="Consolas" panose="020B0609020204030204" pitchFamily="49" charset="0"/>
                <a:ea typeface="고도 M" panose="02000503000000020004" pitchFamily="2" charset="-127"/>
              </a:rPr>
              <a:t>.</a:t>
            </a:r>
          </a:p>
          <a:p>
            <a:r>
              <a:rPr lang="en-US" altLang="ko-KR" sz="1200">
                <a:solidFill>
                  <a:schemeClr val="tx1"/>
                </a:solidFill>
                <a:latin typeface="Consolas" panose="020B0609020204030204" pitchFamily="49" charset="0"/>
                <a:ea typeface="고도 M" panose="02000503000000020004" pitchFamily="2" charset="-127"/>
              </a:rPr>
              <a:t>            err = -(y - a)                    # </a:t>
            </a:r>
            <a:r>
              <a:rPr lang="ko-KR" altLang="en-US" sz="1200">
                <a:solidFill>
                  <a:schemeClr val="tx1"/>
                </a:solidFill>
                <a:latin typeface="Consolas" panose="020B0609020204030204" pitchFamily="49" charset="0"/>
                <a:ea typeface="고도 M" panose="02000503000000020004" pitchFamily="2" charset="-127"/>
              </a:rPr>
              <a:t>오차를 계산합니다</a:t>
            </a:r>
            <a:r>
              <a:rPr lang="en-US" altLang="ko-KR" sz="1200">
                <a:solidFill>
                  <a:schemeClr val="tx1"/>
                </a:solidFill>
                <a:latin typeface="Consolas" panose="020B0609020204030204" pitchFamily="49" charset="0"/>
                <a:ea typeface="고도 M" panose="02000503000000020004" pitchFamily="2" charset="-127"/>
              </a:rPr>
              <a:t>.</a:t>
            </a:r>
          </a:p>
          <a:p>
            <a:r>
              <a:rPr lang="en-US" altLang="ko-KR" sz="1200">
                <a:solidFill>
                  <a:schemeClr val="tx1"/>
                </a:solidFill>
                <a:latin typeface="Consolas" panose="020B0609020204030204" pitchFamily="49" charset="0"/>
                <a:ea typeface="고도 M" panose="02000503000000020004" pitchFamily="2" charset="-127"/>
              </a:rPr>
              <a:t>            # </a:t>
            </a:r>
            <a:r>
              <a:rPr lang="ko-KR" altLang="en-US" sz="1200">
                <a:solidFill>
                  <a:schemeClr val="tx1"/>
                </a:solidFill>
                <a:latin typeface="Consolas" panose="020B0609020204030204" pitchFamily="49" charset="0"/>
                <a:ea typeface="고도 M" panose="02000503000000020004" pitchFamily="2" charset="-127"/>
              </a:rPr>
              <a:t>오차를 역전파하여 그래디언트를 계산합니다</a:t>
            </a:r>
            <a:r>
              <a:rPr lang="en-US" altLang="ko-KR" sz="1200">
                <a:solidFill>
                  <a:schemeClr val="tx1"/>
                </a:solidFill>
                <a:latin typeface="Consolas" panose="020B0609020204030204" pitchFamily="49" charset="0"/>
                <a:ea typeface="고도 M" panose="02000503000000020004" pitchFamily="2" charset="-127"/>
              </a:rPr>
              <a:t>.</a:t>
            </a:r>
          </a:p>
          <a:p>
            <a:r>
              <a:rPr lang="en-US" altLang="ko-KR" sz="1200">
                <a:solidFill>
                  <a:schemeClr val="tx1"/>
                </a:solidFill>
                <a:latin typeface="Consolas" panose="020B0609020204030204" pitchFamily="49" charset="0"/>
                <a:ea typeface="고도 M" panose="02000503000000020004" pitchFamily="2" charset="-127"/>
              </a:rPr>
              <a:t>            w_grad, b_grad = self.backprop(x, err)</a:t>
            </a:r>
          </a:p>
          <a:p>
            <a:r>
              <a:rPr lang="en-US" altLang="ko-KR" sz="1200">
                <a:solidFill>
                  <a:schemeClr val="tx1"/>
                </a:solidFill>
                <a:latin typeface="Consolas" panose="020B0609020204030204" pitchFamily="49" charset="0"/>
                <a:ea typeface="고도 M" panose="02000503000000020004" pitchFamily="2" charset="-127"/>
              </a:rPr>
              <a:t>            # </a:t>
            </a:r>
            <a:r>
              <a:rPr lang="ko-KR" altLang="en-US" sz="1200">
                <a:solidFill>
                  <a:schemeClr val="tx1"/>
                </a:solidFill>
                <a:latin typeface="Consolas" panose="020B0609020204030204" pitchFamily="49" charset="0"/>
                <a:ea typeface="고도 M" panose="02000503000000020004" pitchFamily="2" charset="-127"/>
              </a:rPr>
              <a:t>그래디언트에서 페널티 항의 미분 값을 더합니다</a:t>
            </a:r>
            <a:r>
              <a:rPr lang="en-US" altLang="ko-KR" sz="1200">
                <a:solidFill>
                  <a:schemeClr val="tx1"/>
                </a:solidFill>
                <a:latin typeface="Consolas" panose="020B0609020204030204" pitchFamily="49" charset="0"/>
                <a:ea typeface="고도 M" panose="02000503000000020004" pitchFamily="2" charset="-127"/>
              </a:rPr>
              <a:t>.</a:t>
            </a:r>
          </a:p>
          <a:p>
            <a:r>
              <a:rPr lang="en-US" altLang="ko-KR" sz="1200">
                <a:solidFill>
                  <a:schemeClr val="tx1"/>
                </a:solidFill>
                <a:latin typeface="Consolas" panose="020B0609020204030204" pitchFamily="49" charset="0"/>
                <a:ea typeface="고도 M" panose="02000503000000020004" pitchFamily="2" charset="-127"/>
              </a:rPr>
              <a:t>            w_grad += (self.l1 * np.sign(self.w) + self.l2 * self.w) / m</a:t>
            </a:r>
          </a:p>
          <a:p>
            <a:r>
              <a:rPr lang="en-US" altLang="ko-KR" sz="1200">
                <a:solidFill>
                  <a:schemeClr val="tx1"/>
                </a:solidFill>
                <a:latin typeface="Consolas" panose="020B0609020204030204" pitchFamily="49" charset="0"/>
                <a:ea typeface="고도 M" panose="02000503000000020004" pitchFamily="2" charset="-127"/>
              </a:rPr>
              <a:t>            # </a:t>
            </a:r>
            <a:r>
              <a:rPr lang="ko-KR" altLang="en-US" sz="1200">
                <a:solidFill>
                  <a:schemeClr val="tx1"/>
                </a:solidFill>
                <a:latin typeface="Consolas" panose="020B0609020204030204" pitchFamily="49" charset="0"/>
                <a:ea typeface="고도 M" panose="02000503000000020004" pitchFamily="2" charset="-127"/>
              </a:rPr>
              <a:t>가중치와 절편을 업데이트합니다</a:t>
            </a:r>
            <a:r>
              <a:rPr lang="en-US" altLang="ko-KR" sz="1200">
                <a:solidFill>
                  <a:schemeClr val="tx1"/>
                </a:solidFill>
                <a:latin typeface="Consolas" panose="020B0609020204030204" pitchFamily="49" charset="0"/>
                <a:ea typeface="고도 M" panose="02000503000000020004" pitchFamily="2" charset="-127"/>
              </a:rPr>
              <a:t>.</a:t>
            </a:r>
          </a:p>
          <a:p>
            <a:r>
              <a:rPr lang="en-US" altLang="ko-KR" sz="1200">
                <a:solidFill>
                  <a:schemeClr val="tx1"/>
                </a:solidFill>
                <a:latin typeface="Consolas" panose="020B0609020204030204" pitchFamily="49" charset="0"/>
                <a:ea typeface="고도 M" panose="02000503000000020004" pitchFamily="2" charset="-127"/>
              </a:rPr>
              <a:t>            self.w -= self.lr * w_grad</a:t>
            </a:r>
          </a:p>
          <a:p>
            <a:r>
              <a:rPr lang="en-US" altLang="ko-KR" sz="1200">
                <a:solidFill>
                  <a:schemeClr val="tx1"/>
                </a:solidFill>
                <a:latin typeface="Consolas" panose="020B0609020204030204" pitchFamily="49" charset="0"/>
                <a:ea typeface="고도 M" panose="02000503000000020004" pitchFamily="2" charset="-127"/>
              </a:rPr>
              <a:t>            self.b -= self.lr * b_grad</a:t>
            </a:r>
          </a:p>
          <a:p>
            <a:r>
              <a:rPr lang="en-US" altLang="ko-KR" sz="1200">
                <a:solidFill>
                  <a:schemeClr val="tx1"/>
                </a:solidFill>
                <a:latin typeface="Consolas" panose="020B0609020204030204" pitchFamily="49" charset="0"/>
                <a:ea typeface="고도 M" panose="02000503000000020004" pitchFamily="2" charset="-127"/>
              </a:rPr>
              <a:t>            # </a:t>
            </a:r>
            <a:r>
              <a:rPr lang="ko-KR" altLang="en-US" sz="1200">
                <a:solidFill>
                  <a:schemeClr val="tx1"/>
                </a:solidFill>
                <a:latin typeface="Consolas" panose="020B0609020204030204" pitchFamily="49" charset="0"/>
                <a:ea typeface="고도 M" panose="02000503000000020004" pitchFamily="2" charset="-127"/>
              </a:rPr>
              <a:t>가중치를 기록합니다</a:t>
            </a:r>
            <a:r>
              <a:rPr lang="en-US" altLang="ko-KR" sz="1200">
                <a:solidFill>
                  <a:schemeClr val="tx1"/>
                </a:solidFill>
                <a:latin typeface="Consolas" panose="020B0609020204030204" pitchFamily="49" charset="0"/>
                <a:ea typeface="고도 M" panose="02000503000000020004" pitchFamily="2" charset="-127"/>
              </a:rPr>
              <a:t>.</a:t>
            </a:r>
          </a:p>
          <a:p>
            <a:r>
              <a:rPr lang="en-US" altLang="ko-KR" sz="1200">
                <a:solidFill>
                  <a:schemeClr val="tx1"/>
                </a:solidFill>
                <a:latin typeface="Consolas" panose="020B0609020204030204" pitchFamily="49" charset="0"/>
                <a:ea typeface="고도 M" panose="02000503000000020004" pitchFamily="2" charset="-127"/>
              </a:rPr>
              <a:t>            self.w_history.append(self.w.copy())</a:t>
            </a:r>
          </a:p>
          <a:p>
            <a:r>
              <a:rPr lang="en-US" altLang="ko-KR" sz="1200">
                <a:solidFill>
                  <a:schemeClr val="tx1"/>
                </a:solidFill>
                <a:latin typeface="Consolas" panose="020B0609020204030204" pitchFamily="49" charset="0"/>
                <a:ea typeface="고도 M" panose="02000503000000020004" pitchFamily="2" charset="-127"/>
              </a:rPr>
              <a:t>            # </a:t>
            </a:r>
            <a:r>
              <a:rPr lang="ko-KR" altLang="en-US" sz="1200">
                <a:solidFill>
                  <a:schemeClr val="tx1"/>
                </a:solidFill>
                <a:latin typeface="Consolas" panose="020B0609020204030204" pitchFamily="49" charset="0"/>
                <a:ea typeface="고도 M" panose="02000503000000020004" pitchFamily="2" charset="-127"/>
              </a:rPr>
              <a:t>안전한 로그 계산을 위해 클리핑합니다</a:t>
            </a:r>
            <a:r>
              <a:rPr lang="en-US" altLang="ko-KR" sz="1200">
                <a:solidFill>
                  <a:schemeClr val="tx1"/>
                </a:solidFill>
                <a:latin typeface="Consolas" panose="020B0609020204030204" pitchFamily="49" charset="0"/>
                <a:ea typeface="고도 M" panose="02000503000000020004" pitchFamily="2" charset="-127"/>
              </a:rPr>
              <a:t>.</a:t>
            </a:r>
          </a:p>
          <a:p>
            <a:r>
              <a:rPr lang="en-US" altLang="ko-KR" sz="1200">
                <a:solidFill>
                  <a:schemeClr val="tx1"/>
                </a:solidFill>
                <a:latin typeface="Consolas" panose="020B0609020204030204" pitchFamily="49" charset="0"/>
                <a:ea typeface="고도 M" panose="02000503000000020004" pitchFamily="2" charset="-127"/>
              </a:rPr>
              <a:t>            a = np.clip(a, 1e-10, 1-1e-10)</a:t>
            </a:r>
          </a:p>
          <a:p>
            <a:r>
              <a:rPr lang="en-US" altLang="ko-KR" sz="1200">
                <a:solidFill>
                  <a:schemeClr val="tx1"/>
                </a:solidFill>
                <a:latin typeface="Consolas" panose="020B0609020204030204" pitchFamily="49" charset="0"/>
                <a:ea typeface="고도 M" panose="02000503000000020004" pitchFamily="2" charset="-127"/>
              </a:rPr>
              <a:t>            # </a:t>
            </a:r>
            <a:r>
              <a:rPr lang="ko-KR" altLang="en-US" sz="1200">
                <a:solidFill>
                  <a:schemeClr val="tx1"/>
                </a:solidFill>
                <a:latin typeface="Consolas" panose="020B0609020204030204" pitchFamily="49" charset="0"/>
                <a:ea typeface="고도 M" panose="02000503000000020004" pitchFamily="2" charset="-127"/>
              </a:rPr>
              <a:t>로그 손실과 규제 손실을 더하여 리스트에 추가합니다</a:t>
            </a:r>
            <a:r>
              <a:rPr lang="en-US" altLang="ko-KR" sz="1200">
                <a:solidFill>
                  <a:schemeClr val="tx1"/>
                </a:solidFill>
                <a:latin typeface="Consolas" panose="020B0609020204030204" pitchFamily="49" charset="0"/>
                <a:ea typeface="고도 M" panose="02000503000000020004" pitchFamily="2" charset="-127"/>
              </a:rPr>
              <a:t>.</a:t>
            </a:r>
          </a:p>
          <a:p>
            <a:r>
              <a:rPr lang="en-US" altLang="ko-KR" sz="1200">
                <a:solidFill>
                  <a:schemeClr val="tx1"/>
                </a:solidFill>
                <a:latin typeface="Consolas" panose="020B0609020204030204" pitchFamily="49" charset="0"/>
                <a:ea typeface="고도 M" panose="02000503000000020004" pitchFamily="2" charset="-127"/>
              </a:rPr>
              <a:t>            loss = np.sum(-(y*np.log(a) + (1-y)*np.log(1-a)))</a:t>
            </a:r>
          </a:p>
          <a:p>
            <a:r>
              <a:rPr lang="en-US" altLang="ko-KR" sz="1200">
                <a:solidFill>
                  <a:schemeClr val="tx1"/>
                </a:solidFill>
                <a:latin typeface="Consolas" panose="020B0609020204030204" pitchFamily="49" charset="0"/>
                <a:ea typeface="고도 M" panose="02000503000000020004" pitchFamily="2" charset="-127"/>
              </a:rPr>
              <a:t>            self.losses.append((loss + self.reg_loss()) / m)</a:t>
            </a:r>
          </a:p>
          <a:p>
            <a:r>
              <a:rPr lang="en-US" altLang="ko-KR" sz="1200">
                <a:solidFill>
                  <a:schemeClr val="tx1"/>
                </a:solidFill>
                <a:latin typeface="Consolas" panose="020B0609020204030204" pitchFamily="49" charset="0"/>
                <a:ea typeface="고도 M" panose="02000503000000020004" pitchFamily="2" charset="-127"/>
              </a:rPr>
              <a:t>            # </a:t>
            </a:r>
            <a:r>
              <a:rPr lang="ko-KR" altLang="en-US" sz="1200">
                <a:solidFill>
                  <a:schemeClr val="tx1"/>
                </a:solidFill>
                <a:latin typeface="Consolas" panose="020B0609020204030204" pitchFamily="49" charset="0"/>
                <a:ea typeface="고도 M" panose="02000503000000020004" pitchFamily="2" charset="-127"/>
              </a:rPr>
              <a:t>검증 세트에 대한 손실을 계산합니다</a:t>
            </a:r>
            <a:r>
              <a:rPr lang="en-US" altLang="ko-KR" sz="1200">
                <a:solidFill>
                  <a:schemeClr val="tx1"/>
                </a:solidFill>
                <a:latin typeface="Consolas" panose="020B0609020204030204" pitchFamily="49" charset="0"/>
                <a:ea typeface="고도 M" panose="02000503000000020004" pitchFamily="2" charset="-127"/>
              </a:rPr>
              <a:t>.</a:t>
            </a:r>
          </a:p>
          <a:p>
            <a:r>
              <a:rPr lang="en-US" altLang="ko-KR" sz="1200">
                <a:solidFill>
                  <a:schemeClr val="tx1"/>
                </a:solidFill>
                <a:latin typeface="Consolas" panose="020B0609020204030204" pitchFamily="49" charset="0"/>
                <a:ea typeface="고도 M" panose="02000503000000020004" pitchFamily="2" charset="-127"/>
              </a:rPr>
              <a:t>            self.update_val_loss(x_val, y_val)</a:t>
            </a:r>
            <a:endParaRPr lang="ko-KR" altLang="en-US" sz="1200">
              <a:solidFill>
                <a:schemeClr val="tx1"/>
              </a:solidFill>
              <a:latin typeface="Consolas" panose="020B0609020204030204" pitchFamily="49" charset="0"/>
              <a:ea typeface="고도 M" panose="02000503000000020004" pitchFamily="2" charset="-127"/>
            </a:endParaRPr>
          </a:p>
        </p:txBody>
      </p:sp>
      <p:sp>
        <p:nvSpPr>
          <p:cNvPr id="8" name="TextBox 7">
            <a:extLst>
              <a:ext uri="{FF2B5EF4-FFF2-40B4-BE49-F238E27FC236}">
                <a16:creationId xmlns:a16="http://schemas.microsoft.com/office/drawing/2014/main" id="{A2054785-C745-4C7A-AF67-0336925A6793}"/>
              </a:ext>
            </a:extLst>
          </p:cNvPr>
          <p:cNvSpPr txBox="1"/>
          <p:nvPr/>
        </p:nvSpPr>
        <p:spPr>
          <a:xfrm>
            <a:off x="-841956" y="1418047"/>
            <a:ext cx="6334018" cy="4154984"/>
          </a:xfrm>
          <a:prstGeom prst="rect">
            <a:avLst/>
          </a:prstGeom>
          <a:noFill/>
        </p:spPr>
        <p:txBody>
          <a:bodyPr wrap="square" rtlCol="0">
            <a:spAutoFit/>
          </a:bodyPr>
          <a:lstStyle/>
          <a:p>
            <a:r>
              <a:rPr lang="en-US" altLang="ko-KR" sz="1200">
                <a:solidFill>
                  <a:schemeClr val="tx1"/>
                </a:solidFill>
                <a:latin typeface="Consolas" panose="020B0609020204030204" pitchFamily="49" charset="0"/>
                <a:ea typeface="고도 M" panose="02000503000000020004" pitchFamily="2" charset="-127"/>
              </a:rPr>
              <a:t>        for i in range(epochs): </a:t>
            </a:r>
          </a:p>
          <a:p>
            <a:r>
              <a:rPr lang="en-US" altLang="ko-KR" sz="1200">
                <a:solidFill>
                  <a:schemeClr val="tx1"/>
                </a:solidFill>
                <a:latin typeface="Consolas" panose="020B0609020204030204" pitchFamily="49" charset="0"/>
                <a:ea typeface="고도 M" panose="02000503000000020004" pitchFamily="2" charset="-127"/>
              </a:rPr>
              <a:t>            loss = 0</a:t>
            </a:r>
          </a:p>
          <a:p>
            <a:r>
              <a:rPr lang="en-US" altLang="ko-KR" sz="1200">
                <a:solidFill>
                  <a:schemeClr val="tx1"/>
                </a:solidFill>
                <a:latin typeface="Consolas" panose="020B0609020204030204" pitchFamily="49" charset="0"/>
                <a:ea typeface="고도 M" panose="02000503000000020004" pitchFamily="2" charset="-127"/>
              </a:rPr>
              <a:t>            # </a:t>
            </a:r>
            <a:r>
              <a:rPr lang="ko-KR" altLang="en-US" sz="1200">
                <a:solidFill>
                  <a:schemeClr val="tx1"/>
                </a:solidFill>
                <a:latin typeface="Consolas" panose="020B0609020204030204" pitchFamily="49" charset="0"/>
                <a:ea typeface="고도 M" panose="02000503000000020004" pitchFamily="2" charset="-127"/>
              </a:rPr>
              <a:t>인덱스를 섞습니다</a:t>
            </a:r>
          </a:p>
          <a:p>
            <a:r>
              <a:rPr lang="ko-KR" altLang="en-US" sz="1200">
                <a:solidFill>
                  <a:schemeClr val="tx1"/>
                </a:solidFill>
                <a:latin typeface="Consolas" panose="020B0609020204030204" pitchFamily="49" charset="0"/>
                <a:ea typeface="고도 M" panose="02000503000000020004" pitchFamily="2" charset="-127"/>
              </a:rPr>
              <a:t>            </a:t>
            </a:r>
            <a:r>
              <a:rPr lang="en-US" altLang="ko-KR" sz="1200">
                <a:solidFill>
                  <a:schemeClr val="tx1"/>
                </a:solidFill>
                <a:latin typeface="Consolas" panose="020B0609020204030204" pitchFamily="49" charset="0"/>
                <a:ea typeface="고도 M" panose="02000503000000020004" pitchFamily="2" charset="-127"/>
              </a:rPr>
              <a:t>indexes = np.random.permutation(np.arange(len(x)))</a:t>
            </a:r>
          </a:p>
          <a:p>
            <a:r>
              <a:rPr lang="en-US" altLang="ko-KR" sz="1200">
                <a:solidFill>
                  <a:schemeClr val="tx1"/>
                </a:solidFill>
                <a:latin typeface="Consolas" panose="020B0609020204030204" pitchFamily="49" charset="0"/>
                <a:ea typeface="고도 M" panose="02000503000000020004" pitchFamily="2" charset="-127"/>
              </a:rPr>
              <a:t>            for i in indexes:                      </a:t>
            </a:r>
            <a:endParaRPr lang="ko-KR" altLang="en-US" sz="1200">
              <a:solidFill>
                <a:schemeClr val="tx1"/>
              </a:solidFill>
              <a:latin typeface="Consolas" panose="020B0609020204030204" pitchFamily="49" charset="0"/>
              <a:ea typeface="고도 M" panose="02000503000000020004" pitchFamily="2" charset="-127"/>
            </a:endParaRPr>
          </a:p>
          <a:p>
            <a:r>
              <a:rPr lang="ko-KR" altLang="en-US" sz="1200">
                <a:solidFill>
                  <a:schemeClr val="tx1"/>
                </a:solidFill>
                <a:latin typeface="Consolas" panose="020B0609020204030204" pitchFamily="49" charset="0"/>
                <a:ea typeface="고도 M" panose="02000503000000020004" pitchFamily="2" charset="-127"/>
              </a:rPr>
              <a:t>                </a:t>
            </a:r>
            <a:r>
              <a:rPr lang="en-US" altLang="ko-KR" sz="1200">
                <a:solidFill>
                  <a:schemeClr val="tx1"/>
                </a:solidFill>
                <a:latin typeface="Consolas" panose="020B0609020204030204" pitchFamily="49" charset="0"/>
                <a:ea typeface="고도 M" panose="02000503000000020004" pitchFamily="2" charset="-127"/>
              </a:rPr>
              <a:t>z = self.forpass(x[i])             # </a:t>
            </a:r>
            <a:r>
              <a:rPr lang="ko-KR" altLang="en-US" sz="1200">
                <a:solidFill>
                  <a:schemeClr val="tx1"/>
                </a:solidFill>
                <a:latin typeface="Consolas" panose="020B0609020204030204" pitchFamily="49" charset="0"/>
                <a:ea typeface="고도 M" panose="02000503000000020004" pitchFamily="2" charset="-127"/>
              </a:rPr>
              <a:t>정방향 계산</a:t>
            </a:r>
          </a:p>
          <a:p>
            <a:r>
              <a:rPr lang="ko-KR" altLang="en-US" sz="1200">
                <a:solidFill>
                  <a:schemeClr val="tx1"/>
                </a:solidFill>
                <a:latin typeface="Consolas" panose="020B0609020204030204" pitchFamily="49" charset="0"/>
                <a:ea typeface="고도 M" panose="02000503000000020004" pitchFamily="2" charset="-127"/>
              </a:rPr>
              <a:t>                </a:t>
            </a:r>
            <a:r>
              <a:rPr lang="en-US" altLang="ko-KR" sz="1200">
                <a:solidFill>
                  <a:schemeClr val="tx1"/>
                </a:solidFill>
                <a:latin typeface="Consolas" panose="020B0609020204030204" pitchFamily="49" charset="0"/>
                <a:ea typeface="고도 M" panose="02000503000000020004" pitchFamily="2" charset="-127"/>
              </a:rPr>
              <a:t>a = self.activation(z)             # </a:t>
            </a:r>
            <a:r>
              <a:rPr lang="ko-KR" altLang="en-US" sz="1200">
                <a:solidFill>
                  <a:schemeClr val="tx1"/>
                </a:solidFill>
                <a:latin typeface="Consolas" panose="020B0609020204030204" pitchFamily="49" charset="0"/>
                <a:ea typeface="고도 M" panose="02000503000000020004" pitchFamily="2" charset="-127"/>
              </a:rPr>
              <a:t>활성화 함수 적용</a:t>
            </a:r>
          </a:p>
          <a:p>
            <a:r>
              <a:rPr lang="ko-KR" altLang="en-US" sz="1200">
                <a:solidFill>
                  <a:schemeClr val="tx1"/>
                </a:solidFill>
                <a:latin typeface="Consolas" panose="020B0609020204030204" pitchFamily="49" charset="0"/>
                <a:ea typeface="고도 M" panose="02000503000000020004" pitchFamily="2" charset="-127"/>
              </a:rPr>
              <a:t>                </a:t>
            </a:r>
            <a:r>
              <a:rPr lang="en-US" altLang="ko-KR" sz="1200">
                <a:solidFill>
                  <a:schemeClr val="tx1"/>
                </a:solidFill>
                <a:latin typeface="Consolas" panose="020B0609020204030204" pitchFamily="49" charset="0"/>
                <a:ea typeface="고도 M" panose="02000503000000020004" pitchFamily="2" charset="-127"/>
              </a:rPr>
              <a:t>err = -(y[i] - a)                  # </a:t>
            </a:r>
            <a:r>
              <a:rPr lang="ko-KR" altLang="en-US" sz="1200">
                <a:solidFill>
                  <a:schemeClr val="tx1"/>
                </a:solidFill>
                <a:latin typeface="Consolas" panose="020B0609020204030204" pitchFamily="49" charset="0"/>
                <a:ea typeface="고도 M" panose="02000503000000020004" pitchFamily="2" charset="-127"/>
              </a:rPr>
              <a:t>오차 계산</a:t>
            </a:r>
          </a:p>
          <a:p>
            <a:r>
              <a:rPr lang="ko-KR" altLang="en-US" sz="1200">
                <a:solidFill>
                  <a:schemeClr val="tx1"/>
                </a:solidFill>
                <a:latin typeface="Consolas" panose="020B0609020204030204" pitchFamily="49" charset="0"/>
                <a:ea typeface="고도 M" panose="02000503000000020004" pitchFamily="2" charset="-127"/>
              </a:rPr>
              <a:t>                </a:t>
            </a:r>
            <a:r>
              <a:rPr lang="en-US" altLang="ko-KR" sz="1200">
                <a:solidFill>
                  <a:schemeClr val="tx1"/>
                </a:solidFill>
                <a:latin typeface="Consolas" panose="020B0609020204030204" pitchFamily="49" charset="0"/>
                <a:ea typeface="고도 M" panose="02000503000000020004" pitchFamily="2" charset="-127"/>
              </a:rPr>
              <a:t>w_grad, b_grad = self.backprop(x[i], err) # </a:t>
            </a:r>
            <a:r>
              <a:rPr lang="ko-KR" altLang="en-US" sz="1200">
                <a:solidFill>
                  <a:schemeClr val="tx1"/>
                </a:solidFill>
                <a:latin typeface="Consolas" panose="020B0609020204030204" pitchFamily="49" charset="0"/>
                <a:ea typeface="고도 M" panose="02000503000000020004" pitchFamily="2" charset="-127"/>
              </a:rPr>
              <a:t>역방향 계산</a:t>
            </a:r>
          </a:p>
          <a:p>
            <a:r>
              <a:rPr lang="ko-KR" altLang="en-US" sz="1200">
                <a:solidFill>
                  <a:schemeClr val="tx1"/>
                </a:solidFill>
                <a:latin typeface="Consolas" panose="020B0609020204030204" pitchFamily="49" charset="0"/>
                <a:ea typeface="고도 M" panose="02000503000000020004" pitchFamily="2" charset="-127"/>
              </a:rPr>
              <a:t>                </a:t>
            </a:r>
            <a:r>
              <a:rPr lang="en-US" altLang="ko-KR" sz="1200">
                <a:solidFill>
                  <a:schemeClr val="tx1"/>
                </a:solidFill>
                <a:latin typeface="Consolas" panose="020B0609020204030204" pitchFamily="49" charset="0"/>
                <a:ea typeface="고도 M" panose="02000503000000020004" pitchFamily="2" charset="-127"/>
              </a:rPr>
              <a:t># </a:t>
            </a:r>
            <a:r>
              <a:rPr lang="ko-KR" altLang="en-US" sz="1200">
                <a:solidFill>
                  <a:schemeClr val="tx1"/>
                </a:solidFill>
                <a:latin typeface="Consolas" panose="020B0609020204030204" pitchFamily="49" charset="0"/>
                <a:ea typeface="고도 M" panose="02000503000000020004" pitchFamily="2" charset="-127"/>
              </a:rPr>
              <a:t>그래디언트에서 페널티 항의 미분 값을 더합니다</a:t>
            </a:r>
          </a:p>
          <a:p>
            <a:r>
              <a:rPr lang="ko-KR" altLang="en-US" sz="1200">
                <a:solidFill>
                  <a:schemeClr val="tx1"/>
                </a:solidFill>
                <a:latin typeface="Consolas" panose="020B0609020204030204" pitchFamily="49" charset="0"/>
                <a:ea typeface="고도 M" panose="02000503000000020004" pitchFamily="2" charset="-127"/>
              </a:rPr>
              <a:t>                </a:t>
            </a:r>
            <a:r>
              <a:rPr lang="en-US" altLang="ko-KR" sz="1200">
                <a:solidFill>
                  <a:schemeClr val="tx1"/>
                </a:solidFill>
                <a:latin typeface="Consolas" panose="020B0609020204030204" pitchFamily="49" charset="0"/>
                <a:ea typeface="고도 M" panose="02000503000000020004" pitchFamily="2" charset="-127"/>
              </a:rPr>
              <a:t>w_grad += self.l1 * np.sign(self.w) + self.l2 * self.w</a:t>
            </a:r>
          </a:p>
          <a:p>
            <a:r>
              <a:rPr lang="en-US" altLang="ko-KR" sz="1200">
                <a:solidFill>
                  <a:schemeClr val="tx1"/>
                </a:solidFill>
                <a:latin typeface="Consolas" panose="020B0609020204030204" pitchFamily="49" charset="0"/>
                <a:ea typeface="고도 M" panose="02000503000000020004" pitchFamily="2" charset="-127"/>
              </a:rPr>
              <a:t>                self.w -= self.lr * w_grad         # </a:t>
            </a:r>
            <a:r>
              <a:rPr lang="ko-KR" altLang="en-US" sz="1200">
                <a:solidFill>
                  <a:schemeClr val="tx1"/>
                </a:solidFill>
                <a:latin typeface="Consolas" panose="020B0609020204030204" pitchFamily="49" charset="0"/>
                <a:ea typeface="고도 M" panose="02000503000000020004" pitchFamily="2" charset="-127"/>
              </a:rPr>
              <a:t>가중치 업데이트</a:t>
            </a:r>
          </a:p>
          <a:p>
            <a:r>
              <a:rPr lang="ko-KR" altLang="en-US" sz="1200">
                <a:solidFill>
                  <a:schemeClr val="tx1"/>
                </a:solidFill>
                <a:latin typeface="Consolas" panose="020B0609020204030204" pitchFamily="49" charset="0"/>
                <a:ea typeface="고도 M" panose="02000503000000020004" pitchFamily="2" charset="-127"/>
              </a:rPr>
              <a:t>                </a:t>
            </a:r>
            <a:r>
              <a:rPr lang="en-US" altLang="ko-KR" sz="1200">
                <a:solidFill>
                  <a:schemeClr val="tx1"/>
                </a:solidFill>
                <a:latin typeface="Consolas" panose="020B0609020204030204" pitchFamily="49" charset="0"/>
                <a:ea typeface="고도 M" panose="02000503000000020004" pitchFamily="2" charset="-127"/>
              </a:rPr>
              <a:t>self.b -= b_grad                   # </a:t>
            </a:r>
            <a:r>
              <a:rPr lang="ko-KR" altLang="en-US" sz="1200">
                <a:solidFill>
                  <a:schemeClr val="tx1"/>
                </a:solidFill>
                <a:latin typeface="Consolas" panose="020B0609020204030204" pitchFamily="49" charset="0"/>
                <a:ea typeface="고도 M" panose="02000503000000020004" pitchFamily="2" charset="-127"/>
              </a:rPr>
              <a:t>절편 업데이트</a:t>
            </a:r>
          </a:p>
          <a:p>
            <a:r>
              <a:rPr lang="ko-KR" altLang="en-US" sz="1200">
                <a:solidFill>
                  <a:schemeClr val="tx1"/>
                </a:solidFill>
                <a:latin typeface="Consolas" panose="020B0609020204030204" pitchFamily="49" charset="0"/>
                <a:ea typeface="고도 M" panose="02000503000000020004" pitchFamily="2" charset="-127"/>
              </a:rPr>
              <a:t>                </a:t>
            </a:r>
            <a:r>
              <a:rPr lang="en-US" altLang="ko-KR" sz="1200">
                <a:solidFill>
                  <a:schemeClr val="tx1"/>
                </a:solidFill>
                <a:latin typeface="Consolas" panose="020B0609020204030204" pitchFamily="49" charset="0"/>
                <a:ea typeface="고도 M" panose="02000503000000020004" pitchFamily="2" charset="-127"/>
              </a:rPr>
              <a:t># </a:t>
            </a:r>
            <a:r>
              <a:rPr lang="ko-KR" altLang="en-US" sz="1200">
                <a:solidFill>
                  <a:schemeClr val="tx1"/>
                </a:solidFill>
                <a:latin typeface="Consolas" panose="020B0609020204030204" pitchFamily="49" charset="0"/>
                <a:ea typeface="고도 M" panose="02000503000000020004" pitchFamily="2" charset="-127"/>
              </a:rPr>
              <a:t>가중치를 기록합니다</a:t>
            </a:r>
            <a:r>
              <a:rPr lang="en-US" altLang="ko-KR" sz="1200">
                <a:solidFill>
                  <a:schemeClr val="tx1"/>
                </a:solidFill>
                <a:latin typeface="Consolas" panose="020B0609020204030204" pitchFamily="49" charset="0"/>
                <a:ea typeface="고도 M" panose="02000503000000020004" pitchFamily="2" charset="-127"/>
              </a:rPr>
              <a:t>.</a:t>
            </a:r>
          </a:p>
          <a:p>
            <a:r>
              <a:rPr lang="en-US" altLang="ko-KR" sz="1200">
                <a:solidFill>
                  <a:schemeClr val="tx1"/>
                </a:solidFill>
                <a:latin typeface="Consolas" panose="020B0609020204030204" pitchFamily="49" charset="0"/>
                <a:ea typeface="고도 M" panose="02000503000000020004" pitchFamily="2" charset="-127"/>
              </a:rPr>
              <a:t>                self.w_history.append(self.w.copy())</a:t>
            </a:r>
          </a:p>
          <a:p>
            <a:r>
              <a:rPr lang="en-US" altLang="ko-KR" sz="1200">
                <a:solidFill>
                  <a:schemeClr val="tx1"/>
                </a:solidFill>
                <a:latin typeface="Consolas" panose="020B0609020204030204" pitchFamily="49" charset="0"/>
                <a:ea typeface="고도 M" panose="02000503000000020004" pitchFamily="2" charset="-127"/>
              </a:rPr>
              <a:t>                # </a:t>
            </a:r>
            <a:r>
              <a:rPr lang="ko-KR" altLang="en-US" sz="1200">
                <a:solidFill>
                  <a:schemeClr val="tx1"/>
                </a:solidFill>
                <a:latin typeface="Consolas" panose="020B0609020204030204" pitchFamily="49" charset="0"/>
                <a:ea typeface="고도 M" panose="02000503000000020004" pitchFamily="2" charset="-127"/>
              </a:rPr>
              <a:t>안전한 로그 계산을 위해 클리핑한 후 손실을 누적합니다</a:t>
            </a:r>
          </a:p>
          <a:p>
            <a:r>
              <a:rPr lang="ko-KR" altLang="en-US" sz="1200">
                <a:solidFill>
                  <a:schemeClr val="tx1"/>
                </a:solidFill>
                <a:latin typeface="Consolas" panose="020B0609020204030204" pitchFamily="49" charset="0"/>
                <a:ea typeface="고도 M" panose="02000503000000020004" pitchFamily="2" charset="-127"/>
              </a:rPr>
              <a:t>                </a:t>
            </a:r>
            <a:r>
              <a:rPr lang="en-US" altLang="ko-KR" sz="1200">
                <a:solidFill>
                  <a:schemeClr val="tx1"/>
                </a:solidFill>
                <a:latin typeface="Consolas" panose="020B0609020204030204" pitchFamily="49" charset="0"/>
                <a:ea typeface="고도 M" panose="02000503000000020004" pitchFamily="2" charset="-127"/>
              </a:rPr>
              <a:t>a = np.clip(a, 1e-10, 1-1e-10)</a:t>
            </a:r>
          </a:p>
          <a:p>
            <a:r>
              <a:rPr lang="en-US" altLang="ko-KR" sz="1200">
                <a:solidFill>
                  <a:schemeClr val="tx1"/>
                </a:solidFill>
                <a:latin typeface="Consolas" panose="020B0609020204030204" pitchFamily="49" charset="0"/>
                <a:ea typeface="고도 M" panose="02000503000000020004" pitchFamily="2" charset="-127"/>
              </a:rPr>
              <a:t>                loss += -(y[i]*np.log(a)+(1-y[i])*np.log(1-a))</a:t>
            </a:r>
          </a:p>
          <a:p>
            <a:r>
              <a:rPr lang="en-US" altLang="ko-KR" sz="1200">
                <a:solidFill>
                  <a:schemeClr val="tx1"/>
                </a:solidFill>
                <a:latin typeface="Consolas" panose="020B0609020204030204" pitchFamily="49" charset="0"/>
                <a:ea typeface="고도 M" panose="02000503000000020004" pitchFamily="2" charset="-127"/>
              </a:rPr>
              <a:t>            # </a:t>
            </a:r>
            <a:r>
              <a:rPr lang="ko-KR" altLang="en-US" sz="1200">
                <a:solidFill>
                  <a:schemeClr val="tx1"/>
                </a:solidFill>
                <a:latin typeface="Consolas" panose="020B0609020204030204" pitchFamily="49" charset="0"/>
                <a:ea typeface="고도 M" panose="02000503000000020004" pitchFamily="2" charset="-127"/>
              </a:rPr>
              <a:t>에포크마다 평균 손실을 저장합니다</a:t>
            </a:r>
          </a:p>
          <a:p>
            <a:r>
              <a:rPr lang="ko-KR" altLang="en-US" sz="1200">
                <a:solidFill>
                  <a:schemeClr val="tx1"/>
                </a:solidFill>
                <a:latin typeface="Consolas" panose="020B0609020204030204" pitchFamily="49" charset="0"/>
                <a:ea typeface="고도 M" panose="02000503000000020004" pitchFamily="2" charset="-127"/>
              </a:rPr>
              <a:t>            </a:t>
            </a:r>
            <a:r>
              <a:rPr lang="en-US" altLang="ko-KR" sz="1200">
                <a:solidFill>
                  <a:schemeClr val="tx1"/>
                </a:solidFill>
                <a:latin typeface="Consolas" panose="020B0609020204030204" pitchFamily="49" charset="0"/>
                <a:ea typeface="고도 M" panose="02000503000000020004" pitchFamily="2" charset="-127"/>
              </a:rPr>
              <a:t>self.losses.append(loss/len(y) + self.reg_loss())</a:t>
            </a:r>
          </a:p>
          <a:p>
            <a:r>
              <a:rPr lang="en-US" altLang="ko-KR" sz="1200">
                <a:solidFill>
                  <a:schemeClr val="tx1"/>
                </a:solidFill>
                <a:latin typeface="Consolas" panose="020B0609020204030204" pitchFamily="49" charset="0"/>
                <a:ea typeface="고도 M" panose="02000503000000020004" pitchFamily="2" charset="-127"/>
              </a:rPr>
              <a:t>            # </a:t>
            </a:r>
            <a:r>
              <a:rPr lang="ko-KR" altLang="en-US" sz="1200">
                <a:solidFill>
                  <a:schemeClr val="tx1"/>
                </a:solidFill>
                <a:latin typeface="Consolas" panose="020B0609020204030204" pitchFamily="49" charset="0"/>
                <a:ea typeface="고도 M" panose="02000503000000020004" pitchFamily="2" charset="-127"/>
              </a:rPr>
              <a:t>검증 세트에 대한 손실을 계산합니다</a:t>
            </a:r>
          </a:p>
          <a:p>
            <a:r>
              <a:rPr lang="ko-KR" altLang="en-US" sz="1200">
                <a:solidFill>
                  <a:schemeClr val="tx1"/>
                </a:solidFill>
                <a:latin typeface="Consolas" panose="020B0609020204030204" pitchFamily="49" charset="0"/>
                <a:ea typeface="고도 M" panose="02000503000000020004" pitchFamily="2" charset="-127"/>
              </a:rPr>
              <a:t>            </a:t>
            </a:r>
            <a:r>
              <a:rPr lang="en-US" altLang="ko-KR" sz="1200">
                <a:solidFill>
                  <a:schemeClr val="tx1"/>
                </a:solidFill>
                <a:latin typeface="Consolas" panose="020B0609020204030204" pitchFamily="49" charset="0"/>
                <a:ea typeface="고도 M" panose="02000503000000020004" pitchFamily="2" charset="-127"/>
              </a:rPr>
              <a:t>self.update_val_loss(x_val, y_val)</a:t>
            </a:r>
            <a:endParaRPr lang="ko-KR" altLang="en-US" sz="1200">
              <a:solidFill>
                <a:schemeClr val="tx1"/>
              </a:solidFill>
              <a:latin typeface="Consolas" panose="020B0609020204030204" pitchFamily="49" charset="0"/>
              <a:ea typeface="고도 M" panose="02000503000000020004" pitchFamily="2" charset="-127"/>
            </a:endParaRPr>
          </a:p>
        </p:txBody>
      </p:sp>
      <p:sp>
        <p:nvSpPr>
          <p:cNvPr id="3" name="TextBox 2">
            <a:extLst>
              <a:ext uri="{FF2B5EF4-FFF2-40B4-BE49-F238E27FC236}">
                <a16:creationId xmlns:a16="http://schemas.microsoft.com/office/drawing/2014/main" id="{B31A5769-9240-417B-94F5-A5FD03139CC2}"/>
              </a:ext>
            </a:extLst>
          </p:cNvPr>
          <p:cNvSpPr txBox="1"/>
          <p:nvPr/>
        </p:nvSpPr>
        <p:spPr>
          <a:xfrm>
            <a:off x="1803115" y="874546"/>
            <a:ext cx="1043876" cy="461665"/>
          </a:xfrm>
          <a:prstGeom prst="rect">
            <a:avLst/>
          </a:prstGeom>
          <a:noFill/>
        </p:spPr>
        <p:txBody>
          <a:bodyPr wrap="none" rtlCol="0">
            <a:spAutoFit/>
          </a:bodyPr>
          <a:lstStyle/>
          <a:p>
            <a:pPr algn="l"/>
            <a:r>
              <a:rPr lang="ko-KR" altLang="en-US" sz="2400">
                <a:solidFill>
                  <a:schemeClr val="tx1"/>
                </a:solidFill>
                <a:latin typeface="고도 M" panose="02000503000000020004" pitchFamily="2" charset="-127"/>
                <a:ea typeface="고도 M" panose="02000503000000020004" pitchFamily="2" charset="-127"/>
              </a:rPr>
              <a:t>행렬 </a:t>
            </a:r>
            <a:r>
              <a:rPr lang="en-US" altLang="ko-KR" sz="2400">
                <a:solidFill>
                  <a:schemeClr val="tx1"/>
                </a:solidFill>
                <a:latin typeface="고도 M" panose="02000503000000020004" pitchFamily="2" charset="-127"/>
                <a:ea typeface="고도 M" panose="02000503000000020004" pitchFamily="2" charset="-127"/>
              </a:rPr>
              <a:t>X</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10" name="TextBox 9">
            <a:extLst>
              <a:ext uri="{FF2B5EF4-FFF2-40B4-BE49-F238E27FC236}">
                <a16:creationId xmlns:a16="http://schemas.microsoft.com/office/drawing/2014/main" id="{7218E72F-E17E-48E4-8A32-0D2F22F6D50B}"/>
              </a:ext>
            </a:extLst>
          </p:cNvPr>
          <p:cNvSpPr txBox="1"/>
          <p:nvPr/>
        </p:nvSpPr>
        <p:spPr>
          <a:xfrm>
            <a:off x="6969824" y="890528"/>
            <a:ext cx="1063112" cy="461665"/>
          </a:xfrm>
          <a:prstGeom prst="rect">
            <a:avLst/>
          </a:prstGeom>
          <a:noFill/>
        </p:spPr>
        <p:txBody>
          <a:bodyPr wrap="none" rtlCol="0">
            <a:spAutoFit/>
          </a:bodyPr>
          <a:lstStyle/>
          <a:p>
            <a:pPr algn="l"/>
            <a:r>
              <a:rPr lang="ko-KR" altLang="en-US" sz="2400">
                <a:solidFill>
                  <a:schemeClr val="tx1"/>
                </a:solidFill>
                <a:latin typeface="고도 M" panose="02000503000000020004" pitchFamily="2" charset="-127"/>
                <a:ea typeface="고도 M" panose="02000503000000020004" pitchFamily="2" charset="-127"/>
              </a:rPr>
              <a:t>행렬 </a:t>
            </a:r>
            <a:r>
              <a:rPr lang="en-US" altLang="ko-KR" sz="2400">
                <a:solidFill>
                  <a:schemeClr val="tx1"/>
                </a:solidFill>
                <a:latin typeface="고도 M" panose="02000503000000020004" pitchFamily="2" charset="-127"/>
                <a:ea typeface="고도 M" panose="02000503000000020004" pitchFamily="2" charset="-127"/>
              </a:rPr>
              <a:t>O</a:t>
            </a:r>
            <a:endParaRPr lang="ko-KR" altLang="en-US" sz="2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326140999"/>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배치경사 하강법 </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4.2 </a:t>
            </a:r>
            <a:r>
              <a:rPr lang="ko-KR" altLang="en-US" sz="1800" b="1">
                <a:solidFill>
                  <a:srgbClr val="000000"/>
                </a:solidFill>
                <a:ea typeface="-2002" pitchFamily="18" charset="-127"/>
              </a:rPr>
              <a:t>배치경사 하강법 구현</a:t>
            </a:r>
          </a:p>
        </p:txBody>
      </p:sp>
      <p:sp>
        <p:nvSpPr>
          <p:cNvPr id="98" name="TextBox 97">
            <a:extLst>
              <a:ext uri="{FF2B5EF4-FFF2-40B4-BE49-F238E27FC236}">
                <a16:creationId xmlns:a16="http://schemas.microsoft.com/office/drawing/2014/main" id="{F60AC3DA-F289-4C4D-B3A1-C2D3D8BD2F0D}"/>
              </a:ext>
            </a:extLst>
          </p:cNvPr>
          <p:cNvSpPr txBox="1"/>
          <p:nvPr/>
        </p:nvSpPr>
        <p:spPr>
          <a:xfrm>
            <a:off x="465473" y="1246878"/>
            <a:ext cx="3413053"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배치 경사 하강법 적용</a:t>
            </a:r>
          </a:p>
        </p:txBody>
      </p:sp>
      <p:sp>
        <p:nvSpPr>
          <p:cNvPr id="8" name="직사각형 7">
            <a:extLst>
              <a:ext uri="{FF2B5EF4-FFF2-40B4-BE49-F238E27FC236}">
                <a16:creationId xmlns:a16="http://schemas.microsoft.com/office/drawing/2014/main" id="{6219C49E-B0AF-4808-BF80-A2128A80CCBC}"/>
              </a:ext>
            </a:extLst>
          </p:cNvPr>
          <p:cNvSpPr/>
          <p:nvPr/>
        </p:nvSpPr>
        <p:spPr>
          <a:xfrm>
            <a:off x="991555" y="1805122"/>
            <a:ext cx="8635665" cy="3293209"/>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self.w = None</a:t>
            </a:r>
          </a:p>
          <a:p>
            <a:r>
              <a:rPr lang="en-US" altLang="ko-KR">
                <a:solidFill>
                  <a:schemeClr val="tx1"/>
                </a:solidFill>
                <a:latin typeface="Consolas" panose="020B0609020204030204" pitchFamily="49" charset="0"/>
              </a:rPr>
              <a:t>self.w = np.ones((x.shape[1],1))</a:t>
            </a: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def forpass(self, x):</a:t>
            </a:r>
          </a:p>
          <a:p>
            <a:r>
              <a:rPr lang="en-US" altLang="ko-KR">
                <a:solidFill>
                  <a:schemeClr val="tx1"/>
                </a:solidFill>
                <a:latin typeface="Consolas" panose="020B0609020204030204" pitchFamily="49" charset="0"/>
              </a:rPr>
              <a:t>    z = np.dot(x, self.w) + self.b    # </a:t>
            </a:r>
            <a:r>
              <a:rPr lang="ko-KR" altLang="en-US">
                <a:solidFill>
                  <a:schemeClr val="tx1"/>
                </a:solidFill>
                <a:latin typeface="Consolas" panose="020B0609020204030204" pitchFamily="49" charset="0"/>
              </a:rPr>
              <a:t>선형 출력을 계산합니다</a:t>
            </a:r>
            <a:r>
              <a:rPr lang="en-US" altLang="ko-KR">
                <a:solidFill>
                  <a:schemeClr val="tx1"/>
                </a:solidFill>
                <a:latin typeface="Consolas" panose="020B0609020204030204" pitchFamily="49" charset="0"/>
              </a:rPr>
              <a:t>. </a:t>
            </a:r>
          </a:p>
          <a:p>
            <a:r>
              <a:rPr lang="en-US" altLang="ko-KR">
                <a:solidFill>
                  <a:schemeClr val="tx1"/>
                </a:solidFill>
                <a:latin typeface="Consolas" panose="020B0609020204030204" pitchFamily="49" charset="0"/>
              </a:rPr>
              <a:t>                                      # (m,30)(30,1)=(m,1)</a:t>
            </a:r>
          </a:p>
          <a:p>
            <a:r>
              <a:rPr lang="en-US" altLang="ko-KR">
                <a:solidFill>
                  <a:schemeClr val="tx1"/>
                </a:solidFill>
                <a:latin typeface="Consolas" panose="020B0609020204030204" pitchFamily="49" charset="0"/>
              </a:rPr>
              <a:t>    return z</a:t>
            </a: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def backprop(self, x, err):</a:t>
            </a:r>
          </a:p>
          <a:p>
            <a:r>
              <a:rPr lang="en-US" altLang="ko-KR">
                <a:solidFill>
                  <a:schemeClr val="tx1"/>
                </a:solidFill>
                <a:latin typeface="Consolas" panose="020B0609020204030204" pitchFamily="49" charset="0"/>
              </a:rPr>
              <a:t>    m = len(x)</a:t>
            </a:r>
          </a:p>
          <a:p>
            <a:r>
              <a:rPr lang="en-US" altLang="ko-KR">
                <a:solidFill>
                  <a:schemeClr val="tx1"/>
                </a:solidFill>
                <a:latin typeface="Consolas" panose="020B0609020204030204" pitchFamily="49" charset="0"/>
              </a:rPr>
              <a:t>    w_grad = np.dot(x.T, err) / m     # </a:t>
            </a:r>
            <a:r>
              <a:rPr lang="ko-KR" altLang="en-US">
                <a:solidFill>
                  <a:schemeClr val="tx1"/>
                </a:solidFill>
                <a:latin typeface="Consolas" panose="020B0609020204030204" pitchFamily="49" charset="0"/>
              </a:rPr>
              <a:t>가중치에 대한 그래디언트를 계산합니다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b_grad = np.sum(err) / m          # </a:t>
            </a:r>
            <a:r>
              <a:rPr lang="ko-KR" altLang="en-US">
                <a:solidFill>
                  <a:schemeClr val="tx1"/>
                </a:solidFill>
                <a:latin typeface="Consolas" panose="020B0609020204030204" pitchFamily="49" charset="0"/>
              </a:rPr>
              <a:t>절편에 대한 그래디언트를 계산합니다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return w_grad, b_grad</a:t>
            </a: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2780743555"/>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배치경사 하강법 </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4.2 </a:t>
            </a:r>
            <a:r>
              <a:rPr lang="ko-KR" altLang="en-US" sz="1800" b="1">
                <a:solidFill>
                  <a:srgbClr val="000000"/>
                </a:solidFill>
                <a:ea typeface="-2002" pitchFamily="18" charset="-127"/>
              </a:rPr>
              <a:t>배치경사 하강법 구현</a:t>
            </a:r>
          </a:p>
        </p:txBody>
      </p:sp>
      <p:sp>
        <p:nvSpPr>
          <p:cNvPr id="98" name="TextBox 97">
            <a:extLst>
              <a:ext uri="{FF2B5EF4-FFF2-40B4-BE49-F238E27FC236}">
                <a16:creationId xmlns:a16="http://schemas.microsoft.com/office/drawing/2014/main" id="{F60AC3DA-F289-4C4D-B3A1-C2D3D8BD2F0D}"/>
              </a:ext>
            </a:extLst>
          </p:cNvPr>
          <p:cNvSpPr txBox="1"/>
          <p:nvPr/>
        </p:nvSpPr>
        <p:spPr>
          <a:xfrm>
            <a:off x="405999" y="960782"/>
            <a:ext cx="3413053" cy="369332"/>
          </a:xfrm>
          <a:prstGeom prst="rect">
            <a:avLst/>
          </a:prstGeom>
          <a:noFill/>
        </p:spPr>
        <p:txBody>
          <a:bodyPr wrap="squar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fit () </a:t>
            </a:r>
            <a:r>
              <a:rPr lang="ko-KR" altLang="en-US" sz="1800">
                <a:solidFill>
                  <a:schemeClr val="tx1"/>
                </a:solidFill>
                <a:latin typeface="고도 M" panose="02000503000000020004" pitchFamily="2" charset="-127"/>
                <a:ea typeface="고도 M" panose="02000503000000020004" pitchFamily="2" charset="-127"/>
              </a:rPr>
              <a:t>함수 수정</a:t>
            </a:r>
          </a:p>
        </p:txBody>
      </p:sp>
      <p:sp>
        <p:nvSpPr>
          <p:cNvPr id="8" name="직사각형 7">
            <a:extLst>
              <a:ext uri="{FF2B5EF4-FFF2-40B4-BE49-F238E27FC236}">
                <a16:creationId xmlns:a16="http://schemas.microsoft.com/office/drawing/2014/main" id="{6219C49E-B0AF-4808-BF80-A2128A80CCBC}"/>
              </a:ext>
            </a:extLst>
          </p:cNvPr>
          <p:cNvSpPr/>
          <p:nvPr/>
        </p:nvSpPr>
        <p:spPr>
          <a:xfrm>
            <a:off x="902661" y="1321971"/>
            <a:ext cx="8635665" cy="5262979"/>
          </a:xfrm>
          <a:prstGeom prst="rect">
            <a:avLst/>
          </a:prstGeom>
          <a:solidFill>
            <a:srgbClr val="E2E2F6"/>
          </a:solidFill>
        </p:spPr>
        <p:txBody>
          <a:bodyPr wrap="square">
            <a:spAutoFit/>
          </a:bodyPr>
          <a:lstStyle/>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def fit(self, x, y, epochs=100, x_val=None, y_val=None):</a:t>
            </a:r>
          </a:p>
          <a:p>
            <a:r>
              <a:rPr lang="en-US" altLang="ko-KR">
                <a:solidFill>
                  <a:schemeClr val="tx1"/>
                </a:solidFill>
                <a:latin typeface="Consolas" panose="020B0609020204030204" pitchFamily="49" charset="0"/>
              </a:rPr>
              <a:t>        y = y.reshape(-1, 1)                  # </a:t>
            </a:r>
            <a:r>
              <a:rPr lang="ko-KR" altLang="en-US">
                <a:solidFill>
                  <a:schemeClr val="tx1"/>
                </a:solidFill>
                <a:latin typeface="Consolas" panose="020B0609020204030204" pitchFamily="49" charset="0"/>
              </a:rPr>
              <a:t>타깃을 열 벡터로 바꿉니다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y_val = y_val.reshape(-1, 1)</a:t>
            </a:r>
          </a:p>
          <a:p>
            <a:r>
              <a:rPr lang="en-US" altLang="ko-KR">
                <a:solidFill>
                  <a:schemeClr val="tx1"/>
                </a:solidFill>
                <a:latin typeface="Consolas" panose="020B0609020204030204" pitchFamily="49" charset="0"/>
              </a:rPr>
              <a:t>        m = len(x)                            # </a:t>
            </a:r>
            <a:r>
              <a:rPr lang="ko-KR" altLang="en-US">
                <a:solidFill>
                  <a:schemeClr val="tx1"/>
                </a:solidFill>
                <a:latin typeface="Consolas" panose="020B0609020204030204" pitchFamily="49" charset="0"/>
              </a:rPr>
              <a:t>샘플 개수를 저장합니다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self.w = np.ones((x.shape[1], 1))     # </a:t>
            </a:r>
            <a:r>
              <a:rPr lang="ko-KR" altLang="en-US">
                <a:solidFill>
                  <a:schemeClr val="tx1"/>
                </a:solidFill>
                <a:latin typeface="Consolas" panose="020B0609020204030204" pitchFamily="49" charset="0"/>
              </a:rPr>
              <a:t>가중치를 초기화합니다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self.b = 0                            # </a:t>
            </a:r>
            <a:r>
              <a:rPr lang="ko-KR" altLang="en-US">
                <a:solidFill>
                  <a:schemeClr val="tx1"/>
                </a:solidFill>
                <a:latin typeface="Consolas" panose="020B0609020204030204" pitchFamily="49" charset="0"/>
              </a:rPr>
              <a:t>절편을 초기화합니다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self.w_history.append(self.w.copy())  # </a:t>
            </a:r>
            <a:r>
              <a:rPr lang="ko-KR" altLang="en-US">
                <a:solidFill>
                  <a:schemeClr val="tx1"/>
                </a:solidFill>
                <a:latin typeface="Consolas" panose="020B0609020204030204" pitchFamily="49" charset="0"/>
              </a:rPr>
              <a:t>가중치를 기록합니다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 epochs</a:t>
            </a:r>
            <a:r>
              <a:rPr lang="ko-KR" altLang="en-US">
                <a:solidFill>
                  <a:schemeClr val="tx1"/>
                </a:solidFill>
                <a:latin typeface="Consolas" panose="020B0609020204030204" pitchFamily="49" charset="0"/>
              </a:rPr>
              <a:t>만큼 반복합니다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for i in range(epochs):</a:t>
            </a:r>
          </a:p>
          <a:p>
            <a:r>
              <a:rPr lang="en-US" altLang="ko-KR">
                <a:solidFill>
                  <a:schemeClr val="tx1"/>
                </a:solidFill>
                <a:latin typeface="Consolas" panose="020B0609020204030204" pitchFamily="49" charset="0"/>
              </a:rPr>
              <a:t>            z = self.forpass(x)               # </a:t>
            </a:r>
            <a:r>
              <a:rPr lang="ko-KR" altLang="en-US">
                <a:solidFill>
                  <a:schemeClr val="tx1"/>
                </a:solidFill>
                <a:latin typeface="Consolas" panose="020B0609020204030204" pitchFamily="49" charset="0"/>
              </a:rPr>
              <a:t>정방향 계산을 수행합니다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a = self.activation(z)            # </a:t>
            </a:r>
            <a:r>
              <a:rPr lang="ko-KR" altLang="en-US">
                <a:solidFill>
                  <a:schemeClr val="tx1"/>
                </a:solidFill>
                <a:latin typeface="Consolas" panose="020B0609020204030204" pitchFamily="49" charset="0"/>
              </a:rPr>
              <a:t>활성화 함수를 적용합니다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err = -(y - a)                    # </a:t>
            </a:r>
            <a:r>
              <a:rPr lang="ko-KR" altLang="en-US">
                <a:solidFill>
                  <a:schemeClr val="tx1"/>
                </a:solidFill>
                <a:latin typeface="Consolas" panose="020B0609020204030204" pitchFamily="49" charset="0"/>
              </a:rPr>
              <a:t>오차를 계산합니다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w_grad, b_grad = self.backprop(x, err)</a:t>
            </a:r>
          </a:p>
          <a:p>
            <a:r>
              <a:rPr lang="en-US" altLang="ko-KR">
                <a:solidFill>
                  <a:schemeClr val="tx1"/>
                </a:solidFill>
                <a:latin typeface="Consolas" panose="020B0609020204030204" pitchFamily="49" charset="0"/>
              </a:rPr>
              <a:t>            w_grad += (self.l1 * np.sign(self.w) + self.l2 * self.w) / m</a:t>
            </a:r>
          </a:p>
          <a:p>
            <a:r>
              <a:rPr lang="en-US" altLang="ko-KR">
                <a:solidFill>
                  <a:schemeClr val="tx1"/>
                </a:solidFill>
                <a:latin typeface="Consolas" panose="020B0609020204030204" pitchFamily="49" charset="0"/>
              </a:rPr>
              <a:t>            self.w -= self.lr * w_grad</a:t>
            </a:r>
          </a:p>
          <a:p>
            <a:r>
              <a:rPr lang="en-US" altLang="ko-KR">
                <a:solidFill>
                  <a:schemeClr val="tx1"/>
                </a:solidFill>
                <a:latin typeface="Consolas" panose="020B0609020204030204" pitchFamily="49" charset="0"/>
              </a:rPr>
              <a:t>            self.b -= self.lr * b_grad</a:t>
            </a:r>
          </a:p>
          <a:p>
            <a:r>
              <a:rPr lang="en-US" altLang="ko-KR">
                <a:solidFill>
                  <a:schemeClr val="tx1"/>
                </a:solidFill>
                <a:latin typeface="Consolas" panose="020B0609020204030204" pitchFamily="49" charset="0"/>
              </a:rPr>
              <a:t>            self.w_history.append(self.w.copy())</a:t>
            </a:r>
          </a:p>
          <a:p>
            <a:r>
              <a:rPr lang="en-US" altLang="ko-KR">
                <a:solidFill>
                  <a:schemeClr val="tx1"/>
                </a:solidFill>
                <a:latin typeface="Consolas" panose="020B0609020204030204" pitchFamily="49" charset="0"/>
              </a:rPr>
              <a:t>            a = np.clip(a, 1e-10, 1-1e-10)</a:t>
            </a:r>
          </a:p>
          <a:p>
            <a:r>
              <a:rPr lang="en-US" altLang="ko-KR">
                <a:solidFill>
                  <a:schemeClr val="tx1"/>
                </a:solidFill>
                <a:latin typeface="Consolas" panose="020B0609020204030204" pitchFamily="49" charset="0"/>
              </a:rPr>
              <a:t>            loss = np.sum(-(y*np.log(a) + (1-y)*np.log(1-a)))</a:t>
            </a:r>
          </a:p>
          <a:p>
            <a:r>
              <a:rPr lang="en-US" altLang="ko-KR">
                <a:solidFill>
                  <a:schemeClr val="tx1"/>
                </a:solidFill>
                <a:latin typeface="Consolas" panose="020B0609020204030204" pitchFamily="49" charset="0"/>
              </a:rPr>
              <a:t>            self.losses.append((loss + self.reg_loss()) / m)</a:t>
            </a:r>
          </a:p>
          <a:p>
            <a:r>
              <a:rPr lang="en-US" altLang="ko-KR">
                <a:solidFill>
                  <a:schemeClr val="tx1"/>
                </a:solidFill>
                <a:latin typeface="Consolas" panose="020B0609020204030204" pitchFamily="49" charset="0"/>
              </a:rPr>
              <a:t>            self.update_val_loss(x_val, y_val)</a:t>
            </a: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3182083265"/>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배치경사 하강법 </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4.2 </a:t>
            </a:r>
            <a:r>
              <a:rPr lang="ko-KR" altLang="en-US" sz="1800" b="1">
                <a:solidFill>
                  <a:srgbClr val="000000"/>
                </a:solidFill>
                <a:ea typeface="-2002" pitchFamily="18" charset="-127"/>
              </a:rPr>
              <a:t>배치경사 하강법 구현</a:t>
            </a:r>
          </a:p>
        </p:txBody>
      </p:sp>
      <p:sp>
        <p:nvSpPr>
          <p:cNvPr id="98" name="TextBox 97">
            <a:extLst>
              <a:ext uri="{FF2B5EF4-FFF2-40B4-BE49-F238E27FC236}">
                <a16:creationId xmlns:a16="http://schemas.microsoft.com/office/drawing/2014/main" id="{F60AC3DA-F289-4C4D-B3A1-C2D3D8BD2F0D}"/>
              </a:ext>
            </a:extLst>
          </p:cNvPr>
          <p:cNvSpPr txBox="1"/>
          <p:nvPr/>
        </p:nvSpPr>
        <p:spPr>
          <a:xfrm>
            <a:off x="405999" y="960782"/>
            <a:ext cx="3413053" cy="369332"/>
          </a:xfrm>
          <a:prstGeom prst="rect">
            <a:avLst/>
          </a:prstGeom>
          <a:noFill/>
        </p:spPr>
        <p:txBody>
          <a:bodyPr wrap="squar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loss</a:t>
            </a:r>
            <a:r>
              <a:rPr lang="ko-KR" altLang="en-US" sz="1800">
                <a:solidFill>
                  <a:schemeClr val="tx1"/>
                </a:solidFill>
                <a:latin typeface="고도 M" panose="02000503000000020004" pitchFamily="2" charset="-127"/>
                <a:ea typeface="고도 M" panose="02000503000000020004" pitchFamily="2" charset="-127"/>
              </a:rPr>
              <a:t>율 그래프</a:t>
            </a:r>
          </a:p>
        </p:txBody>
      </p:sp>
      <p:sp>
        <p:nvSpPr>
          <p:cNvPr id="8" name="직사각형 7">
            <a:extLst>
              <a:ext uri="{FF2B5EF4-FFF2-40B4-BE49-F238E27FC236}">
                <a16:creationId xmlns:a16="http://schemas.microsoft.com/office/drawing/2014/main" id="{6219C49E-B0AF-4808-BF80-A2128A80CCBC}"/>
              </a:ext>
            </a:extLst>
          </p:cNvPr>
          <p:cNvSpPr/>
          <p:nvPr/>
        </p:nvSpPr>
        <p:spPr>
          <a:xfrm>
            <a:off x="902661" y="1321971"/>
            <a:ext cx="8635665" cy="1815882"/>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plt.ylim(0, 0.3)</a:t>
            </a:r>
          </a:p>
          <a:p>
            <a:r>
              <a:rPr lang="en-US" altLang="ko-KR">
                <a:solidFill>
                  <a:schemeClr val="tx1"/>
                </a:solidFill>
                <a:latin typeface="Consolas" panose="020B0609020204030204" pitchFamily="49" charset="0"/>
              </a:rPr>
              <a:t>plt.plot(single_layer.losses)</a:t>
            </a:r>
          </a:p>
          <a:p>
            <a:r>
              <a:rPr lang="en-US" altLang="ko-KR">
                <a:solidFill>
                  <a:schemeClr val="tx1"/>
                </a:solidFill>
                <a:latin typeface="Consolas" panose="020B0609020204030204" pitchFamily="49" charset="0"/>
              </a:rPr>
              <a:t>plt.plot(single_layer.val_losses)</a:t>
            </a:r>
          </a:p>
          <a:p>
            <a:r>
              <a:rPr lang="en-US" altLang="ko-KR">
                <a:solidFill>
                  <a:schemeClr val="tx1"/>
                </a:solidFill>
                <a:latin typeface="Consolas" panose="020B0609020204030204" pitchFamily="49" charset="0"/>
              </a:rPr>
              <a:t>plt.ylabel('loss')</a:t>
            </a:r>
          </a:p>
          <a:p>
            <a:r>
              <a:rPr lang="en-US" altLang="ko-KR">
                <a:solidFill>
                  <a:schemeClr val="tx1"/>
                </a:solidFill>
                <a:latin typeface="Consolas" panose="020B0609020204030204" pitchFamily="49" charset="0"/>
              </a:rPr>
              <a:t>plt.xlabel('epoch')</a:t>
            </a:r>
          </a:p>
          <a:p>
            <a:r>
              <a:rPr lang="en-US" altLang="ko-KR">
                <a:solidFill>
                  <a:schemeClr val="tx1"/>
                </a:solidFill>
                <a:latin typeface="Consolas" panose="020B0609020204030204" pitchFamily="49" charset="0"/>
              </a:rPr>
              <a:t>plt.legend(['train_loss', 'val_loss'])</a:t>
            </a:r>
          </a:p>
          <a:p>
            <a:r>
              <a:rPr lang="en-US" altLang="ko-KR">
                <a:solidFill>
                  <a:schemeClr val="tx1"/>
                </a:solidFill>
                <a:latin typeface="Consolas" panose="020B0609020204030204" pitchFamily="49" charset="0"/>
              </a:rPr>
              <a:t>plt.show()</a:t>
            </a:r>
            <a:endParaRPr lang="ko-KR" altLang="en-US">
              <a:solidFill>
                <a:schemeClr val="tx1"/>
              </a:solidFill>
              <a:latin typeface="Consolas" panose="020B0609020204030204" pitchFamily="49" charset="0"/>
            </a:endParaRPr>
          </a:p>
        </p:txBody>
      </p:sp>
      <p:pic>
        <p:nvPicPr>
          <p:cNvPr id="28674" name="Picture 2">
            <a:extLst>
              <a:ext uri="{FF2B5EF4-FFF2-40B4-BE49-F238E27FC236}">
                <a16:creationId xmlns:a16="http://schemas.microsoft.com/office/drawing/2014/main" id="{9324AF2D-7FF6-44FA-9BF2-B3EB7ADF3F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52613" y="3269862"/>
            <a:ext cx="5016538" cy="34040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5408379"/>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배치경사 하강법 </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4.2 </a:t>
            </a:r>
            <a:r>
              <a:rPr lang="ko-KR" altLang="en-US" sz="1800" b="1">
                <a:solidFill>
                  <a:srgbClr val="000000"/>
                </a:solidFill>
                <a:ea typeface="-2002" pitchFamily="18" charset="-127"/>
              </a:rPr>
              <a:t>배치경사 하강법 구현</a:t>
            </a:r>
          </a:p>
        </p:txBody>
      </p:sp>
      <p:sp>
        <p:nvSpPr>
          <p:cNvPr id="98" name="TextBox 97">
            <a:extLst>
              <a:ext uri="{FF2B5EF4-FFF2-40B4-BE49-F238E27FC236}">
                <a16:creationId xmlns:a16="http://schemas.microsoft.com/office/drawing/2014/main" id="{F60AC3DA-F289-4C4D-B3A1-C2D3D8BD2F0D}"/>
              </a:ext>
            </a:extLst>
          </p:cNvPr>
          <p:cNvSpPr txBox="1"/>
          <p:nvPr/>
        </p:nvSpPr>
        <p:spPr>
          <a:xfrm>
            <a:off x="405999" y="960782"/>
            <a:ext cx="3413053" cy="369332"/>
          </a:xfrm>
          <a:prstGeom prst="rect">
            <a:avLst/>
          </a:prstGeom>
          <a:noFill/>
        </p:spPr>
        <p:txBody>
          <a:bodyPr wrap="squar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loss</a:t>
            </a:r>
            <a:r>
              <a:rPr lang="ko-KR" altLang="en-US" sz="1800">
                <a:solidFill>
                  <a:schemeClr val="tx1"/>
                </a:solidFill>
                <a:latin typeface="고도 M" panose="02000503000000020004" pitchFamily="2" charset="-127"/>
                <a:ea typeface="고도 M" panose="02000503000000020004" pitchFamily="2" charset="-127"/>
              </a:rPr>
              <a:t>율 </a:t>
            </a:r>
            <a:r>
              <a:rPr lang="en-US" altLang="ko-KR" sz="1800">
                <a:solidFill>
                  <a:schemeClr val="tx1"/>
                </a:solidFill>
                <a:latin typeface="고도 M" panose="02000503000000020004" pitchFamily="2" charset="-127"/>
                <a:ea typeface="고도 M" panose="02000503000000020004" pitchFamily="2" charset="-127"/>
              </a:rPr>
              <a:t>history </a:t>
            </a:r>
            <a:r>
              <a:rPr lang="ko-KR" altLang="en-US" sz="1800">
                <a:solidFill>
                  <a:schemeClr val="tx1"/>
                </a:solidFill>
                <a:latin typeface="고도 M" panose="02000503000000020004" pitchFamily="2" charset="-127"/>
                <a:ea typeface="고도 M" panose="02000503000000020004" pitchFamily="2" charset="-127"/>
              </a:rPr>
              <a:t>그래프</a:t>
            </a:r>
          </a:p>
        </p:txBody>
      </p:sp>
      <p:sp>
        <p:nvSpPr>
          <p:cNvPr id="8" name="직사각형 7">
            <a:extLst>
              <a:ext uri="{FF2B5EF4-FFF2-40B4-BE49-F238E27FC236}">
                <a16:creationId xmlns:a16="http://schemas.microsoft.com/office/drawing/2014/main" id="{6219C49E-B0AF-4808-BF80-A2128A80CCBC}"/>
              </a:ext>
            </a:extLst>
          </p:cNvPr>
          <p:cNvSpPr/>
          <p:nvPr/>
        </p:nvSpPr>
        <p:spPr>
          <a:xfrm>
            <a:off x="902661" y="1321971"/>
            <a:ext cx="8635665" cy="2554545"/>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w2 = []</a:t>
            </a:r>
          </a:p>
          <a:p>
            <a:r>
              <a:rPr lang="pl-PL" altLang="ko-KR">
                <a:solidFill>
                  <a:schemeClr val="tx1"/>
                </a:solidFill>
                <a:latin typeface="Consolas" panose="020B0609020204030204" pitchFamily="49" charset="0"/>
              </a:rPr>
              <a:t>w3 = []</a:t>
            </a:r>
          </a:p>
          <a:p>
            <a:r>
              <a:rPr lang="pl-PL" altLang="ko-KR">
                <a:solidFill>
                  <a:schemeClr val="tx1"/>
                </a:solidFill>
                <a:latin typeface="Consolas" panose="020B0609020204030204" pitchFamily="49" charset="0"/>
              </a:rPr>
              <a:t>for w in single_layer.w_history:</a:t>
            </a:r>
          </a:p>
          <a:p>
            <a:r>
              <a:rPr lang="pl-PL" altLang="ko-KR">
                <a:solidFill>
                  <a:schemeClr val="tx1"/>
                </a:solidFill>
                <a:latin typeface="Consolas" panose="020B0609020204030204" pitchFamily="49" charset="0"/>
              </a:rPr>
              <a:t>    w2.append(w[2])</a:t>
            </a:r>
          </a:p>
          <a:p>
            <a:r>
              <a:rPr lang="pl-PL" altLang="ko-KR">
                <a:solidFill>
                  <a:schemeClr val="tx1"/>
                </a:solidFill>
                <a:latin typeface="Consolas" panose="020B0609020204030204" pitchFamily="49" charset="0"/>
              </a:rPr>
              <a:t>    w3.append(w[3])</a:t>
            </a:r>
          </a:p>
          <a:p>
            <a:r>
              <a:rPr lang="pl-PL" altLang="ko-KR">
                <a:solidFill>
                  <a:schemeClr val="tx1"/>
                </a:solidFill>
                <a:latin typeface="Consolas" panose="020B0609020204030204" pitchFamily="49" charset="0"/>
              </a:rPr>
              <a:t>plt.plot(w2, w3)</a:t>
            </a:r>
          </a:p>
          <a:p>
            <a:r>
              <a:rPr lang="pl-PL" altLang="ko-KR">
                <a:solidFill>
                  <a:schemeClr val="tx1"/>
                </a:solidFill>
                <a:latin typeface="Consolas" panose="020B0609020204030204" pitchFamily="49" charset="0"/>
              </a:rPr>
              <a:t>plt.plot(w2[-1], w3[-1], 'ro')</a:t>
            </a:r>
          </a:p>
          <a:p>
            <a:r>
              <a:rPr lang="pl-PL" altLang="ko-KR">
                <a:solidFill>
                  <a:schemeClr val="tx1"/>
                </a:solidFill>
                <a:latin typeface="Consolas" panose="020B0609020204030204" pitchFamily="49" charset="0"/>
              </a:rPr>
              <a:t>plt.xlabel('w[2]')</a:t>
            </a:r>
          </a:p>
          <a:p>
            <a:r>
              <a:rPr lang="pl-PL" altLang="ko-KR">
                <a:solidFill>
                  <a:schemeClr val="tx1"/>
                </a:solidFill>
                <a:latin typeface="Consolas" panose="020B0609020204030204" pitchFamily="49" charset="0"/>
              </a:rPr>
              <a:t>plt.ylabel('w[3]')</a:t>
            </a:r>
          </a:p>
          <a:p>
            <a:r>
              <a:rPr lang="pl-PL" altLang="ko-KR">
                <a:solidFill>
                  <a:schemeClr val="tx1"/>
                </a:solidFill>
                <a:latin typeface="Consolas" panose="020B0609020204030204" pitchFamily="49" charset="0"/>
              </a:rPr>
              <a:t>plt.show()</a:t>
            </a:r>
            <a:endParaRPr lang="ko-KR" altLang="en-US">
              <a:solidFill>
                <a:schemeClr val="tx1"/>
              </a:solidFill>
              <a:latin typeface="Consolas" panose="020B0609020204030204" pitchFamily="49" charset="0"/>
            </a:endParaRPr>
          </a:p>
        </p:txBody>
      </p:sp>
      <p:pic>
        <p:nvPicPr>
          <p:cNvPr id="37890" name="Picture 2">
            <a:extLst>
              <a:ext uri="{FF2B5EF4-FFF2-40B4-BE49-F238E27FC236}">
                <a16:creationId xmlns:a16="http://schemas.microsoft.com/office/drawing/2014/main" id="{B99BB40F-4C01-4036-BE2A-B7554F98EA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18524" y="4089400"/>
            <a:ext cx="3810000"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43646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머신 러닝</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8" name="직사각형 7">
            <a:extLst>
              <a:ext uri="{FF2B5EF4-FFF2-40B4-BE49-F238E27FC236}">
                <a16:creationId xmlns:a16="http://schemas.microsoft.com/office/drawing/2014/main" id="{EAF2B61F-9C0D-4FE1-B0E4-9B1E6709AC5B}"/>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Supervised/Unsupervised learning</a:t>
            </a:r>
            <a:endParaRPr lang="ko-KR" altLang="en-US" sz="2800">
              <a:solidFill>
                <a:schemeClr val="tx1"/>
              </a:solidFill>
              <a:latin typeface="고도 M" panose="02000503000000020004" pitchFamily="2" charset="-127"/>
              <a:ea typeface="고도 M" panose="02000503000000020004" pitchFamily="2" charset="-127"/>
            </a:endParaRPr>
          </a:p>
        </p:txBody>
      </p:sp>
      <p:sp>
        <p:nvSpPr>
          <p:cNvPr id="21" name="직사각형 20">
            <a:extLst>
              <a:ext uri="{FF2B5EF4-FFF2-40B4-BE49-F238E27FC236}">
                <a16:creationId xmlns:a16="http://schemas.microsoft.com/office/drawing/2014/main" id="{D2C1CDB2-8E11-46B9-894F-CE3AC43E53CA}"/>
              </a:ext>
            </a:extLst>
          </p:cNvPr>
          <p:cNvSpPr/>
          <p:nvPr/>
        </p:nvSpPr>
        <p:spPr>
          <a:xfrm>
            <a:off x="1511087" y="1896472"/>
            <a:ext cx="7418814" cy="2923877"/>
          </a:xfrm>
          <a:prstGeom prst="rect">
            <a:avLst/>
          </a:prstGeom>
        </p:spPr>
        <p:txBody>
          <a:bodyPr wrap="square">
            <a:spAutoFit/>
          </a:bodyPr>
          <a:lstStyle/>
          <a:p>
            <a:pPr marL="342900" indent="-342900">
              <a:buFont typeface="Wingdings" panose="05000000000000000000" pitchFamily="2" charset="2"/>
              <a:buChar char="l"/>
            </a:pPr>
            <a:r>
              <a:rPr lang="en-US" altLang="ko-KR" sz="2400">
                <a:solidFill>
                  <a:schemeClr val="tx1"/>
                </a:solidFill>
                <a:latin typeface="고도 M" panose="02000503000000020004" pitchFamily="2" charset="-127"/>
                <a:ea typeface="고도 M" panose="02000503000000020004" pitchFamily="2" charset="-127"/>
              </a:rPr>
              <a:t>Unsupervised learning:</a:t>
            </a:r>
          </a:p>
          <a:p>
            <a:pPr marL="800100" lvl="1" indent="-342900">
              <a:buFont typeface="Wingdings" panose="05000000000000000000" pitchFamily="2" charset="2"/>
              <a:buChar char="§"/>
            </a:pPr>
            <a:r>
              <a:rPr lang="ko-KR" altLang="en-US" sz="2000">
                <a:solidFill>
                  <a:schemeClr val="tx1"/>
                </a:solidFill>
                <a:latin typeface="고도 M" panose="02000503000000020004" pitchFamily="2" charset="-127"/>
                <a:ea typeface="고도 M" panose="02000503000000020004" pitchFamily="2" charset="-127"/>
              </a:rPr>
              <a:t>특정 입력</a:t>
            </a:r>
            <a:r>
              <a:rPr lang="en-US" altLang="ko-KR" sz="2000">
                <a:solidFill>
                  <a:schemeClr val="tx1"/>
                </a:solidFill>
                <a:latin typeface="고도 M" panose="02000503000000020004" pitchFamily="2" charset="-127"/>
                <a:ea typeface="고도 M" panose="02000503000000020004" pitchFamily="2" charset="-127"/>
              </a:rPr>
              <a:t>(Input)</a:t>
            </a:r>
            <a:r>
              <a:rPr lang="ko-KR" altLang="en-US" sz="2000">
                <a:solidFill>
                  <a:schemeClr val="tx1"/>
                </a:solidFill>
                <a:latin typeface="고도 M" panose="02000503000000020004" pitchFamily="2" charset="-127"/>
                <a:ea typeface="고도 M" panose="02000503000000020004" pitchFamily="2" charset="-127"/>
              </a:rPr>
              <a:t>에 대하여 올바른 정답</a:t>
            </a:r>
            <a:r>
              <a:rPr lang="en-US" altLang="ko-KR" sz="2000">
                <a:solidFill>
                  <a:schemeClr val="tx1"/>
                </a:solidFill>
                <a:latin typeface="고도 M" panose="02000503000000020004" pitchFamily="2" charset="-127"/>
                <a:ea typeface="고도 M" panose="02000503000000020004" pitchFamily="2" charset="-127"/>
              </a:rPr>
              <a:t>(Right Answer)</a:t>
            </a:r>
            <a:r>
              <a:rPr lang="ko-KR" altLang="en-US" sz="2000">
                <a:solidFill>
                  <a:schemeClr val="tx1"/>
                </a:solidFill>
                <a:latin typeface="고도 M" panose="02000503000000020004" pitchFamily="2" charset="-127"/>
                <a:ea typeface="고도 M" panose="02000503000000020004" pitchFamily="2" charset="-127"/>
              </a:rPr>
              <a:t>이 없는 데이터 집합이 주어지는 경우의 학습</a:t>
            </a:r>
            <a:endParaRPr lang="en-US" altLang="ko-KR" sz="2000">
              <a:solidFill>
                <a:schemeClr val="tx1"/>
              </a:solidFill>
              <a:latin typeface="고도 M" panose="02000503000000020004" pitchFamily="2" charset="-127"/>
              <a:ea typeface="고도 M" panose="02000503000000020004" pitchFamily="2" charset="-127"/>
            </a:endParaRPr>
          </a:p>
          <a:p>
            <a:pPr marL="800100" lvl="1" indent="-342900">
              <a:buFont typeface="Wingdings" panose="05000000000000000000" pitchFamily="2" charset="2"/>
              <a:buChar char="§"/>
            </a:pPr>
            <a:endParaRPr lang="en-US" altLang="ko-KR" sz="2000">
              <a:solidFill>
                <a:schemeClr val="tx1"/>
              </a:solidFill>
              <a:latin typeface="고도 M" panose="02000503000000020004" pitchFamily="2" charset="-127"/>
              <a:ea typeface="고도 M" panose="02000503000000020004" pitchFamily="2" charset="-127"/>
            </a:endParaRPr>
          </a:p>
          <a:p>
            <a:pPr marL="800100" lvl="1" indent="-342900">
              <a:buFont typeface="Wingdings" panose="05000000000000000000" pitchFamily="2" charset="2"/>
              <a:buChar char="§"/>
            </a:pPr>
            <a:r>
              <a:rPr lang="ko-KR" altLang="en-US" sz="2000">
                <a:solidFill>
                  <a:schemeClr val="tx1"/>
                </a:solidFill>
                <a:latin typeface="고도 M" panose="02000503000000020004" pitchFamily="2" charset="-127"/>
                <a:ea typeface="고도 M" panose="02000503000000020004" pitchFamily="2" charset="-127"/>
              </a:rPr>
              <a:t>잘못된 예측에 대해 </a:t>
            </a:r>
            <a:r>
              <a:rPr lang="en-US" altLang="ko-KR" sz="2000">
                <a:solidFill>
                  <a:schemeClr val="tx1"/>
                </a:solidFill>
                <a:latin typeface="고도 M" panose="02000503000000020004" pitchFamily="2" charset="-127"/>
                <a:ea typeface="고도 M" panose="02000503000000020004" pitchFamily="2" charset="-127"/>
              </a:rPr>
              <a:t>Feedback</a:t>
            </a:r>
            <a:r>
              <a:rPr lang="ko-KR" altLang="en-US" sz="2000">
                <a:solidFill>
                  <a:schemeClr val="tx1"/>
                </a:solidFill>
                <a:latin typeface="고도 M" panose="02000503000000020004" pitchFamily="2" charset="-127"/>
                <a:ea typeface="고도 M" panose="02000503000000020004" pitchFamily="2" charset="-127"/>
              </a:rPr>
              <a:t>을 받고 교정할 수 없음</a:t>
            </a:r>
            <a:endParaRPr lang="en-US" altLang="ko-KR" sz="2000">
              <a:solidFill>
                <a:schemeClr val="tx1"/>
              </a:solidFill>
              <a:latin typeface="고도 M" panose="02000503000000020004" pitchFamily="2" charset="-127"/>
              <a:ea typeface="고도 M" panose="02000503000000020004" pitchFamily="2" charset="-127"/>
            </a:endParaRPr>
          </a:p>
          <a:p>
            <a:pPr lvl="1"/>
            <a:endParaRPr lang="en-US" altLang="ko-KR" sz="2000">
              <a:solidFill>
                <a:schemeClr val="tx1"/>
              </a:solidFill>
              <a:latin typeface="고도 M" panose="02000503000000020004" pitchFamily="2" charset="-127"/>
              <a:ea typeface="고도 M" panose="02000503000000020004" pitchFamily="2" charset="-127"/>
            </a:endParaRPr>
          </a:p>
          <a:p>
            <a:pPr lvl="1"/>
            <a:r>
              <a:rPr lang="ko-KR" altLang="en-US" sz="2000">
                <a:solidFill>
                  <a:schemeClr val="tx1"/>
                </a:solidFill>
                <a:latin typeface="고도 M" panose="02000503000000020004" pitchFamily="2" charset="-127"/>
                <a:ea typeface="고도 M" panose="02000503000000020004" pitchFamily="2" charset="-127"/>
              </a:rPr>
              <a:t>예</a:t>
            </a:r>
            <a:r>
              <a:rPr lang="en-US" altLang="ko-KR" sz="2000">
                <a:solidFill>
                  <a:schemeClr val="tx1"/>
                </a:solidFill>
                <a:latin typeface="고도 M" panose="02000503000000020004" pitchFamily="2" charset="-127"/>
                <a:ea typeface="고도 M" panose="02000503000000020004" pitchFamily="2" charset="-127"/>
              </a:rPr>
              <a:t>) Google news grouping</a:t>
            </a:r>
          </a:p>
          <a:p>
            <a:pPr lvl="1"/>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페이스북 에서 특정 집단의 사람들을 그룹화</a:t>
            </a:r>
            <a:endParaRPr lang="en-US" altLang="ko-KR" sz="2000">
              <a:solidFill>
                <a:schemeClr val="tx1"/>
              </a:solidFill>
              <a:latin typeface="고도 M" panose="02000503000000020004" pitchFamily="2" charset="-127"/>
              <a:ea typeface="고도 M" panose="02000503000000020004" pitchFamily="2" charset="-127"/>
            </a:endParaRPr>
          </a:p>
          <a:p>
            <a:pPr lvl="1"/>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천체의 별 모양으로 분류</a:t>
            </a:r>
          </a:p>
        </p:txBody>
      </p:sp>
    </p:spTree>
    <p:extLst>
      <p:ext uri="{BB962C8B-B14F-4D97-AF65-F5344CB8AC3E}">
        <p14:creationId xmlns:p14="http://schemas.microsoft.com/office/powerpoint/2010/main" val="2857467718"/>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3101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4.1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행렬 곱 연산</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4.2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배치경사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4.3 2</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개의 층을 가진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4.4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다층 신경망의 경사 하강법 구현</a:t>
            </a:r>
            <a:endPar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endParaRP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4.5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미니배치 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4.6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다중분류 다층 신경망을 이해한다</a:t>
            </a: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4.7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케라스를 이용한 다층신경망의 다양한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4.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다층 신경망 이해</a:t>
            </a:r>
          </a:p>
        </p:txBody>
      </p:sp>
    </p:spTree>
    <p:extLst>
      <p:ext uri="{BB962C8B-B14F-4D97-AF65-F5344CB8AC3E}">
        <p14:creationId xmlns:p14="http://schemas.microsoft.com/office/powerpoint/2010/main" val="3557433923"/>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화살표 연결선 3">
            <a:extLst>
              <a:ext uri="{FF2B5EF4-FFF2-40B4-BE49-F238E27FC236}">
                <a16:creationId xmlns:a16="http://schemas.microsoft.com/office/drawing/2014/main" id="{04DA1E35-4BDD-4856-801B-6D2215E04217}"/>
              </a:ext>
            </a:extLst>
          </p:cNvPr>
          <p:cNvCxnSpPr/>
          <p:nvPr/>
        </p:nvCxnSpPr>
        <p:spPr>
          <a:xfrm flipV="1">
            <a:off x="1782566" y="354458"/>
            <a:ext cx="0" cy="1988050"/>
          </a:xfrm>
          <a:prstGeom prst="straightConnector1">
            <a:avLst/>
          </a:prstGeom>
          <a:ln>
            <a:solidFill>
              <a:srgbClr val="002060"/>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5" name="직선 화살표 연결선 4">
            <a:extLst>
              <a:ext uri="{FF2B5EF4-FFF2-40B4-BE49-F238E27FC236}">
                <a16:creationId xmlns:a16="http://schemas.microsoft.com/office/drawing/2014/main" id="{CFD1CDA4-0CB9-4106-8C30-E6C27FF01305}"/>
              </a:ext>
            </a:extLst>
          </p:cNvPr>
          <p:cNvCxnSpPr>
            <a:cxnSpLocks/>
          </p:cNvCxnSpPr>
          <p:nvPr/>
        </p:nvCxnSpPr>
        <p:spPr>
          <a:xfrm>
            <a:off x="1664413" y="2214081"/>
            <a:ext cx="2137025" cy="0"/>
          </a:xfrm>
          <a:prstGeom prst="straightConnector1">
            <a:avLst/>
          </a:prstGeom>
          <a:ln>
            <a:solidFill>
              <a:srgbClr val="002060"/>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97030663-DC7E-4784-9B9A-8BB675E475FF}"/>
              </a:ext>
            </a:extLst>
          </p:cNvPr>
          <p:cNvSpPr txBox="1"/>
          <p:nvPr/>
        </p:nvSpPr>
        <p:spPr>
          <a:xfrm>
            <a:off x="5537771" y="354458"/>
            <a:ext cx="1595309" cy="2859052"/>
          </a:xfrm>
          <a:prstGeom prst="rect">
            <a:avLst/>
          </a:prstGeom>
          <a:noFill/>
        </p:spPr>
        <p:txBody>
          <a:bodyPr wrap="none" rtlCol="0">
            <a:spAutoFit/>
          </a:bodyPr>
          <a:lstStyle/>
          <a:p>
            <a:pPr algn="l">
              <a:lnSpc>
                <a:spcPct val="130000"/>
              </a:lnSpc>
              <a:buClr>
                <a:srgbClr val="C5003D"/>
              </a:buClr>
            </a:pPr>
            <a:r>
              <a:rPr lang="en-US" altLang="ko-KR" sz="2000">
                <a:solidFill>
                  <a:schemeClr val="tx1"/>
                </a:solidFill>
                <a:latin typeface="Consolas" panose="020B0609020204030204" pitchFamily="49" charset="0"/>
                <a:ea typeface="+mn-ea"/>
              </a:rPr>
              <a:t>XOR </a:t>
            </a:r>
            <a:r>
              <a:rPr lang="ko-KR" altLang="en-US" sz="2000">
                <a:solidFill>
                  <a:schemeClr val="tx1"/>
                </a:solidFill>
                <a:latin typeface="Consolas" panose="020B0609020204030204" pitchFamily="49" charset="0"/>
                <a:ea typeface="+mn-ea"/>
              </a:rPr>
              <a:t>문제</a:t>
            </a:r>
            <a:endParaRPr lang="en-US" altLang="ko-KR" sz="2000">
              <a:solidFill>
                <a:schemeClr val="tx1"/>
              </a:solidFill>
              <a:latin typeface="Consolas" panose="020B0609020204030204" pitchFamily="49" charset="0"/>
              <a:ea typeface="+mn-ea"/>
            </a:endParaRPr>
          </a:p>
          <a:p>
            <a:pPr algn="l">
              <a:lnSpc>
                <a:spcPct val="130000"/>
              </a:lnSpc>
              <a:buClr>
                <a:srgbClr val="C5003D"/>
              </a:buClr>
            </a:pPr>
            <a:endParaRPr lang="en-US" altLang="ko-KR" sz="2000">
              <a:solidFill>
                <a:schemeClr val="tx1"/>
              </a:solidFill>
              <a:latin typeface="Consolas" panose="020B0609020204030204" pitchFamily="49" charset="0"/>
              <a:ea typeface="+mn-ea"/>
            </a:endParaRPr>
          </a:p>
          <a:p>
            <a:pPr algn="l">
              <a:lnSpc>
                <a:spcPct val="130000"/>
              </a:lnSpc>
              <a:buClr>
                <a:srgbClr val="C5003D"/>
              </a:buClr>
            </a:pPr>
            <a:r>
              <a:rPr lang="en-US" altLang="ko-KR" sz="2000">
                <a:solidFill>
                  <a:schemeClr val="tx1"/>
                </a:solidFill>
                <a:latin typeface="Consolas" panose="020B0609020204030204" pitchFamily="49" charset="0"/>
                <a:ea typeface="+mn-ea"/>
              </a:rPr>
              <a:t>a</a:t>
            </a:r>
            <a:r>
              <a:rPr lang="ko-KR" altLang="en-US" sz="2000">
                <a:solidFill>
                  <a:schemeClr val="tx1"/>
                </a:solidFill>
                <a:latin typeface="Consolas" panose="020B0609020204030204" pitchFamily="49" charset="0"/>
                <a:ea typeface="+mn-ea"/>
              </a:rPr>
              <a:t>   </a:t>
            </a:r>
            <a:r>
              <a:rPr lang="en-US" altLang="ko-KR" sz="2000">
                <a:solidFill>
                  <a:schemeClr val="tx1"/>
                </a:solidFill>
                <a:latin typeface="Consolas" panose="020B0609020204030204" pitchFamily="49" charset="0"/>
                <a:ea typeface="+mn-ea"/>
              </a:rPr>
              <a:t>b   y</a:t>
            </a:r>
          </a:p>
          <a:p>
            <a:pPr algn="l">
              <a:lnSpc>
                <a:spcPct val="130000"/>
              </a:lnSpc>
              <a:buClr>
                <a:srgbClr val="C5003D"/>
              </a:buClr>
            </a:pPr>
            <a:r>
              <a:rPr lang="en-US" altLang="ko-KR" sz="2000">
                <a:solidFill>
                  <a:schemeClr val="tx1"/>
                </a:solidFill>
                <a:latin typeface="Consolas" panose="020B0609020204030204" pitchFamily="49" charset="0"/>
                <a:ea typeface="+mn-ea"/>
              </a:rPr>
              <a:t>0   0   0 </a:t>
            </a:r>
          </a:p>
          <a:p>
            <a:pPr algn="l">
              <a:lnSpc>
                <a:spcPct val="130000"/>
              </a:lnSpc>
              <a:buClr>
                <a:srgbClr val="C5003D"/>
              </a:buClr>
            </a:pPr>
            <a:r>
              <a:rPr lang="en-US" altLang="ko-KR" sz="2000">
                <a:solidFill>
                  <a:schemeClr val="tx1"/>
                </a:solidFill>
                <a:latin typeface="Consolas" panose="020B0609020204030204" pitchFamily="49" charset="0"/>
                <a:ea typeface="+mn-ea"/>
              </a:rPr>
              <a:t>0   1   1</a:t>
            </a:r>
          </a:p>
          <a:p>
            <a:pPr algn="l">
              <a:lnSpc>
                <a:spcPct val="130000"/>
              </a:lnSpc>
              <a:buClr>
                <a:srgbClr val="C5003D"/>
              </a:buClr>
            </a:pPr>
            <a:r>
              <a:rPr lang="en-US" altLang="ko-KR" sz="2000">
                <a:solidFill>
                  <a:schemeClr val="tx1"/>
                </a:solidFill>
                <a:latin typeface="Consolas" panose="020B0609020204030204" pitchFamily="49" charset="0"/>
                <a:ea typeface="+mn-ea"/>
              </a:rPr>
              <a:t>1   0   1</a:t>
            </a:r>
          </a:p>
          <a:p>
            <a:pPr algn="l">
              <a:lnSpc>
                <a:spcPct val="130000"/>
              </a:lnSpc>
              <a:buClr>
                <a:srgbClr val="C5003D"/>
              </a:buClr>
            </a:pPr>
            <a:r>
              <a:rPr lang="en-US" altLang="ko-KR" sz="2000">
                <a:solidFill>
                  <a:schemeClr val="tx1"/>
                </a:solidFill>
                <a:latin typeface="Consolas" panose="020B0609020204030204" pitchFamily="49" charset="0"/>
                <a:ea typeface="+mn-ea"/>
              </a:rPr>
              <a:t>1   1   0</a:t>
            </a:r>
            <a:endParaRPr lang="ko-KR" altLang="en-US" sz="2000">
              <a:solidFill>
                <a:schemeClr val="tx1"/>
              </a:solidFill>
              <a:latin typeface="Consolas" panose="020B0609020204030204" pitchFamily="49" charset="0"/>
              <a:ea typeface="+mn-ea"/>
            </a:endParaRPr>
          </a:p>
        </p:txBody>
      </p:sp>
      <p:sp>
        <p:nvSpPr>
          <p:cNvPr id="9" name="타원 8">
            <a:extLst>
              <a:ext uri="{FF2B5EF4-FFF2-40B4-BE49-F238E27FC236}">
                <a16:creationId xmlns:a16="http://schemas.microsoft.com/office/drawing/2014/main" id="{4DC65B50-9B76-4B82-92F0-8C766D80063A}"/>
              </a:ext>
            </a:extLst>
          </p:cNvPr>
          <p:cNvSpPr/>
          <p:nvPr/>
        </p:nvSpPr>
        <p:spPr>
          <a:xfrm>
            <a:off x="3133618" y="678094"/>
            <a:ext cx="154110" cy="154110"/>
          </a:xfrm>
          <a:prstGeom prst="ellipse">
            <a:avLst/>
          </a:prstGeom>
          <a:solidFill>
            <a:srgbClr val="FF0000"/>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solidFill>
                <a:schemeClr val="tx1"/>
              </a:solidFill>
              <a:latin typeface="Consolas" panose="020B0609020204030204" pitchFamily="49" charset="0"/>
            </a:endParaRPr>
          </a:p>
        </p:txBody>
      </p:sp>
      <p:sp>
        <p:nvSpPr>
          <p:cNvPr id="10" name="타원 9">
            <a:extLst>
              <a:ext uri="{FF2B5EF4-FFF2-40B4-BE49-F238E27FC236}">
                <a16:creationId xmlns:a16="http://schemas.microsoft.com/office/drawing/2014/main" id="{EAA0D110-F51A-46EC-BC4C-03DB300D63BD}"/>
              </a:ext>
            </a:extLst>
          </p:cNvPr>
          <p:cNvSpPr/>
          <p:nvPr/>
        </p:nvSpPr>
        <p:spPr>
          <a:xfrm>
            <a:off x="1705511" y="2137026"/>
            <a:ext cx="154110" cy="154110"/>
          </a:xfrm>
          <a:prstGeom prst="ellipse">
            <a:avLst/>
          </a:prstGeom>
          <a:solidFill>
            <a:srgbClr val="FF0000"/>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solidFill>
                <a:schemeClr val="tx1"/>
              </a:solidFill>
              <a:latin typeface="Consolas" panose="020B0609020204030204" pitchFamily="49" charset="0"/>
            </a:endParaRPr>
          </a:p>
        </p:txBody>
      </p:sp>
      <p:sp>
        <p:nvSpPr>
          <p:cNvPr id="11" name="타원 10">
            <a:extLst>
              <a:ext uri="{FF2B5EF4-FFF2-40B4-BE49-F238E27FC236}">
                <a16:creationId xmlns:a16="http://schemas.microsoft.com/office/drawing/2014/main" id="{4C0C48FA-5F2D-410A-882B-37A2ACE1AA08}"/>
              </a:ext>
            </a:extLst>
          </p:cNvPr>
          <p:cNvSpPr/>
          <p:nvPr/>
        </p:nvSpPr>
        <p:spPr>
          <a:xfrm>
            <a:off x="3149027" y="2124185"/>
            <a:ext cx="154110" cy="154110"/>
          </a:xfrm>
          <a:prstGeom prst="ellipse">
            <a:avLst/>
          </a:prstGeom>
          <a:solidFill>
            <a:srgbClr val="FFFFCC"/>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solidFill>
                <a:schemeClr val="tx1"/>
              </a:solidFill>
              <a:latin typeface="Consolas" panose="020B0609020204030204" pitchFamily="49" charset="0"/>
            </a:endParaRPr>
          </a:p>
        </p:txBody>
      </p:sp>
      <p:sp>
        <p:nvSpPr>
          <p:cNvPr id="12" name="타원 11">
            <a:extLst>
              <a:ext uri="{FF2B5EF4-FFF2-40B4-BE49-F238E27FC236}">
                <a16:creationId xmlns:a16="http://schemas.microsoft.com/office/drawing/2014/main" id="{6567E3C3-5065-4199-92B2-E83896641628}"/>
              </a:ext>
            </a:extLst>
          </p:cNvPr>
          <p:cNvSpPr/>
          <p:nvPr/>
        </p:nvSpPr>
        <p:spPr>
          <a:xfrm>
            <a:off x="1705511" y="693505"/>
            <a:ext cx="154110" cy="154110"/>
          </a:xfrm>
          <a:prstGeom prst="ellipse">
            <a:avLst/>
          </a:prstGeom>
          <a:solidFill>
            <a:srgbClr val="FFFFCC"/>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solidFill>
                <a:schemeClr val="tx1"/>
              </a:solidFill>
              <a:latin typeface="Consolas" panose="020B0609020204030204" pitchFamily="49" charset="0"/>
            </a:endParaRPr>
          </a:p>
        </p:txBody>
      </p:sp>
      <p:sp>
        <p:nvSpPr>
          <p:cNvPr id="13" name="TextBox 12">
            <a:extLst>
              <a:ext uri="{FF2B5EF4-FFF2-40B4-BE49-F238E27FC236}">
                <a16:creationId xmlns:a16="http://schemas.microsoft.com/office/drawing/2014/main" id="{59F3D1BF-F791-45F1-9E9F-53AD5C0C7572}"/>
              </a:ext>
            </a:extLst>
          </p:cNvPr>
          <p:cNvSpPr txBox="1"/>
          <p:nvPr/>
        </p:nvSpPr>
        <p:spPr>
          <a:xfrm>
            <a:off x="1626914" y="2342508"/>
            <a:ext cx="311304" cy="421782"/>
          </a:xfrm>
          <a:prstGeom prst="rect">
            <a:avLst/>
          </a:prstGeom>
          <a:noFill/>
        </p:spPr>
        <p:txBody>
          <a:bodyPr wrap="none" rtlCol="0">
            <a:spAutoFit/>
          </a:bodyPr>
          <a:lstStyle/>
          <a:p>
            <a:pPr algn="l">
              <a:lnSpc>
                <a:spcPct val="130000"/>
              </a:lnSpc>
              <a:buClr>
                <a:srgbClr val="C5003D"/>
              </a:buClr>
            </a:pPr>
            <a:r>
              <a:rPr lang="en-US" altLang="ko-KR" sz="1800">
                <a:solidFill>
                  <a:schemeClr val="tx1"/>
                </a:solidFill>
                <a:latin typeface="Consolas" panose="020B0609020204030204" pitchFamily="49" charset="0"/>
                <a:ea typeface="+mn-ea"/>
              </a:rPr>
              <a:t>0</a:t>
            </a:r>
            <a:endParaRPr lang="ko-KR" altLang="en-US" sz="1800">
              <a:solidFill>
                <a:schemeClr val="tx1"/>
              </a:solidFill>
              <a:latin typeface="Consolas" panose="020B0609020204030204" pitchFamily="49" charset="0"/>
              <a:ea typeface="+mn-ea"/>
            </a:endParaRPr>
          </a:p>
        </p:txBody>
      </p:sp>
      <p:sp>
        <p:nvSpPr>
          <p:cNvPr id="14" name="TextBox 13">
            <a:extLst>
              <a:ext uri="{FF2B5EF4-FFF2-40B4-BE49-F238E27FC236}">
                <a16:creationId xmlns:a16="http://schemas.microsoft.com/office/drawing/2014/main" id="{474B15E4-BE67-4698-877F-7AF4B05CDECC}"/>
              </a:ext>
            </a:extLst>
          </p:cNvPr>
          <p:cNvSpPr txBox="1"/>
          <p:nvPr/>
        </p:nvSpPr>
        <p:spPr>
          <a:xfrm>
            <a:off x="3055021" y="2368193"/>
            <a:ext cx="311304" cy="421782"/>
          </a:xfrm>
          <a:prstGeom prst="rect">
            <a:avLst/>
          </a:prstGeom>
          <a:noFill/>
        </p:spPr>
        <p:txBody>
          <a:bodyPr wrap="none" rtlCol="0">
            <a:spAutoFit/>
          </a:bodyPr>
          <a:lstStyle/>
          <a:p>
            <a:pPr algn="l">
              <a:lnSpc>
                <a:spcPct val="130000"/>
              </a:lnSpc>
              <a:buClr>
                <a:srgbClr val="C5003D"/>
              </a:buClr>
            </a:pPr>
            <a:r>
              <a:rPr lang="en-US" altLang="ko-KR" sz="1800">
                <a:solidFill>
                  <a:schemeClr val="tx1"/>
                </a:solidFill>
                <a:latin typeface="Consolas" panose="020B0609020204030204" pitchFamily="49" charset="0"/>
                <a:ea typeface="+mn-ea"/>
              </a:rPr>
              <a:t>1</a:t>
            </a:r>
            <a:endParaRPr lang="ko-KR" altLang="en-US" sz="1800">
              <a:solidFill>
                <a:schemeClr val="tx1"/>
              </a:solidFill>
              <a:latin typeface="Consolas" panose="020B0609020204030204" pitchFamily="49" charset="0"/>
              <a:ea typeface="+mn-ea"/>
            </a:endParaRPr>
          </a:p>
        </p:txBody>
      </p:sp>
      <p:sp>
        <p:nvSpPr>
          <p:cNvPr id="15" name="TextBox 14">
            <a:extLst>
              <a:ext uri="{FF2B5EF4-FFF2-40B4-BE49-F238E27FC236}">
                <a16:creationId xmlns:a16="http://schemas.microsoft.com/office/drawing/2014/main" id="{05034416-9AEE-4D03-801B-17B4FD49976D}"/>
              </a:ext>
            </a:extLst>
          </p:cNvPr>
          <p:cNvSpPr txBox="1"/>
          <p:nvPr/>
        </p:nvSpPr>
        <p:spPr>
          <a:xfrm>
            <a:off x="1322286" y="544258"/>
            <a:ext cx="311304" cy="421782"/>
          </a:xfrm>
          <a:prstGeom prst="rect">
            <a:avLst/>
          </a:prstGeom>
          <a:noFill/>
        </p:spPr>
        <p:txBody>
          <a:bodyPr wrap="none" rtlCol="0">
            <a:spAutoFit/>
          </a:bodyPr>
          <a:lstStyle/>
          <a:p>
            <a:pPr algn="l">
              <a:lnSpc>
                <a:spcPct val="130000"/>
              </a:lnSpc>
              <a:buClr>
                <a:srgbClr val="C5003D"/>
              </a:buClr>
            </a:pPr>
            <a:r>
              <a:rPr lang="en-US" altLang="ko-KR" sz="1800">
                <a:solidFill>
                  <a:schemeClr val="tx1"/>
                </a:solidFill>
                <a:latin typeface="Consolas" panose="020B0609020204030204" pitchFamily="49" charset="0"/>
                <a:ea typeface="+mn-ea"/>
              </a:rPr>
              <a:t>1</a:t>
            </a:r>
            <a:endParaRPr lang="ko-KR" altLang="en-US" sz="1800">
              <a:solidFill>
                <a:schemeClr val="tx1"/>
              </a:solidFill>
              <a:latin typeface="Consolas" panose="020B0609020204030204" pitchFamily="49" charset="0"/>
              <a:ea typeface="+mn-ea"/>
            </a:endParaRPr>
          </a:p>
        </p:txBody>
      </p:sp>
      <p:cxnSp>
        <p:nvCxnSpPr>
          <p:cNvPr id="17" name="직선 연결선 16">
            <a:extLst>
              <a:ext uri="{FF2B5EF4-FFF2-40B4-BE49-F238E27FC236}">
                <a16:creationId xmlns:a16="http://schemas.microsoft.com/office/drawing/2014/main" id="{F9A9227E-3B4B-4296-B538-2C9BBF150FAF}"/>
              </a:ext>
            </a:extLst>
          </p:cNvPr>
          <p:cNvCxnSpPr>
            <a:cxnSpLocks/>
          </p:cNvCxnSpPr>
          <p:nvPr/>
        </p:nvCxnSpPr>
        <p:spPr>
          <a:xfrm flipH="1">
            <a:off x="870990" y="-408395"/>
            <a:ext cx="2933016" cy="2673848"/>
          </a:xfrm>
          <a:prstGeom prst="line">
            <a:avLst/>
          </a:prstGeom>
          <a:ln w="28575">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98F165D7-7187-4B35-92EC-8F52E162E72A}"/>
              </a:ext>
            </a:extLst>
          </p:cNvPr>
          <p:cNvSpPr txBox="1"/>
          <p:nvPr/>
        </p:nvSpPr>
        <p:spPr>
          <a:xfrm>
            <a:off x="907856" y="3739793"/>
            <a:ext cx="6973384" cy="753668"/>
          </a:xfrm>
          <a:prstGeom prst="rect">
            <a:avLst/>
          </a:prstGeom>
          <a:noFill/>
        </p:spPr>
        <p:txBody>
          <a:bodyPr wrap="none" rtlCol="0">
            <a:spAutoFit/>
          </a:bodyPr>
          <a:lstStyle/>
          <a:p>
            <a:pPr>
              <a:lnSpc>
                <a:spcPct val="130000"/>
              </a:lnSpc>
              <a:buClr>
                <a:srgbClr val="C5003D"/>
              </a:buClr>
            </a:pPr>
            <a:r>
              <a:rPr lang="en-US" altLang="ko-KR" sz="3600">
                <a:hlinkClick r:id="rId2"/>
              </a:rPr>
              <a:t>https://playground.tensorflow.org/</a:t>
            </a:r>
            <a:endParaRPr lang="ko-KR" altLang="en-US" sz="3600">
              <a:solidFill>
                <a:schemeClr val="tx1"/>
              </a:solidFill>
              <a:latin typeface="Consolas" panose="020B0609020204030204" pitchFamily="49" charset="0"/>
              <a:ea typeface="+mn-ea"/>
            </a:endParaRPr>
          </a:p>
        </p:txBody>
      </p:sp>
    </p:spTree>
    <p:extLst>
      <p:ext uri="{BB962C8B-B14F-4D97-AF65-F5344CB8AC3E}">
        <p14:creationId xmlns:p14="http://schemas.microsoft.com/office/powerpoint/2010/main" val="2865854497"/>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하나의 층에 여러개의 뉴런 사용</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4.3 2</a:t>
            </a:r>
            <a:r>
              <a:rPr lang="ko-KR" altLang="en-US" sz="1800" b="1">
                <a:solidFill>
                  <a:srgbClr val="000000"/>
                </a:solidFill>
                <a:ea typeface="-2002" pitchFamily="18" charset="-127"/>
              </a:rPr>
              <a:t>개의 층을 가진 신경망 구현</a:t>
            </a:r>
          </a:p>
        </p:txBody>
      </p:sp>
      <p:sp>
        <p:nvSpPr>
          <p:cNvPr id="20" name="타원 19">
            <a:extLst>
              <a:ext uri="{FF2B5EF4-FFF2-40B4-BE49-F238E27FC236}">
                <a16:creationId xmlns:a16="http://schemas.microsoft.com/office/drawing/2014/main" id="{49EC11FE-2774-4462-8628-8DCA8A462AB6}"/>
              </a:ext>
            </a:extLst>
          </p:cNvPr>
          <p:cNvSpPr/>
          <p:nvPr/>
        </p:nvSpPr>
        <p:spPr>
          <a:xfrm>
            <a:off x="2654629" y="1730018"/>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4" name="직선 화살표 연결선 33">
            <a:extLst>
              <a:ext uri="{FF2B5EF4-FFF2-40B4-BE49-F238E27FC236}">
                <a16:creationId xmlns:a16="http://schemas.microsoft.com/office/drawing/2014/main" id="{9C18294C-AC99-42EB-82B9-FD65E39335DD}"/>
              </a:ext>
            </a:extLst>
          </p:cNvPr>
          <p:cNvCxnSpPr>
            <a:cxnSpLocks/>
          </p:cNvCxnSpPr>
          <p:nvPr/>
        </p:nvCxnSpPr>
        <p:spPr>
          <a:xfrm>
            <a:off x="3461231" y="2133319"/>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03EEA70F-1952-40BB-A2A5-4CE8E0F8ADB0}"/>
                  </a:ext>
                </a:extLst>
              </p:cNvPr>
              <p:cNvSpPr txBox="1"/>
              <p:nvPr/>
            </p:nvSpPr>
            <p:spPr>
              <a:xfrm>
                <a:off x="3937702" y="1902029"/>
                <a:ext cx="444865"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03EEA70F-1952-40BB-A2A5-4CE8E0F8ADB0}"/>
                  </a:ext>
                </a:extLst>
              </p:cNvPr>
              <p:cNvSpPr txBox="1">
                <a:spLocks noRot="1" noChangeAspect="1" noMove="1" noResize="1" noEditPoints="1" noAdjustHandles="1" noChangeArrowheads="1" noChangeShapeType="1" noTextEdit="1"/>
              </p:cNvSpPr>
              <p:nvPr/>
            </p:nvSpPr>
            <p:spPr>
              <a:xfrm>
                <a:off x="3937702" y="1902029"/>
                <a:ext cx="444865" cy="369332"/>
              </a:xfrm>
              <a:prstGeom prst="rect">
                <a:avLst/>
              </a:prstGeom>
              <a:blipFill>
                <a:blip r:embed="rId3"/>
                <a:stretch>
                  <a:fillRect b="-131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E9C56B09-437B-46A3-966B-E2E9166F5EB6}"/>
                  </a:ext>
                </a:extLst>
              </p:cNvPr>
              <p:cNvSpPr txBox="1"/>
              <p:nvPr/>
            </p:nvSpPr>
            <p:spPr>
              <a:xfrm>
                <a:off x="1170635" y="1596234"/>
                <a:ext cx="460511"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x</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38" name="TextBox 37">
                <a:extLst>
                  <a:ext uri="{FF2B5EF4-FFF2-40B4-BE49-F238E27FC236}">
                    <a16:creationId xmlns:a16="http://schemas.microsoft.com/office/drawing/2014/main" id="{E9C56B09-437B-46A3-966B-E2E9166F5EB6}"/>
                  </a:ext>
                </a:extLst>
              </p:cNvPr>
              <p:cNvSpPr txBox="1">
                <a:spLocks noRot="1" noChangeAspect="1" noMove="1" noResize="1" noEditPoints="1" noAdjustHandles="1" noChangeArrowheads="1" noChangeShapeType="1" noTextEdit="1"/>
              </p:cNvSpPr>
              <p:nvPr/>
            </p:nvSpPr>
            <p:spPr>
              <a:xfrm>
                <a:off x="1170635" y="1596234"/>
                <a:ext cx="460511" cy="369332"/>
              </a:xfrm>
              <a:prstGeom prst="rect">
                <a:avLst/>
              </a:prstGeom>
              <a:blipFill>
                <a:blip r:embed="rId5"/>
                <a:stretch>
                  <a:fillRect b="-15000"/>
                </a:stretch>
              </a:blipFill>
            </p:spPr>
            <p:txBody>
              <a:bodyPr/>
              <a:lstStyle/>
              <a:p>
                <a:r>
                  <a:rPr lang="ko-KR" altLang="en-US">
                    <a:noFill/>
                  </a:rPr>
                  <a:t> </a:t>
                </a:r>
              </a:p>
            </p:txBody>
          </p:sp>
        </mc:Fallback>
      </mc:AlternateContent>
      <p:cxnSp>
        <p:nvCxnSpPr>
          <p:cNvPr id="39" name="직선 화살표 연결선 38">
            <a:extLst>
              <a:ext uri="{FF2B5EF4-FFF2-40B4-BE49-F238E27FC236}">
                <a16:creationId xmlns:a16="http://schemas.microsoft.com/office/drawing/2014/main" id="{2C5D527C-7891-4534-92AE-D7EF871CB183}"/>
              </a:ext>
            </a:extLst>
          </p:cNvPr>
          <p:cNvCxnSpPr>
            <a:cxnSpLocks/>
            <a:stCxn id="38" idx="3"/>
            <a:endCxn id="20" idx="2"/>
          </p:cNvCxnSpPr>
          <p:nvPr/>
        </p:nvCxnSpPr>
        <p:spPr>
          <a:xfrm>
            <a:off x="1631146" y="1780900"/>
            <a:ext cx="1023483" cy="35241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4F635339-A42D-411F-9685-882BBE23076C}"/>
                  </a:ext>
                </a:extLst>
              </p:cNvPr>
              <p:cNvSpPr txBox="1"/>
              <p:nvPr/>
            </p:nvSpPr>
            <p:spPr>
              <a:xfrm>
                <a:off x="1137381" y="2605128"/>
                <a:ext cx="46762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x</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4F635339-A42D-411F-9685-882BBE23076C}"/>
                  </a:ext>
                </a:extLst>
              </p:cNvPr>
              <p:cNvSpPr txBox="1">
                <a:spLocks noRot="1" noChangeAspect="1" noMove="1" noResize="1" noEditPoints="1" noAdjustHandles="1" noChangeArrowheads="1" noChangeShapeType="1" noTextEdit="1"/>
              </p:cNvSpPr>
              <p:nvPr/>
            </p:nvSpPr>
            <p:spPr>
              <a:xfrm>
                <a:off x="1137381" y="2605128"/>
                <a:ext cx="467628" cy="369332"/>
              </a:xfrm>
              <a:prstGeom prst="rect">
                <a:avLst/>
              </a:prstGeom>
              <a:blipFill>
                <a:blip r:embed="rId6"/>
                <a:stretch>
                  <a:fillRect b="-13115"/>
                </a:stretch>
              </a:blipFill>
            </p:spPr>
            <p:txBody>
              <a:bodyPr/>
              <a:lstStyle/>
              <a:p>
                <a:r>
                  <a:rPr lang="ko-KR" altLang="en-US">
                    <a:noFill/>
                  </a:rPr>
                  <a:t> </a:t>
                </a:r>
              </a:p>
            </p:txBody>
          </p:sp>
        </mc:Fallback>
      </mc:AlternateContent>
      <p:cxnSp>
        <p:nvCxnSpPr>
          <p:cNvPr id="47" name="직선 화살표 연결선 46">
            <a:extLst>
              <a:ext uri="{FF2B5EF4-FFF2-40B4-BE49-F238E27FC236}">
                <a16:creationId xmlns:a16="http://schemas.microsoft.com/office/drawing/2014/main" id="{81967439-A515-4260-83BE-FBE173C1E5AC}"/>
              </a:ext>
            </a:extLst>
          </p:cNvPr>
          <p:cNvCxnSpPr>
            <a:cxnSpLocks/>
            <a:stCxn id="46" idx="3"/>
            <a:endCxn id="20" idx="2"/>
          </p:cNvCxnSpPr>
          <p:nvPr/>
        </p:nvCxnSpPr>
        <p:spPr>
          <a:xfrm flipV="1">
            <a:off x="1605009" y="2133319"/>
            <a:ext cx="1049620" cy="65647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753A87D4-73D1-4FF5-BD29-40E07861DB53}"/>
                  </a:ext>
                </a:extLst>
              </p:cNvPr>
              <p:cNvSpPr txBox="1"/>
              <p:nvPr/>
            </p:nvSpPr>
            <p:spPr>
              <a:xfrm>
                <a:off x="1137381" y="3672947"/>
                <a:ext cx="46762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x</m:t>
                          </m:r>
                        </m:e>
                        <m:sub>
                          <m:r>
                            <a:rPr lang="en-US" altLang="ko-KR" sz="2400" i="1">
                              <a:solidFill>
                                <a:schemeClr val="tx1"/>
                              </a:solidFill>
                              <a:latin typeface="Cambria Math" panose="02040503050406030204" pitchFamily="18" charset="0"/>
                            </a:rPr>
                            <m:t>3</m:t>
                          </m:r>
                        </m:sub>
                      </m:sSub>
                    </m:oMath>
                  </m:oMathPara>
                </a14:m>
                <a:endParaRPr lang="ko-KR" altLang="en-US" sz="2400">
                  <a:solidFill>
                    <a:schemeClr val="tx1"/>
                  </a:solidFill>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753A87D4-73D1-4FF5-BD29-40E07861DB53}"/>
                  </a:ext>
                </a:extLst>
              </p:cNvPr>
              <p:cNvSpPr txBox="1">
                <a:spLocks noRot="1" noChangeAspect="1" noMove="1" noResize="1" noEditPoints="1" noAdjustHandles="1" noChangeArrowheads="1" noChangeShapeType="1" noTextEdit="1"/>
              </p:cNvSpPr>
              <p:nvPr/>
            </p:nvSpPr>
            <p:spPr>
              <a:xfrm>
                <a:off x="1137381" y="3672947"/>
                <a:ext cx="467628" cy="369332"/>
              </a:xfrm>
              <a:prstGeom prst="rect">
                <a:avLst/>
              </a:prstGeom>
              <a:blipFill>
                <a:blip r:embed="rId7"/>
                <a:stretch>
                  <a:fillRect b="-15000"/>
                </a:stretch>
              </a:blipFill>
            </p:spPr>
            <p:txBody>
              <a:bodyPr/>
              <a:lstStyle/>
              <a:p>
                <a:r>
                  <a:rPr lang="ko-KR" altLang="en-US">
                    <a:noFill/>
                  </a:rPr>
                  <a:t> </a:t>
                </a:r>
              </a:p>
            </p:txBody>
          </p:sp>
        </mc:Fallback>
      </mc:AlternateContent>
      <p:cxnSp>
        <p:nvCxnSpPr>
          <p:cNvPr id="52" name="직선 화살표 연결선 51">
            <a:extLst>
              <a:ext uri="{FF2B5EF4-FFF2-40B4-BE49-F238E27FC236}">
                <a16:creationId xmlns:a16="http://schemas.microsoft.com/office/drawing/2014/main" id="{C8B014F8-2B0D-4DBD-B68E-E24BAB7E75E6}"/>
              </a:ext>
            </a:extLst>
          </p:cNvPr>
          <p:cNvCxnSpPr>
            <a:cxnSpLocks/>
            <a:stCxn id="51" idx="3"/>
            <a:endCxn id="20" idx="2"/>
          </p:cNvCxnSpPr>
          <p:nvPr/>
        </p:nvCxnSpPr>
        <p:spPr>
          <a:xfrm flipV="1">
            <a:off x="1605009" y="2133319"/>
            <a:ext cx="1049620" cy="172429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8" name="직선 화살표 연결선 57">
            <a:extLst>
              <a:ext uri="{FF2B5EF4-FFF2-40B4-BE49-F238E27FC236}">
                <a16:creationId xmlns:a16="http://schemas.microsoft.com/office/drawing/2014/main" id="{467C6318-ABA6-45B9-AB74-13E956629983}"/>
              </a:ext>
            </a:extLst>
          </p:cNvPr>
          <p:cNvCxnSpPr>
            <a:cxnSpLocks/>
            <a:stCxn id="59" idx="2"/>
            <a:endCxn id="20" idx="1"/>
          </p:cNvCxnSpPr>
          <p:nvPr/>
        </p:nvCxnSpPr>
        <p:spPr>
          <a:xfrm>
            <a:off x="2386211" y="1509847"/>
            <a:ext cx="386542" cy="33829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AB7BF89B-5A64-47F4-9802-07DD0E5C202C}"/>
                  </a:ext>
                </a:extLst>
              </p:cNvPr>
              <p:cNvSpPr txBox="1"/>
              <p:nvPr/>
            </p:nvSpPr>
            <p:spPr>
              <a:xfrm>
                <a:off x="2192923" y="1048182"/>
                <a:ext cx="386575"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a:solidFill>
                                <a:schemeClr val="tx1"/>
                              </a:solidFill>
                              <a:latin typeface="Cambria Math" panose="02040503050406030204" pitchFamily="18" charset="0"/>
                            </a:rPr>
                          </m:ctrlPr>
                        </m:sSubPr>
                        <m:e>
                          <m:r>
                            <m:rPr>
                              <m:sty m:val="p"/>
                            </m:rPr>
                            <a:rPr lang="en-US" altLang="ko-KR" sz="2400" i="1" smtClean="0">
                              <a:solidFill>
                                <a:schemeClr val="tx1"/>
                              </a:solidFill>
                              <a:latin typeface="Cambria Math" panose="02040503050406030204" pitchFamily="18" charset="0"/>
                            </a:rPr>
                            <m:t>b</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ambria Math" panose="02040503050406030204" pitchFamily="18" charset="0"/>
                </a:endParaRPr>
              </a:p>
            </p:txBody>
          </p:sp>
        </mc:Choice>
        <mc:Fallback xmlns="">
          <p:sp>
            <p:nvSpPr>
              <p:cNvPr id="59" name="TextBox 58">
                <a:extLst>
                  <a:ext uri="{FF2B5EF4-FFF2-40B4-BE49-F238E27FC236}">
                    <a16:creationId xmlns:a16="http://schemas.microsoft.com/office/drawing/2014/main" id="{AB7BF89B-5A64-47F4-9802-07DD0E5C202C}"/>
                  </a:ext>
                </a:extLst>
              </p:cNvPr>
              <p:cNvSpPr txBox="1">
                <a:spLocks noRot="1" noChangeAspect="1" noMove="1" noResize="1" noEditPoints="1" noAdjustHandles="1" noChangeArrowheads="1" noChangeShapeType="1" noTextEdit="1"/>
              </p:cNvSpPr>
              <p:nvPr/>
            </p:nvSpPr>
            <p:spPr>
              <a:xfrm>
                <a:off x="2192923" y="1048182"/>
                <a:ext cx="386575" cy="461665"/>
              </a:xfrm>
              <a:prstGeom prst="rect">
                <a:avLst/>
              </a:prstGeom>
              <a:blipFill>
                <a:blip r:embed="rId9"/>
                <a:stretch>
                  <a:fillRect l="-4762" r="-17460" b="-263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0A604E6C-E5DB-4FE0-8997-AA7E4CD8DE96}"/>
                  </a:ext>
                </a:extLst>
              </p:cNvPr>
              <p:cNvSpPr txBox="1"/>
              <p:nvPr/>
            </p:nvSpPr>
            <p:spPr>
              <a:xfrm>
                <a:off x="1895862" y="1641479"/>
                <a:ext cx="408189"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66" name="TextBox 65">
                <a:extLst>
                  <a:ext uri="{FF2B5EF4-FFF2-40B4-BE49-F238E27FC236}">
                    <a16:creationId xmlns:a16="http://schemas.microsoft.com/office/drawing/2014/main" id="{0A604E6C-E5DB-4FE0-8997-AA7E4CD8DE96}"/>
                  </a:ext>
                </a:extLst>
              </p:cNvPr>
              <p:cNvSpPr txBox="1">
                <a:spLocks noRot="1" noChangeAspect="1" noMove="1" noResize="1" noEditPoints="1" noAdjustHandles="1" noChangeArrowheads="1" noChangeShapeType="1" noTextEdit="1"/>
              </p:cNvSpPr>
              <p:nvPr/>
            </p:nvSpPr>
            <p:spPr>
              <a:xfrm>
                <a:off x="1895862" y="1641479"/>
                <a:ext cx="408189" cy="276999"/>
              </a:xfrm>
              <a:prstGeom prst="rect">
                <a:avLst/>
              </a:prstGeom>
              <a:blipFill>
                <a:blip r:embed="rId20"/>
                <a:stretch>
                  <a:fillRect b="-1521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C28697FA-B881-4DE6-A638-FD51A1106020}"/>
                  </a:ext>
                </a:extLst>
              </p:cNvPr>
              <p:cNvSpPr txBox="1"/>
              <p:nvPr/>
            </p:nvSpPr>
            <p:spPr>
              <a:xfrm>
                <a:off x="1412080" y="2312350"/>
                <a:ext cx="413511"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smtClean="0">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67" name="TextBox 66">
                <a:extLst>
                  <a:ext uri="{FF2B5EF4-FFF2-40B4-BE49-F238E27FC236}">
                    <a16:creationId xmlns:a16="http://schemas.microsoft.com/office/drawing/2014/main" id="{C28697FA-B881-4DE6-A638-FD51A1106020}"/>
                  </a:ext>
                </a:extLst>
              </p:cNvPr>
              <p:cNvSpPr txBox="1">
                <a:spLocks noRot="1" noChangeAspect="1" noMove="1" noResize="1" noEditPoints="1" noAdjustHandles="1" noChangeArrowheads="1" noChangeShapeType="1" noTextEdit="1"/>
              </p:cNvSpPr>
              <p:nvPr/>
            </p:nvSpPr>
            <p:spPr>
              <a:xfrm>
                <a:off x="1412080" y="2312350"/>
                <a:ext cx="413511" cy="276999"/>
              </a:xfrm>
              <a:prstGeom prst="rect">
                <a:avLst/>
              </a:prstGeom>
              <a:blipFill>
                <a:blip r:embed="rId21"/>
                <a:stretch>
                  <a:fillRect b="-1521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7682BBC2-F55F-471A-885B-0A6CE3118456}"/>
                  </a:ext>
                </a:extLst>
              </p:cNvPr>
              <p:cNvSpPr txBox="1"/>
              <p:nvPr/>
            </p:nvSpPr>
            <p:spPr>
              <a:xfrm>
                <a:off x="1784792" y="3382509"/>
                <a:ext cx="413511"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m:t>
                          </m:r>
                        </m:sub>
                      </m:sSub>
                    </m:oMath>
                  </m:oMathPara>
                </a14:m>
                <a:endParaRPr lang="ko-KR" altLang="en-US" sz="1800">
                  <a:solidFill>
                    <a:schemeClr val="tx1"/>
                  </a:solidFill>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7682BBC2-F55F-471A-885B-0A6CE3118456}"/>
                  </a:ext>
                </a:extLst>
              </p:cNvPr>
              <p:cNvSpPr txBox="1">
                <a:spLocks noRot="1" noChangeAspect="1" noMove="1" noResize="1" noEditPoints="1" noAdjustHandles="1" noChangeArrowheads="1" noChangeShapeType="1" noTextEdit="1"/>
              </p:cNvSpPr>
              <p:nvPr/>
            </p:nvSpPr>
            <p:spPr>
              <a:xfrm>
                <a:off x="1784792" y="3382509"/>
                <a:ext cx="413511" cy="276999"/>
              </a:xfrm>
              <a:prstGeom prst="rect">
                <a:avLst/>
              </a:prstGeom>
              <a:blipFill>
                <a:blip r:embed="rId22"/>
                <a:stretch>
                  <a:fillRect b="-15556"/>
                </a:stretch>
              </a:blipFill>
            </p:spPr>
            <p:txBody>
              <a:bodyPr/>
              <a:lstStyle/>
              <a:p>
                <a:r>
                  <a:rPr lang="ko-KR" altLang="en-US">
                    <a:noFill/>
                  </a:rPr>
                  <a:t> </a:t>
                </a:r>
              </a:p>
            </p:txBody>
          </p:sp>
        </mc:Fallback>
      </mc:AlternateContent>
      <p:sp>
        <p:nvSpPr>
          <p:cNvPr id="72" name="TextBox 71">
            <a:extLst>
              <a:ext uri="{FF2B5EF4-FFF2-40B4-BE49-F238E27FC236}">
                <a16:creationId xmlns:a16="http://schemas.microsoft.com/office/drawing/2014/main" id="{C36D516B-6086-40EF-B2A2-774F0711F598}"/>
              </a:ext>
            </a:extLst>
          </p:cNvPr>
          <p:cNvSpPr txBox="1"/>
          <p:nvPr/>
        </p:nvSpPr>
        <p:spPr>
          <a:xfrm>
            <a:off x="1032044" y="4256083"/>
            <a:ext cx="863141"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입력층</a:t>
            </a:r>
          </a:p>
        </p:txBody>
      </p:sp>
      <mc:AlternateContent xmlns:mc="http://schemas.openxmlformats.org/markup-compatibility/2006" xmlns:a14="http://schemas.microsoft.com/office/drawing/2010/main">
        <mc:Choice Requires="a14">
          <p:sp>
            <p:nvSpPr>
              <p:cNvPr id="7181" name="직사각형 7180">
                <a:extLst>
                  <a:ext uri="{FF2B5EF4-FFF2-40B4-BE49-F238E27FC236}">
                    <a16:creationId xmlns:a16="http://schemas.microsoft.com/office/drawing/2014/main" id="{23C1F4E3-9B5E-46C3-A486-625A95A3D30E}"/>
                  </a:ext>
                </a:extLst>
              </p:cNvPr>
              <p:cNvSpPr/>
              <p:nvPr/>
            </p:nvSpPr>
            <p:spPr>
              <a:xfrm>
                <a:off x="261438" y="5233989"/>
                <a:ext cx="3453574"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smtClean="0">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x</m:t>
                          </m:r>
                        </m:e>
                        <m:sub>
                          <m:r>
                            <a:rPr lang="en-US" altLang="ko-KR" sz="2000" i="1">
                              <a:solidFill>
                                <a:schemeClr val="tx1"/>
                              </a:solidFill>
                              <a:latin typeface="Cambria Math" panose="02040503050406030204" pitchFamily="18" charset="0"/>
                            </a:rPr>
                            <m:t>1</m:t>
                          </m:r>
                        </m:sub>
                      </m:sSub>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1</m:t>
                          </m:r>
                        </m:sub>
                      </m:sSub>
                      <m:r>
                        <a:rPr lang="en-US" altLang="ko-KR" sz="2000" i="1">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x</m:t>
                          </m:r>
                        </m:e>
                        <m:sub>
                          <m:r>
                            <a:rPr lang="en-US" altLang="ko-KR" sz="2000" i="1">
                              <a:solidFill>
                                <a:schemeClr val="tx1"/>
                              </a:solidFill>
                              <a:latin typeface="Cambria Math" panose="02040503050406030204" pitchFamily="18" charset="0"/>
                            </a:rPr>
                            <m:t>2</m:t>
                          </m:r>
                        </m:sub>
                      </m:sSub>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2</m:t>
                          </m:r>
                        </m:sub>
                      </m:sSub>
                      <m:r>
                        <a:rPr lang="en-US" altLang="ko-KR" sz="2000" i="1">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x</m:t>
                          </m:r>
                        </m:e>
                        <m:sub>
                          <m:r>
                            <a:rPr lang="en-US" altLang="ko-KR" sz="2000" i="1">
                              <a:solidFill>
                                <a:schemeClr val="tx1"/>
                              </a:solidFill>
                              <a:latin typeface="Cambria Math" panose="02040503050406030204" pitchFamily="18" charset="0"/>
                            </a:rPr>
                            <m:t>3</m:t>
                          </m:r>
                        </m:sub>
                      </m:sSub>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3</m:t>
                          </m:r>
                        </m:sub>
                      </m:sSub>
                      <m:r>
                        <a:rPr lang="en-US" altLang="ko-KR" sz="2000" i="1">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𝑏</m:t>
                      </m:r>
                      <m:r>
                        <a:rPr lang="en-US" altLang="ko-KR" sz="2000" i="1">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oMath>
                  </m:oMathPara>
                </a14:m>
                <a:endParaRPr lang="en-US" altLang="ko-KR" sz="2000">
                  <a:solidFill>
                    <a:schemeClr val="tx1"/>
                  </a:solidFill>
                </a:endParaRPr>
              </a:p>
            </p:txBody>
          </p:sp>
        </mc:Choice>
        <mc:Fallback xmlns="">
          <p:sp>
            <p:nvSpPr>
              <p:cNvPr id="7181" name="직사각형 7180">
                <a:extLst>
                  <a:ext uri="{FF2B5EF4-FFF2-40B4-BE49-F238E27FC236}">
                    <a16:creationId xmlns:a16="http://schemas.microsoft.com/office/drawing/2014/main" id="{23C1F4E3-9B5E-46C3-A486-625A95A3D30E}"/>
                  </a:ext>
                </a:extLst>
              </p:cNvPr>
              <p:cNvSpPr>
                <a:spLocks noRot="1" noChangeAspect="1" noMove="1" noResize="1" noEditPoints="1" noAdjustHandles="1" noChangeArrowheads="1" noChangeShapeType="1" noTextEdit="1"/>
              </p:cNvSpPr>
              <p:nvPr/>
            </p:nvSpPr>
            <p:spPr>
              <a:xfrm>
                <a:off x="261438" y="5233989"/>
                <a:ext cx="3453574" cy="400110"/>
              </a:xfrm>
              <a:prstGeom prst="rect">
                <a:avLst/>
              </a:prstGeom>
              <a:blipFill>
                <a:blip r:embed="rId23"/>
                <a:stretch>
                  <a:fillRect b="-153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82" name="TextBox 7181">
                <a:extLst>
                  <a:ext uri="{FF2B5EF4-FFF2-40B4-BE49-F238E27FC236}">
                    <a16:creationId xmlns:a16="http://schemas.microsoft.com/office/drawing/2014/main" id="{77BBA1AD-6637-4303-87C1-2DE8D92BFF52}"/>
                  </a:ext>
                </a:extLst>
              </p:cNvPr>
              <p:cNvSpPr txBox="1"/>
              <p:nvPr/>
            </p:nvSpPr>
            <p:spPr>
              <a:xfrm>
                <a:off x="4991528" y="5342704"/>
                <a:ext cx="3491725" cy="978217"/>
              </a:xfrm>
              <a:prstGeom prst="rect">
                <a:avLst/>
              </a:prstGeom>
              <a:noFill/>
            </p:spPr>
            <p:txBody>
              <a:bodyPr wrap="none" lIns="0" tIns="0" rIns="0" bIns="0" rtlCol="0">
                <a:spAutoFit/>
              </a:bodyPr>
              <a:lstStyle/>
              <a:p>
                <a14:m>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m>
                          <m:mPr>
                            <m:mcs>
                              <m:mc>
                                <m:mcPr>
                                  <m:count m:val="3"/>
                                  <m:mcJc m:val="center"/>
                                </m:mcPr>
                              </m:mc>
                            </m:mcs>
                            <m:ctrlPr>
                              <a:rPr lang="en-US" altLang="ko-KR" sz="2000" i="1" smtClean="0">
                                <a:solidFill>
                                  <a:schemeClr val="tx1"/>
                                </a:solidFill>
                                <a:latin typeface="Cambria Math" panose="02040503050406030204" pitchFamily="18" charset="0"/>
                              </a:rPr>
                            </m:ctrlPr>
                          </m:mPr>
                          <m:mr>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x</m:t>
                                  </m:r>
                                </m:e>
                                <m:sub>
                                  <m:r>
                                    <a:rPr lang="en-US" altLang="ko-KR" sz="2000" i="1">
                                      <a:solidFill>
                                        <a:schemeClr val="tx1"/>
                                      </a:solidFill>
                                      <a:latin typeface="Cambria Math" panose="02040503050406030204" pitchFamily="18" charset="0"/>
                                    </a:rPr>
                                    <m:t>1</m:t>
                                  </m:r>
                                </m:sub>
                              </m:sSub>
                            </m:e>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x</m:t>
                                  </m:r>
                                </m:e>
                                <m:sub>
                                  <m:r>
                                    <a:rPr lang="en-US" altLang="ko-KR" sz="2000" i="1">
                                      <a:solidFill>
                                        <a:schemeClr val="tx1"/>
                                      </a:solidFill>
                                      <a:latin typeface="Cambria Math" panose="02040503050406030204" pitchFamily="18" charset="0"/>
                                    </a:rPr>
                                    <m:t>2</m:t>
                                  </m:r>
                                </m:sub>
                              </m:sSub>
                            </m:e>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x</m:t>
                                  </m:r>
                                </m:e>
                                <m:sub>
                                  <m:r>
                                    <a:rPr lang="en-US" altLang="ko-KR" sz="2000" i="1">
                                      <a:solidFill>
                                        <a:schemeClr val="tx1"/>
                                      </a:solidFill>
                                      <a:latin typeface="Cambria Math" panose="02040503050406030204" pitchFamily="18" charset="0"/>
                                    </a:rPr>
                                    <m:t>3</m:t>
                                  </m:r>
                                </m:sub>
                              </m:sSub>
                            </m:e>
                          </m:mr>
                        </m:m>
                      </m:e>
                    </m:d>
                    <m:d>
                      <m:dPr>
                        <m:begChr m:val="["/>
                        <m:endChr m:val="]"/>
                        <m:ctrlPr>
                          <a:rPr lang="en-US" altLang="ko-KR" sz="2000" i="1" smtClean="0">
                            <a:solidFill>
                              <a:schemeClr val="tx1"/>
                            </a:solidFill>
                            <a:latin typeface="Cambria Math" panose="02040503050406030204" pitchFamily="18" charset="0"/>
                          </a:rPr>
                        </m:ctrlPr>
                      </m:dPr>
                      <m:e>
                        <m:eqArr>
                          <m:eqArrPr>
                            <m:ctrlPr>
                              <a:rPr lang="en-US" altLang="ko-KR" sz="2000" i="1" smtClean="0">
                                <a:solidFill>
                                  <a:schemeClr val="tx1"/>
                                </a:solidFill>
                                <a:latin typeface="Cambria Math" panose="02040503050406030204" pitchFamily="18" charset="0"/>
                              </a:rPr>
                            </m:ctrlPr>
                          </m:eqArrPr>
                          <m:e>
                            <m:m>
                              <m:mPr>
                                <m:mcs>
                                  <m:mc>
                                    <m:mcPr>
                                      <m:count m:val="2"/>
                                      <m:mcJc m:val="center"/>
                                    </m:mcPr>
                                  </m:mc>
                                </m:mcs>
                                <m:ctrlPr>
                                  <a:rPr lang="en-US" altLang="ko-KR" sz="2000" i="1" smtClean="0">
                                    <a:solidFill>
                                      <a:schemeClr val="tx1"/>
                                    </a:solidFill>
                                    <a:latin typeface="Cambria Math" panose="02040503050406030204" pitchFamily="18" charset="0"/>
                                  </a:rPr>
                                </m:ctrlPr>
                              </m:mPr>
                              <m:mr>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1</m:t>
                                      </m:r>
                                    </m:sub>
                                  </m:sSub>
                                </m:e>
                                <m:e/>
                              </m:mr>
                              <m:mr>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2</m:t>
                                      </m:r>
                                    </m:sub>
                                  </m:sSub>
                                </m:e>
                                <m:e/>
                              </m:mr>
                            </m:m>
                          </m:e>
                          <m:e>
                            <m:m>
                              <m:mPr>
                                <m:mcs>
                                  <m:mc>
                                    <m:mcPr>
                                      <m:count m:val="2"/>
                                      <m:mcJc m:val="center"/>
                                    </m:mcPr>
                                  </m:mc>
                                </m:mcs>
                                <m:ctrlPr>
                                  <a:rPr lang="en-US" altLang="ko-KR" sz="2000" i="1" smtClean="0">
                                    <a:solidFill>
                                      <a:schemeClr val="tx1"/>
                                    </a:solidFill>
                                    <a:latin typeface="Cambria Math" panose="02040503050406030204" pitchFamily="18" charset="0"/>
                                  </a:rPr>
                                </m:ctrlPr>
                              </m:mPr>
                              <m:mr>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3</m:t>
                                      </m:r>
                                    </m:sub>
                                  </m:sSub>
                                </m:e>
                                <m:e/>
                              </m:mr>
                            </m:m>
                          </m:e>
                        </m:eqArr>
                      </m:e>
                    </m:d>
                  </m:oMath>
                </a14:m>
                <a:r>
                  <a:rPr lang="en-US" altLang="ko-KR" sz="2000">
                    <a:solidFill>
                      <a:schemeClr val="tx1"/>
                    </a:solidFill>
                    <a:latin typeface="Consolas" panose="020B0609020204030204" pitchFamily="49" charset="0"/>
                  </a:rPr>
                  <a:t>+ b =</a:t>
                </a:r>
                <a:r>
                  <a:rPr lang="en-US" altLang="ko-KR" sz="2000">
                    <a:solidFill>
                      <a:schemeClr val="tx1"/>
                    </a:solidFill>
                  </a:rPr>
                  <a:t> </a:t>
                </a:r>
                <a14:m>
                  <m:oMath xmlns:m="http://schemas.openxmlformats.org/officeDocument/2006/math">
                    <m:r>
                      <a:rPr lang="en-US" altLang="ko-KR" sz="2000" b="0" i="1" smtClean="0">
                        <a:solidFill>
                          <a:schemeClr val="tx1"/>
                        </a:solidFill>
                        <a:latin typeface="Cambria Math" panose="02040503050406030204" pitchFamily="18" charset="0"/>
                      </a:rPr>
                      <m:t>𝑧</m:t>
                    </m:r>
                  </m:oMath>
                </a14:m>
                <a:endParaRPr lang="ko-KR" altLang="en-US" sz="2000">
                  <a:solidFill>
                    <a:schemeClr val="tx1"/>
                  </a:solidFill>
                  <a:latin typeface="Consolas" panose="020B0609020204030204" pitchFamily="49" charset="0"/>
                </a:endParaRPr>
              </a:p>
            </p:txBody>
          </p:sp>
        </mc:Choice>
        <mc:Fallback xmlns="">
          <p:sp>
            <p:nvSpPr>
              <p:cNvPr id="7182" name="TextBox 7181">
                <a:extLst>
                  <a:ext uri="{FF2B5EF4-FFF2-40B4-BE49-F238E27FC236}">
                    <a16:creationId xmlns:a16="http://schemas.microsoft.com/office/drawing/2014/main" id="{77BBA1AD-6637-4303-87C1-2DE8D92BFF52}"/>
                  </a:ext>
                </a:extLst>
              </p:cNvPr>
              <p:cNvSpPr txBox="1">
                <a:spLocks noRot="1" noChangeAspect="1" noMove="1" noResize="1" noEditPoints="1" noAdjustHandles="1" noChangeArrowheads="1" noChangeShapeType="1" noTextEdit="1"/>
              </p:cNvSpPr>
              <p:nvPr/>
            </p:nvSpPr>
            <p:spPr>
              <a:xfrm>
                <a:off x="4991528" y="5342704"/>
                <a:ext cx="3491725" cy="978217"/>
              </a:xfrm>
              <a:prstGeom prst="rect">
                <a:avLst/>
              </a:prstGeom>
              <a:blipFill>
                <a:blip r:embed="rId24"/>
                <a:stretch>
                  <a:fillRect/>
                </a:stretch>
              </a:blipFill>
            </p:spPr>
            <p:txBody>
              <a:bodyPr/>
              <a:lstStyle/>
              <a:p>
                <a:r>
                  <a:rPr lang="ko-KR" altLang="en-US">
                    <a:noFill/>
                  </a:rPr>
                  <a:t> </a:t>
                </a:r>
              </a:p>
            </p:txBody>
          </p:sp>
        </mc:Fallback>
      </mc:AlternateContent>
      <p:sp>
        <p:nvSpPr>
          <p:cNvPr id="40" name="TextBox 39">
            <a:extLst>
              <a:ext uri="{FF2B5EF4-FFF2-40B4-BE49-F238E27FC236}">
                <a16:creationId xmlns:a16="http://schemas.microsoft.com/office/drawing/2014/main" id="{AAEC6969-6234-4A6C-994B-FDFF977B7958}"/>
              </a:ext>
            </a:extLst>
          </p:cNvPr>
          <p:cNvSpPr txBox="1"/>
          <p:nvPr/>
        </p:nvSpPr>
        <p:spPr>
          <a:xfrm>
            <a:off x="2654629" y="4256083"/>
            <a:ext cx="863141"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출력층</a:t>
            </a:r>
          </a:p>
        </p:txBody>
      </p:sp>
      <p:sp>
        <p:nvSpPr>
          <p:cNvPr id="42" name="TextBox 41">
            <a:extLst>
              <a:ext uri="{FF2B5EF4-FFF2-40B4-BE49-F238E27FC236}">
                <a16:creationId xmlns:a16="http://schemas.microsoft.com/office/drawing/2014/main" id="{6A86818B-AF8D-4367-A114-28273040D018}"/>
              </a:ext>
            </a:extLst>
          </p:cNvPr>
          <p:cNvSpPr txBox="1"/>
          <p:nvPr/>
        </p:nvSpPr>
        <p:spPr>
          <a:xfrm>
            <a:off x="3937702" y="4256083"/>
            <a:ext cx="4350586"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입력수 </a:t>
            </a:r>
            <a:r>
              <a:rPr lang="en-US" altLang="ko-KR" sz="1800">
                <a:solidFill>
                  <a:schemeClr val="tx1"/>
                </a:solidFill>
                <a:latin typeface="고도 M" panose="02000503000000020004" pitchFamily="2" charset="-127"/>
                <a:ea typeface="고도 M" panose="02000503000000020004" pitchFamily="2" charset="-127"/>
              </a:rPr>
              <a:t>X </a:t>
            </a:r>
            <a:r>
              <a:rPr lang="ko-KR" altLang="en-US" sz="1800">
                <a:solidFill>
                  <a:schemeClr val="tx1"/>
                </a:solidFill>
                <a:latin typeface="고도 M" panose="02000503000000020004" pitchFamily="2" charset="-127"/>
                <a:ea typeface="고도 M" panose="02000503000000020004" pitchFamily="2" charset="-127"/>
              </a:rPr>
              <a:t>출력수 </a:t>
            </a:r>
            <a:r>
              <a:rPr lang="en-US" altLang="ko-KR" sz="1800">
                <a:solidFill>
                  <a:schemeClr val="tx1"/>
                </a:solidFill>
                <a:latin typeface="고도 M" panose="02000503000000020004" pitchFamily="2" charset="-127"/>
                <a:ea typeface="고도 M" panose="02000503000000020004" pitchFamily="2" charset="-127"/>
              </a:rPr>
              <a:t>=&gt; ( </a:t>
            </a:r>
            <a:r>
              <a:rPr lang="ko-KR" altLang="en-US" sz="1800">
                <a:solidFill>
                  <a:schemeClr val="tx1"/>
                </a:solidFill>
                <a:latin typeface="고도 M" panose="02000503000000020004" pitchFamily="2" charset="-127"/>
                <a:ea typeface="고도 M" panose="02000503000000020004" pitchFamily="2" charset="-127"/>
              </a:rPr>
              <a:t>입력수</a:t>
            </a:r>
            <a:r>
              <a:rPr lang="en-US" altLang="ko-KR" sz="1800">
                <a:solidFill>
                  <a:schemeClr val="tx1"/>
                </a:solidFill>
                <a:latin typeface="고도 M" panose="02000503000000020004" pitchFamily="2" charset="-127"/>
                <a:ea typeface="고도 M" panose="02000503000000020004" pitchFamily="2" charset="-127"/>
              </a:rPr>
              <a:t>, </a:t>
            </a:r>
            <a:r>
              <a:rPr lang="ko-KR" altLang="en-US" sz="1800">
                <a:solidFill>
                  <a:schemeClr val="tx1"/>
                </a:solidFill>
                <a:latin typeface="고도 M" panose="02000503000000020004" pitchFamily="2" charset="-127"/>
                <a:ea typeface="고도 M" panose="02000503000000020004" pitchFamily="2" charset="-127"/>
              </a:rPr>
              <a:t>출력수 </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p:cxnSp>
        <p:nvCxnSpPr>
          <p:cNvPr id="3" name="직선 연결선 2">
            <a:extLst>
              <a:ext uri="{FF2B5EF4-FFF2-40B4-BE49-F238E27FC236}">
                <a16:creationId xmlns:a16="http://schemas.microsoft.com/office/drawing/2014/main" id="{BDFEA4B6-0FB5-4128-A348-E108BA792A55}"/>
              </a:ext>
            </a:extLst>
          </p:cNvPr>
          <p:cNvCxnSpPr/>
          <p:nvPr/>
        </p:nvCxnSpPr>
        <p:spPr>
          <a:xfrm>
            <a:off x="3030886" y="2669822"/>
            <a:ext cx="0" cy="1495778"/>
          </a:xfrm>
          <a:prstGeom prst="line">
            <a:avLst/>
          </a:prstGeom>
          <a:ln w="38100">
            <a:solidFill>
              <a:schemeClr val="tx1"/>
            </a:solidFill>
            <a:prstDash val="dash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31342771"/>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하나의 층에 여러개의 뉴런 사용</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4.3 2</a:t>
            </a:r>
            <a:r>
              <a:rPr lang="ko-KR" altLang="en-US" sz="1800" b="1">
                <a:solidFill>
                  <a:srgbClr val="000000"/>
                </a:solidFill>
                <a:ea typeface="-2002" pitchFamily="18" charset="-127"/>
              </a:rPr>
              <a:t>개의 층을 가진 신경망 구현</a:t>
            </a:r>
          </a:p>
        </p:txBody>
      </p:sp>
      <p:sp>
        <p:nvSpPr>
          <p:cNvPr id="20" name="타원 19">
            <a:extLst>
              <a:ext uri="{FF2B5EF4-FFF2-40B4-BE49-F238E27FC236}">
                <a16:creationId xmlns:a16="http://schemas.microsoft.com/office/drawing/2014/main" id="{49EC11FE-2774-4462-8628-8DCA8A462AB6}"/>
              </a:ext>
            </a:extLst>
          </p:cNvPr>
          <p:cNvSpPr/>
          <p:nvPr/>
        </p:nvSpPr>
        <p:spPr>
          <a:xfrm>
            <a:off x="2654629" y="1730018"/>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3" name="타원 32">
            <a:extLst>
              <a:ext uri="{FF2B5EF4-FFF2-40B4-BE49-F238E27FC236}">
                <a16:creationId xmlns:a16="http://schemas.microsoft.com/office/drawing/2014/main" id="{CB6E5013-EC49-42D1-9817-A7F3D8D8C5A8}"/>
              </a:ext>
            </a:extLst>
          </p:cNvPr>
          <p:cNvSpPr/>
          <p:nvPr/>
        </p:nvSpPr>
        <p:spPr>
          <a:xfrm>
            <a:off x="2654629" y="319261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4" name="직선 화살표 연결선 33">
            <a:extLst>
              <a:ext uri="{FF2B5EF4-FFF2-40B4-BE49-F238E27FC236}">
                <a16:creationId xmlns:a16="http://schemas.microsoft.com/office/drawing/2014/main" id="{9C18294C-AC99-42EB-82B9-FD65E39335DD}"/>
              </a:ext>
            </a:extLst>
          </p:cNvPr>
          <p:cNvCxnSpPr>
            <a:cxnSpLocks/>
          </p:cNvCxnSpPr>
          <p:nvPr/>
        </p:nvCxnSpPr>
        <p:spPr>
          <a:xfrm>
            <a:off x="3461231" y="2133319"/>
            <a:ext cx="38263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7B5B8610-E96D-4B20-A627-B762B2DAA99B}"/>
              </a:ext>
            </a:extLst>
          </p:cNvPr>
          <p:cNvCxnSpPr>
            <a:cxnSpLocks/>
          </p:cNvCxnSpPr>
          <p:nvPr/>
        </p:nvCxnSpPr>
        <p:spPr>
          <a:xfrm>
            <a:off x="3461231" y="3595914"/>
            <a:ext cx="38263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03EEA70F-1952-40BB-A2A5-4CE8E0F8ADB0}"/>
                  </a:ext>
                </a:extLst>
              </p:cNvPr>
              <p:cNvSpPr txBox="1"/>
              <p:nvPr/>
            </p:nvSpPr>
            <p:spPr>
              <a:xfrm>
                <a:off x="3937702" y="1902029"/>
                <a:ext cx="444865"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03EEA70F-1952-40BB-A2A5-4CE8E0F8ADB0}"/>
                  </a:ext>
                </a:extLst>
              </p:cNvPr>
              <p:cNvSpPr txBox="1">
                <a:spLocks noRot="1" noChangeAspect="1" noMove="1" noResize="1" noEditPoints="1" noAdjustHandles="1" noChangeArrowheads="1" noChangeShapeType="1" noTextEdit="1"/>
              </p:cNvSpPr>
              <p:nvPr/>
            </p:nvSpPr>
            <p:spPr>
              <a:xfrm>
                <a:off x="3937702" y="1902029"/>
                <a:ext cx="444865" cy="369332"/>
              </a:xfrm>
              <a:prstGeom prst="rect">
                <a:avLst/>
              </a:prstGeom>
              <a:blipFill>
                <a:blip r:embed="rId3"/>
                <a:stretch>
                  <a:fillRect b="-131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E226CCE3-ADA0-48DA-9055-4181309205A8}"/>
                  </a:ext>
                </a:extLst>
              </p:cNvPr>
              <p:cNvSpPr txBox="1"/>
              <p:nvPr/>
            </p:nvSpPr>
            <p:spPr>
              <a:xfrm>
                <a:off x="3937702" y="3354369"/>
                <a:ext cx="451982"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E226CCE3-ADA0-48DA-9055-4181309205A8}"/>
                  </a:ext>
                </a:extLst>
              </p:cNvPr>
              <p:cNvSpPr txBox="1">
                <a:spLocks noRot="1" noChangeAspect="1" noMove="1" noResize="1" noEditPoints="1" noAdjustHandles="1" noChangeArrowheads="1" noChangeShapeType="1" noTextEdit="1"/>
              </p:cNvSpPr>
              <p:nvPr/>
            </p:nvSpPr>
            <p:spPr>
              <a:xfrm>
                <a:off x="3937702" y="3354369"/>
                <a:ext cx="451982" cy="369332"/>
              </a:xfrm>
              <a:prstGeom prst="rect">
                <a:avLst/>
              </a:prstGeom>
              <a:blipFill>
                <a:blip r:embed="rId4"/>
                <a:stretch>
                  <a:fillRect b="-131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E9C56B09-437B-46A3-966B-E2E9166F5EB6}"/>
                  </a:ext>
                </a:extLst>
              </p:cNvPr>
              <p:cNvSpPr txBox="1"/>
              <p:nvPr/>
            </p:nvSpPr>
            <p:spPr>
              <a:xfrm>
                <a:off x="1170635" y="1596234"/>
                <a:ext cx="460511"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x</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38" name="TextBox 37">
                <a:extLst>
                  <a:ext uri="{FF2B5EF4-FFF2-40B4-BE49-F238E27FC236}">
                    <a16:creationId xmlns:a16="http://schemas.microsoft.com/office/drawing/2014/main" id="{E9C56B09-437B-46A3-966B-E2E9166F5EB6}"/>
                  </a:ext>
                </a:extLst>
              </p:cNvPr>
              <p:cNvSpPr txBox="1">
                <a:spLocks noRot="1" noChangeAspect="1" noMove="1" noResize="1" noEditPoints="1" noAdjustHandles="1" noChangeArrowheads="1" noChangeShapeType="1" noTextEdit="1"/>
              </p:cNvSpPr>
              <p:nvPr/>
            </p:nvSpPr>
            <p:spPr>
              <a:xfrm>
                <a:off x="1170635" y="1596234"/>
                <a:ext cx="460511" cy="369332"/>
              </a:xfrm>
              <a:prstGeom prst="rect">
                <a:avLst/>
              </a:prstGeom>
              <a:blipFill>
                <a:blip r:embed="rId5"/>
                <a:stretch>
                  <a:fillRect b="-15000"/>
                </a:stretch>
              </a:blipFill>
            </p:spPr>
            <p:txBody>
              <a:bodyPr/>
              <a:lstStyle/>
              <a:p>
                <a:r>
                  <a:rPr lang="ko-KR" altLang="en-US">
                    <a:noFill/>
                  </a:rPr>
                  <a:t> </a:t>
                </a:r>
              </a:p>
            </p:txBody>
          </p:sp>
        </mc:Fallback>
      </mc:AlternateContent>
      <p:cxnSp>
        <p:nvCxnSpPr>
          <p:cNvPr id="39" name="직선 화살표 연결선 38">
            <a:extLst>
              <a:ext uri="{FF2B5EF4-FFF2-40B4-BE49-F238E27FC236}">
                <a16:creationId xmlns:a16="http://schemas.microsoft.com/office/drawing/2014/main" id="{2C5D527C-7891-4534-92AE-D7EF871CB183}"/>
              </a:ext>
            </a:extLst>
          </p:cNvPr>
          <p:cNvCxnSpPr>
            <a:cxnSpLocks/>
            <a:stCxn id="38" idx="3"/>
            <a:endCxn id="20" idx="2"/>
          </p:cNvCxnSpPr>
          <p:nvPr/>
        </p:nvCxnSpPr>
        <p:spPr>
          <a:xfrm>
            <a:off x="1631146" y="1780900"/>
            <a:ext cx="1023483" cy="35241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0C8B60E8-A3F2-4763-9CA7-16EE29DFC3ED}"/>
              </a:ext>
            </a:extLst>
          </p:cNvPr>
          <p:cNvCxnSpPr>
            <a:cxnSpLocks/>
            <a:stCxn id="38" idx="3"/>
            <a:endCxn id="33" idx="2"/>
          </p:cNvCxnSpPr>
          <p:nvPr/>
        </p:nvCxnSpPr>
        <p:spPr>
          <a:xfrm>
            <a:off x="1631146" y="1780900"/>
            <a:ext cx="1023483" cy="181501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4F635339-A42D-411F-9685-882BBE23076C}"/>
                  </a:ext>
                </a:extLst>
              </p:cNvPr>
              <p:cNvSpPr txBox="1"/>
              <p:nvPr/>
            </p:nvSpPr>
            <p:spPr>
              <a:xfrm>
                <a:off x="1137381" y="2605128"/>
                <a:ext cx="46762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x</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4F635339-A42D-411F-9685-882BBE23076C}"/>
                  </a:ext>
                </a:extLst>
              </p:cNvPr>
              <p:cNvSpPr txBox="1">
                <a:spLocks noRot="1" noChangeAspect="1" noMove="1" noResize="1" noEditPoints="1" noAdjustHandles="1" noChangeArrowheads="1" noChangeShapeType="1" noTextEdit="1"/>
              </p:cNvSpPr>
              <p:nvPr/>
            </p:nvSpPr>
            <p:spPr>
              <a:xfrm>
                <a:off x="1137381" y="2605128"/>
                <a:ext cx="467628" cy="369332"/>
              </a:xfrm>
              <a:prstGeom prst="rect">
                <a:avLst/>
              </a:prstGeom>
              <a:blipFill>
                <a:blip r:embed="rId6"/>
                <a:stretch>
                  <a:fillRect b="-13115"/>
                </a:stretch>
              </a:blipFill>
            </p:spPr>
            <p:txBody>
              <a:bodyPr/>
              <a:lstStyle/>
              <a:p>
                <a:r>
                  <a:rPr lang="ko-KR" altLang="en-US">
                    <a:noFill/>
                  </a:rPr>
                  <a:t> </a:t>
                </a:r>
              </a:p>
            </p:txBody>
          </p:sp>
        </mc:Fallback>
      </mc:AlternateContent>
      <p:cxnSp>
        <p:nvCxnSpPr>
          <p:cNvPr id="47" name="직선 화살표 연결선 46">
            <a:extLst>
              <a:ext uri="{FF2B5EF4-FFF2-40B4-BE49-F238E27FC236}">
                <a16:creationId xmlns:a16="http://schemas.microsoft.com/office/drawing/2014/main" id="{81967439-A515-4260-83BE-FBE173C1E5AC}"/>
              </a:ext>
            </a:extLst>
          </p:cNvPr>
          <p:cNvCxnSpPr>
            <a:cxnSpLocks/>
            <a:stCxn id="46" idx="3"/>
            <a:endCxn id="20" idx="2"/>
          </p:cNvCxnSpPr>
          <p:nvPr/>
        </p:nvCxnSpPr>
        <p:spPr>
          <a:xfrm flipV="1">
            <a:off x="1605009" y="2133319"/>
            <a:ext cx="1049620" cy="65647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직선 화살표 연결선 47">
            <a:extLst>
              <a:ext uri="{FF2B5EF4-FFF2-40B4-BE49-F238E27FC236}">
                <a16:creationId xmlns:a16="http://schemas.microsoft.com/office/drawing/2014/main" id="{4DB4D09E-775D-4EF9-8A6D-A1597F00B5AB}"/>
              </a:ext>
            </a:extLst>
          </p:cNvPr>
          <p:cNvCxnSpPr>
            <a:cxnSpLocks/>
            <a:stCxn id="46" idx="3"/>
            <a:endCxn id="33" idx="2"/>
          </p:cNvCxnSpPr>
          <p:nvPr/>
        </p:nvCxnSpPr>
        <p:spPr>
          <a:xfrm>
            <a:off x="1605009" y="2789794"/>
            <a:ext cx="1049620" cy="80612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753A87D4-73D1-4FF5-BD29-40E07861DB53}"/>
                  </a:ext>
                </a:extLst>
              </p:cNvPr>
              <p:cNvSpPr txBox="1"/>
              <p:nvPr/>
            </p:nvSpPr>
            <p:spPr>
              <a:xfrm>
                <a:off x="1137381" y="3672947"/>
                <a:ext cx="46762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x</m:t>
                          </m:r>
                        </m:e>
                        <m:sub>
                          <m:r>
                            <a:rPr lang="en-US" altLang="ko-KR" sz="2400" i="1">
                              <a:solidFill>
                                <a:schemeClr val="tx1"/>
                              </a:solidFill>
                              <a:latin typeface="Cambria Math" panose="02040503050406030204" pitchFamily="18" charset="0"/>
                            </a:rPr>
                            <m:t>3</m:t>
                          </m:r>
                        </m:sub>
                      </m:sSub>
                    </m:oMath>
                  </m:oMathPara>
                </a14:m>
                <a:endParaRPr lang="ko-KR" altLang="en-US" sz="2400">
                  <a:solidFill>
                    <a:schemeClr val="tx1"/>
                  </a:solidFill>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753A87D4-73D1-4FF5-BD29-40E07861DB53}"/>
                  </a:ext>
                </a:extLst>
              </p:cNvPr>
              <p:cNvSpPr txBox="1">
                <a:spLocks noRot="1" noChangeAspect="1" noMove="1" noResize="1" noEditPoints="1" noAdjustHandles="1" noChangeArrowheads="1" noChangeShapeType="1" noTextEdit="1"/>
              </p:cNvSpPr>
              <p:nvPr/>
            </p:nvSpPr>
            <p:spPr>
              <a:xfrm>
                <a:off x="1137381" y="3672947"/>
                <a:ext cx="467628" cy="369332"/>
              </a:xfrm>
              <a:prstGeom prst="rect">
                <a:avLst/>
              </a:prstGeom>
              <a:blipFill>
                <a:blip r:embed="rId7"/>
                <a:stretch>
                  <a:fillRect b="-15000"/>
                </a:stretch>
              </a:blipFill>
            </p:spPr>
            <p:txBody>
              <a:bodyPr/>
              <a:lstStyle/>
              <a:p>
                <a:r>
                  <a:rPr lang="ko-KR" altLang="en-US">
                    <a:noFill/>
                  </a:rPr>
                  <a:t> </a:t>
                </a:r>
              </a:p>
            </p:txBody>
          </p:sp>
        </mc:Fallback>
      </mc:AlternateContent>
      <p:cxnSp>
        <p:nvCxnSpPr>
          <p:cNvPr id="52" name="직선 화살표 연결선 51">
            <a:extLst>
              <a:ext uri="{FF2B5EF4-FFF2-40B4-BE49-F238E27FC236}">
                <a16:creationId xmlns:a16="http://schemas.microsoft.com/office/drawing/2014/main" id="{C8B014F8-2B0D-4DBD-B68E-E24BAB7E75E6}"/>
              </a:ext>
            </a:extLst>
          </p:cNvPr>
          <p:cNvCxnSpPr>
            <a:cxnSpLocks/>
            <a:stCxn id="51" idx="3"/>
            <a:endCxn id="20" idx="2"/>
          </p:cNvCxnSpPr>
          <p:nvPr/>
        </p:nvCxnSpPr>
        <p:spPr>
          <a:xfrm flipV="1">
            <a:off x="1605009" y="2133319"/>
            <a:ext cx="1049620" cy="172429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32351F52-76B7-48A6-84D2-7320CB71BBC4}"/>
              </a:ext>
            </a:extLst>
          </p:cNvPr>
          <p:cNvCxnSpPr>
            <a:cxnSpLocks/>
            <a:stCxn id="51" idx="3"/>
            <a:endCxn id="33" idx="2"/>
          </p:cNvCxnSpPr>
          <p:nvPr/>
        </p:nvCxnSpPr>
        <p:spPr>
          <a:xfrm flipV="1">
            <a:off x="1605009" y="3595914"/>
            <a:ext cx="1049620" cy="26169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6" name="직선 화살표 연결선 55">
            <a:extLst>
              <a:ext uri="{FF2B5EF4-FFF2-40B4-BE49-F238E27FC236}">
                <a16:creationId xmlns:a16="http://schemas.microsoft.com/office/drawing/2014/main" id="{595F49CD-D8B6-400C-A66C-D8005F4DCA1B}"/>
              </a:ext>
            </a:extLst>
          </p:cNvPr>
          <p:cNvCxnSpPr>
            <a:cxnSpLocks/>
          </p:cNvCxnSpPr>
          <p:nvPr/>
        </p:nvCxnSpPr>
        <p:spPr>
          <a:xfrm flipV="1">
            <a:off x="2342533" y="3899295"/>
            <a:ext cx="466136" cy="44163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AE657D47-F3D3-4C0A-AEC4-F86977B52781}"/>
                  </a:ext>
                </a:extLst>
              </p:cNvPr>
              <p:cNvSpPr txBox="1"/>
              <p:nvPr/>
            </p:nvSpPr>
            <p:spPr>
              <a:xfrm>
                <a:off x="2057803" y="4209917"/>
                <a:ext cx="386575"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a:solidFill>
                                <a:schemeClr val="tx1"/>
                              </a:solidFill>
                              <a:latin typeface="Cambria Math" panose="02040503050406030204" pitchFamily="18" charset="0"/>
                            </a:rPr>
                          </m:ctrlPr>
                        </m:sSubPr>
                        <m:e>
                          <m:r>
                            <m:rPr>
                              <m:sty m:val="p"/>
                            </m:rPr>
                            <a:rPr lang="en-US" altLang="ko-KR" sz="2400" i="1" smtClean="0">
                              <a:solidFill>
                                <a:schemeClr val="tx1"/>
                              </a:solidFill>
                              <a:latin typeface="Cambria Math" panose="02040503050406030204" pitchFamily="18" charset="0"/>
                            </a:rPr>
                            <m:t>b</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ambria Math" panose="02040503050406030204" pitchFamily="18" charset="0"/>
                </a:endParaRPr>
              </a:p>
            </p:txBody>
          </p:sp>
        </mc:Choice>
        <mc:Fallback xmlns="">
          <p:sp>
            <p:nvSpPr>
              <p:cNvPr id="57" name="TextBox 56">
                <a:extLst>
                  <a:ext uri="{FF2B5EF4-FFF2-40B4-BE49-F238E27FC236}">
                    <a16:creationId xmlns:a16="http://schemas.microsoft.com/office/drawing/2014/main" id="{AE657D47-F3D3-4C0A-AEC4-F86977B52781}"/>
                  </a:ext>
                </a:extLst>
              </p:cNvPr>
              <p:cNvSpPr txBox="1">
                <a:spLocks noRot="1" noChangeAspect="1" noMove="1" noResize="1" noEditPoints="1" noAdjustHandles="1" noChangeArrowheads="1" noChangeShapeType="1" noTextEdit="1"/>
              </p:cNvSpPr>
              <p:nvPr/>
            </p:nvSpPr>
            <p:spPr>
              <a:xfrm>
                <a:off x="2057803" y="4209917"/>
                <a:ext cx="386575" cy="461665"/>
              </a:xfrm>
              <a:prstGeom prst="rect">
                <a:avLst/>
              </a:prstGeom>
              <a:blipFill>
                <a:blip r:embed="rId8"/>
                <a:stretch>
                  <a:fillRect l="-4762" r="-19048" b="-4000"/>
                </a:stretch>
              </a:blipFill>
            </p:spPr>
            <p:txBody>
              <a:bodyPr/>
              <a:lstStyle/>
              <a:p>
                <a:r>
                  <a:rPr lang="ko-KR" altLang="en-US">
                    <a:noFill/>
                  </a:rPr>
                  <a:t> </a:t>
                </a:r>
              </a:p>
            </p:txBody>
          </p:sp>
        </mc:Fallback>
      </mc:AlternateContent>
      <p:cxnSp>
        <p:nvCxnSpPr>
          <p:cNvPr id="58" name="직선 화살표 연결선 57">
            <a:extLst>
              <a:ext uri="{FF2B5EF4-FFF2-40B4-BE49-F238E27FC236}">
                <a16:creationId xmlns:a16="http://schemas.microsoft.com/office/drawing/2014/main" id="{467C6318-ABA6-45B9-AB74-13E956629983}"/>
              </a:ext>
            </a:extLst>
          </p:cNvPr>
          <p:cNvCxnSpPr>
            <a:cxnSpLocks/>
            <a:stCxn id="59" idx="2"/>
            <a:endCxn id="20" idx="1"/>
          </p:cNvCxnSpPr>
          <p:nvPr/>
        </p:nvCxnSpPr>
        <p:spPr>
          <a:xfrm>
            <a:off x="2386211" y="1509847"/>
            <a:ext cx="386542" cy="33829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AB7BF89B-5A64-47F4-9802-07DD0E5C202C}"/>
                  </a:ext>
                </a:extLst>
              </p:cNvPr>
              <p:cNvSpPr txBox="1"/>
              <p:nvPr/>
            </p:nvSpPr>
            <p:spPr>
              <a:xfrm>
                <a:off x="2192923" y="1048182"/>
                <a:ext cx="386575"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a:solidFill>
                                <a:schemeClr val="tx1"/>
                              </a:solidFill>
                              <a:latin typeface="Cambria Math" panose="02040503050406030204" pitchFamily="18" charset="0"/>
                            </a:rPr>
                          </m:ctrlPr>
                        </m:sSubPr>
                        <m:e>
                          <m:r>
                            <m:rPr>
                              <m:sty m:val="p"/>
                            </m:rPr>
                            <a:rPr lang="en-US" altLang="ko-KR" sz="2400" i="1" smtClean="0">
                              <a:solidFill>
                                <a:schemeClr val="tx1"/>
                              </a:solidFill>
                              <a:latin typeface="Cambria Math" panose="02040503050406030204" pitchFamily="18" charset="0"/>
                            </a:rPr>
                            <m:t>b</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ambria Math" panose="02040503050406030204" pitchFamily="18" charset="0"/>
                </a:endParaRPr>
              </a:p>
            </p:txBody>
          </p:sp>
        </mc:Choice>
        <mc:Fallback xmlns="">
          <p:sp>
            <p:nvSpPr>
              <p:cNvPr id="59" name="TextBox 58">
                <a:extLst>
                  <a:ext uri="{FF2B5EF4-FFF2-40B4-BE49-F238E27FC236}">
                    <a16:creationId xmlns:a16="http://schemas.microsoft.com/office/drawing/2014/main" id="{AB7BF89B-5A64-47F4-9802-07DD0E5C202C}"/>
                  </a:ext>
                </a:extLst>
              </p:cNvPr>
              <p:cNvSpPr txBox="1">
                <a:spLocks noRot="1" noChangeAspect="1" noMove="1" noResize="1" noEditPoints="1" noAdjustHandles="1" noChangeArrowheads="1" noChangeShapeType="1" noTextEdit="1"/>
              </p:cNvSpPr>
              <p:nvPr/>
            </p:nvSpPr>
            <p:spPr>
              <a:xfrm>
                <a:off x="2192923" y="1048182"/>
                <a:ext cx="386575" cy="461665"/>
              </a:xfrm>
              <a:prstGeom prst="rect">
                <a:avLst/>
              </a:prstGeom>
              <a:blipFill>
                <a:blip r:embed="rId9"/>
                <a:stretch>
                  <a:fillRect l="-4762" r="-17460" b="-263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0A604E6C-E5DB-4FE0-8997-AA7E4CD8DE96}"/>
                  </a:ext>
                </a:extLst>
              </p:cNvPr>
              <p:cNvSpPr txBox="1"/>
              <p:nvPr/>
            </p:nvSpPr>
            <p:spPr>
              <a:xfrm>
                <a:off x="1895862" y="1641479"/>
                <a:ext cx="505971"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r>
                            <a:rPr lang="en-US" altLang="ko-KR" sz="1800" i="1" smtClean="0">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66" name="TextBox 65">
                <a:extLst>
                  <a:ext uri="{FF2B5EF4-FFF2-40B4-BE49-F238E27FC236}">
                    <a16:creationId xmlns:a16="http://schemas.microsoft.com/office/drawing/2014/main" id="{0A604E6C-E5DB-4FE0-8997-AA7E4CD8DE96}"/>
                  </a:ext>
                </a:extLst>
              </p:cNvPr>
              <p:cNvSpPr txBox="1">
                <a:spLocks noRot="1" noChangeAspect="1" noMove="1" noResize="1" noEditPoints="1" noAdjustHandles="1" noChangeArrowheads="1" noChangeShapeType="1" noTextEdit="1"/>
              </p:cNvSpPr>
              <p:nvPr/>
            </p:nvSpPr>
            <p:spPr>
              <a:xfrm>
                <a:off x="1895862" y="1641479"/>
                <a:ext cx="505971" cy="276999"/>
              </a:xfrm>
              <a:prstGeom prst="rect">
                <a:avLst/>
              </a:prstGeom>
              <a:blipFill>
                <a:blip r:embed="rId10"/>
                <a:stretch>
                  <a:fillRect b="-1521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C28697FA-B881-4DE6-A638-FD51A1106020}"/>
                  </a:ext>
                </a:extLst>
              </p:cNvPr>
              <p:cNvSpPr txBox="1"/>
              <p:nvPr/>
            </p:nvSpPr>
            <p:spPr>
              <a:xfrm>
                <a:off x="1463615" y="2063043"/>
                <a:ext cx="505971"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r>
                            <a:rPr lang="en-US" altLang="ko-KR" sz="1800" i="1" smtClean="0">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67" name="TextBox 66">
                <a:extLst>
                  <a:ext uri="{FF2B5EF4-FFF2-40B4-BE49-F238E27FC236}">
                    <a16:creationId xmlns:a16="http://schemas.microsoft.com/office/drawing/2014/main" id="{C28697FA-B881-4DE6-A638-FD51A1106020}"/>
                  </a:ext>
                </a:extLst>
              </p:cNvPr>
              <p:cNvSpPr txBox="1">
                <a:spLocks noRot="1" noChangeAspect="1" noMove="1" noResize="1" noEditPoints="1" noAdjustHandles="1" noChangeArrowheads="1" noChangeShapeType="1" noTextEdit="1"/>
              </p:cNvSpPr>
              <p:nvPr/>
            </p:nvSpPr>
            <p:spPr>
              <a:xfrm>
                <a:off x="1463615" y="2063043"/>
                <a:ext cx="505971" cy="276999"/>
              </a:xfrm>
              <a:prstGeom prst="rect">
                <a:avLst/>
              </a:prstGeom>
              <a:blipFill>
                <a:blip r:embed="rId11"/>
                <a:stretch>
                  <a:fillRect b="-1521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630375F6-A46B-473D-AB24-6FC4EFFA997C}"/>
                  </a:ext>
                </a:extLst>
              </p:cNvPr>
              <p:cNvSpPr txBox="1"/>
              <p:nvPr/>
            </p:nvSpPr>
            <p:spPr>
              <a:xfrm>
                <a:off x="1679202" y="2579906"/>
                <a:ext cx="511294"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21</m:t>
                          </m:r>
                        </m:sub>
                      </m:sSub>
                    </m:oMath>
                  </m:oMathPara>
                </a14:m>
                <a:endParaRPr lang="ko-KR" altLang="en-US" sz="1800">
                  <a:solidFill>
                    <a:schemeClr val="tx1"/>
                  </a:solidFill>
                  <a:latin typeface="Consolas" panose="020B0609020204030204" pitchFamily="49" charset="0"/>
                </a:endParaRPr>
              </a:p>
            </p:txBody>
          </p:sp>
        </mc:Choice>
        <mc:Fallback xmlns="">
          <p:sp>
            <p:nvSpPr>
              <p:cNvPr id="68" name="TextBox 67">
                <a:extLst>
                  <a:ext uri="{FF2B5EF4-FFF2-40B4-BE49-F238E27FC236}">
                    <a16:creationId xmlns:a16="http://schemas.microsoft.com/office/drawing/2014/main" id="{630375F6-A46B-473D-AB24-6FC4EFFA997C}"/>
                  </a:ext>
                </a:extLst>
              </p:cNvPr>
              <p:cNvSpPr txBox="1">
                <a:spLocks noRot="1" noChangeAspect="1" noMove="1" noResize="1" noEditPoints="1" noAdjustHandles="1" noChangeArrowheads="1" noChangeShapeType="1" noTextEdit="1"/>
              </p:cNvSpPr>
              <p:nvPr/>
            </p:nvSpPr>
            <p:spPr>
              <a:xfrm>
                <a:off x="1679202" y="2579906"/>
                <a:ext cx="511294" cy="276999"/>
              </a:xfrm>
              <a:prstGeom prst="rect">
                <a:avLst/>
              </a:prstGeom>
              <a:blipFill>
                <a:blip r:embed="rId12"/>
                <a:stretch>
                  <a:fillRect b="-1521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8362AFA6-9A46-463B-8B5C-608E55CFBDDC}"/>
                  </a:ext>
                </a:extLst>
              </p:cNvPr>
              <p:cNvSpPr txBox="1"/>
              <p:nvPr/>
            </p:nvSpPr>
            <p:spPr>
              <a:xfrm>
                <a:off x="1530816" y="2958833"/>
                <a:ext cx="511294"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m:t>
                          </m:r>
                          <m:r>
                            <a:rPr lang="en-US" altLang="ko-KR" sz="1800" i="1" smtClean="0">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69" name="TextBox 68">
                <a:extLst>
                  <a:ext uri="{FF2B5EF4-FFF2-40B4-BE49-F238E27FC236}">
                    <a16:creationId xmlns:a16="http://schemas.microsoft.com/office/drawing/2014/main" id="{8362AFA6-9A46-463B-8B5C-608E55CFBDDC}"/>
                  </a:ext>
                </a:extLst>
              </p:cNvPr>
              <p:cNvSpPr txBox="1">
                <a:spLocks noRot="1" noChangeAspect="1" noMove="1" noResize="1" noEditPoints="1" noAdjustHandles="1" noChangeArrowheads="1" noChangeShapeType="1" noTextEdit="1"/>
              </p:cNvSpPr>
              <p:nvPr/>
            </p:nvSpPr>
            <p:spPr>
              <a:xfrm>
                <a:off x="1530816" y="2958833"/>
                <a:ext cx="511294" cy="276999"/>
              </a:xfrm>
              <a:prstGeom prst="rect">
                <a:avLst/>
              </a:prstGeom>
              <a:blipFill>
                <a:blip r:embed="rId13"/>
                <a:stretch>
                  <a:fillRect b="-1521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7682BBC2-F55F-471A-885B-0A6CE3118456}"/>
                  </a:ext>
                </a:extLst>
              </p:cNvPr>
              <p:cNvSpPr txBox="1"/>
              <p:nvPr/>
            </p:nvSpPr>
            <p:spPr>
              <a:xfrm>
                <a:off x="1784792" y="3382509"/>
                <a:ext cx="511294"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m:t>
                          </m:r>
                          <m:r>
                            <a:rPr lang="en-US" altLang="ko-KR" sz="1800" i="1" smtClean="0">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7682BBC2-F55F-471A-885B-0A6CE3118456}"/>
                  </a:ext>
                </a:extLst>
              </p:cNvPr>
              <p:cNvSpPr txBox="1">
                <a:spLocks noRot="1" noChangeAspect="1" noMove="1" noResize="1" noEditPoints="1" noAdjustHandles="1" noChangeArrowheads="1" noChangeShapeType="1" noTextEdit="1"/>
              </p:cNvSpPr>
              <p:nvPr/>
            </p:nvSpPr>
            <p:spPr>
              <a:xfrm>
                <a:off x="1784792" y="3382509"/>
                <a:ext cx="511294" cy="276999"/>
              </a:xfrm>
              <a:prstGeom prst="rect">
                <a:avLst/>
              </a:prstGeom>
              <a:blipFill>
                <a:blip r:embed="rId14"/>
                <a:stretch>
                  <a:fillRect b="-1555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6227DE2D-F6CE-47F5-A065-629DED1DA35A}"/>
                  </a:ext>
                </a:extLst>
              </p:cNvPr>
              <p:cNvSpPr txBox="1"/>
              <p:nvPr/>
            </p:nvSpPr>
            <p:spPr>
              <a:xfrm>
                <a:off x="1827439" y="3742591"/>
                <a:ext cx="511294"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m:t>
                          </m:r>
                          <m:r>
                            <a:rPr lang="en-US" altLang="ko-KR" sz="1800" i="1" smtClean="0">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71" name="TextBox 70">
                <a:extLst>
                  <a:ext uri="{FF2B5EF4-FFF2-40B4-BE49-F238E27FC236}">
                    <a16:creationId xmlns:a16="http://schemas.microsoft.com/office/drawing/2014/main" id="{6227DE2D-F6CE-47F5-A065-629DED1DA35A}"/>
                  </a:ext>
                </a:extLst>
              </p:cNvPr>
              <p:cNvSpPr txBox="1">
                <a:spLocks noRot="1" noChangeAspect="1" noMove="1" noResize="1" noEditPoints="1" noAdjustHandles="1" noChangeArrowheads="1" noChangeShapeType="1" noTextEdit="1"/>
              </p:cNvSpPr>
              <p:nvPr/>
            </p:nvSpPr>
            <p:spPr>
              <a:xfrm>
                <a:off x="1827439" y="3742591"/>
                <a:ext cx="511294" cy="276999"/>
              </a:xfrm>
              <a:prstGeom prst="rect">
                <a:avLst/>
              </a:prstGeom>
              <a:blipFill>
                <a:blip r:embed="rId15"/>
                <a:stretch>
                  <a:fillRect b="-15556"/>
                </a:stretch>
              </a:blipFill>
            </p:spPr>
            <p:txBody>
              <a:bodyPr/>
              <a:lstStyle/>
              <a:p>
                <a:r>
                  <a:rPr lang="ko-KR" altLang="en-US">
                    <a:noFill/>
                  </a:rPr>
                  <a:t> </a:t>
                </a:r>
              </a:p>
            </p:txBody>
          </p:sp>
        </mc:Fallback>
      </mc:AlternateContent>
      <p:sp>
        <p:nvSpPr>
          <p:cNvPr id="72" name="TextBox 71">
            <a:extLst>
              <a:ext uri="{FF2B5EF4-FFF2-40B4-BE49-F238E27FC236}">
                <a16:creationId xmlns:a16="http://schemas.microsoft.com/office/drawing/2014/main" id="{C36D516B-6086-40EF-B2A2-774F0711F598}"/>
              </a:ext>
            </a:extLst>
          </p:cNvPr>
          <p:cNvSpPr txBox="1"/>
          <p:nvPr/>
        </p:nvSpPr>
        <p:spPr>
          <a:xfrm>
            <a:off x="1032044" y="4256083"/>
            <a:ext cx="863141"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입력층</a:t>
            </a:r>
          </a:p>
        </p:txBody>
      </p:sp>
      <mc:AlternateContent xmlns:mc="http://schemas.openxmlformats.org/markup-compatibility/2006" xmlns:a14="http://schemas.microsoft.com/office/drawing/2010/main">
        <mc:Choice Requires="a14">
          <p:sp>
            <p:nvSpPr>
              <p:cNvPr id="7181" name="직사각형 7180">
                <a:extLst>
                  <a:ext uri="{FF2B5EF4-FFF2-40B4-BE49-F238E27FC236}">
                    <a16:creationId xmlns:a16="http://schemas.microsoft.com/office/drawing/2014/main" id="{23C1F4E3-9B5E-46C3-A486-625A95A3D30E}"/>
                  </a:ext>
                </a:extLst>
              </p:cNvPr>
              <p:cNvSpPr/>
              <p:nvPr/>
            </p:nvSpPr>
            <p:spPr>
              <a:xfrm>
                <a:off x="261438" y="5233989"/>
                <a:ext cx="4128246" cy="101566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smtClean="0">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x</m:t>
                          </m:r>
                        </m:e>
                        <m:sub>
                          <m:r>
                            <a:rPr lang="en-US" altLang="ko-KR" sz="2000" i="1">
                              <a:solidFill>
                                <a:schemeClr val="tx1"/>
                              </a:solidFill>
                              <a:latin typeface="Cambria Math" panose="02040503050406030204" pitchFamily="18" charset="0"/>
                            </a:rPr>
                            <m:t>1</m:t>
                          </m:r>
                        </m:sub>
                      </m:sSub>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11</m:t>
                          </m:r>
                        </m:sub>
                      </m:sSub>
                      <m:r>
                        <a:rPr lang="en-US" altLang="ko-KR" sz="2000" i="1">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x</m:t>
                          </m:r>
                        </m:e>
                        <m:sub>
                          <m:r>
                            <a:rPr lang="en-US" altLang="ko-KR" sz="2000" i="1">
                              <a:solidFill>
                                <a:schemeClr val="tx1"/>
                              </a:solidFill>
                              <a:latin typeface="Cambria Math" panose="02040503050406030204" pitchFamily="18" charset="0"/>
                            </a:rPr>
                            <m:t>2</m:t>
                          </m:r>
                        </m:sub>
                      </m:sSub>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21</m:t>
                          </m:r>
                        </m:sub>
                      </m:sSub>
                      <m:r>
                        <a:rPr lang="en-US" altLang="ko-KR" sz="2000" i="1">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x</m:t>
                          </m:r>
                        </m:e>
                        <m:sub>
                          <m:r>
                            <a:rPr lang="en-US" altLang="ko-KR" sz="2000" i="1">
                              <a:solidFill>
                                <a:schemeClr val="tx1"/>
                              </a:solidFill>
                              <a:latin typeface="Cambria Math" panose="02040503050406030204" pitchFamily="18" charset="0"/>
                            </a:rPr>
                            <m:t>3</m:t>
                          </m:r>
                        </m:sub>
                      </m:sSub>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31</m:t>
                          </m:r>
                        </m:sub>
                      </m:sSub>
                      <m:r>
                        <a:rPr lang="en-US" altLang="ko-KR" sz="2000" i="1">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b</m:t>
                          </m:r>
                        </m:e>
                        <m:sub>
                          <m:r>
                            <a:rPr lang="en-US" altLang="ko-KR" sz="2000" i="1">
                              <a:solidFill>
                                <a:schemeClr val="tx1"/>
                              </a:solidFill>
                              <a:latin typeface="Cambria Math" panose="02040503050406030204" pitchFamily="18" charset="0"/>
                            </a:rPr>
                            <m:t>1</m:t>
                          </m:r>
                        </m:sub>
                      </m:sSub>
                      <m:r>
                        <a:rPr lang="en-US" altLang="ko-KR" sz="2000" i="1">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 </m:t>
                      </m:r>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1</m:t>
                          </m:r>
                        </m:sub>
                      </m:sSub>
                    </m:oMath>
                  </m:oMathPara>
                </a14:m>
                <a:endParaRPr lang="en-US" altLang="ko-KR" sz="2000">
                  <a:solidFill>
                    <a:schemeClr val="tx1"/>
                  </a:solidFill>
                </a:endParaRPr>
              </a:p>
              <a:p>
                <a:endParaRPr lang="en-US" altLang="ko-KR" sz="2000">
                  <a:solidFill>
                    <a:schemeClr val="tx1"/>
                  </a:solidFill>
                </a:endParaRPr>
              </a:p>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x</m:t>
                          </m:r>
                        </m:e>
                        <m:sub>
                          <m:r>
                            <a:rPr lang="en-US" altLang="ko-KR" sz="2000" i="1">
                              <a:solidFill>
                                <a:schemeClr val="tx1"/>
                              </a:solidFill>
                              <a:latin typeface="Cambria Math" panose="02040503050406030204" pitchFamily="18" charset="0"/>
                            </a:rPr>
                            <m:t>1</m:t>
                          </m:r>
                        </m:sub>
                      </m:sSub>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12</m:t>
                          </m:r>
                        </m:sub>
                      </m:sSub>
                      <m:r>
                        <a:rPr lang="en-US" altLang="ko-KR" sz="2000" i="1">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x</m:t>
                          </m:r>
                        </m:e>
                        <m:sub>
                          <m:r>
                            <a:rPr lang="en-US" altLang="ko-KR" sz="2000" i="1">
                              <a:solidFill>
                                <a:schemeClr val="tx1"/>
                              </a:solidFill>
                              <a:latin typeface="Cambria Math" panose="02040503050406030204" pitchFamily="18" charset="0"/>
                            </a:rPr>
                            <m:t>2</m:t>
                          </m:r>
                        </m:sub>
                      </m:sSub>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22</m:t>
                          </m:r>
                        </m:sub>
                      </m:sSub>
                      <m:r>
                        <a:rPr lang="en-US" altLang="ko-KR" sz="2000" i="1">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x</m:t>
                          </m:r>
                        </m:e>
                        <m:sub>
                          <m:r>
                            <a:rPr lang="en-US" altLang="ko-KR" sz="2000" i="1">
                              <a:solidFill>
                                <a:schemeClr val="tx1"/>
                              </a:solidFill>
                              <a:latin typeface="Cambria Math" panose="02040503050406030204" pitchFamily="18" charset="0"/>
                            </a:rPr>
                            <m:t>3</m:t>
                          </m:r>
                        </m:sub>
                      </m:sSub>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32</m:t>
                          </m:r>
                        </m:sub>
                      </m:sSub>
                      <m:r>
                        <a:rPr lang="en-US" altLang="ko-KR" sz="2000" i="1">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b</m:t>
                          </m:r>
                        </m:e>
                        <m:sub>
                          <m:r>
                            <a:rPr lang="en-US" altLang="ko-KR" sz="2000" i="1" smtClean="0">
                              <a:solidFill>
                                <a:schemeClr val="tx1"/>
                              </a:solidFill>
                              <a:latin typeface="Cambria Math" panose="02040503050406030204" pitchFamily="18" charset="0"/>
                            </a:rPr>
                            <m:t>2</m:t>
                          </m:r>
                        </m:sub>
                      </m:sSub>
                      <m:r>
                        <a:rPr lang="en-US" altLang="ko-KR" sz="2000" i="1">
                          <a:solidFill>
                            <a:schemeClr val="tx1"/>
                          </a:solidFill>
                          <a:latin typeface="Cambria Math" panose="02040503050406030204" pitchFamily="18" charset="0"/>
                        </a:rPr>
                        <m:t>= </m:t>
                      </m:r>
                      <m:sSub>
                        <m:sSubPr>
                          <m:ctrlPr>
                            <a:rPr lang="en-US" altLang="ko-KR" sz="2000" i="1" smtClean="0">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2</m:t>
                          </m:r>
                        </m:sub>
                      </m:sSub>
                    </m:oMath>
                  </m:oMathPara>
                </a14:m>
                <a:endParaRPr lang="ko-KR" altLang="en-US" sz="2000"/>
              </a:p>
            </p:txBody>
          </p:sp>
        </mc:Choice>
        <mc:Fallback xmlns="">
          <p:sp>
            <p:nvSpPr>
              <p:cNvPr id="7181" name="직사각형 7180">
                <a:extLst>
                  <a:ext uri="{FF2B5EF4-FFF2-40B4-BE49-F238E27FC236}">
                    <a16:creationId xmlns:a16="http://schemas.microsoft.com/office/drawing/2014/main" id="{23C1F4E3-9B5E-46C3-A486-625A95A3D30E}"/>
                  </a:ext>
                </a:extLst>
              </p:cNvPr>
              <p:cNvSpPr>
                <a:spLocks noRot="1" noChangeAspect="1" noMove="1" noResize="1" noEditPoints="1" noAdjustHandles="1" noChangeArrowheads="1" noChangeShapeType="1" noTextEdit="1"/>
              </p:cNvSpPr>
              <p:nvPr/>
            </p:nvSpPr>
            <p:spPr>
              <a:xfrm>
                <a:off x="261438" y="5233989"/>
                <a:ext cx="4128246" cy="1015663"/>
              </a:xfrm>
              <a:prstGeom prst="rect">
                <a:avLst/>
              </a:prstGeom>
              <a:blipFill>
                <a:blip r:embed="rId1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82" name="TextBox 7181">
                <a:extLst>
                  <a:ext uri="{FF2B5EF4-FFF2-40B4-BE49-F238E27FC236}">
                    <a16:creationId xmlns:a16="http://schemas.microsoft.com/office/drawing/2014/main" id="{77BBA1AD-6637-4303-87C1-2DE8D92BFF52}"/>
                  </a:ext>
                </a:extLst>
              </p:cNvPr>
              <p:cNvSpPr txBox="1"/>
              <p:nvPr/>
            </p:nvSpPr>
            <p:spPr>
              <a:xfrm>
                <a:off x="4991528" y="5342704"/>
                <a:ext cx="4982646" cy="798232"/>
              </a:xfrm>
              <a:prstGeom prst="rect">
                <a:avLst/>
              </a:prstGeom>
              <a:noFill/>
            </p:spPr>
            <p:txBody>
              <a:bodyPr wrap="none" lIns="0" tIns="0" rIns="0" bIns="0" rtlCol="0">
                <a:spAutoFit/>
              </a:bodyPr>
              <a:lstStyle/>
              <a:p>
                <a14:m>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m>
                          <m:mPr>
                            <m:mcs>
                              <m:mc>
                                <m:mcPr>
                                  <m:count m:val="3"/>
                                  <m:mcJc m:val="center"/>
                                </m:mcPr>
                              </m:mc>
                            </m:mcs>
                            <m:ctrlPr>
                              <a:rPr lang="en-US" altLang="ko-KR" sz="2000" i="1" smtClean="0">
                                <a:solidFill>
                                  <a:schemeClr val="tx1"/>
                                </a:solidFill>
                                <a:latin typeface="Cambria Math" panose="02040503050406030204" pitchFamily="18" charset="0"/>
                              </a:rPr>
                            </m:ctrlPr>
                          </m:mPr>
                          <m:mr>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x</m:t>
                                  </m:r>
                                </m:e>
                                <m:sub>
                                  <m:r>
                                    <a:rPr lang="en-US" altLang="ko-KR" sz="2000" i="1">
                                      <a:solidFill>
                                        <a:schemeClr val="tx1"/>
                                      </a:solidFill>
                                      <a:latin typeface="Cambria Math" panose="02040503050406030204" pitchFamily="18" charset="0"/>
                                    </a:rPr>
                                    <m:t>1</m:t>
                                  </m:r>
                                </m:sub>
                              </m:sSub>
                            </m:e>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x</m:t>
                                  </m:r>
                                </m:e>
                                <m:sub>
                                  <m:r>
                                    <a:rPr lang="en-US" altLang="ko-KR" sz="2000" i="1">
                                      <a:solidFill>
                                        <a:schemeClr val="tx1"/>
                                      </a:solidFill>
                                      <a:latin typeface="Cambria Math" panose="02040503050406030204" pitchFamily="18" charset="0"/>
                                    </a:rPr>
                                    <m:t>2</m:t>
                                  </m:r>
                                </m:sub>
                              </m:sSub>
                            </m:e>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x</m:t>
                                  </m:r>
                                </m:e>
                                <m:sub>
                                  <m:r>
                                    <a:rPr lang="en-US" altLang="ko-KR" sz="2000" i="1">
                                      <a:solidFill>
                                        <a:schemeClr val="tx1"/>
                                      </a:solidFill>
                                      <a:latin typeface="Cambria Math" panose="02040503050406030204" pitchFamily="18" charset="0"/>
                                    </a:rPr>
                                    <m:t>3</m:t>
                                  </m:r>
                                </m:sub>
                              </m:sSub>
                            </m:e>
                          </m:mr>
                        </m:m>
                      </m:e>
                    </m:d>
                    <m:d>
                      <m:dPr>
                        <m:begChr m:val="["/>
                        <m:endChr m:val="]"/>
                        <m:ctrlPr>
                          <a:rPr lang="en-US" altLang="ko-KR" sz="2000" i="1" smtClean="0">
                            <a:solidFill>
                              <a:schemeClr val="tx1"/>
                            </a:solidFill>
                            <a:latin typeface="Cambria Math" panose="02040503050406030204" pitchFamily="18" charset="0"/>
                          </a:rPr>
                        </m:ctrlPr>
                      </m:dPr>
                      <m:e>
                        <m:eqArr>
                          <m:eqArrPr>
                            <m:ctrlPr>
                              <a:rPr lang="en-US" altLang="ko-KR" sz="2000" i="1" smtClean="0">
                                <a:solidFill>
                                  <a:schemeClr val="tx1"/>
                                </a:solidFill>
                                <a:latin typeface="Cambria Math" panose="02040503050406030204" pitchFamily="18" charset="0"/>
                              </a:rPr>
                            </m:ctrlPr>
                          </m:eqArrPr>
                          <m:e>
                            <m:m>
                              <m:mPr>
                                <m:mcs>
                                  <m:mc>
                                    <m:mcPr>
                                      <m:count m:val="2"/>
                                      <m:mcJc m:val="center"/>
                                    </m:mcPr>
                                  </m:mc>
                                </m:mcs>
                                <m:ctrlPr>
                                  <a:rPr lang="en-US" altLang="ko-KR" sz="2000" i="1" smtClean="0">
                                    <a:solidFill>
                                      <a:schemeClr val="tx1"/>
                                    </a:solidFill>
                                    <a:latin typeface="Cambria Math" panose="02040503050406030204" pitchFamily="18" charset="0"/>
                                  </a:rPr>
                                </m:ctrlPr>
                              </m:mPr>
                              <m:mr>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11</m:t>
                                      </m:r>
                                    </m:sub>
                                  </m:sSub>
                                </m:e>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12</m:t>
                                      </m:r>
                                    </m:sub>
                                  </m:sSub>
                                </m:e>
                              </m:mr>
                              <m:mr>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21</m:t>
                                      </m:r>
                                    </m:sub>
                                  </m:sSub>
                                </m:e>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22</m:t>
                                      </m:r>
                                    </m:sub>
                                  </m:sSub>
                                </m:e>
                              </m:mr>
                            </m:m>
                          </m:e>
                          <m:e>
                            <m:m>
                              <m:mPr>
                                <m:mcs>
                                  <m:mc>
                                    <m:mcPr>
                                      <m:count m:val="2"/>
                                      <m:mcJc m:val="center"/>
                                    </m:mcPr>
                                  </m:mc>
                                </m:mcs>
                                <m:ctrlPr>
                                  <a:rPr lang="en-US" altLang="ko-KR" sz="2000" i="1" smtClean="0">
                                    <a:solidFill>
                                      <a:schemeClr val="tx1"/>
                                    </a:solidFill>
                                    <a:latin typeface="Cambria Math" panose="02040503050406030204" pitchFamily="18" charset="0"/>
                                  </a:rPr>
                                </m:ctrlPr>
                              </m:mPr>
                              <m:mr>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31</m:t>
                                      </m:r>
                                    </m:sub>
                                  </m:sSub>
                                </m:e>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32</m:t>
                                      </m:r>
                                    </m:sub>
                                  </m:sSub>
                                </m:e>
                              </m:mr>
                            </m:m>
                          </m:e>
                        </m:eqArr>
                      </m:e>
                    </m:d>
                  </m:oMath>
                </a14:m>
                <a:r>
                  <a:rPr lang="en-US" altLang="ko-KR" sz="2000">
                    <a:solidFill>
                      <a:schemeClr val="tx1"/>
                    </a:solidFill>
                    <a:latin typeface="Consolas" panose="020B0609020204030204" pitchFamily="49" charset="0"/>
                  </a:rPr>
                  <a:t>+</a:t>
                </a:r>
                <a14:m>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m>
                          <m:mPr>
                            <m:mcs>
                              <m:mc>
                                <m:mcPr>
                                  <m:count m:val="2"/>
                                  <m:mcJc m:val="center"/>
                                </m:mcPr>
                              </m:mc>
                            </m:mcs>
                            <m:ctrlPr>
                              <a:rPr lang="en-US" altLang="ko-KR" sz="2000" i="1" smtClean="0">
                                <a:solidFill>
                                  <a:schemeClr val="tx1"/>
                                </a:solidFill>
                                <a:latin typeface="Cambria Math" panose="02040503050406030204" pitchFamily="18" charset="0"/>
                              </a:rPr>
                            </m:ctrlPr>
                          </m:mPr>
                          <m:mr>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b</m:t>
                                  </m:r>
                                </m:e>
                                <m:sub>
                                  <m:r>
                                    <a:rPr lang="en-US" altLang="ko-KR" sz="2000" i="1">
                                      <a:solidFill>
                                        <a:schemeClr val="tx1"/>
                                      </a:solidFill>
                                      <a:latin typeface="Cambria Math" panose="02040503050406030204" pitchFamily="18" charset="0"/>
                                    </a:rPr>
                                    <m:t>1</m:t>
                                  </m:r>
                                </m:sub>
                              </m:sSub>
                            </m:e>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b</m:t>
                                  </m:r>
                                </m:e>
                                <m:sub>
                                  <m:r>
                                    <a:rPr lang="en-US" altLang="ko-KR" sz="2000" i="1">
                                      <a:solidFill>
                                        <a:schemeClr val="tx1"/>
                                      </a:solidFill>
                                      <a:latin typeface="Cambria Math" panose="02040503050406030204" pitchFamily="18" charset="0"/>
                                    </a:rPr>
                                    <m:t>2</m:t>
                                  </m:r>
                                </m:sub>
                              </m:sSub>
                            </m:e>
                          </m:mr>
                        </m:m>
                      </m:e>
                    </m:d>
                  </m:oMath>
                </a14:m>
                <a:r>
                  <a:rPr lang="en-US" altLang="ko-KR" sz="2000">
                    <a:solidFill>
                      <a:schemeClr val="tx1"/>
                    </a:solidFill>
                    <a:latin typeface="Consolas" panose="020B0609020204030204" pitchFamily="49" charset="0"/>
                  </a:rPr>
                  <a:t>=</a:t>
                </a:r>
                <a:r>
                  <a:rPr lang="en-US" altLang="ko-KR" sz="2000">
                    <a:solidFill>
                      <a:schemeClr val="tx1"/>
                    </a:solidFill>
                  </a:rPr>
                  <a:t> </a:t>
                </a:r>
                <a14:m>
                  <m:oMath xmlns:m="http://schemas.openxmlformats.org/officeDocument/2006/math">
                    <m:d>
                      <m:dPr>
                        <m:begChr m:val="["/>
                        <m:endChr m:val="]"/>
                        <m:ctrlPr>
                          <a:rPr lang="en-US" altLang="ko-KR" sz="2000" i="1">
                            <a:solidFill>
                              <a:schemeClr val="tx1"/>
                            </a:solidFill>
                            <a:latin typeface="Cambria Math" panose="02040503050406030204" pitchFamily="18" charset="0"/>
                          </a:rPr>
                        </m:ctrlPr>
                      </m:dPr>
                      <m:e>
                        <m:m>
                          <m:mPr>
                            <m:mcs>
                              <m:mc>
                                <m:mcPr>
                                  <m:count m:val="2"/>
                                  <m:mcJc m:val="center"/>
                                </m:mcPr>
                              </m:mc>
                            </m:mcs>
                            <m:ctrlPr>
                              <a:rPr lang="en-US" altLang="ko-KR" sz="2000" i="1">
                                <a:solidFill>
                                  <a:schemeClr val="tx1"/>
                                </a:solidFill>
                                <a:latin typeface="Cambria Math" panose="02040503050406030204" pitchFamily="18" charset="0"/>
                              </a:rPr>
                            </m:ctrlPr>
                          </m:mPr>
                          <m:mr>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1</m:t>
                                  </m:r>
                                </m:sub>
                              </m:sSub>
                            </m:e>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2</m:t>
                                  </m:r>
                                </m:sub>
                              </m:sSub>
                            </m:e>
                          </m:mr>
                        </m:m>
                      </m:e>
                    </m:d>
                  </m:oMath>
                </a14:m>
                <a:endParaRPr lang="ko-KR" altLang="en-US" sz="2000">
                  <a:solidFill>
                    <a:schemeClr val="tx1"/>
                  </a:solidFill>
                  <a:latin typeface="Consolas" panose="020B0609020204030204" pitchFamily="49" charset="0"/>
                </a:endParaRPr>
              </a:p>
            </p:txBody>
          </p:sp>
        </mc:Choice>
        <mc:Fallback xmlns="">
          <p:sp>
            <p:nvSpPr>
              <p:cNvPr id="7182" name="TextBox 7181">
                <a:extLst>
                  <a:ext uri="{FF2B5EF4-FFF2-40B4-BE49-F238E27FC236}">
                    <a16:creationId xmlns:a16="http://schemas.microsoft.com/office/drawing/2014/main" id="{77BBA1AD-6637-4303-87C1-2DE8D92BFF52}"/>
                  </a:ext>
                </a:extLst>
              </p:cNvPr>
              <p:cNvSpPr txBox="1">
                <a:spLocks noRot="1" noChangeAspect="1" noMove="1" noResize="1" noEditPoints="1" noAdjustHandles="1" noChangeArrowheads="1" noChangeShapeType="1" noTextEdit="1"/>
              </p:cNvSpPr>
              <p:nvPr/>
            </p:nvSpPr>
            <p:spPr>
              <a:xfrm>
                <a:off x="4991528" y="5342704"/>
                <a:ext cx="4982646" cy="798232"/>
              </a:xfrm>
              <a:prstGeom prst="rect">
                <a:avLst/>
              </a:prstGeom>
              <a:blipFill>
                <a:blip r:embed="rId1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5" name="직사각형 74">
                <a:extLst>
                  <a:ext uri="{FF2B5EF4-FFF2-40B4-BE49-F238E27FC236}">
                    <a16:creationId xmlns:a16="http://schemas.microsoft.com/office/drawing/2014/main" id="{90EFBB38-CD56-434C-990C-3E512ED51E51}"/>
                  </a:ext>
                </a:extLst>
              </p:cNvPr>
              <p:cNvSpPr/>
              <p:nvPr/>
            </p:nvSpPr>
            <p:spPr>
              <a:xfrm>
                <a:off x="5674024" y="2574112"/>
                <a:ext cx="257743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ko-KR" sz="2800" i="1">
                          <a:solidFill>
                            <a:schemeClr val="tx1"/>
                          </a:solidFill>
                          <a:latin typeface="Cambria Math" panose="02040503050406030204" pitchFamily="18" charset="0"/>
                        </a:rPr>
                        <m:t>X</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W</m:t>
                          </m:r>
                        </m:e>
                        <m:sub>
                          <m:r>
                            <a:rPr lang="en-US" altLang="ko-KR" sz="2800" i="1">
                              <a:solidFill>
                                <a:schemeClr val="tx1"/>
                              </a:solidFill>
                              <a:latin typeface="Cambria Math" panose="02040503050406030204" pitchFamily="18" charset="0"/>
                            </a:rPr>
                            <m:t>1</m:t>
                          </m:r>
                        </m:sub>
                      </m:sSub>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smtClean="0">
                              <a:solidFill>
                                <a:schemeClr val="tx1"/>
                              </a:solidFill>
                              <a:latin typeface="Cambria Math" panose="02040503050406030204" pitchFamily="18" charset="0"/>
                            </a:rPr>
                            <m:t>b</m:t>
                          </m:r>
                        </m:e>
                        <m:sub>
                          <m:r>
                            <a:rPr lang="en-US" altLang="ko-KR" sz="2800" i="1">
                              <a:solidFill>
                                <a:schemeClr val="tx1"/>
                              </a:solidFill>
                              <a:latin typeface="Cambria Math" panose="02040503050406030204" pitchFamily="18" charset="0"/>
                            </a:rPr>
                            <m:t>1</m:t>
                          </m:r>
                        </m:sub>
                      </m:sSub>
                      <m:r>
                        <a:rPr lang="en-US" altLang="ko-KR" sz="2800" i="1">
                          <a:solidFill>
                            <a:schemeClr val="tx1"/>
                          </a:solidFill>
                          <a:latin typeface="Cambria Math" panose="02040503050406030204" pitchFamily="18" charset="0"/>
                        </a:rPr>
                        <m:t>=</m:t>
                      </m:r>
                      <m:r>
                        <a:rPr lang="en-US" altLang="ko-KR" sz="2800" b="0" i="1" smtClean="0">
                          <a:solidFill>
                            <a:schemeClr val="tx1"/>
                          </a:solidFill>
                          <a:latin typeface="Cambria Math" panose="02040503050406030204" pitchFamily="18" charset="0"/>
                        </a:rPr>
                        <m:t> </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oMath>
                  </m:oMathPara>
                </a14:m>
                <a:endParaRPr lang="en-US" altLang="ko-KR" sz="2800">
                  <a:solidFill>
                    <a:schemeClr val="tx1"/>
                  </a:solidFill>
                </a:endParaRPr>
              </a:p>
            </p:txBody>
          </p:sp>
        </mc:Choice>
        <mc:Fallback xmlns="">
          <p:sp>
            <p:nvSpPr>
              <p:cNvPr id="75" name="직사각형 74">
                <a:extLst>
                  <a:ext uri="{FF2B5EF4-FFF2-40B4-BE49-F238E27FC236}">
                    <a16:creationId xmlns:a16="http://schemas.microsoft.com/office/drawing/2014/main" id="{90EFBB38-CD56-434C-990C-3E512ED51E51}"/>
                  </a:ext>
                </a:extLst>
              </p:cNvPr>
              <p:cNvSpPr>
                <a:spLocks noRot="1" noChangeAspect="1" noMove="1" noResize="1" noEditPoints="1" noAdjustHandles="1" noChangeArrowheads="1" noChangeShapeType="1" noTextEdit="1"/>
              </p:cNvSpPr>
              <p:nvPr/>
            </p:nvSpPr>
            <p:spPr>
              <a:xfrm>
                <a:off x="5674024" y="2574112"/>
                <a:ext cx="2577437" cy="523220"/>
              </a:xfrm>
              <a:prstGeom prst="rect">
                <a:avLst/>
              </a:prstGeom>
              <a:blipFill>
                <a:blip r:embed="rId1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6" name="직사각형 75">
                <a:extLst>
                  <a:ext uri="{FF2B5EF4-FFF2-40B4-BE49-F238E27FC236}">
                    <a16:creationId xmlns:a16="http://schemas.microsoft.com/office/drawing/2014/main" id="{ED0351E2-85E1-496B-8060-84020314F72E}"/>
                  </a:ext>
                </a:extLst>
              </p:cNvPr>
              <p:cNvSpPr/>
              <p:nvPr/>
            </p:nvSpPr>
            <p:spPr>
              <a:xfrm>
                <a:off x="5674023" y="3429000"/>
                <a:ext cx="257743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ko-KR" sz="2800" i="1">
                          <a:solidFill>
                            <a:schemeClr val="tx1"/>
                          </a:solidFill>
                          <a:latin typeface="Cambria Math" panose="02040503050406030204" pitchFamily="18" charset="0"/>
                        </a:rPr>
                        <m:t>X</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W</m:t>
                          </m:r>
                        </m:e>
                        <m:sub>
                          <m:r>
                            <a:rPr lang="en-US" altLang="ko-KR" sz="2800" i="1">
                              <a:solidFill>
                                <a:schemeClr val="tx1"/>
                              </a:solidFill>
                              <a:latin typeface="Cambria Math" panose="02040503050406030204" pitchFamily="18" charset="0"/>
                            </a:rPr>
                            <m:t>2</m:t>
                          </m:r>
                        </m:sub>
                      </m:sSub>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smtClean="0">
                              <a:solidFill>
                                <a:schemeClr val="tx1"/>
                              </a:solidFill>
                              <a:latin typeface="Cambria Math" panose="02040503050406030204" pitchFamily="18" charset="0"/>
                            </a:rPr>
                            <m:t>b</m:t>
                          </m:r>
                        </m:e>
                        <m:sub>
                          <m:r>
                            <a:rPr lang="en-US" altLang="ko-KR" sz="2800" i="1">
                              <a:solidFill>
                                <a:schemeClr val="tx1"/>
                              </a:solidFill>
                              <a:latin typeface="Cambria Math" panose="02040503050406030204" pitchFamily="18" charset="0"/>
                            </a:rPr>
                            <m:t>2</m:t>
                          </m:r>
                        </m:sub>
                      </m:sSub>
                      <m:r>
                        <a:rPr lang="en-US" altLang="ko-KR" sz="2800" i="1">
                          <a:solidFill>
                            <a:schemeClr val="tx1"/>
                          </a:solidFill>
                          <a:latin typeface="Cambria Math" panose="02040503050406030204" pitchFamily="18" charset="0"/>
                        </a:rPr>
                        <m:t>=</m:t>
                      </m:r>
                      <m:r>
                        <a:rPr lang="en-US" altLang="ko-KR" sz="2800" b="0" i="1" smtClean="0">
                          <a:solidFill>
                            <a:schemeClr val="tx1"/>
                          </a:solidFill>
                          <a:latin typeface="Cambria Math" panose="02040503050406030204" pitchFamily="18" charset="0"/>
                        </a:rPr>
                        <m:t> </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2</m:t>
                          </m:r>
                        </m:sub>
                      </m:sSub>
                    </m:oMath>
                  </m:oMathPara>
                </a14:m>
                <a:endParaRPr lang="en-US" altLang="ko-KR" sz="2800">
                  <a:solidFill>
                    <a:schemeClr val="tx1"/>
                  </a:solidFill>
                </a:endParaRPr>
              </a:p>
            </p:txBody>
          </p:sp>
        </mc:Choice>
        <mc:Fallback xmlns="">
          <p:sp>
            <p:nvSpPr>
              <p:cNvPr id="76" name="직사각형 75">
                <a:extLst>
                  <a:ext uri="{FF2B5EF4-FFF2-40B4-BE49-F238E27FC236}">
                    <a16:creationId xmlns:a16="http://schemas.microsoft.com/office/drawing/2014/main" id="{ED0351E2-85E1-496B-8060-84020314F72E}"/>
                  </a:ext>
                </a:extLst>
              </p:cNvPr>
              <p:cNvSpPr>
                <a:spLocks noRot="1" noChangeAspect="1" noMove="1" noResize="1" noEditPoints="1" noAdjustHandles="1" noChangeArrowheads="1" noChangeShapeType="1" noTextEdit="1"/>
              </p:cNvSpPr>
              <p:nvPr/>
            </p:nvSpPr>
            <p:spPr>
              <a:xfrm>
                <a:off x="5674023" y="3429000"/>
                <a:ext cx="2577437" cy="523220"/>
              </a:xfrm>
              <a:prstGeom prst="rect">
                <a:avLst/>
              </a:prstGeom>
              <a:blipFill>
                <a:blip r:embed="rId19"/>
                <a:stretch>
                  <a:fillRect/>
                </a:stretch>
              </a:blipFill>
            </p:spPr>
            <p:txBody>
              <a:bodyPr/>
              <a:lstStyle/>
              <a:p>
                <a:r>
                  <a:rPr lang="ko-KR" altLang="en-US">
                    <a:noFill/>
                  </a:rPr>
                  <a:t> </a:t>
                </a:r>
              </a:p>
            </p:txBody>
          </p:sp>
        </mc:Fallback>
      </mc:AlternateContent>
      <p:sp>
        <p:nvSpPr>
          <p:cNvPr id="43" name="TextBox 42">
            <a:extLst>
              <a:ext uri="{FF2B5EF4-FFF2-40B4-BE49-F238E27FC236}">
                <a16:creationId xmlns:a16="http://schemas.microsoft.com/office/drawing/2014/main" id="{2560950A-8BFB-420E-BA3C-0DFD571A13AD}"/>
              </a:ext>
            </a:extLst>
          </p:cNvPr>
          <p:cNvSpPr txBox="1"/>
          <p:nvPr/>
        </p:nvSpPr>
        <p:spPr>
          <a:xfrm>
            <a:off x="4486508" y="4920467"/>
            <a:ext cx="4350586"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입력수 </a:t>
            </a:r>
            <a:r>
              <a:rPr lang="en-US" altLang="ko-KR" sz="1800">
                <a:solidFill>
                  <a:schemeClr val="tx1"/>
                </a:solidFill>
                <a:latin typeface="고도 M" panose="02000503000000020004" pitchFamily="2" charset="-127"/>
                <a:ea typeface="고도 M" panose="02000503000000020004" pitchFamily="2" charset="-127"/>
              </a:rPr>
              <a:t>X </a:t>
            </a:r>
            <a:r>
              <a:rPr lang="ko-KR" altLang="en-US" sz="1800">
                <a:solidFill>
                  <a:schemeClr val="tx1"/>
                </a:solidFill>
                <a:latin typeface="고도 M" panose="02000503000000020004" pitchFamily="2" charset="-127"/>
                <a:ea typeface="고도 M" panose="02000503000000020004" pitchFamily="2" charset="-127"/>
              </a:rPr>
              <a:t>출력수 </a:t>
            </a:r>
            <a:r>
              <a:rPr lang="en-US" altLang="ko-KR" sz="1800">
                <a:solidFill>
                  <a:schemeClr val="tx1"/>
                </a:solidFill>
                <a:latin typeface="고도 M" panose="02000503000000020004" pitchFamily="2" charset="-127"/>
                <a:ea typeface="고도 M" panose="02000503000000020004" pitchFamily="2" charset="-127"/>
              </a:rPr>
              <a:t>=&gt; ( </a:t>
            </a:r>
            <a:r>
              <a:rPr lang="ko-KR" altLang="en-US" sz="1800">
                <a:solidFill>
                  <a:schemeClr val="tx1"/>
                </a:solidFill>
                <a:latin typeface="고도 M" panose="02000503000000020004" pitchFamily="2" charset="-127"/>
                <a:ea typeface="고도 M" panose="02000503000000020004" pitchFamily="2" charset="-127"/>
              </a:rPr>
              <a:t>입력수</a:t>
            </a:r>
            <a:r>
              <a:rPr lang="en-US" altLang="ko-KR" sz="1800">
                <a:solidFill>
                  <a:schemeClr val="tx1"/>
                </a:solidFill>
                <a:latin typeface="고도 M" panose="02000503000000020004" pitchFamily="2" charset="-127"/>
                <a:ea typeface="고도 M" panose="02000503000000020004" pitchFamily="2" charset="-127"/>
              </a:rPr>
              <a:t>, </a:t>
            </a:r>
            <a:r>
              <a:rPr lang="ko-KR" altLang="en-US" sz="1800">
                <a:solidFill>
                  <a:schemeClr val="tx1"/>
                </a:solidFill>
                <a:latin typeface="고도 M" panose="02000503000000020004" pitchFamily="2" charset="-127"/>
                <a:ea typeface="고도 M" panose="02000503000000020004" pitchFamily="2" charset="-127"/>
              </a:rPr>
              <a:t>출력수 </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p:cxnSp>
        <p:nvCxnSpPr>
          <p:cNvPr id="18" name="직선 연결선 17">
            <a:extLst>
              <a:ext uri="{FF2B5EF4-FFF2-40B4-BE49-F238E27FC236}">
                <a16:creationId xmlns:a16="http://schemas.microsoft.com/office/drawing/2014/main" id="{AE441F79-15A8-4E5B-AB3D-3EF234A657BE}"/>
              </a:ext>
            </a:extLst>
          </p:cNvPr>
          <p:cNvCxnSpPr/>
          <p:nvPr/>
        </p:nvCxnSpPr>
        <p:spPr>
          <a:xfrm>
            <a:off x="3057930" y="1302077"/>
            <a:ext cx="0" cy="313867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직선 연결선 54">
            <a:extLst>
              <a:ext uri="{FF2B5EF4-FFF2-40B4-BE49-F238E27FC236}">
                <a16:creationId xmlns:a16="http://schemas.microsoft.com/office/drawing/2014/main" id="{2C956663-1AE0-499D-A147-9DBDBC6A9333}"/>
              </a:ext>
            </a:extLst>
          </p:cNvPr>
          <p:cNvCxnSpPr/>
          <p:nvPr/>
        </p:nvCxnSpPr>
        <p:spPr>
          <a:xfrm>
            <a:off x="4704750" y="1264432"/>
            <a:ext cx="0" cy="313867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17427043-7A10-4733-8195-B526A780F01D}"/>
              </a:ext>
            </a:extLst>
          </p:cNvPr>
          <p:cNvSpPr txBox="1"/>
          <p:nvPr/>
        </p:nvSpPr>
        <p:spPr>
          <a:xfrm>
            <a:off x="2816235" y="4524683"/>
            <a:ext cx="835931"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은닉층</a:t>
            </a:r>
          </a:p>
        </p:txBody>
      </p:sp>
      <p:sp>
        <p:nvSpPr>
          <p:cNvPr id="61" name="TextBox 60">
            <a:extLst>
              <a:ext uri="{FF2B5EF4-FFF2-40B4-BE49-F238E27FC236}">
                <a16:creationId xmlns:a16="http://schemas.microsoft.com/office/drawing/2014/main" id="{C1F4EFF6-0DC5-4370-8E43-99D648AA376C}"/>
              </a:ext>
            </a:extLst>
          </p:cNvPr>
          <p:cNvSpPr txBox="1"/>
          <p:nvPr/>
        </p:nvSpPr>
        <p:spPr>
          <a:xfrm>
            <a:off x="4389684" y="4507282"/>
            <a:ext cx="835931"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출력층</a:t>
            </a:r>
          </a:p>
        </p:txBody>
      </p:sp>
      <p:sp>
        <p:nvSpPr>
          <p:cNvPr id="62" name="TextBox 61">
            <a:extLst>
              <a:ext uri="{FF2B5EF4-FFF2-40B4-BE49-F238E27FC236}">
                <a16:creationId xmlns:a16="http://schemas.microsoft.com/office/drawing/2014/main" id="{19C9CB62-658D-4AC6-9A8D-EDF6F2CCDA00}"/>
              </a:ext>
            </a:extLst>
          </p:cNvPr>
          <p:cNvSpPr txBox="1"/>
          <p:nvPr/>
        </p:nvSpPr>
        <p:spPr>
          <a:xfrm>
            <a:off x="5124330" y="6215618"/>
            <a:ext cx="4350586" cy="369332"/>
          </a:xfrm>
          <a:prstGeom prst="rect">
            <a:avLst/>
          </a:prstGeom>
          <a:noFill/>
        </p:spPr>
        <p:txBody>
          <a:bodyPr wrap="squar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(m, 3)(3, 2) =&gt; (m,2)</a:t>
            </a:r>
            <a:endParaRPr lang="ko-KR" altLang="en-US" sz="18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745184885"/>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하나의 층에 여러개의 뉴런 사용</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4.3 2</a:t>
            </a:r>
            <a:r>
              <a:rPr lang="ko-KR" altLang="en-US" sz="1800" b="1">
                <a:solidFill>
                  <a:srgbClr val="000000"/>
                </a:solidFill>
                <a:ea typeface="-2002" pitchFamily="18" charset="-127"/>
              </a:rPr>
              <a:t>개의 층을 가진 신경망 구현</a:t>
            </a:r>
          </a:p>
        </p:txBody>
      </p:sp>
      <p:sp>
        <p:nvSpPr>
          <p:cNvPr id="20" name="타원 19">
            <a:extLst>
              <a:ext uri="{FF2B5EF4-FFF2-40B4-BE49-F238E27FC236}">
                <a16:creationId xmlns:a16="http://schemas.microsoft.com/office/drawing/2014/main" id="{49EC11FE-2774-4462-8628-8DCA8A462AB6}"/>
              </a:ext>
            </a:extLst>
          </p:cNvPr>
          <p:cNvSpPr/>
          <p:nvPr/>
        </p:nvSpPr>
        <p:spPr>
          <a:xfrm>
            <a:off x="871234" y="1685732"/>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3" name="타원 32">
            <a:extLst>
              <a:ext uri="{FF2B5EF4-FFF2-40B4-BE49-F238E27FC236}">
                <a16:creationId xmlns:a16="http://schemas.microsoft.com/office/drawing/2014/main" id="{CB6E5013-EC49-42D1-9817-A7F3D8D8C5A8}"/>
              </a:ext>
            </a:extLst>
          </p:cNvPr>
          <p:cNvSpPr/>
          <p:nvPr/>
        </p:nvSpPr>
        <p:spPr>
          <a:xfrm>
            <a:off x="871234" y="3148327"/>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4" name="직선 화살표 연결선 33">
            <a:extLst>
              <a:ext uri="{FF2B5EF4-FFF2-40B4-BE49-F238E27FC236}">
                <a16:creationId xmlns:a16="http://schemas.microsoft.com/office/drawing/2014/main" id="{9C18294C-AC99-42EB-82B9-FD65E39335DD}"/>
              </a:ext>
            </a:extLst>
          </p:cNvPr>
          <p:cNvCxnSpPr>
            <a:cxnSpLocks/>
            <a:stCxn id="20" idx="6"/>
            <a:endCxn id="40" idx="2"/>
          </p:cNvCxnSpPr>
          <p:nvPr/>
        </p:nvCxnSpPr>
        <p:spPr>
          <a:xfrm>
            <a:off x="1457893" y="1979062"/>
            <a:ext cx="107035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7B5B8610-E96D-4B20-A627-B762B2DAA99B}"/>
              </a:ext>
            </a:extLst>
          </p:cNvPr>
          <p:cNvCxnSpPr>
            <a:cxnSpLocks/>
            <a:stCxn id="33" idx="6"/>
            <a:endCxn id="42" idx="2"/>
          </p:cNvCxnSpPr>
          <p:nvPr/>
        </p:nvCxnSpPr>
        <p:spPr>
          <a:xfrm>
            <a:off x="1457893" y="3441657"/>
            <a:ext cx="107035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03EEA70F-1952-40BB-A2A5-4CE8E0F8ADB0}"/>
                  </a:ext>
                </a:extLst>
              </p:cNvPr>
              <p:cNvSpPr txBox="1"/>
              <p:nvPr/>
            </p:nvSpPr>
            <p:spPr>
              <a:xfrm>
                <a:off x="1740730" y="1519843"/>
                <a:ext cx="444865"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03EEA70F-1952-40BB-A2A5-4CE8E0F8ADB0}"/>
                  </a:ext>
                </a:extLst>
              </p:cNvPr>
              <p:cNvSpPr txBox="1">
                <a:spLocks noRot="1" noChangeAspect="1" noMove="1" noResize="1" noEditPoints="1" noAdjustHandles="1" noChangeArrowheads="1" noChangeShapeType="1" noTextEdit="1"/>
              </p:cNvSpPr>
              <p:nvPr/>
            </p:nvSpPr>
            <p:spPr>
              <a:xfrm>
                <a:off x="1740730" y="1519843"/>
                <a:ext cx="444865" cy="369332"/>
              </a:xfrm>
              <a:prstGeom prst="rect">
                <a:avLst/>
              </a:prstGeom>
              <a:blipFill>
                <a:blip r:embed="rId3"/>
                <a:stretch>
                  <a:fillRect b="-131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E226CCE3-ADA0-48DA-9055-4181309205A8}"/>
                  </a:ext>
                </a:extLst>
              </p:cNvPr>
              <p:cNvSpPr txBox="1"/>
              <p:nvPr/>
            </p:nvSpPr>
            <p:spPr>
              <a:xfrm>
                <a:off x="1740730" y="2972183"/>
                <a:ext cx="451982"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E226CCE3-ADA0-48DA-9055-4181309205A8}"/>
                  </a:ext>
                </a:extLst>
              </p:cNvPr>
              <p:cNvSpPr txBox="1">
                <a:spLocks noRot="1" noChangeAspect="1" noMove="1" noResize="1" noEditPoints="1" noAdjustHandles="1" noChangeArrowheads="1" noChangeShapeType="1" noTextEdit="1"/>
              </p:cNvSpPr>
              <p:nvPr/>
            </p:nvSpPr>
            <p:spPr>
              <a:xfrm>
                <a:off x="1740730" y="2972183"/>
                <a:ext cx="451982" cy="369332"/>
              </a:xfrm>
              <a:prstGeom prst="rect">
                <a:avLst/>
              </a:prstGeom>
              <a:blipFill>
                <a:blip r:embed="rId4"/>
                <a:stretch>
                  <a:fillRect b="-1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81" name="직사각형 7180">
                <a:extLst>
                  <a:ext uri="{FF2B5EF4-FFF2-40B4-BE49-F238E27FC236}">
                    <a16:creationId xmlns:a16="http://schemas.microsoft.com/office/drawing/2014/main" id="{23C1F4E3-9B5E-46C3-A486-625A95A3D30E}"/>
                  </a:ext>
                </a:extLst>
              </p:cNvPr>
              <p:cNvSpPr/>
              <p:nvPr/>
            </p:nvSpPr>
            <p:spPr>
              <a:xfrm>
                <a:off x="745976" y="5541765"/>
                <a:ext cx="2619115" cy="400110"/>
              </a:xfrm>
              <a:prstGeom prst="rect">
                <a:avLst/>
              </a:prstGeom>
            </p:spPr>
            <p:txBody>
              <a:bodyPr wrap="none">
                <a:spAutoFit/>
              </a:bodyPr>
              <a:lstStyle/>
              <a:p>
                <a14:m>
                  <m:oMath xmlns:m="http://schemas.openxmlformats.org/officeDocument/2006/math">
                    <m:sSub>
                      <m:sSubPr>
                        <m:ctrlPr>
                          <a:rPr lang="en-US" altLang="ko-KR" sz="2000" i="1" smtClean="0">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a</m:t>
                        </m:r>
                      </m:e>
                      <m:sub>
                        <m:r>
                          <a:rPr lang="en-US" altLang="ko-KR" sz="2000" i="1">
                            <a:solidFill>
                              <a:schemeClr val="tx1"/>
                            </a:solidFill>
                            <a:latin typeface="Cambria Math" panose="02040503050406030204" pitchFamily="18" charset="0"/>
                          </a:rPr>
                          <m:t>1</m:t>
                        </m:r>
                      </m:sub>
                    </m:sSub>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1</m:t>
                        </m:r>
                      </m:sub>
                    </m:sSub>
                    <m:r>
                      <a:rPr lang="en-US" altLang="ko-KR" sz="2000" i="1">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a</m:t>
                        </m:r>
                      </m:e>
                      <m:sub>
                        <m:r>
                          <a:rPr lang="en-US" altLang="ko-KR" sz="2000" i="1">
                            <a:solidFill>
                              <a:schemeClr val="tx1"/>
                            </a:solidFill>
                            <a:latin typeface="Cambria Math" panose="02040503050406030204" pitchFamily="18" charset="0"/>
                          </a:rPr>
                          <m:t>2</m:t>
                        </m:r>
                      </m:sub>
                    </m:sSub>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2</m:t>
                        </m:r>
                      </m:sub>
                    </m:sSub>
                    <m:r>
                      <a:rPr lang="en-US" altLang="ko-KR" sz="2000" i="1">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b</m:t>
                        </m:r>
                      </m:e>
                      <m:sub>
                        <m:r>
                          <a:rPr lang="en-US" altLang="ko-KR" sz="2000" i="1">
                            <a:solidFill>
                              <a:schemeClr val="tx1"/>
                            </a:solidFill>
                            <a:latin typeface="Cambria Math" panose="02040503050406030204" pitchFamily="18" charset="0"/>
                          </a:rPr>
                          <m:t>2</m:t>
                        </m:r>
                      </m:sub>
                    </m:sSub>
                    <m:r>
                      <a:rPr lang="en-US" altLang="ko-KR" sz="2000" i="1">
                        <a:solidFill>
                          <a:schemeClr val="tx1"/>
                        </a:solidFill>
                        <a:latin typeface="Cambria Math" panose="02040503050406030204" pitchFamily="18" charset="0"/>
                      </a:rPr>
                      <m:t>=</m:t>
                    </m:r>
                  </m:oMath>
                </a14:m>
                <a:r>
                  <a:rPr lang="en-US" altLang="ko-KR" sz="2000">
                    <a:solidFill>
                      <a:schemeClr val="tx1"/>
                    </a:solidFill>
                  </a:rPr>
                  <a:t> z</a:t>
                </a:r>
              </a:p>
            </p:txBody>
          </p:sp>
        </mc:Choice>
        <mc:Fallback xmlns="">
          <p:sp>
            <p:nvSpPr>
              <p:cNvPr id="7181" name="직사각형 7180">
                <a:extLst>
                  <a:ext uri="{FF2B5EF4-FFF2-40B4-BE49-F238E27FC236}">
                    <a16:creationId xmlns:a16="http://schemas.microsoft.com/office/drawing/2014/main" id="{23C1F4E3-9B5E-46C3-A486-625A95A3D30E}"/>
                  </a:ext>
                </a:extLst>
              </p:cNvPr>
              <p:cNvSpPr>
                <a:spLocks noRot="1" noChangeAspect="1" noMove="1" noResize="1" noEditPoints="1" noAdjustHandles="1" noChangeArrowheads="1" noChangeShapeType="1" noTextEdit="1"/>
              </p:cNvSpPr>
              <p:nvPr/>
            </p:nvSpPr>
            <p:spPr>
              <a:xfrm>
                <a:off x="745976" y="5541765"/>
                <a:ext cx="2619115" cy="400110"/>
              </a:xfrm>
              <a:prstGeom prst="rect">
                <a:avLst/>
              </a:prstGeom>
              <a:blipFill>
                <a:blip r:embed="rId5"/>
                <a:stretch>
                  <a:fillRect t="-7576" r="-1395" b="-2575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82" name="TextBox 7181">
                <a:extLst>
                  <a:ext uri="{FF2B5EF4-FFF2-40B4-BE49-F238E27FC236}">
                    <a16:creationId xmlns:a16="http://schemas.microsoft.com/office/drawing/2014/main" id="{77BBA1AD-6637-4303-87C1-2DE8D92BFF52}"/>
                  </a:ext>
                </a:extLst>
              </p:cNvPr>
              <p:cNvSpPr txBox="1"/>
              <p:nvPr/>
            </p:nvSpPr>
            <p:spPr>
              <a:xfrm>
                <a:off x="785497" y="6147218"/>
                <a:ext cx="2415148" cy="510268"/>
              </a:xfrm>
              <a:prstGeom prst="rect">
                <a:avLst/>
              </a:prstGeom>
              <a:noFill/>
            </p:spPr>
            <p:txBody>
              <a:bodyPr wrap="none" lIns="0" tIns="0" rIns="0" bIns="0" rtlCol="0">
                <a:spAutoFit/>
              </a:bodyPr>
              <a:lstStyle/>
              <a:p>
                <a14:m>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m>
                          <m:mPr>
                            <m:mcs>
                              <m:mc>
                                <m:mcPr>
                                  <m:count m:val="2"/>
                                  <m:mcJc m:val="center"/>
                                </m:mcPr>
                              </m:mc>
                            </m:mcs>
                            <m:ctrlPr>
                              <a:rPr lang="en-US" altLang="ko-KR" sz="2000" i="1" smtClean="0">
                                <a:solidFill>
                                  <a:schemeClr val="tx1"/>
                                </a:solidFill>
                                <a:latin typeface="Cambria Math" panose="02040503050406030204" pitchFamily="18" charset="0"/>
                              </a:rPr>
                            </m:ctrlPr>
                          </m:mPr>
                          <m:mr>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a</m:t>
                                  </m:r>
                                </m:e>
                                <m:sub>
                                  <m:r>
                                    <a:rPr lang="en-US" altLang="ko-KR" sz="2000" i="1">
                                      <a:solidFill>
                                        <a:schemeClr val="tx1"/>
                                      </a:solidFill>
                                      <a:latin typeface="Cambria Math" panose="02040503050406030204" pitchFamily="18" charset="0"/>
                                    </a:rPr>
                                    <m:t>1</m:t>
                                  </m:r>
                                </m:sub>
                              </m:sSub>
                            </m:e>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a</m:t>
                                  </m:r>
                                </m:e>
                                <m:sub>
                                  <m:r>
                                    <a:rPr lang="en-US" altLang="ko-KR" sz="2000" i="1">
                                      <a:solidFill>
                                        <a:schemeClr val="tx1"/>
                                      </a:solidFill>
                                      <a:latin typeface="Cambria Math" panose="02040503050406030204" pitchFamily="18" charset="0"/>
                                    </a:rPr>
                                    <m:t>2</m:t>
                                  </m:r>
                                </m:sub>
                              </m:sSub>
                            </m:e>
                          </m:mr>
                        </m:m>
                      </m:e>
                    </m:d>
                    <m:d>
                      <m:dPr>
                        <m:begChr m:val="["/>
                        <m:endChr m:val="]"/>
                        <m:ctrlPr>
                          <a:rPr lang="en-US" altLang="ko-KR" sz="2000" i="1" smtClean="0">
                            <a:solidFill>
                              <a:schemeClr val="tx1"/>
                            </a:solidFill>
                            <a:latin typeface="Cambria Math" panose="02040503050406030204" pitchFamily="18" charset="0"/>
                          </a:rPr>
                        </m:ctrlPr>
                      </m:dPr>
                      <m:e>
                        <m:m>
                          <m:mPr>
                            <m:mcs>
                              <m:mc>
                                <m:mcPr>
                                  <m:count m:val="1"/>
                                  <m:mcJc m:val="center"/>
                                </m:mcPr>
                              </m:mc>
                            </m:mcs>
                            <m:ctrlPr>
                              <a:rPr lang="en-US" altLang="ko-KR" sz="2000" i="1" smtClean="0">
                                <a:solidFill>
                                  <a:schemeClr val="tx1"/>
                                </a:solidFill>
                                <a:latin typeface="Cambria Math" panose="02040503050406030204" pitchFamily="18" charset="0"/>
                              </a:rPr>
                            </m:ctrlPr>
                          </m:mPr>
                          <m:mr>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1</m:t>
                                  </m:r>
                                </m:sub>
                              </m:sSub>
                            </m:e>
                          </m:mr>
                          <m:mr>
                            <m:e>
                              <m:sSub>
                                <m:sSubPr>
                                  <m:ctrlPr>
                                    <a:rPr lang="en-US" altLang="ko-KR" sz="2000" i="1" smtClean="0">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2</m:t>
                                  </m:r>
                                </m:sub>
                              </m:sSub>
                            </m:e>
                          </m:mr>
                        </m:m>
                      </m:e>
                    </m:d>
                  </m:oMath>
                </a14:m>
                <a:r>
                  <a:rPr lang="en-US" altLang="ko-KR" sz="2000">
                    <a:solidFill>
                      <a:schemeClr val="tx1"/>
                    </a:solidFill>
                    <a:latin typeface="Consolas" panose="020B0609020204030204" pitchFamily="49" charset="0"/>
                  </a:rPr>
                  <a:t>+</a:t>
                </a:r>
                <a:r>
                  <a:rPr lang="en-US" altLang="ko-KR" sz="2000">
                    <a:solidFill>
                      <a:schemeClr val="tx1"/>
                    </a:solidFill>
                  </a:rPr>
                  <a:t> </a:t>
                </a:r>
                <a14:m>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b</m:t>
                        </m:r>
                      </m:e>
                      <m:sub>
                        <m:r>
                          <a:rPr lang="en-US" altLang="ko-KR" sz="2000" i="1">
                            <a:solidFill>
                              <a:schemeClr val="tx1"/>
                            </a:solidFill>
                            <a:latin typeface="Cambria Math" panose="02040503050406030204" pitchFamily="18" charset="0"/>
                          </a:rPr>
                          <m:t>2</m:t>
                        </m:r>
                      </m:sub>
                    </m:sSub>
                    <m:r>
                      <a:rPr lang="en-US" altLang="ko-KR" sz="2000" i="1">
                        <a:solidFill>
                          <a:schemeClr val="tx1"/>
                        </a:solidFill>
                        <a:latin typeface="Cambria Math" panose="02040503050406030204" pitchFamily="18" charset="0"/>
                      </a:rPr>
                      <m:t> </m:t>
                    </m:r>
                  </m:oMath>
                </a14:m>
                <a:r>
                  <a:rPr lang="en-US" altLang="ko-KR" sz="2000">
                    <a:solidFill>
                      <a:schemeClr val="tx1"/>
                    </a:solidFill>
                    <a:latin typeface="Consolas" panose="020B0609020204030204" pitchFamily="49" charset="0"/>
                  </a:rPr>
                  <a:t>= z</a:t>
                </a:r>
                <a:endParaRPr lang="ko-KR" altLang="en-US" sz="2000">
                  <a:solidFill>
                    <a:schemeClr val="tx1"/>
                  </a:solidFill>
                  <a:latin typeface="Consolas" panose="020B0609020204030204" pitchFamily="49" charset="0"/>
                </a:endParaRPr>
              </a:p>
            </p:txBody>
          </p:sp>
        </mc:Choice>
        <mc:Fallback xmlns="">
          <p:sp>
            <p:nvSpPr>
              <p:cNvPr id="7182" name="TextBox 7181">
                <a:extLst>
                  <a:ext uri="{FF2B5EF4-FFF2-40B4-BE49-F238E27FC236}">
                    <a16:creationId xmlns:a16="http://schemas.microsoft.com/office/drawing/2014/main" id="{77BBA1AD-6637-4303-87C1-2DE8D92BFF52}"/>
                  </a:ext>
                </a:extLst>
              </p:cNvPr>
              <p:cNvSpPr txBox="1">
                <a:spLocks noRot="1" noChangeAspect="1" noMove="1" noResize="1" noEditPoints="1" noAdjustHandles="1" noChangeArrowheads="1" noChangeShapeType="1" noTextEdit="1"/>
              </p:cNvSpPr>
              <p:nvPr/>
            </p:nvSpPr>
            <p:spPr>
              <a:xfrm>
                <a:off x="785497" y="6147218"/>
                <a:ext cx="2415148" cy="510268"/>
              </a:xfrm>
              <a:prstGeom prst="rect">
                <a:avLst/>
              </a:prstGeom>
              <a:blipFill>
                <a:blip r:embed="rId6"/>
                <a:stretch>
                  <a:fillRect r="-5303" b="-10714"/>
                </a:stretch>
              </a:blipFill>
            </p:spPr>
            <p:txBody>
              <a:bodyPr/>
              <a:lstStyle/>
              <a:p>
                <a:r>
                  <a:rPr lang="ko-KR" altLang="en-US">
                    <a:noFill/>
                  </a:rPr>
                  <a:t> </a:t>
                </a:r>
              </a:p>
            </p:txBody>
          </p:sp>
        </mc:Fallback>
      </mc:AlternateContent>
      <p:sp>
        <p:nvSpPr>
          <p:cNvPr id="40" name="타원 39">
            <a:extLst>
              <a:ext uri="{FF2B5EF4-FFF2-40B4-BE49-F238E27FC236}">
                <a16:creationId xmlns:a16="http://schemas.microsoft.com/office/drawing/2014/main" id="{9A56B6ED-6BBD-4D75-80A6-AA1332CC14CB}"/>
              </a:ext>
            </a:extLst>
          </p:cNvPr>
          <p:cNvSpPr/>
          <p:nvPr/>
        </p:nvSpPr>
        <p:spPr>
          <a:xfrm>
            <a:off x="2528249" y="1685732"/>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타원 41">
            <a:extLst>
              <a:ext uri="{FF2B5EF4-FFF2-40B4-BE49-F238E27FC236}">
                <a16:creationId xmlns:a16="http://schemas.microsoft.com/office/drawing/2014/main" id="{DAEB5C4E-456A-42FB-AB9B-F5A99F05A359}"/>
              </a:ext>
            </a:extLst>
          </p:cNvPr>
          <p:cNvSpPr/>
          <p:nvPr/>
        </p:nvSpPr>
        <p:spPr>
          <a:xfrm>
            <a:off x="2528249" y="3148327"/>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43" name="그룹 42">
            <a:extLst>
              <a:ext uri="{FF2B5EF4-FFF2-40B4-BE49-F238E27FC236}">
                <a16:creationId xmlns:a16="http://schemas.microsoft.com/office/drawing/2014/main" id="{F9B1A9DB-CE88-4259-B882-77ECC56454E1}"/>
              </a:ext>
            </a:extLst>
          </p:cNvPr>
          <p:cNvGrpSpPr/>
          <p:nvPr/>
        </p:nvGrpSpPr>
        <p:grpSpPr>
          <a:xfrm>
            <a:off x="2528249" y="1815991"/>
            <a:ext cx="586659" cy="319377"/>
            <a:chOff x="5385434" y="3104384"/>
            <a:chExt cx="803274" cy="437302"/>
          </a:xfrm>
        </p:grpSpPr>
        <p:sp>
          <p:nvSpPr>
            <p:cNvPr id="44" name="원호 43">
              <a:extLst>
                <a:ext uri="{FF2B5EF4-FFF2-40B4-BE49-F238E27FC236}">
                  <a16:creationId xmlns:a16="http://schemas.microsoft.com/office/drawing/2014/main" id="{38A5D0F8-68B0-4723-B940-2044802FEB0E}"/>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45" name="원호 44">
              <a:extLst>
                <a:ext uri="{FF2B5EF4-FFF2-40B4-BE49-F238E27FC236}">
                  <a16:creationId xmlns:a16="http://schemas.microsoft.com/office/drawing/2014/main" id="{B6384B34-4658-43C1-9C18-72A72A759A35}"/>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grpSp>
        <p:nvGrpSpPr>
          <p:cNvPr id="49" name="그룹 48">
            <a:extLst>
              <a:ext uri="{FF2B5EF4-FFF2-40B4-BE49-F238E27FC236}">
                <a16:creationId xmlns:a16="http://schemas.microsoft.com/office/drawing/2014/main" id="{3BCD3B10-7CA5-462B-8F10-C05A89F04334}"/>
              </a:ext>
            </a:extLst>
          </p:cNvPr>
          <p:cNvGrpSpPr/>
          <p:nvPr/>
        </p:nvGrpSpPr>
        <p:grpSpPr>
          <a:xfrm>
            <a:off x="2528249" y="3269311"/>
            <a:ext cx="586659" cy="319377"/>
            <a:chOff x="5385434" y="3104384"/>
            <a:chExt cx="803274" cy="437302"/>
          </a:xfrm>
        </p:grpSpPr>
        <p:sp>
          <p:nvSpPr>
            <p:cNvPr id="50" name="원호 49">
              <a:extLst>
                <a:ext uri="{FF2B5EF4-FFF2-40B4-BE49-F238E27FC236}">
                  <a16:creationId xmlns:a16="http://schemas.microsoft.com/office/drawing/2014/main" id="{C0D2B7AC-1477-4ADF-BA88-07D32D5E2750}"/>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54" name="원호 53">
              <a:extLst>
                <a:ext uri="{FF2B5EF4-FFF2-40B4-BE49-F238E27FC236}">
                  <a16:creationId xmlns:a16="http://schemas.microsoft.com/office/drawing/2014/main" id="{FCB7E3A1-60A2-4D41-947B-F442F9A1FA0F}"/>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sp>
        <p:nvSpPr>
          <p:cNvPr id="55" name="타원 54">
            <a:extLst>
              <a:ext uri="{FF2B5EF4-FFF2-40B4-BE49-F238E27FC236}">
                <a16:creationId xmlns:a16="http://schemas.microsoft.com/office/drawing/2014/main" id="{AAE32813-6CFA-42CB-B9DB-2640BB1345CC}"/>
              </a:ext>
            </a:extLst>
          </p:cNvPr>
          <p:cNvSpPr/>
          <p:nvPr/>
        </p:nvSpPr>
        <p:spPr>
          <a:xfrm>
            <a:off x="4142259" y="237811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0" name="직선 화살표 연결선 59">
            <a:extLst>
              <a:ext uri="{FF2B5EF4-FFF2-40B4-BE49-F238E27FC236}">
                <a16:creationId xmlns:a16="http://schemas.microsoft.com/office/drawing/2014/main" id="{64AB0E3F-4B07-4B23-AF23-81E6FAC6FF80}"/>
              </a:ext>
            </a:extLst>
          </p:cNvPr>
          <p:cNvCxnSpPr>
            <a:cxnSpLocks/>
            <a:stCxn id="40" idx="6"/>
            <a:endCxn id="55" idx="2"/>
          </p:cNvCxnSpPr>
          <p:nvPr/>
        </p:nvCxnSpPr>
        <p:spPr>
          <a:xfrm>
            <a:off x="3114908" y="1979062"/>
            <a:ext cx="1027351" cy="6923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7366D018-9FAE-4072-9671-02231AE8A991}"/>
              </a:ext>
            </a:extLst>
          </p:cNvPr>
          <p:cNvCxnSpPr>
            <a:cxnSpLocks/>
            <a:stCxn id="42" idx="6"/>
            <a:endCxn id="55" idx="2"/>
          </p:cNvCxnSpPr>
          <p:nvPr/>
        </p:nvCxnSpPr>
        <p:spPr>
          <a:xfrm flipV="1">
            <a:off x="3114908" y="2671449"/>
            <a:ext cx="1027351" cy="77020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27D82852-10C3-45C5-BA71-AF225C17F5B4}"/>
                  </a:ext>
                </a:extLst>
              </p:cNvPr>
              <p:cNvSpPr txBox="1"/>
              <p:nvPr/>
            </p:nvSpPr>
            <p:spPr>
              <a:xfrm>
                <a:off x="3134035" y="1638246"/>
                <a:ext cx="462113"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62" name="TextBox 61">
                <a:extLst>
                  <a:ext uri="{FF2B5EF4-FFF2-40B4-BE49-F238E27FC236}">
                    <a16:creationId xmlns:a16="http://schemas.microsoft.com/office/drawing/2014/main" id="{27D82852-10C3-45C5-BA71-AF225C17F5B4}"/>
                  </a:ext>
                </a:extLst>
              </p:cNvPr>
              <p:cNvSpPr txBox="1">
                <a:spLocks noRot="1" noChangeAspect="1" noMove="1" noResize="1" noEditPoints="1" noAdjustHandles="1" noChangeArrowheads="1" noChangeShapeType="1" noTextEdit="1"/>
              </p:cNvSpPr>
              <p:nvPr/>
            </p:nvSpPr>
            <p:spPr>
              <a:xfrm>
                <a:off x="3134035" y="1638246"/>
                <a:ext cx="462113" cy="369332"/>
              </a:xfrm>
              <a:prstGeom prst="rect">
                <a:avLst/>
              </a:prstGeom>
              <a:blipFill>
                <a:blip r:embed="rId7"/>
                <a:stretch>
                  <a:fillRect b="-1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F98D661D-FEDC-41C5-8B82-04E33F8DD29B}"/>
                  </a:ext>
                </a:extLst>
              </p:cNvPr>
              <p:cNvSpPr txBox="1"/>
              <p:nvPr/>
            </p:nvSpPr>
            <p:spPr>
              <a:xfrm>
                <a:off x="3094778" y="3415976"/>
                <a:ext cx="469231"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63" name="TextBox 62">
                <a:extLst>
                  <a:ext uri="{FF2B5EF4-FFF2-40B4-BE49-F238E27FC236}">
                    <a16:creationId xmlns:a16="http://schemas.microsoft.com/office/drawing/2014/main" id="{F98D661D-FEDC-41C5-8B82-04E33F8DD29B}"/>
                  </a:ext>
                </a:extLst>
              </p:cNvPr>
              <p:cNvSpPr txBox="1">
                <a:spLocks noRot="1" noChangeAspect="1" noMove="1" noResize="1" noEditPoints="1" noAdjustHandles="1" noChangeArrowheads="1" noChangeShapeType="1" noTextEdit="1"/>
              </p:cNvSpPr>
              <p:nvPr/>
            </p:nvSpPr>
            <p:spPr>
              <a:xfrm>
                <a:off x="3094778" y="3415976"/>
                <a:ext cx="469231" cy="369332"/>
              </a:xfrm>
              <a:prstGeom prst="rect">
                <a:avLst/>
              </a:prstGeom>
              <a:blipFill>
                <a:blip r:embed="rId8"/>
                <a:stretch>
                  <a:fillRect b="-131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81D3291B-C33C-4D1E-9FAB-C609BCAA326E}"/>
                  </a:ext>
                </a:extLst>
              </p:cNvPr>
              <p:cNvSpPr txBox="1"/>
              <p:nvPr/>
            </p:nvSpPr>
            <p:spPr>
              <a:xfrm>
                <a:off x="3701567" y="2119682"/>
                <a:ext cx="544252"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w</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64" name="TextBox 63">
                <a:extLst>
                  <a:ext uri="{FF2B5EF4-FFF2-40B4-BE49-F238E27FC236}">
                    <a16:creationId xmlns:a16="http://schemas.microsoft.com/office/drawing/2014/main" id="{81D3291B-C33C-4D1E-9FAB-C609BCAA326E}"/>
                  </a:ext>
                </a:extLst>
              </p:cNvPr>
              <p:cNvSpPr txBox="1">
                <a:spLocks noRot="1" noChangeAspect="1" noMove="1" noResize="1" noEditPoints="1" noAdjustHandles="1" noChangeArrowheads="1" noChangeShapeType="1" noTextEdit="1"/>
              </p:cNvSpPr>
              <p:nvPr/>
            </p:nvSpPr>
            <p:spPr>
              <a:xfrm>
                <a:off x="3701567" y="2119682"/>
                <a:ext cx="544252" cy="369332"/>
              </a:xfrm>
              <a:prstGeom prst="rect">
                <a:avLst/>
              </a:prstGeom>
              <a:blipFill>
                <a:blip r:embed="rId9"/>
                <a:stretch>
                  <a:fillRect b="-1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6D4E78E7-D7B3-4333-AFDA-4E2257B80738}"/>
                  </a:ext>
                </a:extLst>
              </p:cNvPr>
              <p:cNvSpPr txBox="1"/>
              <p:nvPr/>
            </p:nvSpPr>
            <p:spPr>
              <a:xfrm>
                <a:off x="3764978" y="2863989"/>
                <a:ext cx="551369"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w</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65" name="TextBox 64">
                <a:extLst>
                  <a:ext uri="{FF2B5EF4-FFF2-40B4-BE49-F238E27FC236}">
                    <a16:creationId xmlns:a16="http://schemas.microsoft.com/office/drawing/2014/main" id="{6D4E78E7-D7B3-4333-AFDA-4E2257B80738}"/>
                  </a:ext>
                </a:extLst>
              </p:cNvPr>
              <p:cNvSpPr txBox="1">
                <a:spLocks noRot="1" noChangeAspect="1" noMove="1" noResize="1" noEditPoints="1" noAdjustHandles="1" noChangeArrowheads="1" noChangeShapeType="1" noTextEdit="1"/>
              </p:cNvSpPr>
              <p:nvPr/>
            </p:nvSpPr>
            <p:spPr>
              <a:xfrm>
                <a:off x="3764978" y="2863989"/>
                <a:ext cx="551369" cy="369332"/>
              </a:xfrm>
              <a:prstGeom prst="rect">
                <a:avLst/>
              </a:prstGeom>
              <a:blipFill>
                <a:blip r:embed="rId10"/>
                <a:stretch>
                  <a:fillRect b="-15000"/>
                </a:stretch>
              </a:blipFill>
            </p:spPr>
            <p:txBody>
              <a:bodyPr/>
              <a:lstStyle/>
              <a:p>
                <a:r>
                  <a:rPr lang="ko-KR" altLang="en-US">
                    <a:noFill/>
                  </a:rPr>
                  <a:t> </a:t>
                </a:r>
              </a:p>
            </p:txBody>
          </p:sp>
        </mc:Fallback>
      </mc:AlternateContent>
      <p:cxnSp>
        <p:nvCxnSpPr>
          <p:cNvPr id="73" name="직선 화살표 연결선 72">
            <a:extLst>
              <a:ext uri="{FF2B5EF4-FFF2-40B4-BE49-F238E27FC236}">
                <a16:creationId xmlns:a16="http://schemas.microsoft.com/office/drawing/2014/main" id="{35A11C2F-0898-4314-A686-935A345FBD7E}"/>
              </a:ext>
            </a:extLst>
          </p:cNvPr>
          <p:cNvCxnSpPr>
            <a:cxnSpLocks/>
            <a:stCxn id="74" idx="2"/>
            <a:endCxn id="55" idx="1"/>
          </p:cNvCxnSpPr>
          <p:nvPr/>
        </p:nvCxnSpPr>
        <p:spPr>
          <a:xfrm>
            <a:off x="3962400" y="1797073"/>
            <a:ext cx="265773" cy="66696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F1C8AB26-C123-4400-B3B6-621EEB17A8E3}"/>
                  </a:ext>
                </a:extLst>
              </p:cNvPr>
              <p:cNvSpPr txBox="1"/>
              <p:nvPr/>
            </p:nvSpPr>
            <p:spPr>
              <a:xfrm>
                <a:off x="3769112" y="1335408"/>
                <a:ext cx="386575"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a:solidFill>
                                <a:schemeClr val="tx1"/>
                              </a:solidFill>
                              <a:latin typeface="Cambria Math" panose="02040503050406030204" pitchFamily="18" charset="0"/>
                            </a:rPr>
                          </m:ctrlPr>
                        </m:sSubPr>
                        <m:e>
                          <m:r>
                            <m:rPr>
                              <m:sty m:val="p"/>
                            </m:rPr>
                            <a:rPr lang="en-US" altLang="ko-KR" sz="2400" i="1" smtClean="0">
                              <a:solidFill>
                                <a:schemeClr val="tx1"/>
                              </a:solidFill>
                              <a:latin typeface="Cambria Math" panose="02040503050406030204" pitchFamily="18" charset="0"/>
                            </a:rPr>
                            <m:t>b</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ambria Math" panose="02040503050406030204" pitchFamily="18" charset="0"/>
                </a:endParaRPr>
              </a:p>
            </p:txBody>
          </p:sp>
        </mc:Choice>
        <mc:Fallback xmlns="">
          <p:sp>
            <p:nvSpPr>
              <p:cNvPr id="74" name="TextBox 73">
                <a:extLst>
                  <a:ext uri="{FF2B5EF4-FFF2-40B4-BE49-F238E27FC236}">
                    <a16:creationId xmlns:a16="http://schemas.microsoft.com/office/drawing/2014/main" id="{F1C8AB26-C123-4400-B3B6-621EEB17A8E3}"/>
                  </a:ext>
                </a:extLst>
              </p:cNvPr>
              <p:cNvSpPr txBox="1">
                <a:spLocks noRot="1" noChangeAspect="1" noMove="1" noResize="1" noEditPoints="1" noAdjustHandles="1" noChangeArrowheads="1" noChangeShapeType="1" noTextEdit="1"/>
              </p:cNvSpPr>
              <p:nvPr/>
            </p:nvSpPr>
            <p:spPr>
              <a:xfrm>
                <a:off x="3769112" y="1335408"/>
                <a:ext cx="386575" cy="461665"/>
              </a:xfrm>
              <a:prstGeom prst="rect">
                <a:avLst/>
              </a:prstGeom>
              <a:blipFill>
                <a:blip r:embed="rId11"/>
                <a:stretch>
                  <a:fillRect l="-4688" r="-17188" b="-3947"/>
                </a:stretch>
              </a:blipFill>
            </p:spPr>
            <p:txBody>
              <a:bodyPr/>
              <a:lstStyle/>
              <a:p>
                <a:r>
                  <a:rPr lang="ko-KR" altLang="en-US">
                    <a:noFill/>
                  </a:rPr>
                  <a:t> </a:t>
                </a:r>
              </a:p>
            </p:txBody>
          </p:sp>
        </mc:Fallback>
      </mc:AlternateContent>
      <p:cxnSp>
        <p:nvCxnSpPr>
          <p:cNvPr id="77" name="직선 화살표 연결선 76">
            <a:extLst>
              <a:ext uri="{FF2B5EF4-FFF2-40B4-BE49-F238E27FC236}">
                <a16:creationId xmlns:a16="http://schemas.microsoft.com/office/drawing/2014/main" id="{D7D18627-FA1C-43F7-85FF-F8FA2EC84138}"/>
              </a:ext>
            </a:extLst>
          </p:cNvPr>
          <p:cNvCxnSpPr>
            <a:cxnSpLocks/>
          </p:cNvCxnSpPr>
          <p:nvPr/>
        </p:nvCxnSpPr>
        <p:spPr>
          <a:xfrm>
            <a:off x="4737992" y="2670186"/>
            <a:ext cx="107035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D1A77555-69AE-4093-B42C-4E91F5DA1FB8}"/>
                  </a:ext>
                </a:extLst>
              </p:cNvPr>
              <p:cNvSpPr txBox="1"/>
              <p:nvPr/>
            </p:nvSpPr>
            <p:spPr>
              <a:xfrm>
                <a:off x="5818343" y="2461850"/>
                <a:ext cx="309379"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400" i="1">
                          <a:solidFill>
                            <a:schemeClr val="tx1"/>
                          </a:solidFill>
                          <a:latin typeface="Cambria Math" panose="02040503050406030204" pitchFamily="18" charset="0"/>
                        </a:rPr>
                        <m:t>z</m:t>
                      </m:r>
                    </m:oMath>
                  </m:oMathPara>
                </a14:m>
                <a:endParaRPr lang="ko-KR" altLang="en-US" sz="2400">
                  <a:solidFill>
                    <a:schemeClr val="tx1"/>
                  </a:solidFill>
                  <a:latin typeface="Consolas" panose="020B0609020204030204" pitchFamily="49" charset="0"/>
                </a:endParaRPr>
              </a:p>
            </p:txBody>
          </p:sp>
        </mc:Choice>
        <mc:Fallback xmlns="">
          <p:sp>
            <p:nvSpPr>
              <p:cNvPr id="78" name="TextBox 77">
                <a:extLst>
                  <a:ext uri="{FF2B5EF4-FFF2-40B4-BE49-F238E27FC236}">
                    <a16:creationId xmlns:a16="http://schemas.microsoft.com/office/drawing/2014/main" id="{D1A77555-69AE-4093-B42C-4E91F5DA1FB8}"/>
                  </a:ext>
                </a:extLst>
              </p:cNvPr>
              <p:cNvSpPr txBox="1">
                <a:spLocks noRot="1" noChangeAspect="1" noMove="1" noResize="1" noEditPoints="1" noAdjustHandles="1" noChangeArrowheads="1" noChangeShapeType="1" noTextEdit="1"/>
              </p:cNvSpPr>
              <p:nvPr/>
            </p:nvSpPr>
            <p:spPr>
              <a:xfrm>
                <a:off x="5818343" y="2461850"/>
                <a:ext cx="309379" cy="369332"/>
              </a:xfrm>
              <a:prstGeom prst="rect">
                <a:avLst/>
              </a:prstGeom>
              <a:blipFill>
                <a:blip r:embed="rId12"/>
                <a:stretch>
                  <a:fillRect/>
                </a:stretch>
              </a:blipFill>
            </p:spPr>
            <p:txBody>
              <a:bodyPr/>
              <a:lstStyle/>
              <a:p>
                <a:r>
                  <a:rPr lang="ko-KR" altLang="en-US">
                    <a:noFill/>
                  </a:rPr>
                  <a:t> </a:t>
                </a:r>
              </a:p>
            </p:txBody>
          </p:sp>
        </mc:Fallback>
      </mc:AlternateContent>
      <p:sp>
        <p:nvSpPr>
          <p:cNvPr id="13" name="TextBox 12">
            <a:extLst>
              <a:ext uri="{FF2B5EF4-FFF2-40B4-BE49-F238E27FC236}">
                <a16:creationId xmlns:a16="http://schemas.microsoft.com/office/drawing/2014/main" id="{BBC0193D-D3B7-43F1-8989-E1588D1F3073}"/>
              </a:ext>
            </a:extLst>
          </p:cNvPr>
          <p:cNvSpPr txBox="1"/>
          <p:nvPr/>
        </p:nvSpPr>
        <p:spPr>
          <a:xfrm>
            <a:off x="3888058" y="4039273"/>
            <a:ext cx="1295547"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활성화 출력</a:t>
            </a:r>
          </a:p>
        </p:txBody>
      </p:sp>
      <p:cxnSp>
        <p:nvCxnSpPr>
          <p:cNvPr id="15" name="연결선: 구부러짐 14">
            <a:extLst>
              <a:ext uri="{FF2B5EF4-FFF2-40B4-BE49-F238E27FC236}">
                <a16:creationId xmlns:a16="http://schemas.microsoft.com/office/drawing/2014/main" id="{ECECAB4C-EEDC-4941-A93E-EADB432696AE}"/>
              </a:ext>
            </a:extLst>
          </p:cNvPr>
          <p:cNvCxnSpPr>
            <a:stCxn id="63" idx="2"/>
            <a:endCxn id="13" idx="1"/>
          </p:cNvCxnSpPr>
          <p:nvPr/>
        </p:nvCxnSpPr>
        <p:spPr>
          <a:xfrm rot="16200000" flipH="1">
            <a:off x="3389411" y="3725291"/>
            <a:ext cx="438631" cy="558664"/>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9" name="직사각형 78">
                <a:extLst>
                  <a:ext uri="{FF2B5EF4-FFF2-40B4-BE49-F238E27FC236}">
                    <a16:creationId xmlns:a16="http://schemas.microsoft.com/office/drawing/2014/main" id="{87944D5C-7C63-4A62-A042-EB453CD40839}"/>
                  </a:ext>
                </a:extLst>
              </p:cNvPr>
              <p:cNvSpPr/>
              <p:nvPr/>
            </p:nvSpPr>
            <p:spPr>
              <a:xfrm>
                <a:off x="4839003" y="5700465"/>
                <a:ext cx="289444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2800" i="1">
                              <a:solidFill>
                                <a:schemeClr val="tx1"/>
                              </a:solidFill>
                              <a:latin typeface="Cambria Math" panose="02040503050406030204" pitchFamily="18" charset="0"/>
                            </a:rPr>
                          </m:ctrlPr>
                        </m:sSubPr>
                        <m:e>
                          <m:r>
                            <m:rPr>
                              <m:sty m:val="p"/>
                            </m:rPr>
                            <a:rPr lang="en-US" altLang="ko-KR" sz="2800" i="1" smtClean="0">
                              <a:solidFill>
                                <a:schemeClr val="tx1"/>
                              </a:solidFill>
                              <a:latin typeface="Cambria Math" panose="02040503050406030204" pitchFamily="18" charset="0"/>
                            </a:rPr>
                            <m:t>A</m:t>
                          </m:r>
                        </m:e>
                        <m:sub>
                          <m:r>
                            <a:rPr lang="en-US" altLang="ko-KR" sz="2800" i="1" smtClean="0">
                              <a:solidFill>
                                <a:schemeClr val="tx1"/>
                              </a:solidFill>
                              <a:latin typeface="Cambria Math" panose="02040503050406030204" pitchFamily="18" charset="0"/>
                            </a:rPr>
                            <m:t>1</m:t>
                          </m:r>
                        </m:sub>
                      </m:sSub>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W</m:t>
                          </m:r>
                        </m:e>
                        <m:sub>
                          <m:r>
                            <a:rPr lang="en-US" altLang="ko-KR" sz="2800" i="1">
                              <a:solidFill>
                                <a:schemeClr val="tx1"/>
                              </a:solidFill>
                              <a:latin typeface="Cambria Math" panose="02040503050406030204" pitchFamily="18" charset="0"/>
                            </a:rPr>
                            <m:t>2</m:t>
                          </m:r>
                        </m:sub>
                      </m:sSub>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smtClean="0">
                              <a:solidFill>
                                <a:schemeClr val="tx1"/>
                              </a:solidFill>
                              <a:latin typeface="Cambria Math" panose="02040503050406030204" pitchFamily="18" charset="0"/>
                            </a:rPr>
                            <m:t>b</m:t>
                          </m:r>
                        </m:e>
                        <m:sub>
                          <m:r>
                            <a:rPr lang="en-US" altLang="ko-KR" sz="2800" i="1">
                              <a:solidFill>
                                <a:schemeClr val="tx1"/>
                              </a:solidFill>
                              <a:latin typeface="Cambria Math" panose="02040503050406030204" pitchFamily="18" charset="0"/>
                            </a:rPr>
                            <m:t>2</m:t>
                          </m:r>
                        </m:sub>
                      </m:sSub>
                      <m:r>
                        <a:rPr lang="en-US" altLang="ko-KR" sz="2800" i="1">
                          <a:solidFill>
                            <a:schemeClr val="tx1"/>
                          </a:solidFill>
                          <a:latin typeface="Cambria Math" panose="02040503050406030204" pitchFamily="18" charset="0"/>
                        </a:rPr>
                        <m:t>=</m:t>
                      </m:r>
                      <m:r>
                        <a:rPr lang="en-US" altLang="ko-KR" sz="2800" b="0" i="1" smtClean="0">
                          <a:solidFill>
                            <a:schemeClr val="tx1"/>
                          </a:solidFill>
                          <a:latin typeface="Cambria Math" panose="02040503050406030204" pitchFamily="18" charset="0"/>
                        </a:rPr>
                        <m:t> </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2</m:t>
                          </m:r>
                        </m:sub>
                      </m:sSub>
                    </m:oMath>
                  </m:oMathPara>
                </a14:m>
                <a:endParaRPr lang="en-US" altLang="ko-KR" sz="2800">
                  <a:solidFill>
                    <a:schemeClr val="tx1"/>
                  </a:solidFill>
                </a:endParaRPr>
              </a:p>
            </p:txBody>
          </p:sp>
        </mc:Choice>
        <mc:Fallback xmlns="">
          <p:sp>
            <p:nvSpPr>
              <p:cNvPr id="79" name="직사각형 78">
                <a:extLst>
                  <a:ext uri="{FF2B5EF4-FFF2-40B4-BE49-F238E27FC236}">
                    <a16:creationId xmlns:a16="http://schemas.microsoft.com/office/drawing/2014/main" id="{87944D5C-7C63-4A62-A042-EB453CD40839}"/>
                  </a:ext>
                </a:extLst>
              </p:cNvPr>
              <p:cNvSpPr>
                <a:spLocks noRot="1" noChangeAspect="1" noMove="1" noResize="1" noEditPoints="1" noAdjustHandles="1" noChangeArrowheads="1" noChangeShapeType="1" noTextEdit="1"/>
              </p:cNvSpPr>
              <p:nvPr/>
            </p:nvSpPr>
            <p:spPr>
              <a:xfrm>
                <a:off x="4839003" y="5700465"/>
                <a:ext cx="2894447" cy="523220"/>
              </a:xfrm>
              <a:prstGeom prst="rect">
                <a:avLst/>
              </a:prstGeom>
              <a:blipFill>
                <a:blip r:embed="rId13"/>
                <a:stretch>
                  <a:fillRect/>
                </a:stretch>
              </a:blipFill>
            </p:spPr>
            <p:txBody>
              <a:bodyPr/>
              <a:lstStyle/>
              <a:p>
                <a:r>
                  <a:rPr lang="ko-KR" altLang="en-US">
                    <a:noFill/>
                  </a:rPr>
                  <a:t> </a:t>
                </a:r>
              </a:p>
            </p:txBody>
          </p:sp>
        </mc:Fallback>
      </mc:AlternateContent>
      <p:sp>
        <p:nvSpPr>
          <p:cNvPr id="38" name="TextBox 37">
            <a:extLst>
              <a:ext uri="{FF2B5EF4-FFF2-40B4-BE49-F238E27FC236}">
                <a16:creationId xmlns:a16="http://schemas.microsoft.com/office/drawing/2014/main" id="{E7E4880B-8074-49BF-8606-C3B79397B7ED}"/>
              </a:ext>
            </a:extLst>
          </p:cNvPr>
          <p:cNvSpPr txBox="1"/>
          <p:nvPr/>
        </p:nvSpPr>
        <p:spPr>
          <a:xfrm>
            <a:off x="2674914" y="4793938"/>
            <a:ext cx="4350586"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입력수 </a:t>
            </a:r>
            <a:r>
              <a:rPr lang="en-US" altLang="ko-KR" sz="1800">
                <a:solidFill>
                  <a:schemeClr val="tx1"/>
                </a:solidFill>
                <a:latin typeface="고도 M" panose="02000503000000020004" pitchFamily="2" charset="-127"/>
                <a:ea typeface="고도 M" panose="02000503000000020004" pitchFamily="2" charset="-127"/>
              </a:rPr>
              <a:t>X </a:t>
            </a:r>
            <a:r>
              <a:rPr lang="ko-KR" altLang="en-US" sz="1800">
                <a:solidFill>
                  <a:schemeClr val="tx1"/>
                </a:solidFill>
                <a:latin typeface="고도 M" panose="02000503000000020004" pitchFamily="2" charset="-127"/>
                <a:ea typeface="고도 M" panose="02000503000000020004" pitchFamily="2" charset="-127"/>
              </a:rPr>
              <a:t>출력수 </a:t>
            </a:r>
            <a:r>
              <a:rPr lang="en-US" altLang="ko-KR" sz="1800">
                <a:solidFill>
                  <a:schemeClr val="tx1"/>
                </a:solidFill>
                <a:latin typeface="고도 M" panose="02000503000000020004" pitchFamily="2" charset="-127"/>
                <a:ea typeface="고도 M" panose="02000503000000020004" pitchFamily="2" charset="-127"/>
              </a:rPr>
              <a:t>=&gt; ( </a:t>
            </a:r>
            <a:r>
              <a:rPr lang="ko-KR" altLang="en-US" sz="1800">
                <a:solidFill>
                  <a:schemeClr val="tx1"/>
                </a:solidFill>
                <a:latin typeface="고도 M" panose="02000503000000020004" pitchFamily="2" charset="-127"/>
                <a:ea typeface="고도 M" panose="02000503000000020004" pitchFamily="2" charset="-127"/>
              </a:rPr>
              <a:t>입력수</a:t>
            </a:r>
            <a:r>
              <a:rPr lang="en-US" altLang="ko-KR" sz="1800">
                <a:solidFill>
                  <a:schemeClr val="tx1"/>
                </a:solidFill>
                <a:latin typeface="고도 M" panose="02000503000000020004" pitchFamily="2" charset="-127"/>
                <a:ea typeface="고도 M" panose="02000503000000020004" pitchFamily="2" charset="-127"/>
              </a:rPr>
              <a:t>, </a:t>
            </a:r>
            <a:r>
              <a:rPr lang="ko-KR" altLang="en-US" sz="1800">
                <a:solidFill>
                  <a:schemeClr val="tx1"/>
                </a:solidFill>
                <a:latin typeface="고도 M" panose="02000503000000020004" pitchFamily="2" charset="-127"/>
                <a:ea typeface="고도 M" panose="02000503000000020004" pitchFamily="2" charset="-127"/>
              </a:rPr>
              <a:t>출력수 </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314921844"/>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두개의 층에 여러개의 뉴런 사용</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4.3 2</a:t>
            </a:r>
            <a:r>
              <a:rPr lang="ko-KR" altLang="en-US" sz="1800" b="1">
                <a:solidFill>
                  <a:srgbClr val="000000"/>
                </a:solidFill>
                <a:ea typeface="-2002" pitchFamily="18" charset="-127"/>
              </a:rPr>
              <a:t>개의 층을 가진 신경망 구현</a:t>
            </a:r>
          </a:p>
        </p:txBody>
      </p:sp>
      <p:sp>
        <p:nvSpPr>
          <p:cNvPr id="20" name="타원 19">
            <a:extLst>
              <a:ext uri="{FF2B5EF4-FFF2-40B4-BE49-F238E27FC236}">
                <a16:creationId xmlns:a16="http://schemas.microsoft.com/office/drawing/2014/main" id="{49EC11FE-2774-4462-8628-8DCA8A462AB6}"/>
              </a:ext>
            </a:extLst>
          </p:cNvPr>
          <p:cNvSpPr/>
          <p:nvPr/>
        </p:nvSpPr>
        <p:spPr>
          <a:xfrm>
            <a:off x="3554292" y="1230338"/>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3" name="타원 32">
            <a:extLst>
              <a:ext uri="{FF2B5EF4-FFF2-40B4-BE49-F238E27FC236}">
                <a16:creationId xmlns:a16="http://schemas.microsoft.com/office/drawing/2014/main" id="{CB6E5013-EC49-42D1-9817-A7F3D8D8C5A8}"/>
              </a:ext>
            </a:extLst>
          </p:cNvPr>
          <p:cNvSpPr/>
          <p:nvPr/>
        </p:nvSpPr>
        <p:spPr>
          <a:xfrm>
            <a:off x="3554292" y="2692933"/>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4" name="직선 화살표 연결선 33">
            <a:extLst>
              <a:ext uri="{FF2B5EF4-FFF2-40B4-BE49-F238E27FC236}">
                <a16:creationId xmlns:a16="http://schemas.microsoft.com/office/drawing/2014/main" id="{9C18294C-AC99-42EB-82B9-FD65E39335DD}"/>
              </a:ext>
            </a:extLst>
          </p:cNvPr>
          <p:cNvCxnSpPr>
            <a:cxnSpLocks/>
            <a:stCxn id="20" idx="6"/>
            <a:endCxn id="40" idx="2"/>
          </p:cNvCxnSpPr>
          <p:nvPr/>
        </p:nvCxnSpPr>
        <p:spPr>
          <a:xfrm>
            <a:off x="4140951" y="1523668"/>
            <a:ext cx="107035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7B5B8610-E96D-4B20-A627-B762B2DAA99B}"/>
              </a:ext>
            </a:extLst>
          </p:cNvPr>
          <p:cNvCxnSpPr>
            <a:cxnSpLocks/>
            <a:stCxn id="33" idx="6"/>
            <a:endCxn id="42" idx="2"/>
          </p:cNvCxnSpPr>
          <p:nvPr/>
        </p:nvCxnSpPr>
        <p:spPr>
          <a:xfrm>
            <a:off x="4140951" y="2986263"/>
            <a:ext cx="107035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03EEA70F-1952-40BB-A2A5-4CE8E0F8ADB0}"/>
                  </a:ext>
                </a:extLst>
              </p:cNvPr>
              <p:cNvSpPr txBox="1"/>
              <p:nvPr/>
            </p:nvSpPr>
            <p:spPr>
              <a:xfrm>
                <a:off x="4423788" y="1064449"/>
                <a:ext cx="444865"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03EEA70F-1952-40BB-A2A5-4CE8E0F8ADB0}"/>
                  </a:ext>
                </a:extLst>
              </p:cNvPr>
              <p:cNvSpPr txBox="1">
                <a:spLocks noRot="1" noChangeAspect="1" noMove="1" noResize="1" noEditPoints="1" noAdjustHandles="1" noChangeArrowheads="1" noChangeShapeType="1" noTextEdit="1"/>
              </p:cNvSpPr>
              <p:nvPr/>
            </p:nvSpPr>
            <p:spPr>
              <a:xfrm>
                <a:off x="4423788" y="1064449"/>
                <a:ext cx="444865" cy="369332"/>
              </a:xfrm>
              <a:prstGeom prst="rect">
                <a:avLst/>
              </a:prstGeom>
              <a:blipFill>
                <a:blip r:embed="rId3"/>
                <a:stretch>
                  <a:fillRect b="-1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E226CCE3-ADA0-48DA-9055-4181309205A8}"/>
                  </a:ext>
                </a:extLst>
              </p:cNvPr>
              <p:cNvSpPr txBox="1"/>
              <p:nvPr/>
            </p:nvSpPr>
            <p:spPr>
              <a:xfrm>
                <a:off x="4423788" y="2516789"/>
                <a:ext cx="451982"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E226CCE3-ADA0-48DA-9055-4181309205A8}"/>
                  </a:ext>
                </a:extLst>
              </p:cNvPr>
              <p:cNvSpPr txBox="1">
                <a:spLocks noRot="1" noChangeAspect="1" noMove="1" noResize="1" noEditPoints="1" noAdjustHandles="1" noChangeArrowheads="1" noChangeShapeType="1" noTextEdit="1"/>
              </p:cNvSpPr>
              <p:nvPr/>
            </p:nvSpPr>
            <p:spPr>
              <a:xfrm>
                <a:off x="4423788" y="2516789"/>
                <a:ext cx="451982" cy="369332"/>
              </a:xfrm>
              <a:prstGeom prst="rect">
                <a:avLst/>
              </a:prstGeom>
              <a:blipFill>
                <a:blip r:embed="rId4"/>
                <a:stretch>
                  <a:fillRect b="-15000"/>
                </a:stretch>
              </a:blipFill>
            </p:spPr>
            <p:txBody>
              <a:bodyPr/>
              <a:lstStyle/>
              <a:p>
                <a:r>
                  <a:rPr lang="ko-KR" altLang="en-US">
                    <a:noFill/>
                  </a:rPr>
                  <a:t> </a:t>
                </a:r>
              </a:p>
            </p:txBody>
          </p:sp>
        </mc:Fallback>
      </mc:AlternateContent>
      <p:sp>
        <p:nvSpPr>
          <p:cNvPr id="40" name="타원 39">
            <a:extLst>
              <a:ext uri="{FF2B5EF4-FFF2-40B4-BE49-F238E27FC236}">
                <a16:creationId xmlns:a16="http://schemas.microsoft.com/office/drawing/2014/main" id="{9A56B6ED-6BBD-4D75-80A6-AA1332CC14CB}"/>
              </a:ext>
            </a:extLst>
          </p:cNvPr>
          <p:cNvSpPr/>
          <p:nvPr/>
        </p:nvSpPr>
        <p:spPr>
          <a:xfrm>
            <a:off x="5211307" y="1230338"/>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타원 41">
            <a:extLst>
              <a:ext uri="{FF2B5EF4-FFF2-40B4-BE49-F238E27FC236}">
                <a16:creationId xmlns:a16="http://schemas.microsoft.com/office/drawing/2014/main" id="{DAEB5C4E-456A-42FB-AB9B-F5A99F05A359}"/>
              </a:ext>
            </a:extLst>
          </p:cNvPr>
          <p:cNvSpPr/>
          <p:nvPr/>
        </p:nvSpPr>
        <p:spPr>
          <a:xfrm>
            <a:off x="5211307" y="2692933"/>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43" name="그룹 42">
            <a:extLst>
              <a:ext uri="{FF2B5EF4-FFF2-40B4-BE49-F238E27FC236}">
                <a16:creationId xmlns:a16="http://schemas.microsoft.com/office/drawing/2014/main" id="{F9B1A9DB-CE88-4259-B882-77ECC56454E1}"/>
              </a:ext>
            </a:extLst>
          </p:cNvPr>
          <p:cNvGrpSpPr/>
          <p:nvPr/>
        </p:nvGrpSpPr>
        <p:grpSpPr>
          <a:xfrm>
            <a:off x="5211307" y="1360597"/>
            <a:ext cx="586659" cy="319377"/>
            <a:chOff x="5385434" y="3104384"/>
            <a:chExt cx="803274" cy="437302"/>
          </a:xfrm>
        </p:grpSpPr>
        <p:sp>
          <p:nvSpPr>
            <p:cNvPr id="44" name="원호 43">
              <a:extLst>
                <a:ext uri="{FF2B5EF4-FFF2-40B4-BE49-F238E27FC236}">
                  <a16:creationId xmlns:a16="http://schemas.microsoft.com/office/drawing/2014/main" id="{38A5D0F8-68B0-4723-B940-2044802FEB0E}"/>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45" name="원호 44">
              <a:extLst>
                <a:ext uri="{FF2B5EF4-FFF2-40B4-BE49-F238E27FC236}">
                  <a16:creationId xmlns:a16="http://schemas.microsoft.com/office/drawing/2014/main" id="{B6384B34-4658-43C1-9C18-72A72A759A35}"/>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grpSp>
        <p:nvGrpSpPr>
          <p:cNvPr id="49" name="그룹 48">
            <a:extLst>
              <a:ext uri="{FF2B5EF4-FFF2-40B4-BE49-F238E27FC236}">
                <a16:creationId xmlns:a16="http://schemas.microsoft.com/office/drawing/2014/main" id="{3BCD3B10-7CA5-462B-8F10-C05A89F04334}"/>
              </a:ext>
            </a:extLst>
          </p:cNvPr>
          <p:cNvGrpSpPr/>
          <p:nvPr/>
        </p:nvGrpSpPr>
        <p:grpSpPr>
          <a:xfrm>
            <a:off x="5211307" y="2813917"/>
            <a:ext cx="586659" cy="319377"/>
            <a:chOff x="5385434" y="3104384"/>
            <a:chExt cx="803274" cy="437302"/>
          </a:xfrm>
        </p:grpSpPr>
        <p:sp>
          <p:nvSpPr>
            <p:cNvPr id="50" name="원호 49">
              <a:extLst>
                <a:ext uri="{FF2B5EF4-FFF2-40B4-BE49-F238E27FC236}">
                  <a16:creationId xmlns:a16="http://schemas.microsoft.com/office/drawing/2014/main" id="{C0D2B7AC-1477-4ADF-BA88-07D32D5E2750}"/>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54" name="원호 53">
              <a:extLst>
                <a:ext uri="{FF2B5EF4-FFF2-40B4-BE49-F238E27FC236}">
                  <a16:creationId xmlns:a16="http://schemas.microsoft.com/office/drawing/2014/main" id="{FCB7E3A1-60A2-4D41-947B-F442F9A1FA0F}"/>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sp>
        <p:nvSpPr>
          <p:cNvPr id="55" name="타원 54">
            <a:extLst>
              <a:ext uri="{FF2B5EF4-FFF2-40B4-BE49-F238E27FC236}">
                <a16:creationId xmlns:a16="http://schemas.microsoft.com/office/drawing/2014/main" id="{AAE32813-6CFA-42CB-B9DB-2640BB1345CC}"/>
              </a:ext>
            </a:extLst>
          </p:cNvPr>
          <p:cNvSpPr/>
          <p:nvPr/>
        </p:nvSpPr>
        <p:spPr>
          <a:xfrm>
            <a:off x="6825317" y="1922725"/>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0" name="직선 화살표 연결선 59">
            <a:extLst>
              <a:ext uri="{FF2B5EF4-FFF2-40B4-BE49-F238E27FC236}">
                <a16:creationId xmlns:a16="http://schemas.microsoft.com/office/drawing/2014/main" id="{64AB0E3F-4B07-4B23-AF23-81E6FAC6FF80}"/>
              </a:ext>
            </a:extLst>
          </p:cNvPr>
          <p:cNvCxnSpPr>
            <a:cxnSpLocks/>
            <a:stCxn id="40" idx="6"/>
            <a:endCxn id="55" idx="2"/>
          </p:cNvCxnSpPr>
          <p:nvPr/>
        </p:nvCxnSpPr>
        <p:spPr>
          <a:xfrm>
            <a:off x="5797966" y="1523668"/>
            <a:ext cx="1027351" cy="6923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7366D018-9FAE-4072-9671-02231AE8A991}"/>
              </a:ext>
            </a:extLst>
          </p:cNvPr>
          <p:cNvCxnSpPr>
            <a:cxnSpLocks/>
            <a:stCxn id="42" idx="6"/>
            <a:endCxn id="55" idx="2"/>
          </p:cNvCxnSpPr>
          <p:nvPr/>
        </p:nvCxnSpPr>
        <p:spPr>
          <a:xfrm flipV="1">
            <a:off x="5797966" y="2216055"/>
            <a:ext cx="1027351" cy="77020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27D82852-10C3-45C5-BA71-AF225C17F5B4}"/>
                  </a:ext>
                </a:extLst>
              </p:cNvPr>
              <p:cNvSpPr txBox="1"/>
              <p:nvPr/>
            </p:nvSpPr>
            <p:spPr>
              <a:xfrm>
                <a:off x="5817093" y="1182852"/>
                <a:ext cx="462113"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62" name="TextBox 61">
                <a:extLst>
                  <a:ext uri="{FF2B5EF4-FFF2-40B4-BE49-F238E27FC236}">
                    <a16:creationId xmlns:a16="http://schemas.microsoft.com/office/drawing/2014/main" id="{27D82852-10C3-45C5-BA71-AF225C17F5B4}"/>
                  </a:ext>
                </a:extLst>
              </p:cNvPr>
              <p:cNvSpPr txBox="1">
                <a:spLocks noRot="1" noChangeAspect="1" noMove="1" noResize="1" noEditPoints="1" noAdjustHandles="1" noChangeArrowheads="1" noChangeShapeType="1" noTextEdit="1"/>
              </p:cNvSpPr>
              <p:nvPr/>
            </p:nvSpPr>
            <p:spPr>
              <a:xfrm>
                <a:off x="5817093" y="1182852"/>
                <a:ext cx="462113" cy="369332"/>
              </a:xfrm>
              <a:prstGeom prst="rect">
                <a:avLst/>
              </a:prstGeom>
              <a:blipFill>
                <a:blip r:embed="rId5"/>
                <a:stretch>
                  <a:fillRect b="-131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F98D661D-FEDC-41C5-8B82-04E33F8DD29B}"/>
                  </a:ext>
                </a:extLst>
              </p:cNvPr>
              <p:cNvSpPr txBox="1"/>
              <p:nvPr/>
            </p:nvSpPr>
            <p:spPr>
              <a:xfrm>
                <a:off x="5777836" y="2960582"/>
                <a:ext cx="469231"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63" name="TextBox 62">
                <a:extLst>
                  <a:ext uri="{FF2B5EF4-FFF2-40B4-BE49-F238E27FC236}">
                    <a16:creationId xmlns:a16="http://schemas.microsoft.com/office/drawing/2014/main" id="{F98D661D-FEDC-41C5-8B82-04E33F8DD29B}"/>
                  </a:ext>
                </a:extLst>
              </p:cNvPr>
              <p:cNvSpPr txBox="1">
                <a:spLocks noRot="1" noChangeAspect="1" noMove="1" noResize="1" noEditPoints="1" noAdjustHandles="1" noChangeArrowheads="1" noChangeShapeType="1" noTextEdit="1"/>
              </p:cNvSpPr>
              <p:nvPr/>
            </p:nvSpPr>
            <p:spPr>
              <a:xfrm>
                <a:off x="5777836" y="2960582"/>
                <a:ext cx="469231" cy="369332"/>
              </a:xfrm>
              <a:prstGeom prst="rect">
                <a:avLst/>
              </a:prstGeom>
              <a:blipFill>
                <a:blip r:embed="rId6"/>
                <a:stretch>
                  <a:fillRect b="-1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81D3291B-C33C-4D1E-9FAB-C609BCAA326E}"/>
                  </a:ext>
                </a:extLst>
              </p:cNvPr>
              <p:cNvSpPr txBox="1"/>
              <p:nvPr/>
            </p:nvSpPr>
            <p:spPr>
              <a:xfrm>
                <a:off x="6384625" y="1664288"/>
                <a:ext cx="544252"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w</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64" name="TextBox 63">
                <a:extLst>
                  <a:ext uri="{FF2B5EF4-FFF2-40B4-BE49-F238E27FC236}">
                    <a16:creationId xmlns:a16="http://schemas.microsoft.com/office/drawing/2014/main" id="{81D3291B-C33C-4D1E-9FAB-C609BCAA326E}"/>
                  </a:ext>
                </a:extLst>
              </p:cNvPr>
              <p:cNvSpPr txBox="1">
                <a:spLocks noRot="1" noChangeAspect="1" noMove="1" noResize="1" noEditPoints="1" noAdjustHandles="1" noChangeArrowheads="1" noChangeShapeType="1" noTextEdit="1"/>
              </p:cNvSpPr>
              <p:nvPr/>
            </p:nvSpPr>
            <p:spPr>
              <a:xfrm>
                <a:off x="6384625" y="1664288"/>
                <a:ext cx="544252" cy="369332"/>
              </a:xfrm>
              <a:prstGeom prst="rect">
                <a:avLst/>
              </a:prstGeom>
              <a:blipFill>
                <a:blip r:embed="rId7"/>
                <a:stretch>
                  <a:fillRect b="-131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6D4E78E7-D7B3-4333-AFDA-4E2257B80738}"/>
                  </a:ext>
                </a:extLst>
              </p:cNvPr>
              <p:cNvSpPr txBox="1"/>
              <p:nvPr/>
            </p:nvSpPr>
            <p:spPr>
              <a:xfrm>
                <a:off x="6448036" y="2408595"/>
                <a:ext cx="551369"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w</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65" name="TextBox 64">
                <a:extLst>
                  <a:ext uri="{FF2B5EF4-FFF2-40B4-BE49-F238E27FC236}">
                    <a16:creationId xmlns:a16="http://schemas.microsoft.com/office/drawing/2014/main" id="{6D4E78E7-D7B3-4333-AFDA-4E2257B80738}"/>
                  </a:ext>
                </a:extLst>
              </p:cNvPr>
              <p:cNvSpPr txBox="1">
                <a:spLocks noRot="1" noChangeAspect="1" noMove="1" noResize="1" noEditPoints="1" noAdjustHandles="1" noChangeArrowheads="1" noChangeShapeType="1" noTextEdit="1"/>
              </p:cNvSpPr>
              <p:nvPr/>
            </p:nvSpPr>
            <p:spPr>
              <a:xfrm>
                <a:off x="6448036" y="2408595"/>
                <a:ext cx="551369" cy="369332"/>
              </a:xfrm>
              <a:prstGeom prst="rect">
                <a:avLst/>
              </a:prstGeom>
              <a:blipFill>
                <a:blip r:embed="rId8"/>
                <a:stretch>
                  <a:fillRect b="-13115"/>
                </a:stretch>
              </a:blipFill>
            </p:spPr>
            <p:txBody>
              <a:bodyPr/>
              <a:lstStyle/>
              <a:p>
                <a:r>
                  <a:rPr lang="ko-KR" altLang="en-US">
                    <a:noFill/>
                  </a:rPr>
                  <a:t> </a:t>
                </a:r>
              </a:p>
            </p:txBody>
          </p:sp>
        </mc:Fallback>
      </mc:AlternateContent>
      <p:cxnSp>
        <p:nvCxnSpPr>
          <p:cNvPr id="77" name="직선 화살표 연결선 76">
            <a:extLst>
              <a:ext uri="{FF2B5EF4-FFF2-40B4-BE49-F238E27FC236}">
                <a16:creationId xmlns:a16="http://schemas.microsoft.com/office/drawing/2014/main" id="{D7D18627-FA1C-43F7-85FF-F8FA2EC84138}"/>
              </a:ext>
            </a:extLst>
          </p:cNvPr>
          <p:cNvCxnSpPr>
            <a:cxnSpLocks/>
          </p:cNvCxnSpPr>
          <p:nvPr/>
        </p:nvCxnSpPr>
        <p:spPr>
          <a:xfrm>
            <a:off x="7421050" y="2214792"/>
            <a:ext cx="51861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D1A77555-69AE-4093-B42C-4E91F5DA1FB8}"/>
                  </a:ext>
                </a:extLst>
              </p:cNvPr>
              <p:cNvSpPr txBox="1"/>
              <p:nvPr/>
            </p:nvSpPr>
            <p:spPr>
              <a:xfrm>
                <a:off x="7979847" y="2030126"/>
                <a:ext cx="309379"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400" i="1">
                          <a:solidFill>
                            <a:schemeClr val="tx1"/>
                          </a:solidFill>
                          <a:latin typeface="Cambria Math" panose="02040503050406030204" pitchFamily="18" charset="0"/>
                        </a:rPr>
                        <m:t>z</m:t>
                      </m:r>
                    </m:oMath>
                  </m:oMathPara>
                </a14:m>
                <a:endParaRPr lang="ko-KR" altLang="en-US" sz="2400">
                  <a:solidFill>
                    <a:schemeClr val="tx1"/>
                  </a:solidFill>
                  <a:latin typeface="Consolas" panose="020B0609020204030204" pitchFamily="49" charset="0"/>
                </a:endParaRPr>
              </a:p>
            </p:txBody>
          </p:sp>
        </mc:Choice>
        <mc:Fallback xmlns="">
          <p:sp>
            <p:nvSpPr>
              <p:cNvPr id="78" name="TextBox 77">
                <a:extLst>
                  <a:ext uri="{FF2B5EF4-FFF2-40B4-BE49-F238E27FC236}">
                    <a16:creationId xmlns:a16="http://schemas.microsoft.com/office/drawing/2014/main" id="{D1A77555-69AE-4093-B42C-4E91F5DA1FB8}"/>
                  </a:ext>
                </a:extLst>
              </p:cNvPr>
              <p:cNvSpPr txBox="1">
                <a:spLocks noRot="1" noChangeAspect="1" noMove="1" noResize="1" noEditPoints="1" noAdjustHandles="1" noChangeArrowheads="1" noChangeShapeType="1" noTextEdit="1"/>
              </p:cNvSpPr>
              <p:nvPr/>
            </p:nvSpPr>
            <p:spPr>
              <a:xfrm>
                <a:off x="7979847" y="2030126"/>
                <a:ext cx="309379" cy="369332"/>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E0717257-B243-483A-B755-9FA810C6F625}"/>
                  </a:ext>
                </a:extLst>
              </p:cNvPr>
              <p:cNvSpPr txBox="1"/>
              <p:nvPr/>
            </p:nvSpPr>
            <p:spPr>
              <a:xfrm>
                <a:off x="2062616" y="1002764"/>
                <a:ext cx="460511"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x</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38" name="TextBox 37">
                <a:extLst>
                  <a:ext uri="{FF2B5EF4-FFF2-40B4-BE49-F238E27FC236}">
                    <a16:creationId xmlns:a16="http://schemas.microsoft.com/office/drawing/2014/main" id="{E0717257-B243-483A-B755-9FA810C6F625}"/>
                  </a:ext>
                </a:extLst>
              </p:cNvPr>
              <p:cNvSpPr txBox="1">
                <a:spLocks noRot="1" noChangeAspect="1" noMove="1" noResize="1" noEditPoints="1" noAdjustHandles="1" noChangeArrowheads="1" noChangeShapeType="1" noTextEdit="1"/>
              </p:cNvSpPr>
              <p:nvPr/>
            </p:nvSpPr>
            <p:spPr>
              <a:xfrm>
                <a:off x="2062616" y="1002764"/>
                <a:ext cx="460511" cy="369332"/>
              </a:xfrm>
              <a:prstGeom prst="rect">
                <a:avLst/>
              </a:prstGeom>
              <a:blipFill>
                <a:blip r:embed="rId10"/>
                <a:stretch>
                  <a:fillRect b="-13115"/>
                </a:stretch>
              </a:blipFill>
            </p:spPr>
            <p:txBody>
              <a:bodyPr/>
              <a:lstStyle/>
              <a:p>
                <a:r>
                  <a:rPr lang="ko-KR" altLang="en-US">
                    <a:noFill/>
                  </a:rPr>
                  <a:t> </a:t>
                </a:r>
              </a:p>
            </p:txBody>
          </p:sp>
        </mc:Fallback>
      </mc:AlternateContent>
      <p:cxnSp>
        <p:nvCxnSpPr>
          <p:cNvPr id="39" name="직선 화살표 연결선 38">
            <a:extLst>
              <a:ext uri="{FF2B5EF4-FFF2-40B4-BE49-F238E27FC236}">
                <a16:creationId xmlns:a16="http://schemas.microsoft.com/office/drawing/2014/main" id="{E64BC41B-39F7-446D-914B-E902CEE4752F}"/>
              </a:ext>
            </a:extLst>
          </p:cNvPr>
          <p:cNvCxnSpPr>
            <a:cxnSpLocks/>
            <a:stCxn id="38" idx="3"/>
          </p:cNvCxnSpPr>
          <p:nvPr/>
        </p:nvCxnSpPr>
        <p:spPr>
          <a:xfrm>
            <a:off x="2523127" y="1187430"/>
            <a:ext cx="1023483" cy="35241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D4FE1E2C-5071-4E54-AD3C-3CA7BD610651}"/>
              </a:ext>
            </a:extLst>
          </p:cNvPr>
          <p:cNvCxnSpPr>
            <a:cxnSpLocks/>
            <a:stCxn id="38" idx="3"/>
          </p:cNvCxnSpPr>
          <p:nvPr/>
        </p:nvCxnSpPr>
        <p:spPr>
          <a:xfrm>
            <a:off x="2523127" y="1187430"/>
            <a:ext cx="1023483" cy="181501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65BE9B99-32F9-4724-9BEF-90E96B006933}"/>
                  </a:ext>
                </a:extLst>
              </p:cNvPr>
              <p:cNvSpPr txBox="1"/>
              <p:nvPr/>
            </p:nvSpPr>
            <p:spPr>
              <a:xfrm>
                <a:off x="2029362" y="2011658"/>
                <a:ext cx="46762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x</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65BE9B99-32F9-4724-9BEF-90E96B006933}"/>
                  </a:ext>
                </a:extLst>
              </p:cNvPr>
              <p:cNvSpPr txBox="1">
                <a:spLocks noRot="1" noChangeAspect="1" noMove="1" noResize="1" noEditPoints="1" noAdjustHandles="1" noChangeArrowheads="1" noChangeShapeType="1" noTextEdit="1"/>
              </p:cNvSpPr>
              <p:nvPr/>
            </p:nvSpPr>
            <p:spPr>
              <a:xfrm>
                <a:off x="2029362" y="2011658"/>
                <a:ext cx="467628" cy="369332"/>
              </a:xfrm>
              <a:prstGeom prst="rect">
                <a:avLst/>
              </a:prstGeom>
              <a:blipFill>
                <a:blip r:embed="rId11"/>
                <a:stretch>
                  <a:fillRect b="-13115"/>
                </a:stretch>
              </a:blipFill>
            </p:spPr>
            <p:txBody>
              <a:bodyPr/>
              <a:lstStyle/>
              <a:p>
                <a:r>
                  <a:rPr lang="ko-KR" altLang="en-US">
                    <a:noFill/>
                  </a:rPr>
                  <a:t> </a:t>
                </a:r>
              </a:p>
            </p:txBody>
          </p:sp>
        </mc:Fallback>
      </mc:AlternateContent>
      <p:cxnSp>
        <p:nvCxnSpPr>
          <p:cNvPr id="47" name="직선 화살표 연결선 46">
            <a:extLst>
              <a:ext uri="{FF2B5EF4-FFF2-40B4-BE49-F238E27FC236}">
                <a16:creationId xmlns:a16="http://schemas.microsoft.com/office/drawing/2014/main" id="{0237A9EF-00C7-45E5-97AA-8CABBBB93DCA}"/>
              </a:ext>
            </a:extLst>
          </p:cNvPr>
          <p:cNvCxnSpPr>
            <a:cxnSpLocks/>
            <a:stCxn id="46" idx="3"/>
          </p:cNvCxnSpPr>
          <p:nvPr/>
        </p:nvCxnSpPr>
        <p:spPr>
          <a:xfrm flipV="1">
            <a:off x="2496990" y="1539849"/>
            <a:ext cx="1049620" cy="65647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직선 화살표 연결선 47">
            <a:extLst>
              <a:ext uri="{FF2B5EF4-FFF2-40B4-BE49-F238E27FC236}">
                <a16:creationId xmlns:a16="http://schemas.microsoft.com/office/drawing/2014/main" id="{10D33E06-1662-449F-A7DD-DEBAEEA156FB}"/>
              </a:ext>
            </a:extLst>
          </p:cNvPr>
          <p:cNvCxnSpPr>
            <a:cxnSpLocks/>
            <a:stCxn id="46" idx="3"/>
          </p:cNvCxnSpPr>
          <p:nvPr/>
        </p:nvCxnSpPr>
        <p:spPr>
          <a:xfrm>
            <a:off x="2496990" y="2196324"/>
            <a:ext cx="1049620" cy="80612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0738FAA4-7350-4BED-ABDB-90641CF44DEB}"/>
                  </a:ext>
                </a:extLst>
              </p:cNvPr>
              <p:cNvSpPr txBox="1"/>
              <p:nvPr/>
            </p:nvSpPr>
            <p:spPr>
              <a:xfrm>
                <a:off x="2029362" y="3079477"/>
                <a:ext cx="46762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x</m:t>
                          </m:r>
                        </m:e>
                        <m:sub>
                          <m:r>
                            <a:rPr lang="en-US" altLang="ko-KR" sz="2400" i="1">
                              <a:solidFill>
                                <a:schemeClr val="tx1"/>
                              </a:solidFill>
                              <a:latin typeface="Cambria Math" panose="02040503050406030204" pitchFamily="18" charset="0"/>
                            </a:rPr>
                            <m:t>3</m:t>
                          </m:r>
                        </m:sub>
                      </m:sSub>
                    </m:oMath>
                  </m:oMathPara>
                </a14:m>
                <a:endParaRPr lang="ko-KR" altLang="en-US" sz="2400">
                  <a:solidFill>
                    <a:schemeClr val="tx1"/>
                  </a:solidFill>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0738FAA4-7350-4BED-ABDB-90641CF44DEB}"/>
                  </a:ext>
                </a:extLst>
              </p:cNvPr>
              <p:cNvSpPr txBox="1">
                <a:spLocks noRot="1" noChangeAspect="1" noMove="1" noResize="1" noEditPoints="1" noAdjustHandles="1" noChangeArrowheads="1" noChangeShapeType="1" noTextEdit="1"/>
              </p:cNvSpPr>
              <p:nvPr/>
            </p:nvSpPr>
            <p:spPr>
              <a:xfrm>
                <a:off x="2029362" y="3079477"/>
                <a:ext cx="467628" cy="369332"/>
              </a:xfrm>
              <a:prstGeom prst="rect">
                <a:avLst/>
              </a:prstGeom>
              <a:blipFill>
                <a:blip r:embed="rId12"/>
                <a:stretch>
                  <a:fillRect b="-13115"/>
                </a:stretch>
              </a:blipFill>
            </p:spPr>
            <p:txBody>
              <a:bodyPr/>
              <a:lstStyle/>
              <a:p>
                <a:r>
                  <a:rPr lang="ko-KR" altLang="en-US">
                    <a:noFill/>
                  </a:rPr>
                  <a:t> </a:t>
                </a:r>
              </a:p>
            </p:txBody>
          </p:sp>
        </mc:Fallback>
      </mc:AlternateContent>
      <p:cxnSp>
        <p:nvCxnSpPr>
          <p:cNvPr id="52" name="직선 화살표 연결선 51">
            <a:extLst>
              <a:ext uri="{FF2B5EF4-FFF2-40B4-BE49-F238E27FC236}">
                <a16:creationId xmlns:a16="http://schemas.microsoft.com/office/drawing/2014/main" id="{5B8B939E-B5C4-4A88-9430-3D764A45F750}"/>
              </a:ext>
            </a:extLst>
          </p:cNvPr>
          <p:cNvCxnSpPr>
            <a:cxnSpLocks/>
            <a:stCxn id="51" idx="3"/>
          </p:cNvCxnSpPr>
          <p:nvPr/>
        </p:nvCxnSpPr>
        <p:spPr>
          <a:xfrm flipV="1">
            <a:off x="2496990" y="1539849"/>
            <a:ext cx="1049620" cy="172429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1B07966F-F108-4B04-8DC8-BEC0BC784B64}"/>
              </a:ext>
            </a:extLst>
          </p:cNvPr>
          <p:cNvCxnSpPr>
            <a:cxnSpLocks/>
            <a:stCxn id="51" idx="3"/>
          </p:cNvCxnSpPr>
          <p:nvPr/>
        </p:nvCxnSpPr>
        <p:spPr>
          <a:xfrm flipV="1">
            <a:off x="2496990" y="3002444"/>
            <a:ext cx="1049620" cy="26169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57AC2962-408E-4D86-A189-5F90340AE285}"/>
                  </a:ext>
                </a:extLst>
              </p:cNvPr>
              <p:cNvSpPr txBox="1"/>
              <p:nvPr/>
            </p:nvSpPr>
            <p:spPr>
              <a:xfrm>
                <a:off x="2787843" y="1048009"/>
                <a:ext cx="505971"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r>
                            <a:rPr lang="en-US" altLang="ko-KR" sz="1800" i="1" smtClean="0">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66" name="TextBox 65">
                <a:extLst>
                  <a:ext uri="{FF2B5EF4-FFF2-40B4-BE49-F238E27FC236}">
                    <a16:creationId xmlns:a16="http://schemas.microsoft.com/office/drawing/2014/main" id="{57AC2962-408E-4D86-A189-5F90340AE285}"/>
                  </a:ext>
                </a:extLst>
              </p:cNvPr>
              <p:cNvSpPr txBox="1">
                <a:spLocks noRot="1" noChangeAspect="1" noMove="1" noResize="1" noEditPoints="1" noAdjustHandles="1" noChangeArrowheads="1" noChangeShapeType="1" noTextEdit="1"/>
              </p:cNvSpPr>
              <p:nvPr/>
            </p:nvSpPr>
            <p:spPr>
              <a:xfrm>
                <a:off x="2787843" y="1048009"/>
                <a:ext cx="505971" cy="276999"/>
              </a:xfrm>
              <a:prstGeom prst="rect">
                <a:avLst/>
              </a:prstGeom>
              <a:blipFill>
                <a:blip r:embed="rId13"/>
                <a:stretch>
                  <a:fillRect b="-1555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8C8FDC25-BA5F-4C32-9696-3281ADA2A6FF}"/>
                  </a:ext>
                </a:extLst>
              </p:cNvPr>
              <p:cNvSpPr txBox="1"/>
              <p:nvPr/>
            </p:nvSpPr>
            <p:spPr>
              <a:xfrm>
                <a:off x="2355596" y="1469573"/>
                <a:ext cx="505971"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r>
                            <a:rPr lang="en-US" altLang="ko-KR" sz="1800" i="1" smtClean="0">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67" name="TextBox 66">
                <a:extLst>
                  <a:ext uri="{FF2B5EF4-FFF2-40B4-BE49-F238E27FC236}">
                    <a16:creationId xmlns:a16="http://schemas.microsoft.com/office/drawing/2014/main" id="{8C8FDC25-BA5F-4C32-9696-3281ADA2A6FF}"/>
                  </a:ext>
                </a:extLst>
              </p:cNvPr>
              <p:cNvSpPr txBox="1">
                <a:spLocks noRot="1" noChangeAspect="1" noMove="1" noResize="1" noEditPoints="1" noAdjustHandles="1" noChangeArrowheads="1" noChangeShapeType="1" noTextEdit="1"/>
              </p:cNvSpPr>
              <p:nvPr/>
            </p:nvSpPr>
            <p:spPr>
              <a:xfrm>
                <a:off x="2355596" y="1469573"/>
                <a:ext cx="505971" cy="276999"/>
              </a:xfrm>
              <a:prstGeom prst="rect">
                <a:avLst/>
              </a:prstGeom>
              <a:blipFill>
                <a:blip r:embed="rId14"/>
                <a:stretch>
                  <a:fillRect b="-1521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E9AC1B57-318E-4FC7-8D19-757FFE69BE41}"/>
                  </a:ext>
                </a:extLst>
              </p:cNvPr>
              <p:cNvSpPr txBox="1"/>
              <p:nvPr/>
            </p:nvSpPr>
            <p:spPr>
              <a:xfrm>
                <a:off x="2571183" y="1986436"/>
                <a:ext cx="511294"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21</m:t>
                          </m:r>
                        </m:sub>
                      </m:sSub>
                    </m:oMath>
                  </m:oMathPara>
                </a14:m>
                <a:endParaRPr lang="ko-KR" altLang="en-US" sz="1800">
                  <a:solidFill>
                    <a:schemeClr val="tx1"/>
                  </a:solidFill>
                  <a:latin typeface="Consolas" panose="020B0609020204030204" pitchFamily="49" charset="0"/>
                </a:endParaRPr>
              </a:p>
            </p:txBody>
          </p:sp>
        </mc:Choice>
        <mc:Fallback xmlns="">
          <p:sp>
            <p:nvSpPr>
              <p:cNvPr id="68" name="TextBox 67">
                <a:extLst>
                  <a:ext uri="{FF2B5EF4-FFF2-40B4-BE49-F238E27FC236}">
                    <a16:creationId xmlns:a16="http://schemas.microsoft.com/office/drawing/2014/main" id="{E9AC1B57-318E-4FC7-8D19-757FFE69BE41}"/>
                  </a:ext>
                </a:extLst>
              </p:cNvPr>
              <p:cNvSpPr txBox="1">
                <a:spLocks noRot="1" noChangeAspect="1" noMove="1" noResize="1" noEditPoints="1" noAdjustHandles="1" noChangeArrowheads="1" noChangeShapeType="1" noTextEdit="1"/>
              </p:cNvSpPr>
              <p:nvPr/>
            </p:nvSpPr>
            <p:spPr>
              <a:xfrm>
                <a:off x="2571183" y="1986436"/>
                <a:ext cx="511294" cy="276999"/>
              </a:xfrm>
              <a:prstGeom prst="rect">
                <a:avLst/>
              </a:prstGeom>
              <a:blipFill>
                <a:blip r:embed="rId15"/>
                <a:stretch>
                  <a:fillRect b="-1555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FD8801B6-A110-4BB2-867B-9BA3D3523C4D}"/>
                  </a:ext>
                </a:extLst>
              </p:cNvPr>
              <p:cNvSpPr txBox="1"/>
              <p:nvPr/>
            </p:nvSpPr>
            <p:spPr>
              <a:xfrm>
                <a:off x="2422797" y="2365363"/>
                <a:ext cx="511294"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m:t>
                          </m:r>
                          <m:r>
                            <a:rPr lang="en-US" altLang="ko-KR" sz="1800" i="1" smtClean="0">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69" name="TextBox 68">
                <a:extLst>
                  <a:ext uri="{FF2B5EF4-FFF2-40B4-BE49-F238E27FC236}">
                    <a16:creationId xmlns:a16="http://schemas.microsoft.com/office/drawing/2014/main" id="{FD8801B6-A110-4BB2-867B-9BA3D3523C4D}"/>
                  </a:ext>
                </a:extLst>
              </p:cNvPr>
              <p:cNvSpPr txBox="1">
                <a:spLocks noRot="1" noChangeAspect="1" noMove="1" noResize="1" noEditPoints="1" noAdjustHandles="1" noChangeArrowheads="1" noChangeShapeType="1" noTextEdit="1"/>
              </p:cNvSpPr>
              <p:nvPr/>
            </p:nvSpPr>
            <p:spPr>
              <a:xfrm>
                <a:off x="2422797" y="2365363"/>
                <a:ext cx="511294" cy="276999"/>
              </a:xfrm>
              <a:prstGeom prst="rect">
                <a:avLst/>
              </a:prstGeom>
              <a:blipFill>
                <a:blip r:embed="rId16"/>
                <a:stretch>
                  <a:fillRect b="-1777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A8FB9143-243F-4884-B1CC-9548C9845931}"/>
                  </a:ext>
                </a:extLst>
              </p:cNvPr>
              <p:cNvSpPr txBox="1"/>
              <p:nvPr/>
            </p:nvSpPr>
            <p:spPr>
              <a:xfrm>
                <a:off x="2676773" y="2789039"/>
                <a:ext cx="511294"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m:t>
                          </m:r>
                          <m:r>
                            <a:rPr lang="en-US" altLang="ko-KR" sz="1800" i="1" smtClean="0">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A8FB9143-243F-4884-B1CC-9548C9845931}"/>
                  </a:ext>
                </a:extLst>
              </p:cNvPr>
              <p:cNvSpPr txBox="1">
                <a:spLocks noRot="1" noChangeAspect="1" noMove="1" noResize="1" noEditPoints="1" noAdjustHandles="1" noChangeArrowheads="1" noChangeShapeType="1" noTextEdit="1"/>
              </p:cNvSpPr>
              <p:nvPr/>
            </p:nvSpPr>
            <p:spPr>
              <a:xfrm>
                <a:off x="2676773" y="2789039"/>
                <a:ext cx="511294" cy="276999"/>
              </a:xfrm>
              <a:prstGeom prst="rect">
                <a:avLst/>
              </a:prstGeom>
              <a:blipFill>
                <a:blip r:embed="rId17"/>
                <a:stretch>
                  <a:fillRect b="-1555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86C825B0-81E2-4F42-87DB-49AAA22E7170}"/>
                  </a:ext>
                </a:extLst>
              </p:cNvPr>
              <p:cNvSpPr txBox="1"/>
              <p:nvPr/>
            </p:nvSpPr>
            <p:spPr>
              <a:xfrm>
                <a:off x="2719420" y="3149121"/>
                <a:ext cx="511294"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m:t>
                          </m:r>
                          <m:r>
                            <a:rPr lang="en-US" altLang="ko-KR" sz="1800" i="1" smtClean="0">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71" name="TextBox 70">
                <a:extLst>
                  <a:ext uri="{FF2B5EF4-FFF2-40B4-BE49-F238E27FC236}">
                    <a16:creationId xmlns:a16="http://schemas.microsoft.com/office/drawing/2014/main" id="{86C825B0-81E2-4F42-87DB-49AAA22E7170}"/>
                  </a:ext>
                </a:extLst>
              </p:cNvPr>
              <p:cNvSpPr txBox="1">
                <a:spLocks noRot="1" noChangeAspect="1" noMove="1" noResize="1" noEditPoints="1" noAdjustHandles="1" noChangeArrowheads="1" noChangeShapeType="1" noTextEdit="1"/>
              </p:cNvSpPr>
              <p:nvPr/>
            </p:nvSpPr>
            <p:spPr>
              <a:xfrm>
                <a:off x="2719420" y="3149121"/>
                <a:ext cx="511294" cy="276999"/>
              </a:xfrm>
              <a:prstGeom prst="rect">
                <a:avLst/>
              </a:prstGeom>
              <a:blipFill>
                <a:blip r:embed="rId18"/>
                <a:stretch>
                  <a:fillRect b="-15556"/>
                </a:stretch>
              </a:blipFill>
            </p:spPr>
            <p:txBody>
              <a:bodyPr/>
              <a:lstStyle/>
              <a:p>
                <a:r>
                  <a:rPr lang="ko-KR" altLang="en-US">
                    <a:noFill/>
                  </a:rPr>
                  <a:t> </a:t>
                </a:r>
              </a:p>
            </p:txBody>
          </p:sp>
        </mc:Fallback>
      </mc:AlternateContent>
      <p:sp>
        <p:nvSpPr>
          <p:cNvPr id="72" name="TextBox 71">
            <a:extLst>
              <a:ext uri="{FF2B5EF4-FFF2-40B4-BE49-F238E27FC236}">
                <a16:creationId xmlns:a16="http://schemas.microsoft.com/office/drawing/2014/main" id="{219606FC-CA67-472E-9B68-02AA6CF347EA}"/>
              </a:ext>
            </a:extLst>
          </p:cNvPr>
          <p:cNvSpPr txBox="1"/>
          <p:nvPr/>
        </p:nvSpPr>
        <p:spPr>
          <a:xfrm>
            <a:off x="1831605" y="3796659"/>
            <a:ext cx="863141"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입력층</a:t>
            </a:r>
          </a:p>
        </p:txBody>
      </p:sp>
      <p:sp>
        <p:nvSpPr>
          <p:cNvPr id="3" name="오른쪽 중괄호 2">
            <a:extLst>
              <a:ext uri="{FF2B5EF4-FFF2-40B4-BE49-F238E27FC236}">
                <a16:creationId xmlns:a16="http://schemas.microsoft.com/office/drawing/2014/main" id="{57979553-A328-4816-9FE9-79CDBE2B6A81}"/>
              </a:ext>
            </a:extLst>
          </p:cNvPr>
          <p:cNvSpPr/>
          <p:nvPr/>
        </p:nvSpPr>
        <p:spPr>
          <a:xfrm rot="5400000">
            <a:off x="2136512" y="3245605"/>
            <a:ext cx="193288" cy="750849"/>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75" name="TextBox 74">
            <a:extLst>
              <a:ext uri="{FF2B5EF4-FFF2-40B4-BE49-F238E27FC236}">
                <a16:creationId xmlns:a16="http://schemas.microsoft.com/office/drawing/2014/main" id="{4B3D2535-6D68-4AB8-A5D4-0F96BE78BA2B}"/>
              </a:ext>
            </a:extLst>
          </p:cNvPr>
          <p:cNvSpPr txBox="1"/>
          <p:nvPr/>
        </p:nvSpPr>
        <p:spPr>
          <a:xfrm>
            <a:off x="4444199" y="3796659"/>
            <a:ext cx="863141"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은닉층</a:t>
            </a:r>
          </a:p>
        </p:txBody>
      </p:sp>
      <p:sp>
        <p:nvSpPr>
          <p:cNvPr id="76" name="오른쪽 중괄호 75">
            <a:extLst>
              <a:ext uri="{FF2B5EF4-FFF2-40B4-BE49-F238E27FC236}">
                <a16:creationId xmlns:a16="http://schemas.microsoft.com/office/drawing/2014/main" id="{8B556528-86F7-45D6-B46A-12E2AAD80648}"/>
              </a:ext>
            </a:extLst>
          </p:cNvPr>
          <p:cNvSpPr/>
          <p:nvPr/>
        </p:nvSpPr>
        <p:spPr>
          <a:xfrm rot="5400000">
            <a:off x="4748491" y="2665635"/>
            <a:ext cx="170594" cy="1888094"/>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80" name="TextBox 79">
            <a:extLst>
              <a:ext uri="{FF2B5EF4-FFF2-40B4-BE49-F238E27FC236}">
                <a16:creationId xmlns:a16="http://schemas.microsoft.com/office/drawing/2014/main" id="{ADD2AB53-1D62-467C-8E53-620B6A9CE421}"/>
              </a:ext>
            </a:extLst>
          </p:cNvPr>
          <p:cNvSpPr txBox="1"/>
          <p:nvPr/>
        </p:nvSpPr>
        <p:spPr>
          <a:xfrm>
            <a:off x="7057420" y="3796659"/>
            <a:ext cx="863141"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출력층</a:t>
            </a:r>
          </a:p>
        </p:txBody>
      </p:sp>
      <p:sp>
        <p:nvSpPr>
          <p:cNvPr id="81" name="오른쪽 중괄호 80">
            <a:extLst>
              <a:ext uri="{FF2B5EF4-FFF2-40B4-BE49-F238E27FC236}">
                <a16:creationId xmlns:a16="http://schemas.microsoft.com/office/drawing/2014/main" id="{9F03B527-C908-422E-AA94-A90F55B2F798}"/>
              </a:ext>
            </a:extLst>
          </p:cNvPr>
          <p:cNvSpPr/>
          <p:nvPr/>
        </p:nvSpPr>
        <p:spPr>
          <a:xfrm rot="5400000">
            <a:off x="7414056" y="2803480"/>
            <a:ext cx="154264" cy="1596074"/>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82" name="타원 81">
            <a:extLst>
              <a:ext uri="{FF2B5EF4-FFF2-40B4-BE49-F238E27FC236}">
                <a16:creationId xmlns:a16="http://schemas.microsoft.com/office/drawing/2014/main" id="{9D755FC8-07B2-4439-B6F4-114FFB91DF73}"/>
              </a:ext>
            </a:extLst>
          </p:cNvPr>
          <p:cNvSpPr/>
          <p:nvPr/>
        </p:nvSpPr>
        <p:spPr>
          <a:xfrm>
            <a:off x="3614559" y="5466776"/>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3" name="타원 82">
            <a:extLst>
              <a:ext uri="{FF2B5EF4-FFF2-40B4-BE49-F238E27FC236}">
                <a16:creationId xmlns:a16="http://schemas.microsoft.com/office/drawing/2014/main" id="{C4CCBFC7-E393-4A33-A31E-5C248E3A6542}"/>
              </a:ext>
            </a:extLst>
          </p:cNvPr>
          <p:cNvSpPr/>
          <p:nvPr/>
        </p:nvSpPr>
        <p:spPr>
          <a:xfrm>
            <a:off x="5271574" y="5466776"/>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4" name="타원 83">
            <a:extLst>
              <a:ext uri="{FF2B5EF4-FFF2-40B4-BE49-F238E27FC236}">
                <a16:creationId xmlns:a16="http://schemas.microsoft.com/office/drawing/2014/main" id="{D67FEE48-6724-4362-A230-E49AC4D19A29}"/>
              </a:ext>
            </a:extLst>
          </p:cNvPr>
          <p:cNvSpPr/>
          <p:nvPr/>
        </p:nvSpPr>
        <p:spPr>
          <a:xfrm>
            <a:off x="6928589" y="5466776"/>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85" name="직선 화살표 연결선 84">
            <a:extLst>
              <a:ext uri="{FF2B5EF4-FFF2-40B4-BE49-F238E27FC236}">
                <a16:creationId xmlns:a16="http://schemas.microsoft.com/office/drawing/2014/main" id="{65566D7C-A027-41EB-892F-7956A686652F}"/>
              </a:ext>
            </a:extLst>
          </p:cNvPr>
          <p:cNvCxnSpPr>
            <a:cxnSpLocks/>
            <a:stCxn id="82" idx="6"/>
            <a:endCxn id="83" idx="2"/>
          </p:cNvCxnSpPr>
          <p:nvPr/>
        </p:nvCxnSpPr>
        <p:spPr>
          <a:xfrm>
            <a:off x="4201218" y="5760106"/>
            <a:ext cx="107035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86" name="직선 화살표 연결선 85">
            <a:extLst>
              <a:ext uri="{FF2B5EF4-FFF2-40B4-BE49-F238E27FC236}">
                <a16:creationId xmlns:a16="http://schemas.microsoft.com/office/drawing/2014/main" id="{3DE93FEB-9750-4ED9-B95A-5BF5B4811D8E}"/>
              </a:ext>
            </a:extLst>
          </p:cNvPr>
          <p:cNvCxnSpPr>
            <a:cxnSpLocks/>
            <a:stCxn id="83" idx="6"/>
            <a:endCxn id="84" idx="2"/>
          </p:cNvCxnSpPr>
          <p:nvPr/>
        </p:nvCxnSpPr>
        <p:spPr>
          <a:xfrm>
            <a:off x="5858233" y="5760106"/>
            <a:ext cx="107035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grpSp>
        <p:nvGrpSpPr>
          <p:cNvPr id="87" name="그룹 86">
            <a:extLst>
              <a:ext uri="{FF2B5EF4-FFF2-40B4-BE49-F238E27FC236}">
                <a16:creationId xmlns:a16="http://schemas.microsoft.com/office/drawing/2014/main" id="{43597F6A-FF0E-40B1-B526-8BCDC2442295}"/>
              </a:ext>
            </a:extLst>
          </p:cNvPr>
          <p:cNvGrpSpPr/>
          <p:nvPr/>
        </p:nvGrpSpPr>
        <p:grpSpPr>
          <a:xfrm>
            <a:off x="5293083" y="5618411"/>
            <a:ext cx="586659" cy="319377"/>
            <a:chOff x="5385434" y="3104384"/>
            <a:chExt cx="803274" cy="437302"/>
          </a:xfrm>
        </p:grpSpPr>
        <p:sp>
          <p:nvSpPr>
            <p:cNvPr id="88" name="원호 87">
              <a:extLst>
                <a:ext uri="{FF2B5EF4-FFF2-40B4-BE49-F238E27FC236}">
                  <a16:creationId xmlns:a16="http://schemas.microsoft.com/office/drawing/2014/main" id="{835BEEC5-C9A3-4722-90B3-313B3EF27FD0}"/>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89" name="원호 88">
              <a:extLst>
                <a:ext uri="{FF2B5EF4-FFF2-40B4-BE49-F238E27FC236}">
                  <a16:creationId xmlns:a16="http://schemas.microsoft.com/office/drawing/2014/main" id="{EA90718E-F780-4C94-A1E0-C2097700DD31}"/>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cxnSp>
        <p:nvCxnSpPr>
          <p:cNvPr id="90" name="직선 화살표 연결선 89">
            <a:extLst>
              <a:ext uri="{FF2B5EF4-FFF2-40B4-BE49-F238E27FC236}">
                <a16:creationId xmlns:a16="http://schemas.microsoft.com/office/drawing/2014/main" id="{248FCA4D-9EF9-4921-8883-7954F38FCBC1}"/>
              </a:ext>
            </a:extLst>
          </p:cNvPr>
          <p:cNvCxnSpPr>
            <a:cxnSpLocks/>
          </p:cNvCxnSpPr>
          <p:nvPr/>
        </p:nvCxnSpPr>
        <p:spPr>
          <a:xfrm>
            <a:off x="3293814" y="5188086"/>
            <a:ext cx="403790" cy="36878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DFE9DB0F-2033-4CB0-A487-FEF95FD6142D}"/>
                  </a:ext>
                </a:extLst>
              </p:cNvPr>
              <p:cNvSpPr txBox="1"/>
              <p:nvPr/>
            </p:nvSpPr>
            <p:spPr>
              <a:xfrm>
                <a:off x="2834108" y="4895638"/>
                <a:ext cx="421589"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91" name="TextBox 90">
                <a:extLst>
                  <a:ext uri="{FF2B5EF4-FFF2-40B4-BE49-F238E27FC236}">
                    <a16:creationId xmlns:a16="http://schemas.microsoft.com/office/drawing/2014/main" id="{DFE9DB0F-2033-4CB0-A487-FEF95FD6142D}"/>
                  </a:ext>
                </a:extLst>
              </p:cNvPr>
              <p:cNvSpPr txBox="1">
                <a:spLocks noRot="1" noChangeAspect="1" noMove="1" noResize="1" noEditPoints="1" noAdjustHandles="1" noChangeArrowheads="1" noChangeShapeType="1" noTextEdit="1"/>
              </p:cNvSpPr>
              <p:nvPr/>
            </p:nvSpPr>
            <p:spPr>
              <a:xfrm>
                <a:off x="2834108" y="4895638"/>
                <a:ext cx="421589" cy="276999"/>
              </a:xfrm>
              <a:prstGeom prst="rect">
                <a:avLst/>
              </a:prstGeom>
              <a:blipFill>
                <a:blip r:embed="rId19"/>
                <a:stretch>
                  <a:fillRect l="-4348" b="-15217"/>
                </a:stretch>
              </a:blipFill>
            </p:spPr>
            <p:txBody>
              <a:bodyPr/>
              <a:lstStyle/>
              <a:p>
                <a:r>
                  <a:rPr lang="ko-KR" altLang="en-US">
                    <a:noFill/>
                  </a:rPr>
                  <a:t> </a:t>
                </a:r>
              </a:p>
            </p:txBody>
          </p:sp>
        </mc:Fallback>
      </mc:AlternateContent>
      <p:cxnSp>
        <p:nvCxnSpPr>
          <p:cNvPr id="92" name="직선 화살표 연결선 91">
            <a:extLst>
              <a:ext uri="{FF2B5EF4-FFF2-40B4-BE49-F238E27FC236}">
                <a16:creationId xmlns:a16="http://schemas.microsoft.com/office/drawing/2014/main" id="{C1647F3D-1B94-4F6B-84E0-75E006E4958A}"/>
              </a:ext>
            </a:extLst>
          </p:cNvPr>
          <p:cNvCxnSpPr>
            <a:cxnSpLocks/>
            <a:endCxn id="82" idx="2"/>
          </p:cNvCxnSpPr>
          <p:nvPr/>
        </p:nvCxnSpPr>
        <p:spPr>
          <a:xfrm>
            <a:off x="3021800" y="5738807"/>
            <a:ext cx="592759" cy="2129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5BB283AE-55DC-423E-B0DB-B716CAE46615}"/>
              </a:ext>
            </a:extLst>
          </p:cNvPr>
          <p:cNvSpPr txBox="1"/>
          <p:nvPr/>
        </p:nvSpPr>
        <p:spPr>
          <a:xfrm>
            <a:off x="2787843" y="5600308"/>
            <a:ext cx="131446" cy="276999"/>
          </a:xfrm>
          <a:prstGeom prst="rect">
            <a:avLst/>
          </a:prstGeom>
          <a:noFill/>
        </p:spPr>
        <p:txBody>
          <a:bodyPr wrap="none" lIns="0" tIns="0" rIns="0" bIns="0" rtlCol="0">
            <a:spAutoFit/>
          </a:bodyPr>
          <a:lstStyle/>
          <a:p>
            <a:pPr algn="l"/>
            <a:r>
              <a:rPr lang="en-US" altLang="ko-KR" sz="1800">
                <a:solidFill>
                  <a:schemeClr val="tx1"/>
                </a:solidFill>
                <a:latin typeface="Cambria Math" panose="02040503050406030204" pitchFamily="18" charset="0"/>
                <a:ea typeface="Cambria Math" panose="02040503050406030204" pitchFamily="18" charset="0"/>
              </a:rPr>
              <a:t>X</a:t>
            </a:r>
            <a:endParaRPr lang="ko-KR" altLang="en-US" sz="1800">
              <a:solidFill>
                <a:schemeClr val="tx1"/>
              </a:solidFill>
              <a:latin typeface="Cambria Math" panose="02040503050406030204" pitchFamily="18" charset="0"/>
            </a:endParaRPr>
          </a:p>
        </p:txBody>
      </p:sp>
      <p:cxnSp>
        <p:nvCxnSpPr>
          <p:cNvPr id="94" name="직선 화살표 연결선 93">
            <a:extLst>
              <a:ext uri="{FF2B5EF4-FFF2-40B4-BE49-F238E27FC236}">
                <a16:creationId xmlns:a16="http://schemas.microsoft.com/office/drawing/2014/main" id="{4DD6A64D-7074-4A76-92ED-4930AE46D4ED}"/>
              </a:ext>
            </a:extLst>
          </p:cNvPr>
          <p:cNvCxnSpPr>
            <a:cxnSpLocks/>
            <a:endCxn id="82" idx="3"/>
          </p:cNvCxnSpPr>
          <p:nvPr/>
        </p:nvCxnSpPr>
        <p:spPr>
          <a:xfrm flipV="1">
            <a:off x="3263040" y="5967521"/>
            <a:ext cx="437433" cy="35875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C690AF14-9104-4AD3-BD72-A7A6D16826CA}"/>
                  </a:ext>
                </a:extLst>
              </p:cNvPr>
              <p:cNvSpPr txBox="1"/>
              <p:nvPr/>
            </p:nvSpPr>
            <p:spPr>
              <a:xfrm>
                <a:off x="2897618" y="6256518"/>
                <a:ext cx="355289"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b</m:t>
                          </m:r>
                        </m:e>
                        <m:sub>
                          <m:r>
                            <a:rPr lang="en-US" altLang="ko-KR" sz="1800" i="1">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95" name="TextBox 94">
                <a:extLst>
                  <a:ext uri="{FF2B5EF4-FFF2-40B4-BE49-F238E27FC236}">
                    <a16:creationId xmlns:a16="http://schemas.microsoft.com/office/drawing/2014/main" id="{C690AF14-9104-4AD3-BD72-A7A6D16826CA}"/>
                  </a:ext>
                </a:extLst>
              </p:cNvPr>
              <p:cNvSpPr txBox="1">
                <a:spLocks noRot="1" noChangeAspect="1" noMove="1" noResize="1" noEditPoints="1" noAdjustHandles="1" noChangeArrowheads="1" noChangeShapeType="1" noTextEdit="1"/>
              </p:cNvSpPr>
              <p:nvPr/>
            </p:nvSpPr>
            <p:spPr>
              <a:xfrm>
                <a:off x="2897618" y="6256518"/>
                <a:ext cx="355289" cy="276999"/>
              </a:xfrm>
              <a:prstGeom prst="rect">
                <a:avLst/>
              </a:prstGeom>
              <a:blipFill>
                <a:blip r:embed="rId20"/>
                <a:stretch>
                  <a:fillRect l="-6780" b="-1521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F5E8C845-BCE4-40BE-BFC1-DA940A2966AA}"/>
                  </a:ext>
                </a:extLst>
              </p:cNvPr>
              <p:cNvSpPr txBox="1"/>
              <p:nvPr/>
            </p:nvSpPr>
            <p:spPr>
              <a:xfrm>
                <a:off x="4432631" y="5418366"/>
                <a:ext cx="352083"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Z</m:t>
                          </m:r>
                        </m:e>
                        <m:sub>
                          <m:r>
                            <a:rPr lang="en-US" altLang="ko-KR" sz="1800" i="1">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96" name="TextBox 95">
                <a:extLst>
                  <a:ext uri="{FF2B5EF4-FFF2-40B4-BE49-F238E27FC236}">
                    <a16:creationId xmlns:a16="http://schemas.microsoft.com/office/drawing/2014/main" id="{F5E8C845-BCE4-40BE-BFC1-DA940A2966AA}"/>
                  </a:ext>
                </a:extLst>
              </p:cNvPr>
              <p:cNvSpPr txBox="1">
                <a:spLocks noRot="1" noChangeAspect="1" noMove="1" noResize="1" noEditPoints="1" noAdjustHandles="1" noChangeArrowheads="1" noChangeShapeType="1" noTextEdit="1"/>
              </p:cNvSpPr>
              <p:nvPr/>
            </p:nvSpPr>
            <p:spPr>
              <a:xfrm>
                <a:off x="4432631" y="5418366"/>
                <a:ext cx="352083" cy="276999"/>
              </a:xfrm>
              <a:prstGeom prst="rect">
                <a:avLst/>
              </a:prstGeom>
              <a:blipFill>
                <a:blip r:embed="rId21"/>
                <a:stretch>
                  <a:fillRect l="-5172" b="-1555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46BE9202-44F7-40C7-B3A3-0805CBA50C4C}"/>
                  </a:ext>
                </a:extLst>
              </p:cNvPr>
              <p:cNvSpPr txBox="1"/>
              <p:nvPr/>
            </p:nvSpPr>
            <p:spPr>
              <a:xfrm>
                <a:off x="6135599" y="5380534"/>
                <a:ext cx="377411"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A</m:t>
                          </m:r>
                        </m:e>
                        <m:sub>
                          <m:r>
                            <a:rPr lang="en-US" altLang="ko-KR" sz="1800" i="1">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97" name="TextBox 96">
                <a:extLst>
                  <a:ext uri="{FF2B5EF4-FFF2-40B4-BE49-F238E27FC236}">
                    <a16:creationId xmlns:a16="http://schemas.microsoft.com/office/drawing/2014/main" id="{46BE9202-44F7-40C7-B3A3-0805CBA50C4C}"/>
                  </a:ext>
                </a:extLst>
              </p:cNvPr>
              <p:cNvSpPr txBox="1">
                <a:spLocks noRot="1" noChangeAspect="1" noMove="1" noResize="1" noEditPoints="1" noAdjustHandles="1" noChangeArrowheads="1" noChangeShapeType="1" noTextEdit="1"/>
              </p:cNvSpPr>
              <p:nvPr/>
            </p:nvSpPr>
            <p:spPr>
              <a:xfrm>
                <a:off x="6135599" y="5380534"/>
                <a:ext cx="377411" cy="276999"/>
              </a:xfrm>
              <a:prstGeom prst="rect">
                <a:avLst/>
              </a:prstGeom>
              <a:blipFill>
                <a:blip r:embed="rId22"/>
                <a:stretch>
                  <a:fillRect l="-4839" b="-15556"/>
                </a:stretch>
              </a:blipFill>
            </p:spPr>
            <p:txBody>
              <a:bodyPr/>
              <a:lstStyle/>
              <a:p>
                <a:r>
                  <a:rPr lang="ko-KR" altLang="en-US">
                    <a:noFill/>
                  </a:rPr>
                  <a:t> </a:t>
                </a:r>
              </a:p>
            </p:txBody>
          </p:sp>
        </mc:Fallback>
      </mc:AlternateContent>
      <p:cxnSp>
        <p:nvCxnSpPr>
          <p:cNvPr id="98" name="직선 화살표 연결선 97">
            <a:extLst>
              <a:ext uri="{FF2B5EF4-FFF2-40B4-BE49-F238E27FC236}">
                <a16:creationId xmlns:a16="http://schemas.microsoft.com/office/drawing/2014/main" id="{4F6FB6E3-92DE-4CC9-840D-261656E62AAA}"/>
              </a:ext>
            </a:extLst>
          </p:cNvPr>
          <p:cNvCxnSpPr>
            <a:cxnSpLocks/>
          </p:cNvCxnSpPr>
          <p:nvPr/>
        </p:nvCxnSpPr>
        <p:spPr>
          <a:xfrm>
            <a:off x="6585997" y="5180655"/>
            <a:ext cx="403790" cy="36878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9" name="TextBox 98">
                <a:extLst>
                  <a:ext uri="{FF2B5EF4-FFF2-40B4-BE49-F238E27FC236}">
                    <a16:creationId xmlns:a16="http://schemas.microsoft.com/office/drawing/2014/main" id="{F9EF8C6F-3847-4FE9-8FBA-180699855D3C}"/>
                  </a:ext>
                </a:extLst>
              </p:cNvPr>
              <p:cNvSpPr txBox="1"/>
              <p:nvPr/>
            </p:nvSpPr>
            <p:spPr>
              <a:xfrm>
                <a:off x="6126291" y="4888207"/>
                <a:ext cx="426912"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smtClean="0">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99" name="TextBox 98">
                <a:extLst>
                  <a:ext uri="{FF2B5EF4-FFF2-40B4-BE49-F238E27FC236}">
                    <a16:creationId xmlns:a16="http://schemas.microsoft.com/office/drawing/2014/main" id="{F9EF8C6F-3847-4FE9-8FBA-180699855D3C}"/>
                  </a:ext>
                </a:extLst>
              </p:cNvPr>
              <p:cNvSpPr txBox="1">
                <a:spLocks noRot="1" noChangeAspect="1" noMove="1" noResize="1" noEditPoints="1" noAdjustHandles="1" noChangeArrowheads="1" noChangeShapeType="1" noTextEdit="1"/>
              </p:cNvSpPr>
              <p:nvPr/>
            </p:nvSpPr>
            <p:spPr>
              <a:xfrm>
                <a:off x="6126291" y="4888207"/>
                <a:ext cx="426912" cy="276999"/>
              </a:xfrm>
              <a:prstGeom prst="rect">
                <a:avLst/>
              </a:prstGeom>
              <a:blipFill>
                <a:blip r:embed="rId23"/>
                <a:stretch>
                  <a:fillRect l="-4286" b="-15556"/>
                </a:stretch>
              </a:blipFill>
            </p:spPr>
            <p:txBody>
              <a:bodyPr/>
              <a:lstStyle/>
              <a:p>
                <a:r>
                  <a:rPr lang="ko-KR" altLang="en-US">
                    <a:noFill/>
                  </a:rPr>
                  <a:t> </a:t>
                </a:r>
              </a:p>
            </p:txBody>
          </p:sp>
        </mc:Fallback>
      </mc:AlternateContent>
      <p:cxnSp>
        <p:nvCxnSpPr>
          <p:cNvPr id="100" name="직선 화살표 연결선 99">
            <a:extLst>
              <a:ext uri="{FF2B5EF4-FFF2-40B4-BE49-F238E27FC236}">
                <a16:creationId xmlns:a16="http://schemas.microsoft.com/office/drawing/2014/main" id="{DB445584-24C6-40B4-BCF5-1C91FC8C33AE}"/>
              </a:ext>
            </a:extLst>
          </p:cNvPr>
          <p:cNvCxnSpPr>
            <a:cxnSpLocks/>
          </p:cNvCxnSpPr>
          <p:nvPr/>
        </p:nvCxnSpPr>
        <p:spPr>
          <a:xfrm flipV="1">
            <a:off x="6555223" y="5960090"/>
            <a:ext cx="437433" cy="35875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1" name="TextBox 100">
                <a:extLst>
                  <a:ext uri="{FF2B5EF4-FFF2-40B4-BE49-F238E27FC236}">
                    <a16:creationId xmlns:a16="http://schemas.microsoft.com/office/drawing/2014/main" id="{8CBAD6E4-ECD7-460D-8BC8-0C47B667A7BD}"/>
                  </a:ext>
                </a:extLst>
              </p:cNvPr>
              <p:cNvSpPr txBox="1"/>
              <p:nvPr/>
            </p:nvSpPr>
            <p:spPr>
              <a:xfrm>
                <a:off x="6189801" y="6249087"/>
                <a:ext cx="360612"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b</m:t>
                          </m:r>
                        </m:e>
                        <m:sub>
                          <m:r>
                            <a:rPr lang="en-US" altLang="ko-KR" sz="1800" i="1">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101" name="TextBox 100">
                <a:extLst>
                  <a:ext uri="{FF2B5EF4-FFF2-40B4-BE49-F238E27FC236}">
                    <a16:creationId xmlns:a16="http://schemas.microsoft.com/office/drawing/2014/main" id="{8CBAD6E4-ECD7-460D-8BC8-0C47B667A7BD}"/>
                  </a:ext>
                </a:extLst>
              </p:cNvPr>
              <p:cNvSpPr txBox="1">
                <a:spLocks noRot="1" noChangeAspect="1" noMove="1" noResize="1" noEditPoints="1" noAdjustHandles="1" noChangeArrowheads="1" noChangeShapeType="1" noTextEdit="1"/>
              </p:cNvSpPr>
              <p:nvPr/>
            </p:nvSpPr>
            <p:spPr>
              <a:xfrm>
                <a:off x="6189801" y="6249087"/>
                <a:ext cx="360612" cy="276999"/>
              </a:xfrm>
              <a:prstGeom prst="rect">
                <a:avLst/>
              </a:prstGeom>
              <a:blipFill>
                <a:blip r:embed="rId24"/>
                <a:stretch>
                  <a:fillRect l="-5000" b="-15217"/>
                </a:stretch>
              </a:blipFill>
            </p:spPr>
            <p:txBody>
              <a:bodyPr/>
              <a:lstStyle/>
              <a:p>
                <a:r>
                  <a:rPr lang="ko-KR" altLang="en-US">
                    <a:noFill/>
                  </a:rPr>
                  <a:t> </a:t>
                </a:r>
              </a:p>
            </p:txBody>
          </p:sp>
        </mc:Fallback>
      </mc:AlternateContent>
      <p:cxnSp>
        <p:nvCxnSpPr>
          <p:cNvPr id="102" name="직선 화살표 연결선 101">
            <a:extLst>
              <a:ext uri="{FF2B5EF4-FFF2-40B4-BE49-F238E27FC236}">
                <a16:creationId xmlns:a16="http://schemas.microsoft.com/office/drawing/2014/main" id="{883CAB01-988E-4FB9-9E8B-9E354F69F89F}"/>
              </a:ext>
            </a:extLst>
          </p:cNvPr>
          <p:cNvCxnSpPr>
            <a:cxnSpLocks/>
          </p:cNvCxnSpPr>
          <p:nvPr/>
        </p:nvCxnSpPr>
        <p:spPr>
          <a:xfrm>
            <a:off x="7544394" y="5762589"/>
            <a:ext cx="51861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3" name="TextBox 102">
                <a:extLst>
                  <a:ext uri="{FF2B5EF4-FFF2-40B4-BE49-F238E27FC236}">
                    <a16:creationId xmlns:a16="http://schemas.microsoft.com/office/drawing/2014/main" id="{44130020-5744-40BB-B1FD-ECEBBF05DCF8}"/>
                  </a:ext>
                </a:extLst>
              </p:cNvPr>
              <p:cNvSpPr txBox="1"/>
              <p:nvPr/>
            </p:nvSpPr>
            <p:spPr>
              <a:xfrm>
                <a:off x="8103191" y="5577923"/>
                <a:ext cx="309379"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400" i="1">
                          <a:solidFill>
                            <a:schemeClr val="tx1"/>
                          </a:solidFill>
                          <a:latin typeface="Cambria Math" panose="02040503050406030204" pitchFamily="18" charset="0"/>
                        </a:rPr>
                        <m:t>z</m:t>
                      </m:r>
                    </m:oMath>
                  </m:oMathPara>
                </a14:m>
                <a:endParaRPr lang="ko-KR" altLang="en-US" sz="2400">
                  <a:solidFill>
                    <a:schemeClr val="tx1"/>
                  </a:solidFill>
                  <a:latin typeface="Consolas" panose="020B0609020204030204" pitchFamily="49" charset="0"/>
                </a:endParaRPr>
              </a:p>
            </p:txBody>
          </p:sp>
        </mc:Choice>
        <mc:Fallback xmlns="">
          <p:sp>
            <p:nvSpPr>
              <p:cNvPr id="103" name="TextBox 102">
                <a:extLst>
                  <a:ext uri="{FF2B5EF4-FFF2-40B4-BE49-F238E27FC236}">
                    <a16:creationId xmlns:a16="http://schemas.microsoft.com/office/drawing/2014/main" id="{44130020-5744-40BB-B1FD-ECEBBF05DCF8}"/>
                  </a:ext>
                </a:extLst>
              </p:cNvPr>
              <p:cNvSpPr txBox="1">
                <a:spLocks noRot="1" noChangeAspect="1" noMove="1" noResize="1" noEditPoints="1" noAdjustHandles="1" noChangeArrowheads="1" noChangeShapeType="1" noTextEdit="1"/>
              </p:cNvSpPr>
              <p:nvPr/>
            </p:nvSpPr>
            <p:spPr>
              <a:xfrm>
                <a:off x="8103191" y="5577923"/>
                <a:ext cx="309379" cy="369332"/>
              </a:xfrm>
              <a:prstGeom prst="rect">
                <a:avLst/>
              </a:prstGeom>
              <a:blipFill>
                <a:blip r:embed="rId25"/>
                <a:stretch>
                  <a:fillRect/>
                </a:stretch>
              </a:blipFill>
            </p:spPr>
            <p:txBody>
              <a:bodyPr/>
              <a:lstStyle/>
              <a:p>
                <a:r>
                  <a:rPr lang="ko-KR" altLang="en-US">
                    <a:noFill/>
                  </a:rPr>
                  <a:t> </a:t>
                </a:r>
              </a:p>
            </p:txBody>
          </p:sp>
        </mc:Fallback>
      </mc:AlternateContent>
      <p:sp>
        <p:nvSpPr>
          <p:cNvPr id="25" name="TextBox 24">
            <a:extLst>
              <a:ext uri="{FF2B5EF4-FFF2-40B4-BE49-F238E27FC236}">
                <a16:creationId xmlns:a16="http://schemas.microsoft.com/office/drawing/2014/main" id="{64C7EED1-6FA0-4435-BE45-66A1B1625D12}"/>
              </a:ext>
            </a:extLst>
          </p:cNvPr>
          <p:cNvSpPr txBox="1"/>
          <p:nvPr/>
        </p:nvSpPr>
        <p:spPr>
          <a:xfrm>
            <a:off x="1518250" y="4518438"/>
            <a:ext cx="1414170"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행렬로 표기</a:t>
            </a:r>
          </a:p>
        </p:txBody>
      </p:sp>
    </p:spTree>
    <p:extLst>
      <p:ext uri="{BB962C8B-B14F-4D97-AF65-F5344CB8AC3E}">
        <p14:creationId xmlns:p14="http://schemas.microsoft.com/office/powerpoint/2010/main" val="396808527"/>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2</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층의 완전연결 신경망</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4.3 2</a:t>
            </a:r>
            <a:r>
              <a:rPr lang="ko-KR" altLang="en-US" sz="1800" b="1">
                <a:solidFill>
                  <a:srgbClr val="000000"/>
                </a:solidFill>
                <a:ea typeface="-2002" pitchFamily="18" charset="-127"/>
              </a:rPr>
              <a:t>개의 층을 가진 신경망 구현</a:t>
            </a:r>
          </a:p>
        </p:txBody>
      </p:sp>
      <p:grpSp>
        <p:nvGrpSpPr>
          <p:cNvPr id="136" name="그룹 135">
            <a:extLst>
              <a:ext uri="{FF2B5EF4-FFF2-40B4-BE49-F238E27FC236}">
                <a16:creationId xmlns:a16="http://schemas.microsoft.com/office/drawing/2014/main" id="{48F4DF40-4BDA-4965-B749-4892E6F63E4A}"/>
              </a:ext>
            </a:extLst>
          </p:cNvPr>
          <p:cNvGrpSpPr/>
          <p:nvPr/>
        </p:nvGrpSpPr>
        <p:grpSpPr>
          <a:xfrm>
            <a:off x="2115284" y="1328595"/>
            <a:ext cx="6194138" cy="4876420"/>
            <a:chOff x="2115284" y="1328595"/>
            <a:chExt cx="6194138" cy="4876420"/>
          </a:xfrm>
        </p:grpSpPr>
        <mc:AlternateContent xmlns:mc="http://schemas.openxmlformats.org/markup-compatibility/2006" xmlns:a14="http://schemas.microsoft.com/office/drawing/2010/main">
          <mc:Choice Requires="a14">
            <p:sp>
              <p:nvSpPr>
                <p:cNvPr id="74" name="타원 73">
                  <a:extLst>
                    <a:ext uri="{FF2B5EF4-FFF2-40B4-BE49-F238E27FC236}">
                      <a16:creationId xmlns:a16="http://schemas.microsoft.com/office/drawing/2014/main" id="{FE9B75D3-9FCA-4956-9C18-E9535AE5D052}"/>
                    </a:ext>
                  </a:extLst>
                </p:cNvPr>
                <p:cNvSpPr/>
                <p:nvPr/>
              </p:nvSpPr>
              <p:spPr>
                <a:xfrm>
                  <a:off x="2175747" y="1947901"/>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smtClean="0">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1</m:t>
                            </m:r>
                          </m:sub>
                        </m:sSub>
                      </m:oMath>
                    </m:oMathPara>
                  </a14:m>
                  <a:endParaRPr lang="ko-KR" altLang="en-US">
                    <a:solidFill>
                      <a:schemeClr val="tx1"/>
                    </a:solidFill>
                    <a:latin typeface="Consolas" panose="020B0609020204030204" pitchFamily="49" charset="0"/>
                  </a:endParaRPr>
                </a:p>
              </p:txBody>
            </p:sp>
          </mc:Choice>
          <mc:Fallback xmlns="">
            <p:sp>
              <p:nvSpPr>
                <p:cNvPr id="74" name="타원 73">
                  <a:extLst>
                    <a:ext uri="{FF2B5EF4-FFF2-40B4-BE49-F238E27FC236}">
                      <a16:creationId xmlns:a16="http://schemas.microsoft.com/office/drawing/2014/main" id="{FE9B75D3-9FCA-4956-9C18-E9535AE5D052}"/>
                    </a:ext>
                  </a:extLst>
                </p:cNvPr>
                <p:cNvSpPr>
                  <a:spLocks noRot="1" noChangeAspect="1" noMove="1" noResize="1" noEditPoints="1" noAdjustHandles="1" noChangeArrowheads="1" noChangeShapeType="1" noTextEdit="1"/>
                </p:cNvSpPr>
                <p:nvPr/>
              </p:nvSpPr>
              <p:spPr>
                <a:xfrm>
                  <a:off x="2175747" y="1947901"/>
                  <a:ext cx="480557" cy="480557"/>
                </a:xfrm>
                <a:prstGeom prst="ellipse">
                  <a:avLst/>
                </a:prstGeom>
                <a:blipFill>
                  <a:blip r:embed="rId3"/>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9" name="타원 78">
                  <a:extLst>
                    <a:ext uri="{FF2B5EF4-FFF2-40B4-BE49-F238E27FC236}">
                      <a16:creationId xmlns:a16="http://schemas.microsoft.com/office/drawing/2014/main" id="{C23631DE-4B06-4B49-95FE-70ECB41B3758}"/>
                    </a:ext>
                  </a:extLst>
                </p:cNvPr>
                <p:cNvSpPr/>
                <p:nvPr/>
              </p:nvSpPr>
              <p:spPr>
                <a:xfrm>
                  <a:off x="2175747" y="2800772"/>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2</m:t>
                            </m:r>
                          </m:sub>
                        </m:sSub>
                      </m:oMath>
                    </m:oMathPara>
                  </a14:m>
                  <a:endParaRPr lang="ko-KR" altLang="en-US">
                    <a:solidFill>
                      <a:schemeClr val="tx1"/>
                    </a:solidFill>
                    <a:latin typeface="Consolas" panose="020B0609020204030204" pitchFamily="49" charset="0"/>
                  </a:endParaRPr>
                </a:p>
              </p:txBody>
            </p:sp>
          </mc:Choice>
          <mc:Fallback xmlns="">
            <p:sp>
              <p:nvSpPr>
                <p:cNvPr id="79" name="타원 78">
                  <a:extLst>
                    <a:ext uri="{FF2B5EF4-FFF2-40B4-BE49-F238E27FC236}">
                      <a16:creationId xmlns:a16="http://schemas.microsoft.com/office/drawing/2014/main" id="{C23631DE-4B06-4B49-95FE-70ECB41B3758}"/>
                    </a:ext>
                  </a:extLst>
                </p:cNvPr>
                <p:cNvSpPr>
                  <a:spLocks noRot="1" noChangeAspect="1" noMove="1" noResize="1" noEditPoints="1" noAdjustHandles="1" noChangeArrowheads="1" noChangeShapeType="1" noTextEdit="1"/>
                </p:cNvSpPr>
                <p:nvPr/>
              </p:nvSpPr>
              <p:spPr>
                <a:xfrm>
                  <a:off x="2175747" y="2800772"/>
                  <a:ext cx="480557" cy="480557"/>
                </a:xfrm>
                <a:prstGeom prst="ellipse">
                  <a:avLst/>
                </a:prstGeom>
                <a:blipFill>
                  <a:blip r:embed="rId4"/>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4" name="타원 103">
                  <a:extLst>
                    <a:ext uri="{FF2B5EF4-FFF2-40B4-BE49-F238E27FC236}">
                      <a16:creationId xmlns:a16="http://schemas.microsoft.com/office/drawing/2014/main" id="{D9933C71-B651-4F3F-B0E0-2E651AFD6714}"/>
                    </a:ext>
                  </a:extLst>
                </p:cNvPr>
                <p:cNvSpPr/>
                <p:nvPr/>
              </p:nvSpPr>
              <p:spPr>
                <a:xfrm>
                  <a:off x="4219580" y="2200658"/>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𝑧</m:t>
                            </m:r>
                          </m:e>
                          <m:sub>
                            <m:r>
                              <a:rPr lang="en-US" altLang="ko-KR" i="1">
                                <a:solidFill>
                                  <a:schemeClr val="tx1"/>
                                </a:solidFill>
                                <a:latin typeface="Cambria Math" panose="02040503050406030204" pitchFamily="18" charset="0"/>
                              </a:rPr>
                              <m:t>1</m:t>
                            </m:r>
                          </m:sub>
                        </m:sSub>
                      </m:oMath>
                    </m:oMathPara>
                  </a14:m>
                  <a:endParaRPr lang="ko-KR" altLang="en-US">
                    <a:solidFill>
                      <a:schemeClr val="tx1"/>
                    </a:solidFill>
                    <a:latin typeface="Consolas" panose="020B0609020204030204" pitchFamily="49" charset="0"/>
                  </a:endParaRPr>
                </a:p>
              </p:txBody>
            </p:sp>
          </mc:Choice>
          <mc:Fallback xmlns="">
            <p:sp>
              <p:nvSpPr>
                <p:cNvPr id="104" name="타원 103">
                  <a:extLst>
                    <a:ext uri="{FF2B5EF4-FFF2-40B4-BE49-F238E27FC236}">
                      <a16:creationId xmlns:a16="http://schemas.microsoft.com/office/drawing/2014/main" id="{D9933C71-B651-4F3F-B0E0-2E651AFD6714}"/>
                    </a:ext>
                  </a:extLst>
                </p:cNvPr>
                <p:cNvSpPr>
                  <a:spLocks noRot="1" noChangeAspect="1" noMove="1" noResize="1" noEditPoints="1" noAdjustHandles="1" noChangeArrowheads="1" noChangeShapeType="1" noTextEdit="1"/>
                </p:cNvSpPr>
                <p:nvPr/>
              </p:nvSpPr>
              <p:spPr>
                <a:xfrm>
                  <a:off x="4219580" y="2200658"/>
                  <a:ext cx="480557" cy="480557"/>
                </a:xfrm>
                <a:prstGeom prst="ellipse">
                  <a:avLst/>
                </a:prstGeom>
                <a:blipFill>
                  <a:blip r:embed="rId13"/>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5" name="타원 104">
                  <a:extLst>
                    <a:ext uri="{FF2B5EF4-FFF2-40B4-BE49-F238E27FC236}">
                      <a16:creationId xmlns:a16="http://schemas.microsoft.com/office/drawing/2014/main" id="{1A508C7A-07E2-4DE7-832A-A13CC4B5F239}"/>
                    </a:ext>
                  </a:extLst>
                </p:cNvPr>
                <p:cNvSpPr/>
                <p:nvPr/>
              </p:nvSpPr>
              <p:spPr>
                <a:xfrm>
                  <a:off x="4219581" y="3690336"/>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smtClean="0">
                                <a:solidFill>
                                  <a:schemeClr val="tx1"/>
                                </a:solidFill>
                                <a:latin typeface="Cambria Math" panose="02040503050406030204" pitchFamily="18" charset="0"/>
                              </a:rPr>
                              <m:t>z</m:t>
                            </m:r>
                          </m:e>
                          <m:sub>
                            <m:r>
                              <a:rPr lang="en-US" altLang="ko-KR" i="1">
                                <a:solidFill>
                                  <a:schemeClr val="tx1"/>
                                </a:solidFill>
                                <a:latin typeface="Cambria Math" panose="02040503050406030204" pitchFamily="18" charset="0"/>
                              </a:rPr>
                              <m:t>2</m:t>
                            </m:r>
                          </m:sub>
                        </m:sSub>
                      </m:oMath>
                    </m:oMathPara>
                  </a14:m>
                  <a:endParaRPr lang="ko-KR" altLang="en-US">
                    <a:solidFill>
                      <a:schemeClr val="tx1"/>
                    </a:solidFill>
                    <a:latin typeface="Consolas" panose="020B0609020204030204" pitchFamily="49" charset="0"/>
                  </a:endParaRPr>
                </a:p>
              </p:txBody>
            </p:sp>
          </mc:Choice>
          <mc:Fallback xmlns="">
            <p:sp>
              <p:nvSpPr>
                <p:cNvPr id="105" name="타원 104">
                  <a:extLst>
                    <a:ext uri="{FF2B5EF4-FFF2-40B4-BE49-F238E27FC236}">
                      <a16:creationId xmlns:a16="http://schemas.microsoft.com/office/drawing/2014/main" id="{1A508C7A-07E2-4DE7-832A-A13CC4B5F239}"/>
                    </a:ext>
                  </a:extLst>
                </p:cNvPr>
                <p:cNvSpPr>
                  <a:spLocks noRot="1" noChangeAspect="1" noMove="1" noResize="1" noEditPoints="1" noAdjustHandles="1" noChangeArrowheads="1" noChangeShapeType="1" noTextEdit="1"/>
                </p:cNvSpPr>
                <p:nvPr/>
              </p:nvSpPr>
              <p:spPr>
                <a:xfrm>
                  <a:off x="4219581" y="3690336"/>
                  <a:ext cx="480557" cy="480557"/>
                </a:xfrm>
                <a:prstGeom prst="ellipse">
                  <a:avLst/>
                </a:prstGeom>
                <a:blipFill>
                  <a:blip r:embed="rId6"/>
                  <a:stretch>
                    <a:fillRect/>
                  </a:stretch>
                </a:blipFill>
                <a:ln>
                  <a:solidFill>
                    <a:srgbClr val="FFC000"/>
                  </a:solidFill>
                </a:ln>
              </p:spPr>
              <p:txBody>
                <a:bodyPr/>
                <a:lstStyle/>
                <a:p>
                  <a:r>
                    <a:rPr lang="ko-KR" altLang="en-US">
                      <a:noFill/>
                    </a:rPr>
                    <a:t> </a:t>
                  </a:r>
                </a:p>
              </p:txBody>
            </p:sp>
          </mc:Fallback>
        </mc:AlternateContent>
        <p:sp>
          <p:nvSpPr>
            <p:cNvPr id="106" name="타원 105">
              <a:extLst>
                <a:ext uri="{FF2B5EF4-FFF2-40B4-BE49-F238E27FC236}">
                  <a16:creationId xmlns:a16="http://schemas.microsoft.com/office/drawing/2014/main" id="{E53B8DE9-1C11-485D-9479-18A1CF67F729}"/>
                </a:ext>
              </a:extLst>
            </p:cNvPr>
            <p:cNvSpPr/>
            <p:nvPr/>
          </p:nvSpPr>
          <p:spPr>
            <a:xfrm>
              <a:off x="4700138" y="2325478"/>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7" name="타원 106">
              <a:extLst>
                <a:ext uri="{FF2B5EF4-FFF2-40B4-BE49-F238E27FC236}">
                  <a16:creationId xmlns:a16="http://schemas.microsoft.com/office/drawing/2014/main" id="{5A48C7FD-2A8B-44FB-9261-D298A3B3A2F6}"/>
                </a:ext>
              </a:extLst>
            </p:cNvPr>
            <p:cNvSpPr/>
            <p:nvPr/>
          </p:nvSpPr>
          <p:spPr>
            <a:xfrm>
              <a:off x="4700139" y="3815156"/>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8" name="타원 107">
              <a:extLst>
                <a:ext uri="{FF2B5EF4-FFF2-40B4-BE49-F238E27FC236}">
                  <a16:creationId xmlns:a16="http://schemas.microsoft.com/office/drawing/2014/main" id="{B56541D4-A39E-4CA4-9740-283DCB9DD671}"/>
                </a:ext>
              </a:extLst>
            </p:cNvPr>
            <p:cNvSpPr/>
            <p:nvPr/>
          </p:nvSpPr>
          <p:spPr>
            <a:xfrm>
              <a:off x="6181641" y="3690336"/>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 name="타원 108">
              <a:extLst>
                <a:ext uri="{FF2B5EF4-FFF2-40B4-BE49-F238E27FC236}">
                  <a16:creationId xmlns:a16="http://schemas.microsoft.com/office/drawing/2014/main" id="{CA37C19D-1826-4911-A998-2815C56D36D0}"/>
                </a:ext>
              </a:extLst>
            </p:cNvPr>
            <p:cNvSpPr/>
            <p:nvPr/>
          </p:nvSpPr>
          <p:spPr>
            <a:xfrm>
              <a:off x="6662198" y="3815156"/>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10" name="직선 화살표 연결선 109">
              <a:extLst>
                <a:ext uri="{FF2B5EF4-FFF2-40B4-BE49-F238E27FC236}">
                  <a16:creationId xmlns:a16="http://schemas.microsoft.com/office/drawing/2014/main" id="{5F05190B-4114-46E2-B14B-EB7E0F9AFB5E}"/>
                </a:ext>
              </a:extLst>
            </p:cNvPr>
            <p:cNvCxnSpPr>
              <a:stCxn id="74" idx="6"/>
              <a:endCxn id="104" idx="2"/>
            </p:cNvCxnSpPr>
            <p:nvPr/>
          </p:nvCxnSpPr>
          <p:spPr>
            <a:xfrm>
              <a:off x="2656304" y="2188180"/>
              <a:ext cx="1563276" cy="25275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직선 화살표 연결선 110">
              <a:extLst>
                <a:ext uri="{FF2B5EF4-FFF2-40B4-BE49-F238E27FC236}">
                  <a16:creationId xmlns:a16="http://schemas.microsoft.com/office/drawing/2014/main" id="{8CE821C0-099C-41DA-A4ED-056A6DA64033}"/>
                </a:ext>
              </a:extLst>
            </p:cNvPr>
            <p:cNvCxnSpPr>
              <a:cxnSpLocks/>
              <a:stCxn id="79" idx="6"/>
              <a:endCxn id="105" idx="2"/>
            </p:cNvCxnSpPr>
            <p:nvPr/>
          </p:nvCxnSpPr>
          <p:spPr>
            <a:xfrm>
              <a:off x="2656304" y="3041051"/>
              <a:ext cx="1563277" cy="88956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직선 화살표 연결선 111">
              <a:extLst>
                <a:ext uri="{FF2B5EF4-FFF2-40B4-BE49-F238E27FC236}">
                  <a16:creationId xmlns:a16="http://schemas.microsoft.com/office/drawing/2014/main" id="{9ECEBFDB-9DD2-413E-A5F5-FC0EF43E84D3}"/>
                </a:ext>
              </a:extLst>
            </p:cNvPr>
            <p:cNvCxnSpPr>
              <a:cxnSpLocks/>
              <a:stCxn id="79" idx="6"/>
              <a:endCxn id="104" idx="2"/>
            </p:cNvCxnSpPr>
            <p:nvPr/>
          </p:nvCxnSpPr>
          <p:spPr>
            <a:xfrm flipV="1">
              <a:off x="2656304" y="2440937"/>
              <a:ext cx="1563276" cy="60011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직선 화살표 연결선 112">
              <a:extLst>
                <a:ext uri="{FF2B5EF4-FFF2-40B4-BE49-F238E27FC236}">
                  <a16:creationId xmlns:a16="http://schemas.microsoft.com/office/drawing/2014/main" id="{E9C2CC26-094E-473A-81E3-C60766F67AEF}"/>
                </a:ext>
              </a:extLst>
            </p:cNvPr>
            <p:cNvCxnSpPr>
              <a:cxnSpLocks/>
              <a:stCxn id="74" idx="6"/>
              <a:endCxn id="105" idx="2"/>
            </p:cNvCxnSpPr>
            <p:nvPr/>
          </p:nvCxnSpPr>
          <p:spPr>
            <a:xfrm>
              <a:off x="2656304" y="2188180"/>
              <a:ext cx="1563277" cy="174243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직선 화살표 연결선 113">
              <a:extLst>
                <a:ext uri="{FF2B5EF4-FFF2-40B4-BE49-F238E27FC236}">
                  <a16:creationId xmlns:a16="http://schemas.microsoft.com/office/drawing/2014/main" id="{381E055A-B508-4965-983E-4F05CB363AB8}"/>
                </a:ext>
              </a:extLst>
            </p:cNvPr>
            <p:cNvCxnSpPr>
              <a:cxnSpLocks/>
              <a:stCxn id="106" idx="6"/>
              <a:endCxn id="108" idx="2"/>
            </p:cNvCxnSpPr>
            <p:nvPr/>
          </p:nvCxnSpPr>
          <p:spPr>
            <a:xfrm>
              <a:off x="4931054" y="2440936"/>
              <a:ext cx="1250587" cy="148967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직선 화살표 연결선 114">
              <a:extLst>
                <a:ext uri="{FF2B5EF4-FFF2-40B4-BE49-F238E27FC236}">
                  <a16:creationId xmlns:a16="http://schemas.microsoft.com/office/drawing/2014/main" id="{6598EA1C-B3C0-4D70-882C-A84322F2604D}"/>
                </a:ext>
              </a:extLst>
            </p:cNvPr>
            <p:cNvCxnSpPr>
              <a:cxnSpLocks/>
              <a:stCxn id="107" idx="6"/>
              <a:endCxn id="108" idx="2"/>
            </p:cNvCxnSpPr>
            <p:nvPr/>
          </p:nvCxnSpPr>
          <p:spPr>
            <a:xfrm>
              <a:off x="4931055" y="3930614"/>
              <a:ext cx="1250586" cy="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직선 화살표 연결선 115">
              <a:extLst>
                <a:ext uri="{FF2B5EF4-FFF2-40B4-BE49-F238E27FC236}">
                  <a16:creationId xmlns:a16="http://schemas.microsoft.com/office/drawing/2014/main" id="{0FFFE120-56DB-4E1C-97B4-AA82EE1FDA7D}"/>
                </a:ext>
              </a:extLst>
            </p:cNvPr>
            <p:cNvCxnSpPr>
              <a:cxnSpLocks/>
              <a:stCxn id="109" idx="6"/>
            </p:cNvCxnSpPr>
            <p:nvPr/>
          </p:nvCxnSpPr>
          <p:spPr>
            <a:xfrm>
              <a:off x="6893114" y="3930615"/>
              <a:ext cx="798847"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7" name="TextBox 116">
              <a:extLst>
                <a:ext uri="{FF2B5EF4-FFF2-40B4-BE49-F238E27FC236}">
                  <a16:creationId xmlns:a16="http://schemas.microsoft.com/office/drawing/2014/main" id="{507E466C-AF6D-4A3B-874F-7A09F9018FAD}"/>
                </a:ext>
              </a:extLst>
            </p:cNvPr>
            <p:cNvSpPr txBox="1"/>
            <p:nvPr/>
          </p:nvSpPr>
          <p:spPr>
            <a:xfrm>
              <a:off x="2115284" y="5866461"/>
              <a:ext cx="736099"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입력층</a:t>
              </a:r>
            </a:p>
          </p:txBody>
        </p:sp>
        <p:sp>
          <p:nvSpPr>
            <p:cNvPr id="118" name="TextBox 117">
              <a:extLst>
                <a:ext uri="{FF2B5EF4-FFF2-40B4-BE49-F238E27FC236}">
                  <a16:creationId xmlns:a16="http://schemas.microsoft.com/office/drawing/2014/main" id="{8D0EFD4C-11E3-4E5F-8365-5F5F24E60B17}"/>
                </a:ext>
              </a:extLst>
            </p:cNvPr>
            <p:cNvSpPr txBox="1"/>
            <p:nvPr/>
          </p:nvSpPr>
          <p:spPr>
            <a:xfrm>
              <a:off x="4130578" y="5709546"/>
              <a:ext cx="734496"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은닉층</a:t>
              </a:r>
            </a:p>
          </p:txBody>
        </p:sp>
        <p:sp>
          <p:nvSpPr>
            <p:cNvPr id="119" name="TextBox 118">
              <a:extLst>
                <a:ext uri="{FF2B5EF4-FFF2-40B4-BE49-F238E27FC236}">
                  <a16:creationId xmlns:a16="http://schemas.microsoft.com/office/drawing/2014/main" id="{609E7B09-0FBB-4955-84C1-2C3A53409009}"/>
                </a:ext>
              </a:extLst>
            </p:cNvPr>
            <p:cNvSpPr txBox="1"/>
            <p:nvPr/>
          </p:nvSpPr>
          <p:spPr>
            <a:xfrm>
              <a:off x="6038351" y="4232531"/>
              <a:ext cx="739305"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출력층</a:t>
              </a:r>
            </a:p>
          </p:txBody>
        </p:sp>
        <p:sp>
          <p:nvSpPr>
            <p:cNvPr id="120" name="TextBox 119">
              <a:extLst>
                <a:ext uri="{FF2B5EF4-FFF2-40B4-BE49-F238E27FC236}">
                  <a16:creationId xmlns:a16="http://schemas.microsoft.com/office/drawing/2014/main" id="{1BFDC398-17E3-4CF7-AC06-3C208F12B2F1}"/>
                </a:ext>
              </a:extLst>
            </p:cNvPr>
            <p:cNvSpPr txBox="1"/>
            <p:nvPr/>
          </p:nvSpPr>
          <p:spPr>
            <a:xfrm>
              <a:off x="5161022" y="5545113"/>
              <a:ext cx="1168118" cy="338554"/>
            </a:xfrm>
            <a:prstGeom prst="rect">
              <a:avLst/>
            </a:prstGeom>
            <a:noFill/>
          </p:spPr>
          <p:txBody>
            <a:bodyPr wrap="square" rtlCol="0">
              <a:spAutoFit/>
            </a:bodyPr>
            <a:lstStyle/>
            <a:p>
              <a:pPr algn="l"/>
              <a:r>
                <a:rPr lang="ko-KR" altLang="en-US">
                  <a:solidFill>
                    <a:schemeClr val="tx1"/>
                  </a:solidFill>
                  <a:latin typeface="고도 M" panose="02000503000000020004" pitchFamily="2" charset="-127"/>
                  <a:ea typeface="고도 M" panose="02000503000000020004" pitchFamily="2" charset="-127"/>
                </a:rPr>
                <a:t>활성화 함수</a:t>
              </a:r>
            </a:p>
          </p:txBody>
        </p:sp>
        <mc:AlternateContent xmlns:mc="http://schemas.openxmlformats.org/markup-compatibility/2006" xmlns:a14="http://schemas.microsoft.com/office/drawing/2010/main">
          <mc:Choice Requires="a14">
            <p:sp>
              <p:nvSpPr>
                <p:cNvPr id="121" name="TextBox 120">
                  <a:extLst>
                    <a:ext uri="{FF2B5EF4-FFF2-40B4-BE49-F238E27FC236}">
                      <a16:creationId xmlns:a16="http://schemas.microsoft.com/office/drawing/2014/main" id="{BA631BB9-206F-486C-BB8D-FA0598380372}"/>
                    </a:ext>
                  </a:extLst>
                </p:cNvPr>
                <p:cNvSpPr txBox="1"/>
                <p:nvPr/>
              </p:nvSpPr>
              <p:spPr>
                <a:xfrm>
                  <a:off x="7808100" y="3736829"/>
                  <a:ext cx="446082" cy="38757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acc>
                          <m:accPr>
                            <m:chr m:val="̂"/>
                            <m:ctrlPr>
                              <a:rPr lang="ko-KR" altLang="en-US"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121" name="TextBox 120">
                  <a:extLst>
                    <a:ext uri="{FF2B5EF4-FFF2-40B4-BE49-F238E27FC236}">
                      <a16:creationId xmlns:a16="http://schemas.microsoft.com/office/drawing/2014/main" id="{BA631BB9-206F-486C-BB8D-FA0598380372}"/>
                    </a:ext>
                  </a:extLst>
                </p:cNvPr>
                <p:cNvSpPr txBox="1">
                  <a:spLocks noRot="1" noChangeAspect="1" noMove="1" noResize="1" noEditPoints="1" noAdjustHandles="1" noChangeArrowheads="1" noChangeShapeType="1" noTextEdit="1"/>
                </p:cNvSpPr>
                <p:nvPr/>
              </p:nvSpPr>
              <p:spPr>
                <a:xfrm>
                  <a:off x="7808100" y="3736829"/>
                  <a:ext cx="446082" cy="387570"/>
                </a:xfrm>
                <a:prstGeom prst="rect">
                  <a:avLst/>
                </a:prstGeom>
                <a:blipFill>
                  <a:blip r:embed="rId7"/>
                  <a:stretch>
                    <a:fillRect t="-4688" r="-23288" b="-2968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26" name="타원 125">
                  <a:extLst>
                    <a:ext uri="{FF2B5EF4-FFF2-40B4-BE49-F238E27FC236}">
                      <a16:creationId xmlns:a16="http://schemas.microsoft.com/office/drawing/2014/main" id="{6B9A8788-CF32-49A2-AFF7-AB7460AA75AD}"/>
                    </a:ext>
                  </a:extLst>
                </p:cNvPr>
                <p:cNvSpPr/>
                <p:nvPr/>
              </p:nvSpPr>
              <p:spPr>
                <a:xfrm>
                  <a:off x="4219581" y="5134928"/>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smtClean="0">
                                <a:solidFill>
                                  <a:schemeClr val="tx1"/>
                                </a:solidFill>
                                <a:latin typeface="Cambria Math" panose="02040503050406030204" pitchFamily="18" charset="0"/>
                              </a:rPr>
                              <m:t>z</m:t>
                            </m:r>
                          </m:e>
                          <m:sub>
                            <m:r>
                              <m:rPr>
                                <m:sty m:val="p"/>
                              </m:rPr>
                              <a:rPr lang="en-US" altLang="ko-KR" i="1">
                                <a:solidFill>
                                  <a:schemeClr val="tx1"/>
                                </a:solidFill>
                                <a:latin typeface="Cambria Math" panose="02040503050406030204" pitchFamily="18" charset="0"/>
                              </a:rPr>
                              <m:t>m</m:t>
                            </m:r>
                          </m:sub>
                        </m:sSub>
                      </m:oMath>
                    </m:oMathPara>
                  </a14:m>
                  <a:endParaRPr lang="ko-KR" altLang="en-US">
                    <a:solidFill>
                      <a:schemeClr val="tx1"/>
                    </a:solidFill>
                    <a:latin typeface="Consolas" panose="020B0609020204030204" pitchFamily="49" charset="0"/>
                  </a:endParaRPr>
                </a:p>
              </p:txBody>
            </p:sp>
          </mc:Choice>
          <mc:Fallback xmlns="">
            <p:sp>
              <p:nvSpPr>
                <p:cNvPr id="126" name="타원 125">
                  <a:extLst>
                    <a:ext uri="{FF2B5EF4-FFF2-40B4-BE49-F238E27FC236}">
                      <a16:creationId xmlns:a16="http://schemas.microsoft.com/office/drawing/2014/main" id="{6B9A8788-CF32-49A2-AFF7-AB7460AA75AD}"/>
                    </a:ext>
                  </a:extLst>
                </p:cNvPr>
                <p:cNvSpPr>
                  <a:spLocks noRot="1" noChangeAspect="1" noMove="1" noResize="1" noEditPoints="1" noAdjustHandles="1" noChangeArrowheads="1" noChangeShapeType="1" noTextEdit="1"/>
                </p:cNvSpPr>
                <p:nvPr/>
              </p:nvSpPr>
              <p:spPr>
                <a:xfrm>
                  <a:off x="4219581" y="5134928"/>
                  <a:ext cx="480557" cy="480557"/>
                </a:xfrm>
                <a:prstGeom prst="ellipse">
                  <a:avLst/>
                </a:prstGeom>
                <a:blipFill>
                  <a:blip r:embed="rId8"/>
                  <a:stretch>
                    <a:fillRect/>
                  </a:stretch>
                </a:blipFill>
                <a:ln>
                  <a:solidFill>
                    <a:srgbClr val="FFC000"/>
                  </a:solidFill>
                </a:ln>
              </p:spPr>
              <p:txBody>
                <a:bodyPr/>
                <a:lstStyle/>
                <a:p>
                  <a:r>
                    <a:rPr lang="ko-KR" altLang="en-US">
                      <a:noFill/>
                    </a:rPr>
                    <a:t> </a:t>
                  </a:r>
                </a:p>
              </p:txBody>
            </p:sp>
          </mc:Fallback>
        </mc:AlternateContent>
        <p:sp>
          <p:nvSpPr>
            <p:cNvPr id="127" name="타원 126">
              <a:extLst>
                <a:ext uri="{FF2B5EF4-FFF2-40B4-BE49-F238E27FC236}">
                  <a16:creationId xmlns:a16="http://schemas.microsoft.com/office/drawing/2014/main" id="{F8C9CB47-3F6F-4398-B96F-E81407FB89B8}"/>
                </a:ext>
              </a:extLst>
            </p:cNvPr>
            <p:cNvSpPr/>
            <p:nvPr/>
          </p:nvSpPr>
          <p:spPr>
            <a:xfrm>
              <a:off x="4700139" y="5259748"/>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28" name="직선 화살표 연결선 127">
              <a:extLst>
                <a:ext uri="{FF2B5EF4-FFF2-40B4-BE49-F238E27FC236}">
                  <a16:creationId xmlns:a16="http://schemas.microsoft.com/office/drawing/2014/main" id="{58E9A7A2-86E0-44B0-BB5D-2D9D3FEB2FC4}"/>
                </a:ext>
              </a:extLst>
            </p:cNvPr>
            <p:cNvCxnSpPr>
              <a:cxnSpLocks/>
              <a:stCxn id="127" idx="6"/>
              <a:endCxn id="108" idx="2"/>
            </p:cNvCxnSpPr>
            <p:nvPr/>
          </p:nvCxnSpPr>
          <p:spPr>
            <a:xfrm flipV="1">
              <a:off x="4931055" y="3930615"/>
              <a:ext cx="1250586" cy="144459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연결선: 구부러짐 18">
              <a:extLst>
                <a:ext uri="{FF2B5EF4-FFF2-40B4-BE49-F238E27FC236}">
                  <a16:creationId xmlns:a16="http://schemas.microsoft.com/office/drawing/2014/main" id="{BF3D6F73-C038-4B50-BF49-3F619B150F16}"/>
                </a:ext>
              </a:extLst>
            </p:cNvPr>
            <p:cNvCxnSpPr>
              <a:cxnSpLocks/>
              <a:stCxn id="109" idx="4"/>
              <a:endCxn id="120" idx="3"/>
            </p:cNvCxnSpPr>
            <p:nvPr/>
          </p:nvCxnSpPr>
          <p:spPr>
            <a:xfrm rot="5400000">
              <a:off x="5719239" y="4655973"/>
              <a:ext cx="1668318" cy="448516"/>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29" name="연결선: 구부러짐 128">
              <a:extLst>
                <a:ext uri="{FF2B5EF4-FFF2-40B4-BE49-F238E27FC236}">
                  <a16:creationId xmlns:a16="http://schemas.microsoft.com/office/drawing/2014/main" id="{8AD5D228-D799-4828-8BC4-5DB383E850BF}"/>
                </a:ext>
              </a:extLst>
            </p:cNvPr>
            <p:cNvCxnSpPr>
              <a:cxnSpLocks/>
              <a:stCxn id="127" idx="5"/>
              <a:endCxn id="120" idx="1"/>
            </p:cNvCxnSpPr>
            <p:nvPr/>
          </p:nvCxnSpPr>
          <p:spPr>
            <a:xfrm rot="16200000" flipH="1">
              <a:off x="4900359" y="5453726"/>
              <a:ext cx="257543" cy="263784"/>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0" name="타원 129">
                  <a:extLst>
                    <a:ext uri="{FF2B5EF4-FFF2-40B4-BE49-F238E27FC236}">
                      <a16:creationId xmlns:a16="http://schemas.microsoft.com/office/drawing/2014/main" id="{0FC0D730-32D2-4333-A735-E40850393D15}"/>
                    </a:ext>
                  </a:extLst>
                </p:cNvPr>
                <p:cNvSpPr/>
                <p:nvPr/>
              </p:nvSpPr>
              <p:spPr>
                <a:xfrm>
                  <a:off x="2175746" y="3653642"/>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smtClean="0">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3</m:t>
                            </m:r>
                          </m:sub>
                        </m:sSub>
                      </m:oMath>
                    </m:oMathPara>
                  </a14:m>
                  <a:endParaRPr lang="ko-KR" altLang="en-US">
                    <a:solidFill>
                      <a:schemeClr val="tx1"/>
                    </a:solidFill>
                    <a:latin typeface="Consolas" panose="020B0609020204030204" pitchFamily="49" charset="0"/>
                  </a:endParaRPr>
                </a:p>
              </p:txBody>
            </p:sp>
          </mc:Choice>
          <mc:Fallback xmlns="">
            <p:sp>
              <p:nvSpPr>
                <p:cNvPr id="130" name="타원 129">
                  <a:extLst>
                    <a:ext uri="{FF2B5EF4-FFF2-40B4-BE49-F238E27FC236}">
                      <a16:creationId xmlns:a16="http://schemas.microsoft.com/office/drawing/2014/main" id="{0FC0D730-32D2-4333-A735-E40850393D15}"/>
                    </a:ext>
                  </a:extLst>
                </p:cNvPr>
                <p:cNvSpPr>
                  <a:spLocks noRot="1" noChangeAspect="1" noMove="1" noResize="1" noEditPoints="1" noAdjustHandles="1" noChangeArrowheads="1" noChangeShapeType="1" noTextEdit="1"/>
                </p:cNvSpPr>
                <p:nvPr/>
              </p:nvSpPr>
              <p:spPr>
                <a:xfrm>
                  <a:off x="2175746" y="3653642"/>
                  <a:ext cx="480557" cy="480557"/>
                </a:xfrm>
                <a:prstGeom prst="ellipse">
                  <a:avLst/>
                </a:prstGeom>
                <a:blipFill>
                  <a:blip r:embed="rId9"/>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1" name="타원 130">
                  <a:extLst>
                    <a:ext uri="{FF2B5EF4-FFF2-40B4-BE49-F238E27FC236}">
                      <a16:creationId xmlns:a16="http://schemas.microsoft.com/office/drawing/2014/main" id="{63986781-75CF-4C6A-A693-AD55A94CB671}"/>
                    </a:ext>
                  </a:extLst>
                </p:cNvPr>
                <p:cNvSpPr/>
                <p:nvPr/>
              </p:nvSpPr>
              <p:spPr>
                <a:xfrm>
                  <a:off x="2175745" y="5327929"/>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m:rPr>
                                <m:sty m:val="p"/>
                              </m:rPr>
                              <a:rPr lang="en-US" altLang="ko-KR" i="1">
                                <a:solidFill>
                                  <a:schemeClr val="tx1"/>
                                </a:solidFill>
                                <a:latin typeface="Cambria Math" panose="02040503050406030204" pitchFamily="18" charset="0"/>
                              </a:rPr>
                              <m:t>n</m:t>
                            </m:r>
                          </m:sub>
                        </m:sSub>
                      </m:oMath>
                    </m:oMathPara>
                  </a14:m>
                  <a:endParaRPr lang="ko-KR" altLang="en-US">
                    <a:solidFill>
                      <a:schemeClr val="tx1"/>
                    </a:solidFill>
                    <a:latin typeface="Consolas" panose="020B0609020204030204" pitchFamily="49" charset="0"/>
                  </a:endParaRPr>
                </a:p>
              </p:txBody>
            </p:sp>
          </mc:Choice>
          <mc:Fallback xmlns="">
            <p:sp>
              <p:nvSpPr>
                <p:cNvPr id="131" name="타원 130">
                  <a:extLst>
                    <a:ext uri="{FF2B5EF4-FFF2-40B4-BE49-F238E27FC236}">
                      <a16:creationId xmlns:a16="http://schemas.microsoft.com/office/drawing/2014/main" id="{63986781-75CF-4C6A-A693-AD55A94CB671}"/>
                    </a:ext>
                  </a:extLst>
                </p:cNvPr>
                <p:cNvSpPr>
                  <a:spLocks noRot="1" noChangeAspect="1" noMove="1" noResize="1" noEditPoints="1" noAdjustHandles="1" noChangeArrowheads="1" noChangeShapeType="1" noTextEdit="1"/>
                </p:cNvSpPr>
                <p:nvPr/>
              </p:nvSpPr>
              <p:spPr>
                <a:xfrm>
                  <a:off x="2175745" y="5327929"/>
                  <a:ext cx="480557" cy="480557"/>
                </a:xfrm>
                <a:prstGeom prst="ellipse">
                  <a:avLst/>
                </a:prstGeom>
                <a:blipFill>
                  <a:blip r:embed="rId10"/>
                  <a:stretch>
                    <a:fillRect/>
                  </a:stretch>
                </a:blipFill>
                <a:ln>
                  <a:solidFill>
                    <a:srgbClr val="FFC000"/>
                  </a:solidFill>
                </a:ln>
              </p:spPr>
              <p:txBody>
                <a:bodyPr/>
                <a:lstStyle/>
                <a:p>
                  <a:r>
                    <a:rPr lang="ko-KR" altLang="en-US">
                      <a:noFill/>
                    </a:rPr>
                    <a:t> </a:t>
                  </a:r>
                </a:p>
              </p:txBody>
            </p:sp>
          </mc:Fallback>
        </mc:AlternateContent>
        <p:cxnSp>
          <p:nvCxnSpPr>
            <p:cNvPr id="132" name="직선 화살표 연결선 131">
              <a:extLst>
                <a:ext uri="{FF2B5EF4-FFF2-40B4-BE49-F238E27FC236}">
                  <a16:creationId xmlns:a16="http://schemas.microsoft.com/office/drawing/2014/main" id="{D63EC42B-E1A5-4C4E-9BA3-5B77A82FA491}"/>
                </a:ext>
              </a:extLst>
            </p:cNvPr>
            <p:cNvCxnSpPr>
              <a:cxnSpLocks/>
              <a:stCxn id="79" idx="6"/>
              <a:endCxn id="126" idx="2"/>
            </p:cNvCxnSpPr>
            <p:nvPr/>
          </p:nvCxnSpPr>
          <p:spPr>
            <a:xfrm>
              <a:off x="2656304" y="3041051"/>
              <a:ext cx="1563277" cy="233415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5" name="직선 화살표 연결선 134">
              <a:extLst>
                <a:ext uri="{FF2B5EF4-FFF2-40B4-BE49-F238E27FC236}">
                  <a16:creationId xmlns:a16="http://schemas.microsoft.com/office/drawing/2014/main" id="{D44689CA-08D8-4680-A694-303F6CB2CB63}"/>
                </a:ext>
              </a:extLst>
            </p:cNvPr>
            <p:cNvCxnSpPr>
              <a:cxnSpLocks/>
              <a:stCxn id="74" idx="6"/>
              <a:endCxn id="126" idx="2"/>
            </p:cNvCxnSpPr>
            <p:nvPr/>
          </p:nvCxnSpPr>
          <p:spPr>
            <a:xfrm>
              <a:off x="2656304" y="2188180"/>
              <a:ext cx="1563277" cy="318702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8" name="직선 화살표 연결선 137">
              <a:extLst>
                <a:ext uri="{FF2B5EF4-FFF2-40B4-BE49-F238E27FC236}">
                  <a16:creationId xmlns:a16="http://schemas.microsoft.com/office/drawing/2014/main" id="{D16B5E16-E9A0-46B3-B129-0C423A65BA29}"/>
                </a:ext>
              </a:extLst>
            </p:cNvPr>
            <p:cNvCxnSpPr>
              <a:cxnSpLocks/>
              <a:stCxn id="130" idx="6"/>
              <a:endCxn id="104" idx="2"/>
            </p:cNvCxnSpPr>
            <p:nvPr/>
          </p:nvCxnSpPr>
          <p:spPr>
            <a:xfrm flipV="1">
              <a:off x="2656303" y="2440937"/>
              <a:ext cx="1563277" cy="145298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1" name="직선 화살표 연결선 140">
              <a:extLst>
                <a:ext uri="{FF2B5EF4-FFF2-40B4-BE49-F238E27FC236}">
                  <a16:creationId xmlns:a16="http://schemas.microsoft.com/office/drawing/2014/main" id="{318DB11D-7FCA-45A3-9F8A-59A75E8D8BA4}"/>
                </a:ext>
              </a:extLst>
            </p:cNvPr>
            <p:cNvCxnSpPr>
              <a:cxnSpLocks/>
              <a:stCxn id="130" idx="6"/>
              <a:endCxn id="105" idx="2"/>
            </p:cNvCxnSpPr>
            <p:nvPr/>
          </p:nvCxnSpPr>
          <p:spPr>
            <a:xfrm>
              <a:off x="2656303" y="3893921"/>
              <a:ext cx="1563278" cy="3669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4" name="직선 화살표 연결선 143">
              <a:extLst>
                <a:ext uri="{FF2B5EF4-FFF2-40B4-BE49-F238E27FC236}">
                  <a16:creationId xmlns:a16="http://schemas.microsoft.com/office/drawing/2014/main" id="{A674C04D-DB97-493D-AC67-E77222EFA0AA}"/>
                </a:ext>
              </a:extLst>
            </p:cNvPr>
            <p:cNvCxnSpPr>
              <a:cxnSpLocks/>
              <a:stCxn id="130" idx="6"/>
              <a:endCxn id="126" idx="2"/>
            </p:cNvCxnSpPr>
            <p:nvPr/>
          </p:nvCxnSpPr>
          <p:spPr>
            <a:xfrm>
              <a:off x="2656303" y="3893921"/>
              <a:ext cx="1563278" cy="148128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7" name="직선 화살표 연결선 146">
              <a:extLst>
                <a:ext uri="{FF2B5EF4-FFF2-40B4-BE49-F238E27FC236}">
                  <a16:creationId xmlns:a16="http://schemas.microsoft.com/office/drawing/2014/main" id="{C268A0B1-278A-4AD6-A6CA-CFDA870B1960}"/>
                </a:ext>
              </a:extLst>
            </p:cNvPr>
            <p:cNvCxnSpPr>
              <a:cxnSpLocks/>
              <a:stCxn id="131" idx="6"/>
              <a:endCxn id="104" idx="2"/>
            </p:cNvCxnSpPr>
            <p:nvPr/>
          </p:nvCxnSpPr>
          <p:spPr>
            <a:xfrm flipV="1">
              <a:off x="2656302" y="2440937"/>
              <a:ext cx="1563278" cy="312727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0" name="직선 화살표 연결선 149">
              <a:extLst>
                <a:ext uri="{FF2B5EF4-FFF2-40B4-BE49-F238E27FC236}">
                  <a16:creationId xmlns:a16="http://schemas.microsoft.com/office/drawing/2014/main" id="{56314DFF-4AE2-4A18-9459-445396EAD906}"/>
                </a:ext>
              </a:extLst>
            </p:cNvPr>
            <p:cNvCxnSpPr>
              <a:cxnSpLocks/>
              <a:stCxn id="131" idx="6"/>
              <a:endCxn id="105" idx="2"/>
            </p:cNvCxnSpPr>
            <p:nvPr/>
          </p:nvCxnSpPr>
          <p:spPr>
            <a:xfrm flipV="1">
              <a:off x="2656302" y="3930615"/>
              <a:ext cx="1563279" cy="163759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3" name="직선 화살표 연결선 152">
              <a:extLst>
                <a:ext uri="{FF2B5EF4-FFF2-40B4-BE49-F238E27FC236}">
                  <a16:creationId xmlns:a16="http://schemas.microsoft.com/office/drawing/2014/main" id="{238874A6-387B-4D63-BDD4-310021887193}"/>
                </a:ext>
              </a:extLst>
            </p:cNvPr>
            <p:cNvCxnSpPr>
              <a:cxnSpLocks/>
              <a:stCxn id="131" idx="6"/>
              <a:endCxn id="126" idx="2"/>
            </p:cNvCxnSpPr>
            <p:nvPr/>
          </p:nvCxnSpPr>
          <p:spPr>
            <a:xfrm flipV="1">
              <a:off x="2656302" y="5375207"/>
              <a:ext cx="1563279" cy="19300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89" name="TextBox 7188">
                  <a:extLst>
                    <a:ext uri="{FF2B5EF4-FFF2-40B4-BE49-F238E27FC236}">
                      <a16:creationId xmlns:a16="http://schemas.microsoft.com/office/drawing/2014/main" id="{E5898E7C-7793-43F2-A0C1-C177C5FC0BAA}"/>
                    </a:ext>
                  </a:extLst>
                </p:cNvPr>
                <p:cNvSpPr txBox="1"/>
                <p:nvPr/>
              </p:nvSpPr>
              <p:spPr>
                <a:xfrm>
                  <a:off x="2253719" y="4464498"/>
                  <a:ext cx="354263" cy="492443"/>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3200" i="1" smtClean="0">
                            <a:solidFill>
                              <a:schemeClr val="tx1"/>
                            </a:solidFill>
                            <a:latin typeface="Cambria Math" panose="02040503050406030204" pitchFamily="18" charset="0"/>
                          </a:rPr>
                          <m:t>⋮</m:t>
                        </m:r>
                      </m:oMath>
                    </m:oMathPara>
                  </a14:m>
                  <a:endParaRPr lang="ko-KR" altLang="en-US" sz="3200">
                    <a:solidFill>
                      <a:schemeClr val="tx1"/>
                    </a:solidFill>
                    <a:latin typeface="Consolas" panose="020B0609020204030204" pitchFamily="49" charset="0"/>
                  </a:endParaRPr>
                </a:p>
              </p:txBody>
            </p:sp>
          </mc:Choice>
          <mc:Fallback xmlns="">
            <p:sp>
              <p:nvSpPr>
                <p:cNvPr id="7189" name="TextBox 7188">
                  <a:extLst>
                    <a:ext uri="{FF2B5EF4-FFF2-40B4-BE49-F238E27FC236}">
                      <a16:creationId xmlns:a16="http://schemas.microsoft.com/office/drawing/2014/main" id="{E5898E7C-7793-43F2-A0C1-C177C5FC0BAA}"/>
                    </a:ext>
                  </a:extLst>
                </p:cNvPr>
                <p:cNvSpPr txBox="1">
                  <a:spLocks noRot="1" noChangeAspect="1" noMove="1" noResize="1" noEditPoints="1" noAdjustHandles="1" noChangeArrowheads="1" noChangeShapeType="1" noTextEdit="1"/>
                </p:cNvSpPr>
                <p:nvPr/>
              </p:nvSpPr>
              <p:spPr>
                <a:xfrm>
                  <a:off x="2253719" y="4464498"/>
                  <a:ext cx="354263" cy="492443"/>
                </a:xfrm>
                <a:prstGeom prst="rect">
                  <a:avLst/>
                </a:prstGeom>
                <a:blipFill>
                  <a:blip r:embed="rId11"/>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57" name="TextBox 156">
                  <a:extLst>
                    <a:ext uri="{FF2B5EF4-FFF2-40B4-BE49-F238E27FC236}">
                      <a16:creationId xmlns:a16="http://schemas.microsoft.com/office/drawing/2014/main" id="{DED00810-50EE-48D7-A0AF-4B3D551367F2}"/>
                    </a:ext>
                  </a:extLst>
                </p:cNvPr>
                <p:cNvSpPr txBox="1"/>
                <p:nvPr/>
              </p:nvSpPr>
              <p:spPr>
                <a:xfrm>
                  <a:off x="4309894" y="4369611"/>
                  <a:ext cx="354263" cy="492443"/>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3200" i="1" smtClean="0">
                            <a:solidFill>
                              <a:schemeClr val="tx1"/>
                            </a:solidFill>
                            <a:latin typeface="Cambria Math" panose="02040503050406030204" pitchFamily="18" charset="0"/>
                          </a:rPr>
                          <m:t>⋮</m:t>
                        </m:r>
                      </m:oMath>
                    </m:oMathPara>
                  </a14:m>
                  <a:endParaRPr lang="ko-KR" altLang="en-US" sz="3200">
                    <a:solidFill>
                      <a:schemeClr val="tx1"/>
                    </a:solidFill>
                    <a:latin typeface="Consolas" panose="020B0609020204030204" pitchFamily="49" charset="0"/>
                  </a:endParaRPr>
                </a:p>
              </p:txBody>
            </p:sp>
          </mc:Choice>
          <mc:Fallback xmlns="">
            <p:sp>
              <p:nvSpPr>
                <p:cNvPr id="157" name="TextBox 156">
                  <a:extLst>
                    <a:ext uri="{FF2B5EF4-FFF2-40B4-BE49-F238E27FC236}">
                      <a16:creationId xmlns:a16="http://schemas.microsoft.com/office/drawing/2014/main" id="{DED00810-50EE-48D7-A0AF-4B3D551367F2}"/>
                    </a:ext>
                  </a:extLst>
                </p:cNvPr>
                <p:cNvSpPr txBox="1">
                  <a:spLocks noRot="1" noChangeAspect="1" noMove="1" noResize="1" noEditPoints="1" noAdjustHandles="1" noChangeArrowheads="1" noChangeShapeType="1" noTextEdit="1"/>
                </p:cNvSpPr>
                <p:nvPr/>
              </p:nvSpPr>
              <p:spPr>
                <a:xfrm>
                  <a:off x="4309894" y="4369611"/>
                  <a:ext cx="354263" cy="492443"/>
                </a:xfrm>
                <a:prstGeom prst="rect">
                  <a:avLst/>
                </a:prstGeom>
                <a:blipFill>
                  <a:blip r:embed="rId12"/>
                  <a:stretch>
                    <a:fillRect/>
                  </a:stretch>
                </a:blipFill>
              </p:spPr>
              <p:txBody>
                <a:bodyPr/>
                <a:lstStyle/>
                <a:p>
                  <a:r>
                    <a:rPr lang="ko-KR" altLang="en-US">
                      <a:noFill/>
                    </a:rPr>
                    <a:t> </a:t>
                  </a:r>
                </a:p>
              </p:txBody>
            </p:sp>
          </mc:Fallback>
        </mc:AlternateContent>
        <p:sp>
          <p:nvSpPr>
            <p:cNvPr id="158" name="TextBox 157">
              <a:extLst>
                <a:ext uri="{FF2B5EF4-FFF2-40B4-BE49-F238E27FC236}">
                  <a16:creationId xmlns:a16="http://schemas.microsoft.com/office/drawing/2014/main" id="{0995A7AD-348F-452E-994F-66C4FE1FC964}"/>
                </a:ext>
              </a:extLst>
            </p:cNvPr>
            <p:cNvSpPr txBox="1"/>
            <p:nvPr/>
          </p:nvSpPr>
          <p:spPr>
            <a:xfrm>
              <a:off x="5220494" y="1328595"/>
              <a:ext cx="2042547" cy="584775"/>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한 층의 활성화 함수는</a:t>
              </a:r>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모두 같아야 한다</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p:cxnSp>
          <p:nvCxnSpPr>
            <p:cNvPr id="159" name="연결선: 구부러짐 158">
              <a:extLst>
                <a:ext uri="{FF2B5EF4-FFF2-40B4-BE49-F238E27FC236}">
                  <a16:creationId xmlns:a16="http://schemas.microsoft.com/office/drawing/2014/main" id="{AF45F354-7C06-4DD7-9F2A-0D96A1C08BFB}"/>
                </a:ext>
              </a:extLst>
            </p:cNvPr>
            <p:cNvCxnSpPr>
              <a:cxnSpLocks/>
              <a:stCxn id="158" idx="2"/>
              <a:endCxn id="106" idx="0"/>
            </p:cNvCxnSpPr>
            <p:nvPr/>
          </p:nvCxnSpPr>
          <p:spPr>
            <a:xfrm rot="5400000">
              <a:off x="5322628" y="1406338"/>
              <a:ext cx="412108" cy="1426172"/>
            </a:xfrm>
            <a:prstGeom prst="curvedConnector3">
              <a:avLst>
                <a:gd name="adj1" fmla="val 5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62" name="연결선: 구부러짐 161">
              <a:extLst>
                <a:ext uri="{FF2B5EF4-FFF2-40B4-BE49-F238E27FC236}">
                  <a16:creationId xmlns:a16="http://schemas.microsoft.com/office/drawing/2014/main" id="{B1872332-3A82-45A9-A41D-368398D08526}"/>
                </a:ext>
              </a:extLst>
            </p:cNvPr>
            <p:cNvCxnSpPr>
              <a:cxnSpLocks/>
              <a:stCxn id="158" idx="2"/>
              <a:endCxn id="107" idx="0"/>
            </p:cNvCxnSpPr>
            <p:nvPr/>
          </p:nvCxnSpPr>
          <p:spPr>
            <a:xfrm rot="5400000">
              <a:off x="4577790" y="2151178"/>
              <a:ext cx="1901786" cy="1426171"/>
            </a:xfrm>
            <a:prstGeom prst="curvedConnector3">
              <a:avLst>
                <a:gd name="adj1" fmla="val 5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73" name="연결선: 구부러짐 172">
              <a:extLst>
                <a:ext uri="{FF2B5EF4-FFF2-40B4-BE49-F238E27FC236}">
                  <a16:creationId xmlns:a16="http://schemas.microsoft.com/office/drawing/2014/main" id="{8758839C-0E79-4A27-8933-5B01E85F3CE0}"/>
                </a:ext>
              </a:extLst>
            </p:cNvPr>
            <p:cNvCxnSpPr>
              <a:cxnSpLocks/>
              <a:stCxn id="158" idx="2"/>
              <a:endCxn id="127" idx="0"/>
            </p:cNvCxnSpPr>
            <p:nvPr/>
          </p:nvCxnSpPr>
          <p:spPr>
            <a:xfrm rot="5400000">
              <a:off x="3855494" y="2873474"/>
              <a:ext cx="3346378" cy="1426171"/>
            </a:xfrm>
            <a:prstGeom prst="curvedConnector3">
              <a:avLst>
                <a:gd name="adj1" fmla="val 5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80" name="TextBox 179">
              <a:extLst>
                <a:ext uri="{FF2B5EF4-FFF2-40B4-BE49-F238E27FC236}">
                  <a16:creationId xmlns:a16="http://schemas.microsoft.com/office/drawing/2014/main" id="{47EB7A16-1668-4777-96F2-C85A846D84F3}"/>
                </a:ext>
              </a:extLst>
            </p:cNvPr>
            <p:cNvSpPr txBox="1"/>
            <p:nvPr/>
          </p:nvSpPr>
          <p:spPr>
            <a:xfrm>
              <a:off x="7752859" y="4200334"/>
              <a:ext cx="55656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예측</a:t>
              </a:r>
            </a:p>
          </p:txBody>
        </p:sp>
      </p:grpSp>
    </p:spTree>
    <p:extLst>
      <p:ext uri="{BB962C8B-B14F-4D97-AF65-F5344CB8AC3E}">
        <p14:creationId xmlns:p14="http://schemas.microsoft.com/office/powerpoint/2010/main" val="295775011"/>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3101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4.1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행렬 곱 연산</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4.2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배치경사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4.3 2</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개의 층을 가진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4.4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다층 신경망의 경사 하강법 구현</a:t>
            </a:r>
            <a:endPar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endParaRP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4.5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미니배치 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4.6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다중분류 다층 신경망을 이해한다</a:t>
            </a: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4.7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케라스를 이용한 다층신경망의 다양한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4.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다층 신경망 이해</a:t>
            </a:r>
          </a:p>
        </p:txBody>
      </p:sp>
    </p:spTree>
    <p:extLst>
      <p:ext uri="{BB962C8B-B14F-4D97-AF65-F5344CB8AC3E}">
        <p14:creationId xmlns:p14="http://schemas.microsoft.com/office/powerpoint/2010/main" val="2953149948"/>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타원 60">
            <a:extLst>
              <a:ext uri="{FF2B5EF4-FFF2-40B4-BE49-F238E27FC236}">
                <a16:creationId xmlns:a16="http://schemas.microsoft.com/office/drawing/2014/main" id="{EBBC7F3D-6C27-4D01-A877-C53A8305FA21}"/>
              </a:ext>
            </a:extLst>
          </p:cNvPr>
          <p:cNvSpPr/>
          <p:nvPr/>
        </p:nvSpPr>
        <p:spPr>
          <a:xfrm>
            <a:off x="3208547" y="289511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8" name="타원 97">
            <a:extLst>
              <a:ext uri="{FF2B5EF4-FFF2-40B4-BE49-F238E27FC236}">
                <a16:creationId xmlns:a16="http://schemas.microsoft.com/office/drawing/2014/main" id="{FB81E584-17DD-44C2-9B53-1D6C66BF8EF9}"/>
              </a:ext>
            </a:extLst>
          </p:cNvPr>
          <p:cNvSpPr/>
          <p:nvPr/>
        </p:nvSpPr>
        <p:spPr>
          <a:xfrm>
            <a:off x="1553410" y="289511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9" name="타원 98">
            <a:extLst>
              <a:ext uri="{FF2B5EF4-FFF2-40B4-BE49-F238E27FC236}">
                <a16:creationId xmlns:a16="http://schemas.microsoft.com/office/drawing/2014/main" id="{22875AE1-8EFC-4F66-8FCD-7408BC41E70E}"/>
              </a:ext>
            </a:extLst>
          </p:cNvPr>
          <p:cNvSpPr/>
          <p:nvPr/>
        </p:nvSpPr>
        <p:spPr>
          <a:xfrm>
            <a:off x="4808204" y="289511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다층 신경망 </a:t>
            </a:r>
            <a:r>
              <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backprop </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이해</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cxnSp>
        <p:nvCxnSpPr>
          <p:cNvPr id="48" name="직선 화살표 연결선 47">
            <a:extLst>
              <a:ext uri="{FF2B5EF4-FFF2-40B4-BE49-F238E27FC236}">
                <a16:creationId xmlns:a16="http://schemas.microsoft.com/office/drawing/2014/main" id="{A6E6EE73-C71D-432C-AB0D-33063DDD8F65}"/>
              </a:ext>
            </a:extLst>
          </p:cNvPr>
          <p:cNvCxnSpPr>
            <a:cxnSpLocks/>
            <a:stCxn id="52" idx="3"/>
          </p:cNvCxnSpPr>
          <p:nvPr/>
        </p:nvCxnSpPr>
        <p:spPr>
          <a:xfrm flipV="1">
            <a:off x="938691" y="3321870"/>
            <a:ext cx="611206" cy="128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a16="http://schemas.microsoft.com/office/drawing/2014/main" id="{6E3DECBD-3BA2-4C73-A14D-4131CC63A35E}"/>
              </a:ext>
            </a:extLst>
          </p:cNvPr>
          <p:cNvCxnSpPr>
            <a:cxnSpLocks/>
            <a:endCxn id="98" idx="1"/>
          </p:cNvCxnSpPr>
          <p:nvPr/>
        </p:nvCxnSpPr>
        <p:spPr>
          <a:xfrm>
            <a:off x="1284780" y="2613350"/>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8345A5DE-B81D-49A6-ADA3-745BAE47FBC8}"/>
              </a:ext>
            </a:extLst>
          </p:cNvPr>
          <p:cNvCxnSpPr>
            <a:cxnSpLocks/>
            <a:endCxn id="98" idx="3"/>
          </p:cNvCxnSpPr>
          <p:nvPr/>
        </p:nvCxnSpPr>
        <p:spPr>
          <a:xfrm flipV="1">
            <a:off x="1276802" y="3583591"/>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352E644A-F660-4664-B2D1-364E536456A1}"/>
                  </a:ext>
                </a:extLst>
              </p:cNvPr>
              <p:cNvSpPr txBox="1"/>
              <p:nvPr/>
            </p:nvSpPr>
            <p:spPr>
              <a:xfrm>
                <a:off x="885004" y="2243896"/>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1</m:t>
                          </m:r>
                        </m:sub>
                      </m:sSub>
                    </m:oMath>
                  </m:oMathPara>
                </a14:m>
                <a:endParaRPr lang="ko-KR" altLang="en-US" sz="2000">
                  <a:solidFill>
                    <a:schemeClr val="tx1"/>
                  </a:solidFill>
                  <a:latin typeface="Cambria Math" panose="02040503050406030204" pitchFamily="18" charset="0"/>
                </a:endParaRPr>
              </a:p>
            </p:txBody>
          </p:sp>
        </mc:Choice>
        <mc:Fallback xmlns="">
          <p:sp>
            <p:nvSpPr>
              <p:cNvPr id="51" name="TextBox 50">
                <a:extLst>
                  <a:ext uri="{FF2B5EF4-FFF2-40B4-BE49-F238E27FC236}">
                    <a16:creationId xmlns:a16="http://schemas.microsoft.com/office/drawing/2014/main" id="{352E644A-F660-4664-B2D1-364E536456A1}"/>
                  </a:ext>
                </a:extLst>
              </p:cNvPr>
              <p:cNvSpPr txBox="1">
                <a:spLocks noRot="1" noChangeAspect="1" noMove="1" noResize="1" noEditPoints="1" noAdjustHandles="1" noChangeArrowheads="1" noChangeShapeType="1" noTextEdit="1"/>
              </p:cNvSpPr>
              <p:nvPr/>
            </p:nvSpPr>
            <p:spPr>
              <a:xfrm>
                <a:off x="885004" y="2243896"/>
                <a:ext cx="386575" cy="400110"/>
              </a:xfrm>
              <a:prstGeom prst="rect">
                <a:avLst/>
              </a:prstGeom>
              <a:blipFill>
                <a:blip r:embed="rId3"/>
                <a:stretch>
                  <a:fillRect r="-20313" b="-3030"/>
                </a:stretch>
              </a:blipFill>
            </p:spPr>
            <p:txBody>
              <a:bodyPr/>
              <a:lstStyle/>
              <a:p>
                <a:r>
                  <a:rPr lang="ko-KR" altLang="en-US">
                    <a:noFill/>
                  </a:rPr>
                  <a:t> </a:t>
                </a:r>
              </a:p>
            </p:txBody>
          </p:sp>
        </mc:Fallback>
      </mc:AlternateContent>
      <p:sp>
        <p:nvSpPr>
          <p:cNvPr id="52" name="TextBox 51">
            <a:extLst>
              <a:ext uri="{FF2B5EF4-FFF2-40B4-BE49-F238E27FC236}">
                <a16:creationId xmlns:a16="http://schemas.microsoft.com/office/drawing/2014/main" id="{780664E7-87F6-4E92-9735-1A5A60C33D38}"/>
              </a:ext>
            </a:extLst>
          </p:cNvPr>
          <p:cNvSpPr txBox="1"/>
          <p:nvPr/>
        </p:nvSpPr>
        <p:spPr>
          <a:xfrm>
            <a:off x="552116" y="3123097"/>
            <a:ext cx="386575" cy="400110"/>
          </a:xfrm>
          <a:prstGeom prst="rect">
            <a:avLst/>
          </a:prstGeom>
          <a:noFill/>
        </p:spPr>
        <p:txBody>
          <a:bodyPr wrap="square" rtlCol="0">
            <a:spAutoFit/>
          </a:bodyPr>
          <a:lstStyle/>
          <a:p>
            <a:pPr algn="l"/>
            <a:r>
              <a:rPr lang="en-US" altLang="ko-KR" sz="2000">
                <a:solidFill>
                  <a:schemeClr val="tx1"/>
                </a:solidFill>
                <a:latin typeface="Cambria Math" panose="02040503050406030204" pitchFamily="18" charset="0"/>
              </a:rPr>
              <a:t>X</a:t>
            </a:r>
            <a:endParaRPr lang="ko-KR" altLang="en-US" sz="2000">
              <a:solidFill>
                <a:schemeClr val="tx1"/>
              </a:solidFill>
              <a:latin typeface="Cambria Math" panose="02040503050406030204" pitchFamily="18" charset="0"/>
            </a:endParaRPr>
          </a:p>
        </p:txBody>
      </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99944B82-1647-4914-8E04-222997350FA3}"/>
                  </a:ext>
                </a:extLst>
              </p:cNvPr>
              <p:cNvSpPr txBox="1"/>
              <p:nvPr/>
            </p:nvSpPr>
            <p:spPr>
              <a:xfrm>
                <a:off x="938691" y="3867147"/>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b</m:t>
                          </m:r>
                        </m:e>
                        <m:sub>
                          <m:r>
                            <a:rPr lang="en-US" altLang="ko-KR" sz="2000" i="1">
                              <a:solidFill>
                                <a:schemeClr val="tx1"/>
                              </a:solidFill>
                              <a:latin typeface="Cambria Math" panose="02040503050406030204" pitchFamily="18" charset="0"/>
                            </a:rPr>
                            <m:t>1</m:t>
                          </m:r>
                        </m:sub>
                      </m:sSub>
                    </m:oMath>
                  </m:oMathPara>
                </a14:m>
                <a:endParaRPr lang="ko-KR" altLang="en-US" sz="2000">
                  <a:solidFill>
                    <a:schemeClr val="tx1"/>
                  </a:solidFill>
                  <a:latin typeface="Cambria Math" panose="02040503050406030204" pitchFamily="18" charset="0"/>
                </a:endParaRPr>
              </a:p>
            </p:txBody>
          </p:sp>
        </mc:Choice>
        <mc:Fallback xmlns="">
          <p:sp>
            <p:nvSpPr>
              <p:cNvPr id="53" name="TextBox 52">
                <a:extLst>
                  <a:ext uri="{FF2B5EF4-FFF2-40B4-BE49-F238E27FC236}">
                    <a16:creationId xmlns:a16="http://schemas.microsoft.com/office/drawing/2014/main" id="{99944B82-1647-4914-8E04-222997350FA3}"/>
                  </a:ext>
                </a:extLst>
              </p:cNvPr>
              <p:cNvSpPr txBox="1">
                <a:spLocks noRot="1" noChangeAspect="1" noMove="1" noResize="1" noEditPoints="1" noAdjustHandles="1" noChangeArrowheads="1" noChangeShapeType="1" noTextEdit="1"/>
              </p:cNvSpPr>
              <p:nvPr/>
            </p:nvSpPr>
            <p:spPr>
              <a:xfrm>
                <a:off x="938691" y="3867147"/>
                <a:ext cx="386575" cy="400110"/>
              </a:xfrm>
              <a:prstGeom prst="rect">
                <a:avLst/>
              </a:prstGeom>
              <a:blipFill>
                <a:blip r:embed="rId4"/>
                <a:stretch>
                  <a:fillRect r="-3175" b="-3030"/>
                </a:stretch>
              </a:blipFill>
            </p:spPr>
            <p:txBody>
              <a:bodyPr/>
              <a:lstStyle/>
              <a:p>
                <a:r>
                  <a:rPr lang="ko-KR" altLang="en-US">
                    <a:noFill/>
                  </a:rPr>
                  <a:t> </a:t>
                </a:r>
              </a:p>
            </p:txBody>
          </p:sp>
        </mc:Fallback>
      </mc:AlternateContent>
      <p:cxnSp>
        <p:nvCxnSpPr>
          <p:cNvPr id="56" name="직선 화살표 연결선 55">
            <a:extLst>
              <a:ext uri="{FF2B5EF4-FFF2-40B4-BE49-F238E27FC236}">
                <a16:creationId xmlns:a16="http://schemas.microsoft.com/office/drawing/2014/main" id="{2148893F-59A3-45DB-8579-C4448D5F015D}"/>
              </a:ext>
            </a:extLst>
          </p:cNvPr>
          <p:cNvCxnSpPr>
            <a:cxnSpLocks/>
            <a:stCxn id="98" idx="6"/>
            <a:endCxn id="61" idx="2"/>
          </p:cNvCxnSpPr>
          <p:nvPr/>
        </p:nvCxnSpPr>
        <p:spPr>
          <a:xfrm>
            <a:off x="2360012" y="3298414"/>
            <a:ext cx="84853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5F69D3F1-BDF3-4FD1-BCCA-3383D0A3EE2A}"/>
                  </a:ext>
                </a:extLst>
              </p:cNvPr>
              <p:cNvSpPr txBox="1"/>
              <p:nvPr/>
            </p:nvSpPr>
            <p:spPr>
              <a:xfrm>
                <a:off x="2605102" y="3322576"/>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1</m:t>
                          </m:r>
                        </m:sub>
                      </m:sSub>
                    </m:oMath>
                  </m:oMathPara>
                </a14:m>
                <a:endParaRPr lang="ko-KR" altLang="en-US" sz="2000">
                  <a:solidFill>
                    <a:schemeClr val="tx1"/>
                  </a:solidFill>
                  <a:latin typeface="Cambria Math" panose="02040503050406030204" pitchFamily="18" charset="0"/>
                </a:endParaRPr>
              </a:p>
            </p:txBody>
          </p:sp>
        </mc:Choice>
        <mc:Fallback xmlns="">
          <p:sp>
            <p:nvSpPr>
              <p:cNvPr id="57" name="TextBox 56">
                <a:extLst>
                  <a:ext uri="{FF2B5EF4-FFF2-40B4-BE49-F238E27FC236}">
                    <a16:creationId xmlns:a16="http://schemas.microsoft.com/office/drawing/2014/main" id="{5F69D3F1-BDF3-4FD1-BCCA-3383D0A3EE2A}"/>
                  </a:ext>
                </a:extLst>
              </p:cNvPr>
              <p:cNvSpPr txBox="1">
                <a:spLocks noRot="1" noChangeAspect="1" noMove="1" noResize="1" noEditPoints="1" noAdjustHandles="1" noChangeArrowheads="1" noChangeShapeType="1" noTextEdit="1"/>
              </p:cNvSpPr>
              <p:nvPr/>
            </p:nvSpPr>
            <p:spPr>
              <a:xfrm>
                <a:off x="2605102" y="3322576"/>
                <a:ext cx="386575" cy="400110"/>
              </a:xfrm>
              <a:prstGeom prst="rect">
                <a:avLst/>
              </a:prstGeom>
              <a:blipFill>
                <a:blip r:embed="rId5"/>
                <a:stretch>
                  <a:fillRect r="-1563" b="-3030"/>
                </a:stretch>
              </a:blipFill>
            </p:spPr>
            <p:txBody>
              <a:bodyPr/>
              <a:lstStyle/>
              <a:p>
                <a:r>
                  <a:rPr lang="ko-KR" altLang="en-US">
                    <a:noFill/>
                  </a:rPr>
                  <a:t> </a:t>
                </a:r>
              </a:p>
            </p:txBody>
          </p:sp>
        </mc:Fallback>
      </mc:AlternateContent>
      <p:sp>
        <p:nvSpPr>
          <p:cNvPr id="58" name="타원 57">
            <a:extLst>
              <a:ext uri="{FF2B5EF4-FFF2-40B4-BE49-F238E27FC236}">
                <a16:creationId xmlns:a16="http://schemas.microsoft.com/office/drawing/2014/main" id="{6598001B-7771-4B4B-B73C-51122852F1DF}"/>
              </a:ext>
            </a:extLst>
          </p:cNvPr>
          <p:cNvSpPr/>
          <p:nvPr/>
        </p:nvSpPr>
        <p:spPr>
          <a:xfrm>
            <a:off x="8037735" y="289511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70C2C141-57C1-4BE4-A1CE-B15C30D3B81A}"/>
                  </a:ext>
                </a:extLst>
              </p:cNvPr>
              <p:cNvSpPr txBox="1"/>
              <p:nvPr/>
            </p:nvSpPr>
            <p:spPr>
              <a:xfrm>
                <a:off x="9556259" y="3067581"/>
                <a:ext cx="386575"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59" name="TextBox 58">
                <a:extLst>
                  <a:ext uri="{FF2B5EF4-FFF2-40B4-BE49-F238E27FC236}">
                    <a16:creationId xmlns:a16="http://schemas.microsoft.com/office/drawing/2014/main" id="{70C2C141-57C1-4BE4-A1CE-B15C30D3B81A}"/>
                  </a:ext>
                </a:extLst>
              </p:cNvPr>
              <p:cNvSpPr txBox="1">
                <a:spLocks noRot="1" noChangeAspect="1" noMove="1" noResize="1" noEditPoints="1" noAdjustHandles="1" noChangeArrowheads="1" noChangeShapeType="1" noTextEdit="1"/>
              </p:cNvSpPr>
              <p:nvPr/>
            </p:nvSpPr>
            <p:spPr>
              <a:xfrm>
                <a:off x="9556259" y="3067581"/>
                <a:ext cx="386575" cy="461665"/>
              </a:xfrm>
              <a:prstGeom prst="rect">
                <a:avLst/>
              </a:prstGeom>
              <a:blipFill>
                <a:blip r:embed="rId6"/>
                <a:stretch>
                  <a:fillRect l="-1587" t="-3947" r="-19048" b="-10526"/>
                </a:stretch>
              </a:blipFill>
            </p:spPr>
            <p:txBody>
              <a:bodyPr/>
              <a:lstStyle/>
              <a:p>
                <a:r>
                  <a:rPr lang="ko-KR" altLang="en-US">
                    <a:noFill/>
                  </a:rPr>
                  <a:t> </a:t>
                </a:r>
              </a:p>
            </p:txBody>
          </p:sp>
        </mc:Fallback>
      </mc:AlternateContent>
      <p:cxnSp>
        <p:nvCxnSpPr>
          <p:cNvPr id="60" name="직선 화살표 연결선 59">
            <a:extLst>
              <a:ext uri="{FF2B5EF4-FFF2-40B4-BE49-F238E27FC236}">
                <a16:creationId xmlns:a16="http://schemas.microsoft.com/office/drawing/2014/main" id="{5A0D5704-62A1-49A3-936C-060DCB863FA9}"/>
              </a:ext>
            </a:extLst>
          </p:cNvPr>
          <p:cNvCxnSpPr>
            <a:cxnSpLocks/>
            <a:stCxn id="58" idx="6"/>
            <a:endCxn id="59" idx="1"/>
          </p:cNvCxnSpPr>
          <p:nvPr/>
        </p:nvCxnSpPr>
        <p:spPr>
          <a:xfrm>
            <a:off x="8844337" y="3298414"/>
            <a:ext cx="71192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D65DAA4B-2150-46A4-8FEE-AAED447C2049}"/>
              </a:ext>
            </a:extLst>
          </p:cNvPr>
          <p:cNvCxnSpPr>
            <a:cxnSpLocks/>
            <a:stCxn id="122" idx="6"/>
            <a:endCxn id="58" idx="2"/>
          </p:cNvCxnSpPr>
          <p:nvPr/>
        </p:nvCxnSpPr>
        <p:spPr>
          <a:xfrm flipV="1">
            <a:off x="7214464" y="3298414"/>
            <a:ext cx="823271" cy="40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연결선: 꺾임 66">
            <a:extLst>
              <a:ext uri="{FF2B5EF4-FFF2-40B4-BE49-F238E27FC236}">
                <a16:creationId xmlns:a16="http://schemas.microsoft.com/office/drawing/2014/main" id="{5EEAE3D7-76A3-4045-8F2D-4EEB34FD0556}"/>
              </a:ext>
            </a:extLst>
          </p:cNvPr>
          <p:cNvCxnSpPr>
            <a:cxnSpLocks/>
          </p:cNvCxnSpPr>
          <p:nvPr/>
        </p:nvCxnSpPr>
        <p:spPr>
          <a:xfrm rot="16200000" flipV="1">
            <a:off x="6821198" y="2366812"/>
            <a:ext cx="651386" cy="823116"/>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B463EF38-10FA-400C-8E8E-C38FC08E4E70}"/>
              </a:ext>
            </a:extLst>
          </p:cNvPr>
          <p:cNvSpPr txBox="1"/>
          <p:nvPr/>
        </p:nvSpPr>
        <p:spPr>
          <a:xfrm>
            <a:off x="6639455" y="1976851"/>
            <a:ext cx="1420582"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역방향 계산</a:t>
            </a:r>
          </a:p>
        </p:txBody>
      </p:sp>
      <mc:AlternateContent xmlns:mc="http://schemas.openxmlformats.org/markup-compatibility/2006" xmlns:a14="http://schemas.microsoft.com/office/drawing/2010/main">
        <mc:Choice Requires="a14">
          <p:sp>
            <p:nvSpPr>
              <p:cNvPr id="71" name="직사각형 70">
                <a:extLst>
                  <a:ext uri="{FF2B5EF4-FFF2-40B4-BE49-F238E27FC236}">
                    <a16:creationId xmlns:a16="http://schemas.microsoft.com/office/drawing/2014/main" id="{B0347D10-DF83-4048-8C08-63FE119B16CD}"/>
                  </a:ext>
                </a:extLst>
              </p:cNvPr>
              <p:cNvSpPr/>
              <p:nvPr/>
            </p:nvSpPr>
            <p:spPr>
              <a:xfrm>
                <a:off x="3201522" y="3084462"/>
                <a:ext cx="874108" cy="51603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400" b="1" i="1">
                              <a:solidFill>
                                <a:srgbClr val="000000"/>
                              </a:solidFill>
                              <a:latin typeface="Cambria Math" panose="02040503050406030204" pitchFamily="18" charset="0"/>
                              <a:ea typeface="Cambria Math" panose="02040503050406030204" pitchFamily="18" charset="0"/>
                            </a:rPr>
                          </m:ctrlPr>
                        </m:fPr>
                        <m:num>
                          <m:r>
                            <a:rPr lang="en-US" altLang="ko-KR" sz="1400" b="1" i="1">
                              <a:solidFill>
                                <a:schemeClr val="tx1"/>
                              </a:solidFill>
                              <a:latin typeface="Cambria Math" panose="02040503050406030204" pitchFamily="18" charset="0"/>
                              <a:ea typeface="Cambria Math" panose="02040503050406030204" pitchFamily="18" charset="0"/>
                            </a:rPr>
                            <m:t>𝟏</m:t>
                          </m:r>
                        </m:num>
                        <m:den>
                          <m:r>
                            <a:rPr lang="en-US" altLang="ko-KR" sz="1400" b="1" i="1">
                              <a:solidFill>
                                <a:srgbClr val="000000"/>
                              </a:solidFill>
                              <a:latin typeface="Cambria Math" panose="02040503050406030204" pitchFamily="18" charset="0"/>
                              <a:ea typeface="Cambria Math" panose="02040503050406030204" pitchFamily="18" charset="0"/>
                            </a:rPr>
                            <m:t>𝟏</m:t>
                          </m:r>
                          <m:sSup>
                            <m:sSupPr>
                              <m:ctrlPr>
                                <a:rPr lang="en-US" altLang="ko-KR" sz="1400" b="1" i="1">
                                  <a:solidFill>
                                    <a:schemeClr val="tx1"/>
                                  </a:solidFill>
                                  <a:latin typeface="Cambria Math" panose="02040503050406030204" pitchFamily="18" charset="0"/>
                                  <a:ea typeface="Cambria Math" panose="02040503050406030204" pitchFamily="18" charset="0"/>
                                </a:rPr>
                              </m:ctrlPr>
                            </m:sSupPr>
                            <m:e>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𝒆</m:t>
                              </m:r>
                            </m:e>
                            <m:sup>
                              <m:r>
                                <a:rPr lang="en-US" altLang="ko-KR" sz="1400" b="1" i="1">
                                  <a:solidFill>
                                    <a:schemeClr val="tx1"/>
                                  </a:solidFill>
                                  <a:latin typeface="Cambria Math" panose="02040503050406030204" pitchFamily="18" charset="0"/>
                                  <a:ea typeface="Cambria Math" panose="02040503050406030204" pitchFamily="18" charset="0"/>
                                </a:rPr>
                                <m:t>−</m:t>
                              </m:r>
                              <m:sSub>
                                <m:sSubPr>
                                  <m:ctrlPr>
                                    <a:rPr lang="en-US" altLang="ko-KR" sz="1400" b="1"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1400" b="1" i="1">
                                      <a:solidFill>
                                        <a:schemeClr val="tx1"/>
                                      </a:solidFill>
                                      <a:latin typeface="Cambria Math" panose="02040503050406030204" pitchFamily="18" charset="0"/>
                                      <a:ea typeface="Cambria Math" panose="02040503050406030204" pitchFamily="18" charset="0"/>
                                    </a:rPr>
                                    <m:t>Z</m:t>
                                  </m:r>
                                </m:e>
                                <m:sub>
                                  <m:r>
                                    <a:rPr lang="en-US" altLang="ko-KR" sz="1400" b="1" i="1">
                                      <a:solidFill>
                                        <a:schemeClr val="tx1"/>
                                      </a:solidFill>
                                      <a:latin typeface="Cambria Math" panose="02040503050406030204" pitchFamily="18" charset="0"/>
                                      <a:ea typeface="Cambria Math" panose="02040503050406030204" pitchFamily="18" charset="0"/>
                                    </a:rPr>
                                    <m:t>1</m:t>
                                  </m:r>
                                </m:sub>
                              </m:sSub>
                            </m:sup>
                          </m:sSup>
                        </m:den>
                      </m:f>
                    </m:oMath>
                  </m:oMathPara>
                </a14:m>
                <a:endParaRPr lang="ko-KR" altLang="en-US" sz="1400" b="1"/>
              </a:p>
            </p:txBody>
          </p:sp>
        </mc:Choice>
        <mc:Fallback xmlns="">
          <p:sp>
            <p:nvSpPr>
              <p:cNvPr id="71" name="직사각형 70">
                <a:extLst>
                  <a:ext uri="{FF2B5EF4-FFF2-40B4-BE49-F238E27FC236}">
                    <a16:creationId xmlns:a16="http://schemas.microsoft.com/office/drawing/2014/main" id="{B0347D10-DF83-4048-8C08-63FE119B16CD}"/>
                  </a:ext>
                </a:extLst>
              </p:cNvPr>
              <p:cNvSpPr>
                <a:spLocks noRot="1" noChangeAspect="1" noMove="1" noResize="1" noEditPoints="1" noAdjustHandles="1" noChangeArrowheads="1" noChangeShapeType="1" noTextEdit="1"/>
              </p:cNvSpPr>
              <p:nvPr/>
            </p:nvSpPr>
            <p:spPr>
              <a:xfrm>
                <a:off x="3201522" y="3084462"/>
                <a:ext cx="874108" cy="516039"/>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3E804D67-FE73-4822-B8E9-5CC0C68B7BDE}"/>
                  </a:ext>
                </a:extLst>
              </p:cNvPr>
              <p:cNvSpPr txBox="1"/>
              <p:nvPr/>
            </p:nvSpPr>
            <p:spPr>
              <a:xfrm>
                <a:off x="8058576" y="3085327"/>
                <a:ext cx="816827"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a:solidFill>
                                <a:schemeClr val="tx1"/>
                              </a:solidFill>
                              <a:latin typeface="Cambria Math" panose="02040503050406030204" pitchFamily="18" charset="0"/>
                            </a:rPr>
                            <m:t>𝑨</m:t>
                          </m:r>
                        </m:e>
                        <m:sub>
                          <m:r>
                            <a:rPr lang="en-US" altLang="ko-KR" sz="1400" b="1" i="1" smtClean="0">
                              <a:solidFill>
                                <a:schemeClr val="tx1"/>
                              </a:solidFill>
                              <a:latin typeface="Cambria Math" panose="02040503050406030204" pitchFamily="18" charset="0"/>
                            </a:rPr>
                            <m:t>2</m:t>
                          </m:r>
                        </m:sub>
                      </m:sSub>
                      <m:r>
                        <a:rPr lang="en-US" altLang="ko-KR" sz="1400" b="1" i="1" smtClean="0">
                          <a:solidFill>
                            <a:schemeClr val="tx1"/>
                          </a:solidFill>
                          <a:latin typeface="Cambria Math" panose="02040503050406030204" pitchFamily="18" charset="0"/>
                          <a:ea typeface="Cambria Math" panose="02040503050406030204" pitchFamily="18" charset="0"/>
                        </a:rPr>
                        <m:t>≥</m:t>
                      </m:r>
                      <m:r>
                        <a:rPr lang="en-US" altLang="ko-KR" sz="1400" b="1" i="1" smtClean="0">
                          <a:solidFill>
                            <a:schemeClr val="tx1"/>
                          </a:solidFill>
                          <a:latin typeface="Cambria Math" panose="02040503050406030204" pitchFamily="18" charset="0"/>
                          <a:ea typeface="Cambria Math" panose="02040503050406030204" pitchFamily="18" charset="0"/>
                        </a:rPr>
                        <m:t>𝟎</m:t>
                      </m:r>
                      <m:r>
                        <a:rPr lang="en-US" altLang="ko-KR" sz="1400" b="1" i="1" smtClean="0">
                          <a:solidFill>
                            <a:schemeClr val="tx1"/>
                          </a:solidFill>
                          <a:latin typeface="Cambria Math" panose="02040503050406030204" pitchFamily="18" charset="0"/>
                          <a:ea typeface="Cambria Math" panose="02040503050406030204" pitchFamily="18" charset="0"/>
                        </a:rPr>
                        <m:t>.</m:t>
                      </m:r>
                      <m:r>
                        <a:rPr lang="en-US" altLang="ko-KR" sz="1400" b="1" i="1" smtClean="0">
                          <a:solidFill>
                            <a:schemeClr val="tx1"/>
                          </a:solidFill>
                          <a:latin typeface="Cambria Math" panose="02040503050406030204" pitchFamily="18" charset="0"/>
                          <a:ea typeface="Cambria Math" panose="02040503050406030204" pitchFamily="18" charset="0"/>
                        </a:rPr>
                        <m:t>𝟓</m:t>
                      </m:r>
                    </m:oMath>
                  </m:oMathPara>
                </a14:m>
                <a:endParaRPr lang="en-US" altLang="ko-KR" sz="1400" b="1">
                  <a:solidFill>
                    <a:schemeClr val="tx1"/>
                  </a:solidFill>
                  <a:latin typeface="Consolas" panose="020B0609020204030204" pitchFamily="49"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a:solidFill>
                                <a:schemeClr val="tx1"/>
                              </a:solidFill>
                              <a:latin typeface="Cambria Math" panose="02040503050406030204" pitchFamily="18" charset="0"/>
                            </a:rPr>
                            <m:t>𝑨</m:t>
                          </m:r>
                        </m:e>
                        <m:sub>
                          <m:r>
                            <a:rPr lang="en-US" altLang="ko-KR" sz="1400" b="1" i="1" smtClean="0">
                              <a:solidFill>
                                <a:schemeClr val="tx1"/>
                              </a:solidFill>
                              <a:latin typeface="Cambria Math" panose="02040503050406030204" pitchFamily="18" charset="0"/>
                            </a:rPr>
                            <m:t>2</m:t>
                          </m:r>
                        </m:sub>
                      </m:sSub>
                      <m:r>
                        <a:rPr lang="en-US" altLang="ko-KR" sz="1400" b="1" i="1" smtClean="0">
                          <a:solidFill>
                            <a:schemeClr val="tx1"/>
                          </a:solidFill>
                          <a:latin typeface="Cambria Math" panose="02040503050406030204" pitchFamily="18" charset="0"/>
                          <a:ea typeface="Cambria Math" panose="02040503050406030204" pitchFamily="18" charset="0"/>
                        </a:rPr>
                        <m:t>&lt;</m:t>
                      </m:r>
                      <m:r>
                        <a:rPr lang="en-US" altLang="ko-KR" sz="1400" b="1" i="1">
                          <a:solidFill>
                            <a:schemeClr val="tx1"/>
                          </a:solidFill>
                          <a:latin typeface="Cambria Math" panose="02040503050406030204" pitchFamily="18" charset="0"/>
                          <a:ea typeface="Cambria Math" panose="02040503050406030204" pitchFamily="18" charset="0"/>
                        </a:rPr>
                        <m:t>𝟎</m:t>
                      </m:r>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𝟓</m:t>
                      </m:r>
                    </m:oMath>
                  </m:oMathPara>
                </a14:m>
                <a:endParaRPr lang="en-US" altLang="ko-KR" sz="1400" b="1">
                  <a:solidFill>
                    <a:schemeClr val="tx1"/>
                  </a:solidFill>
                  <a:latin typeface="Consolas" panose="020B0609020204030204" pitchFamily="49" charset="0"/>
                  <a:ea typeface="Cambria Math" panose="02040503050406030204" pitchFamily="18" charset="0"/>
                </a:endParaRPr>
              </a:p>
            </p:txBody>
          </p:sp>
        </mc:Choice>
        <mc:Fallback xmlns="">
          <p:sp>
            <p:nvSpPr>
              <p:cNvPr id="72" name="TextBox 71">
                <a:extLst>
                  <a:ext uri="{FF2B5EF4-FFF2-40B4-BE49-F238E27FC236}">
                    <a16:creationId xmlns:a16="http://schemas.microsoft.com/office/drawing/2014/main" id="{3E804D67-FE73-4822-B8E9-5CC0C68B7BDE}"/>
                  </a:ext>
                </a:extLst>
              </p:cNvPr>
              <p:cNvSpPr txBox="1">
                <a:spLocks noRot="1" noChangeAspect="1" noMove="1" noResize="1" noEditPoints="1" noAdjustHandles="1" noChangeArrowheads="1" noChangeShapeType="1" noTextEdit="1"/>
              </p:cNvSpPr>
              <p:nvPr/>
            </p:nvSpPr>
            <p:spPr>
              <a:xfrm>
                <a:off x="8058576" y="3085327"/>
                <a:ext cx="816827" cy="430887"/>
              </a:xfrm>
              <a:prstGeom prst="rect">
                <a:avLst/>
              </a:prstGeom>
              <a:blipFill>
                <a:blip r:embed="rId8"/>
                <a:stretch>
                  <a:fillRect l="-746" r="-746" b="-7042"/>
                </a:stretch>
              </a:blipFill>
            </p:spPr>
            <p:txBody>
              <a:bodyPr/>
              <a:lstStyle/>
              <a:p>
                <a:r>
                  <a:rPr lang="ko-KR" altLang="en-US">
                    <a:noFill/>
                  </a:rPr>
                  <a:t> </a:t>
                </a:r>
              </a:p>
            </p:txBody>
          </p:sp>
        </mc:Fallback>
      </mc:AlternateContent>
      <p:sp>
        <p:nvSpPr>
          <p:cNvPr id="75" name="TextBox 74">
            <a:extLst>
              <a:ext uri="{FF2B5EF4-FFF2-40B4-BE49-F238E27FC236}">
                <a16:creationId xmlns:a16="http://schemas.microsoft.com/office/drawing/2014/main" id="{6DBE4B31-B991-47AE-B40C-AC522C15B958}"/>
              </a:ext>
            </a:extLst>
          </p:cNvPr>
          <p:cNvSpPr txBox="1"/>
          <p:nvPr/>
        </p:nvSpPr>
        <p:spPr>
          <a:xfrm>
            <a:off x="8029805" y="4353107"/>
            <a:ext cx="1103187"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손실함수 </a:t>
            </a:r>
            <a:r>
              <a:rPr lang="en-US" altLang="ko-KR">
                <a:solidFill>
                  <a:schemeClr val="tx1"/>
                </a:solidFill>
                <a:latin typeface="고도 M" panose="02000503000000020004" pitchFamily="2" charset="-127"/>
                <a:ea typeface="고도 M" panose="02000503000000020004" pitchFamily="2" charset="-127"/>
              </a:rPr>
              <a:t>L</a:t>
            </a:r>
            <a:endParaRPr lang="ko-KR" altLang="en-US">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CFE1F2CF-AF42-4E6F-8363-263E27B2EE3C}"/>
                  </a:ext>
                </a:extLst>
              </p:cNvPr>
              <p:cNvSpPr txBox="1"/>
              <p:nvPr/>
            </p:nvSpPr>
            <p:spPr>
              <a:xfrm>
                <a:off x="1491660" y="3136554"/>
                <a:ext cx="968937" cy="307777"/>
              </a:xfrm>
              <a:prstGeom prst="rect">
                <a:avLst/>
              </a:prstGeom>
              <a:noFill/>
            </p:spPr>
            <p:txBody>
              <a:bodyPr wrap="square" rtlCol="0">
                <a:spAutoFit/>
              </a:bodyPr>
              <a:lstStyle/>
              <a:p>
                <a14:m>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smtClean="0">
                            <a:solidFill>
                              <a:schemeClr val="tx1"/>
                            </a:solidFill>
                            <a:latin typeface="Cambria Math" panose="02040503050406030204" pitchFamily="18" charset="0"/>
                          </a:rPr>
                          <m:t>𝑿</m:t>
                        </m:r>
                        <m:r>
                          <a:rPr lang="en-US" altLang="ko-KR" sz="1400" b="1" i="1">
                            <a:solidFill>
                              <a:schemeClr val="tx1"/>
                            </a:solidFill>
                            <a:latin typeface="Cambria Math" panose="02040503050406030204" pitchFamily="18" charset="0"/>
                          </a:rPr>
                          <m:t>𝑾</m:t>
                        </m:r>
                      </m:e>
                      <m:sub>
                        <m:r>
                          <a:rPr lang="en-US" altLang="ko-KR" sz="1400" b="1" i="1">
                            <a:solidFill>
                              <a:schemeClr val="tx1"/>
                            </a:solidFill>
                            <a:latin typeface="Cambria Math" panose="02040503050406030204" pitchFamily="18" charset="0"/>
                          </a:rPr>
                          <m:t>𝟏</m:t>
                        </m:r>
                      </m:sub>
                    </m:sSub>
                  </m:oMath>
                </a14:m>
                <a:r>
                  <a:rPr lang="en-US" altLang="ko-KR" sz="1400" b="1">
                    <a:solidFill>
                      <a:schemeClr val="tx1"/>
                    </a:solidFill>
                    <a:latin typeface="Cambria Math" panose="02040503050406030204" pitchFamily="18" charset="0"/>
                  </a:rPr>
                  <a:t>+</a:t>
                </a:r>
                <a:r>
                  <a:rPr lang="en-US" altLang="ko-KR" sz="1400" b="1">
                    <a:solidFill>
                      <a:schemeClr val="tx1"/>
                    </a:solidFill>
                  </a:rPr>
                  <a:t> </a:t>
                </a:r>
                <a14:m>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a:solidFill>
                              <a:schemeClr val="tx1"/>
                            </a:solidFill>
                            <a:latin typeface="Cambria Math" panose="02040503050406030204" pitchFamily="18" charset="0"/>
                          </a:rPr>
                          <m:t>𝒃</m:t>
                        </m:r>
                      </m:e>
                      <m:sub>
                        <m:r>
                          <a:rPr lang="en-US" altLang="ko-KR" sz="1400" b="1" i="1">
                            <a:solidFill>
                              <a:schemeClr val="tx1"/>
                            </a:solidFill>
                            <a:latin typeface="Cambria Math" panose="02040503050406030204" pitchFamily="18" charset="0"/>
                          </a:rPr>
                          <m:t>𝟏</m:t>
                        </m:r>
                      </m:sub>
                    </m:sSub>
                  </m:oMath>
                </a14:m>
                <a:endParaRPr lang="ko-KR" altLang="en-US" sz="1400" b="1">
                  <a:solidFill>
                    <a:schemeClr val="tx1"/>
                  </a:solidFill>
                  <a:latin typeface="Cambria Math" panose="02040503050406030204" pitchFamily="18" charset="0"/>
                </a:endParaRPr>
              </a:p>
            </p:txBody>
          </p:sp>
        </mc:Choice>
        <mc:Fallback xmlns="">
          <p:sp>
            <p:nvSpPr>
              <p:cNvPr id="82" name="TextBox 81">
                <a:extLst>
                  <a:ext uri="{FF2B5EF4-FFF2-40B4-BE49-F238E27FC236}">
                    <a16:creationId xmlns:a16="http://schemas.microsoft.com/office/drawing/2014/main" id="{CFE1F2CF-AF42-4E6F-8363-263E27B2EE3C}"/>
                  </a:ext>
                </a:extLst>
              </p:cNvPr>
              <p:cNvSpPr txBox="1">
                <a:spLocks noRot="1" noChangeAspect="1" noMove="1" noResize="1" noEditPoints="1" noAdjustHandles="1" noChangeArrowheads="1" noChangeShapeType="1" noTextEdit="1"/>
              </p:cNvSpPr>
              <p:nvPr/>
            </p:nvSpPr>
            <p:spPr>
              <a:xfrm>
                <a:off x="1491660" y="3136554"/>
                <a:ext cx="968937" cy="307777"/>
              </a:xfrm>
              <a:prstGeom prst="rect">
                <a:avLst/>
              </a:prstGeom>
              <a:blipFill>
                <a:blip r:embed="rId9"/>
                <a:stretch>
                  <a:fillRect t="-6000" b="-18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AB241870-BA2A-4386-9D52-DB81A2CF0863}"/>
                  </a:ext>
                </a:extLst>
              </p:cNvPr>
              <p:cNvSpPr txBox="1"/>
              <p:nvPr/>
            </p:nvSpPr>
            <p:spPr>
              <a:xfrm>
                <a:off x="4711992" y="3142074"/>
                <a:ext cx="1028057" cy="307777"/>
              </a:xfrm>
              <a:prstGeom prst="rect">
                <a:avLst/>
              </a:prstGeom>
              <a:noFill/>
            </p:spPr>
            <p:txBody>
              <a:bodyPr wrap="square" rtlCol="0">
                <a:spAutoFit/>
              </a:bodyPr>
              <a:lstStyle/>
              <a:p>
                <a14:m>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smtClean="0">
                            <a:solidFill>
                              <a:schemeClr val="tx1"/>
                            </a:solidFill>
                            <a:latin typeface="Cambria Math" panose="02040503050406030204" pitchFamily="18" charset="0"/>
                          </a:rPr>
                          <m:t>𝑨</m:t>
                        </m:r>
                      </m:e>
                      <m:sub>
                        <m:r>
                          <a:rPr lang="en-US" altLang="ko-KR" sz="1400" b="1" i="1">
                            <a:solidFill>
                              <a:schemeClr val="tx1"/>
                            </a:solidFill>
                            <a:latin typeface="Cambria Math" panose="02040503050406030204" pitchFamily="18" charset="0"/>
                          </a:rPr>
                          <m:t>𝟏</m:t>
                        </m:r>
                      </m:sub>
                    </m:sSub>
                    <m:sSub>
                      <m:sSubPr>
                        <m:ctrlPr>
                          <a:rPr lang="en-US" altLang="ko-KR" sz="1400" b="1" i="1">
                            <a:solidFill>
                              <a:schemeClr val="tx1"/>
                            </a:solidFill>
                            <a:latin typeface="Cambria Math" panose="02040503050406030204" pitchFamily="18" charset="0"/>
                          </a:rPr>
                        </m:ctrlPr>
                      </m:sSubPr>
                      <m:e>
                        <m:r>
                          <a:rPr lang="en-US" altLang="ko-KR" sz="1400" b="1" i="1">
                            <a:solidFill>
                              <a:schemeClr val="tx1"/>
                            </a:solidFill>
                            <a:latin typeface="Cambria Math" panose="02040503050406030204" pitchFamily="18" charset="0"/>
                          </a:rPr>
                          <m:t>𝑾</m:t>
                        </m:r>
                      </m:e>
                      <m:sub>
                        <m:r>
                          <a:rPr lang="en-US" altLang="ko-KR" sz="1400" b="1" i="1">
                            <a:solidFill>
                              <a:schemeClr val="tx1"/>
                            </a:solidFill>
                            <a:latin typeface="Cambria Math" panose="02040503050406030204" pitchFamily="18" charset="0"/>
                          </a:rPr>
                          <m:t>𝟐</m:t>
                        </m:r>
                      </m:sub>
                    </m:sSub>
                  </m:oMath>
                </a14:m>
                <a:r>
                  <a:rPr lang="en-US" altLang="ko-KR" sz="1400" b="1">
                    <a:solidFill>
                      <a:schemeClr val="tx1"/>
                    </a:solidFill>
                    <a:latin typeface="Cambria Math" panose="02040503050406030204" pitchFamily="18" charset="0"/>
                  </a:rPr>
                  <a:t>+</a:t>
                </a:r>
                <a:r>
                  <a:rPr lang="en-US" altLang="ko-KR" sz="1400" b="1">
                    <a:solidFill>
                      <a:schemeClr val="tx1"/>
                    </a:solidFill>
                  </a:rPr>
                  <a:t> </a:t>
                </a:r>
                <a14:m>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a:solidFill>
                              <a:schemeClr val="tx1"/>
                            </a:solidFill>
                            <a:latin typeface="Cambria Math" panose="02040503050406030204" pitchFamily="18" charset="0"/>
                          </a:rPr>
                          <m:t>𝒃</m:t>
                        </m:r>
                      </m:e>
                      <m:sub>
                        <m:r>
                          <a:rPr lang="en-US" altLang="ko-KR" sz="1400" b="1" i="1" smtClean="0">
                            <a:solidFill>
                              <a:schemeClr val="tx1"/>
                            </a:solidFill>
                            <a:latin typeface="Cambria Math" panose="02040503050406030204" pitchFamily="18" charset="0"/>
                          </a:rPr>
                          <m:t>𝟐</m:t>
                        </m:r>
                      </m:sub>
                    </m:sSub>
                  </m:oMath>
                </a14:m>
                <a:endParaRPr lang="ko-KR" altLang="en-US" sz="1400" b="1">
                  <a:solidFill>
                    <a:schemeClr val="tx1"/>
                  </a:solidFill>
                  <a:latin typeface="Cambria Math" panose="02040503050406030204" pitchFamily="18" charset="0"/>
                </a:endParaRPr>
              </a:p>
            </p:txBody>
          </p:sp>
        </mc:Choice>
        <mc:Fallback xmlns="">
          <p:sp>
            <p:nvSpPr>
              <p:cNvPr id="90" name="TextBox 89">
                <a:extLst>
                  <a:ext uri="{FF2B5EF4-FFF2-40B4-BE49-F238E27FC236}">
                    <a16:creationId xmlns:a16="http://schemas.microsoft.com/office/drawing/2014/main" id="{AB241870-BA2A-4386-9D52-DB81A2CF0863}"/>
                  </a:ext>
                </a:extLst>
              </p:cNvPr>
              <p:cNvSpPr txBox="1">
                <a:spLocks noRot="1" noChangeAspect="1" noMove="1" noResize="1" noEditPoints="1" noAdjustHandles="1" noChangeArrowheads="1" noChangeShapeType="1" noTextEdit="1"/>
              </p:cNvSpPr>
              <p:nvPr/>
            </p:nvSpPr>
            <p:spPr>
              <a:xfrm>
                <a:off x="4711992" y="3142074"/>
                <a:ext cx="1028057" cy="307777"/>
              </a:xfrm>
              <a:prstGeom prst="rect">
                <a:avLst/>
              </a:prstGeom>
              <a:blipFill>
                <a:blip r:embed="rId10"/>
                <a:stretch>
                  <a:fillRect t="-3922" b="-17647"/>
                </a:stretch>
              </a:blipFill>
            </p:spPr>
            <p:txBody>
              <a:bodyPr/>
              <a:lstStyle/>
              <a:p>
                <a:r>
                  <a:rPr lang="ko-KR" altLang="en-US">
                    <a:noFill/>
                  </a:rPr>
                  <a:t> </a:t>
                </a:r>
              </a:p>
            </p:txBody>
          </p:sp>
        </mc:Fallback>
      </mc:AlternateContent>
      <p:cxnSp>
        <p:nvCxnSpPr>
          <p:cNvPr id="95" name="직선 화살표 연결선 94">
            <a:extLst>
              <a:ext uri="{FF2B5EF4-FFF2-40B4-BE49-F238E27FC236}">
                <a16:creationId xmlns:a16="http://schemas.microsoft.com/office/drawing/2014/main" id="{9288C3F1-D4A6-4DED-841D-8B285B8BEBAD}"/>
              </a:ext>
            </a:extLst>
          </p:cNvPr>
          <p:cNvCxnSpPr>
            <a:cxnSpLocks/>
            <a:stCxn id="61" idx="6"/>
            <a:endCxn id="99" idx="2"/>
          </p:cNvCxnSpPr>
          <p:nvPr/>
        </p:nvCxnSpPr>
        <p:spPr>
          <a:xfrm>
            <a:off x="4015149" y="3298414"/>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22" name="타원 121">
            <a:extLst>
              <a:ext uri="{FF2B5EF4-FFF2-40B4-BE49-F238E27FC236}">
                <a16:creationId xmlns:a16="http://schemas.microsoft.com/office/drawing/2014/main" id="{6A610944-F10A-4554-8F76-9FA0964D5BFF}"/>
              </a:ext>
            </a:extLst>
          </p:cNvPr>
          <p:cNvSpPr/>
          <p:nvPr/>
        </p:nvSpPr>
        <p:spPr>
          <a:xfrm>
            <a:off x="6407862" y="289552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23" name="직선 화살표 연결선 122">
            <a:extLst>
              <a:ext uri="{FF2B5EF4-FFF2-40B4-BE49-F238E27FC236}">
                <a16:creationId xmlns:a16="http://schemas.microsoft.com/office/drawing/2014/main" id="{DCF20023-2382-4BC5-9045-02EE1C51E794}"/>
              </a:ext>
            </a:extLst>
          </p:cNvPr>
          <p:cNvCxnSpPr>
            <a:cxnSpLocks/>
          </p:cNvCxnSpPr>
          <p:nvPr/>
        </p:nvCxnSpPr>
        <p:spPr>
          <a:xfrm>
            <a:off x="5614807" y="3298414"/>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3" name="직사각형 132">
                <a:extLst>
                  <a:ext uri="{FF2B5EF4-FFF2-40B4-BE49-F238E27FC236}">
                    <a16:creationId xmlns:a16="http://schemas.microsoft.com/office/drawing/2014/main" id="{82800006-C627-4655-85C8-57D4507D3C25}"/>
                  </a:ext>
                </a:extLst>
              </p:cNvPr>
              <p:cNvSpPr/>
              <p:nvPr/>
            </p:nvSpPr>
            <p:spPr>
              <a:xfrm>
                <a:off x="6394546" y="3063849"/>
                <a:ext cx="874108" cy="51603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400" b="1" i="1">
                              <a:solidFill>
                                <a:srgbClr val="000000"/>
                              </a:solidFill>
                              <a:latin typeface="Cambria Math" panose="02040503050406030204" pitchFamily="18" charset="0"/>
                              <a:ea typeface="Cambria Math" panose="02040503050406030204" pitchFamily="18" charset="0"/>
                            </a:rPr>
                          </m:ctrlPr>
                        </m:fPr>
                        <m:num>
                          <m:r>
                            <a:rPr lang="en-US" altLang="ko-KR" sz="1400" b="1" i="1">
                              <a:solidFill>
                                <a:schemeClr val="tx1"/>
                              </a:solidFill>
                              <a:latin typeface="Cambria Math" panose="02040503050406030204" pitchFamily="18" charset="0"/>
                              <a:ea typeface="Cambria Math" panose="02040503050406030204" pitchFamily="18" charset="0"/>
                            </a:rPr>
                            <m:t>𝟏</m:t>
                          </m:r>
                        </m:num>
                        <m:den>
                          <m:r>
                            <a:rPr lang="en-US" altLang="ko-KR" sz="1400" b="1" i="1">
                              <a:solidFill>
                                <a:srgbClr val="000000"/>
                              </a:solidFill>
                              <a:latin typeface="Cambria Math" panose="02040503050406030204" pitchFamily="18" charset="0"/>
                              <a:ea typeface="Cambria Math" panose="02040503050406030204" pitchFamily="18" charset="0"/>
                            </a:rPr>
                            <m:t>𝟏</m:t>
                          </m:r>
                          <m:sSup>
                            <m:sSupPr>
                              <m:ctrlPr>
                                <a:rPr lang="en-US" altLang="ko-KR" sz="1400" b="1" i="1">
                                  <a:solidFill>
                                    <a:schemeClr val="tx1"/>
                                  </a:solidFill>
                                  <a:latin typeface="Cambria Math" panose="02040503050406030204" pitchFamily="18" charset="0"/>
                                  <a:ea typeface="Cambria Math" panose="02040503050406030204" pitchFamily="18" charset="0"/>
                                </a:rPr>
                              </m:ctrlPr>
                            </m:sSupPr>
                            <m:e>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𝒆</m:t>
                              </m:r>
                            </m:e>
                            <m:sup>
                              <m:r>
                                <a:rPr lang="en-US" altLang="ko-KR" sz="1400" b="1" i="1">
                                  <a:solidFill>
                                    <a:schemeClr val="tx1"/>
                                  </a:solidFill>
                                  <a:latin typeface="Cambria Math" panose="02040503050406030204" pitchFamily="18" charset="0"/>
                                  <a:ea typeface="Cambria Math" panose="02040503050406030204" pitchFamily="18" charset="0"/>
                                </a:rPr>
                                <m:t>−</m:t>
                              </m:r>
                              <m:sSub>
                                <m:sSubPr>
                                  <m:ctrlPr>
                                    <a:rPr lang="en-US" altLang="ko-KR" sz="1400" b="1"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1400" b="1" i="1">
                                      <a:solidFill>
                                        <a:schemeClr val="tx1"/>
                                      </a:solidFill>
                                      <a:latin typeface="Cambria Math" panose="02040503050406030204" pitchFamily="18" charset="0"/>
                                      <a:ea typeface="Cambria Math" panose="02040503050406030204" pitchFamily="18" charset="0"/>
                                    </a:rPr>
                                    <m:t>Z</m:t>
                                  </m:r>
                                </m:e>
                                <m:sub>
                                  <m:r>
                                    <a:rPr lang="en-US" altLang="ko-KR" sz="1400" b="1" i="1">
                                      <a:solidFill>
                                        <a:schemeClr val="tx1"/>
                                      </a:solidFill>
                                      <a:latin typeface="Cambria Math" panose="02040503050406030204" pitchFamily="18" charset="0"/>
                                      <a:ea typeface="Cambria Math" panose="02040503050406030204" pitchFamily="18" charset="0"/>
                                    </a:rPr>
                                    <m:t>2</m:t>
                                  </m:r>
                                </m:sub>
                              </m:sSub>
                            </m:sup>
                          </m:sSup>
                        </m:den>
                      </m:f>
                    </m:oMath>
                  </m:oMathPara>
                </a14:m>
                <a:endParaRPr lang="ko-KR" altLang="en-US" sz="1400" b="1"/>
              </a:p>
            </p:txBody>
          </p:sp>
        </mc:Choice>
        <mc:Fallback xmlns="">
          <p:sp>
            <p:nvSpPr>
              <p:cNvPr id="133" name="직사각형 132">
                <a:extLst>
                  <a:ext uri="{FF2B5EF4-FFF2-40B4-BE49-F238E27FC236}">
                    <a16:creationId xmlns:a16="http://schemas.microsoft.com/office/drawing/2014/main" id="{82800006-C627-4655-85C8-57D4507D3C25}"/>
                  </a:ext>
                </a:extLst>
              </p:cNvPr>
              <p:cNvSpPr>
                <a:spLocks noRot="1" noChangeAspect="1" noMove="1" noResize="1" noEditPoints="1" noAdjustHandles="1" noChangeArrowheads="1" noChangeShapeType="1" noTextEdit="1"/>
              </p:cNvSpPr>
              <p:nvPr/>
            </p:nvSpPr>
            <p:spPr>
              <a:xfrm>
                <a:off x="6394546" y="3063849"/>
                <a:ext cx="874108" cy="516039"/>
              </a:xfrm>
              <a:prstGeom prst="rect">
                <a:avLst/>
              </a:prstGeom>
              <a:blipFill>
                <a:blip r:embed="rId11"/>
                <a:stretch>
                  <a:fillRect/>
                </a:stretch>
              </a:blipFill>
            </p:spPr>
            <p:txBody>
              <a:bodyPr/>
              <a:lstStyle/>
              <a:p>
                <a:r>
                  <a:rPr lang="ko-KR" altLang="en-US">
                    <a:noFill/>
                  </a:rPr>
                  <a:t> </a:t>
                </a:r>
              </a:p>
            </p:txBody>
          </p:sp>
        </mc:Fallback>
      </mc:AlternateContent>
      <p:cxnSp>
        <p:nvCxnSpPr>
          <p:cNvPr id="134" name="직선 화살표 연결선 133">
            <a:extLst>
              <a:ext uri="{FF2B5EF4-FFF2-40B4-BE49-F238E27FC236}">
                <a16:creationId xmlns:a16="http://schemas.microsoft.com/office/drawing/2014/main" id="{07FB2A0D-4FE8-4458-925F-B26BA7C45678}"/>
              </a:ext>
            </a:extLst>
          </p:cNvPr>
          <p:cNvCxnSpPr>
            <a:cxnSpLocks/>
          </p:cNvCxnSpPr>
          <p:nvPr/>
        </p:nvCxnSpPr>
        <p:spPr>
          <a:xfrm>
            <a:off x="4539039" y="2613258"/>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E113E6D0-0681-4CE8-AC15-E5D4FE493941}"/>
                  </a:ext>
                </a:extLst>
              </p:cNvPr>
              <p:cNvSpPr txBox="1"/>
              <p:nvPr/>
            </p:nvSpPr>
            <p:spPr>
              <a:xfrm>
                <a:off x="4094659" y="2243896"/>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2</m:t>
                          </m:r>
                        </m:sub>
                      </m:sSub>
                    </m:oMath>
                  </m:oMathPara>
                </a14:m>
                <a:endParaRPr lang="ko-KR" altLang="en-US" sz="2000">
                  <a:solidFill>
                    <a:schemeClr val="tx1"/>
                  </a:solidFill>
                  <a:latin typeface="Cambria Math" panose="02040503050406030204" pitchFamily="18" charset="0"/>
                </a:endParaRPr>
              </a:p>
            </p:txBody>
          </p:sp>
        </mc:Choice>
        <mc:Fallback xmlns="">
          <p:sp>
            <p:nvSpPr>
              <p:cNvPr id="137" name="TextBox 136">
                <a:extLst>
                  <a:ext uri="{FF2B5EF4-FFF2-40B4-BE49-F238E27FC236}">
                    <a16:creationId xmlns:a16="http://schemas.microsoft.com/office/drawing/2014/main" id="{E113E6D0-0681-4CE8-AC15-E5D4FE493941}"/>
                  </a:ext>
                </a:extLst>
              </p:cNvPr>
              <p:cNvSpPr txBox="1">
                <a:spLocks noRot="1" noChangeAspect="1" noMove="1" noResize="1" noEditPoints="1" noAdjustHandles="1" noChangeArrowheads="1" noChangeShapeType="1" noTextEdit="1"/>
              </p:cNvSpPr>
              <p:nvPr/>
            </p:nvSpPr>
            <p:spPr>
              <a:xfrm>
                <a:off x="4094659" y="2243896"/>
                <a:ext cx="386575" cy="400110"/>
              </a:xfrm>
              <a:prstGeom prst="rect">
                <a:avLst/>
              </a:prstGeom>
              <a:blipFill>
                <a:blip r:embed="rId12"/>
                <a:stretch>
                  <a:fillRect r="-23810" b="-3030"/>
                </a:stretch>
              </a:blipFill>
            </p:spPr>
            <p:txBody>
              <a:bodyPr/>
              <a:lstStyle/>
              <a:p>
                <a:r>
                  <a:rPr lang="ko-KR" altLang="en-US">
                    <a:noFill/>
                  </a:rPr>
                  <a:t> </a:t>
                </a:r>
              </a:p>
            </p:txBody>
          </p:sp>
        </mc:Fallback>
      </mc:AlternateContent>
      <p:cxnSp>
        <p:nvCxnSpPr>
          <p:cNvPr id="139" name="직선 화살표 연결선 138">
            <a:extLst>
              <a:ext uri="{FF2B5EF4-FFF2-40B4-BE49-F238E27FC236}">
                <a16:creationId xmlns:a16="http://schemas.microsoft.com/office/drawing/2014/main" id="{3696BAE8-709E-4421-A008-7C8A7B8C1E14}"/>
              </a:ext>
            </a:extLst>
          </p:cNvPr>
          <p:cNvCxnSpPr>
            <a:cxnSpLocks/>
          </p:cNvCxnSpPr>
          <p:nvPr/>
        </p:nvCxnSpPr>
        <p:spPr>
          <a:xfrm flipV="1">
            <a:off x="4610837" y="3617060"/>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0" name="TextBox 139">
                <a:extLst>
                  <a:ext uri="{FF2B5EF4-FFF2-40B4-BE49-F238E27FC236}">
                    <a16:creationId xmlns:a16="http://schemas.microsoft.com/office/drawing/2014/main" id="{2E01E0B2-F93A-4470-B5A0-F07B2C42BE6E}"/>
                  </a:ext>
                </a:extLst>
              </p:cNvPr>
              <p:cNvSpPr txBox="1"/>
              <p:nvPr/>
            </p:nvSpPr>
            <p:spPr>
              <a:xfrm>
                <a:off x="4272726" y="3900616"/>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smtClean="0">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b</m:t>
                          </m:r>
                        </m:e>
                        <m:sub>
                          <m:r>
                            <a:rPr lang="en-US" altLang="ko-KR" sz="2000" i="1">
                              <a:solidFill>
                                <a:schemeClr val="tx1"/>
                              </a:solidFill>
                              <a:latin typeface="Cambria Math" panose="02040503050406030204" pitchFamily="18" charset="0"/>
                            </a:rPr>
                            <m:t>2</m:t>
                          </m:r>
                        </m:sub>
                      </m:sSub>
                    </m:oMath>
                  </m:oMathPara>
                </a14:m>
                <a:endParaRPr lang="ko-KR" altLang="en-US" sz="2000">
                  <a:solidFill>
                    <a:schemeClr val="tx1"/>
                  </a:solidFill>
                  <a:latin typeface="Cambria Math" panose="02040503050406030204" pitchFamily="18" charset="0"/>
                </a:endParaRPr>
              </a:p>
            </p:txBody>
          </p:sp>
        </mc:Choice>
        <mc:Fallback xmlns="">
          <p:sp>
            <p:nvSpPr>
              <p:cNvPr id="140" name="TextBox 139">
                <a:extLst>
                  <a:ext uri="{FF2B5EF4-FFF2-40B4-BE49-F238E27FC236}">
                    <a16:creationId xmlns:a16="http://schemas.microsoft.com/office/drawing/2014/main" id="{2E01E0B2-F93A-4470-B5A0-F07B2C42BE6E}"/>
                  </a:ext>
                </a:extLst>
              </p:cNvPr>
              <p:cNvSpPr txBox="1">
                <a:spLocks noRot="1" noChangeAspect="1" noMove="1" noResize="1" noEditPoints="1" noAdjustHandles="1" noChangeArrowheads="1" noChangeShapeType="1" noTextEdit="1"/>
              </p:cNvSpPr>
              <p:nvPr/>
            </p:nvSpPr>
            <p:spPr>
              <a:xfrm>
                <a:off x="4272726" y="3900616"/>
                <a:ext cx="386575" cy="400110"/>
              </a:xfrm>
              <a:prstGeom prst="rect">
                <a:avLst/>
              </a:prstGeom>
              <a:blipFill>
                <a:blip r:embed="rId13"/>
                <a:stretch>
                  <a:fillRect r="-4762" b="-46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253E133B-14B1-4AF7-A84B-B6C84F38F508}"/>
                  </a:ext>
                </a:extLst>
              </p:cNvPr>
              <p:cNvSpPr txBox="1"/>
              <p:nvPr/>
            </p:nvSpPr>
            <p:spPr>
              <a:xfrm>
                <a:off x="4195872" y="3322576"/>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A</m:t>
                          </m:r>
                        </m:e>
                        <m:sub>
                          <m:r>
                            <a:rPr lang="en-US" altLang="ko-KR" sz="2000" i="1">
                              <a:solidFill>
                                <a:schemeClr val="tx1"/>
                              </a:solidFill>
                              <a:latin typeface="Cambria Math" panose="02040503050406030204" pitchFamily="18" charset="0"/>
                            </a:rPr>
                            <m:t>1</m:t>
                          </m:r>
                        </m:sub>
                      </m:sSub>
                    </m:oMath>
                  </m:oMathPara>
                </a14:m>
                <a:endParaRPr lang="ko-KR" altLang="en-US" sz="2000">
                  <a:solidFill>
                    <a:schemeClr val="tx1"/>
                  </a:solidFill>
                  <a:latin typeface="Cambria Math" panose="02040503050406030204" pitchFamily="18" charset="0"/>
                </a:endParaRPr>
              </a:p>
            </p:txBody>
          </p:sp>
        </mc:Choice>
        <mc:Fallback xmlns="">
          <p:sp>
            <p:nvSpPr>
              <p:cNvPr id="142" name="TextBox 141">
                <a:extLst>
                  <a:ext uri="{FF2B5EF4-FFF2-40B4-BE49-F238E27FC236}">
                    <a16:creationId xmlns:a16="http://schemas.microsoft.com/office/drawing/2014/main" id="{253E133B-14B1-4AF7-A84B-B6C84F38F508}"/>
                  </a:ext>
                </a:extLst>
              </p:cNvPr>
              <p:cNvSpPr txBox="1">
                <a:spLocks noRot="1" noChangeAspect="1" noMove="1" noResize="1" noEditPoints="1" noAdjustHandles="1" noChangeArrowheads="1" noChangeShapeType="1" noTextEdit="1"/>
              </p:cNvSpPr>
              <p:nvPr/>
            </p:nvSpPr>
            <p:spPr>
              <a:xfrm>
                <a:off x="4195872" y="3322576"/>
                <a:ext cx="386575" cy="400110"/>
              </a:xfrm>
              <a:prstGeom prst="rect">
                <a:avLst/>
              </a:prstGeom>
              <a:blipFill>
                <a:blip r:embed="rId14"/>
                <a:stretch>
                  <a:fillRect r="-7813"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3" name="TextBox 142">
                <a:extLst>
                  <a:ext uri="{FF2B5EF4-FFF2-40B4-BE49-F238E27FC236}">
                    <a16:creationId xmlns:a16="http://schemas.microsoft.com/office/drawing/2014/main" id="{FAD94D31-C465-4D26-B426-8A6BFEFED0D8}"/>
                  </a:ext>
                </a:extLst>
              </p:cNvPr>
              <p:cNvSpPr txBox="1"/>
              <p:nvPr/>
            </p:nvSpPr>
            <p:spPr>
              <a:xfrm>
                <a:off x="5877710" y="3290442"/>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Z</m:t>
                          </m:r>
                        </m:e>
                        <m:sub>
                          <m:r>
                            <a:rPr lang="en-US" altLang="ko-KR" sz="2000" i="1" smtClean="0">
                              <a:solidFill>
                                <a:schemeClr val="tx1"/>
                              </a:solidFill>
                              <a:latin typeface="Cambria Math" panose="02040503050406030204" pitchFamily="18" charset="0"/>
                            </a:rPr>
                            <m:t>2</m:t>
                          </m:r>
                        </m:sub>
                      </m:sSub>
                    </m:oMath>
                  </m:oMathPara>
                </a14:m>
                <a:endParaRPr lang="ko-KR" altLang="en-US" sz="2000">
                  <a:solidFill>
                    <a:schemeClr val="tx1"/>
                  </a:solidFill>
                  <a:latin typeface="Cambria Math" panose="02040503050406030204" pitchFamily="18" charset="0"/>
                </a:endParaRPr>
              </a:p>
            </p:txBody>
          </p:sp>
        </mc:Choice>
        <mc:Fallback xmlns="">
          <p:sp>
            <p:nvSpPr>
              <p:cNvPr id="143" name="TextBox 142">
                <a:extLst>
                  <a:ext uri="{FF2B5EF4-FFF2-40B4-BE49-F238E27FC236}">
                    <a16:creationId xmlns:a16="http://schemas.microsoft.com/office/drawing/2014/main" id="{FAD94D31-C465-4D26-B426-8A6BFEFED0D8}"/>
                  </a:ext>
                </a:extLst>
              </p:cNvPr>
              <p:cNvSpPr txBox="1">
                <a:spLocks noRot="1" noChangeAspect="1" noMove="1" noResize="1" noEditPoints="1" noAdjustHandles="1" noChangeArrowheads="1" noChangeShapeType="1" noTextEdit="1"/>
              </p:cNvSpPr>
              <p:nvPr/>
            </p:nvSpPr>
            <p:spPr>
              <a:xfrm>
                <a:off x="5877710" y="3290442"/>
                <a:ext cx="386575" cy="400110"/>
              </a:xfrm>
              <a:prstGeom prst="rect">
                <a:avLst/>
              </a:prstGeom>
              <a:blipFill>
                <a:blip r:embed="rId15"/>
                <a:stretch>
                  <a:fillRect r="-4688" b="-46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5" name="TextBox 144">
                <a:extLst>
                  <a:ext uri="{FF2B5EF4-FFF2-40B4-BE49-F238E27FC236}">
                    <a16:creationId xmlns:a16="http://schemas.microsoft.com/office/drawing/2014/main" id="{FA9C14A6-AC62-4587-BC80-921C97529930}"/>
                  </a:ext>
                </a:extLst>
              </p:cNvPr>
              <p:cNvSpPr txBox="1"/>
              <p:nvPr/>
            </p:nvSpPr>
            <p:spPr>
              <a:xfrm>
                <a:off x="7435991" y="3286486"/>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A</m:t>
                          </m:r>
                        </m:e>
                        <m:sub>
                          <m:r>
                            <a:rPr lang="en-US" altLang="ko-KR" sz="2000" i="1" smtClean="0">
                              <a:solidFill>
                                <a:schemeClr val="tx1"/>
                              </a:solidFill>
                              <a:latin typeface="Cambria Math" panose="02040503050406030204" pitchFamily="18" charset="0"/>
                            </a:rPr>
                            <m:t>2</m:t>
                          </m:r>
                        </m:sub>
                      </m:sSub>
                    </m:oMath>
                  </m:oMathPara>
                </a14:m>
                <a:endParaRPr lang="ko-KR" altLang="en-US" sz="2000">
                  <a:solidFill>
                    <a:schemeClr val="tx1"/>
                  </a:solidFill>
                  <a:latin typeface="Cambria Math" panose="02040503050406030204" pitchFamily="18" charset="0"/>
                </a:endParaRPr>
              </a:p>
            </p:txBody>
          </p:sp>
        </mc:Choice>
        <mc:Fallback xmlns="">
          <p:sp>
            <p:nvSpPr>
              <p:cNvPr id="145" name="TextBox 144">
                <a:extLst>
                  <a:ext uri="{FF2B5EF4-FFF2-40B4-BE49-F238E27FC236}">
                    <a16:creationId xmlns:a16="http://schemas.microsoft.com/office/drawing/2014/main" id="{FA9C14A6-AC62-4587-BC80-921C97529930}"/>
                  </a:ext>
                </a:extLst>
              </p:cNvPr>
              <p:cNvSpPr txBox="1">
                <a:spLocks noRot="1" noChangeAspect="1" noMove="1" noResize="1" noEditPoints="1" noAdjustHandles="1" noChangeArrowheads="1" noChangeShapeType="1" noTextEdit="1"/>
              </p:cNvSpPr>
              <p:nvPr/>
            </p:nvSpPr>
            <p:spPr>
              <a:xfrm>
                <a:off x="7435991" y="3286486"/>
                <a:ext cx="386575" cy="400110"/>
              </a:xfrm>
              <a:prstGeom prst="rect">
                <a:avLst/>
              </a:prstGeom>
              <a:blipFill>
                <a:blip r:embed="rId16"/>
                <a:stretch>
                  <a:fillRect r="-11111" b="-3030"/>
                </a:stretch>
              </a:blipFill>
            </p:spPr>
            <p:txBody>
              <a:bodyPr/>
              <a:lstStyle/>
              <a:p>
                <a:r>
                  <a:rPr lang="ko-KR" altLang="en-US">
                    <a:noFill/>
                  </a:rPr>
                  <a:t> </a:t>
                </a:r>
              </a:p>
            </p:txBody>
          </p:sp>
        </mc:Fallback>
      </mc:AlternateContent>
      <p:sp>
        <p:nvSpPr>
          <p:cNvPr id="146" name="TextBox 145">
            <a:extLst>
              <a:ext uri="{FF2B5EF4-FFF2-40B4-BE49-F238E27FC236}">
                <a16:creationId xmlns:a16="http://schemas.microsoft.com/office/drawing/2014/main" id="{5A3EF0B0-E958-4159-86B8-E15F50D35D93}"/>
              </a:ext>
            </a:extLst>
          </p:cNvPr>
          <p:cNvSpPr txBox="1"/>
          <p:nvPr/>
        </p:nvSpPr>
        <p:spPr>
          <a:xfrm>
            <a:off x="2493721" y="4691661"/>
            <a:ext cx="863141"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은닉층</a:t>
            </a:r>
          </a:p>
        </p:txBody>
      </p:sp>
      <p:sp>
        <p:nvSpPr>
          <p:cNvPr id="148" name="오른쪽 중괄호 147">
            <a:extLst>
              <a:ext uri="{FF2B5EF4-FFF2-40B4-BE49-F238E27FC236}">
                <a16:creationId xmlns:a16="http://schemas.microsoft.com/office/drawing/2014/main" id="{DB774333-B617-472E-80AF-733CC9350C09}"/>
              </a:ext>
            </a:extLst>
          </p:cNvPr>
          <p:cNvSpPr/>
          <p:nvPr/>
        </p:nvSpPr>
        <p:spPr>
          <a:xfrm rot="5400000">
            <a:off x="2800344" y="2903559"/>
            <a:ext cx="150089" cy="3327300"/>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49" name="TextBox 148">
            <a:extLst>
              <a:ext uri="{FF2B5EF4-FFF2-40B4-BE49-F238E27FC236}">
                <a16:creationId xmlns:a16="http://schemas.microsoft.com/office/drawing/2014/main" id="{55E7127C-8448-4743-AACF-C5C50E82F849}"/>
              </a:ext>
            </a:extLst>
          </p:cNvPr>
          <p:cNvSpPr txBox="1"/>
          <p:nvPr/>
        </p:nvSpPr>
        <p:spPr>
          <a:xfrm>
            <a:off x="6220987" y="4325294"/>
            <a:ext cx="863141"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출력층</a:t>
            </a:r>
          </a:p>
        </p:txBody>
      </p:sp>
      <p:sp>
        <p:nvSpPr>
          <p:cNvPr id="151" name="오른쪽 중괄호 150">
            <a:extLst>
              <a:ext uri="{FF2B5EF4-FFF2-40B4-BE49-F238E27FC236}">
                <a16:creationId xmlns:a16="http://schemas.microsoft.com/office/drawing/2014/main" id="{BEC3243A-FCFB-425B-AD89-F2FFE5803CC6}"/>
              </a:ext>
            </a:extLst>
          </p:cNvPr>
          <p:cNvSpPr/>
          <p:nvPr/>
        </p:nvSpPr>
        <p:spPr>
          <a:xfrm rot="5400000">
            <a:off x="6540771" y="2546837"/>
            <a:ext cx="146834" cy="3141614"/>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Tree>
    <p:extLst>
      <p:ext uri="{BB962C8B-B14F-4D97-AF65-F5344CB8AC3E}">
        <p14:creationId xmlns:p14="http://schemas.microsoft.com/office/powerpoint/2010/main" val="4124932333"/>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타원 60">
            <a:extLst>
              <a:ext uri="{FF2B5EF4-FFF2-40B4-BE49-F238E27FC236}">
                <a16:creationId xmlns:a16="http://schemas.microsoft.com/office/drawing/2014/main" id="{EBBC7F3D-6C27-4D01-A877-C53A8305FA21}"/>
              </a:ext>
            </a:extLst>
          </p:cNvPr>
          <p:cNvSpPr/>
          <p:nvPr/>
        </p:nvSpPr>
        <p:spPr>
          <a:xfrm>
            <a:off x="3312625"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8" name="타원 97">
            <a:extLst>
              <a:ext uri="{FF2B5EF4-FFF2-40B4-BE49-F238E27FC236}">
                <a16:creationId xmlns:a16="http://schemas.microsoft.com/office/drawing/2014/main" id="{FB81E584-17DD-44C2-9B53-1D6C66BF8EF9}"/>
              </a:ext>
            </a:extLst>
          </p:cNvPr>
          <p:cNvSpPr/>
          <p:nvPr/>
        </p:nvSpPr>
        <p:spPr>
          <a:xfrm>
            <a:off x="1657488"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9" name="타원 98">
            <a:extLst>
              <a:ext uri="{FF2B5EF4-FFF2-40B4-BE49-F238E27FC236}">
                <a16:creationId xmlns:a16="http://schemas.microsoft.com/office/drawing/2014/main" id="{22875AE1-8EFC-4F66-8FCD-7408BC41E70E}"/>
              </a:ext>
            </a:extLst>
          </p:cNvPr>
          <p:cNvSpPr/>
          <p:nvPr/>
        </p:nvSpPr>
        <p:spPr>
          <a:xfrm>
            <a:off x="4912282"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a:t>
            </a:r>
            <a:r>
              <a:rPr lang="en-US" altLang="ko-KR" sz="2000" b="1">
                <a:solidFill>
                  <a:srgbClr val="000000"/>
                </a:solidFill>
                <a:ea typeface="-2002" pitchFamily="18" charset="-127"/>
              </a:rPr>
              <a:t>backprop </a:t>
            </a:r>
            <a:r>
              <a:rPr lang="ko-KR" altLang="en-US" sz="2000" b="1">
                <a:solidFill>
                  <a:srgbClr val="000000"/>
                </a:solidFill>
                <a:ea typeface="-2002" pitchFamily="18" charset="-127"/>
              </a:rPr>
              <a:t>이해</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cxnSp>
        <p:nvCxnSpPr>
          <p:cNvPr id="48" name="직선 화살표 연결선 47">
            <a:extLst>
              <a:ext uri="{FF2B5EF4-FFF2-40B4-BE49-F238E27FC236}">
                <a16:creationId xmlns:a16="http://schemas.microsoft.com/office/drawing/2014/main" id="{A6E6EE73-C71D-432C-AB0D-33063DDD8F65}"/>
              </a:ext>
            </a:extLst>
          </p:cNvPr>
          <p:cNvCxnSpPr>
            <a:cxnSpLocks/>
            <a:stCxn id="52" idx="3"/>
          </p:cNvCxnSpPr>
          <p:nvPr/>
        </p:nvCxnSpPr>
        <p:spPr>
          <a:xfrm flipV="1">
            <a:off x="1042769" y="4570807"/>
            <a:ext cx="611206" cy="128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a16="http://schemas.microsoft.com/office/drawing/2014/main" id="{6E3DECBD-3BA2-4C73-A14D-4131CC63A35E}"/>
              </a:ext>
            </a:extLst>
          </p:cNvPr>
          <p:cNvCxnSpPr>
            <a:cxnSpLocks/>
            <a:endCxn id="98" idx="1"/>
          </p:cNvCxnSpPr>
          <p:nvPr/>
        </p:nvCxnSpPr>
        <p:spPr>
          <a:xfrm>
            <a:off x="1388858" y="3862287"/>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8345A5DE-B81D-49A6-ADA3-745BAE47FBC8}"/>
              </a:ext>
            </a:extLst>
          </p:cNvPr>
          <p:cNvCxnSpPr>
            <a:cxnSpLocks/>
            <a:endCxn id="98" idx="3"/>
          </p:cNvCxnSpPr>
          <p:nvPr/>
        </p:nvCxnSpPr>
        <p:spPr>
          <a:xfrm flipV="1">
            <a:off x="1380880" y="4832528"/>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352E644A-F660-4664-B2D1-364E536456A1}"/>
                  </a:ext>
                </a:extLst>
              </p:cNvPr>
              <p:cNvSpPr txBox="1"/>
              <p:nvPr/>
            </p:nvSpPr>
            <p:spPr>
              <a:xfrm>
                <a:off x="989082" y="3492833"/>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1</m:t>
                          </m:r>
                        </m:sub>
                      </m:sSub>
                    </m:oMath>
                  </m:oMathPara>
                </a14:m>
                <a:endParaRPr lang="ko-KR" altLang="en-US" sz="2000">
                  <a:solidFill>
                    <a:schemeClr val="tx1"/>
                  </a:solidFill>
                  <a:latin typeface="Cambria Math" panose="02040503050406030204" pitchFamily="18" charset="0"/>
                </a:endParaRPr>
              </a:p>
            </p:txBody>
          </p:sp>
        </mc:Choice>
        <mc:Fallback xmlns="">
          <p:sp>
            <p:nvSpPr>
              <p:cNvPr id="51" name="TextBox 50">
                <a:extLst>
                  <a:ext uri="{FF2B5EF4-FFF2-40B4-BE49-F238E27FC236}">
                    <a16:creationId xmlns:a16="http://schemas.microsoft.com/office/drawing/2014/main" id="{352E644A-F660-4664-B2D1-364E536456A1}"/>
                  </a:ext>
                </a:extLst>
              </p:cNvPr>
              <p:cNvSpPr txBox="1">
                <a:spLocks noRot="1" noChangeAspect="1" noMove="1" noResize="1" noEditPoints="1" noAdjustHandles="1" noChangeArrowheads="1" noChangeShapeType="1" noTextEdit="1"/>
              </p:cNvSpPr>
              <p:nvPr/>
            </p:nvSpPr>
            <p:spPr>
              <a:xfrm>
                <a:off x="989082" y="3492833"/>
                <a:ext cx="386575" cy="400110"/>
              </a:xfrm>
              <a:prstGeom prst="rect">
                <a:avLst/>
              </a:prstGeom>
              <a:blipFill>
                <a:blip r:embed="rId3"/>
                <a:stretch>
                  <a:fillRect r="-20313" b="-1515"/>
                </a:stretch>
              </a:blipFill>
            </p:spPr>
            <p:txBody>
              <a:bodyPr/>
              <a:lstStyle/>
              <a:p>
                <a:r>
                  <a:rPr lang="ko-KR" altLang="en-US">
                    <a:noFill/>
                  </a:rPr>
                  <a:t> </a:t>
                </a:r>
              </a:p>
            </p:txBody>
          </p:sp>
        </mc:Fallback>
      </mc:AlternateContent>
      <p:sp>
        <p:nvSpPr>
          <p:cNvPr id="52" name="TextBox 51">
            <a:extLst>
              <a:ext uri="{FF2B5EF4-FFF2-40B4-BE49-F238E27FC236}">
                <a16:creationId xmlns:a16="http://schemas.microsoft.com/office/drawing/2014/main" id="{780664E7-87F6-4E92-9735-1A5A60C33D38}"/>
              </a:ext>
            </a:extLst>
          </p:cNvPr>
          <p:cNvSpPr txBox="1"/>
          <p:nvPr/>
        </p:nvSpPr>
        <p:spPr>
          <a:xfrm>
            <a:off x="656194" y="4372034"/>
            <a:ext cx="386575" cy="400110"/>
          </a:xfrm>
          <a:prstGeom prst="rect">
            <a:avLst/>
          </a:prstGeom>
          <a:noFill/>
        </p:spPr>
        <p:txBody>
          <a:bodyPr wrap="square" rtlCol="0">
            <a:spAutoFit/>
          </a:bodyPr>
          <a:lstStyle/>
          <a:p>
            <a:pPr algn="l"/>
            <a:r>
              <a:rPr lang="en-US" altLang="ko-KR" sz="2000">
                <a:solidFill>
                  <a:schemeClr val="tx1"/>
                </a:solidFill>
                <a:latin typeface="Cambria Math" panose="02040503050406030204" pitchFamily="18" charset="0"/>
              </a:rPr>
              <a:t>X</a:t>
            </a:r>
            <a:endParaRPr lang="ko-KR" altLang="en-US" sz="2000">
              <a:solidFill>
                <a:schemeClr val="tx1"/>
              </a:solidFill>
              <a:latin typeface="Cambria Math" panose="02040503050406030204" pitchFamily="18" charset="0"/>
            </a:endParaRPr>
          </a:p>
        </p:txBody>
      </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99944B82-1647-4914-8E04-222997350FA3}"/>
                  </a:ext>
                </a:extLst>
              </p:cNvPr>
              <p:cNvSpPr txBox="1"/>
              <p:nvPr/>
            </p:nvSpPr>
            <p:spPr>
              <a:xfrm>
                <a:off x="1042769" y="5116084"/>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b</m:t>
                          </m:r>
                        </m:e>
                        <m:sub>
                          <m:r>
                            <a:rPr lang="en-US" altLang="ko-KR" sz="2000" i="1">
                              <a:solidFill>
                                <a:schemeClr val="tx1"/>
                              </a:solidFill>
                              <a:latin typeface="Cambria Math" panose="02040503050406030204" pitchFamily="18" charset="0"/>
                            </a:rPr>
                            <m:t>1</m:t>
                          </m:r>
                        </m:sub>
                      </m:sSub>
                    </m:oMath>
                  </m:oMathPara>
                </a14:m>
                <a:endParaRPr lang="ko-KR" altLang="en-US" sz="2000">
                  <a:solidFill>
                    <a:schemeClr val="tx1"/>
                  </a:solidFill>
                  <a:latin typeface="Cambria Math" panose="02040503050406030204" pitchFamily="18" charset="0"/>
                </a:endParaRPr>
              </a:p>
            </p:txBody>
          </p:sp>
        </mc:Choice>
        <mc:Fallback xmlns="">
          <p:sp>
            <p:nvSpPr>
              <p:cNvPr id="53" name="TextBox 52">
                <a:extLst>
                  <a:ext uri="{FF2B5EF4-FFF2-40B4-BE49-F238E27FC236}">
                    <a16:creationId xmlns:a16="http://schemas.microsoft.com/office/drawing/2014/main" id="{99944B82-1647-4914-8E04-222997350FA3}"/>
                  </a:ext>
                </a:extLst>
              </p:cNvPr>
              <p:cNvSpPr txBox="1">
                <a:spLocks noRot="1" noChangeAspect="1" noMove="1" noResize="1" noEditPoints="1" noAdjustHandles="1" noChangeArrowheads="1" noChangeShapeType="1" noTextEdit="1"/>
              </p:cNvSpPr>
              <p:nvPr/>
            </p:nvSpPr>
            <p:spPr>
              <a:xfrm>
                <a:off x="1042769" y="5116084"/>
                <a:ext cx="386575" cy="400110"/>
              </a:xfrm>
              <a:prstGeom prst="rect">
                <a:avLst/>
              </a:prstGeom>
              <a:blipFill>
                <a:blip r:embed="rId4"/>
                <a:stretch>
                  <a:fillRect r="-3175" b="-3030"/>
                </a:stretch>
              </a:blipFill>
            </p:spPr>
            <p:txBody>
              <a:bodyPr/>
              <a:lstStyle/>
              <a:p>
                <a:r>
                  <a:rPr lang="ko-KR" altLang="en-US">
                    <a:noFill/>
                  </a:rPr>
                  <a:t> </a:t>
                </a:r>
              </a:p>
            </p:txBody>
          </p:sp>
        </mc:Fallback>
      </mc:AlternateContent>
      <p:cxnSp>
        <p:nvCxnSpPr>
          <p:cNvPr id="56" name="직선 화살표 연결선 55">
            <a:extLst>
              <a:ext uri="{FF2B5EF4-FFF2-40B4-BE49-F238E27FC236}">
                <a16:creationId xmlns:a16="http://schemas.microsoft.com/office/drawing/2014/main" id="{2148893F-59A3-45DB-8579-C4448D5F015D}"/>
              </a:ext>
            </a:extLst>
          </p:cNvPr>
          <p:cNvCxnSpPr>
            <a:cxnSpLocks/>
            <a:stCxn id="98" idx="6"/>
            <a:endCxn id="61" idx="2"/>
          </p:cNvCxnSpPr>
          <p:nvPr/>
        </p:nvCxnSpPr>
        <p:spPr>
          <a:xfrm>
            <a:off x="2464090" y="4547351"/>
            <a:ext cx="84853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5F69D3F1-BDF3-4FD1-BCCA-3383D0A3EE2A}"/>
                  </a:ext>
                </a:extLst>
              </p:cNvPr>
              <p:cNvSpPr txBox="1"/>
              <p:nvPr/>
            </p:nvSpPr>
            <p:spPr>
              <a:xfrm>
                <a:off x="2709180" y="4571513"/>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1</m:t>
                          </m:r>
                        </m:sub>
                      </m:sSub>
                    </m:oMath>
                  </m:oMathPara>
                </a14:m>
                <a:endParaRPr lang="ko-KR" altLang="en-US" sz="2000">
                  <a:solidFill>
                    <a:schemeClr val="tx1"/>
                  </a:solidFill>
                  <a:latin typeface="Cambria Math" panose="02040503050406030204" pitchFamily="18" charset="0"/>
                </a:endParaRPr>
              </a:p>
            </p:txBody>
          </p:sp>
        </mc:Choice>
        <mc:Fallback xmlns="">
          <p:sp>
            <p:nvSpPr>
              <p:cNvPr id="57" name="TextBox 56">
                <a:extLst>
                  <a:ext uri="{FF2B5EF4-FFF2-40B4-BE49-F238E27FC236}">
                    <a16:creationId xmlns:a16="http://schemas.microsoft.com/office/drawing/2014/main" id="{5F69D3F1-BDF3-4FD1-BCCA-3383D0A3EE2A}"/>
                  </a:ext>
                </a:extLst>
              </p:cNvPr>
              <p:cNvSpPr txBox="1">
                <a:spLocks noRot="1" noChangeAspect="1" noMove="1" noResize="1" noEditPoints="1" noAdjustHandles="1" noChangeArrowheads="1" noChangeShapeType="1" noTextEdit="1"/>
              </p:cNvSpPr>
              <p:nvPr/>
            </p:nvSpPr>
            <p:spPr>
              <a:xfrm>
                <a:off x="2709180" y="4571513"/>
                <a:ext cx="386575" cy="400110"/>
              </a:xfrm>
              <a:prstGeom prst="rect">
                <a:avLst/>
              </a:prstGeom>
              <a:blipFill>
                <a:blip r:embed="rId5"/>
                <a:stretch>
                  <a:fillRect r="-1563" b="-1515"/>
                </a:stretch>
              </a:blipFill>
            </p:spPr>
            <p:txBody>
              <a:bodyPr/>
              <a:lstStyle/>
              <a:p>
                <a:r>
                  <a:rPr lang="ko-KR" altLang="en-US">
                    <a:noFill/>
                  </a:rPr>
                  <a:t> </a:t>
                </a:r>
              </a:p>
            </p:txBody>
          </p:sp>
        </mc:Fallback>
      </mc:AlternateContent>
      <p:sp>
        <p:nvSpPr>
          <p:cNvPr id="58" name="타원 57">
            <a:extLst>
              <a:ext uri="{FF2B5EF4-FFF2-40B4-BE49-F238E27FC236}">
                <a16:creationId xmlns:a16="http://schemas.microsoft.com/office/drawing/2014/main" id="{6598001B-7771-4B4B-B73C-51122852F1DF}"/>
              </a:ext>
            </a:extLst>
          </p:cNvPr>
          <p:cNvSpPr/>
          <p:nvPr/>
        </p:nvSpPr>
        <p:spPr>
          <a:xfrm>
            <a:off x="8141813"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70C2C141-57C1-4BE4-A1CE-B15C30D3B81A}"/>
                  </a:ext>
                </a:extLst>
              </p:cNvPr>
              <p:cNvSpPr txBox="1"/>
              <p:nvPr/>
            </p:nvSpPr>
            <p:spPr>
              <a:xfrm>
                <a:off x="9660337" y="4316518"/>
                <a:ext cx="386575"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59" name="TextBox 58">
                <a:extLst>
                  <a:ext uri="{FF2B5EF4-FFF2-40B4-BE49-F238E27FC236}">
                    <a16:creationId xmlns:a16="http://schemas.microsoft.com/office/drawing/2014/main" id="{70C2C141-57C1-4BE4-A1CE-B15C30D3B81A}"/>
                  </a:ext>
                </a:extLst>
              </p:cNvPr>
              <p:cNvSpPr txBox="1">
                <a:spLocks noRot="1" noChangeAspect="1" noMove="1" noResize="1" noEditPoints="1" noAdjustHandles="1" noChangeArrowheads="1" noChangeShapeType="1" noTextEdit="1"/>
              </p:cNvSpPr>
              <p:nvPr/>
            </p:nvSpPr>
            <p:spPr>
              <a:xfrm>
                <a:off x="9660337" y="4316518"/>
                <a:ext cx="386575" cy="461665"/>
              </a:xfrm>
              <a:prstGeom prst="rect">
                <a:avLst/>
              </a:prstGeom>
              <a:blipFill>
                <a:blip r:embed="rId6"/>
                <a:stretch>
                  <a:fillRect l="-1587" t="-3947" r="-19048" b="-10526"/>
                </a:stretch>
              </a:blipFill>
            </p:spPr>
            <p:txBody>
              <a:bodyPr/>
              <a:lstStyle/>
              <a:p>
                <a:r>
                  <a:rPr lang="ko-KR" altLang="en-US">
                    <a:noFill/>
                  </a:rPr>
                  <a:t> </a:t>
                </a:r>
              </a:p>
            </p:txBody>
          </p:sp>
        </mc:Fallback>
      </mc:AlternateContent>
      <p:cxnSp>
        <p:nvCxnSpPr>
          <p:cNvPr id="60" name="직선 화살표 연결선 59">
            <a:extLst>
              <a:ext uri="{FF2B5EF4-FFF2-40B4-BE49-F238E27FC236}">
                <a16:creationId xmlns:a16="http://schemas.microsoft.com/office/drawing/2014/main" id="{5A0D5704-62A1-49A3-936C-060DCB863FA9}"/>
              </a:ext>
            </a:extLst>
          </p:cNvPr>
          <p:cNvCxnSpPr>
            <a:cxnSpLocks/>
            <a:stCxn id="58" idx="6"/>
            <a:endCxn id="59" idx="1"/>
          </p:cNvCxnSpPr>
          <p:nvPr/>
        </p:nvCxnSpPr>
        <p:spPr>
          <a:xfrm>
            <a:off x="8948415" y="4547351"/>
            <a:ext cx="71192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D65DAA4B-2150-46A4-8FEE-AAED447C2049}"/>
              </a:ext>
            </a:extLst>
          </p:cNvPr>
          <p:cNvCxnSpPr>
            <a:cxnSpLocks/>
            <a:stCxn id="122" idx="6"/>
            <a:endCxn id="58" idx="2"/>
          </p:cNvCxnSpPr>
          <p:nvPr/>
        </p:nvCxnSpPr>
        <p:spPr>
          <a:xfrm flipV="1">
            <a:off x="7318542" y="4547351"/>
            <a:ext cx="823271" cy="40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연결선: 꺾임 66">
            <a:extLst>
              <a:ext uri="{FF2B5EF4-FFF2-40B4-BE49-F238E27FC236}">
                <a16:creationId xmlns:a16="http://schemas.microsoft.com/office/drawing/2014/main" id="{5EEAE3D7-76A3-4045-8F2D-4EEB34FD0556}"/>
              </a:ext>
            </a:extLst>
          </p:cNvPr>
          <p:cNvCxnSpPr>
            <a:cxnSpLocks/>
          </p:cNvCxnSpPr>
          <p:nvPr/>
        </p:nvCxnSpPr>
        <p:spPr>
          <a:xfrm rot="16200000" flipV="1">
            <a:off x="6925276" y="3615749"/>
            <a:ext cx="651386" cy="823116"/>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B463EF38-10FA-400C-8E8E-C38FC08E4E70}"/>
              </a:ext>
            </a:extLst>
          </p:cNvPr>
          <p:cNvSpPr txBox="1"/>
          <p:nvPr/>
        </p:nvSpPr>
        <p:spPr>
          <a:xfrm>
            <a:off x="6743533" y="3225788"/>
            <a:ext cx="1420582"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역방향 계산</a:t>
            </a:r>
          </a:p>
        </p:txBody>
      </p:sp>
      <mc:AlternateContent xmlns:mc="http://schemas.openxmlformats.org/markup-compatibility/2006" xmlns:a14="http://schemas.microsoft.com/office/drawing/2010/main">
        <mc:Choice Requires="a14">
          <p:sp>
            <p:nvSpPr>
              <p:cNvPr id="71" name="직사각형 70">
                <a:extLst>
                  <a:ext uri="{FF2B5EF4-FFF2-40B4-BE49-F238E27FC236}">
                    <a16:creationId xmlns:a16="http://schemas.microsoft.com/office/drawing/2014/main" id="{B0347D10-DF83-4048-8C08-63FE119B16CD}"/>
                  </a:ext>
                </a:extLst>
              </p:cNvPr>
              <p:cNvSpPr/>
              <p:nvPr/>
            </p:nvSpPr>
            <p:spPr>
              <a:xfrm>
                <a:off x="3305600" y="4333399"/>
                <a:ext cx="874108" cy="51603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400" b="1" i="1">
                              <a:solidFill>
                                <a:srgbClr val="000000"/>
                              </a:solidFill>
                              <a:latin typeface="Cambria Math" panose="02040503050406030204" pitchFamily="18" charset="0"/>
                              <a:ea typeface="Cambria Math" panose="02040503050406030204" pitchFamily="18" charset="0"/>
                            </a:rPr>
                          </m:ctrlPr>
                        </m:fPr>
                        <m:num>
                          <m:r>
                            <a:rPr lang="en-US" altLang="ko-KR" sz="1400" b="1" i="1">
                              <a:solidFill>
                                <a:schemeClr val="tx1"/>
                              </a:solidFill>
                              <a:latin typeface="Cambria Math" panose="02040503050406030204" pitchFamily="18" charset="0"/>
                              <a:ea typeface="Cambria Math" panose="02040503050406030204" pitchFamily="18" charset="0"/>
                            </a:rPr>
                            <m:t>𝟏</m:t>
                          </m:r>
                        </m:num>
                        <m:den>
                          <m:r>
                            <a:rPr lang="en-US" altLang="ko-KR" sz="1400" b="1" i="1">
                              <a:solidFill>
                                <a:srgbClr val="000000"/>
                              </a:solidFill>
                              <a:latin typeface="Cambria Math" panose="02040503050406030204" pitchFamily="18" charset="0"/>
                              <a:ea typeface="Cambria Math" panose="02040503050406030204" pitchFamily="18" charset="0"/>
                            </a:rPr>
                            <m:t>𝟏</m:t>
                          </m:r>
                          <m:sSup>
                            <m:sSupPr>
                              <m:ctrlPr>
                                <a:rPr lang="en-US" altLang="ko-KR" sz="1400" b="1" i="1">
                                  <a:solidFill>
                                    <a:schemeClr val="tx1"/>
                                  </a:solidFill>
                                  <a:latin typeface="Cambria Math" panose="02040503050406030204" pitchFamily="18" charset="0"/>
                                  <a:ea typeface="Cambria Math" panose="02040503050406030204" pitchFamily="18" charset="0"/>
                                </a:rPr>
                              </m:ctrlPr>
                            </m:sSupPr>
                            <m:e>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𝒆</m:t>
                              </m:r>
                            </m:e>
                            <m:sup>
                              <m:r>
                                <a:rPr lang="en-US" altLang="ko-KR" sz="1400" b="1" i="1">
                                  <a:solidFill>
                                    <a:schemeClr val="tx1"/>
                                  </a:solidFill>
                                  <a:latin typeface="Cambria Math" panose="02040503050406030204" pitchFamily="18" charset="0"/>
                                  <a:ea typeface="Cambria Math" panose="02040503050406030204" pitchFamily="18" charset="0"/>
                                </a:rPr>
                                <m:t>−</m:t>
                              </m:r>
                              <m:sSub>
                                <m:sSubPr>
                                  <m:ctrlPr>
                                    <a:rPr lang="en-US" altLang="ko-KR" sz="1400" b="1"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1400" b="1" i="1">
                                      <a:solidFill>
                                        <a:schemeClr val="tx1"/>
                                      </a:solidFill>
                                      <a:latin typeface="Cambria Math" panose="02040503050406030204" pitchFamily="18" charset="0"/>
                                      <a:ea typeface="Cambria Math" panose="02040503050406030204" pitchFamily="18" charset="0"/>
                                    </a:rPr>
                                    <m:t>Z</m:t>
                                  </m:r>
                                </m:e>
                                <m:sub>
                                  <m:r>
                                    <a:rPr lang="en-US" altLang="ko-KR" sz="1400" b="1" i="1">
                                      <a:solidFill>
                                        <a:schemeClr val="tx1"/>
                                      </a:solidFill>
                                      <a:latin typeface="Cambria Math" panose="02040503050406030204" pitchFamily="18" charset="0"/>
                                      <a:ea typeface="Cambria Math" panose="02040503050406030204" pitchFamily="18" charset="0"/>
                                    </a:rPr>
                                    <m:t>1</m:t>
                                  </m:r>
                                </m:sub>
                              </m:sSub>
                            </m:sup>
                          </m:sSup>
                        </m:den>
                      </m:f>
                    </m:oMath>
                  </m:oMathPara>
                </a14:m>
                <a:endParaRPr lang="ko-KR" altLang="en-US" sz="1400" b="1"/>
              </a:p>
            </p:txBody>
          </p:sp>
        </mc:Choice>
        <mc:Fallback xmlns="">
          <p:sp>
            <p:nvSpPr>
              <p:cNvPr id="71" name="직사각형 70">
                <a:extLst>
                  <a:ext uri="{FF2B5EF4-FFF2-40B4-BE49-F238E27FC236}">
                    <a16:creationId xmlns:a16="http://schemas.microsoft.com/office/drawing/2014/main" id="{B0347D10-DF83-4048-8C08-63FE119B16CD}"/>
                  </a:ext>
                </a:extLst>
              </p:cNvPr>
              <p:cNvSpPr>
                <a:spLocks noRot="1" noChangeAspect="1" noMove="1" noResize="1" noEditPoints="1" noAdjustHandles="1" noChangeArrowheads="1" noChangeShapeType="1" noTextEdit="1"/>
              </p:cNvSpPr>
              <p:nvPr/>
            </p:nvSpPr>
            <p:spPr>
              <a:xfrm>
                <a:off x="3305600" y="4333399"/>
                <a:ext cx="874108" cy="516039"/>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3E804D67-FE73-4822-B8E9-5CC0C68B7BDE}"/>
                  </a:ext>
                </a:extLst>
              </p:cNvPr>
              <p:cNvSpPr txBox="1"/>
              <p:nvPr/>
            </p:nvSpPr>
            <p:spPr>
              <a:xfrm>
                <a:off x="8162654" y="4334264"/>
                <a:ext cx="816827"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a:solidFill>
                                <a:schemeClr val="tx1"/>
                              </a:solidFill>
                              <a:latin typeface="Cambria Math" panose="02040503050406030204" pitchFamily="18" charset="0"/>
                            </a:rPr>
                            <m:t>𝑨</m:t>
                          </m:r>
                        </m:e>
                        <m:sub>
                          <m:r>
                            <a:rPr lang="en-US" altLang="ko-KR" sz="1400" b="1" i="1" smtClean="0">
                              <a:solidFill>
                                <a:schemeClr val="tx1"/>
                              </a:solidFill>
                              <a:latin typeface="Cambria Math" panose="02040503050406030204" pitchFamily="18" charset="0"/>
                            </a:rPr>
                            <m:t>2</m:t>
                          </m:r>
                        </m:sub>
                      </m:sSub>
                      <m:r>
                        <a:rPr lang="en-US" altLang="ko-KR" sz="1400" b="1" i="1" smtClean="0">
                          <a:solidFill>
                            <a:schemeClr val="tx1"/>
                          </a:solidFill>
                          <a:latin typeface="Cambria Math" panose="02040503050406030204" pitchFamily="18" charset="0"/>
                          <a:ea typeface="Cambria Math" panose="02040503050406030204" pitchFamily="18" charset="0"/>
                        </a:rPr>
                        <m:t>≥</m:t>
                      </m:r>
                      <m:r>
                        <a:rPr lang="en-US" altLang="ko-KR" sz="1400" b="1" i="1" smtClean="0">
                          <a:solidFill>
                            <a:schemeClr val="tx1"/>
                          </a:solidFill>
                          <a:latin typeface="Cambria Math" panose="02040503050406030204" pitchFamily="18" charset="0"/>
                          <a:ea typeface="Cambria Math" panose="02040503050406030204" pitchFamily="18" charset="0"/>
                        </a:rPr>
                        <m:t>𝟎</m:t>
                      </m:r>
                      <m:r>
                        <a:rPr lang="en-US" altLang="ko-KR" sz="1400" b="1" i="1" smtClean="0">
                          <a:solidFill>
                            <a:schemeClr val="tx1"/>
                          </a:solidFill>
                          <a:latin typeface="Cambria Math" panose="02040503050406030204" pitchFamily="18" charset="0"/>
                          <a:ea typeface="Cambria Math" panose="02040503050406030204" pitchFamily="18" charset="0"/>
                        </a:rPr>
                        <m:t>.</m:t>
                      </m:r>
                      <m:r>
                        <a:rPr lang="en-US" altLang="ko-KR" sz="1400" b="1" i="1" smtClean="0">
                          <a:solidFill>
                            <a:schemeClr val="tx1"/>
                          </a:solidFill>
                          <a:latin typeface="Cambria Math" panose="02040503050406030204" pitchFamily="18" charset="0"/>
                          <a:ea typeface="Cambria Math" panose="02040503050406030204" pitchFamily="18" charset="0"/>
                        </a:rPr>
                        <m:t>𝟓</m:t>
                      </m:r>
                    </m:oMath>
                  </m:oMathPara>
                </a14:m>
                <a:endParaRPr lang="en-US" altLang="ko-KR" sz="1400" b="1">
                  <a:solidFill>
                    <a:schemeClr val="tx1"/>
                  </a:solidFill>
                  <a:latin typeface="Consolas" panose="020B0609020204030204" pitchFamily="49"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a:solidFill>
                                <a:schemeClr val="tx1"/>
                              </a:solidFill>
                              <a:latin typeface="Cambria Math" panose="02040503050406030204" pitchFamily="18" charset="0"/>
                            </a:rPr>
                            <m:t>𝑨</m:t>
                          </m:r>
                        </m:e>
                        <m:sub>
                          <m:r>
                            <a:rPr lang="en-US" altLang="ko-KR" sz="1400" b="1" i="1" smtClean="0">
                              <a:solidFill>
                                <a:schemeClr val="tx1"/>
                              </a:solidFill>
                              <a:latin typeface="Cambria Math" panose="02040503050406030204" pitchFamily="18" charset="0"/>
                            </a:rPr>
                            <m:t>2</m:t>
                          </m:r>
                        </m:sub>
                      </m:sSub>
                      <m:r>
                        <a:rPr lang="en-US" altLang="ko-KR" sz="1400" b="1" i="1" smtClean="0">
                          <a:solidFill>
                            <a:schemeClr val="tx1"/>
                          </a:solidFill>
                          <a:latin typeface="Cambria Math" panose="02040503050406030204" pitchFamily="18" charset="0"/>
                          <a:ea typeface="Cambria Math" panose="02040503050406030204" pitchFamily="18" charset="0"/>
                        </a:rPr>
                        <m:t>&lt;</m:t>
                      </m:r>
                      <m:r>
                        <a:rPr lang="en-US" altLang="ko-KR" sz="1400" b="1" i="1">
                          <a:solidFill>
                            <a:schemeClr val="tx1"/>
                          </a:solidFill>
                          <a:latin typeface="Cambria Math" panose="02040503050406030204" pitchFamily="18" charset="0"/>
                          <a:ea typeface="Cambria Math" panose="02040503050406030204" pitchFamily="18" charset="0"/>
                        </a:rPr>
                        <m:t>𝟎</m:t>
                      </m:r>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𝟓</m:t>
                      </m:r>
                    </m:oMath>
                  </m:oMathPara>
                </a14:m>
                <a:endParaRPr lang="en-US" altLang="ko-KR" sz="1400" b="1">
                  <a:solidFill>
                    <a:schemeClr val="tx1"/>
                  </a:solidFill>
                  <a:latin typeface="Consolas" panose="020B0609020204030204" pitchFamily="49" charset="0"/>
                  <a:ea typeface="Cambria Math" panose="02040503050406030204" pitchFamily="18" charset="0"/>
                </a:endParaRPr>
              </a:p>
            </p:txBody>
          </p:sp>
        </mc:Choice>
        <mc:Fallback xmlns="">
          <p:sp>
            <p:nvSpPr>
              <p:cNvPr id="72" name="TextBox 71">
                <a:extLst>
                  <a:ext uri="{FF2B5EF4-FFF2-40B4-BE49-F238E27FC236}">
                    <a16:creationId xmlns:a16="http://schemas.microsoft.com/office/drawing/2014/main" id="{3E804D67-FE73-4822-B8E9-5CC0C68B7BDE}"/>
                  </a:ext>
                </a:extLst>
              </p:cNvPr>
              <p:cNvSpPr txBox="1">
                <a:spLocks noRot="1" noChangeAspect="1" noMove="1" noResize="1" noEditPoints="1" noAdjustHandles="1" noChangeArrowheads="1" noChangeShapeType="1" noTextEdit="1"/>
              </p:cNvSpPr>
              <p:nvPr/>
            </p:nvSpPr>
            <p:spPr>
              <a:xfrm>
                <a:off x="8162654" y="4334264"/>
                <a:ext cx="816827" cy="430887"/>
              </a:xfrm>
              <a:prstGeom prst="rect">
                <a:avLst/>
              </a:prstGeom>
              <a:blipFill>
                <a:blip r:embed="rId8"/>
                <a:stretch>
                  <a:fillRect l="-746" r="-1493" b="-7042"/>
                </a:stretch>
              </a:blipFill>
            </p:spPr>
            <p:txBody>
              <a:bodyPr/>
              <a:lstStyle/>
              <a:p>
                <a:r>
                  <a:rPr lang="ko-KR" altLang="en-US">
                    <a:noFill/>
                  </a:rPr>
                  <a:t> </a:t>
                </a:r>
              </a:p>
            </p:txBody>
          </p:sp>
        </mc:Fallback>
      </mc:AlternateContent>
      <p:sp>
        <p:nvSpPr>
          <p:cNvPr id="75" name="TextBox 74">
            <a:extLst>
              <a:ext uri="{FF2B5EF4-FFF2-40B4-BE49-F238E27FC236}">
                <a16:creationId xmlns:a16="http://schemas.microsoft.com/office/drawing/2014/main" id="{6DBE4B31-B991-47AE-B40C-AC522C15B958}"/>
              </a:ext>
            </a:extLst>
          </p:cNvPr>
          <p:cNvSpPr txBox="1"/>
          <p:nvPr/>
        </p:nvSpPr>
        <p:spPr>
          <a:xfrm>
            <a:off x="7660449" y="5289520"/>
            <a:ext cx="1103187"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손실함수 </a:t>
            </a:r>
            <a:r>
              <a:rPr lang="en-US" altLang="ko-KR">
                <a:solidFill>
                  <a:schemeClr val="tx1"/>
                </a:solidFill>
                <a:latin typeface="고도 M" panose="02000503000000020004" pitchFamily="2" charset="-127"/>
                <a:ea typeface="고도 M" panose="02000503000000020004" pitchFamily="2" charset="-127"/>
              </a:rPr>
              <a:t>L</a:t>
            </a:r>
            <a:endParaRPr lang="ko-KR" altLang="en-US">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CFE1F2CF-AF42-4E6F-8363-263E27B2EE3C}"/>
                  </a:ext>
                </a:extLst>
              </p:cNvPr>
              <p:cNvSpPr txBox="1"/>
              <p:nvPr/>
            </p:nvSpPr>
            <p:spPr>
              <a:xfrm>
                <a:off x="1595738" y="4385491"/>
                <a:ext cx="968937" cy="307777"/>
              </a:xfrm>
              <a:prstGeom prst="rect">
                <a:avLst/>
              </a:prstGeom>
              <a:noFill/>
            </p:spPr>
            <p:txBody>
              <a:bodyPr wrap="square" rtlCol="0">
                <a:spAutoFit/>
              </a:bodyPr>
              <a:lstStyle/>
              <a:p>
                <a14:m>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smtClean="0">
                            <a:solidFill>
                              <a:schemeClr val="tx1"/>
                            </a:solidFill>
                            <a:latin typeface="Cambria Math" panose="02040503050406030204" pitchFamily="18" charset="0"/>
                          </a:rPr>
                          <m:t>𝑿</m:t>
                        </m:r>
                        <m:r>
                          <a:rPr lang="en-US" altLang="ko-KR" sz="1400" b="1" i="1">
                            <a:solidFill>
                              <a:schemeClr val="tx1"/>
                            </a:solidFill>
                            <a:latin typeface="Cambria Math" panose="02040503050406030204" pitchFamily="18" charset="0"/>
                          </a:rPr>
                          <m:t>𝑾</m:t>
                        </m:r>
                      </m:e>
                      <m:sub>
                        <m:r>
                          <a:rPr lang="en-US" altLang="ko-KR" sz="1400" b="1" i="1">
                            <a:solidFill>
                              <a:schemeClr val="tx1"/>
                            </a:solidFill>
                            <a:latin typeface="Cambria Math" panose="02040503050406030204" pitchFamily="18" charset="0"/>
                          </a:rPr>
                          <m:t>𝟏</m:t>
                        </m:r>
                      </m:sub>
                    </m:sSub>
                  </m:oMath>
                </a14:m>
                <a:r>
                  <a:rPr lang="en-US" altLang="ko-KR" sz="1400" b="1">
                    <a:solidFill>
                      <a:schemeClr val="tx1"/>
                    </a:solidFill>
                    <a:latin typeface="Cambria Math" panose="02040503050406030204" pitchFamily="18" charset="0"/>
                  </a:rPr>
                  <a:t>+</a:t>
                </a:r>
                <a:r>
                  <a:rPr lang="en-US" altLang="ko-KR" sz="1400" b="1">
                    <a:solidFill>
                      <a:schemeClr val="tx1"/>
                    </a:solidFill>
                  </a:rPr>
                  <a:t> </a:t>
                </a:r>
                <a14:m>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a:solidFill>
                              <a:schemeClr val="tx1"/>
                            </a:solidFill>
                            <a:latin typeface="Cambria Math" panose="02040503050406030204" pitchFamily="18" charset="0"/>
                          </a:rPr>
                          <m:t>𝒃</m:t>
                        </m:r>
                      </m:e>
                      <m:sub>
                        <m:r>
                          <a:rPr lang="en-US" altLang="ko-KR" sz="1400" b="1" i="1">
                            <a:solidFill>
                              <a:schemeClr val="tx1"/>
                            </a:solidFill>
                            <a:latin typeface="Cambria Math" panose="02040503050406030204" pitchFamily="18" charset="0"/>
                          </a:rPr>
                          <m:t>𝟏</m:t>
                        </m:r>
                      </m:sub>
                    </m:sSub>
                  </m:oMath>
                </a14:m>
                <a:endParaRPr lang="ko-KR" altLang="en-US" sz="1400" b="1">
                  <a:solidFill>
                    <a:schemeClr val="tx1"/>
                  </a:solidFill>
                  <a:latin typeface="Cambria Math" panose="02040503050406030204" pitchFamily="18" charset="0"/>
                </a:endParaRPr>
              </a:p>
            </p:txBody>
          </p:sp>
        </mc:Choice>
        <mc:Fallback xmlns="">
          <p:sp>
            <p:nvSpPr>
              <p:cNvPr id="82" name="TextBox 81">
                <a:extLst>
                  <a:ext uri="{FF2B5EF4-FFF2-40B4-BE49-F238E27FC236}">
                    <a16:creationId xmlns:a16="http://schemas.microsoft.com/office/drawing/2014/main" id="{CFE1F2CF-AF42-4E6F-8363-263E27B2EE3C}"/>
                  </a:ext>
                </a:extLst>
              </p:cNvPr>
              <p:cNvSpPr txBox="1">
                <a:spLocks noRot="1" noChangeAspect="1" noMove="1" noResize="1" noEditPoints="1" noAdjustHandles="1" noChangeArrowheads="1" noChangeShapeType="1" noTextEdit="1"/>
              </p:cNvSpPr>
              <p:nvPr/>
            </p:nvSpPr>
            <p:spPr>
              <a:xfrm>
                <a:off x="1595738" y="4385491"/>
                <a:ext cx="968937" cy="307777"/>
              </a:xfrm>
              <a:prstGeom prst="rect">
                <a:avLst/>
              </a:prstGeom>
              <a:blipFill>
                <a:blip r:embed="rId9"/>
                <a:stretch>
                  <a:fillRect t="-3922" b="-1764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AB241870-BA2A-4386-9D52-DB81A2CF0863}"/>
                  </a:ext>
                </a:extLst>
              </p:cNvPr>
              <p:cNvSpPr txBox="1"/>
              <p:nvPr/>
            </p:nvSpPr>
            <p:spPr>
              <a:xfrm>
                <a:off x="4816070" y="4391011"/>
                <a:ext cx="1028057" cy="307777"/>
              </a:xfrm>
              <a:prstGeom prst="rect">
                <a:avLst/>
              </a:prstGeom>
              <a:noFill/>
            </p:spPr>
            <p:txBody>
              <a:bodyPr wrap="square" rtlCol="0">
                <a:spAutoFit/>
              </a:bodyPr>
              <a:lstStyle/>
              <a:p>
                <a14:m>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smtClean="0">
                            <a:solidFill>
                              <a:schemeClr val="tx1"/>
                            </a:solidFill>
                            <a:latin typeface="Cambria Math" panose="02040503050406030204" pitchFamily="18" charset="0"/>
                          </a:rPr>
                          <m:t>𝑨</m:t>
                        </m:r>
                      </m:e>
                      <m:sub>
                        <m:r>
                          <a:rPr lang="en-US" altLang="ko-KR" sz="1400" b="1" i="1">
                            <a:solidFill>
                              <a:schemeClr val="tx1"/>
                            </a:solidFill>
                            <a:latin typeface="Cambria Math" panose="02040503050406030204" pitchFamily="18" charset="0"/>
                          </a:rPr>
                          <m:t>𝟏</m:t>
                        </m:r>
                      </m:sub>
                    </m:sSub>
                    <m:sSub>
                      <m:sSubPr>
                        <m:ctrlPr>
                          <a:rPr lang="en-US" altLang="ko-KR" sz="1400" b="1" i="1">
                            <a:solidFill>
                              <a:schemeClr val="tx1"/>
                            </a:solidFill>
                            <a:latin typeface="Cambria Math" panose="02040503050406030204" pitchFamily="18" charset="0"/>
                          </a:rPr>
                        </m:ctrlPr>
                      </m:sSubPr>
                      <m:e>
                        <m:r>
                          <a:rPr lang="en-US" altLang="ko-KR" sz="1400" b="1" i="1">
                            <a:solidFill>
                              <a:schemeClr val="tx1"/>
                            </a:solidFill>
                            <a:latin typeface="Cambria Math" panose="02040503050406030204" pitchFamily="18" charset="0"/>
                          </a:rPr>
                          <m:t>𝑾</m:t>
                        </m:r>
                      </m:e>
                      <m:sub>
                        <m:r>
                          <a:rPr lang="en-US" altLang="ko-KR" sz="1400" b="1" i="1">
                            <a:solidFill>
                              <a:schemeClr val="tx1"/>
                            </a:solidFill>
                            <a:latin typeface="Cambria Math" panose="02040503050406030204" pitchFamily="18" charset="0"/>
                          </a:rPr>
                          <m:t>𝟐</m:t>
                        </m:r>
                      </m:sub>
                    </m:sSub>
                  </m:oMath>
                </a14:m>
                <a:r>
                  <a:rPr lang="en-US" altLang="ko-KR" sz="1400" b="1">
                    <a:solidFill>
                      <a:schemeClr val="tx1"/>
                    </a:solidFill>
                    <a:latin typeface="Cambria Math" panose="02040503050406030204" pitchFamily="18" charset="0"/>
                  </a:rPr>
                  <a:t>+</a:t>
                </a:r>
                <a:r>
                  <a:rPr lang="en-US" altLang="ko-KR" sz="1400" b="1">
                    <a:solidFill>
                      <a:schemeClr val="tx1"/>
                    </a:solidFill>
                  </a:rPr>
                  <a:t> </a:t>
                </a:r>
                <a14:m>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a:solidFill>
                              <a:schemeClr val="tx1"/>
                            </a:solidFill>
                            <a:latin typeface="Cambria Math" panose="02040503050406030204" pitchFamily="18" charset="0"/>
                          </a:rPr>
                          <m:t>𝒃</m:t>
                        </m:r>
                      </m:e>
                      <m:sub>
                        <m:r>
                          <a:rPr lang="en-US" altLang="ko-KR" sz="1400" b="1" i="1" smtClean="0">
                            <a:solidFill>
                              <a:schemeClr val="tx1"/>
                            </a:solidFill>
                            <a:latin typeface="Cambria Math" panose="02040503050406030204" pitchFamily="18" charset="0"/>
                          </a:rPr>
                          <m:t>𝟐</m:t>
                        </m:r>
                      </m:sub>
                    </m:sSub>
                  </m:oMath>
                </a14:m>
                <a:endParaRPr lang="ko-KR" altLang="en-US" sz="1400" b="1">
                  <a:solidFill>
                    <a:schemeClr val="tx1"/>
                  </a:solidFill>
                  <a:latin typeface="Cambria Math" panose="02040503050406030204" pitchFamily="18" charset="0"/>
                </a:endParaRPr>
              </a:p>
            </p:txBody>
          </p:sp>
        </mc:Choice>
        <mc:Fallback xmlns="">
          <p:sp>
            <p:nvSpPr>
              <p:cNvPr id="90" name="TextBox 89">
                <a:extLst>
                  <a:ext uri="{FF2B5EF4-FFF2-40B4-BE49-F238E27FC236}">
                    <a16:creationId xmlns:a16="http://schemas.microsoft.com/office/drawing/2014/main" id="{AB241870-BA2A-4386-9D52-DB81A2CF0863}"/>
                  </a:ext>
                </a:extLst>
              </p:cNvPr>
              <p:cNvSpPr txBox="1">
                <a:spLocks noRot="1" noChangeAspect="1" noMove="1" noResize="1" noEditPoints="1" noAdjustHandles="1" noChangeArrowheads="1" noChangeShapeType="1" noTextEdit="1"/>
              </p:cNvSpPr>
              <p:nvPr/>
            </p:nvSpPr>
            <p:spPr>
              <a:xfrm>
                <a:off x="4816070" y="4391011"/>
                <a:ext cx="1028057" cy="307777"/>
              </a:xfrm>
              <a:prstGeom prst="rect">
                <a:avLst/>
              </a:prstGeom>
              <a:blipFill>
                <a:blip r:embed="rId10"/>
                <a:stretch>
                  <a:fillRect t="-3922" b="-17647"/>
                </a:stretch>
              </a:blipFill>
            </p:spPr>
            <p:txBody>
              <a:bodyPr/>
              <a:lstStyle/>
              <a:p>
                <a:r>
                  <a:rPr lang="ko-KR" altLang="en-US">
                    <a:noFill/>
                  </a:rPr>
                  <a:t> </a:t>
                </a:r>
              </a:p>
            </p:txBody>
          </p:sp>
        </mc:Fallback>
      </mc:AlternateContent>
      <p:cxnSp>
        <p:nvCxnSpPr>
          <p:cNvPr id="95" name="직선 화살표 연결선 94">
            <a:extLst>
              <a:ext uri="{FF2B5EF4-FFF2-40B4-BE49-F238E27FC236}">
                <a16:creationId xmlns:a16="http://schemas.microsoft.com/office/drawing/2014/main" id="{9288C3F1-D4A6-4DED-841D-8B285B8BEBAD}"/>
              </a:ext>
            </a:extLst>
          </p:cNvPr>
          <p:cNvCxnSpPr>
            <a:cxnSpLocks/>
            <a:stCxn id="61" idx="6"/>
            <a:endCxn id="99" idx="2"/>
          </p:cNvCxnSpPr>
          <p:nvPr/>
        </p:nvCxnSpPr>
        <p:spPr>
          <a:xfrm>
            <a:off x="4119227" y="4547351"/>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22" name="타원 121">
            <a:extLst>
              <a:ext uri="{FF2B5EF4-FFF2-40B4-BE49-F238E27FC236}">
                <a16:creationId xmlns:a16="http://schemas.microsoft.com/office/drawing/2014/main" id="{6A610944-F10A-4554-8F76-9FA0964D5BFF}"/>
              </a:ext>
            </a:extLst>
          </p:cNvPr>
          <p:cNvSpPr/>
          <p:nvPr/>
        </p:nvSpPr>
        <p:spPr>
          <a:xfrm>
            <a:off x="6511940" y="4144457"/>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23" name="직선 화살표 연결선 122">
            <a:extLst>
              <a:ext uri="{FF2B5EF4-FFF2-40B4-BE49-F238E27FC236}">
                <a16:creationId xmlns:a16="http://schemas.microsoft.com/office/drawing/2014/main" id="{DCF20023-2382-4BC5-9045-02EE1C51E794}"/>
              </a:ext>
            </a:extLst>
          </p:cNvPr>
          <p:cNvCxnSpPr>
            <a:cxnSpLocks/>
          </p:cNvCxnSpPr>
          <p:nvPr/>
        </p:nvCxnSpPr>
        <p:spPr>
          <a:xfrm>
            <a:off x="5718885" y="4547351"/>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3" name="직사각형 132">
                <a:extLst>
                  <a:ext uri="{FF2B5EF4-FFF2-40B4-BE49-F238E27FC236}">
                    <a16:creationId xmlns:a16="http://schemas.microsoft.com/office/drawing/2014/main" id="{82800006-C627-4655-85C8-57D4507D3C25}"/>
                  </a:ext>
                </a:extLst>
              </p:cNvPr>
              <p:cNvSpPr/>
              <p:nvPr/>
            </p:nvSpPr>
            <p:spPr>
              <a:xfrm>
                <a:off x="6498624" y="4312786"/>
                <a:ext cx="874108" cy="51603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400" b="1" i="1">
                              <a:solidFill>
                                <a:srgbClr val="000000"/>
                              </a:solidFill>
                              <a:latin typeface="Cambria Math" panose="02040503050406030204" pitchFamily="18" charset="0"/>
                              <a:ea typeface="Cambria Math" panose="02040503050406030204" pitchFamily="18" charset="0"/>
                            </a:rPr>
                          </m:ctrlPr>
                        </m:fPr>
                        <m:num>
                          <m:r>
                            <a:rPr lang="en-US" altLang="ko-KR" sz="1400" b="1" i="1">
                              <a:solidFill>
                                <a:schemeClr val="tx1"/>
                              </a:solidFill>
                              <a:latin typeface="Cambria Math" panose="02040503050406030204" pitchFamily="18" charset="0"/>
                              <a:ea typeface="Cambria Math" panose="02040503050406030204" pitchFamily="18" charset="0"/>
                            </a:rPr>
                            <m:t>𝟏</m:t>
                          </m:r>
                        </m:num>
                        <m:den>
                          <m:r>
                            <a:rPr lang="en-US" altLang="ko-KR" sz="1400" b="1" i="1">
                              <a:solidFill>
                                <a:srgbClr val="000000"/>
                              </a:solidFill>
                              <a:latin typeface="Cambria Math" panose="02040503050406030204" pitchFamily="18" charset="0"/>
                              <a:ea typeface="Cambria Math" panose="02040503050406030204" pitchFamily="18" charset="0"/>
                            </a:rPr>
                            <m:t>𝟏</m:t>
                          </m:r>
                          <m:sSup>
                            <m:sSupPr>
                              <m:ctrlPr>
                                <a:rPr lang="en-US" altLang="ko-KR" sz="1400" b="1" i="1">
                                  <a:solidFill>
                                    <a:schemeClr val="tx1"/>
                                  </a:solidFill>
                                  <a:latin typeface="Cambria Math" panose="02040503050406030204" pitchFamily="18" charset="0"/>
                                  <a:ea typeface="Cambria Math" panose="02040503050406030204" pitchFamily="18" charset="0"/>
                                </a:rPr>
                              </m:ctrlPr>
                            </m:sSupPr>
                            <m:e>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𝒆</m:t>
                              </m:r>
                            </m:e>
                            <m:sup>
                              <m:r>
                                <a:rPr lang="en-US" altLang="ko-KR" sz="1400" b="1" i="1">
                                  <a:solidFill>
                                    <a:schemeClr val="tx1"/>
                                  </a:solidFill>
                                  <a:latin typeface="Cambria Math" panose="02040503050406030204" pitchFamily="18" charset="0"/>
                                  <a:ea typeface="Cambria Math" panose="02040503050406030204" pitchFamily="18" charset="0"/>
                                </a:rPr>
                                <m:t>−</m:t>
                              </m:r>
                              <m:sSub>
                                <m:sSubPr>
                                  <m:ctrlPr>
                                    <a:rPr lang="en-US" altLang="ko-KR" sz="1400" b="1"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1400" b="1" i="1">
                                      <a:solidFill>
                                        <a:schemeClr val="tx1"/>
                                      </a:solidFill>
                                      <a:latin typeface="Cambria Math" panose="02040503050406030204" pitchFamily="18" charset="0"/>
                                      <a:ea typeface="Cambria Math" panose="02040503050406030204" pitchFamily="18" charset="0"/>
                                    </a:rPr>
                                    <m:t>Z</m:t>
                                  </m:r>
                                </m:e>
                                <m:sub>
                                  <m:r>
                                    <a:rPr lang="en-US" altLang="ko-KR" sz="1400" b="1" i="1">
                                      <a:solidFill>
                                        <a:schemeClr val="tx1"/>
                                      </a:solidFill>
                                      <a:latin typeface="Cambria Math" panose="02040503050406030204" pitchFamily="18" charset="0"/>
                                      <a:ea typeface="Cambria Math" panose="02040503050406030204" pitchFamily="18" charset="0"/>
                                    </a:rPr>
                                    <m:t>2</m:t>
                                  </m:r>
                                </m:sub>
                              </m:sSub>
                            </m:sup>
                          </m:sSup>
                        </m:den>
                      </m:f>
                    </m:oMath>
                  </m:oMathPara>
                </a14:m>
                <a:endParaRPr lang="ko-KR" altLang="en-US" sz="1400" b="1"/>
              </a:p>
            </p:txBody>
          </p:sp>
        </mc:Choice>
        <mc:Fallback xmlns="">
          <p:sp>
            <p:nvSpPr>
              <p:cNvPr id="133" name="직사각형 132">
                <a:extLst>
                  <a:ext uri="{FF2B5EF4-FFF2-40B4-BE49-F238E27FC236}">
                    <a16:creationId xmlns:a16="http://schemas.microsoft.com/office/drawing/2014/main" id="{82800006-C627-4655-85C8-57D4507D3C25}"/>
                  </a:ext>
                </a:extLst>
              </p:cNvPr>
              <p:cNvSpPr>
                <a:spLocks noRot="1" noChangeAspect="1" noMove="1" noResize="1" noEditPoints="1" noAdjustHandles="1" noChangeArrowheads="1" noChangeShapeType="1" noTextEdit="1"/>
              </p:cNvSpPr>
              <p:nvPr/>
            </p:nvSpPr>
            <p:spPr>
              <a:xfrm>
                <a:off x="6498624" y="4312786"/>
                <a:ext cx="874108" cy="516039"/>
              </a:xfrm>
              <a:prstGeom prst="rect">
                <a:avLst/>
              </a:prstGeom>
              <a:blipFill>
                <a:blip r:embed="rId11"/>
                <a:stretch>
                  <a:fillRect/>
                </a:stretch>
              </a:blipFill>
            </p:spPr>
            <p:txBody>
              <a:bodyPr/>
              <a:lstStyle/>
              <a:p>
                <a:r>
                  <a:rPr lang="ko-KR" altLang="en-US">
                    <a:noFill/>
                  </a:rPr>
                  <a:t> </a:t>
                </a:r>
              </a:p>
            </p:txBody>
          </p:sp>
        </mc:Fallback>
      </mc:AlternateContent>
      <p:cxnSp>
        <p:nvCxnSpPr>
          <p:cNvPr id="134" name="직선 화살표 연결선 133">
            <a:extLst>
              <a:ext uri="{FF2B5EF4-FFF2-40B4-BE49-F238E27FC236}">
                <a16:creationId xmlns:a16="http://schemas.microsoft.com/office/drawing/2014/main" id="{07FB2A0D-4FE8-4458-925F-B26BA7C45678}"/>
              </a:ext>
            </a:extLst>
          </p:cNvPr>
          <p:cNvCxnSpPr>
            <a:cxnSpLocks/>
          </p:cNvCxnSpPr>
          <p:nvPr/>
        </p:nvCxnSpPr>
        <p:spPr>
          <a:xfrm>
            <a:off x="4643117" y="3862195"/>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E113E6D0-0681-4CE8-AC15-E5D4FE493941}"/>
                  </a:ext>
                </a:extLst>
              </p:cNvPr>
              <p:cNvSpPr txBox="1"/>
              <p:nvPr/>
            </p:nvSpPr>
            <p:spPr>
              <a:xfrm>
                <a:off x="4198737" y="3492833"/>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2</m:t>
                          </m:r>
                        </m:sub>
                      </m:sSub>
                    </m:oMath>
                  </m:oMathPara>
                </a14:m>
                <a:endParaRPr lang="ko-KR" altLang="en-US" sz="2000">
                  <a:solidFill>
                    <a:schemeClr val="tx1"/>
                  </a:solidFill>
                  <a:latin typeface="Cambria Math" panose="02040503050406030204" pitchFamily="18" charset="0"/>
                </a:endParaRPr>
              </a:p>
            </p:txBody>
          </p:sp>
        </mc:Choice>
        <mc:Fallback xmlns="">
          <p:sp>
            <p:nvSpPr>
              <p:cNvPr id="137" name="TextBox 136">
                <a:extLst>
                  <a:ext uri="{FF2B5EF4-FFF2-40B4-BE49-F238E27FC236}">
                    <a16:creationId xmlns:a16="http://schemas.microsoft.com/office/drawing/2014/main" id="{E113E6D0-0681-4CE8-AC15-E5D4FE493941}"/>
                  </a:ext>
                </a:extLst>
              </p:cNvPr>
              <p:cNvSpPr txBox="1">
                <a:spLocks noRot="1" noChangeAspect="1" noMove="1" noResize="1" noEditPoints="1" noAdjustHandles="1" noChangeArrowheads="1" noChangeShapeType="1" noTextEdit="1"/>
              </p:cNvSpPr>
              <p:nvPr/>
            </p:nvSpPr>
            <p:spPr>
              <a:xfrm>
                <a:off x="4198737" y="3492833"/>
                <a:ext cx="386575" cy="400110"/>
              </a:xfrm>
              <a:prstGeom prst="rect">
                <a:avLst/>
              </a:prstGeom>
              <a:blipFill>
                <a:blip r:embed="rId12"/>
                <a:stretch>
                  <a:fillRect r="-23810" b="-3030"/>
                </a:stretch>
              </a:blipFill>
            </p:spPr>
            <p:txBody>
              <a:bodyPr/>
              <a:lstStyle/>
              <a:p>
                <a:r>
                  <a:rPr lang="ko-KR" altLang="en-US">
                    <a:noFill/>
                  </a:rPr>
                  <a:t> </a:t>
                </a:r>
              </a:p>
            </p:txBody>
          </p:sp>
        </mc:Fallback>
      </mc:AlternateContent>
      <p:cxnSp>
        <p:nvCxnSpPr>
          <p:cNvPr id="139" name="직선 화살표 연결선 138">
            <a:extLst>
              <a:ext uri="{FF2B5EF4-FFF2-40B4-BE49-F238E27FC236}">
                <a16:creationId xmlns:a16="http://schemas.microsoft.com/office/drawing/2014/main" id="{3696BAE8-709E-4421-A008-7C8A7B8C1E14}"/>
              </a:ext>
            </a:extLst>
          </p:cNvPr>
          <p:cNvCxnSpPr>
            <a:cxnSpLocks/>
          </p:cNvCxnSpPr>
          <p:nvPr/>
        </p:nvCxnSpPr>
        <p:spPr>
          <a:xfrm flipV="1">
            <a:off x="4714915" y="4865997"/>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0" name="TextBox 139">
                <a:extLst>
                  <a:ext uri="{FF2B5EF4-FFF2-40B4-BE49-F238E27FC236}">
                    <a16:creationId xmlns:a16="http://schemas.microsoft.com/office/drawing/2014/main" id="{2E01E0B2-F93A-4470-B5A0-F07B2C42BE6E}"/>
                  </a:ext>
                </a:extLst>
              </p:cNvPr>
              <p:cNvSpPr txBox="1"/>
              <p:nvPr/>
            </p:nvSpPr>
            <p:spPr>
              <a:xfrm>
                <a:off x="4314145" y="5135132"/>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smtClean="0">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b</m:t>
                          </m:r>
                        </m:e>
                        <m:sub>
                          <m:r>
                            <a:rPr lang="en-US" altLang="ko-KR" sz="2000" i="1">
                              <a:solidFill>
                                <a:schemeClr val="tx1"/>
                              </a:solidFill>
                              <a:latin typeface="Cambria Math" panose="02040503050406030204" pitchFamily="18" charset="0"/>
                            </a:rPr>
                            <m:t>2</m:t>
                          </m:r>
                        </m:sub>
                      </m:sSub>
                    </m:oMath>
                  </m:oMathPara>
                </a14:m>
                <a:endParaRPr lang="ko-KR" altLang="en-US" sz="2000">
                  <a:solidFill>
                    <a:schemeClr val="tx1"/>
                  </a:solidFill>
                  <a:latin typeface="Cambria Math" panose="02040503050406030204" pitchFamily="18" charset="0"/>
                </a:endParaRPr>
              </a:p>
            </p:txBody>
          </p:sp>
        </mc:Choice>
        <mc:Fallback xmlns="">
          <p:sp>
            <p:nvSpPr>
              <p:cNvPr id="140" name="TextBox 139">
                <a:extLst>
                  <a:ext uri="{FF2B5EF4-FFF2-40B4-BE49-F238E27FC236}">
                    <a16:creationId xmlns:a16="http://schemas.microsoft.com/office/drawing/2014/main" id="{2E01E0B2-F93A-4470-B5A0-F07B2C42BE6E}"/>
                  </a:ext>
                </a:extLst>
              </p:cNvPr>
              <p:cNvSpPr txBox="1">
                <a:spLocks noRot="1" noChangeAspect="1" noMove="1" noResize="1" noEditPoints="1" noAdjustHandles="1" noChangeArrowheads="1" noChangeShapeType="1" noTextEdit="1"/>
              </p:cNvSpPr>
              <p:nvPr/>
            </p:nvSpPr>
            <p:spPr>
              <a:xfrm>
                <a:off x="4314145" y="5135132"/>
                <a:ext cx="386575" cy="400110"/>
              </a:xfrm>
              <a:prstGeom prst="rect">
                <a:avLst/>
              </a:prstGeom>
              <a:blipFill>
                <a:blip r:embed="rId21"/>
                <a:stretch>
                  <a:fillRect r="-4762"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253E133B-14B1-4AF7-A84B-B6C84F38F508}"/>
                  </a:ext>
                </a:extLst>
              </p:cNvPr>
              <p:cNvSpPr txBox="1"/>
              <p:nvPr/>
            </p:nvSpPr>
            <p:spPr>
              <a:xfrm>
                <a:off x="4299950" y="4571513"/>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A</m:t>
                          </m:r>
                        </m:e>
                        <m:sub>
                          <m:r>
                            <a:rPr lang="en-US" altLang="ko-KR" sz="2000" i="1">
                              <a:solidFill>
                                <a:schemeClr val="tx1"/>
                              </a:solidFill>
                              <a:latin typeface="Cambria Math" panose="02040503050406030204" pitchFamily="18" charset="0"/>
                            </a:rPr>
                            <m:t>1</m:t>
                          </m:r>
                        </m:sub>
                      </m:sSub>
                    </m:oMath>
                  </m:oMathPara>
                </a14:m>
                <a:endParaRPr lang="ko-KR" altLang="en-US" sz="2000">
                  <a:solidFill>
                    <a:schemeClr val="tx1"/>
                  </a:solidFill>
                  <a:latin typeface="Cambria Math" panose="02040503050406030204" pitchFamily="18" charset="0"/>
                </a:endParaRPr>
              </a:p>
            </p:txBody>
          </p:sp>
        </mc:Choice>
        <mc:Fallback xmlns="">
          <p:sp>
            <p:nvSpPr>
              <p:cNvPr id="142" name="TextBox 141">
                <a:extLst>
                  <a:ext uri="{FF2B5EF4-FFF2-40B4-BE49-F238E27FC236}">
                    <a16:creationId xmlns:a16="http://schemas.microsoft.com/office/drawing/2014/main" id="{253E133B-14B1-4AF7-A84B-B6C84F38F508}"/>
                  </a:ext>
                </a:extLst>
              </p:cNvPr>
              <p:cNvSpPr txBox="1">
                <a:spLocks noRot="1" noChangeAspect="1" noMove="1" noResize="1" noEditPoints="1" noAdjustHandles="1" noChangeArrowheads="1" noChangeShapeType="1" noTextEdit="1"/>
              </p:cNvSpPr>
              <p:nvPr/>
            </p:nvSpPr>
            <p:spPr>
              <a:xfrm>
                <a:off x="4299950" y="4571513"/>
                <a:ext cx="386575" cy="400110"/>
              </a:xfrm>
              <a:prstGeom prst="rect">
                <a:avLst/>
              </a:prstGeom>
              <a:blipFill>
                <a:blip r:embed="rId14"/>
                <a:stretch>
                  <a:fillRect r="-7813" b="-15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3" name="TextBox 142">
                <a:extLst>
                  <a:ext uri="{FF2B5EF4-FFF2-40B4-BE49-F238E27FC236}">
                    <a16:creationId xmlns:a16="http://schemas.microsoft.com/office/drawing/2014/main" id="{FAD94D31-C465-4D26-B426-8A6BFEFED0D8}"/>
                  </a:ext>
                </a:extLst>
              </p:cNvPr>
              <p:cNvSpPr txBox="1"/>
              <p:nvPr/>
            </p:nvSpPr>
            <p:spPr>
              <a:xfrm>
                <a:off x="5981788" y="4539379"/>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Z</m:t>
                          </m:r>
                        </m:e>
                        <m:sub>
                          <m:r>
                            <a:rPr lang="en-US" altLang="ko-KR" sz="2000" i="1" smtClean="0">
                              <a:solidFill>
                                <a:schemeClr val="tx1"/>
                              </a:solidFill>
                              <a:latin typeface="Cambria Math" panose="02040503050406030204" pitchFamily="18" charset="0"/>
                            </a:rPr>
                            <m:t>2</m:t>
                          </m:r>
                        </m:sub>
                      </m:sSub>
                    </m:oMath>
                  </m:oMathPara>
                </a14:m>
                <a:endParaRPr lang="ko-KR" altLang="en-US" sz="2000">
                  <a:solidFill>
                    <a:schemeClr val="tx1"/>
                  </a:solidFill>
                  <a:latin typeface="Cambria Math" panose="02040503050406030204" pitchFamily="18" charset="0"/>
                </a:endParaRPr>
              </a:p>
            </p:txBody>
          </p:sp>
        </mc:Choice>
        <mc:Fallback xmlns="">
          <p:sp>
            <p:nvSpPr>
              <p:cNvPr id="143" name="TextBox 142">
                <a:extLst>
                  <a:ext uri="{FF2B5EF4-FFF2-40B4-BE49-F238E27FC236}">
                    <a16:creationId xmlns:a16="http://schemas.microsoft.com/office/drawing/2014/main" id="{FAD94D31-C465-4D26-B426-8A6BFEFED0D8}"/>
                  </a:ext>
                </a:extLst>
              </p:cNvPr>
              <p:cNvSpPr txBox="1">
                <a:spLocks noRot="1" noChangeAspect="1" noMove="1" noResize="1" noEditPoints="1" noAdjustHandles="1" noChangeArrowheads="1" noChangeShapeType="1" noTextEdit="1"/>
              </p:cNvSpPr>
              <p:nvPr/>
            </p:nvSpPr>
            <p:spPr>
              <a:xfrm>
                <a:off x="5981788" y="4539379"/>
                <a:ext cx="386575" cy="400110"/>
              </a:xfrm>
              <a:prstGeom prst="rect">
                <a:avLst/>
              </a:prstGeom>
              <a:blipFill>
                <a:blip r:embed="rId15"/>
                <a:stretch>
                  <a:fillRect r="-4688" b="-46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5" name="TextBox 144">
                <a:extLst>
                  <a:ext uri="{FF2B5EF4-FFF2-40B4-BE49-F238E27FC236}">
                    <a16:creationId xmlns:a16="http://schemas.microsoft.com/office/drawing/2014/main" id="{FA9C14A6-AC62-4587-BC80-921C97529930}"/>
                  </a:ext>
                </a:extLst>
              </p:cNvPr>
              <p:cNvSpPr txBox="1"/>
              <p:nvPr/>
            </p:nvSpPr>
            <p:spPr>
              <a:xfrm>
                <a:off x="7540069" y="4535423"/>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A</m:t>
                          </m:r>
                        </m:e>
                        <m:sub>
                          <m:r>
                            <a:rPr lang="en-US" altLang="ko-KR" sz="2000" i="1" smtClean="0">
                              <a:solidFill>
                                <a:schemeClr val="tx1"/>
                              </a:solidFill>
                              <a:latin typeface="Cambria Math" panose="02040503050406030204" pitchFamily="18" charset="0"/>
                            </a:rPr>
                            <m:t>2</m:t>
                          </m:r>
                        </m:sub>
                      </m:sSub>
                    </m:oMath>
                  </m:oMathPara>
                </a14:m>
                <a:endParaRPr lang="ko-KR" altLang="en-US" sz="2000">
                  <a:solidFill>
                    <a:schemeClr val="tx1"/>
                  </a:solidFill>
                  <a:latin typeface="Cambria Math" panose="02040503050406030204" pitchFamily="18" charset="0"/>
                </a:endParaRPr>
              </a:p>
            </p:txBody>
          </p:sp>
        </mc:Choice>
        <mc:Fallback xmlns="">
          <p:sp>
            <p:nvSpPr>
              <p:cNvPr id="145" name="TextBox 144">
                <a:extLst>
                  <a:ext uri="{FF2B5EF4-FFF2-40B4-BE49-F238E27FC236}">
                    <a16:creationId xmlns:a16="http://schemas.microsoft.com/office/drawing/2014/main" id="{FA9C14A6-AC62-4587-BC80-921C97529930}"/>
                  </a:ext>
                </a:extLst>
              </p:cNvPr>
              <p:cNvSpPr txBox="1">
                <a:spLocks noRot="1" noChangeAspect="1" noMove="1" noResize="1" noEditPoints="1" noAdjustHandles="1" noChangeArrowheads="1" noChangeShapeType="1" noTextEdit="1"/>
              </p:cNvSpPr>
              <p:nvPr/>
            </p:nvSpPr>
            <p:spPr>
              <a:xfrm>
                <a:off x="7540069" y="4535423"/>
                <a:ext cx="386575" cy="400110"/>
              </a:xfrm>
              <a:prstGeom prst="rect">
                <a:avLst/>
              </a:prstGeom>
              <a:blipFill>
                <a:blip r:embed="rId16"/>
                <a:stretch>
                  <a:fillRect r="-11111"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EB59C57-7456-46BB-BFE9-6F9B29CEB6E9}"/>
                  </a:ext>
                </a:extLst>
              </p:cNvPr>
              <p:cNvSpPr txBox="1"/>
              <p:nvPr/>
            </p:nvSpPr>
            <p:spPr>
              <a:xfrm>
                <a:off x="574489" y="1204271"/>
                <a:ext cx="4436471" cy="400110"/>
              </a:xfrm>
              <a:prstGeom prst="rect">
                <a:avLst/>
              </a:prstGeom>
              <a:noFill/>
            </p:spPr>
            <p:txBody>
              <a:bodyPr wrap="none" rtlCol="0">
                <a:spAutoFit/>
              </a:bodyPr>
              <a:lstStyle/>
              <a:p>
                <a:r>
                  <a:rPr lang="ko-KR" altLang="en-US" sz="2000">
                    <a:solidFill>
                      <a:schemeClr val="tx1"/>
                    </a:solidFill>
                    <a:latin typeface="고도 M" panose="02000503000000020004" pitchFamily="2" charset="-127"/>
                    <a:ea typeface="고도 M" panose="02000503000000020004" pitchFamily="2" charset="-127"/>
                  </a:rPr>
                  <a:t>가중치 </a:t>
                </a:r>
                <a14:m>
                  <m:oMath xmlns:m="http://schemas.openxmlformats.org/officeDocument/2006/math">
                    <m:sSub>
                      <m:sSubPr>
                        <m:ctrlPr>
                          <a:rPr lang="en-US" altLang="ko-KR" sz="2000" i="1">
                            <a:solidFill>
                              <a:schemeClr val="tx1"/>
                            </a:solidFill>
                            <a:latin typeface="Cambria Math" panose="02040503050406030204" pitchFamily="18" charset="0"/>
                          </a:rPr>
                        </m:ctrlPr>
                      </m:sSubPr>
                      <m:e>
                        <m:r>
                          <a:rPr lang="en-US" altLang="ko-KR" sz="2000" i="1">
                            <a:solidFill>
                              <a:schemeClr val="tx1"/>
                            </a:solidFill>
                            <a:latin typeface="Cambria Math" panose="02040503050406030204" pitchFamily="18" charset="0"/>
                          </a:rPr>
                          <m:t>𝑊</m:t>
                        </m:r>
                      </m:e>
                      <m:sub>
                        <m:r>
                          <a:rPr lang="en-US" altLang="ko-KR" sz="2000" i="1">
                            <a:solidFill>
                              <a:schemeClr val="tx1"/>
                            </a:solidFill>
                            <a:latin typeface="Cambria Math" panose="02040503050406030204" pitchFamily="18" charset="0"/>
                          </a:rPr>
                          <m:t>2</m:t>
                        </m:r>
                      </m:sub>
                    </m:sSub>
                    <m:r>
                      <a:rPr lang="en-US" altLang="ko-KR" sz="2000" i="1">
                        <a:solidFill>
                          <a:schemeClr val="tx1"/>
                        </a:solidFill>
                        <a:latin typeface="Cambria Math" panose="02040503050406030204" pitchFamily="18" charset="0"/>
                      </a:rPr>
                      <m:t> </m:t>
                    </m:r>
                  </m:oMath>
                </a14:m>
                <a:r>
                  <a:rPr lang="ko-KR" altLang="en-US" sz="2000">
                    <a:solidFill>
                      <a:schemeClr val="tx1"/>
                    </a:solidFill>
                    <a:latin typeface="고도 M" panose="02000503000000020004" pitchFamily="2" charset="-127"/>
                    <a:ea typeface="고도 M" panose="02000503000000020004" pitchFamily="2" charset="-127"/>
                  </a:rPr>
                  <a:t>대하여 손실 함수를 미분한다</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mc:Choice>
        <mc:Fallback xmlns="">
          <p:sp>
            <p:nvSpPr>
              <p:cNvPr id="41" name="TextBox 40">
                <a:extLst>
                  <a:ext uri="{FF2B5EF4-FFF2-40B4-BE49-F238E27FC236}">
                    <a16:creationId xmlns:a16="http://schemas.microsoft.com/office/drawing/2014/main" id="{7EB59C57-7456-46BB-BFE9-6F9B29CEB6E9}"/>
                  </a:ext>
                </a:extLst>
              </p:cNvPr>
              <p:cNvSpPr txBox="1">
                <a:spLocks noRot="1" noChangeAspect="1" noMove="1" noResize="1" noEditPoints="1" noAdjustHandles="1" noChangeArrowheads="1" noChangeShapeType="1" noTextEdit="1"/>
              </p:cNvSpPr>
              <p:nvPr/>
            </p:nvSpPr>
            <p:spPr>
              <a:xfrm>
                <a:off x="574489" y="1204271"/>
                <a:ext cx="4436471" cy="400110"/>
              </a:xfrm>
              <a:prstGeom prst="rect">
                <a:avLst/>
              </a:prstGeom>
              <a:blipFill>
                <a:blip r:embed="rId17"/>
                <a:stretch>
                  <a:fillRect l="-1374" t="-9231" r="-687" b="-2769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5BD3A56-2477-40AA-9701-DA9A0B1E8774}"/>
                  </a:ext>
                </a:extLst>
              </p:cNvPr>
              <p:cNvSpPr txBox="1"/>
              <p:nvPr/>
            </p:nvSpPr>
            <p:spPr>
              <a:xfrm>
                <a:off x="1348372" y="2090378"/>
                <a:ext cx="2426177" cy="7627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400" b="1" i="1" smtClean="0">
                              <a:solidFill>
                                <a:schemeClr val="tx1"/>
                              </a:solidFill>
                              <a:latin typeface="Cambria Math" panose="02040503050406030204" pitchFamily="18" charset="0"/>
                            </a:rPr>
                          </m:ctrlPr>
                        </m:fPr>
                        <m:num>
                          <m:r>
                            <a:rPr lang="en-US" altLang="ko-KR" sz="2400" b="1" i="1" smtClean="0">
                              <a:solidFill>
                                <a:schemeClr val="tx1"/>
                              </a:solidFill>
                              <a:latin typeface="Cambria Math" panose="02040503050406030204" pitchFamily="18" charset="0"/>
                            </a:rPr>
                            <m:t>𝝏</m:t>
                          </m:r>
                          <m:r>
                            <a:rPr lang="en-US" altLang="ko-KR" sz="2400" b="1" i="1" smtClean="0">
                              <a:solidFill>
                                <a:schemeClr val="tx1"/>
                              </a:solidFill>
                              <a:latin typeface="Cambria Math" panose="02040503050406030204" pitchFamily="18" charset="0"/>
                            </a:rPr>
                            <m:t>𝑳</m:t>
                          </m:r>
                        </m:num>
                        <m:den>
                          <m:r>
                            <a:rPr lang="en-US" altLang="ko-KR" sz="2400" b="1" i="1" smtClean="0">
                              <a:solidFill>
                                <a:schemeClr val="tx1"/>
                              </a:solidFill>
                              <a:latin typeface="Cambria Math" panose="02040503050406030204" pitchFamily="18" charset="0"/>
                            </a:rPr>
                            <m:t>𝝏</m:t>
                          </m:r>
                          <m:sSub>
                            <m:sSubPr>
                              <m:ctrlPr>
                                <a:rPr lang="en-US" altLang="ko-KR" sz="2400" b="1" i="1" smtClean="0">
                                  <a:solidFill>
                                    <a:schemeClr val="tx1"/>
                                  </a:solidFill>
                                  <a:latin typeface="Cambria Math" panose="02040503050406030204" pitchFamily="18" charset="0"/>
                                </a:rPr>
                              </m:ctrlPr>
                            </m:sSubPr>
                            <m:e>
                              <m:r>
                                <a:rPr lang="en-US" altLang="ko-KR" sz="2400" b="1" i="1">
                                  <a:solidFill>
                                    <a:schemeClr val="tx1"/>
                                  </a:solidFill>
                                  <a:latin typeface="Cambria Math" panose="02040503050406030204" pitchFamily="18" charset="0"/>
                                </a:rPr>
                                <m:t>𝑾</m:t>
                              </m:r>
                            </m:e>
                            <m:sub>
                              <m:r>
                                <a:rPr lang="en-US" altLang="ko-KR" sz="2400" b="1" i="1">
                                  <a:solidFill>
                                    <a:schemeClr val="tx1"/>
                                  </a:solidFill>
                                  <a:latin typeface="Cambria Math" panose="02040503050406030204" pitchFamily="18" charset="0"/>
                                </a:rPr>
                                <m:t>𝟐</m:t>
                              </m:r>
                            </m:sub>
                          </m:sSub>
                        </m:den>
                      </m:f>
                      <m:r>
                        <a:rPr lang="en-US" altLang="ko-KR" sz="2400" b="1" i="0" smtClean="0">
                          <a:solidFill>
                            <a:schemeClr val="tx1"/>
                          </a:solidFill>
                          <a:latin typeface="Cambria Math" panose="02040503050406030204" pitchFamily="18" charset="0"/>
                        </a:rPr>
                        <m:t>=</m:t>
                      </m:r>
                      <m:f>
                        <m:fPr>
                          <m:ctrlPr>
                            <a:rPr lang="en-US" altLang="ko-KR" sz="2400" b="1" i="1" smtClean="0">
                              <a:solidFill>
                                <a:schemeClr val="tx1"/>
                              </a:solidFill>
                              <a:latin typeface="Cambria Math" panose="02040503050406030204" pitchFamily="18" charset="0"/>
                            </a:rPr>
                          </m:ctrlPr>
                        </m:fPr>
                        <m:num>
                          <m:r>
                            <a:rPr lang="en-US" altLang="ko-KR" sz="2400" b="1" i="1" smtClean="0">
                              <a:solidFill>
                                <a:schemeClr val="tx1"/>
                              </a:solidFill>
                              <a:latin typeface="Cambria Math" panose="02040503050406030204" pitchFamily="18" charset="0"/>
                            </a:rPr>
                            <m:t>𝝏</m:t>
                          </m:r>
                          <m:r>
                            <a:rPr lang="en-US" altLang="ko-KR" sz="2400" b="1" i="1" smtClean="0">
                              <a:solidFill>
                                <a:schemeClr val="tx1"/>
                              </a:solidFill>
                              <a:latin typeface="Cambria Math" panose="02040503050406030204" pitchFamily="18" charset="0"/>
                            </a:rPr>
                            <m:t>𝑳</m:t>
                          </m:r>
                        </m:num>
                        <m:den>
                          <m:r>
                            <a:rPr lang="en-US" altLang="ko-KR" sz="2400" b="1" i="1" smtClean="0">
                              <a:solidFill>
                                <a:schemeClr val="tx1"/>
                              </a:solidFill>
                              <a:latin typeface="Cambria Math" panose="02040503050406030204" pitchFamily="18" charset="0"/>
                            </a:rPr>
                            <m:t>𝝏</m:t>
                          </m:r>
                          <m:sSub>
                            <m:sSubPr>
                              <m:ctrlPr>
                                <a:rPr lang="en-US" altLang="ko-KR" sz="2400" b="1" i="1">
                                  <a:solidFill>
                                    <a:schemeClr val="tx1"/>
                                  </a:solidFill>
                                  <a:latin typeface="Cambria Math" panose="02040503050406030204" pitchFamily="18" charset="0"/>
                                </a:rPr>
                              </m:ctrlPr>
                            </m:sSubPr>
                            <m:e>
                              <m:r>
                                <a:rPr lang="en-US" altLang="ko-KR" sz="2400" b="1" i="1" smtClean="0">
                                  <a:solidFill>
                                    <a:schemeClr val="tx1"/>
                                  </a:solidFill>
                                  <a:latin typeface="Cambria Math" panose="02040503050406030204" pitchFamily="18" charset="0"/>
                                </a:rPr>
                                <m:t>𝒁</m:t>
                              </m:r>
                            </m:e>
                            <m:sub>
                              <m:r>
                                <a:rPr lang="en-US" altLang="ko-KR" sz="2400" b="1" i="1">
                                  <a:solidFill>
                                    <a:schemeClr val="tx1"/>
                                  </a:solidFill>
                                  <a:latin typeface="Cambria Math" panose="02040503050406030204" pitchFamily="18" charset="0"/>
                                </a:rPr>
                                <m:t>𝟐</m:t>
                              </m:r>
                            </m:sub>
                          </m:sSub>
                        </m:den>
                      </m:f>
                      <m:f>
                        <m:fPr>
                          <m:ctrlPr>
                            <a:rPr lang="en-US" altLang="ko-KR" sz="2400" b="1" i="1" smtClean="0">
                              <a:solidFill>
                                <a:schemeClr val="tx1"/>
                              </a:solidFill>
                              <a:latin typeface="Cambria Math" panose="02040503050406030204" pitchFamily="18" charset="0"/>
                            </a:rPr>
                          </m:ctrlPr>
                        </m:fPr>
                        <m:num>
                          <m:r>
                            <a:rPr lang="en-US" altLang="ko-KR" sz="2400" b="1" i="1" smtClean="0">
                              <a:solidFill>
                                <a:schemeClr val="tx1"/>
                              </a:solidFill>
                              <a:latin typeface="Cambria Math" panose="02040503050406030204" pitchFamily="18" charset="0"/>
                            </a:rPr>
                            <m:t>𝝏</m:t>
                          </m:r>
                          <m:sSub>
                            <m:sSubPr>
                              <m:ctrlPr>
                                <a:rPr lang="en-US" altLang="ko-KR" sz="2400" b="1" i="1">
                                  <a:solidFill>
                                    <a:schemeClr val="tx1"/>
                                  </a:solidFill>
                                  <a:latin typeface="Cambria Math" panose="02040503050406030204" pitchFamily="18" charset="0"/>
                                </a:rPr>
                              </m:ctrlPr>
                            </m:sSubPr>
                            <m:e>
                              <m:r>
                                <a:rPr lang="en-US" altLang="ko-KR" sz="2400" b="1" i="1" smtClean="0">
                                  <a:solidFill>
                                    <a:schemeClr val="tx1"/>
                                  </a:solidFill>
                                  <a:latin typeface="Cambria Math" panose="02040503050406030204" pitchFamily="18" charset="0"/>
                                </a:rPr>
                                <m:t>𝒁</m:t>
                              </m:r>
                            </m:e>
                            <m:sub>
                              <m:r>
                                <a:rPr lang="en-US" altLang="ko-KR" sz="2400" b="1" i="1">
                                  <a:solidFill>
                                    <a:schemeClr val="tx1"/>
                                  </a:solidFill>
                                  <a:latin typeface="Cambria Math" panose="02040503050406030204" pitchFamily="18" charset="0"/>
                                </a:rPr>
                                <m:t>𝟐</m:t>
                              </m:r>
                            </m:sub>
                          </m:sSub>
                        </m:num>
                        <m:den>
                          <m:r>
                            <a:rPr lang="en-US" altLang="ko-KR" sz="2400" b="1" i="1" smtClean="0">
                              <a:solidFill>
                                <a:schemeClr val="tx1"/>
                              </a:solidFill>
                              <a:latin typeface="Cambria Math" panose="02040503050406030204" pitchFamily="18" charset="0"/>
                            </a:rPr>
                            <m:t>𝝏</m:t>
                          </m:r>
                          <m:sSub>
                            <m:sSubPr>
                              <m:ctrlPr>
                                <a:rPr lang="en-US" altLang="ko-KR" sz="2400" b="1" i="1" smtClean="0">
                                  <a:solidFill>
                                    <a:schemeClr val="tx1"/>
                                  </a:solidFill>
                                  <a:latin typeface="Cambria Math" panose="02040503050406030204" pitchFamily="18" charset="0"/>
                                </a:rPr>
                              </m:ctrlPr>
                            </m:sSubPr>
                            <m:e>
                              <m:r>
                                <a:rPr lang="en-US" altLang="ko-KR" sz="2400" b="1" i="1">
                                  <a:solidFill>
                                    <a:schemeClr val="tx1"/>
                                  </a:solidFill>
                                  <a:latin typeface="Cambria Math" panose="02040503050406030204" pitchFamily="18" charset="0"/>
                                </a:rPr>
                                <m:t>𝑾</m:t>
                              </m:r>
                            </m:e>
                            <m:sub>
                              <m:r>
                                <a:rPr lang="en-US" altLang="ko-KR" sz="2400" b="1" i="1">
                                  <a:solidFill>
                                    <a:schemeClr val="tx1"/>
                                  </a:solidFill>
                                  <a:latin typeface="Cambria Math" panose="02040503050406030204" pitchFamily="18" charset="0"/>
                                </a:rPr>
                                <m:t>𝟐</m:t>
                              </m:r>
                            </m:sub>
                          </m:sSub>
                        </m:den>
                      </m:f>
                    </m:oMath>
                  </m:oMathPara>
                </a14:m>
                <a:endParaRPr lang="ko-KR" altLang="en-US" sz="2400" b="1">
                  <a:solidFill>
                    <a:schemeClr val="tx1"/>
                  </a:solidFill>
                  <a:latin typeface="Consolas" panose="020B0609020204030204" pitchFamily="49" charset="0"/>
                </a:endParaRPr>
              </a:p>
            </p:txBody>
          </p:sp>
        </mc:Choice>
        <mc:Fallback xmlns="">
          <p:sp>
            <p:nvSpPr>
              <p:cNvPr id="42" name="TextBox 41">
                <a:extLst>
                  <a:ext uri="{FF2B5EF4-FFF2-40B4-BE49-F238E27FC236}">
                    <a16:creationId xmlns:a16="http://schemas.microsoft.com/office/drawing/2014/main" id="{75BD3A56-2477-40AA-9701-DA9A0B1E8774}"/>
                  </a:ext>
                </a:extLst>
              </p:cNvPr>
              <p:cNvSpPr txBox="1">
                <a:spLocks noRot="1" noChangeAspect="1" noMove="1" noResize="1" noEditPoints="1" noAdjustHandles="1" noChangeArrowheads="1" noChangeShapeType="1" noTextEdit="1"/>
              </p:cNvSpPr>
              <p:nvPr/>
            </p:nvSpPr>
            <p:spPr>
              <a:xfrm>
                <a:off x="1348372" y="2090378"/>
                <a:ext cx="2426177" cy="762709"/>
              </a:xfrm>
              <a:prstGeom prst="rect">
                <a:avLst/>
              </a:prstGeom>
              <a:blipFill>
                <a:blip r:embed="rId1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BE0E9334-7EA9-4D89-B1CA-B781F31ABD1F}"/>
                  </a:ext>
                </a:extLst>
              </p:cNvPr>
              <p:cNvSpPr txBox="1"/>
              <p:nvPr/>
            </p:nvSpPr>
            <p:spPr>
              <a:xfrm>
                <a:off x="5347690" y="5259695"/>
                <a:ext cx="2025042" cy="63555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i="1" smtClean="0">
                              <a:solidFill>
                                <a:schemeClr val="tx1"/>
                              </a:solidFill>
                              <a:latin typeface="Cambria Math" panose="02040503050406030204" pitchFamily="18" charset="0"/>
                            </a:rPr>
                            <m:t>𝜕</m:t>
                          </m:r>
                          <m:sSub>
                            <m:sSubPr>
                              <m:ctrlPr>
                                <a:rPr lang="en-US" altLang="ko-KR" sz="2000" i="1" smtClean="0">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2</m:t>
                              </m:r>
                            </m:sub>
                          </m:sSub>
                        </m:den>
                      </m:f>
                      <m:r>
                        <a:rPr lang="en-US" altLang="ko-KR" sz="2000" b="0" i="0"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m:t>
                      </m:r>
                      <m:d>
                        <m:dPr>
                          <m:ctrlPr>
                            <a:rPr lang="en-US" altLang="ko-KR" sz="2000" b="0" i="1" smtClean="0">
                              <a:solidFill>
                                <a:schemeClr val="tx1"/>
                              </a:solidFill>
                              <a:latin typeface="Cambria Math" panose="02040503050406030204" pitchFamily="18" charset="0"/>
                            </a:rPr>
                          </m:ctrlPr>
                        </m:dPr>
                        <m:e>
                          <m:r>
                            <m:rPr>
                              <m:sty m:val="p"/>
                            </m:rPr>
                            <a:rPr lang="en-US" altLang="ko-KR" sz="2000" i="1">
                              <a:solidFill>
                                <a:schemeClr val="tx1"/>
                              </a:solidFill>
                              <a:latin typeface="Cambria Math" panose="02040503050406030204" pitchFamily="18" charset="0"/>
                            </a:rPr>
                            <m:t>Y</m:t>
                          </m:r>
                          <m:r>
                            <a:rPr lang="en-US" altLang="ko-KR" sz="2000" b="0" i="1" smtClean="0">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A</m:t>
                              </m:r>
                            </m:e>
                            <m:sub>
                              <m:r>
                                <a:rPr lang="en-US" altLang="ko-KR" sz="2000" i="1">
                                  <a:solidFill>
                                    <a:schemeClr val="tx1"/>
                                  </a:solidFill>
                                  <a:latin typeface="Cambria Math" panose="02040503050406030204" pitchFamily="18" charset="0"/>
                                </a:rPr>
                                <m:t>2</m:t>
                              </m:r>
                            </m:sub>
                          </m:sSub>
                        </m:e>
                      </m:d>
                    </m:oMath>
                  </m:oMathPara>
                </a14:m>
                <a:endParaRPr lang="ko-KR" altLang="en-US" sz="2000">
                  <a:solidFill>
                    <a:schemeClr val="tx1"/>
                  </a:solidFill>
                  <a:latin typeface="Consolas" panose="020B0609020204030204" pitchFamily="49" charset="0"/>
                </a:endParaRPr>
              </a:p>
            </p:txBody>
          </p:sp>
        </mc:Choice>
        <mc:Fallback xmlns="">
          <p:sp>
            <p:nvSpPr>
              <p:cNvPr id="43" name="TextBox 42">
                <a:extLst>
                  <a:ext uri="{FF2B5EF4-FFF2-40B4-BE49-F238E27FC236}">
                    <a16:creationId xmlns:a16="http://schemas.microsoft.com/office/drawing/2014/main" id="{BE0E9334-7EA9-4D89-B1CA-B781F31ABD1F}"/>
                  </a:ext>
                </a:extLst>
              </p:cNvPr>
              <p:cNvSpPr txBox="1">
                <a:spLocks noRot="1" noChangeAspect="1" noMove="1" noResize="1" noEditPoints="1" noAdjustHandles="1" noChangeArrowheads="1" noChangeShapeType="1" noTextEdit="1"/>
              </p:cNvSpPr>
              <p:nvPr/>
            </p:nvSpPr>
            <p:spPr>
              <a:xfrm>
                <a:off x="5347690" y="5259695"/>
                <a:ext cx="2025042" cy="635559"/>
              </a:xfrm>
              <a:prstGeom prst="rect">
                <a:avLst/>
              </a:prstGeom>
              <a:blipFill>
                <a:blip r:embed="rId19"/>
                <a:stretch>
                  <a:fillRect/>
                </a:stretch>
              </a:blipFill>
            </p:spPr>
            <p:txBody>
              <a:bodyPr/>
              <a:lstStyle/>
              <a:p>
                <a:r>
                  <a:rPr lang="ko-KR" altLang="en-US">
                    <a:noFill/>
                  </a:rPr>
                  <a:t> </a:t>
                </a:r>
              </a:p>
            </p:txBody>
          </p:sp>
        </mc:Fallback>
      </mc:AlternateContent>
      <p:cxnSp>
        <p:nvCxnSpPr>
          <p:cNvPr id="3" name="연결선: 구부러짐 2">
            <a:extLst>
              <a:ext uri="{FF2B5EF4-FFF2-40B4-BE49-F238E27FC236}">
                <a16:creationId xmlns:a16="http://schemas.microsoft.com/office/drawing/2014/main" id="{76BF60F4-F14B-4714-98C2-1C1BE747636C}"/>
              </a:ext>
            </a:extLst>
          </p:cNvPr>
          <p:cNvCxnSpPr>
            <a:stCxn id="75" idx="1"/>
            <a:endCxn id="143" idx="2"/>
          </p:cNvCxnSpPr>
          <p:nvPr/>
        </p:nvCxnSpPr>
        <p:spPr>
          <a:xfrm rot="10800000">
            <a:off x="6175077" y="4939489"/>
            <a:ext cx="1485373" cy="519308"/>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71E23AAB-8B8D-4ACF-AE03-EBF174A0727C}"/>
                  </a:ext>
                </a:extLst>
              </p:cNvPr>
              <p:cNvSpPr txBox="1"/>
              <p:nvPr/>
            </p:nvSpPr>
            <p:spPr>
              <a:xfrm>
                <a:off x="5100733" y="3097136"/>
                <a:ext cx="1242776" cy="63555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2</m:t>
                              </m:r>
                            </m:sub>
                          </m:sSub>
                        </m:num>
                        <m:den>
                          <m:r>
                            <a:rPr lang="en-US" altLang="ko-KR" sz="2000" i="1" smtClean="0">
                              <a:solidFill>
                                <a:schemeClr val="tx1"/>
                              </a:solidFill>
                              <a:latin typeface="Cambria Math" panose="02040503050406030204" pitchFamily="18" charset="0"/>
                            </a:rPr>
                            <m:t>𝜕</m:t>
                          </m:r>
                          <m:sSub>
                            <m:sSubPr>
                              <m:ctrlPr>
                                <a:rPr lang="en-US" altLang="ko-KR" sz="2000" i="1" smtClean="0">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2</m:t>
                              </m:r>
                            </m:sub>
                          </m:sSub>
                        </m:den>
                      </m:f>
                      <m:r>
                        <a:rPr lang="en-US" altLang="ko-KR" sz="2000" b="0" i="0" smtClean="0">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A</m:t>
                          </m:r>
                        </m:e>
                        <m:sub>
                          <m:r>
                            <a:rPr lang="en-US" altLang="ko-KR" sz="2000" i="1" smtClean="0">
                              <a:solidFill>
                                <a:schemeClr val="tx1"/>
                              </a:solidFill>
                              <a:latin typeface="Cambria Math" panose="02040503050406030204" pitchFamily="18" charset="0"/>
                            </a:rPr>
                            <m:t>1</m:t>
                          </m:r>
                        </m:sub>
                      </m:sSub>
                    </m:oMath>
                  </m:oMathPara>
                </a14:m>
                <a:endParaRPr lang="ko-KR" altLang="en-US" sz="2000">
                  <a:solidFill>
                    <a:schemeClr val="tx1"/>
                  </a:solidFill>
                  <a:latin typeface="Consolas" panose="020B0609020204030204" pitchFamily="49" charset="0"/>
                </a:endParaRPr>
              </a:p>
            </p:txBody>
          </p:sp>
        </mc:Choice>
        <mc:Fallback xmlns="">
          <p:sp>
            <p:nvSpPr>
              <p:cNvPr id="47" name="TextBox 46">
                <a:extLst>
                  <a:ext uri="{FF2B5EF4-FFF2-40B4-BE49-F238E27FC236}">
                    <a16:creationId xmlns:a16="http://schemas.microsoft.com/office/drawing/2014/main" id="{71E23AAB-8B8D-4ACF-AE03-EBF174A0727C}"/>
                  </a:ext>
                </a:extLst>
              </p:cNvPr>
              <p:cNvSpPr txBox="1">
                <a:spLocks noRot="1" noChangeAspect="1" noMove="1" noResize="1" noEditPoints="1" noAdjustHandles="1" noChangeArrowheads="1" noChangeShapeType="1" noTextEdit="1"/>
              </p:cNvSpPr>
              <p:nvPr/>
            </p:nvSpPr>
            <p:spPr>
              <a:xfrm>
                <a:off x="5100733" y="3097136"/>
                <a:ext cx="1242776" cy="635559"/>
              </a:xfrm>
              <a:prstGeom prst="rect">
                <a:avLst/>
              </a:prstGeom>
              <a:blipFill>
                <a:blip r:embed="rId20"/>
                <a:stretch>
                  <a:fillRect b="-962"/>
                </a:stretch>
              </a:blipFill>
            </p:spPr>
            <p:txBody>
              <a:bodyPr/>
              <a:lstStyle/>
              <a:p>
                <a:r>
                  <a:rPr lang="ko-KR" altLang="en-US">
                    <a:noFill/>
                  </a:rPr>
                  <a:t> </a:t>
                </a:r>
              </a:p>
            </p:txBody>
          </p:sp>
        </mc:Fallback>
      </mc:AlternateContent>
      <p:cxnSp>
        <p:nvCxnSpPr>
          <p:cNvPr id="54" name="연결선: 구부러짐 53">
            <a:extLst>
              <a:ext uri="{FF2B5EF4-FFF2-40B4-BE49-F238E27FC236}">
                <a16:creationId xmlns:a16="http://schemas.microsoft.com/office/drawing/2014/main" id="{4004B142-BE08-4072-87B0-5E48CDB81497}"/>
              </a:ext>
            </a:extLst>
          </p:cNvPr>
          <p:cNvCxnSpPr>
            <a:cxnSpLocks/>
            <a:stCxn id="143" idx="0"/>
            <a:endCxn id="137" idx="3"/>
          </p:cNvCxnSpPr>
          <p:nvPr/>
        </p:nvCxnSpPr>
        <p:spPr>
          <a:xfrm rot="16200000" flipV="1">
            <a:off x="4956949" y="3321252"/>
            <a:ext cx="846491" cy="1589764"/>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63EEF54F-C893-458B-9241-6BA137E4EDAC}"/>
              </a:ext>
            </a:extLst>
          </p:cNvPr>
          <p:cNvSpPr txBox="1"/>
          <p:nvPr/>
        </p:nvSpPr>
        <p:spPr>
          <a:xfrm>
            <a:off x="4914125" y="6155144"/>
            <a:ext cx="742511"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출력층</a:t>
            </a:r>
          </a:p>
        </p:txBody>
      </p:sp>
      <p:sp>
        <p:nvSpPr>
          <p:cNvPr id="45" name="TextBox 44">
            <a:extLst>
              <a:ext uri="{FF2B5EF4-FFF2-40B4-BE49-F238E27FC236}">
                <a16:creationId xmlns:a16="http://schemas.microsoft.com/office/drawing/2014/main" id="{3E3DE197-5E96-445F-9626-A215BDF539B2}"/>
              </a:ext>
            </a:extLst>
          </p:cNvPr>
          <p:cNvSpPr txBox="1"/>
          <p:nvPr/>
        </p:nvSpPr>
        <p:spPr>
          <a:xfrm>
            <a:off x="1653975" y="6086310"/>
            <a:ext cx="745717"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은닉층</a:t>
            </a:r>
          </a:p>
        </p:txBody>
      </p:sp>
      <p:sp>
        <p:nvSpPr>
          <p:cNvPr id="46" name="TextBox 45">
            <a:extLst>
              <a:ext uri="{FF2B5EF4-FFF2-40B4-BE49-F238E27FC236}">
                <a16:creationId xmlns:a16="http://schemas.microsoft.com/office/drawing/2014/main" id="{F6EAFF72-BF7E-48B5-8CCC-8EC48BA86F61}"/>
              </a:ext>
            </a:extLst>
          </p:cNvPr>
          <p:cNvSpPr txBox="1"/>
          <p:nvPr/>
        </p:nvSpPr>
        <p:spPr>
          <a:xfrm>
            <a:off x="34209" y="5259695"/>
            <a:ext cx="535724" cy="338554"/>
          </a:xfrm>
          <a:prstGeom prst="rect">
            <a:avLst/>
          </a:prstGeom>
          <a:noFill/>
        </p:spPr>
        <p:txBody>
          <a:bodyPr wrap="none" rtlCol="0">
            <a:spAutoFit/>
          </a:bodyPr>
          <a:lstStyle/>
          <a:p>
            <a:pPr algn="l"/>
            <a:r>
              <a:rPr lang="en-US" altLang="ko-KR">
                <a:solidFill>
                  <a:schemeClr val="tx1"/>
                </a:solidFill>
                <a:latin typeface="고도 M" panose="02000503000000020004" pitchFamily="2" charset="-127"/>
                <a:ea typeface="고도 M" panose="02000503000000020004" pitchFamily="2" charset="-127"/>
              </a:rPr>
              <a:t>m</a:t>
            </a:r>
            <a:r>
              <a:rPr lang="ko-KR" altLang="en-US">
                <a:solidFill>
                  <a:schemeClr val="tx1"/>
                </a:solidFill>
                <a:latin typeface="고도 M" panose="02000503000000020004" pitchFamily="2" charset="-127"/>
                <a:ea typeface="고도 M" panose="02000503000000020004" pitchFamily="2" charset="-127"/>
              </a:rPr>
              <a:t>명</a:t>
            </a:r>
          </a:p>
        </p:txBody>
      </p:sp>
      <p:sp>
        <p:nvSpPr>
          <p:cNvPr id="55" name="TextBox 54">
            <a:extLst>
              <a:ext uri="{FF2B5EF4-FFF2-40B4-BE49-F238E27FC236}">
                <a16:creationId xmlns:a16="http://schemas.microsoft.com/office/drawing/2014/main" id="{4DF3522A-FD30-4996-BDE2-C43CB34E67A2}"/>
              </a:ext>
            </a:extLst>
          </p:cNvPr>
          <p:cNvSpPr txBox="1"/>
          <p:nvPr/>
        </p:nvSpPr>
        <p:spPr>
          <a:xfrm>
            <a:off x="2256730" y="5269729"/>
            <a:ext cx="1091966" cy="338554"/>
          </a:xfrm>
          <a:prstGeom prst="rect">
            <a:avLst/>
          </a:prstGeom>
          <a:noFill/>
        </p:spPr>
        <p:txBody>
          <a:bodyPr wrap="none" rtlCol="0">
            <a:spAutoFit/>
          </a:bodyPr>
          <a:lstStyle/>
          <a:p>
            <a:pPr algn="l"/>
            <a:r>
              <a:rPr lang="en-US" altLang="ko-KR">
                <a:solidFill>
                  <a:schemeClr val="tx1"/>
                </a:solidFill>
                <a:latin typeface="고도 M" panose="02000503000000020004" pitchFamily="2" charset="-127"/>
                <a:ea typeface="고도 M" panose="02000503000000020004" pitchFamily="2" charset="-127"/>
              </a:rPr>
              <a:t>(m,</a:t>
            </a:r>
            <a:r>
              <a:rPr lang="ko-KR" altLang="en-US">
                <a:solidFill>
                  <a:schemeClr val="tx1"/>
                </a:solidFill>
                <a:latin typeface="고도 M" panose="02000503000000020004" pitchFamily="2" charset="-127"/>
                <a:ea typeface="고도 M" panose="02000503000000020004" pitchFamily="2" charset="-127"/>
              </a:rPr>
              <a:t>뉴런수</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9733384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15">
            <a:extLst>
              <a:ext uri="{FF2B5EF4-FFF2-40B4-BE49-F238E27FC236}">
                <a16:creationId xmlns:a16="http://schemas.microsoft.com/office/drawing/2014/main" id="{D94D75AB-0EEE-48B2-8CF9-39652D53F6CB}"/>
              </a:ext>
            </a:extLst>
          </p:cNvPr>
          <p:cNvSpPr txBox="1">
            <a:spLocks noChangeArrowheads="1"/>
          </p:cNvSpPr>
          <p:nvPr/>
        </p:nvSpPr>
        <p:spPr bwMode="auto">
          <a:xfrm>
            <a:off x="2635555" y="1047704"/>
            <a:ext cx="5169877" cy="4276876"/>
          </a:xfrm>
          <a:prstGeom prst="rect">
            <a:avLst/>
          </a:prstGeom>
          <a:solidFill>
            <a:srgbClr val="FFFFCC"/>
          </a:solidFill>
          <a:ln w="38100">
            <a:solidFill>
              <a:srgbClr val="FFFF00"/>
            </a:solidFill>
            <a:miter lim="800000"/>
            <a:headEnd/>
            <a:tailEnd/>
          </a:ln>
        </p:spPr>
        <p:txBody>
          <a:bodyPr wrap="square">
            <a:spAutoFit/>
          </a:bodyPr>
          <a:lstStyle>
            <a:lvl1pPr marL="447675" indent="-447675" eaLnBrk="0" hangingPunct="0">
              <a:tabLst>
                <a:tab pos="901700" algn="l"/>
              </a:tabLst>
              <a:defRPr kumimoji="1">
                <a:solidFill>
                  <a:schemeClr val="tx1"/>
                </a:solidFill>
                <a:latin typeface="굴림" pitchFamily="50" charset="-127"/>
                <a:ea typeface="굴림" pitchFamily="50" charset="-127"/>
              </a:defRPr>
            </a:lvl1pPr>
            <a:lvl2pPr marL="742950" indent="-285750" eaLnBrk="0" hangingPunct="0">
              <a:tabLst>
                <a:tab pos="901700" algn="l"/>
              </a:tabLst>
              <a:defRPr kumimoji="1">
                <a:solidFill>
                  <a:schemeClr val="tx1"/>
                </a:solidFill>
                <a:latin typeface="굴림" pitchFamily="50" charset="-127"/>
                <a:ea typeface="굴림" pitchFamily="50" charset="-127"/>
              </a:defRPr>
            </a:lvl2pPr>
            <a:lvl3pPr marL="1143000" indent="-228600" eaLnBrk="0" hangingPunct="0">
              <a:tabLst>
                <a:tab pos="901700" algn="l"/>
              </a:tabLst>
              <a:defRPr kumimoji="1">
                <a:solidFill>
                  <a:schemeClr val="tx1"/>
                </a:solidFill>
                <a:latin typeface="굴림" pitchFamily="50" charset="-127"/>
                <a:ea typeface="굴림" pitchFamily="50" charset="-127"/>
              </a:defRPr>
            </a:lvl3pPr>
            <a:lvl4pPr marL="1600200" indent="-228600" eaLnBrk="0" hangingPunct="0">
              <a:tabLst>
                <a:tab pos="901700" algn="l"/>
              </a:tabLst>
              <a:defRPr kumimoji="1">
                <a:solidFill>
                  <a:schemeClr val="tx1"/>
                </a:solidFill>
                <a:latin typeface="굴림" pitchFamily="50" charset="-127"/>
                <a:ea typeface="굴림" pitchFamily="50" charset="-127"/>
              </a:defRPr>
            </a:lvl4pPr>
            <a:lvl5pPr marL="2057400" indent="-228600" eaLnBrk="0" hangingPunct="0">
              <a:tabLst>
                <a:tab pos="901700" algn="l"/>
              </a:tabLst>
              <a:defRPr kumimoji="1">
                <a:solidFill>
                  <a:schemeClr val="tx1"/>
                </a:solidFill>
                <a:latin typeface="굴림" pitchFamily="50" charset="-127"/>
                <a:ea typeface="굴림" pitchFamily="50" charset="-127"/>
              </a:defRPr>
            </a:lvl5pPr>
            <a:lvl6pPr marL="2514600" indent="-228600" eaLnBrk="0" fontAlgn="base" hangingPunct="0">
              <a:spcBef>
                <a:spcPct val="0"/>
              </a:spcBef>
              <a:spcAft>
                <a:spcPct val="0"/>
              </a:spcAft>
              <a:tabLst>
                <a:tab pos="901700" algn="l"/>
              </a:tabLst>
              <a:defRPr kumimoji="1">
                <a:solidFill>
                  <a:schemeClr val="tx1"/>
                </a:solidFill>
                <a:latin typeface="굴림" pitchFamily="50" charset="-127"/>
                <a:ea typeface="굴림" pitchFamily="50" charset="-127"/>
              </a:defRPr>
            </a:lvl6pPr>
            <a:lvl7pPr marL="2971800" indent="-228600" eaLnBrk="0" fontAlgn="base" hangingPunct="0">
              <a:spcBef>
                <a:spcPct val="0"/>
              </a:spcBef>
              <a:spcAft>
                <a:spcPct val="0"/>
              </a:spcAft>
              <a:tabLst>
                <a:tab pos="901700" algn="l"/>
              </a:tabLst>
              <a:defRPr kumimoji="1">
                <a:solidFill>
                  <a:schemeClr val="tx1"/>
                </a:solidFill>
                <a:latin typeface="굴림" pitchFamily="50" charset="-127"/>
                <a:ea typeface="굴림" pitchFamily="50" charset="-127"/>
              </a:defRPr>
            </a:lvl7pPr>
            <a:lvl8pPr marL="3429000" indent="-228600" eaLnBrk="0" fontAlgn="base" hangingPunct="0">
              <a:spcBef>
                <a:spcPct val="0"/>
              </a:spcBef>
              <a:spcAft>
                <a:spcPct val="0"/>
              </a:spcAft>
              <a:tabLst>
                <a:tab pos="901700" algn="l"/>
              </a:tabLst>
              <a:defRPr kumimoji="1">
                <a:solidFill>
                  <a:schemeClr val="tx1"/>
                </a:solidFill>
                <a:latin typeface="굴림" pitchFamily="50" charset="-127"/>
                <a:ea typeface="굴림" pitchFamily="50" charset="-127"/>
              </a:defRPr>
            </a:lvl8pPr>
            <a:lvl9pPr marL="3886200" indent="-228600" eaLnBrk="0" fontAlgn="base" hangingPunct="0">
              <a:spcBef>
                <a:spcPct val="0"/>
              </a:spcBef>
              <a:spcAft>
                <a:spcPct val="0"/>
              </a:spcAft>
              <a:tabLst>
                <a:tab pos="901700" algn="l"/>
              </a:tabLst>
              <a:defRPr kumimoji="1">
                <a:solidFill>
                  <a:schemeClr val="tx1"/>
                </a:solidFill>
                <a:latin typeface="굴림" pitchFamily="50" charset="-127"/>
                <a:ea typeface="굴림" pitchFamily="50" charset="-127"/>
              </a:defRPr>
            </a:lvl9pPr>
          </a:lstStyle>
          <a:p>
            <a:pPr marL="0" indent="0" eaLnBrk="1" latinLnBrk="0" hangingPunct="1">
              <a:lnSpc>
                <a:spcPct val="150000"/>
              </a:lnSpc>
              <a:spcBef>
                <a:spcPct val="80000"/>
              </a:spcBef>
            </a:pPr>
            <a:r>
              <a:rPr lang="en-US" altLang="ko-KR" sz="1800" b="1">
                <a:latin typeface="맑은 고딕" pitchFamily="50" charset="-127"/>
                <a:ea typeface="맑은 고딕" pitchFamily="50" charset="-127"/>
              </a:rPr>
              <a:t>0. </a:t>
            </a:r>
            <a:r>
              <a:rPr lang="ko-KR" altLang="en-US" sz="1800" b="1">
                <a:latin typeface="맑은 고딕" pitchFamily="50" charset="-127"/>
                <a:ea typeface="맑은 고딕" pitchFamily="50" charset="-127"/>
              </a:rPr>
              <a:t>소스공유</a:t>
            </a:r>
            <a:r>
              <a:rPr lang="en-US" altLang="ko-KR" sz="1800" b="1">
                <a:latin typeface="맑은 고딕" pitchFamily="50" charset="-127"/>
                <a:ea typeface="맑은 고딕" pitchFamily="50" charset="-127"/>
              </a:rPr>
              <a:t>/</a:t>
            </a:r>
            <a:r>
              <a:rPr lang="ko-KR" altLang="en-US" sz="1800" b="1">
                <a:latin typeface="맑은 고딕" pitchFamily="50" charset="-127"/>
                <a:ea typeface="맑은 고딕" pitchFamily="50" charset="-127"/>
              </a:rPr>
              <a:t>환경설정</a:t>
            </a:r>
            <a:r>
              <a:rPr lang="en-US" altLang="ko-KR" sz="1800" b="1">
                <a:latin typeface="맑은 고딕" pitchFamily="50" charset="-127"/>
                <a:ea typeface="맑은 고딕" pitchFamily="50" charset="-127"/>
              </a:rPr>
              <a:t>/</a:t>
            </a:r>
            <a:r>
              <a:rPr lang="ko-KR" altLang="en-US" sz="1800" b="1">
                <a:latin typeface="맑은 고딕" pitchFamily="50" charset="-127"/>
                <a:ea typeface="맑은 고딕" pitchFamily="50" charset="-127"/>
              </a:rPr>
              <a:t>참고자료</a:t>
            </a:r>
            <a:endParaRPr lang="en-US" altLang="ko-KR" sz="1800" b="1">
              <a:latin typeface="맑은 고딕" pitchFamily="50" charset="-127"/>
              <a:ea typeface="맑은 고딕" pitchFamily="50" charset="-127"/>
            </a:endParaRPr>
          </a:p>
          <a:p>
            <a:pPr marL="0" indent="0" eaLnBrk="1" latinLnBrk="0" hangingPunct="1">
              <a:lnSpc>
                <a:spcPct val="150000"/>
              </a:lnSpc>
              <a:spcBef>
                <a:spcPct val="80000"/>
              </a:spcBef>
            </a:pPr>
            <a:r>
              <a:rPr lang="en-US" altLang="ko-KR" sz="1800" b="1">
                <a:latin typeface="맑은 고딕" pitchFamily="50" charset="-127"/>
                <a:ea typeface="맑은 고딕" pitchFamily="50" charset="-127"/>
              </a:rPr>
              <a:t>1. </a:t>
            </a:r>
            <a:r>
              <a:rPr lang="ko-KR" altLang="en-US" sz="1800" b="1" err="1">
                <a:latin typeface="맑은 고딕" pitchFamily="50" charset="-127"/>
                <a:ea typeface="맑은 고딕" pitchFamily="50" charset="-127"/>
              </a:rPr>
              <a:t>딥러닝이란</a:t>
            </a:r>
            <a:r>
              <a:rPr lang="ko-KR" altLang="en-US" sz="1800" b="1">
                <a:latin typeface="맑은 고딕" pitchFamily="50" charset="-127"/>
                <a:ea typeface="맑은 고딕" pitchFamily="50" charset="-127"/>
              </a:rPr>
              <a:t> 무엇인가</a:t>
            </a:r>
            <a:r>
              <a:rPr lang="en-US" altLang="ko-KR" sz="1800" b="1">
                <a:latin typeface="맑은 고딕" pitchFamily="50" charset="-127"/>
                <a:ea typeface="맑은 고딕" pitchFamily="50" charset="-127"/>
              </a:rPr>
              <a:t>?</a:t>
            </a:r>
          </a:p>
          <a:p>
            <a:pPr marL="0" indent="0" eaLnBrk="1" latinLnBrk="0" hangingPunct="1">
              <a:lnSpc>
                <a:spcPct val="150000"/>
              </a:lnSpc>
              <a:spcBef>
                <a:spcPct val="80000"/>
              </a:spcBef>
            </a:pPr>
            <a:r>
              <a:rPr lang="en-US" altLang="ko-KR" sz="1800" b="1">
                <a:latin typeface="맑은 고딕" pitchFamily="50" charset="-127"/>
                <a:ea typeface="맑은 고딕" pitchFamily="50" charset="-127"/>
              </a:rPr>
              <a:t>2. </a:t>
            </a:r>
            <a:r>
              <a:rPr lang="ko-KR" altLang="en-US" sz="1800" b="1" err="1">
                <a:latin typeface="맑은 고딕" pitchFamily="50" charset="-127"/>
                <a:ea typeface="맑은 고딕" pitchFamily="50" charset="-127"/>
              </a:rPr>
              <a:t>딥러닝을</a:t>
            </a:r>
            <a:r>
              <a:rPr lang="ko-KR" altLang="en-US" sz="1800" b="1">
                <a:latin typeface="맑은 고딕" pitchFamily="50" charset="-127"/>
                <a:ea typeface="맑은 고딕" pitchFamily="50" charset="-127"/>
              </a:rPr>
              <a:t> 위한 수학</a:t>
            </a:r>
            <a:endParaRPr lang="en-US" altLang="ko-KR" sz="1800" b="1">
              <a:latin typeface="맑은 고딕" pitchFamily="50" charset="-127"/>
              <a:ea typeface="맑은 고딕" pitchFamily="50" charset="-127"/>
            </a:endParaRPr>
          </a:p>
          <a:p>
            <a:pPr marL="0" indent="0" eaLnBrk="1" latinLnBrk="0" hangingPunct="1">
              <a:lnSpc>
                <a:spcPct val="150000"/>
              </a:lnSpc>
              <a:spcBef>
                <a:spcPct val="80000"/>
              </a:spcBef>
            </a:pPr>
            <a:r>
              <a:rPr lang="en-US" altLang="ko-KR" sz="1800" b="1">
                <a:latin typeface="맑은 고딕" pitchFamily="50" charset="-127"/>
                <a:ea typeface="맑은 고딕" pitchFamily="50" charset="-127"/>
              </a:rPr>
              <a:t>3. </a:t>
            </a:r>
            <a:r>
              <a:rPr lang="ko-KR" altLang="en-US" sz="1800" b="1">
                <a:latin typeface="맑은 고딕" pitchFamily="50" charset="-127"/>
                <a:ea typeface="맑은 고딕" pitchFamily="50" charset="-127"/>
              </a:rPr>
              <a:t>신경망 시작하기</a:t>
            </a:r>
            <a:endParaRPr lang="en-US" altLang="ko-KR" sz="1800" b="1">
              <a:latin typeface="맑은 고딕" pitchFamily="50" charset="-127"/>
              <a:ea typeface="맑은 고딕" pitchFamily="50" charset="-127"/>
            </a:endParaRPr>
          </a:p>
          <a:p>
            <a:pPr marL="0" indent="0" eaLnBrk="1" latinLnBrk="0" hangingPunct="1">
              <a:lnSpc>
                <a:spcPct val="150000"/>
              </a:lnSpc>
              <a:spcBef>
                <a:spcPct val="80000"/>
              </a:spcBef>
            </a:pPr>
            <a:r>
              <a:rPr lang="en-US" altLang="ko-KR" sz="1800" b="1">
                <a:latin typeface="맑은 고딕" pitchFamily="50" charset="-127"/>
                <a:ea typeface="맑은 고딕" pitchFamily="50" charset="-127"/>
              </a:rPr>
              <a:t>4. </a:t>
            </a:r>
            <a:r>
              <a:rPr lang="ko-KR" altLang="en-US" sz="1800" b="1">
                <a:latin typeface="맑은 고딕" pitchFamily="50" charset="-127"/>
                <a:ea typeface="맑은 고딕" pitchFamily="50" charset="-127"/>
              </a:rPr>
              <a:t>다층 신경망 이해</a:t>
            </a:r>
            <a:endParaRPr lang="en-US" altLang="ko-KR" sz="1800" b="1">
              <a:latin typeface="맑은 고딕" pitchFamily="50" charset="-127"/>
              <a:ea typeface="맑은 고딕" pitchFamily="50" charset="-127"/>
            </a:endParaRPr>
          </a:p>
          <a:p>
            <a:pPr marL="0" indent="0" eaLnBrk="1" latinLnBrk="0" hangingPunct="1">
              <a:lnSpc>
                <a:spcPct val="150000"/>
              </a:lnSpc>
              <a:spcBef>
                <a:spcPct val="80000"/>
              </a:spcBef>
            </a:pPr>
            <a:r>
              <a:rPr lang="en-US" altLang="ko-KR" sz="1800" b="1">
                <a:latin typeface="맑은 고딕" pitchFamily="50" charset="-127"/>
                <a:ea typeface="맑은 고딕" pitchFamily="50" charset="-127"/>
              </a:rPr>
              <a:t>5. </a:t>
            </a:r>
            <a:r>
              <a:rPr lang="ko-KR" altLang="en-US" sz="1800" b="1" err="1">
                <a:latin typeface="맑은 고딕" pitchFamily="50" charset="-127"/>
                <a:ea typeface="맑은 고딕" pitchFamily="50" charset="-127"/>
              </a:rPr>
              <a:t>합성곱</a:t>
            </a:r>
            <a:r>
              <a:rPr lang="ko-KR" altLang="en-US" sz="1800" b="1">
                <a:latin typeface="맑은 고딕" pitchFamily="50" charset="-127"/>
                <a:ea typeface="맑은 고딕" pitchFamily="50" charset="-127"/>
              </a:rPr>
              <a:t> 신경망 이해</a:t>
            </a:r>
            <a:endParaRPr lang="en-US" altLang="ko-KR" sz="1800" b="1">
              <a:latin typeface="맑은 고딕" pitchFamily="50" charset="-127"/>
              <a:ea typeface="맑은 고딕" pitchFamily="50" charset="-127"/>
            </a:endParaRPr>
          </a:p>
          <a:p>
            <a:pPr marL="0" indent="0" eaLnBrk="1" latinLnBrk="0" hangingPunct="1">
              <a:lnSpc>
                <a:spcPct val="150000"/>
              </a:lnSpc>
              <a:spcBef>
                <a:spcPct val="80000"/>
              </a:spcBef>
            </a:pPr>
            <a:r>
              <a:rPr lang="en-US" altLang="ko-KR" sz="1800" b="1">
                <a:latin typeface="맑은 고딕" pitchFamily="50" charset="-127"/>
                <a:ea typeface="맑은 고딕" pitchFamily="50" charset="-127"/>
              </a:rPr>
              <a:t>6. </a:t>
            </a:r>
            <a:r>
              <a:rPr lang="ko-KR" altLang="en-US" sz="1800" b="1">
                <a:latin typeface="맑은 고딕" pitchFamily="50" charset="-127"/>
                <a:ea typeface="맑은 고딕" pitchFamily="50" charset="-127"/>
              </a:rPr>
              <a:t>순환 신경망 이해</a:t>
            </a:r>
            <a:endParaRPr lang="en-US" altLang="ko-KR" sz="1800" b="1">
              <a:latin typeface="맑은 고딕" pitchFamily="50" charset="-127"/>
              <a:ea typeface="맑은 고딕" pitchFamily="50" charset="-127"/>
            </a:endParaRPr>
          </a:p>
        </p:txBody>
      </p:sp>
      <p:sp>
        <p:nvSpPr>
          <p:cNvPr id="2" name="TextBox 1">
            <a:extLst>
              <a:ext uri="{FF2B5EF4-FFF2-40B4-BE49-F238E27FC236}">
                <a16:creationId xmlns:a16="http://schemas.microsoft.com/office/drawing/2014/main" id="{788641AD-5AF6-4A59-88AE-B5064F558F3C}"/>
              </a:ext>
            </a:extLst>
          </p:cNvPr>
          <p:cNvSpPr txBox="1"/>
          <p:nvPr/>
        </p:nvSpPr>
        <p:spPr>
          <a:xfrm>
            <a:off x="4769087" y="403598"/>
            <a:ext cx="902811" cy="598562"/>
          </a:xfrm>
          <a:prstGeom prst="rect">
            <a:avLst/>
          </a:prstGeom>
          <a:noFill/>
        </p:spPr>
        <p:txBody>
          <a:bodyPr wrap="none" rtlCol="0">
            <a:spAutoFit/>
          </a:bodyPr>
          <a:lstStyle/>
          <a:p>
            <a:pPr algn="l">
              <a:lnSpc>
                <a:spcPct val="130000"/>
              </a:lnSpc>
              <a:buClr>
                <a:srgbClr val="C5003D"/>
              </a:buClr>
            </a:pPr>
            <a:r>
              <a:rPr lang="ko-KR" altLang="en-US" sz="2800">
                <a:solidFill>
                  <a:schemeClr val="tx1"/>
                </a:solidFill>
                <a:latin typeface="+mn-ea"/>
                <a:ea typeface="+mn-ea"/>
              </a:rPr>
              <a:t>목차</a:t>
            </a:r>
          </a:p>
        </p:txBody>
      </p:sp>
    </p:spTree>
    <p:extLst>
      <p:ext uri="{BB962C8B-B14F-4D97-AF65-F5344CB8AC3E}">
        <p14:creationId xmlns:p14="http://schemas.microsoft.com/office/powerpoint/2010/main" val="30493861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머신 러닝</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8" name="직사각형 7">
            <a:extLst>
              <a:ext uri="{FF2B5EF4-FFF2-40B4-BE49-F238E27FC236}">
                <a16:creationId xmlns:a16="http://schemas.microsoft.com/office/drawing/2014/main" id="{EAF2B61F-9C0D-4FE1-B0E4-9B1E6709AC5B}"/>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Supervised learning</a:t>
            </a:r>
            <a:endParaRPr lang="ko-KR" altLang="en-US" sz="2800">
              <a:solidFill>
                <a:schemeClr val="tx1"/>
              </a:solidFill>
              <a:latin typeface="고도 M" panose="02000503000000020004" pitchFamily="2" charset="-127"/>
              <a:ea typeface="고도 M" panose="02000503000000020004" pitchFamily="2" charset="-127"/>
            </a:endParaRPr>
          </a:p>
        </p:txBody>
      </p:sp>
      <p:sp>
        <p:nvSpPr>
          <p:cNvPr id="21" name="직사각형 20">
            <a:extLst>
              <a:ext uri="{FF2B5EF4-FFF2-40B4-BE49-F238E27FC236}">
                <a16:creationId xmlns:a16="http://schemas.microsoft.com/office/drawing/2014/main" id="{D2C1CDB2-8E11-46B9-894F-CE3AC43E53CA}"/>
              </a:ext>
            </a:extLst>
          </p:cNvPr>
          <p:cNvSpPr/>
          <p:nvPr/>
        </p:nvSpPr>
        <p:spPr>
          <a:xfrm>
            <a:off x="1511087" y="2143486"/>
            <a:ext cx="7418814" cy="2308324"/>
          </a:xfrm>
          <a:prstGeom prst="rect">
            <a:avLst/>
          </a:prstGeom>
        </p:spPr>
        <p:txBody>
          <a:bodyPr wrap="square">
            <a:spAutoFit/>
          </a:bodyPr>
          <a:lstStyle/>
          <a:p>
            <a:pPr marL="342900" indent="-342900">
              <a:buFont typeface="Wingdings" panose="05000000000000000000" pitchFamily="2" charset="2"/>
              <a:buChar char="l"/>
            </a:pPr>
            <a:r>
              <a:rPr lang="en-US" altLang="ko-KR" sz="2400">
                <a:solidFill>
                  <a:schemeClr val="tx1"/>
                </a:solidFill>
                <a:latin typeface="고도 M" panose="02000503000000020004" pitchFamily="2" charset="-127"/>
                <a:ea typeface="고도 M" panose="02000503000000020004" pitchFamily="2" charset="-127"/>
              </a:rPr>
              <a:t>ML</a:t>
            </a:r>
            <a:r>
              <a:rPr lang="ko-KR" altLang="en-US" sz="2400">
                <a:solidFill>
                  <a:schemeClr val="tx1"/>
                </a:solidFill>
                <a:latin typeface="고도 M" panose="02000503000000020004" pitchFamily="2" charset="-127"/>
                <a:ea typeface="고도 M" panose="02000503000000020004" pitchFamily="2" charset="-127"/>
              </a:rPr>
              <a:t>에서 가장 일반적인 문제 유형</a:t>
            </a:r>
            <a:endParaRPr lang="en-US" altLang="ko-KR" sz="2400">
              <a:solidFill>
                <a:schemeClr val="tx1"/>
              </a:solidFill>
              <a:latin typeface="고도 M" panose="02000503000000020004" pitchFamily="2" charset="-127"/>
              <a:ea typeface="고도 M" panose="02000503000000020004" pitchFamily="2" charset="-127"/>
            </a:endParaRPr>
          </a:p>
          <a:p>
            <a:pPr marL="800100" lvl="1" indent="-342900">
              <a:buFont typeface="Wingdings" panose="05000000000000000000" pitchFamily="2" charset="2"/>
              <a:buChar char="§"/>
            </a:pPr>
            <a:r>
              <a:rPr lang="ko-KR" altLang="en-US" sz="2000">
                <a:solidFill>
                  <a:schemeClr val="tx1"/>
                </a:solidFill>
                <a:latin typeface="고도 M" panose="02000503000000020004" pitchFamily="2" charset="-127"/>
                <a:ea typeface="고도 M" panose="02000503000000020004" pitchFamily="2" charset="-127"/>
              </a:rPr>
              <a:t>시험 점수 예측 </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이전 시험에서 점수와 공부 시간</a:t>
            </a:r>
            <a:endParaRPr lang="en-US" altLang="ko-KR" sz="2000">
              <a:solidFill>
                <a:schemeClr val="tx1"/>
              </a:solidFill>
              <a:latin typeface="고도 M" panose="02000503000000020004" pitchFamily="2" charset="-127"/>
              <a:ea typeface="고도 M" panose="02000503000000020004" pitchFamily="2" charset="-127"/>
            </a:endParaRPr>
          </a:p>
          <a:p>
            <a:pPr marL="800100" lvl="1" indent="-342900">
              <a:buFont typeface="Wingdings" panose="05000000000000000000" pitchFamily="2" charset="2"/>
              <a:buChar char="§"/>
            </a:pPr>
            <a:r>
              <a:rPr lang="ko-KR" altLang="en-US" sz="2000">
                <a:solidFill>
                  <a:schemeClr val="tx1"/>
                </a:solidFill>
                <a:latin typeface="고도 M" panose="02000503000000020004" pitchFamily="2" charset="-127"/>
                <a:ea typeface="고도 M" panose="02000503000000020004" pitchFamily="2" charset="-127"/>
              </a:rPr>
              <a:t>이메일 스팸 필터 </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라벨이 있는 학습</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스팸 또는 햄 </a:t>
            </a:r>
            <a:r>
              <a:rPr lang="en-US" altLang="ko-KR" sz="2000">
                <a:solidFill>
                  <a:schemeClr val="tx1"/>
                </a:solidFill>
                <a:latin typeface="고도 M" panose="02000503000000020004" pitchFamily="2" charset="-127"/>
                <a:ea typeface="고도 M" panose="02000503000000020004" pitchFamily="2" charset="-127"/>
              </a:rPr>
              <a:t>)</a:t>
            </a:r>
          </a:p>
          <a:p>
            <a:pPr marL="800100" lvl="1" indent="-342900">
              <a:buFont typeface="Wingdings" panose="05000000000000000000" pitchFamily="2" charset="2"/>
              <a:buChar char="§"/>
            </a:pPr>
            <a:r>
              <a:rPr lang="ko-KR" altLang="en-US" sz="2000">
                <a:solidFill>
                  <a:schemeClr val="tx1"/>
                </a:solidFill>
                <a:latin typeface="고도 M" panose="02000503000000020004" pitchFamily="2" charset="-127"/>
                <a:ea typeface="고도 M" panose="02000503000000020004" pitchFamily="2" charset="-127"/>
              </a:rPr>
              <a:t>이미지 </a:t>
            </a:r>
            <a:r>
              <a:rPr lang="ko-KR" altLang="en-US" sz="2000" err="1">
                <a:solidFill>
                  <a:schemeClr val="tx1"/>
                </a:solidFill>
                <a:latin typeface="고도 M" panose="02000503000000020004" pitchFamily="2" charset="-127"/>
                <a:ea typeface="고도 M" panose="02000503000000020004" pitchFamily="2" charset="-127"/>
              </a:rPr>
              <a:t>라벨링</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태그가 있는 이미지로 부터 학습</a:t>
            </a:r>
            <a:endParaRPr lang="en-US" altLang="ko-KR" sz="2000">
              <a:solidFill>
                <a:schemeClr val="tx1"/>
              </a:solidFill>
              <a:latin typeface="고도 M" panose="02000503000000020004" pitchFamily="2" charset="-127"/>
              <a:ea typeface="고도 M" panose="02000503000000020004" pitchFamily="2" charset="-127"/>
            </a:endParaRPr>
          </a:p>
          <a:p>
            <a:pPr marL="800100" lvl="1" indent="-342900">
              <a:buFont typeface="Wingdings" panose="05000000000000000000" pitchFamily="2" charset="2"/>
              <a:buChar char="§"/>
            </a:pPr>
            <a:endParaRPr lang="en-US" altLang="ko-KR" sz="2000">
              <a:solidFill>
                <a:schemeClr val="tx1"/>
              </a:solidFill>
              <a:latin typeface="고도 M" panose="02000503000000020004" pitchFamily="2" charset="-127"/>
              <a:ea typeface="고도 M" panose="02000503000000020004" pitchFamily="2" charset="-127"/>
            </a:endParaRPr>
          </a:p>
          <a:p>
            <a:pPr marL="800100" lvl="1" indent="-342900">
              <a:buFont typeface="Wingdings" panose="05000000000000000000" pitchFamily="2" charset="2"/>
              <a:buChar char="§"/>
            </a:pPr>
            <a:endParaRPr lang="en-US" altLang="ko-KR" sz="2000">
              <a:solidFill>
                <a:schemeClr val="tx1"/>
              </a:solidFill>
              <a:latin typeface="고도 M" panose="02000503000000020004" pitchFamily="2" charset="-127"/>
              <a:ea typeface="고도 M" panose="02000503000000020004" pitchFamily="2" charset="-127"/>
            </a:endParaRPr>
          </a:p>
          <a:p>
            <a:pPr lvl="1"/>
            <a:endParaRPr lang="en-US" altLang="ko-KR" sz="20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57302085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a:t>
            </a:r>
            <a:r>
              <a:rPr lang="en-US" altLang="ko-KR" sz="2000" b="1">
                <a:solidFill>
                  <a:srgbClr val="000000"/>
                </a:solidFill>
                <a:ea typeface="-2002" pitchFamily="18" charset="-127"/>
              </a:rPr>
              <a:t>backprop </a:t>
            </a:r>
            <a:r>
              <a:rPr lang="ko-KR" altLang="en-US" sz="2000" b="1">
                <a:solidFill>
                  <a:srgbClr val="000000"/>
                </a:solidFill>
                <a:ea typeface="-2002" pitchFamily="18" charset="-127"/>
              </a:rPr>
              <a:t>이해</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EB59C57-7456-46BB-BFE9-6F9B29CEB6E9}"/>
                  </a:ext>
                </a:extLst>
              </p:cNvPr>
              <p:cNvSpPr txBox="1"/>
              <p:nvPr/>
            </p:nvSpPr>
            <p:spPr>
              <a:xfrm>
                <a:off x="574489" y="1204271"/>
                <a:ext cx="4436471" cy="400110"/>
              </a:xfrm>
              <a:prstGeom prst="rect">
                <a:avLst/>
              </a:prstGeom>
              <a:noFill/>
            </p:spPr>
            <p:txBody>
              <a:bodyPr wrap="none" rtlCol="0">
                <a:spAutoFit/>
              </a:bodyPr>
              <a:lstStyle/>
              <a:p>
                <a:r>
                  <a:rPr lang="ko-KR" altLang="en-US" sz="2000">
                    <a:solidFill>
                      <a:schemeClr val="tx1"/>
                    </a:solidFill>
                    <a:latin typeface="고도 M" panose="02000503000000020004" pitchFamily="2" charset="-127"/>
                    <a:ea typeface="고도 M" panose="02000503000000020004" pitchFamily="2" charset="-127"/>
                  </a:rPr>
                  <a:t>가중치 </a:t>
                </a:r>
                <a14:m>
                  <m:oMath xmlns:m="http://schemas.openxmlformats.org/officeDocument/2006/math">
                    <m:sSub>
                      <m:sSubPr>
                        <m:ctrlPr>
                          <a:rPr lang="en-US" altLang="ko-KR" sz="2000" i="1">
                            <a:solidFill>
                              <a:schemeClr val="tx1"/>
                            </a:solidFill>
                            <a:latin typeface="Cambria Math" panose="02040503050406030204" pitchFamily="18" charset="0"/>
                          </a:rPr>
                        </m:ctrlPr>
                      </m:sSubPr>
                      <m:e>
                        <m:r>
                          <a:rPr lang="en-US" altLang="ko-KR" sz="2000" i="1">
                            <a:solidFill>
                              <a:schemeClr val="tx1"/>
                            </a:solidFill>
                            <a:latin typeface="Cambria Math" panose="02040503050406030204" pitchFamily="18" charset="0"/>
                          </a:rPr>
                          <m:t>𝑊</m:t>
                        </m:r>
                      </m:e>
                      <m:sub>
                        <m:r>
                          <a:rPr lang="en-US" altLang="ko-KR" sz="2000" i="1">
                            <a:solidFill>
                              <a:schemeClr val="tx1"/>
                            </a:solidFill>
                            <a:latin typeface="Cambria Math" panose="02040503050406030204" pitchFamily="18" charset="0"/>
                          </a:rPr>
                          <m:t>2</m:t>
                        </m:r>
                      </m:sub>
                    </m:sSub>
                    <m:r>
                      <a:rPr lang="en-US" altLang="ko-KR" sz="2000" i="1">
                        <a:solidFill>
                          <a:schemeClr val="tx1"/>
                        </a:solidFill>
                        <a:latin typeface="Cambria Math" panose="02040503050406030204" pitchFamily="18" charset="0"/>
                      </a:rPr>
                      <m:t> </m:t>
                    </m:r>
                  </m:oMath>
                </a14:m>
                <a:r>
                  <a:rPr lang="ko-KR" altLang="en-US" sz="2000">
                    <a:solidFill>
                      <a:schemeClr val="tx1"/>
                    </a:solidFill>
                    <a:latin typeface="고도 M" panose="02000503000000020004" pitchFamily="2" charset="-127"/>
                    <a:ea typeface="고도 M" panose="02000503000000020004" pitchFamily="2" charset="-127"/>
                  </a:rPr>
                  <a:t>대하여 손실 함수를 미분한다</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mc:Choice>
        <mc:Fallback xmlns="">
          <p:sp>
            <p:nvSpPr>
              <p:cNvPr id="41" name="TextBox 40">
                <a:extLst>
                  <a:ext uri="{FF2B5EF4-FFF2-40B4-BE49-F238E27FC236}">
                    <a16:creationId xmlns:a16="http://schemas.microsoft.com/office/drawing/2014/main" id="{7EB59C57-7456-46BB-BFE9-6F9B29CEB6E9}"/>
                  </a:ext>
                </a:extLst>
              </p:cNvPr>
              <p:cNvSpPr txBox="1">
                <a:spLocks noRot="1" noChangeAspect="1" noMove="1" noResize="1" noEditPoints="1" noAdjustHandles="1" noChangeArrowheads="1" noChangeShapeType="1" noTextEdit="1"/>
              </p:cNvSpPr>
              <p:nvPr/>
            </p:nvSpPr>
            <p:spPr>
              <a:xfrm>
                <a:off x="574489" y="1204271"/>
                <a:ext cx="4436471" cy="400110"/>
              </a:xfrm>
              <a:prstGeom prst="rect">
                <a:avLst/>
              </a:prstGeom>
              <a:blipFill>
                <a:blip r:embed="rId3"/>
                <a:stretch>
                  <a:fillRect l="-1374" t="-9231" r="-687" b="-2769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5BD3A56-2477-40AA-9701-DA9A0B1E8774}"/>
                  </a:ext>
                </a:extLst>
              </p:cNvPr>
              <p:cNvSpPr txBox="1"/>
              <p:nvPr/>
            </p:nvSpPr>
            <p:spPr>
              <a:xfrm>
                <a:off x="1311796" y="2090378"/>
                <a:ext cx="3868174" cy="1367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400" b="1" i="1" smtClean="0">
                              <a:solidFill>
                                <a:schemeClr val="tx1"/>
                              </a:solidFill>
                              <a:latin typeface="Cambria Math" panose="02040503050406030204" pitchFamily="18" charset="0"/>
                            </a:rPr>
                          </m:ctrlPr>
                        </m:fPr>
                        <m:num>
                          <m:r>
                            <a:rPr lang="en-US" altLang="ko-KR" sz="2400" b="1" i="1" smtClean="0">
                              <a:solidFill>
                                <a:schemeClr val="tx1"/>
                              </a:solidFill>
                              <a:latin typeface="Cambria Math" panose="02040503050406030204" pitchFamily="18" charset="0"/>
                            </a:rPr>
                            <m:t>𝝏</m:t>
                          </m:r>
                          <m:r>
                            <a:rPr lang="en-US" altLang="ko-KR" sz="2400" b="1" i="1" smtClean="0">
                              <a:solidFill>
                                <a:schemeClr val="tx1"/>
                              </a:solidFill>
                              <a:latin typeface="Cambria Math" panose="02040503050406030204" pitchFamily="18" charset="0"/>
                            </a:rPr>
                            <m:t>𝑳</m:t>
                          </m:r>
                        </m:num>
                        <m:den>
                          <m:r>
                            <a:rPr lang="en-US" altLang="ko-KR" sz="2400" b="1" i="1" smtClean="0">
                              <a:solidFill>
                                <a:schemeClr val="tx1"/>
                              </a:solidFill>
                              <a:latin typeface="Cambria Math" panose="02040503050406030204" pitchFamily="18" charset="0"/>
                            </a:rPr>
                            <m:t>𝝏</m:t>
                          </m:r>
                          <m:sSub>
                            <m:sSubPr>
                              <m:ctrlPr>
                                <a:rPr lang="en-US" altLang="ko-KR" sz="2400" b="1" i="1">
                                  <a:solidFill>
                                    <a:schemeClr val="tx1"/>
                                  </a:solidFill>
                                  <a:latin typeface="Cambria Math" panose="02040503050406030204" pitchFamily="18" charset="0"/>
                                </a:rPr>
                              </m:ctrlPr>
                            </m:sSubPr>
                            <m:e>
                              <m:r>
                                <a:rPr lang="en-US" altLang="ko-KR" sz="2400" b="1" i="1" smtClean="0">
                                  <a:solidFill>
                                    <a:schemeClr val="tx1"/>
                                  </a:solidFill>
                                  <a:latin typeface="Cambria Math" panose="02040503050406030204" pitchFamily="18" charset="0"/>
                                </a:rPr>
                                <m:t>𝒁</m:t>
                              </m:r>
                            </m:e>
                            <m:sub>
                              <m:r>
                                <a:rPr lang="en-US" altLang="ko-KR" sz="2400" b="1" i="1">
                                  <a:solidFill>
                                    <a:schemeClr val="tx1"/>
                                  </a:solidFill>
                                  <a:latin typeface="Cambria Math" panose="02040503050406030204" pitchFamily="18" charset="0"/>
                                </a:rPr>
                                <m:t>𝟐</m:t>
                              </m:r>
                            </m:sub>
                          </m:sSub>
                        </m:den>
                      </m:f>
                      <m:r>
                        <a:rPr lang="en-US" altLang="ko-KR" sz="2400" b="1" i="1" smtClean="0">
                          <a:solidFill>
                            <a:schemeClr val="tx1"/>
                          </a:solidFill>
                          <a:latin typeface="Cambria Math" panose="02040503050406030204" pitchFamily="18" charset="0"/>
                        </a:rPr>
                        <m:t>=</m:t>
                      </m:r>
                      <m:r>
                        <a:rPr lang="en-US" altLang="ko-KR" sz="2400" b="1" i="1" smtClean="0">
                          <a:solidFill>
                            <a:schemeClr val="tx1"/>
                          </a:solidFill>
                          <a:latin typeface="Cambria Math" panose="02040503050406030204" pitchFamily="18" charset="0"/>
                          <a:ea typeface="Cambria Math" panose="02040503050406030204" pitchFamily="18" charset="0"/>
                        </a:rPr>
                        <m:t>−</m:t>
                      </m:r>
                      <m:r>
                        <a:rPr lang="en-US" altLang="ko-KR" sz="2400" b="1" i="1">
                          <a:solidFill>
                            <a:schemeClr val="tx1"/>
                          </a:solidFill>
                          <a:latin typeface="Cambria Math" panose="02040503050406030204" pitchFamily="18" charset="0"/>
                        </a:rPr>
                        <m:t>(</m:t>
                      </m:r>
                      <m:r>
                        <m:rPr>
                          <m:sty m:val="p"/>
                        </m:rPr>
                        <a:rPr lang="en-US" altLang="ko-KR" sz="2400" b="1" i="1">
                          <a:solidFill>
                            <a:schemeClr val="tx1"/>
                          </a:solidFill>
                          <a:latin typeface="Cambria Math" panose="02040503050406030204" pitchFamily="18" charset="0"/>
                        </a:rPr>
                        <m:t>Y</m:t>
                      </m:r>
                      <m:r>
                        <a:rPr lang="en-US" altLang="ko-KR" sz="2400" b="1" i="1" smtClean="0">
                          <a:solidFill>
                            <a:schemeClr val="tx1"/>
                          </a:solidFill>
                          <a:latin typeface="Cambria Math" panose="02040503050406030204" pitchFamily="18" charset="0"/>
                        </a:rPr>
                        <m:t> </m:t>
                      </m:r>
                      <m:r>
                        <a:rPr lang="en-US" altLang="ko-KR" sz="2400" b="1" i="1" smtClean="0">
                          <a:solidFill>
                            <a:schemeClr val="tx1"/>
                          </a:solidFill>
                          <a:latin typeface="Cambria Math" panose="02040503050406030204" pitchFamily="18" charset="0"/>
                          <a:ea typeface="Cambria Math" panose="02040503050406030204" pitchFamily="18" charset="0"/>
                        </a:rPr>
                        <m:t>−</m:t>
                      </m:r>
                      <m:r>
                        <a:rPr lang="en-US" altLang="ko-KR" sz="2400" b="1" i="1" smtClean="0">
                          <a:solidFill>
                            <a:schemeClr val="tx1"/>
                          </a:solidFill>
                          <a:latin typeface="Cambria Math" panose="02040503050406030204" pitchFamily="18" charset="0"/>
                        </a:rPr>
                        <m:t> </m:t>
                      </m:r>
                      <m:sSub>
                        <m:sSubPr>
                          <m:ctrlPr>
                            <a:rPr lang="en-US" altLang="ko-KR" sz="2400" b="1" i="1">
                              <a:solidFill>
                                <a:schemeClr val="tx1"/>
                              </a:solidFill>
                              <a:latin typeface="Cambria Math" panose="02040503050406030204" pitchFamily="18" charset="0"/>
                            </a:rPr>
                          </m:ctrlPr>
                        </m:sSubPr>
                        <m:e>
                          <m:r>
                            <m:rPr>
                              <m:sty m:val="p"/>
                            </m:rPr>
                            <a:rPr lang="en-US" altLang="ko-KR" sz="2400" b="1" i="1" smtClean="0">
                              <a:solidFill>
                                <a:schemeClr val="tx1"/>
                              </a:solidFill>
                              <a:latin typeface="Cambria Math" panose="02040503050406030204" pitchFamily="18" charset="0"/>
                            </a:rPr>
                            <m:t>A</m:t>
                          </m:r>
                        </m:e>
                        <m:sub>
                          <m:r>
                            <a:rPr lang="en-US" altLang="ko-KR" sz="2400" b="1" i="1">
                              <a:solidFill>
                                <a:schemeClr val="tx1"/>
                              </a:solidFill>
                              <a:latin typeface="Cambria Math" panose="02040503050406030204" pitchFamily="18" charset="0"/>
                            </a:rPr>
                            <m:t>𝟐</m:t>
                          </m:r>
                        </m:sub>
                      </m:sSub>
                      <m:r>
                        <a:rPr lang="en-US" altLang="ko-KR" sz="2400" b="1" i="1">
                          <a:solidFill>
                            <a:schemeClr val="tx1"/>
                          </a:solidFill>
                          <a:latin typeface="Cambria Math" panose="02040503050406030204" pitchFamily="18" charset="0"/>
                        </a:rPr>
                        <m:t>)=</m:t>
                      </m:r>
                      <m:d>
                        <m:dPr>
                          <m:begChr m:val=""/>
                          <m:endChr m:val="}"/>
                          <m:ctrlPr>
                            <a:rPr lang="en-US" altLang="ko-KR" sz="2400" b="1" i="1" smtClean="0">
                              <a:solidFill>
                                <a:srgbClr val="3399FF"/>
                              </a:solidFill>
                              <a:latin typeface="Cambria Math" panose="02040503050406030204" pitchFamily="18" charset="0"/>
                            </a:rPr>
                          </m:ctrlPr>
                        </m:dPr>
                        <m:e>
                          <m:d>
                            <m:dPr>
                              <m:begChr m:val="["/>
                              <m:endChr m:val="]"/>
                              <m:ctrlPr>
                                <a:rPr lang="en-US" altLang="ko-KR" sz="2400" b="1" i="1" smtClean="0">
                                  <a:solidFill>
                                    <a:schemeClr val="tx1"/>
                                  </a:solidFill>
                                  <a:latin typeface="Cambria Math" panose="02040503050406030204" pitchFamily="18" charset="0"/>
                                </a:rPr>
                              </m:ctrlPr>
                            </m:dPr>
                            <m:e>
                              <m:eqArr>
                                <m:eqArrPr>
                                  <m:ctrlPr>
                                    <a:rPr lang="en-US" altLang="ko-KR" sz="2400" b="1" i="1">
                                      <a:solidFill>
                                        <a:schemeClr val="tx1"/>
                                      </a:solidFill>
                                      <a:latin typeface="Cambria Math" panose="02040503050406030204" pitchFamily="18" charset="0"/>
                                    </a:rPr>
                                  </m:ctrlPr>
                                </m:eqArrPr>
                                <m:e>
                                  <m:m>
                                    <m:mPr>
                                      <m:mcs>
                                        <m:mc>
                                          <m:mcPr>
                                            <m:count m:val="1"/>
                                            <m:mcJc m:val="center"/>
                                          </m:mcPr>
                                        </m:mc>
                                      </m:mcs>
                                      <m:ctrlPr>
                                        <a:rPr lang="en-US" altLang="ko-KR" sz="2400" b="1" i="1">
                                          <a:solidFill>
                                            <a:schemeClr val="tx1"/>
                                          </a:solidFill>
                                          <a:latin typeface="Cambria Math" panose="02040503050406030204" pitchFamily="18" charset="0"/>
                                        </a:rPr>
                                      </m:ctrlPr>
                                    </m:mPr>
                                    <m:mr>
                                      <m:e>
                                        <m:r>
                                          <m:rPr>
                                            <m:brk m:alnAt="7"/>
                                          </m:rPr>
                                          <a:rPr lang="en-US" altLang="ko-KR" sz="2400" b="1" i="1">
                                            <a:solidFill>
                                              <a:schemeClr val="tx1"/>
                                            </a:solidFill>
                                            <a:latin typeface="Cambria Math" panose="02040503050406030204" pitchFamily="18" charset="0"/>
                                          </a:rPr>
                                          <m:t>0</m:t>
                                        </m:r>
                                        <m:r>
                                          <a:rPr lang="en-US" altLang="ko-KR" sz="2400" b="1" i="1">
                                            <a:solidFill>
                                              <a:schemeClr val="tx1"/>
                                            </a:solidFill>
                                            <a:latin typeface="Cambria Math" panose="02040503050406030204" pitchFamily="18" charset="0"/>
                                          </a:rPr>
                                          <m:t>.7</m:t>
                                        </m:r>
                                      </m:e>
                                    </m:mr>
                                    <m:mr>
                                      <m:e>
                                        <m:r>
                                          <a:rPr lang="en-US" altLang="ko-KR" sz="2400" b="1" i="1">
                                            <a:solidFill>
                                              <a:schemeClr val="tx1"/>
                                            </a:solidFill>
                                            <a:latin typeface="Cambria Math" panose="02040503050406030204" pitchFamily="18" charset="0"/>
                                          </a:rPr>
                                          <m:t>0.3</m:t>
                                        </m:r>
                                      </m:e>
                                    </m:mr>
                                  </m:m>
                                </m:e>
                                <m:e>
                                  <m:r>
                                    <a:rPr lang="en-US" altLang="ko-KR" sz="2400" b="1" i="1">
                                      <a:solidFill>
                                        <a:schemeClr val="tx1"/>
                                      </a:solidFill>
                                      <a:latin typeface="Cambria Math" panose="02040503050406030204" pitchFamily="18" charset="0"/>
                                    </a:rPr>
                                    <m:t>⋮</m:t>
                                  </m:r>
                                </m:e>
                                <m:e>
                                  <m:r>
                                    <a:rPr lang="en-US" altLang="ko-KR" sz="2400" b="1" i="1">
                                      <a:solidFill>
                                        <a:schemeClr val="tx1"/>
                                      </a:solidFill>
                                      <a:latin typeface="Cambria Math" panose="02040503050406030204" pitchFamily="18" charset="0"/>
                                    </a:rPr>
                                    <m:t>0.6</m:t>
                                  </m:r>
                                </m:e>
                              </m:eqArr>
                            </m:e>
                          </m:d>
                        </m:e>
                      </m:d>
                    </m:oMath>
                  </m:oMathPara>
                </a14:m>
                <a:endParaRPr lang="ko-KR" altLang="en-US" sz="2400" b="1">
                  <a:solidFill>
                    <a:schemeClr val="tx1"/>
                  </a:solidFill>
                  <a:latin typeface="Consolas" panose="020B0609020204030204" pitchFamily="49" charset="0"/>
                </a:endParaRPr>
              </a:p>
            </p:txBody>
          </p:sp>
        </mc:Choice>
        <mc:Fallback xmlns="">
          <p:sp>
            <p:nvSpPr>
              <p:cNvPr id="42" name="TextBox 41">
                <a:extLst>
                  <a:ext uri="{FF2B5EF4-FFF2-40B4-BE49-F238E27FC236}">
                    <a16:creationId xmlns:a16="http://schemas.microsoft.com/office/drawing/2014/main" id="{75BD3A56-2477-40AA-9701-DA9A0B1E8774}"/>
                  </a:ext>
                </a:extLst>
              </p:cNvPr>
              <p:cNvSpPr txBox="1">
                <a:spLocks noRot="1" noChangeAspect="1" noMove="1" noResize="1" noEditPoints="1" noAdjustHandles="1" noChangeArrowheads="1" noChangeShapeType="1" noTextEdit="1"/>
              </p:cNvSpPr>
              <p:nvPr/>
            </p:nvSpPr>
            <p:spPr>
              <a:xfrm>
                <a:off x="1311796" y="2090378"/>
                <a:ext cx="3868174" cy="1367554"/>
              </a:xfrm>
              <a:prstGeom prst="rect">
                <a:avLst/>
              </a:prstGeom>
              <a:blipFill>
                <a:blip r:embed="rId4"/>
                <a:stretch>
                  <a:fillRect/>
                </a:stretch>
              </a:blipFill>
            </p:spPr>
            <p:txBody>
              <a:bodyPr/>
              <a:lstStyle/>
              <a:p>
                <a:r>
                  <a:rPr lang="ko-KR" altLang="en-US">
                    <a:noFill/>
                  </a:rPr>
                  <a:t> </a:t>
                </a:r>
              </a:p>
            </p:txBody>
          </p:sp>
        </mc:Fallback>
      </mc:AlternateContent>
      <p:sp>
        <p:nvSpPr>
          <p:cNvPr id="2" name="TextBox 1">
            <a:extLst>
              <a:ext uri="{FF2B5EF4-FFF2-40B4-BE49-F238E27FC236}">
                <a16:creationId xmlns:a16="http://schemas.microsoft.com/office/drawing/2014/main" id="{78E1BD2B-2093-4DD3-8D2F-D1B488BD7613}"/>
              </a:ext>
            </a:extLst>
          </p:cNvPr>
          <p:cNvSpPr txBox="1"/>
          <p:nvPr/>
        </p:nvSpPr>
        <p:spPr>
          <a:xfrm>
            <a:off x="5122127" y="2589489"/>
            <a:ext cx="570990" cy="369332"/>
          </a:xfrm>
          <a:prstGeom prst="rect">
            <a:avLst/>
          </a:prstGeom>
          <a:noFill/>
        </p:spPr>
        <p:txBody>
          <a:bodyPr wrap="none" rtlCol="0">
            <a:spAutoFit/>
          </a:bodyPr>
          <a:lstStyle/>
          <a:p>
            <a:pPr algn="l"/>
            <a:r>
              <a:rPr lang="en-US" altLang="ko-KR" sz="1800">
                <a:solidFill>
                  <a:srgbClr val="3399FF"/>
                </a:solidFill>
                <a:latin typeface="고도 M" panose="02000503000000020004" pitchFamily="2" charset="-127"/>
                <a:ea typeface="고도 M" panose="02000503000000020004" pitchFamily="2" charset="-127"/>
              </a:rPr>
              <a:t>m</a:t>
            </a:r>
            <a:r>
              <a:rPr lang="ko-KR" altLang="en-US" sz="1800">
                <a:solidFill>
                  <a:srgbClr val="3399FF"/>
                </a:solidFill>
                <a:latin typeface="고도 M" panose="02000503000000020004" pitchFamily="2" charset="-127"/>
                <a:ea typeface="고도 M" panose="02000503000000020004" pitchFamily="2" charset="-127"/>
              </a:rPr>
              <a:t>개</a:t>
            </a: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B0ECE1B6-C94A-4A3C-A658-389F37DF6F3A}"/>
                  </a:ext>
                </a:extLst>
              </p:cNvPr>
              <p:cNvSpPr txBox="1"/>
              <p:nvPr/>
            </p:nvSpPr>
            <p:spPr>
              <a:xfrm>
                <a:off x="1311796" y="4759237"/>
                <a:ext cx="3818288" cy="95923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400" b="1" i="1" smtClean="0">
                              <a:solidFill>
                                <a:schemeClr val="tx1"/>
                              </a:solidFill>
                              <a:latin typeface="Cambria Math" panose="02040503050406030204" pitchFamily="18" charset="0"/>
                            </a:rPr>
                          </m:ctrlPr>
                        </m:fPr>
                        <m:num>
                          <m:r>
                            <a:rPr lang="en-US" altLang="ko-KR" sz="2400" b="1" i="0">
                              <a:solidFill>
                                <a:schemeClr val="tx1"/>
                              </a:solidFill>
                              <a:latin typeface="Cambria Math" panose="02040503050406030204" pitchFamily="18" charset="0"/>
                            </a:rPr>
                            <m:t>𝛛</m:t>
                          </m:r>
                          <m:sSub>
                            <m:sSubPr>
                              <m:ctrlPr>
                                <a:rPr lang="en-US" altLang="ko-KR" sz="2400" b="1" i="1">
                                  <a:solidFill>
                                    <a:schemeClr val="tx1"/>
                                  </a:solidFill>
                                  <a:latin typeface="Cambria Math" panose="02040503050406030204" pitchFamily="18" charset="0"/>
                                </a:rPr>
                              </m:ctrlPr>
                            </m:sSubPr>
                            <m:e>
                              <m:r>
                                <a:rPr lang="en-US" altLang="ko-KR" sz="2400" b="1" i="0">
                                  <a:solidFill>
                                    <a:schemeClr val="tx1"/>
                                  </a:solidFill>
                                  <a:latin typeface="Cambria Math" panose="02040503050406030204" pitchFamily="18" charset="0"/>
                                </a:rPr>
                                <m:t>𝐙</m:t>
                              </m:r>
                            </m:e>
                            <m:sub>
                              <m:r>
                                <a:rPr lang="en-US" altLang="ko-KR" sz="2400" b="1" i="0">
                                  <a:solidFill>
                                    <a:schemeClr val="tx1"/>
                                  </a:solidFill>
                                  <a:latin typeface="Cambria Math" panose="02040503050406030204" pitchFamily="18" charset="0"/>
                                </a:rPr>
                                <m:t>𝟐</m:t>
                              </m:r>
                            </m:sub>
                          </m:sSub>
                        </m:num>
                        <m:den>
                          <m:r>
                            <a:rPr lang="en-US" altLang="ko-KR" sz="2400" b="1" i="0" smtClean="0">
                              <a:solidFill>
                                <a:schemeClr val="tx1"/>
                              </a:solidFill>
                              <a:latin typeface="Cambria Math" panose="02040503050406030204" pitchFamily="18" charset="0"/>
                            </a:rPr>
                            <m:t>𝛛</m:t>
                          </m:r>
                          <m:sSub>
                            <m:sSubPr>
                              <m:ctrlPr>
                                <a:rPr lang="en-US" altLang="ko-KR" sz="2400" b="1" i="1">
                                  <a:solidFill>
                                    <a:schemeClr val="tx1"/>
                                  </a:solidFill>
                                  <a:latin typeface="Cambria Math" panose="02040503050406030204" pitchFamily="18" charset="0"/>
                                </a:rPr>
                              </m:ctrlPr>
                            </m:sSubPr>
                            <m:e>
                              <m:r>
                                <a:rPr lang="en-US" altLang="ko-KR" sz="2400" b="1" i="0" smtClean="0">
                                  <a:solidFill>
                                    <a:schemeClr val="tx1"/>
                                  </a:solidFill>
                                  <a:latin typeface="Cambria Math" panose="02040503050406030204" pitchFamily="18" charset="0"/>
                                </a:rPr>
                                <m:t>𝐖</m:t>
                              </m:r>
                            </m:e>
                            <m:sub>
                              <m:r>
                                <a:rPr lang="en-US" altLang="ko-KR" sz="2400" b="1" i="0">
                                  <a:solidFill>
                                    <a:schemeClr val="tx1"/>
                                  </a:solidFill>
                                  <a:latin typeface="Cambria Math" panose="02040503050406030204" pitchFamily="18" charset="0"/>
                                </a:rPr>
                                <m:t>𝟐</m:t>
                              </m:r>
                            </m:sub>
                          </m:sSub>
                        </m:den>
                      </m:f>
                      <m:r>
                        <a:rPr lang="en-US" altLang="ko-KR" sz="2400" b="1" i="1" smtClean="0">
                          <a:solidFill>
                            <a:schemeClr val="tx1"/>
                          </a:solidFill>
                          <a:latin typeface="Cambria Math" panose="02040503050406030204" pitchFamily="18" charset="0"/>
                        </a:rPr>
                        <m:t>=</m:t>
                      </m:r>
                      <m:sSub>
                        <m:sSubPr>
                          <m:ctrlPr>
                            <a:rPr lang="en-US" altLang="ko-KR" sz="2400" b="1" i="1">
                              <a:solidFill>
                                <a:schemeClr val="tx1"/>
                              </a:solidFill>
                              <a:latin typeface="Cambria Math" panose="02040503050406030204" pitchFamily="18" charset="0"/>
                            </a:rPr>
                          </m:ctrlPr>
                        </m:sSubPr>
                        <m:e>
                          <m:r>
                            <m:rPr>
                              <m:sty m:val="p"/>
                            </m:rPr>
                            <a:rPr lang="en-US" altLang="ko-KR" sz="2400" b="1" i="1" smtClean="0">
                              <a:solidFill>
                                <a:schemeClr val="tx1"/>
                              </a:solidFill>
                              <a:latin typeface="Cambria Math" panose="02040503050406030204" pitchFamily="18" charset="0"/>
                            </a:rPr>
                            <m:t>A</m:t>
                          </m:r>
                        </m:e>
                        <m:sub>
                          <m:r>
                            <a:rPr lang="en-US" altLang="ko-KR" sz="2400" b="1" i="1" smtClean="0">
                              <a:solidFill>
                                <a:schemeClr val="tx1"/>
                              </a:solidFill>
                              <a:latin typeface="Cambria Math" panose="02040503050406030204" pitchFamily="18" charset="0"/>
                            </a:rPr>
                            <m:t>1</m:t>
                          </m:r>
                        </m:sub>
                      </m:sSub>
                      <m:r>
                        <a:rPr lang="en-US" altLang="ko-KR" sz="2400" b="1" i="1">
                          <a:solidFill>
                            <a:schemeClr val="tx1"/>
                          </a:solidFill>
                          <a:latin typeface="Cambria Math" panose="02040503050406030204" pitchFamily="18" charset="0"/>
                        </a:rPr>
                        <m:t>=</m:t>
                      </m:r>
                      <m:d>
                        <m:dPr>
                          <m:begChr m:val=""/>
                          <m:endChr m:val="}"/>
                          <m:ctrlPr>
                            <a:rPr lang="en-US" altLang="ko-KR" sz="2400" b="1" i="1" smtClean="0">
                              <a:solidFill>
                                <a:srgbClr val="3399FF"/>
                              </a:solidFill>
                              <a:latin typeface="Cambria Math" panose="02040503050406030204" pitchFamily="18" charset="0"/>
                            </a:rPr>
                          </m:ctrlPr>
                        </m:dPr>
                        <m:e>
                          <m:d>
                            <m:dPr>
                              <m:begChr m:val="["/>
                              <m:endChr m:val="]"/>
                              <m:ctrlPr>
                                <a:rPr lang="en-US" altLang="ko-KR" sz="2400" b="1" i="1" smtClean="0">
                                  <a:solidFill>
                                    <a:schemeClr val="tx1"/>
                                  </a:solidFill>
                                  <a:latin typeface="Cambria Math" panose="02040503050406030204" pitchFamily="18" charset="0"/>
                                </a:rPr>
                              </m:ctrlPr>
                            </m:dPr>
                            <m:e>
                              <m:eqArr>
                                <m:eqArrPr>
                                  <m:ctrlPr>
                                    <a:rPr lang="en-US" altLang="ko-KR" sz="2400" b="1" i="1" smtClean="0">
                                      <a:solidFill>
                                        <a:schemeClr val="tx1"/>
                                      </a:solidFill>
                                      <a:latin typeface="Cambria Math" panose="02040503050406030204" pitchFamily="18" charset="0"/>
                                    </a:rPr>
                                  </m:ctrlPr>
                                </m:eqArrPr>
                                <m:e>
                                  <m:eqArr>
                                    <m:eqArrPr>
                                      <m:ctrlPr>
                                        <a:rPr lang="en-US" altLang="ko-KR" sz="2400" b="1" i="1" smtClean="0">
                                          <a:solidFill>
                                            <a:schemeClr val="tx1"/>
                                          </a:solidFill>
                                          <a:latin typeface="Cambria Math" panose="02040503050406030204" pitchFamily="18" charset="0"/>
                                        </a:rPr>
                                      </m:ctrlPr>
                                    </m:eqArrPr>
                                    <m:e>
                                      <m:m>
                                        <m:mPr>
                                          <m:mcs>
                                            <m:mc>
                                              <m:mcPr>
                                                <m:count m:val="2"/>
                                                <m:mcJc m:val="center"/>
                                              </m:mcPr>
                                            </m:mc>
                                          </m:mcs>
                                          <m:ctrlPr>
                                            <a:rPr lang="en-US" altLang="ko-KR" sz="2400" b="1" i="1" smtClean="0">
                                              <a:solidFill>
                                                <a:schemeClr val="tx1"/>
                                              </a:solidFill>
                                              <a:latin typeface="Cambria Math" panose="02040503050406030204" pitchFamily="18" charset="0"/>
                                            </a:rPr>
                                          </m:ctrlPr>
                                        </m:mPr>
                                        <m:mr>
                                          <m:e>
                                            <m:r>
                                              <m:rPr>
                                                <m:brk m:alnAt="7"/>
                                              </m:rPr>
                                              <a:rPr lang="en-US" altLang="ko-KR" sz="2400" b="1" i="1">
                                                <a:solidFill>
                                                  <a:schemeClr val="tx1"/>
                                                </a:solidFill>
                                                <a:latin typeface="Cambria Math" panose="02040503050406030204" pitchFamily="18" charset="0"/>
                                              </a:rPr>
                                              <m:t>−</m:t>
                                            </m:r>
                                            <m:r>
                                              <a:rPr lang="en-US" altLang="ko-KR" sz="2400" b="1" i="1">
                                                <a:solidFill>
                                                  <a:schemeClr val="tx1"/>
                                                </a:solidFill>
                                                <a:latin typeface="Cambria Math" panose="02040503050406030204" pitchFamily="18" charset="0"/>
                                              </a:rPr>
                                              <m:t>1.37</m:t>
                                            </m:r>
                                          </m:e>
                                          <m:e>
                                            <m:r>
                                              <a:rPr lang="en-US" altLang="ko-KR" sz="2400" b="1" i="1">
                                                <a:solidFill>
                                                  <a:schemeClr val="tx1"/>
                                                </a:solidFill>
                                                <a:latin typeface="Cambria Math" panose="02040503050406030204" pitchFamily="18" charset="0"/>
                                              </a:rPr>
                                              <m:t>0.96</m:t>
                                            </m:r>
                                          </m:e>
                                        </m:mr>
                                      </m:m>
                                    </m:e>
                                    <m:e>
                                      <m:r>
                                        <a:rPr lang="en-US" altLang="ko-KR" sz="2400" b="1" i="1" smtClean="0">
                                          <a:solidFill>
                                            <a:schemeClr val="tx1"/>
                                          </a:solidFill>
                                          <a:latin typeface="Cambria Math" panose="02040503050406030204" pitchFamily="18" charset="0"/>
                                        </a:rPr>
                                        <m:t>⋮</m:t>
                                      </m:r>
                                    </m:e>
                                  </m:eqArr>
                                </m:e>
                                <m:e>
                                  <m:m>
                                    <m:mPr>
                                      <m:mcs>
                                        <m:mc>
                                          <m:mcPr>
                                            <m:count m:val="2"/>
                                            <m:mcJc m:val="center"/>
                                          </m:mcPr>
                                        </m:mc>
                                      </m:mcs>
                                      <m:ctrlPr>
                                        <a:rPr lang="en-US" altLang="ko-KR" sz="2400" b="1" i="1" smtClean="0">
                                          <a:solidFill>
                                            <a:schemeClr val="tx1"/>
                                          </a:solidFill>
                                          <a:latin typeface="Cambria Math" panose="02040503050406030204" pitchFamily="18" charset="0"/>
                                        </a:rPr>
                                      </m:ctrlPr>
                                    </m:mPr>
                                    <m:mr>
                                      <m:e>
                                        <m:r>
                                          <m:rPr>
                                            <m:brk m:alnAt="7"/>
                                          </m:rPr>
                                          <a:rPr lang="en-US" altLang="ko-KR" sz="2400" b="1" i="1">
                                            <a:solidFill>
                                              <a:schemeClr val="tx1"/>
                                            </a:solidFill>
                                            <a:latin typeface="Cambria Math" panose="02040503050406030204" pitchFamily="18" charset="0"/>
                                          </a:rPr>
                                          <m:t>2</m:t>
                                        </m:r>
                                        <m:r>
                                          <a:rPr lang="en-US" altLang="ko-KR" sz="2400" b="1" i="1">
                                            <a:solidFill>
                                              <a:schemeClr val="tx1"/>
                                            </a:solidFill>
                                            <a:latin typeface="Cambria Math" panose="02040503050406030204" pitchFamily="18" charset="0"/>
                                          </a:rPr>
                                          <m:t>.10</m:t>
                                        </m:r>
                                      </m:e>
                                      <m:e>
                                        <m:r>
                                          <a:rPr lang="en-US" altLang="ko-KR" sz="2400" b="1" i="1">
                                            <a:solidFill>
                                              <a:schemeClr val="tx1"/>
                                            </a:solidFill>
                                            <a:latin typeface="Cambria Math" panose="02040503050406030204" pitchFamily="18" charset="0"/>
                                          </a:rPr>
                                          <m:t>−0.17</m:t>
                                        </m:r>
                                      </m:e>
                                    </m:mr>
                                  </m:m>
                                </m:e>
                              </m:eqArr>
                            </m:e>
                          </m:d>
                        </m:e>
                      </m:d>
                    </m:oMath>
                  </m:oMathPara>
                </a14:m>
                <a:endParaRPr lang="ko-KR" altLang="en-US" sz="2400" b="1">
                  <a:solidFill>
                    <a:schemeClr val="tx1"/>
                  </a:solidFill>
                  <a:latin typeface="Consolas" panose="020B0609020204030204" pitchFamily="49" charset="0"/>
                </a:endParaRPr>
              </a:p>
            </p:txBody>
          </p:sp>
        </mc:Choice>
        <mc:Fallback xmlns="">
          <p:sp>
            <p:nvSpPr>
              <p:cNvPr id="44" name="TextBox 43">
                <a:extLst>
                  <a:ext uri="{FF2B5EF4-FFF2-40B4-BE49-F238E27FC236}">
                    <a16:creationId xmlns:a16="http://schemas.microsoft.com/office/drawing/2014/main" id="{B0ECE1B6-C94A-4A3C-A658-389F37DF6F3A}"/>
                  </a:ext>
                </a:extLst>
              </p:cNvPr>
              <p:cNvSpPr txBox="1">
                <a:spLocks noRot="1" noChangeAspect="1" noMove="1" noResize="1" noEditPoints="1" noAdjustHandles="1" noChangeArrowheads="1" noChangeShapeType="1" noTextEdit="1"/>
              </p:cNvSpPr>
              <p:nvPr/>
            </p:nvSpPr>
            <p:spPr>
              <a:xfrm>
                <a:off x="1311796" y="4759237"/>
                <a:ext cx="3818288" cy="959237"/>
              </a:xfrm>
              <a:prstGeom prst="rect">
                <a:avLst/>
              </a:prstGeom>
              <a:blipFill>
                <a:blip r:embed="rId5"/>
                <a:stretch>
                  <a:fillRect/>
                </a:stretch>
              </a:blipFill>
            </p:spPr>
            <p:txBody>
              <a:bodyPr/>
              <a:lstStyle/>
              <a:p>
                <a:r>
                  <a:rPr lang="ko-KR" altLang="en-US">
                    <a:noFill/>
                  </a:rPr>
                  <a:t> </a:t>
                </a:r>
              </a:p>
            </p:txBody>
          </p:sp>
        </mc:Fallback>
      </mc:AlternateContent>
      <p:sp>
        <p:nvSpPr>
          <p:cNvPr id="45" name="TextBox 44">
            <a:extLst>
              <a:ext uri="{FF2B5EF4-FFF2-40B4-BE49-F238E27FC236}">
                <a16:creationId xmlns:a16="http://schemas.microsoft.com/office/drawing/2014/main" id="{0FD28487-F172-40C2-9D05-FC2ABF311314}"/>
              </a:ext>
            </a:extLst>
          </p:cNvPr>
          <p:cNvSpPr txBox="1"/>
          <p:nvPr/>
        </p:nvSpPr>
        <p:spPr>
          <a:xfrm>
            <a:off x="5122127" y="5258348"/>
            <a:ext cx="570990" cy="369332"/>
          </a:xfrm>
          <a:prstGeom prst="rect">
            <a:avLst/>
          </a:prstGeom>
          <a:noFill/>
        </p:spPr>
        <p:txBody>
          <a:bodyPr wrap="none" rtlCol="0">
            <a:spAutoFit/>
          </a:bodyPr>
          <a:lstStyle/>
          <a:p>
            <a:pPr algn="l"/>
            <a:r>
              <a:rPr lang="en-US" altLang="ko-KR" sz="1800">
                <a:solidFill>
                  <a:srgbClr val="3399FF"/>
                </a:solidFill>
                <a:latin typeface="고도 M" panose="02000503000000020004" pitchFamily="2" charset="-127"/>
                <a:ea typeface="고도 M" panose="02000503000000020004" pitchFamily="2" charset="-127"/>
              </a:rPr>
              <a:t>m</a:t>
            </a:r>
            <a:r>
              <a:rPr lang="ko-KR" altLang="en-US" sz="1800">
                <a:solidFill>
                  <a:srgbClr val="3399FF"/>
                </a:solidFill>
                <a:latin typeface="고도 M" panose="02000503000000020004" pitchFamily="2" charset="-127"/>
                <a:ea typeface="고도 M" panose="02000503000000020004" pitchFamily="2" charset="-127"/>
              </a:rPr>
              <a:t>개</a:t>
            </a:r>
          </a:p>
        </p:txBody>
      </p:sp>
      <p:sp>
        <p:nvSpPr>
          <p:cNvPr id="46" name="TextBox 45">
            <a:extLst>
              <a:ext uri="{FF2B5EF4-FFF2-40B4-BE49-F238E27FC236}">
                <a16:creationId xmlns:a16="http://schemas.microsoft.com/office/drawing/2014/main" id="{8F5FBE43-E9BF-458F-8DEF-EA57E9E46DDE}"/>
              </a:ext>
            </a:extLst>
          </p:cNvPr>
          <p:cNvSpPr txBox="1"/>
          <p:nvPr/>
        </p:nvSpPr>
        <p:spPr>
          <a:xfrm>
            <a:off x="4100260" y="3899180"/>
            <a:ext cx="2760692"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첫 번째 뉴런의 활성화 출력</a:t>
            </a:r>
          </a:p>
        </p:txBody>
      </p:sp>
      <p:cxnSp>
        <p:nvCxnSpPr>
          <p:cNvPr id="5" name="연결선: 꺾임 4">
            <a:extLst>
              <a:ext uri="{FF2B5EF4-FFF2-40B4-BE49-F238E27FC236}">
                <a16:creationId xmlns:a16="http://schemas.microsoft.com/office/drawing/2014/main" id="{8CBB42F9-CFDB-4D4B-968D-366F5C8A34F5}"/>
              </a:ext>
            </a:extLst>
          </p:cNvPr>
          <p:cNvCxnSpPr>
            <a:stCxn id="46" idx="1"/>
          </p:cNvCxnSpPr>
          <p:nvPr/>
        </p:nvCxnSpPr>
        <p:spPr>
          <a:xfrm rot="10800000" flipV="1">
            <a:off x="3553522" y="4083845"/>
            <a:ext cx="546738" cy="675391"/>
          </a:xfrm>
          <a:prstGeom prst="bent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600C8142-7A5A-44E3-B03A-059FF77F3DEA}"/>
              </a:ext>
            </a:extLst>
          </p:cNvPr>
          <p:cNvSpPr txBox="1"/>
          <p:nvPr/>
        </p:nvSpPr>
        <p:spPr>
          <a:xfrm>
            <a:off x="1438835" y="5968568"/>
            <a:ext cx="2760692"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두 번째 뉴런의 활성화 출력</a:t>
            </a:r>
          </a:p>
        </p:txBody>
      </p:sp>
      <p:cxnSp>
        <p:nvCxnSpPr>
          <p:cNvPr id="62" name="연결선: 꺾임 61">
            <a:extLst>
              <a:ext uri="{FF2B5EF4-FFF2-40B4-BE49-F238E27FC236}">
                <a16:creationId xmlns:a16="http://schemas.microsoft.com/office/drawing/2014/main" id="{BF9BBE96-6D12-4285-871B-1B19D3789DC2}"/>
              </a:ext>
            </a:extLst>
          </p:cNvPr>
          <p:cNvCxnSpPr>
            <a:cxnSpLocks/>
            <a:stCxn id="55" idx="3"/>
          </p:cNvCxnSpPr>
          <p:nvPr/>
        </p:nvCxnSpPr>
        <p:spPr>
          <a:xfrm flipV="1">
            <a:off x="4199527" y="5806068"/>
            <a:ext cx="324615" cy="347166"/>
          </a:xfrm>
          <a:prstGeom prst="bent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02025E82-56FD-4457-A954-CF14256CEA5E}"/>
              </a:ext>
            </a:extLst>
          </p:cNvPr>
          <p:cNvSpPr txBox="1"/>
          <p:nvPr/>
        </p:nvSpPr>
        <p:spPr>
          <a:xfrm>
            <a:off x="4865472" y="6048308"/>
            <a:ext cx="1091966" cy="338554"/>
          </a:xfrm>
          <a:prstGeom prst="rect">
            <a:avLst/>
          </a:prstGeom>
          <a:noFill/>
        </p:spPr>
        <p:txBody>
          <a:bodyPr wrap="none" rtlCol="0">
            <a:spAutoFit/>
          </a:bodyPr>
          <a:lstStyle/>
          <a:p>
            <a:pPr algn="l"/>
            <a:r>
              <a:rPr lang="en-US" altLang="ko-KR">
                <a:solidFill>
                  <a:schemeClr val="tx1"/>
                </a:solidFill>
                <a:latin typeface="고도 M" panose="02000503000000020004" pitchFamily="2" charset="-127"/>
                <a:ea typeface="고도 M" panose="02000503000000020004" pitchFamily="2" charset="-127"/>
              </a:rPr>
              <a:t>(m,</a:t>
            </a:r>
            <a:r>
              <a:rPr lang="ko-KR" altLang="en-US">
                <a:solidFill>
                  <a:schemeClr val="tx1"/>
                </a:solidFill>
                <a:latin typeface="고도 M" panose="02000503000000020004" pitchFamily="2" charset="-127"/>
                <a:ea typeface="고도 M" panose="02000503000000020004" pitchFamily="2" charset="-127"/>
              </a:rPr>
              <a:t>뉴런수</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p:sp>
        <p:nvSpPr>
          <p:cNvPr id="14" name="TextBox 13">
            <a:extLst>
              <a:ext uri="{FF2B5EF4-FFF2-40B4-BE49-F238E27FC236}">
                <a16:creationId xmlns:a16="http://schemas.microsoft.com/office/drawing/2014/main" id="{7BDBC58A-E1B3-4BF2-BE35-751FD5D24968}"/>
              </a:ext>
            </a:extLst>
          </p:cNvPr>
          <p:cNvSpPr txBox="1"/>
          <p:nvPr/>
        </p:nvSpPr>
        <p:spPr>
          <a:xfrm>
            <a:off x="6598316" y="4894942"/>
            <a:ext cx="1091966" cy="338554"/>
          </a:xfrm>
          <a:prstGeom prst="rect">
            <a:avLst/>
          </a:prstGeom>
          <a:noFill/>
        </p:spPr>
        <p:txBody>
          <a:bodyPr wrap="none" rtlCol="0">
            <a:spAutoFit/>
          </a:bodyPr>
          <a:lstStyle/>
          <a:p>
            <a:pPr algn="l"/>
            <a:r>
              <a:rPr lang="en-US" altLang="ko-KR">
                <a:solidFill>
                  <a:schemeClr val="tx1"/>
                </a:solidFill>
                <a:latin typeface="고도 M" panose="02000503000000020004" pitchFamily="2" charset="-127"/>
                <a:ea typeface="고도 M" panose="02000503000000020004" pitchFamily="2" charset="-127"/>
              </a:rPr>
              <a:t>(m,</a:t>
            </a:r>
            <a:r>
              <a:rPr lang="ko-KR" altLang="en-US">
                <a:solidFill>
                  <a:schemeClr val="tx1"/>
                </a:solidFill>
                <a:latin typeface="고도 M" panose="02000503000000020004" pitchFamily="2" charset="-127"/>
                <a:ea typeface="고도 M" panose="02000503000000020004" pitchFamily="2" charset="-127"/>
              </a:rPr>
              <a:t>뉴런수</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p:sp>
        <p:nvSpPr>
          <p:cNvPr id="15" name="TextBox 14">
            <a:extLst>
              <a:ext uri="{FF2B5EF4-FFF2-40B4-BE49-F238E27FC236}">
                <a16:creationId xmlns:a16="http://schemas.microsoft.com/office/drawing/2014/main" id="{C5065C6F-49B2-41D5-AF56-01525E237DB6}"/>
              </a:ext>
            </a:extLst>
          </p:cNvPr>
          <p:cNvSpPr txBox="1"/>
          <p:nvPr/>
        </p:nvSpPr>
        <p:spPr>
          <a:xfrm>
            <a:off x="8013700" y="4895753"/>
            <a:ext cx="625492" cy="338554"/>
          </a:xfrm>
          <a:prstGeom prst="rect">
            <a:avLst/>
          </a:prstGeom>
          <a:noFill/>
        </p:spPr>
        <p:txBody>
          <a:bodyPr wrap="none" rtlCol="0">
            <a:spAutoFit/>
          </a:bodyPr>
          <a:lstStyle/>
          <a:p>
            <a:pPr algn="l"/>
            <a:r>
              <a:rPr lang="en-US" altLang="ko-KR">
                <a:solidFill>
                  <a:schemeClr val="tx1"/>
                </a:solidFill>
                <a:latin typeface="고도 M" panose="02000503000000020004" pitchFamily="2" charset="-127"/>
                <a:ea typeface="고도 M" panose="02000503000000020004" pitchFamily="2" charset="-127"/>
              </a:rPr>
              <a:t>(m,1)</a:t>
            </a:r>
            <a:endParaRPr lang="ko-KR" altLang="en-US">
              <a:solidFill>
                <a:schemeClr val="tx1"/>
              </a:solidFill>
              <a:latin typeface="고도 M" panose="02000503000000020004" pitchFamily="2" charset="-127"/>
              <a:ea typeface="고도 M" panose="02000503000000020004" pitchFamily="2" charset="-127"/>
            </a:endParaRPr>
          </a:p>
        </p:txBody>
      </p:sp>
      <p:sp>
        <p:nvSpPr>
          <p:cNvPr id="16" name="TextBox 15">
            <a:extLst>
              <a:ext uri="{FF2B5EF4-FFF2-40B4-BE49-F238E27FC236}">
                <a16:creationId xmlns:a16="http://schemas.microsoft.com/office/drawing/2014/main" id="{75F86031-411A-4A14-B9C7-A9DF9D4B332D}"/>
              </a:ext>
            </a:extLst>
          </p:cNvPr>
          <p:cNvSpPr txBox="1"/>
          <p:nvPr/>
        </p:nvSpPr>
        <p:spPr>
          <a:xfrm>
            <a:off x="6798810" y="5718474"/>
            <a:ext cx="1091966" cy="338554"/>
          </a:xfrm>
          <a:prstGeom prst="rect">
            <a:avLst/>
          </a:prstGeom>
          <a:noFill/>
        </p:spPr>
        <p:txBody>
          <a:bodyPr wrap="none" rtlCol="0">
            <a:spAutoFit/>
          </a:bodyPr>
          <a:lstStyle/>
          <a:p>
            <a:pPr algn="l"/>
            <a:r>
              <a:rPr lang="en-US" altLang="ko-KR">
                <a:solidFill>
                  <a:schemeClr val="tx1"/>
                </a:solidFill>
                <a:latin typeface="고도 M" panose="02000503000000020004" pitchFamily="2" charset="-127"/>
                <a:ea typeface="고도 M" panose="02000503000000020004" pitchFamily="2" charset="-127"/>
              </a:rPr>
              <a:t>(</a:t>
            </a:r>
            <a:r>
              <a:rPr lang="ko-KR" altLang="en-US">
                <a:solidFill>
                  <a:schemeClr val="tx1"/>
                </a:solidFill>
                <a:latin typeface="고도 M" panose="02000503000000020004" pitchFamily="2" charset="-127"/>
                <a:ea typeface="고도 M" panose="02000503000000020004" pitchFamily="2" charset="-127"/>
              </a:rPr>
              <a:t>뉴런수</a:t>
            </a:r>
            <a:r>
              <a:rPr lang="en-US" altLang="ko-KR">
                <a:solidFill>
                  <a:schemeClr val="tx1"/>
                </a:solidFill>
                <a:latin typeface="고도 M" panose="02000503000000020004" pitchFamily="2" charset="-127"/>
                <a:ea typeface="고도 M" panose="02000503000000020004" pitchFamily="2" charset="-127"/>
              </a:rPr>
              <a:t>,m)</a:t>
            </a:r>
            <a:endParaRPr lang="ko-KR" altLang="en-US">
              <a:solidFill>
                <a:schemeClr val="tx1"/>
              </a:solidFill>
              <a:latin typeface="고도 M" panose="02000503000000020004" pitchFamily="2" charset="-127"/>
              <a:ea typeface="고도 M" panose="02000503000000020004" pitchFamily="2" charset="-127"/>
            </a:endParaRPr>
          </a:p>
        </p:txBody>
      </p:sp>
      <p:sp>
        <p:nvSpPr>
          <p:cNvPr id="17" name="TextBox 16">
            <a:extLst>
              <a:ext uri="{FF2B5EF4-FFF2-40B4-BE49-F238E27FC236}">
                <a16:creationId xmlns:a16="http://schemas.microsoft.com/office/drawing/2014/main" id="{5E9FEAA2-0704-4516-885B-D4EBFF488CEB}"/>
              </a:ext>
            </a:extLst>
          </p:cNvPr>
          <p:cNvSpPr txBox="1"/>
          <p:nvPr/>
        </p:nvSpPr>
        <p:spPr>
          <a:xfrm>
            <a:off x="7765344" y="5709754"/>
            <a:ext cx="625492" cy="338554"/>
          </a:xfrm>
          <a:prstGeom prst="rect">
            <a:avLst/>
          </a:prstGeom>
          <a:noFill/>
        </p:spPr>
        <p:txBody>
          <a:bodyPr wrap="none" rtlCol="0">
            <a:spAutoFit/>
          </a:bodyPr>
          <a:lstStyle/>
          <a:p>
            <a:pPr algn="l"/>
            <a:r>
              <a:rPr lang="en-US" altLang="ko-KR">
                <a:solidFill>
                  <a:schemeClr val="tx1"/>
                </a:solidFill>
                <a:latin typeface="고도 M" panose="02000503000000020004" pitchFamily="2" charset="-127"/>
                <a:ea typeface="고도 M" panose="02000503000000020004" pitchFamily="2" charset="-127"/>
              </a:rPr>
              <a:t>(m,1)</a:t>
            </a:r>
            <a:endParaRPr lang="ko-KR" altLang="en-US">
              <a:solidFill>
                <a:schemeClr val="tx1"/>
              </a:solidFill>
              <a:latin typeface="고도 M" panose="02000503000000020004" pitchFamily="2" charset="-127"/>
              <a:ea typeface="고도 M" panose="02000503000000020004" pitchFamily="2" charset="-127"/>
            </a:endParaRPr>
          </a:p>
        </p:txBody>
      </p:sp>
      <p:sp>
        <p:nvSpPr>
          <p:cNvPr id="18" name="TextBox 17">
            <a:extLst>
              <a:ext uri="{FF2B5EF4-FFF2-40B4-BE49-F238E27FC236}">
                <a16:creationId xmlns:a16="http://schemas.microsoft.com/office/drawing/2014/main" id="{5283C46A-7046-4633-A0A9-7965A79F7A21}"/>
              </a:ext>
            </a:extLst>
          </p:cNvPr>
          <p:cNvSpPr txBox="1"/>
          <p:nvPr/>
        </p:nvSpPr>
        <p:spPr>
          <a:xfrm>
            <a:off x="8467536" y="5709754"/>
            <a:ext cx="1305165" cy="338554"/>
          </a:xfrm>
          <a:prstGeom prst="rect">
            <a:avLst/>
          </a:prstGeom>
          <a:noFill/>
        </p:spPr>
        <p:txBody>
          <a:bodyPr wrap="none" rtlCol="0">
            <a:spAutoFit/>
          </a:bodyPr>
          <a:lstStyle/>
          <a:p>
            <a:pPr algn="l"/>
            <a:r>
              <a:rPr lang="en-US" altLang="ko-KR">
                <a:solidFill>
                  <a:schemeClr val="tx1"/>
                </a:solidFill>
                <a:latin typeface="고도 M" panose="02000503000000020004" pitchFamily="2" charset="-127"/>
                <a:ea typeface="고도 M" panose="02000503000000020004" pitchFamily="2" charset="-127"/>
              </a:rPr>
              <a:t>=&gt; (</a:t>
            </a:r>
            <a:r>
              <a:rPr lang="ko-KR" altLang="en-US">
                <a:solidFill>
                  <a:schemeClr val="tx1"/>
                </a:solidFill>
                <a:latin typeface="고도 M" panose="02000503000000020004" pitchFamily="2" charset="-127"/>
                <a:ea typeface="고도 M" panose="02000503000000020004" pitchFamily="2" charset="-127"/>
              </a:rPr>
              <a:t>뉴런수</a:t>
            </a:r>
            <a:r>
              <a:rPr lang="en-US" altLang="ko-KR">
                <a:solidFill>
                  <a:schemeClr val="tx1"/>
                </a:solidFill>
                <a:latin typeface="고도 M" panose="02000503000000020004" pitchFamily="2" charset="-127"/>
                <a:ea typeface="고도 M" panose="02000503000000020004" pitchFamily="2" charset="-127"/>
              </a:rPr>
              <a:t>,1)</a:t>
            </a:r>
            <a:endParaRPr lang="ko-KR" altLang="en-US">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210479620"/>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a:t>
            </a:r>
            <a:r>
              <a:rPr lang="en-US" altLang="ko-KR" sz="2000" b="1">
                <a:solidFill>
                  <a:srgbClr val="000000"/>
                </a:solidFill>
                <a:ea typeface="-2002" pitchFamily="18" charset="-127"/>
              </a:rPr>
              <a:t>backprop </a:t>
            </a:r>
            <a:r>
              <a:rPr lang="ko-KR" altLang="en-US" sz="2000" b="1">
                <a:solidFill>
                  <a:srgbClr val="000000"/>
                </a:solidFill>
                <a:ea typeface="-2002" pitchFamily="18" charset="-127"/>
              </a:rPr>
              <a:t>이해</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EB59C57-7456-46BB-BFE9-6F9B29CEB6E9}"/>
                  </a:ext>
                </a:extLst>
              </p:cNvPr>
              <p:cNvSpPr txBox="1"/>
              <p:nvPr/>
            </p:nvSpPr>
            <p:spPr>
              <a:xfrm>
                <a:off x="611659" y="1981678"/>
                <a:ext cx="8231036" cy="707886"/>
              </a:xfrm>
              <a:prstGeom prst="rect">
                <a:avLst/>
              </a:prstGeom>
              <a:noFill/>
            </p:spPr>
            <p:txBody>
              <a:bodyPr wrap="none" rtlCol="0">
                <a:spAutoFit/>
              </a:bodyPr>
              <a:lstStyle/>
              <a:p>
                <a:r>
                  <a:rPr lang="ko-KR" altLang="en-US" sz="2000">
                    <a:solidFill>
                      <a:schemeClr val="tx1"/>
                    </a:solidFill>
                    <a:latin typeface="고도 M" panose="02000503000000020004" pitchFamily="2" charset="-127"/>
                    <a:ea typeface="고도 M" panose="02000503000000020004" pitchFamily="2" charset="-127"/>
                  </a:rPr>
                  <a:t>행렬의 구성을 보면 </a:t>
                </a:r>
                <a14:m>
                  <m:oMath xmlns:m="http://schemas.openxmlformats.org/officeDocument/2006/math">
                    <m:sSub>
                      <m:sSubPr>
                        <m:ctrlPr>
                          <a:rPr lang="en-US" altLang="ko-KR" sz="2000" i="1">
                            <a:solidFill>
                              <a:schemeClr val="tx1"/>
                            </a:solidFill>
                            <a:latin typeface="Cambria Math" panose="02040503050406030204" pitchFamily="18" charset="0"/>
                          </a:rPr>
                        </m:ctrlPr>
                      </m:sSubPr>
                      <m:e>
                        <m:r>
                          <a:rPr lang="en-US" altLang="ko-KR" sz="2000" i="1">
                            <a:solidFill>
                              <a:schemeClr val="tx1"/>
                            </a:solidFill>
                            <a:latin typeface="Cambria Math" panose="02040503050406030204" pitchFamily="18" charset="0"/>
                          </a:rPr>
                          <m:t>𝐴</m:t>
                        </m:r>
                      </m:e>
                      <m:sub>
                        <m:r>
                          <a:rPr lang="en-US" altLang="ko-KR" sz="2000" i="1">
                            <a:solidFill>
                              <a:schemeClr val="tx1"/>
                            </a:solidFill>
                            <a:latin typeface="Cambria Math" panose="02040503050406030204" pitchFamily="18" charset="0"/>
                          </a:rPr>
                          <m:t>1</m:t>
                        </m:r>
                      </m:sub>
                    </m:sSub>
                  </m:oMath>
                </a14:m>
                <a:r>
                  <a:rPr lang="ko-KR" altLang="en-US" sz="2000">
                    <a:solidFill>
                      <a:schemeClr val="tx1"/>
                    </a:solidFill>
                    <a:latin typeface="고도 M" panose="02000503000000020004" pitchFamily="2" charset="-127"/>
                    <a:ea typeface="고도 M" panose="02000503000000020004" pitchFamily="2" charset="-127"/>
                  </a:rPr>
                  <a:t>의 크기는 </a:t>
                </a:r>
                <a:r>
                  <a:rPr lang="en-US" altLang="ko-KR" sz="2000">
                    <a:solidFill>
                      <a:schemeClr val="tx1"/>
                    </a:solidFill>
                    <a:latin typeface="Cambria Math" panose="02040503050406030204" pitchFamily="18" charset="0"/>
                    <a:ea typeface="Cambria Math" panose="02040503050406030204" pitchFamily="18" charset="0"/>
                  </a:rPr>
                  <a:t>(m,2)</a:t>
                </a:r>
                <a:r>
                  <a:rPr lang="ko-KR" altLang="en-US" sz="2000">
                    <a:solidFill>
                      <a:schemeClr val="tx1"/>
                    </a:solidFill>
                    <a:latin typeface="고도 M" panose="02000503000000020004" pitchFamily="2" charset="-127"/>
                    <a:ea typeface="고도 M" panose="02000503000000020004" pitchFamily="2" charset="-127"/>
                  </a:rPr>
                  <a:t>이고 </a:t>
                </a:r>
                <a:r>
                  <a:rPr lang="en-US" altLang="ko-KR" sz="2000">
                    <a:solidFill>
                      <a:schemeClr val="tx1"/>
                    </a:solidFill>
                    <a:latin typeface="Cambria Math" panose="02040503050406030204" pitchFamily="18" charset="0"/>
                    <a:ea typeface="Cambria Math" panose="02040503050406030204" pitchFamily="18" charset="0"/>
                  </a:rPr>
                  <a:t>-(Y- </a:t>
                </a:r>
                <a14:m>
                  <m:oMath xmlns:m="http://schemas.openxmlformats.org/officeDocument/2006/math">
                    <m:sSub>
                      <m:sSubPr>
                        <m:ctrlPr>
                          <a:rPr lang="en-US" altLang="ko-KR" sz="2000" i="1">
                            <a:solidFill>
                              <a:schemeClr val="tx1"/>
                            </a:solidFill>
                            <a:latin typeface="Cambria Math" panose="02040503050406030204" pitchFamily="18" charset="0"/>
                            <a:ea typeface="Cambria Math" panose="02040503050406030204" pitchFamily="18" charset="0"/>
                          </a:rPr>
                        </m:ctrlPr>
                      </m:sSubPr>
                      <m:e>
                        <m:r>
                          <a:rPr lang="en-US" altLang="ko-KR" sz="2000" i="1">
                            <a:solidFill>
                              <a:schemeClr val="tx1"/>
                            </a:solidFill>
                            <a:latin typeface="Cambria Math" panose="02040503050406030204" pitchFamily="18" charset="0"/>
                            <a:ea typeface="Cambria Math" panose="02040503050406030204" pitchFamily="18" charset="0"/>
                          </a:rPr>
                          <m:t>𝐴</m:t>
                        </m:r>
                      </m:e>
                      <m:sub>
                        <m:r>
                          <a:rPr lang="en-US" altLang="ko-KR" sz="2000" i="1">
                            <a:solidFill>
                              <a:schemeClr val="tx1"/>
                            </a:solidFill>
                            <a:latin typeface="Cambria Math" panose="02040503050406030204" pitchFamily="18" charset="0"/>
                            <a:ea typeface="Cambria Math" panose="02040503050406030204" pitchFamily="18" charset="0"/>
                          </a:rPr>
                          <m:t>2</m:t>
                        </m:r>
                      </m:sub>
                    </m:sSub>
                  </m:oMath>
                </a14:m>
                <a:r>
                  <a:rPr lang="en-US" altLang="ko-KR" sz="2000">
                    <a:solidFill>
                      <a:schemeClr val="tx1"/>
                    </a:solidFill>
                    <a:latin typeface="Cambria Math" panose="02040503050406030204" pitchFamily="18" charset="0"/>
                    <a:ea typeface="Cambria Math" panose="02040503050406030204" pitchFamily="18" charset="0"/>
                  </a:rPr>
                  <a:t>) </a:t>
                </a:r>
                <a:r>
                  <a:rPr lang="ko-KR" altLang="en-US" sz="2000">
                    <a:solidFill>
                      <a:schemeClr val="tx1"/>
                    </a:solidFill>
                    <a:latin typeface="고도 M" panose="02000503000000020004" pitchFamily="2" charset="-127"/>
                    <a:ea typeface="고도 M" panose="02000503000000020004" pitchFamily="2" charset="-127"/>
                  </a:rPr>
                  <a:t>의 크기는 </a:t>
                </a:r>
                <a:r>
                  <a:rPr lang="en-US" altLang="ko-KR" sz="2000">
                    <a:solidFill>
                      <a:schemeClr val="tx1"/>
                    </a:solidFill>
                    <a:latin typeface="Cambria Math" panose="02040503050406030204" pitchFamily="18" charset="0"/>
                    <a:ea typeface="Cambria Math" panose="02040503050406030204" pitchFamily="18" charset="0"/>
                  </a:rPr>
                  <a:t>(m,1)</a:t>
                </a:r>
                <a:r>
                  <a:rPr lang="ko-KR" altLang="en-US" sz="2000">
                    <a:solidFill>
                      <a:schemeClr val="tx1"/>
                    </a:solidFill>
                    <a:latin typeface="고도 M" panose="02000503000000020004" pitchFamily="2" charset="-127"/>
                    <a:ea typeface="고도 M" panose="02000503000000020004" pitchFamily="2" charset="-127"/>
                  </a:rPr>
                  <a:t>이므로</a:t>
                </a:r>
                <a:endParaRPr lang="en-US" altLang="ko-KR" sz="2000">
                  <a:solidFill>
                    <a:schemeClr val="tx1"/>
                  </a:solidFill>
                  <a:latin typeface="고도 M" panose="02000503000000020004" pitchFamily="2" charset="-127"/>
                  <a:ea typeface="고도 M" panose="02000503000000020004" pitchFamily="2" charset="-127"/>
                </a:endParaRPr>
              </a:p>
              <a:p>
                <a14:m>
                  <m:oMath xmlns:m="http://schemas.openxmlformats.org/officeDocument/2006/math">
                    <m:sSub>
                      <m:sSubPr>
                        <m:ctrlPr>
                          <a:rPr lang="en-US" altLang="ko-KR" sz="2000" i="1">
                            <a:solidFill>
                              <a:schemeClr val="tx1"/>
                            </a:solidFill>
                            <a:latin typeface="Cambria Math" panose="02040503050406030204" pitchFamily="18" charset="0"/>
                          </a:rPr>
                        </m:ctrlPr>
                      </m:sSubPr>
                      <m:e>
                        <m:r>
                          <a:rPr lang="en-US" altLang="ko-KR" sz="2000" i="1">
                            <a:solidFill>
                              <a:schemeClr val="tx1"/>
                            </a:solidFill>
                            <a:latin typeface="Cambria Math" panose="02040503050406030204" pitchFamily="18" charset="0"/>
                          </a:rPr>
                          <m:t>𝐴</m:t>
                        </m:r>
                      </m:e>
                      <m:sub>
                        <m:r>
                          <a:rPr lang="en-US" altLang="ko-KR" sz="2000" i="1">
                            <a:solidFill>
                              <a:schemeClr val="tx1"/>
                            </a:solidFill>
                            <a:latin typeface="Cambria Math" panose="02040503050406030204" pitchFamily="18" charset="0"/>
                          </a:rPr>
                          <m:t>1</m:t>
                        </m:r>
                      </m:sub>
                    </m:sSub>
                  </m:oMath>
                </a14:m>
                <a:r>
                  <a:rPr lang="ko-KR" altLang="en-US" sz="2000">
                    <a:solidFill>
                      <a:schemeClr val="tx1"/>
                    </a:solidFill>
                    <a:latin typeface="고도 M" panose="02000503000000020004" pitchFamily="2" charset="-127"/>
                    <a:ea typeface="고도 M" panose="02000503000000020004" pitchFamily="2" charset="-127"/>
                  </a:rPr>
                  <a:t>을 전치하여 </a:t>
                </a:r>
                <a:r>
                  <a:rPr lang="en-US" altLang="ko-KR" sz="2000">
                    <a:solidFill>
                      <a:schemeClr val="tx1"/>
                    </a:solidFill>
                    <a:latin typeface="Cambria Math" panose="02040503050406030204" pitchFamily="18" charset="0"/>
                    <a:ea typeface="Cambria Math" panose="02040503050406030204" pitchFamily="18" charset="0"/>
                  </a:rPr>
                  <a:t>-(Y- </a:t>
                </a:r>
                <a14:m>
                  <m:oMath xmlns:m="http://schemas.openxmlformats.org/officeDocument/2006/math">
                    <m:sSub>
                      <m:sSubPr>
                        <m:ctrlPr>
                          <a:rPr lang="en-US" altLang="ko-KR" sz="2000" i="1">
                            <a:solidFill>
                              <a:schemeClr val="tx1"/>
                            </a:solidFill>
                            <a:latin typeface="Cambria Math" panose="02040503050406030204" pitchFamily="18" charset="0"/>
                            <a:ea typeface="Cambria Math" panose="02040503050406030204" pitchFamily="18" charset="0"/>
                          </a:rPr>
                        </m:ctrlPr>
                      </m:sSubPr>
                      <m:e>
                        <m:r>
                          <a:rPr lang="en-US" altLang="ko-KR" sz="2000" i="1">
                            <a:solidFill>
                              <a:schemeClr val="tx1"/>
                            </a:solidFill>
                            <a:latin typeface="Cambria Math" panose="02040503050406030204" pitchFamily="18" charset="0"/>
                            <a:ea typeface="Cambria Math" panose="02040503050406030204" pitchFamily="18" charset="0"/>
                          </a:rPr>
                          <m:t>𝐴</m:t>
                        </m:r>
                      </m:e>
                      <m:sub>
                        <m:r>
                          <a:rPr lang="en-US" altLang="ko-KR" sz="2000" i="1">
                            <a:solidFill>
                              <a:schemeClr val="tx1"/>
                            </a:solidFill>
                            <a:latin typeface="Cambria Math" panose="02040503050406030204" pitchFamily="18" charset="0"/>
                            <a:ea typeface="Cambria Math" panose="02040503050406030204" pitchFamily="18" charset="0"/>
                          </a:rPr>
                          <m:t>2</m:t>
                        </m:r>
                      </m:sub>
                    </m:sSub>
                  </m:oMath>
                </a14:m>
                <a:r>
                  <a:rPr lang="en-US" altLang="ko-KR" sz="2000">
                    <a:solidFill>
                      <a:schemeClr val="tx1"/>
                    </a:solidFill>
                    <a:latin typeface="Cambria Math" panose="02040503050406030204" pitchFamily="18" charset="0"/>
                    <a:ea typeface="Cambria Math" panose="02040503050406030204" pitchFamily="18" charset="0"/>
                  </a:rPr>
                  <a:t>)</a:t>
                </a:r>
                <a:r>
                  <a:rPr lang="ko-KR" altLang="en-US" sz="2000">
                    <a:solidFill>
                      <a:schemeClr val="tx1"/>
                    </a:solidFill>
                    <a:latin typeface="고도 M" panose="02000503000000020004" pitchFamily="2" charset="-127"/>
                    <a:ea typeface="고도 M" panose="02000503000000020004" pitchFamily="2" charset="-127"/>
                  </a:rPr>
                  <a:t>와 곱해야 한다</a:t>
                </a:r>
                <a:r>
                  <a:rPr lang="en-US" altLang="ko-KR" sz="2000">
                    <a:solidFill>
                      <a:schemeClr val="tx1"/>
                    </a:solidFill>
                    <a:latin typeface="고도 M" panose="02000503000000020004" pitchFamily="2" charset="-127"/>
                    <a:ea typeface="고도 M" panose="02000503000000020004" pitchFamily="2" charset="-127"/>
                  </a:rPr>
                  <a:t>.</a:t>
                </a:r>
                <a:r>
                  <a:rPr lang="ko-KR" altLang="en-US" sz="2000">
                    <a:solidFill>
                      <a:schemeClr val="tx1"/>
                    </a:solidFill>
                    <a:latin typeface="고도 M" panose="02000503000000020004" pitchFamily="2" charset="-127"/>
                    <a:ea typeface="고도 M" panose="02000503000000020004" pitchFamily="2" charset="-127"/>
                  </a:rPr>
                  <a:t> </a:t>
                </a:r>
              </a:p>
            </p:txBody>
          </p:sp>
        </mc:Choice>
        <mc:Fallback xmlns="">
          <p:sp>
            <p:nvSpPr>
              <p:cNvPr id="41" name="TextBox 40">
                <a:extLst>
                  <a:ext uri="{FF2B5EF4-FFF2-40B4-BE49-F238E27FC236}">
                    <a16:creationId xmlns:a16="http://schemas.microsoft.com/office/drawing/2014/main" id="{7EB59C57-7456-46BB-BFE9-6F9B29CEB6E9}"/>
                  </a:ext>
                </a:extLst>
              </p:cNvPr>
              <p:cNvSpPr txBox="1">
                <a:spLocks noRot="1" noChangeAspect="1" noMove="1" noResize="1" noEditPoints="1" noAdjustHandles="1" noChangeArrowheads="1" noChangeShapeType="1" noTextEdit="1"/>
              </p:cNvSpPr>
              <p:nvPr/>
            </p:nvSpPr>
            <p:spPr>
              <a:xfrm>
                <a:off x="611659" y="1981678"/>
                <a:ext cx="8231036" cy="707886"/>
              </a:xfrm>
              <a:prstGeom prst="rect">
                <a:avLst/>
              </a:prstGeom>
              <a:blipFill>
                <a:blip r:embed="rId3"/>
                <a:stretch>
                  <a:fillRect l="-740" t="-6897" b="-1465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5BD3A56-2477-40AA-9701-DA9A0B1E8774}"/>
                  </a:ext>
                </a:extLst>
              </p:cNvPr>
              <p:cNvSpPr txBox="1"/>
              <p:nvPr/>
            </p:nvSpPr>
            <p:spPr>
              <a:xfrm>
                <a:off x="292726" y="3047645"/>
                <a:ext cx="9696052" cy="136062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𝐿</m:t>
                          </m:r>
                        </m:num>
                        <m:den>
                          <m:r>
                            <a:rPr lang="en-US" altLang="ko-KR" sz="2400" b="0" i="1" smtClean="0">
                              <a:solidFill>
                                <a:schemeClr val="tx1"/>
                              </a:solidFill>
                              <a:latin typeface="Cambria Math" panose="02040503050406030204" pitchFamily="18" charset="0"/>
                            </a:rPr>
                            <m:t>𝜕</m:t>
                          </m:r>
                          <m:sSub>
                            <m:sSubPr>
                              <m:ctrlPr>
                                <a:rPr lang="en-US" altLang="ko-KR" sz="2400" i="1" smtClean="0">
                                  <a:solidFill>
                                    <a:schemeClr val="tx1"/>
                                  </a:solidFill>
                                  <a:latin typeface="Cambria Math" panose="02040503050406030204" pitchFamily="18" charset="0"/>
                                </a:rPr>
                              </m:ctrlPr>
                            </m:sSubPr>
                            <m:e>
                              <m:r>
                                <a:rPr lang="en-US" altLang="ko-KR" sz="2400" b="0" i="1">
                                  <a:solidFill>
                                    <a:schemeClr val="tx1"/>
                                  </a:solidFill>
                                  <a:latin typeface="Cambria Math" panose="02040503050406030204" pitchFamily="18" charset="0"/>
                                </a:rPr>
                                <m:t>𝑊</m:t>
                              </m:r>
                            </m:e>
                            <m:sub>
                              <m:r>
                                <a:rPr lang="en-US" altLang="ko-KR" sz="2400" b="0" i="1">
                                  <a:solidFill>
                                    <a:schemeClr val="tx1"/>
                                  </a:solidFill>
                                  <a:latin typeface="Cambria Math" panose="02040503050406030204" pitchFamily="18" charset="0"/>
                                </a:rPr>
                                <m:t>2</m:t>
                              </m:r>
                            </m:sub>
                          </m:sSub>
                        </m:den>
                      </m:f>
                      <m:r>
                        <a:rPr lang="en-US" altLang="ko-KR" sz="2400" b="0" i="0" smtClean="0">
                          <a:solidFill>
                            <a:schemeClr val="tx1"/>
                          </a:solidFill>
                          <a:latin typeface="Cambria Math" panose="02040503050406030204" pitchFamily="18" charset="0"/>
                        </a:rPr>
                        <m:t>=</m:t>
                      </m:r>
                      <m:f>
                        <m:fPr>
                          <m:ctrlPr>
                            <a:rPr lang="en-US" altLang="ko-KR" sz="240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𝐿</m:t>
                          </m:r>
                        </m:num>
                        <m:den>
                          <m:r>
                            <a:rPr lang="en-US" altLang="ko-KR" sz="2400" b="0" i="1" smtClean="0">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𝑍</m:t>
                              </m:r>
                            </m:e>
                            <m:sub>
                              <m:r>
                                <a:rPr lang="en-US" altLang="ko-KR" sz="2400" b="0" i="1">
                                  <a:solidFill>
                                    <a:schemeClr val="tx1"/>
                                  </a:solidFill>
                                  <a:latin typeface="Cambria Math" panose="02040503050406030204" pitchFamily="18" charset="0"/>
                                </a:rPr>
                                <m:t>2</m:t>
                              </m:r>
                            </m:sub>
                          </m:sSub>
                        </m:den>
                      </m:f>
                      <m:f>
                        <m:fPr>
                          <m:ctrlPr>
                            <a:rPr lang="en-US" altLang="ko-KR" sz="240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𝑍</m:t>
                              </m:r>
                            </m:e>
                            <m:sub>
                              <m:r>
                                <a:rPr lang="en-US" altLang="ko-KR" sz="2400" b="0" i="1">
                                  <a:solidFill>
                                    <a:schemeClr val="tx1"/>
                                  </a:solidFill>
                                  <a:latin typeface="Cambria Math" panose="02040503050406030204" pitchFamily="18" charset="0"/>
                                </a:rPr>
                                <m:t>2</m:t>
                              </m:r>
                            </m:sub>
                          </m:sSub>
                        </m:num>
                        <m:den>
                          <m:r>
                            <a:rPr lang="en-US" altLang="ko-KR" sz="2400" b="0" i="1" smtClean="0">
                              <a:solidFill>
                                <a:schemeClr val="tx1"/>
                              </a:solidFill>
                              <a:latin typeface="Cambria Math" panose="02040503050406030204" pitchFamily="18" charset="0"/>
                            </a:rPr>
                            <m:t>𝜕</m:t>
                          </m:r>
                          <m:sSub>
                            <m:sSubPr>
                              <m:ctrlPr>
                                <a:rPr lang="en-US" altLang="ko-KR" sz="2400" i="1" smtClean="0">
                                  <a:solidFill>
                                    <a:schemeClr val="tx1"/>
                                  </a:solidFill>
                                  <a:latin typeface="Cambria Math" panose="02040503050406030204" pitchFamily="18" charset="0"/>
                                </a:rPr>
                              </m:ctrlPr>
                            </m:sSubPr>
                            <m:e>
                              <m:r>
                                <a:rPr lang="en-US" altLang="ko-KR" sz="2400" b="0" i="1">
                                  <a:solidFill>
                                    <a:schemeClr val="tx1"/>
                                  </a:solidFill>
                                  <a:latin typeface="Cambria Math" panose="02040503050406030204" pitchFamily="18" charset="0"/>
                                </a:rPr>
                                <m:t>𝑊</m:t>
                              </m:r>
                            </m:e>
                            <m:sub>
                              <m:r>
                                <a:rPr lang="en-US" altLang="ko-KR" sz="2400" b="0" i="1">
                                  <a:solidFill>
                                    <a:schemeClr val="tx1"/>
                                  </a:solidFill>
                                  <a:latin typeface="Cambria Math" panose="02040503050406030204" pitchFamily="18" charset="0"/>
                                </a:rPr>
                                <m:t>2</m:t>
                              </m:r>
                            </m:sub>
                          </m:sSub>
                        </m:den>
                      </m:f>
                      <m:r>
                        <a:rPr lang="en-US" altLang="ko-KR" sz="2400" b="0">
                          <a:solidFill>
                            <a:schemeClr val="tx1"/>
                          </a:solidFill>
                          <a:latin typeface="Cambria Math" panose="02040503050406030204" pitchFamily="18" charset="0"/>
                        </a:rPr>
                        <m:t>=</m:t>
                      </m:r>
                      <m:sSubSup>
                        <m:sSubSupPr>
                          <m:ctrlPr>
                            <a:rPr lang="en-US" altLang="ko-KR" sz="2400" i="1" smtClean="0">
                              <a:solidFill>
                                <a:schemeClr val="tx1"/>
                              </a:solidFill>
                              <a:latin typeface="Cambria Math" panose="02040503050406030204" pitchFamily="18" charset="0"/>
                            </a:rPr>
                          </m:ctrlPr>
                        </m:sSubSupPr>
                        <m:e>
                          <m:r>
                            <a:rPr lang="en-US" altLang="ko-KR" sz="2400" b="0" i="1">
                              <a:solidFill>
                                <a:schemeClr val="tx1"/>
                              </a:solidFill>
                              <a:latin typeface="Cambria Math" panose="02040503050406030204" pitchFamily="18" charset="0"/>
                            </a:rPr>
                            <m:t>𝐴</m:t>
                          </m:r>
                        </m:e>
                        <m:sub>
                          <m:r>
                            <a:rPr lang="en-US" altLang="ko-KR" sz="2400" b="0" i="1">
                              <a:solidFill>
                                <a:schemeClr val="tx1"/>
                              </a:solidFill>
                              <a:latin typeface="Cambria Math" panose="02040503050406030204" pitchFamily="18" charset="0"/>
                            </a:rPr>
                            <m:t>1</m:t>
                          </m:r>
                        </m:sub>
                        <m:sup>
                          <m:r>
                            <a:rPr lang="en-US" altLang="ko-KR" sz="2400" b="0" i="1">
                              <a:solidFill>
                                <a:schemeClr val="tx1"/>
                              </a:solidFill>
                              <a:latin typeface="Cambria Math" panose="02040503050406030204" pitchFamily="18" charset="0"/>
                            </a:rPr>
                            <m:t>𝑇</m:t>
                          </m:r>
                        </m:sup>
                      </m:sSubSup>
                      <m:r>
                        <a:rPr lang="en-US" altLang="ko-KR" sz="2400" i="1">
                          <a:solidFill>
                            <a:schemeClr val="tx1"/>
                          </a:solidFill>
                          <a:latin typeface="Cambria Math" panose="02040503050406030204" pitchFamily="18" charset="0"/>
                        </a:rPr>
                        <m:t>(</m:t>
                      </m:r>
                      <m:r>
                        <a:rPr lang="en-US" altLang="ko-KR" sz="2400" b="0" i="1">
                          <a:solidFill>
                            <a:schemeClr val="tx1"/>
                          </a:solidFill>
                          <a:latin typeface="Cambria Math" panose="02040503050406030204" pitchFamily="18" charset="0"/>
                          <a:ea typeface="Cambria Math" panose="02040503050406030204" pitchFamily="18" charset="0"/>
                        </a:rPr>
                        <m:t>−</m:t>
                      </m:r>
                      <m:r>
                        <a:rPr lang="en-US" altLang="ko-KR" sz="2400" b="0" i="1">
                          <a:solidFill>
                            <a:schemeClr val="tx1"/>
                          </a:solidFill>
                          <a:latin typeface="Cambria Math" panose="02040503050406030204" pitchFamily="18" charset="0"/>
                        </a:rPr>
                        <m:t>(</m:t>
                      </m:r>
                      <m:r>
                        <a:rPr lang="en-US" altLang="ko-KR" sz="2400" b="0" i="1">
                          <a:solidFill>
                            <a:schemeClr val="tx1"/>
                          </a:solidFill>
                          <a:latin typeface="Cambria Math" panose="02040503050406030204" pitchFamily="18" charset="0"/>
                        </a:rPr>
                        <m:t>𝑌</m:t>
                      </m:r>
                      <m:r>
                        <a:rPr lang="en-US" altLang="ko-KR" sz="2400" b="0" i="1">
                          <a:solidFill>
                            <a:schemeClr val="tx1"/>
                          </a:solidFill>
                          <a:latin typeface="Cambria Math" panose="02040503050406030204" pitchFamily="18" charset="0"/>
                        </a:rPr>
                        <m:t> − </m:t>
                      </m:r>
                      <m:sSub>
                        <m:sSubPr>
                          <m:ctrlPr>
                            <a:rPr lang="en-US" altLang="ko-KR" sz="2400" i="1">
                              <a:solidFill>
                                <a:schemeClr val="tx1"/>
                              </a:solidFill>
                              <a:latin typeface="Cambria Math" panose="02040503050406030204" pitchFamily="18" charset="0"/>
                            </a:rPr>
                          </m:ctrlPr>
                        </m:sSubPr>
                        <m:e>
                          <m:r>
                            <a:rPr lang="en-US" altLang="ko-KR" sz="2400" b="0" i="1">
                              <a:solidFill>
                                <a:schemeClr val="tx1"/>
                              </a:solidFill>
                              <a:latin typeface="Cambria Math" panose="02040503050406030204" pitchFamily="18" charset="0"/>
                            </a:rPr>
                            <m:t>𝐴</m:t>
                          </m:r>
                        </m:e>
                        <m:sub>
                          <m:r>
                            <a:rPr lang="en-US" altLang="ko-KR" sz="2400" b="0" i="1">
                              <a:solidFill>
                                <a:schemeClr val="tx1"/>
                              </a:solidFill>
                              <a:latin typeface="Cambria Math" panose="02040503050406030204" pitchFamily="18" charset="0"/>
                            </a:rPr>
                            <m:t>2</m:t>
                          </m:r>
                        </m:sub>
                      </m:sSub>
                      <m:r>
                        <a:rPr lang="en-US" altLang="ko-KR" sz="2400" i="1">
                          <a:solidFill>
                            <a:schemeClr val="tx1"/>
                          </a:solidFill>
                          <a:latin typeface="Cambria Math" panose="02040503050406030204" pitchFamily="18" charset="0"/>
                        </a:rPr>
                        <m:t>))</m:t>
                      </m:r>
                      <m:r>
                        <a:rPr lang="en-US" altLang="ko-KR" sz="2400" b="0" i="1">
                          <a:solidFill>
                            <a:schemeClr val="tx1"/>
                          </a:solidFill>
                          <a:latin typeface="Cambria Math" panose="02040503050406030204" pitchFamily="18" charset="0"/>
                        </a:rPr>
                        <m:t>)</m:t>
                      </m:r>
                      <m:r>
                        <a:rPr lang="en-US" altLang="ko-KR" sz="2400">
                          <a:solidFill>
                            <a:schemeClr val="tx1"/>
                          </a:solidFill>
                          <a:latin typeface="Cambria Math" panose="02040503050406030204" pitchFamily="18" charset="0"/>
                        </a:rPr>
                        <m:t>=</m:t>
                      </m:r>
                      <m:d>
                        <m:dPr>
                          <m:begChr m:val="["/>
                          <m:endChr m:val="]"/>
                          <m:ctrlPr>
                            <a:rPr lang="en-US" altLang="ko-KR" sz="2400" i="1" smtClean="0">
                              <a:solidFill>
                                <a:schemeClr val="tx1"/>
                              </a:solidFill>
                              <a:latin typeface="Cambria Math" panose="02040503050406030204" pitchFamily="18" charset="0"/>
                            </a:rPr>
                          </m:ctrlPr>
                        </m:dPr>
                        <m:e>
                          <m:eqArr>
                            <m:eqArrPr>
                              <m:ctrlPr>
                                <a:rPr lang="en-US" altLang="ko-KR" sz="2400" i="1" smtClean="0">
                                  <a:solidFill>
                                    <a:schemeClr val="tx1"/>
                                  </a:solidFill>
                                  <a:latin typeface="Cambria Math" panose="02040503050406030204" pitchFamily="18" charset="0"/>
                                </a:rPr>
                              </m:ctrlPr>
                            </m:eqArrPr>
                            <m:e>
                              <m:m>
                                <m:mPr>
                                  <m:mcs>
                                    <m:mc>
                                      <m:mcPr>
                                        <m:count m:val="3"/>
                                        <m:mcJc m:val="center"/>
                                      </m:mcPr>
                                    </m:mc>
                                  </m:mcs>
                                  <m:ctrlPr>
                                    <a:rPr lang="en-US" altLang="ko-KR" sz="2400" i="1" smtClean="0">
                                      <a:solidFill>
                                        <a:schemeClr val="tx1"/>
                                      </a:solidFill>
                                      <a:latin typeface="Cambria Math" panose="02040503050406030204" pitchFamily="18" charset="0"/>
                                    </a:rPr>
                                  </m:ctrlPr>
                                </m:mPr>
                                <m:mr>
                                  <m:e>
                                    <m:r>
                                      <m:rPr>
                                        <m:brk m:alnAt="7"/>
                                      </m:rPr>
                                      <a:rPr lang="en-US" altLang="ko-KR" sz="2400" i="1">
                                        <a:solidFill>
                                          <a:schemeClr val="tx1"/>
                                        </a:solidFill>
                                        <a:latin typeface="Cambria Math" panose="02040503050406030204" pitchFamily="18" charset="0"/>
                                      </a:rPr>
                                      <m:t>−</m:t>
                                    </m:r>
                                    <m:r>
                                      <a:rPr lang="en-US" altLang="ko-KR" sz="2400" i="1">
                                        <a:solidFill>
                                          <a:schemeClr val="tx1"/>
                                        </a:solidFill>
                                        <a:latin typeface="Cambria Math" panose="02040503050406030204" pitchFamily="18" charset="0"/>
                                      </a:rPr>
                                      <m:t>1.37</m:t>
                                    </m:r>
                                  </m:e>
                                  <m:e>
                                    <m:r>
                                      <a:rPr lang="en-US" altLang="ko-KR" sz="2400" i="1" smtClean="0">
                                        <a:solidFill>
                                          <a:schemeClr val="tx1"/>
                                        </a:solidFill>
                                        <a:latin typeface="Cambria Math" panose="02040503050406030204" pitchFamily="18" charset="0"/>
                                      </a:rPr>
                                      <m:t>⋯</m:t>
                                    </m:r>
                                  </m:e>
                                  <m:e>
                                    <m:r>
                                      <a:rPr lang="en-US" altLang="ko-KR" sz="2400" i="1">
                                        <a:solidFill>
                                          <a:schemeClr val="tx1"/>
                                        </a:solidFill>
                                        <a:latin typeface="Cambria Math" panose="02040503050406030204" pitchFamily="18" charset="0"/>
                                      </a:rPr>
                                      <m:t>2.10</m:t>
                                    </m:r>
                                  </m:e>
                                </m:mr>
                              </m:m>
                            </m:e>
                            <m:e>
                              <m:m>
                                <m:mPr>
                                  <m:mcs>
                                    <m:mc>
                                      <m:mcPr>
                                        <m:count m:val="3"/>
                                        <m:mcJc m:val="center"/>
                                      </m:mcPr>
                                    </m:mc>
                                  </m:mcs>
                                  <m:ctrlPr>
                                    <a:rPr lang="en-US" altLang="ko-KR" sz="2400" i="1" smtClean="0">
                                      <a:solidFill>
                                        <a:schemeClr val="tx1"/>
                                      </a:solidFill>
                                      <a:latin typeface="Cambria Math" panose="02040503050406030204" pitchFamily="18" charset="0"/>
                                    </a:rPr>
                                  </m:ctrlPr>
                                </m:mPr>
                                <m:mr>
                                  <m:e>
                                    <m:r>
                                      <m:rPr>
                                        <m:brk m:alnAt="7"/>
                                      </m:rPr>
                                      <a:rPr lang="en-US" altLang="ko-KR" sz="2400" i="1">
                                        <a:solidFill>
                                          <a:schemeClr val="tx1"/>
                                        </a:solidFill>
                                        <a:latin typeface="Cambria Math" panose="02040503050406030204" pitchFamily="18" charset="0"/>
                                      </a:rPr>
                                      <m:t>0</m:t>
                                    </m:r>
                                    <m:r>
                                      <a:rPr lang="en-US" altLang="ko-KR" sz="2400" i="1">
                                        <a:solidFill>
                                          <a:schemeClr val="tx1"/>
                                        </a:solidFill>
                                        <a:latin typeface="Cambria Math" panose="02040503050406030204" pitchFamily="18" charset="0"/>
                                      </a:rPr>
                                      <m:t>.96</m:t>
                                    </m:r>
                                  </m:e>
                                  <m:e>
                                    <m:r>
                                      <a:rPr lang="en-US" altLang="ko-KR" sz="2400" i="1" smtClean="0">
                                        <a:solidFill>
                                          <a:schemeClr val="tx1"/>
                                        </a:solidFill>
                                        <a:latin typeface="Cambria Math" panose="02040503050406030204" pitchFamily="18" charset="0"/>
                                      </a:rPr>
                                      <m:t>⋯</m:t>
                                    </m:r>
                                  </m:e>
                                  <m:e>
                                    <m:r>
                                      <a:rPr lang="en-US" altLang="ko-KR" sz="2400" i="1">
                                        <a:solidFill>
                                          <a:schemeClr val="tx1"/>
                                        </a:solidFill>
                                        <a:latin typeface="Cambria Math" panose="02040503050406030204" pitchFamily="18" charset="0"/>
                                      </a:rPr>
                                      <m:t>−0.17</m:t>
                                    </m:r>
                                  </m:e>
                                </m:mr>
                              </m:m>
                            </m:e>
                          </m:eqArr>
                        </m:e>
                      </m:d>
                      <m:d>
                        <m:dPr>
                          <m:begChr m:val="["/>
                          <m:endChr m:val="]"/>
                          <m:ctrlPr>
                            <a:rPr lang="en-US" altLang="ko-KR" sz="2400" i="1" smtClean="0">
                              <a:solidFill>
                                <a:schemeClr val="tx1"/>
                              </a:solidFill>
                              <a:latin typeface="Cambria Math" panose="02040503050406030204" pitchFamily="18" charset="0"/>
                            </a:rPr>
                          </m:ctrlPr>
                        </m:dPr>
                        <m:e>
                          <m:eqArr>
                            <m:eqArrPr>
                              <m:ctrlPr>
                                <a:rPr lang="en-US" altLang="ko-KR" sz="2400" i="1" smtClean="0">
                                  <a:solidFill>
                                    <a:schemeClr val="tx1"/>
                                  </a:solidFill>
                                  <a:latin typeface="Cambria Math" panose="02040503050406030204" pitchFamily="18" charset="0"/>
                                </a:rPr>
                              </m:ctrlPr>
                            </m:eqArrPr>
                            <m:e>
                              <m:m>
                                <m:mPr>
                                  <m:mcs>
                                    <m:mc>
                                      <m:mcPr>
                                        <m:count m:val="1"/>
                                        <m:mcJc m:val="center"/>
                                      </m:mcPr>
                                    </m:mc>
                                  </m:mcs>
                                  <m:ctrlPr>
                                    <a:rPr lang="en-US" altLang="ko-KR" sz="2400" i="1" smtClean="0">
                                      <a:solidFill>
                                        <a:schemeClr val="tx1"/>
                                      </a:solidFill>
                                      <a:latin typeface="Cambria Math" panose="02040503050406030204" pitchFamily="18" charset="0"/>
                                    </a:rPr>
                                  </m:ctrlPr>
                                </m:mPr>
                                <m:mr>
                                  <m:e>
                                    <m:r>
                                      <m:rPr>
                                        <m:brk m:alnAt="7"/>
                                      </m:rPr>
                                      <a:rPr lang="en-US" altLang="ko-KR" sz="2400" i="1">
                                        <a:solidFill>
                                          <a:schemeClr val="tx1"/>
                                        </a:solidFill>
                                        <a:latin typeface="Cambria Math" panose="02040503050406030204" pitchFamily="18" charset="0"/>
                                      </a:rPr>
                                      <m:t>0</m:t>
                                    </m:r>
                                    <m:r>
                                      <a:rPr lang="en-US" altLang="ko-KR" sz="2400" i="1">
                                        <a:solidFill>
                                          <a:schemeClr val="tx1"/>
                                        </a:solidFill>
                                        <a:latin typeface="Cambria Math" panose="02040503050406030204" pitchFamily="18" charset="0"/>
                                      </a:rPr>
                                      <m:t>.7</m:t>
                                    </m:r>
                                  </m:e>
                                </m:mr>
                                <m:mr>
                                  <m:e>
                                    <m:r>
                                      <a:rPr lang="en-US" altLang="ko-KR" sz="2400" i="1">
                                        <a:solidFill>
                                          <a:schemeClr val="tx1"/>
                                        </a:solidFill>
                                        <a:latin typeface="Cambria Math" panose="02040503050406030204" pitchFamily="18" charset="0"/>
                                      </a:rPr>
                                      <m:t>0.3</m:t>
                                    </m:r>
                                  </m:e>
                                </m:mr>
                                <m:mr>
                                  <m:e>
                                    <m:r>
                                      <a:rPr lang="en-US" altLang="ko-KR" sz="2400" i="1" smtClean="0">
                                        <a:solidFill>
                                          <a:schemeClr val="tx1"/>
                                        </a:solidFill>
                                        <a:latin typeface="Cambria Math" panose="02040503050406030204" pitchFamily="18" charset="0"/>
                                      </a:rPr>
                                      <m:t>⋯</m:t>
                                    </m:r>
                                  </m:e>
                                </m:mr>
                              </m:m>
                            </m:e>
                            <m:e>
                              <m:r>
                                <a:rPr lang="en-US" altLang="ko-KR" sz="2400" i="1">
                                  <a:solidFill>
                                    <a:schemeClr val="tx1"/>
                                  </a:solidFill>
                                  <a:latin typeface="Cambria Math" panose="02040503050406030204" pitchFamily="18" charset="0"/>
                                </a:rPr>
                                <m:t>0.6</m:t>
                              </m:r>
                            </m:e>
                          </m:eqArr>
                        </m:e>
                      </m:d>
                      <m:r>
                        <a:rPr lang="en-US" altLang="ko-KR" sz="2400">
                          <a:solidFill>
                            <a:schemeClr val="tx1"/>
                          </a:solidFill>
                          <a:latin typeface="Cambria Math" panose="02040503050406030204" pitchFamily="18" charset="0"/>
                        </a:rPr>
                        <m:t>=</m:t>
                      </m:r>
                      <m:d>
                        <m:dPr>
                          <m:begChr m:val="["/>
                          <m:endChr m:val="]"/>
                          <m:ctrlPr>
                            <a:rPr lang="en-US" altLang="ko-KR" sz="2400" i="1" smtClean="0">
                              <a:solidFill>
                                <a:schemeClr val="tx1"/>
                              </a:solidFill>
                              <a:latin typeface="Cambria Math" panose="02040503050406030204" pitchFamily="18" charset="0"/>
                            </a:rPr>
                          </m:ctrlPr>
                        </m:dPr>
                        <m:e>
                          <m:m>
                            <m:mPr>
                              <m:mcs>
                                <m:mc>
                                  <m:mcPr>
                                    <m:count m:val="1"/>
                                    <m:mcJc m:val="center"/>
                                  </m:mcPr>
                                </m:mc>
                              </m:mcs>
                              <m:ctrlPr>
                                <a:rPr lang="en-US" altLang="ko-KR" sz="2400" i="1" smtClean="0">
                                  <a:solidFill>
                                    <a:schemeClr val="tx1"/>
                                  </a:solidFill>
                                  <a:latin typeface="Cambria Math" panose="02040503050406030204" pitchFamily="18" charset="0"/>
                                </a:rPr>
                              </m:ctrlPr>
                            </m:mPr>
                            <m:mr>
                              <m:e>
                                <m:r>
                                  <m:rPr>
                                    <m:brk m:alnAt="7"/>
                                  </m:rPr>
                                  <a:rPr lang="en-US" altLang="ko-KR" sz="2400" i="1">
                                    <a:solidFill>
                                      <a:schemeClr val="tx1"/>
                                    </a:solidFill>
                                    <a:latin typeface="Cambria Math" panose="02040503050406030204" pitchFamily="18" charset="0"/>
                                  </a:rPr>
                                  <m:t>−</m:t>
                                </m:r>
                                <m:r>
                                  <a:rPr lang="en-US" altLang="ko-KR" sz="2400" i="1">
                                    <a:solidFill>
                                      <a:schemeClr val="tx1"/>
                                    </a:solidFill>
                                    <a:latin typeface="Cambria Math" panose="02040503050406030204" pitchFamily="18" charset="0"/>
                                  </a:rPr>
                                  <m:t>0.12</m:t>
                                </m:r>
                              </m:e>
                            </m:mr>
                            <m:mr>
                              <m:e>
                                <m:r>
                                  <a:rPr lang="en-US" altLang="ko-KR" sz="2400" i="1">
                                    <a:solidFill>
                                      <a:schemeClr val="tx1"/>
                                    </a:solidFill>
                                    <a:latin typeface="Cambria Math" panose="02040503050406030204" pitchFamily="18" charset="0"/>
                                  </a:rPr>
                                  <m:t>0.36</m:t>
                                </m:r>
                              </m:e>
                            </m:mr>
                          </m:m>
                        </m:e>
                      </m:d>
                    </m:oMath>
                  </m:oMathPara>
                </a14:m>
                <a:endParaRPr lang="ko-KR" altLang="en-US" sz="2400">
                  <a:solidFill>
                    <a:schemeClr val="tx1"/>
                  </a:solidFill>
                  <a:latin typeface="Consolas" panose="020B0609020204030204" pitchFamily="49" charset="0"/>
                </a:endParaRPr>
              </a:p>
            </p:txBody>
          </p:sp>
        </mc:Choice>
        <mc:Fallback xmlns="">
          <p:sp>
            <p:nvSpPr>
              <p:cNvPr id="42" name="TextBox 41">
                <a:extLst>
                  <a:ext uri="{FF2B5EF4-FFF2-40B4-BE49-F238E27FC236}">
                    <a16:creationId xmlns:a16="http://schemas.microsoft.com/office/drawing/2014/main" id="{75BD3A56-2477-40AA-9701-DA9A0B1E8774}"/>
                  </a:ext>
                </a:extLst>
              </p:cNvPr>
              <p:cNvSpPr txBox="1">
                <a:spLocks noRot="1" noChangeAspect="1" noMove="1" noResize="1" noEditPoints="1" noAdjustHandles="1" noChangeArrowheads="1" noChangeShapeType="1" noTextEdit="1"/>
              </p:cNvSpPr>
              <p:nvPr/>
            </p:nvSpPr>
            <p:spPr>
              <a:xfrm>
                <a:off x="292726" y="3047645"/>
                <a:ext cx="9696052" cy="1360629"/>
              </a:xfrm>
              <a:prstGeom prst="rect">
                <a:avLst/>
              </a:prstGeom>
              <a:blipFill>
                <a:blip r:embed="rId4"/>
                <a:stretch>
                  <a:fillRect/>
                </a:stretch>
              </a:blipFill>
            </p:spPr>
            <p:txBody>
              <a:bodyPr/>
              <a:lstStyle/>
              <a:p>
                <a:r>
                  <a:rPr lang="ko-KR" altLang="en-US">
                    <a:noFill/>
                  </a:rPr>
                  <a:t> </a:t>
                </a:r>
              </a:p>
            </p:txBody>
          </p:sp>
        </mc:Fallback>
      </mc:AlternateContent>
      <p:sp>
        <p:nvSpPr>
          <p:cNvPr id="44" name="TextBox 43">
            <a:extLst>
              <a:ext uri="{FF2B5EF4-FFF2-40B4-BE49-F238E27FC236}">
                <a16:creationId xmlns:a16="http://schemas.microsoft.com/office/drawing/2014/main" id="{69AA03AC-A147-415D-9DBB-1B32F6C5DEB7}"/>
              </a:ext>
            </a:extLst>
          </p:cNvPr>
          <p:cNvSpPr txBox="1"/>
          <p:nvPr/>
        </p:nvSpPr>
        <p:spPr>
          <a:xfrm>
            <a:off x="6384539" y="4305295"/>
            <a:ext cx="863141" cy="369332"/>
          </a:xfrm>
          <a:prstGeom prst="rect">
            <a:avLst/>
          </a:prstGeom>
          <a:noFill/>
        </p:spPr>
        <p:txBody>
          <a:bodyPr wrap="square" rtlCol="0">
            <a:spAutoFit/>
          </a:bodyPr>
          <a:lstStyle/>
          <a:p>
            <a:pPr algn="l"/>
            <a:r>
              <a:rPr lang="en-US" altLang="ko-KR" sz="1800">
                <a:solidFill>
                  <a:srgbClr val="3399FF"/>
                </a:solidFill>
                <a:latin typeface="고도 M" panose="02000503000000020004" pitchFamily="2" charset="-127"/>
                <a:ea typeface="고도 M" panose="02000503000000020004" pitchFamily="2" charset="-127"/>
              </a:rPr>
              <a:t>m</a:t>
            </a:r>
            <a:r>
              <a:rPr lang="ko-KR" altLang="en-US" sz="1800">
                <a:solidFill>
                  <a:srgbClr val="3399FF"/>
                </a:solidFill>
                <a:latin typeface="고도 M" panose="02000503000000020004" pitchFamily="2" charset="-127"/>
                <a:ea typeface="고도 M" panose="02000503000000020004" pitchFamily="2" charset="-127"/>
              </a:rPr>
              <a:t>개</a:t>
            </a:r>
          </a:p>
        </p:txBody>
      </p:sp>
      <p:sp>
        <p:nvSpPr>
          <p:cNvPr id="45" name="오른쪽 중괄호 44">
            <a:extLst>
              <a:ext uri="{FF2B5EF4-FFF2-40B4-BE49-F238E27FC236}">
                <a16:creationId xmlns:a16="http://schemas.microsoft.com/office/drawing/2014/main" id="{4D1E0A7D-F7E6-457F-B6AC-D28C812A3A36}"/>
              </a:ext>
            </a:extLst>
          </p:cNvPr>
          <p:cNvSpPr/>
          <p:nvPr/>
        </p:nvSpPr>
        <p:spPr>
          <a:xfrm rot="5400000">
            <a:off x="6590395" y="3127006"/>
            <a:ext cx="200674" cy="2155904"/>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solidFill>
                <a:srgbClr val="3399FF"/>
              </a:solidFill>
            </a:endParaRPr>
          </a:p>
        </p:txBody>
      </p:sp>
      <p:sp>
        <p:nvSpPr>
          <p:cNvPr id="46" name="TextBox 45">
            <a:extLst>
              <a:ext uri="{FF2B5EF4-FFF2-40B4-BE49-F238E27FC236}">
                <a16:creationId xmlns:a16="http://schemas.microsoft.com/office/drawing/2014/main" id="{D84D5489-0F95-4875-BE7C-955CDFD546DB}"/>
              </a:ext>
            </a:extLst>
          </p:cNvPr>
          <p:cNvSpPr txBox="1"/>
          <p:nvPr/>
        </p:nvSpPr>
        <p:spPr>
          <a:xfrm>
            <a:off x="8506719" y="2781292"/>
            <a:ext cx="1785589" cy="338554"/>
          </a:xfrm>
          <a:prstGeom prst="rect">
            <a:avLst/>
          </a:prstGeom>
          <a:noFill/>
        </p:spPr>
        <p:txBody>
          <a:bodyPr wrap="square" rtlCol="0">
            <a:spAutoFit/>
          </a:bodyPr>
          <a:lstStyle/>
          <a:p>
            <a:pPr algn="l"/>
            <a:r>
              <a:rPr lang="ko-KR" altLang="en-US">
                <a:solidFill>
                  <a:srgbClr val="3399FF"/>
                </a:solidFill>
                <a:latin typeface="고도 M" panose="02000503000000020004" pitchFamily="2" charset="-127"/>
                <a:ea typeface="고도 M" panose="02000503000000020004" pitchFamily="2" charset="-127"/>
              </a:rPr>
              <a:t>그레디언트의 총 합</a:t>
            </a:r>
          </a:p>
        </p:txBody>
      </p:sp>
      <p:cxnSp>
        <p:nvCxnSpPr>
          <p:cNvPr id="4" name="직선 화살표 연결선 3">
            <a:extLst>
              <a:ext uri="{FF2B5EF4-FFF2-40B4-BE49-F238E27FC236}">
                <a16:creationId xmlns:a16="http://schemas.microsoft.com/office/drawing/2014/main" id="{F84A7673-070F-44E4-BFB1-A6CD66643A65}"/>
              </a:ext>
            </a:extLst>
          </p:cNvPr>
          <p:cNvCxnSpPr>
            <a:stCxn id="46" idx="2"/>
          </p:cNvCxnSpPr>
          <p:nvPr/>
        </p:nvCxnSpPr>
        <p:spPr>
          <a:xfrm flipH="1">
            <a:off x="9399513" y="3119846"/>
            <a:ext cx="1" cy="212078"/>
          </a:xfrm>
          <a:prstGeom prst="straightConnector1">
            <a:avLst/>
          </a:prstGeom>
          <a:ln w="28575">
            <a:solidFill>
              <a:srgbClr val="3399FF"/>
            </a:solidFill>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065A036D-DE79-44E5-839A-BD0DF83CDB56}"/>
              </a:ext>
            </a:extLst>
          </p:cNvPr>
          <p:cNvSpPr txBox="1"/>
          <p:nvPr/>
        </p:nvSpPr>
        <p:spPr>
          <a:xfrm>
            <a:off x="7329456" y="4644884"/>
            <a:ext cx="1785589" cy="338554"/>
          </a:xfrm>
          <a:prstGeom prst="rect">
            <a:avLst/>
          </a:prstGeom>
          <a:noFill/>
        </p:spPr>
        <p:txBody>
          <a:bodyPr wrap="square" rtlCol="0">
            <a:spAutoFit/>
          </a:bodyPr>
          <a:lstStyle/>
          <a:p>
            <a:pPr algn="l"/>
            <a:r>
              <a:rPr lang="ko-KR" altLang="en-US">
                <a:solidFill>
                  <a:srgbClr val="3399FF"/>
                </a:solidFill>
                <a:latin typeface="고도 M" panose="02000503000000020004" pitchFamily="2" charset="-127"/>
                <a:ea typeface="고도 M" panose="02000503000000020004" pitchFamily="2" charset="-127"/>
              </a:rPr>
              <a:t>타깃과 예측의 차이</a:t>
            </a:r>
          </a:p>
        </p:txBody>
      </p:sp>
      <p:cxnSp>
        <p:nvCxnSpPr>
          <p:cNvPr id="62" name="직선 화살표 연결선 61">
            <a:extLst>
              <a:ext uri="{FF2B5EF4-FFF2-40B4-BE49-F238E27FC236}">
                <a16:creationId xmlns:a16="http://schemas.microsoft.com/office/drawing/2014/main" id="{9B4A033F-6232-4CFB-8E50-0B703E5F4572}"/>
              </a:ext>
            </a:extLst>
          </p:cNvPr>
          <p:cNvCxnSpPr>
            <a:cxnSpLocks/>
          </p:cNvCxnSpPr>
          <p:nvPr/>
        </p:nvCxnSpPr>
        <p:spPr>
          <a:xfrm flipH="1" flipV="1">
            <a:off x="8222250" y="4461427"/>
            <a:ext cx="1" cy="183457"/>
          </a:xfrm>
          <a:prstGeom prst="straightConnector1">
            <a:avLst/>
          </a:prstGeom>
          <a:ln w="28575">
            <a:solidFill>
              <a:srgbClr val="3399FF"/>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2D51C016-93E4-4B78-AA76-BD46C8892D6A}"/>
                  </a:ext>
                </a:extLst>
              </p:cNvPr>
              <p:cNvSpPr txBox="1"/>
              <p:nvPr/>
            </p:nvSpPr>
            <p:spPr>
              <a:xfrm>
                <a:off x="574489" y="1204271"/>
                <a:ext cx="4436471" cy="400110"/>
              </a:xfrm>
              <a:prstGeom prst="rect">
                <a:avLst/>
              </a:prstGeom>
              <a:noFill/>
            </p:spPr>
            <p:txBody>
              <a:bodyPr wrap="none" rtlCol="0">
                <a:spAutoFit/>
              </a:bodyPr>
              <a:lstStyle/>
              <a:p>
                <a:r>
                  <a:rPr lang="ko-KR" altLang="en-US" sz="2000">
                    <a:solidFill>
                      <a:schemeClr val="tx1"/>
                    </a:solidFill>
                    <a:latin typeface="고도 M" panose="02000503000000020004" pitchFamily="2" charset="-127"/>
                    <a:ea typeface="고도 M" panose="02000503000000020004" pitchFamily="2" charset="-127"/>
                  </a:rPr>
                  <a:t>가중치 </a:t>
                </a:r>
                <a14:m>
                  <m:oMath xmlns:m="http://schemas.openxmlformats.org/officeDocument/2006/math">
                    <m:sSub>
                      <m:sSubPr>
                        <m:ctrlPr>
                          <a:rPr lang="en-US" altLang="ko-KR" sz="2000" i="1">
                            <a:solidFill>
                              <a:schemeClr val="tx1"/>
                            </a:solidFill>
                            <a:latin typeface="Cambria Math" panose="02040503050406030204" pitchFamily="18" charset="0"/>
                          </a:rPr>
                        </m:ctrlPr>
                      </m:sSubPr>
                      <m:e>
                        <m:r>
                          <a:rPr lang="en-US" altLang="ko-KR" sz="2000" i="1">
                            <a:solidFill>
                              <a:schemeClr val="tx1"/>
                            </a:solidFill>
                            <a:latin typeface="Cambria Math" panose="02040503050406030204" pitchFamily="18" charset="0"/>
                          </a:rPr>
                          <m:t>𝑊</m:t>
                        </m:r>
                      </m:e>
                      <m:sub>
                        <m:r>
                          <a:rPr lang="en-US" altLang="ko-KR" sz="2000" i="1">
                            <a:solidFill>
                              <a:schemeClr val="tx1"/>
                            </a:solidFill>
                            <a:latin typeface="Cambria Math" panose="02040503050406030204" pitchFamily="18" charset="0"/>
                          </a:rPr>
                          <m:t>2</m:t>
                        </m:r>
                      </m:sub>
                    </m:sSub>
                    <m:r>
                      <a:rPr lang="en-US" altLang="ko-KR" sz="2000" i="1">
                        <a:solidFill>
                          <a:schemeClr val="tx1"/>
                        </a:solidFill>
                        <a:latin typeface="Cambria Math" panose="02040503050406030204" pitchFamily="18" charset="0"/>
                      </a:rPr>
                      <m:t> </m:t>
                    </m:r>
                  </m:oMath>
                </a14:m>
                <a:r>
                  <a:rPr lang="ko-KR" altLang="en-US" sz="2000">
                    <a:solidFill>
                      <a:schemeClr val="tx1"/>
                    </a:solidFill>
                    <a:latin typeface="고도 M" panose="02000503000000020004" pitchFamily="2" charset="-127"/>
                    <a:ea typeface="고도 M" panose="02000503000000020004" pitchFamily="2" charset="-127"/>
                  </a:rPr>
                  <a:t>대하여 손실 함수를 미분한다</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mc:Choice>
        <mc:Fallback xmlns="">
          <p:sp>
            <p:nvSpPr>
              <p:cNvPr id="63" name="TextBox 62">
                <a:extLst>
                  <a:ext uri="{FF2B5EF4-FFF2-40B4-BE49-F238E27FC236}">
                    <a16:creationId xmlns:a16="http://schemas.microsoft.com/office/drawing/2014/main" id="{2D51C016-93E4-4B78-AA76-BD46C8892D6A}"/>
                  </a:ext>
                </a:extLst>
              </p:cNvPr>
              <p:cNvSpPr txBox="1">
                <a:spLocks noRot="1" noChangeAspect="1" noMove="1" noResize="1" noEditPoints="1" noAdjustHandles="1" noChangeArrowheads="1" noChangeShapeType="1" noTextEdit="1"/>
              </p:cNvSpPr>
              <p:nvPr/>
            </p:nvSpPr>
            <p:spPr>
              <a:xfrm>
                <a:off x="574489" y="1204271"/>
                <a:ext cx="4436471" cy="400110"/>
              </a:xfrm>
              <a:prstGeom prst="rect">
                <a:avLst/>
              </a:prstGeom>
              <a:blipFill>
                <a:blip r:embed="rId5"/>
                <a:stretch>
                  <a:fillRect l="-1374" t="-9231" r="-687" b="-27692"/>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4294348525"/>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타원 60">
            <a:extLst>
              <a:ext uri="{FF2B5EF4-FFF2-40B4-BE49-F238E27FC236}">
                <a16:creationId xmlns:a16="http://schemas.microsoft.com/office/drawing/2014/main" id="{EBBC7F3D-6C27-4D01-A877-C53A8305FA21}"/>
              </a:ext>
            </a:extLst>
          </p:cNvPr>
          <p:cNvSpPr/>
          <p:nvPr/>
        </p:nvSpPr>
        <p:spPr>
          <a:xfrm>
            <a:off x="3312625"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98" name="타원 97">
            <a:extLst>
              <a:ext uri="{FF2B5EF4-FFF2-40B4-BE49-F238E27FC236}">
                <a16:creationId xmlns:a16="http://schemas.microsoft.com/office/drawing/2014/main" id="{FB81E584-17DD-44C2-9B53-1D6C66BF8EF9}"/>
              </a:ext>
            </a:extLst>
          </p:cNvPr>
          <p:cNvSpPr/>
          <p:nvPr/>
        </p:nvSpPr>
        <p:spPr>
          <a:xfrm>
            <a:off x="1657488"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99" name="타원 98">
            <a:extLst>
              <a:ext uri="{FF2B5EF4-FFF2-40B4-BE49-F238E27FC236}">
                <a16:creationId xmlns:a16="http://schemas.microsoft.com/office/drawing/2014/main" id="{22875AE1-8EFC-4F66-8FCD-7408BC41E70E}"/>
              </a:ext>
            </a:extLst>
          </p:cNvPr>
          <p:cNvSpPr/>
          <p:nvPr/>
        </p:nvSpPr>
        <p:spPr>
          <a:xfrm>
            <a:off x="4912282"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a:t>
            </a:r>
            <a:r>
              <a:rPr lang="en-US" altLang="ko-KR" sz="2000" b="1">
                <a:solidFill>
                  <a:srgbClr val="000000"/>
                </a:solidFill>
                <a:ea typeface="-2002" pitchFamily="18" charset="-127"/>
              </a:rPr>
              <a:t>backprop </a:t>
            </a:r>
            <a:r>
              <a:rPr lang="ko-KR" altLang="en-US" sz="2000" b="1">
                <a:solidFill>
                  <a:srgbClr val="000000"/>
                </a:solidFill>
                <a:ea typeface="-2002" pitchFamily="18" charset="-127"/>
              </a:rPr>
              <a:t>이해</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cxnSp>
        <p:nvCxnSpPr>
          <p:cNvPr id="48" name="직선 화살표 연결선 47">
            <a:extLst>
              <a:ext uri="{FF2B5EF4-FFF2-40B4-BE49-F238E27FC236}">
                <a16:creationId xmlns:a16="http://schemas.microsoft.com/office/drawing/2014/main" id="{A6E6EE73-C71D-432C-AB0D-33063DDD8F65}"/>
              </a:ext>
            </a:extLst>
          </p:cNvPr>
          <p:cNvCxnSpPr>
            <a:cxnSpLocks/>
            <a:stCxn id="52" idx="3"/>
          </p:cNvCxnSpPr>
          <p:nvPr/>
        </p:nvCxnSpPr>
        <p:spPr>
          <a:xfrm flipV="1">
            <a:off x="1042769" y="4570807"/>
            <a:ext cx="611206" cy="128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a16="http://schemas.microsoft.com/office/drawing/2014/main" id="{6E3DECBD-3BA2-4C73-A14D-4131CC63A35E}"/>
              </a:ext>
            </a:extLst>
          </p:cNvPr>
          <p:cNvCxnSpPr>
            <a:cxnSpLocks/>
            <a:endCxn id="98" idx="1"/>
          </p:cNvCxnSpPr>
          <p:nvPr/>
        </p:nvCxnSpPr>
        <p:spPr>
          <a:xfrm>
            <a:off x="1388858" y="3862287"/>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8345A5DE-B81D-49A6-ADA3-745BAE47FBC8}"/>
              </a:ext>
            </a:extLst>
          </p:cNvPr>
          <p:cNvCxnSpPr>
            <a:cxnSpLocks/>
            <a:endCxn id="98" idx="3"/>
          </p:cNvCxnSpPr>
          <p:nvPr/>
        </p:nvCxnSpPr>
        <p:spPr>
          <a:xfrm flipV="1">
            <a:off x="1380880" y="4832528"/>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352E644A-F660-4664-B2D1-364E536456A1}"/>
                  </a:ext>
                </a:extLst>
              </p:cNvPr>
              <p:cNvSpPr txBox="1"/>
              <p:nvPr/>
            </p:nvSpPr>
            <p:spPr>
              <a:xfrm>
                <a:off x="989082" y="349283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51" name="TextBox 50">
                <a:extLst>
                  <a:ext uri="{FF2B5EF4-FFF2-40B4-BE49-F238E27FC236}">
                    <a16:creationId xmlns:a16="http://schemas.microsoft.com/office/drawing/2014/main" id="{352E644A-F660-4664-B2D1-364E536456A1}"/>
                  </a:ext>
                </a:extLst>
              </p:cNvPr>
              <p:cNvSpPr txBox="1">
                <a:spLocks noRot="1" noChangeAspect="1" noMove="1" noResize="1" noEditPoints="1" noAdjustHandles="1" noChangeArrowheads="1" noChangeShapeType="1" noTextEdit="1"/>
              </p:cNvSpPr>
              <p:nvPr/>
            </p:nvSpPr>
            <p:spPr>
              <a:xfrm>
                <a:off x="989082" y="3492833"/>
                <a:ext cx="386575" cy="400110"/>
              </a:xfrm>
              <a:prstGeom prst="rect">
                <a:avLst/>
              </a:prstGeom>
              <a:blipFill>
                <a:blip r:embed="rId3"/>
                <a:stretch>
                  <a:fillRect r="-20313" b="-1515"/>
                </a:stretch>
              </a:blipFill>
            </p:spPr>
            <p:txBody>
              <a:bodyPr/>
              <a:lstStyle/>
              <a:p>
                <a:r>
                  <a:rPr lang="ko-KR" altLang="en-US">
                    <a:noFill/>
                  </a:rPr>
                  <a:t> </a:t>
                </a:r>
              </a:p>
            </p:txBody>
          </p:sp>
        </mc:Fallback>
      </mc:AlternateContent>
      <p:sp>
        <p:nvSpPr>
          <p:cNvPr id="52" name="TextBox 51">
            <a:extLst>
              <a:ext uri="{FF2B5EF4-FFF2-40B4-BE49-F238E27FC236}">
                <a16:creationId xmlns:a16="http://schemas.microsoft.com/office/drawing/2014/main" id="{780664E7-87F6-4E92-9735-1A5A60C33D38}"/>
              </a:ext>
            </a:extLst>
          </p:cNvPr>
          <p:cNvSpPr txBox="1"/>
          <p:nvPr/>
        </p:nvSpPr>
        <p:spPr>
          <a:xfrm>
            <a:off x="656194" y="4372034"/>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99944B82-1647-4914-8E04-222997350FA3}"/>
                  </a:ext>
                </a:extLst>
              </p:cNvPr>
              <p:cNvSpPr txBox="1"/>
              <p:nvPr/>
            </p:nvSpPr>
            <p:spPr>
              <a:xfrm>
                <a:off x="1042769" y="5116084"/>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53" name="TextBox 52">
                <a:extLst>
                  <a:ext uri="{FF2B5EF4-FFF2-40B4-BE49-F238E27FC236}">
                    <a16:creationId xmlns:a16="http://schemas.microsoft.com/office/drawing/2014/main" id="{99944B82-1647-4914-8E04-222997350FA3}"/>
                  </a:ext>
                </a:extLst>
              </p:cNvPr>
              <p:cNvSpPr txBox="1">
                <a:spLocks noRot="1" noChangeAspect="1" noMove="1" noResize="1" noEditPoints="1" noAdjustHandles="1" noChangeArrowheads="1" noChangeShapeType="1" noTextEdit="1"/>
              </p:cNvSpPr>
              <p:nvPr/>
            </p:nvSpPr>
            <p:spPr>
              <a:xfrm>
                <a:off x="1042769" y="5116084"/>
                <a:ext cx="386575" cy="400110"/>
              </a:xfrm>
              <a:prstGeom prst="rect">
                <a:avLst/>
              </a:prstGeom>
              <a:blipFill>
                <a:blip r:embed="rId4"/>
                <a:stretch>
                  <a:fillRect r="-3175" b="-3030"/>
                </a:stretch>
              </a:blipFill>
            </p:spPr>
            <p:txBody>
              <a:bodyPr/>
              <a:lstStyle/>
              <a:p>
                <a:r>
                  <a:rPr lang="ko-KR" altLang="en-US">
                    <a:noFill/>
                  </a:rPr>
                  <a:t> </a:t>
                </a:r>
              </a:p>
            </p:txBody>
          </p:sp>
        </mc:Fallback>
      </mc:AlternateContent>
      <p:cxnSp>
        <p:nvCxnSpPr>
          <p:cNvPr id="56" name="직선 화살표 연결선 55">
            <a:extLst>
              <a:ext uri="{FF2B5EF4-FFF2-40B4-BE49-F238E27FC236}">
                <a16:creationId xmlns:a16="http://schemas.microsoft.com/office/drawing/2014/main" id="{2148893F-59A3-45DB-8579-C4448D5F015D}"/>
              </a:ext>
            </a:extLst>
          </p:cNvPr>
          <p:cNvCxnSpPr>
            <a:cxnSpLocks/>
            <a:stCxn id="98" idx="6"/>
            <a:endCxn id="61" idx="2"/>
          </p:cNvCxnSpPr>
          <p:nvPr/>
        </p:nvCxnSpPr>
        <p:spPr>
          <a:xfrm>
            <a:off x="2464090" y="4547351"/>
            <a:ext cx="84853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5F69D3F1-BDF3-4FD1-BCCA-3383D0A3EE2A}"/>
                  </a:ext>
                </a:extLst>
              </p:cNvPr>
              <p:cNvSpPr txBox="1"/>
              <p:nvPr/>
            </p:nvSpPr>
            <p:spPr>
              <a:xfrm>
                <a:off x="2709180" y="457151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57" name="TextBox 56">
                <a:extLst>
                  <a:ext uri="{FF2B5EF4-FFF2-40B4-BE49-F238E27FC236}">
                    <a16:creationId xmlns:a16="http://schemas.microsoft.com/office/drawing/2014/main" id="{5F69D3F1-BDF3-4FD1-BCCA-3383D0A3EE2A}"/>
                  </a:ext>
                </a:extLst>
              </p:cNvPr>
              <p:cNvSpPr txBox="1">
                <a:spLocks noRot="1" noChangeAspect="1" noMove="1" noResize="1" noEditPoints="1" noAdjustHandles="1" noChangeArrowheads="1" noChangeShapeType="1" noTextEdit="1"/>
              </p:cNvSpPr>
              <p:nvPr/>
            </p:nvSpPr>
            <p:spPr>
              <a:xfrm>
                <a:off x="2709180" y="4571513"/>
                <a:ext cx="386575" cy="400110"/>
              </a:xfrm>
              <a:prstGeom prst="rect">
                <a:avLst/>
              </a:prstGeom>
              <a:blipFill>
                <a:blip r:embed="rId5"/>
                <a:stretch>
                  <a:fillRect r="-1563" b="-1515"/>
                </a:stretch>
              </a:blipFill>
            </p:spPr>
            <p:txBody>
              <a:bodyPr/>
              <a:lstStyle/>
              <a:p>
                <a:r>
                  <a:rPr lang="ko-KR" altLang="en-US">
                    <a:noFill/>
                  </a:rPr>
                  <a:t> </a:t>
                </a:r>
              </a:p>
            </p:txBody>
          </p:sp>
        </mc:Fallback>
      </mc:AlternateContent>
      <p:sp>
        <p:nvSpPr>
          <p:cNvPr id="58" name="타원 57">
            <a:extLst>
              <a:ext uri="{FF2B5EF4-FFF2-40B4-BE49-F238E27FC236}">
                <a16:creationId xmlns:a16="http://schemas.microsoft.com/office/drawing/2014/main" id="{6598001B-7771-4B4B-B73C-51122852F1DF}"/>
              </a:ext>
            </a:extLst>
          </p:cNvPr>
          <p:cNvSpPr/>
          <p:nvPr/>
        </p:nvSpPr>
        <p:spPr>
          <a:xfrm>
            <a:off x="8141813"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70C2C141-57C1-4BE4-A1CE-B15C30D3B81A}"/>
                  </a:ext>
                </a:extLst>
              </p:cNvPr>
              <p:cNvSpPr txBox="1"/>
              <p:nvPr/>
            </p:nvSpPr>
            <p:spPr>
              <a:xfrm>
                <a:off x="9660337" y="4316518"/>
                <a:ext cx="386575" cy="461665"/>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accPr>
                        <m:e>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𝑦</m:t>
                          </m:r>
                        </m:e>
                      </m:acc>
                    </m:oMath>
                  </m:oMathPara>
                </a14:m>
                <a:endParaRPr kumimoji="1" lang="ko-KR" altLang="en-US" sz="24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59" name="TextBox 58">
                <a:extLst>
                  <a:ext uri="{FF2B5EF4-FFF2-40B4-BE49-F238E27FC236}">
                    <a16:creationId xmlns:a16="http://schemas.microsoft.com/office/drawing/2014/main" id="{70C2C141-57C1-4BE4-A1CE-B15C30D3B81A}"/>
                  </a:ext>
                </a:extLst>
              </p:cNvPr>
              <p:cNvSpPr txBox="1">
                <a:spLocks noRot="1" noChangeAspect="1" noMove="1" noResize="1" noEditPoints="1" noAdjustHandles="1" noChangeArrowheads="1" noChangeShapeType="1" noTextEdit="1"/>
              </p:cNvSpPr>
              <p:nvPr/>
            </p:nvSpPr>
            <p:spPr>
              <a:xfrm>
                <a:off x="9660337" y="4316518"/>
                <a:ext cx="386575" cy="461665"/>
              </a:xfrm>
              <a:prstGeom prst="rect">
                <a:avLst/>
              </a:prstGeom>
              <a:blipFill>
                <a:blip r:embed="rId6"/>
                <a:stretch>
                  <a:fillRect l="-1587" t="-3947" r="-19048" b="-10526"/>
                </a:stretch>
              </a:blipFill>
            </p:spPr>
            <p:txBody>
              <a:bodyPr/>
              <a:lstStyle/>
              <a:p>
                <a:r>
                  <a:rPr lang="ko-KR" altLang="en-US">
                    <a:noFill/>
                  </a:rPr>
                  <a:t> </a:t>
                </a:r>
              </a:p>
            </p:txBody>
          </p:sp>
        </mc:Fallback>
      </mc:AlternateContent>
      <p:cxnSp>
        <p:nvCxnSpPr>
          <p:cNvPr id="60" name="직선 화살표 연결선 59">
            <a:extLst>
              <a:ext uri="{FF2B5EF4-FFF2-40B4-BE49-F238E27FC236}">
                <a16:creationId xmlns:a16="http://schemas.microsoft.com/office/drawing/2014/main" id="{5A0D5704-62A1-49A3-936C-060DCB863FA9}"/>
              </a:ext>
            </a:extLst>
          </p:cNvPr>
          <p:cNvCxnSpPr>
            <a:cxnSpLocks/>
            <a:stCxn id="58" idx="6"/>
            <a:endCxn id="59" idx="1"/>
          </p:cNvCxnSpPr>
          <p:nvPr/>
        </p:nvCxnSpPr>
        <p:spPr>
          <a:xfrm>
            <a:off x="8948415" y="4547351"/>
            <a:ext cx="71192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D65DAA4B-2150-46A4-8FEE-AAED447C2049}"/>
              </a:ext>
            </a:extLst>
          </p:cNvPr>
          <p:cNvCxnSpPr>
            <a:cxnSpLocks/>
            <a:stCxn id="122" idx="6"/>
            <a:endCxn id="58" idx="2"/>
          </p:cNvCxnSpPr>
          <p:nvPr/>
        </p:nvCxnSpPr>
        <p:spPr>
          <a:xfrm flipV="1">
            <a:off x="7318542" y="4547351"/>
            <a:ext cx="823271" cy="40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연결선: 꺾임 66">
            <a:extLst>
              <a:ext uri="{FF2B5EF4-FFF2-40B4-BE49-F238E27FC236}">
                <a16:creationId xmlns:a16="http://schemas.microsoft.com/office/drawing/2014/main" id="{5EEAE3D7-76A3-4045-8F2D-4EEB34FD0556}"/>
              </a:ext>
            </a:extLst>
          </p:cNvPr>
          <p:cNvCxnSpPr>
            <a:cxnSpLocks/>
          </p:cNvCxnSpPr>
          <p:nvPr/>
        </p:nvCxnSpPr>
        <p:spPr>
          <a:xfrm rot="16200000" flipV="1">
            <a:off x="6925276" y="3615749"/>
            <a:ext cx="651386" cy="823116"/>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B463EF38-10FA-400C-8E8E-C38FC08E4E70}"/>
              </a:ext>
            </a:extLst>
          </p:cNvPr>
          <p:cNvSpPr txBox="1"/>
          <p:nvPr/>
        </p:nvSpPr>
        <p:spPr>
          <a:xfrm>
            <a:off x="6743533" y="3225788"/>
            <a:ext cx="1420582"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역방향 계산</a:t>
            </a:r>
          </a:p>
        </p:txBody>
      </p:sp>
      <mc:AlternateContent xmlns:mc="http://schemas.openxmlformats.org/markup-compatibility/2006" xmlns:a14="http://schemas.microsoft.com/office/drawing/2010/main">
        <mc:Choice Requires="a14">
          <p:sp>
            <p:nvSpPr>
              <p:cNvPr id="71" name="직사각형 70">
                <a:extLst>
                  <a:ext uri="{FF2B5EF4-FFF2-40B4-BE49-F238E27FC236}">
                    <a16:creationId xmlns:a16="http://schemas.microsoft.com/office/drawing/2014/main" id="{B0347D10-DF83-4048-8C08-63FE119B16CD}"/>
                  </a:ext>
                </a:extLst>
              </p:cNvPr>
              <p:cNvSpPr/>
              <p:nvPr/>
            </p:nvSpPr>
            <p:spPr>
              <a:xfrm>
                <a:off x="3305600" y="4333399"/>
                <a:ext cx="874108" cy="516039"/>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num>
                        <m:den>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sSup>
                            <m:sSup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𝒆</m:t>
                              </m:r>
                            </m:e>
                            <m:sup>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Z</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1</m:t>
                                  </m:r>
                                </m:sub>
                              </m:sSub>
                            </m:sup>
                          </m:sSup>
                        </m:den>
                      </m:f>
                    </m:oMath>
                  </m:oMathPara>
                </a14:m>
                <a:endParaRPr kumimoji="1" lang="ko-KR" altLang="en-US" sz="1400" b="1" i="0" u="none" strike="noStrike" kern="1200" cap="none" spc="0" normalizeH="0" baseline="0" noProof="0">
                  <a:ln>
                    <a:noFill/>
                  </a:ln>
                  <a:solidFill>
                    <a:srgbClr val="FFFFFF"/>
                  </a:solidFill>
                  <a:effectLst/>
                  <a:uLnTx/>
                  <a:uFillTx/>
                  <a:latin typeface="Candara" pitchFamily="34" charset="0"/>
                  <a:ea typeface="굴림" pitchFamily="50" charset="-127"/>
                  <a:cs typeface="+mn-cs"/>
                </a:endParaRPr>
              </a:p>
            </p:txBody>
          </p:sp>
        </mc:Choice>
        <mc:Fallback xmlns="">
          <p:sp>
            <p:nvSpPr>
              <p:cNvPr id="71" name="직사각형 70">
                <a:extLst>
                  <a:ext uri="{FF2B5EF4-FFF2-40B4-BE49-F238E27FC236}">
                    <a16:creationId xmlns:a16="http://schemas.microsoft.com/office/drawing/2014/main" id="{B0347D10-DF83-4048-8C08-63FE119B16CD}"/>
                  </a:ext>
                </a:extLst>
              </p:cNvPr>
              <p:cNvSpPr>
                <a:spLocks noRot="1" noChangeAspect="1" noMove="1" noResize="1" noEditPoints="1" noAdjustHandles="1" noChangeArrowheads="1" noChangeShapeType="1" noTextEdit="1"/>
              </p:cNvSpPr>
              <p:nvPr/>
            </p:nvSpPr>
            <p:spPr>
              <a:xfrm>
                <a:off x="3305600" y="4333399"/>
                <a:ext cx="874108" cy="516039"/>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3E804D67-FE73-4822-B8E9-5CC0C68B7BDE}"/>
                  </a:ext>
                </a:extLst>
              </p:cNvPr>
              <p:cNvSpPr txBox="1"/>
              <p:nvPr/>
            </p:nvSpPr>
            <p:spPr>
              <a:xfrm>
                <a:off x="8162654" y="4334264"/>
                <a:ext cx="816827" cy="430887"/>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&lt;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p:txBody>
          </p:sp>
        </mc:Choice>
        <mc:Fallback xmlns="">
          <p:sp>
            <p:nvSpPr>
              <p:cNvPr id="72" name="TextBox 71">
                <a:extLst>
                  <a:ext uri="{FF2B5EF4-FFF2-40B4-BE49-F238E27FC236}">
                    <a16:creationId xmlns:a16="http://schemas.microsoft.com/office/drawing/2014/main" id="{3E804D67-FE73-4822-B8E9-5CC0C68B7BDE}"/>
                  </a:ext>
                </a:extLst>
              </p:cNvPr>
              <p:cNvSpPr txBox="1">
                <a:spLocks noRot="1" noChangeAspect="1" noMove="1" noResize="1" noEditPoints="1" noAdjustHandles="1" noChangeArrowheads="1" noChangeShapeType="1" noTextEdit="1"/>
              </p:cNvSpPr>
              <p:nvPr/>
            </p:nvSpPr>
            <p:spPr>
              <a:xfrm>
                <a:off x="8162654" y="4334264"/>
                <a:ext cx="816827" cy="430887"/>
              </a:xfrm>
              <a:prstGeom prst="rect">
                <a:avLst/>
              </a:prstGeom>
              <a:blipFill>
                <a:blip r:embed="rId8"/>
                <a:stretch>
                  <a:fillRect l="-746" r="-1493" b="-7042"/>
                </a:stretch>
              </a:blipFill>
            </p:spPr>
            <p:txBody>
              <a:bodyPr/>
              <a:lstStyle/>
              <a:p>
                <a:r>
                  <a:rPr lang="ko-KR" altLang="en-US">
                    <a:noFill/>
                  </a:rPr>
                  <a:t> </a:t>
                </a:r>
              </a:p>
            </p:txBody>
          </p:sp>
        </mc:Fallback>
      </mc:AlternateContent>
      <p:sp>
        <p:nvSpPr>
          <p:cNvPr id="75" name="TextBox 74">
            <a:extLst>
              <a:ext uri="{FF2B5EF4-FFF2-40B4-BE49-F238E27FC236}">
                <a16:creationId xmlns:a16="http://schemas.microsoft.com/office/drawing/2014/main" id="{6DBE4B31-B991-47AE-B40C-AC522C15B958}"/>
              </a:ext>
            </a:extLst>
          </p:cNvPr>
          <p:cNvSpPr txBox="1"/>
          <p:nvPr/>
        </p:nvSpPr>
        <p:spPr>
          <a:xfrm>
            <a:off x="7660449" y="5289520"/>
            <a:ext cx="1103187" cy="338554"/>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손실함수 </a:t>
            </a:r>
            <a:r>
              <a:rPr kumimoji="1" lang="en-US" altLang="ko-KR"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L</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CFE1F2CF-AF42-4E6F-8363-263E27B2EE3C}"/>
                  </a:ext>
                </a:extLst>
              </p:cNvPr>
              <p:cNvSpPr txBox="1"/>
              <p:nvPr/>
            </p:nvSpPr>
            <p:spPr>
              <a:xfrm>
                <a:off x="1595738" y="4385491"/>
                <a:ext cx="968937" cy="307777"/>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𝑿</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𝑾</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𝟏</m:t>
                        </m:r>
                      </m:sub>
                    </m:sSub>
                  </m:oMath>
                </a14:m>
                <a:r>
                  <a:rPr kumimoji="1" lang="en-US" altLang="ko-KR"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a:t>
                </a:r>
                <a:r>
                  <a:rPr kumimoji="1" lang="en-US" altLang="ko-KR" sz="1400" b="1" i="0" u="none" strike="noStrike" kern="1200" cap="none" spc="0" normalizeH="0" baseline="0" noProof="0">
                    <a:ln>
                      <a:noFill/>
                    </a:ln>
                    <a:solidFill>
                      <a:srgbClr val="000000"/>
                    </a:solidFill>
                    <a:effectLst/>
                    <a:uLnTx/>
                    <a:uFillTx/>
                    <a:latin typeface="Candara" pitchFamily="34" charset="0"/>
                    <a:ea typeface="굴림" pitchFamily="50" charset="-127"/>
                    <a:cs typeface="+mn-cs"/>
                  </a:rPr>
                  <a:t> </a:t>
                </a: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𝒃</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𝟏</m:t>
                        </m:r>
                      </m:sub>
                    </m:sSub>
                  </m:oMath>
                </a14:m>
                <a:endParaRPr kumimoji="1" lang="ko-KR" altLang="en-US"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82" name="TextBox 81">
                <a:extLst>
                  <a:ext uri="{FF2B5EF4-FFF2-40B4-BE49-F238E27FC236}">
                    <a16:creationId xmlns:a16="http://schemas.microsoft.com/office/drawing/2014/main" id="{CFE1F2CF-AF42-4E6F-8363-263E27B2EE3C}"/>
                  </a:ext>
                </a:extLst>
              </p:cNvPr>
              <p:cNvSpPr txBox="1">
                <a:spLocks noRot="1" noChangeAspect="1" noMove="1" noResize="1" noEditPoints="1" noAdjustHandles="1" noChangeArrowheads="1" noChangeShapeType="1" noTextEdit="1"/>
              </p:cNvSpPr>
              <p:nvPr/>
            </p:nvSpPr>
            <p:spPr>
              <a:xfrm>
                <a:off x="1595738" y="4385491"/>
                <a:ext cx="968937" cy="307777"/>
              </a:xfrm>
              <a:prstGeom prst="rect">
                <a:avLst/>
              </a:prstGeom>
              <a:blipFill>
                <a:blip r:embed="rId9"/>
                <a:stretch>
                  <a:fillRect t="-3922" b="-1764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AB241870-BA2A-4386-9D52-DB81A2CF0863}"/>
                  </a:ext>
                </a:extLst>
              </p:cNvPr>
              <p:cNvSpPr txBox="1"/>
              <p:nvPr/>
            </p:nvSpPr>
            <p:spPr>
              <a:xfrm>
                <a:off x="4816070" y="4391011"/>
                <a:ext cx="1028057" cy="307777"/>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𝟏</m:t>
                        </m:r>
                      </m:sub>
                    </m:sSub>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𝑾</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𝟐</m:t>
                        </m:r>
                      </m:sub>
                    </m:sSub>
                  </m:oMath>
                </a14:m>
                <a:r>
                  <a:rPr kumimoji="1" lang="en-US" altLang="ko-KR"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a:t>
                </a:r>
                <a:r>
                  <a:rPr kumimoji="1" lang="en-US" altLang="ko-KR" sz="1400" b="1" i="0" u="none" strike="noStrike" kern="1200" cap="none" spc="0" normalizeH="0" baseline="0" noProof="0">
                    <a:ln>
                      <a:noFill/>
                    </a:ln>
                    <a:solidFill>
                      <a:srgbClr val="000000"/>
                    </a:solidFill>
                    <a:effectLst/>
                    <a:uLnTx/>
                    <a:uFillTx/>
                    <a:latin typeface="Candara" pitchFamily="34" charset="0"/>
                    <a:ea typeface="굴림" pitchFamily="50" charset="-127"/>
                    <a:cs typeface="+mn-cs"/>
                  </a:rPr>
                  <a:t> </a:t>
                </a: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𝒃</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oMath>
                </a14:m>
                <a:endParaRPr kumimoji="1" lang="ko-KR" altLang="en-US"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90" name="TextBox 89">
                <a:extLst>
                  <a:ext uri="{FF2B5EF4-FFF2-40B4-BE49-F238E27FC236}">
                    <a16:creationId xmlns:a16="http://schemas.microsoft.com/office/drawing/2014/main" id="{AB241870-BA2A-4386-9D52-DB81A2CF0863}"/>
                  </a:ext>
                </a:extLst>
              </p:cNvPr>
              <p:cNvSpPr txBox="1">
                <a:spLocks noRot="1" noChangeAspect="1" noMove="1" noResize="1" noEditPoints="1" noAdjustHandles="1" noChangeArrowheads="1" noChangeShapeType="1" noTextEdit="1"/>
              </p:cNvSpPr>
              <p:nvPr/>
            </p:nvSpPr>
            <p:spPr>
              <a:xfrm>
                <a:off x="4816070" y="4391011"/>
                <a:ext cx="1028057" cy="307777"/>
              </a:xfrm>
              <a:prstGeom prst="rect">
                <a:avLst/>
              </a:prstGeom>
              <a:blipFill>
                <a:blip r:embed="rId10"/>
                <a:stretch>
                  <a:fillRect t="-3922" b="-17647"/>
                </a:stretch>
              </a:blipFill>
            </p:spPr>
            <p:txBody>
              <a:bodyPr/>
              <a:lstStyle/>
              <a:p>
                <a:r>
                  <a:rPr lang="ko-KR" altLang="en-US">
                    <a:noFill/>
                  </a:rPr>
                  <a:t> </a:t>
                </a:r>
              </a:p>
            </p:txBody>
          </p:sp>
        </mc:Fallback>
      </mc:AlternateContent>
      <p:cxnSp>
        <p:nvCxnSpPr>
          <p:cNvPr id="95" name="직선 화살표 연결선 94">
            <a:extLst>
              <a:ext uri="{FF2B5EF4-FFF2-40B4-BE49-F238E27FC236}">
                <a16:creationId xmlns:a16="http://schemas.microsoft.com/office/drawing/2014/main" id="{9288C3F1-D4A6-4DED-841D-8B285B8BEBAD}"/>
              </a:ext>
            </a:extLst>
          </p:cNvPr>
          <p:cNvCxnSpPr>
            <a:cxnSpLocks/>
            <a:stCxn id="61" idx="6"/>
            <a:endCxn id="99" idx="2"/>
          </p:cNvCxnSpPr>
          <p:nvPr/>
        </p:nvCxnSpPr>
        <p:spPr>
          <a:xfrm>
            <a:off x="4119227" y="4547351"/>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22" name="타원 121">
            <a:extLst>
              <a:ext uri="{FF2B5EF4-FFF2-40B4-BE49-F238E27FC236}">
                <a16:creationId xmlns:a16="http://schemas.microsoft.com/office/drawing/2014/main" id="{6A610944-F10A-4554-8F76-9FA0964D5BFF}"/>
              </a:ext>
            </a:extLst>
          </p:cNvPr>
          <p:cNvSpPr/>
          <p:nvPr/>
        </p:nvSpPr>
        <p:spPr>
          <a:xfrm>
            <a:off x="6511940" y="4144457"/>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123" name="직선 화살표 연결선 122">
            <a:extLst>
              <a:ext uri="{FF2B5EF4-FFF2-40B4-BE49-F238E27FC236}">
                <a16:creationId xmlns:a16="http://schemas.microsoft.com/office/drawing/2014/main" id="{DCF20023-2382-4BC5-9045-02EE1C51E794}"/>
              </a:ext>
            </a:extLst>
          </p:cNvPr>
          <p:cNvCxnSpPr>
            <a:cxnSpLocks/>
          </p:cNvCxnSpPr>
          <p:nvPr/>
        </p:nvCxnSpPr>
        <p:spPr>
          <a:xfrm>
            <a:off x="5718885" y="4547351"/>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3" name="직사각형 132">
                <a:extLst>
                  <a:ext uri="{FF2B5EF4-FFF2-40B4-BE49-F238E27FC236}">
                    <a16:creationId xmlns:a16="http://schemas.microsoft.com/office/drawing/2014/main" id="{82800006-C627-4655-85C8-57D4507D3C25}"/>
                  </a:ext>
                </a:extLst>
              </p:cNvPr>
              <p:cNvSpPr/>
              <p:nvPr/>
            </p:nvSpPr>
            <p:spPr>
              <a:xfrm>
                <a:off x="6498624" y="4312786"/>
                <a:ext cx="874108" cy="516039"/>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num>
                        <m:den>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sSup>
                            <m:sSup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𝒆</m:t>
                              </m:r>
                            </m:e>
                            <m:sup>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Z</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sub>
                              </m:sSub>
                            </m:sup>
                          </m:sSup>
                        </m:den>
                      </m:f>
                    </m:oMath>
                  </m:oMathPara>
                </a14:m>
                <a:endParaRPr kumimoji="1" lang="ko-KR" altLang="en-US" sz="1400" b="1" i="0" u="none" strike="noStrike" kern="1200" cap="none" spc="0" normalizeH="0" baseline="0" noProof="0">
                  <a:ln>
                    <a:noFill/>
                  </a:ln>
                  <a:solidFill>
                    <a:srgbClr val="FFFFFF"/>
                  </a:solidFill>
                  <a:effectLst/>
                  <a:uLnTx/>
                  <a:uFillTx/>
                  <a:latin typeface="Candara" pitchFamily="34" charset="0"/>
                  <a:ea typeface="굴림" pitchFamily="50" charset="-127"/>
                  <a:cs typeface="+mn-cs"/>
                </a:endParaRPr>
              </a:p>
            </p:txBody>
          </p:sp>
        </mc:Choice>
        <mc:Fallback xmlns="">
          <p:sp>
            <p:nvSpPr>
              <p:cNvPr id="133" name="직사각형 132">
                <a:extLst>
                  <a:ext uri="{FF2B5EF4-FFF2-40B4-BE49-F238E27FC236}">
                    <a16:creationId xmlns:a16="http://schemas.microsoft.com/office/drawing/2014/main" id="{82800006-C627-4655-85C8-57D4507D3C25}"/>
                  </a:ext>
                </a:extLst>
              </p:cNvPr>
              <p:cNvSpPr>
                <a:spLocks noRot="1" noChangeAspect="1" noMove="1" noResize="1" noEditPoints="1" noAdjustHandles="1" noChangeArrowheads="1" noChangeShapeType="1" noTextEdit="1"/>
              </p:cNvSpPr>
              <p:nvPr/>
            </p:nvSpPr>
            <p:spPr>
              <a:xfrm>
                <a:off x="6498624" y="4312786"/>
                <a:ext cx="874108" cy="516039"/>
              </a:xfrm>
              <a:prstGeom prst="rect">
                <a:avLst/>
              </a:prstGeom>
              <a:blipFill>
                <a:blip r:embed="rId11"/>
                <a:stretch>
                  <a:fillRect/>
                </a:stretch>
              </a:blipFill>
            </p:spPr>
            <p:txBody>
              <a:bodyPr/>
              <a:lstStyle/>
              <a:p>
                <a:r>
                  <a:rPr lang="ko-KR" altLang="en-US">
                    <a:noFill/>
                  </a:rPr>
                  <a:t> </a:t>
                </a:r>
              </a:p>
            </p:txBody>
          </p:sp>
        </mc:Fallback>
      </mc:AlternateContent>
      <p:cxnSp>
        <p:nvCxnSpPr>
          <p:cNvPr id="134" name="직선 화살표 연결선 133">
            <a:extLst>
              <a:ext uri="{FF2B5EF4-FFF2-40B4-BE49-F238E27FC236}">
                <a16:creationId xmlns:a16="http://schemas.microsoft.com/office/drawing/2014/main" id="{07FB2A0D-4FE8-4458-925F-B26BA7C45678}"/>
              </a:ext>
            </a:extLst>
          </p:cNvPr>
          <p:cNvCxnSpPr>
            <a:cxnSpLocks/>
          </p:cNvCxnSpPr>
          <p:nvPr/>
        </p:nvCxnSpPr>
        <p:spPr>
          <a:xfrm>
            <a:off x="4643117" y="3862195"/>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E113E6D0-0681-4CE8-AC15-E5D4FE493941}"/>
                  </a:ext>
                </a:extLst>
              </p:cNvPr>
              <p:cNvSpPr txBox="1"/>
              <p:nvPr/>
            </p:nvSpPr>
            <p:spPr>
              <a:xfrm>
                <a:off x="4198737" y="349283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37" name="TextBox 136">
                <a:extLst>
                  <a:ext uri="{FF2B5EF4-FFF2-40B4-BE49-F238E27FC236}">
                    <a16:creationId xmlns:a16="http://schemas.microsoft.com/office/drawing/2014/main" id="{E113E6D0-0681-4CE8-AC15-E5D4FE493941}"/>
                  </a:ext>
                </a:extLst>
              </p:cNvPr>
              <p:cNvSpPr txBox="1">
                <a:spLocks noRot="1" noChangeAspect="1" noMove="1" noResize="1" noEditPoints="1" noAdjustHandles="1" noChangeArrowheads="1" noChangeShapeType="1" noTextEdit="1"/>
              </p:cNvSpPr>
              <p:nvPr/>
            </p:nvSpPr>
            <p:spPr>
              <a:xfrm>
                <a:off x="4198737" y="3492833"/>
                <a:ext cx="386575" cy="400110"/>
              </a:xfrm>
              <a:prstGeom prst="rect">
                <a:avLst/>
              </a:prstGeom>
              <a:blipFill>
                <a:blip r:embed="rId12"/>
                <a:stretch>
                  <a:fillRect r="-23810" b="-3030"/>
                </a:stretch>
              </a:blipFill>
            </p:spPr>
            <p:txBody>
              <a:bodyPr/>
              <a:lstStyle/>
              <a:p>
                <a:r>
                  <a:rPr lang="ko-KR" altLang="en-US">
                    <a:noFill/>
                  </a:rPr>
                  <a:t> </a:t>
                </a:r>
              </a:p>
            </p:txBody>
          </p:sp>
        </mc:Fallback>
      </mc:AlternateContent>
      <p:cxnSp>
        <p:nvCxnSpPr>
          <p:cNvPr id="139" name="직선 화살표 연결선 138">
            <a:extLst>
              <a:ext uri="{FF2B5EF4-FFF2-40B4-BE49-F238E27FC236}">
                <a16:creationId xmlns:a16="http://schemas.microsoft.com/office/drawing/2014/main" id="{3696BAE8-709E-4421-A008-7C8A7B8C1E14}"/>
              </a:ext>
            </a:extLst>
          </p:cNvPr>
          <p:cNvCxnSpPr>
            <a:cxnSpLocks/>
          </p:cNvCxnSpPr>
          <p:nvPr/>
        </p:nvCxnSpPr>
        <p:spPr>
          <a:xfrm flipV="1">
            <a:off x="4714915" y="4865997"/>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0" name="TextBox 139">
                <a:extLst>
                  <a:ext uri="{FF2B5EF4-FFF2-40B4-BE49-F238E27FC236}">
                    <a16:creationId xmlns:a16="http://schemas.microsoft.com/office/drawing/2014/main" id="{2E01E0B2-F93A-4470-B5A0-F07B2C42BE6E}"/>
                  </a:ext>
                </a:extLst>
              </p:cNvPr>
              <p:cNvSpPr txBox="1"/>
              <p:nvPr/>
            </p:nvSpPr>
            <p:spPr>
              <a:xfrm>
                <a:off x="4376804" y="514955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0" name="TextBox 139">
                <a:extLst>
                  <a:ext uri="{FF2B5EF4-FFF2-40B4-BE49-F238E27FC236}">
                    <a16:creationId xmlns:a16="http://schemas.microsoft.com/office/drawing/2014/main" id="{2E01E0B2-F93A-4470-B5A0-F07B2C42BE6E}"/>
                  </a:ext>
                </a:extLst>
              </p:cNvPr>
              <p:cNvSpPr txBox="1">
                <a:spLocks noRot="1" noChangeAspect="1" noMove="1" noResize="1" noEditPoints="1" noAdjustHandles="1" noChangeArrowheads="1" noChangeShapeType="1" noTextEdit="1"/>
              </p:cNvSpPr>
              <p:nvPr/>
            </p:nvSpPr>
            <p:spPr>
              <a:xfrm>
                <a:off x="4376804" y="5149553"/>
                <a:ext cx="386575" cy="400110"/>
              </a:xfrm>
              <a:prstGeom prst="rect">
                <a:avLst/>
              </a:prstGeom>
              <a:blipFill>
                <a:blip r:embed="rId13"/>
                <a:stretch>
                  <a:fillRect r="-4762" b="-46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253E133B-14B1-4AF7-A84B-B6C84F38F508}"/>
                  </a:ext>
                </a:extLst>
              </p:cNvPr>
              <p:cNvSpPr txBox="1"/>
              <p:nvPr/>
            </p:nvSpPr>
            <p:spPr>
              <a:xfrm>
                <a:off x="4299950" y="457151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2" name="TextBox 141">
                <a:extLst>
                  <a:ext uri="{FF2B5EF4-FFF2-40B4-BE49-F238E27FC236}">
                    <a16:creationId xmlns:a16="http://schemas.microsoft.com/office/drawing/2014/main" id="{253E133B-14B1-4AF7-A84B-B6C84F38F508}"/>
                  </a:ext>
                </a:extLst>
              </p:cNvPr>
              <p:cNvSpPr txBox="1">
                <a:spLocks noRot="1" noChangeAspect="1" noMove="1" noResize="1" noEditPoints="1" noAdjustHandles="1" noChangeArrowheads="1" noChangeShapeType="1" noTextEdit="1"/>
              </p:cNvSpPr>
              <p:nvPr/>
            </p:nvSpPr>
            <p:spPr>
              <a:xfrm>
                <a:off x="4299950" y="4571513"/>
                <a:ext cx="386575" cy="400110"/>
              </a:xfrm>
              <a:prstGeom prst="rect">
                <a:avLst/>
              </a:prstGeom>
              <a:blipFill>
                <a:blip r:embed="rId14"/>
                <a:stretch>
                  <a:fillRect r="-7813" b="-15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3" name="TextBox 142">
                <a:extLst>
                  <a:ext uri="{FF2B5EF4-FFF2-40B4-BE49-F238E27FC236}">
                    <a16:creationId xmlns:a16="http://schemas.microsoft.com/office/drawing/2014/main" id="{FAD94D31-C465-4D26-B426-8A6BFEFED0D8}"/>
                  </a:ext>
                </a:extLst>
              </p:cNvPr>
              <p:cNvSpPr txBox="1"/>
              <p:nvPr/>
            </p:nvSpPr>
            <p:spPr>
              <a:xfrm>
                <a:off x="5981788" y="4539379"/>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3" name="TextBox 142">
                <a:extLst>
                  <a:ext uri="{FF2B5EF4-FFF2-40B4-BE49-F238E27FC236}">
                    <a16:creationId xmlns:a16="http://schemas.microsoft.com/office/drawing/2014/main" id="{FAD94D31-C465-4D26-B426-8A6BFEFED0D8}"/>
                  </a:ext>
                </a:extLst>
              </p:cNvPr>
              <p:cNvSpPr txBox="1">
                <a:spLocks noRot="1" noChangeAspect="1" noMove="1" noResize="1" noEditPoints="1" noAdjustHandles="1" noChangeArrowheads="1" noChangeShapeType="1" noTextEdit="1"/>
              </p:cNvSpPr>
              <p:nvPr/>
            </p:nvSpPr>
            <p:spPr>
              <a:xfrm>
                <a:off x="5981788" y="4539379"/>
                <a:ext cx="386575" cy="400110"/>
              </a:xfrm>
              <a:prstGeom prst="rect">
                <a:avLst/>
              </a:prstGeom>
              <a:blipFill>
                <a:blip r:embed="rId15"/>
                <a:stretch>
                  <a:fillRect r="-4688" b="-46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5" name="TextBox 144">
                <a:extLst>
                  <a:ext uri="{FF2B5EF4-FFF2-40B4-BE49-F238E27FC236}">
                    <a16:creationId xmlns:a16="http://schemas.microsoft.com/office/drawing/2014/main" id="{FA9C14A6-AC62-4587-BC80-921C97529930}"/>
                  </a:ext>
                </a:extLst>
              </p:cNvPr>
              <p:cNvSpPr txBox="1"/>
              <p:nvPr/>
            </p:nvSpPr>
            <p:spPr>
              <a:xfrm>
                <a:off x="7540069" y="453542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5" name="TextBox 144">
                <a:extLst>
                  <a:ext uri="{FF2B5EF4-FFF2-40B4-BE49-F238E27FC236}">
                    <a16:creationId xmlns:a16="http://schemas.microsoft.com/office/drawing/2014/main" id="{FA9C14A6-AC62-4587-BC80-921C97529930}"/>
                  </a:ext>
                </a:extLst>
              </p:cNvPr>
              <p:cNvSpPr txBox="1">
                <a:spLocks noRot="1" noChangeAspect="1" noMove="1" noResize="1" noEditPoints="1" noAdjustHandles="1" noChangeArrowheads="1" noChangeShapeType="1" noTextEdit="1"/>
              </p:cNvSpPr>
              <p:nvPr/>
            </p:nvSpPr>
            <p:spPr>
              <a:xfrm>
                <a:off x="7540069" y="4535423"/>
                <a:ext cx="386575" cy="400110"/>
              </a:xfrm>
              <a:prstGeom prst="rect">
                <a:avLst/>
              </a:prstGeom>
              <a:blipFill>
                <a:blip r:embed="rId16"/>
                <a:stretch>
                  <a:fillRect r="-11111"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EB59C57-7456-46BB-BFE9-6F9B29CEB6E9}"/>
                  </a:ext>
                </a:extLst>
              </p:cNvPr>
              <p:cNvSpPr txBox="1"/>
              <p:nvPr/>
            </p:nvSpPr>
            <p:spPr>
              <a:xfrm>
                <a:off x="574489" y="1204271"/>
                <a:ext cx="4157933" cy="400110"/>
              </a:xfrm>
              <a:prstGeom prst="rect">
                <a:avLst/>
              </a:prstGeom>
              <a:noFill/>
            </p:spPr>
            <p:txBody>
              <a:bodyPr wrap="none" rtlCol="0">
                <a:spAutoFit/>
              </a:bodyPr>
              <a:lstStyle/>
              <a:p>
                <a:pPr lvl="0"/>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절편 </a:t>
                </a:r>
                <a14:m>
                  <m:oMath xmlns:m="http://schemas.openxmlformats.org/officeDocument/2006/math">
                    <m:sSub>
                      <m:sSubPr>
                        <m:ctrlPr>
                          <a:rPr lang="en-US" altLang="ko-KR" sz="2000" b="1" i="1">
                            <a:solidFill>
                              <a:srgbClr val="000000"/>
                            </a:solidFill>
                            <a:latin typeface="Cambria Math" panose="02040503050406030204" pitchFamily="18" charset="0"/>
                          </a:rPr>
                        </m:ctrlPr>
                      </m:sSubPr>
                      <m:e>
                        <m:r>
                          <a:rPr lang="en-US" altLang="ko-KR" sz="2000" b="1" i="1">
                            <a:solidFill>
                              <a:srgbClr val="000000"/>
                            </a:solidFill>
                            <a:latin typeface="Cambria Math" panose="02040503050406030204" pitchFamily="18" charset="0"/>
                          </a:rPr>
                          <m:t>𝒃</m:t>
                        </m:r>
                      </m:e>
                      <m:sub>
                        <m:r>
                          <a:rPr lang="en-US" altLang="ko-KR" sz="2000" b="1" i="1">
                            <a:solidFill>
                              <a:srgbClr val="000000"/>
                            </a:solidFill>
                            <a:latin typeface="Cambria Math" panose="02040503050406030204" pitchFamily="18" charset="0"/>
                          </a:rPr>
                          <m:t>𝟐</m:t>
                        </m:r>
                      </m:sub>
                    </m:sSub>
                    <m:r>
                      <a:rPr lang="en-US" altLang="ko-KR" sz="2000" b="1" i="1">
                        <a:solidFill>
                          <a:srgbClr val="000000"/>
                        </a:solidFill>
                        <a:latin typeface="Cambria Math" panose="02040503050406030204" pitchFamily="18" charset="0"/>
                      </a:rPr>
                      <m:t> </m:t>
                    </m:r>
                  </m:oMath>
                </a14:m>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대하여 손실 함수를 미분한다</a:t>
                </a: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endPar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Choice>
        <mc:Fallback xmlns="">
          <p:sp>
            <p:nvSpPr>
              <p:cNvPr id="41" name="TextBox 40">
                <a:extLst>
                  <a:ext uri="{FF2B5EF4-FFF2-40B4-BE49-F238E27FC236}">
                    <a16:creationId xmlns:a16="http://schemas.microsoft.com/office/drawing/2014/main" id="{7EB59C57-7456-46BB-BFE9-6F9B29CEB6E9}"/>
                  </a:ext>
                </a:extLst>
              </p:cNvPr>
              <p:cNvSpPr txBox="1">
                <a:spLocks noRot="1" noChangeAspect="1" noMove="1" noResize="1" noEditPoints="1" noAdjustHandles="1" noChangeArrowheads="1" noChangeShapeType="1" noTextEdit="1"/>
              </p:cNvSpPr>
              <p:nvPr/>
            </p:nvSpPr>
            <p:spPr>
              <a:xfrm>
                <a:off x="574489" y="1204271"/>
                <a:ext cx="4157933" cy="400110"/>
              </a:xfrm>
              <a:prstGeom prst="rect">
                <a:avLst/>
              </a:prstGeom>
              <a:blipFill>
                <a:blip r:embed="rId17"/>
                <a:stretch>
                  <a:fillRect l="-1466" t="-9231" r="-733" b="-2769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5BD3A56-2477-40AA-9701-DA9A0B1E8774}"/>
                  </a:ext>
                </a:extLst>
              </p:cNvPr>
              <p:cNvSpPr txBox="1"/>
              <p:nvPr/>
            </p:nvSpPr>
            <p:spPr>
              <a:xfrm>
                <a:off x="1348372" y="2090378"/>
                <a:ext cx="2317173" cy="762709"/>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m:t>
                          </m:r>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𝑳</m:t>
                          </m:r>
                        </m:num>
                        <m:den>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kumimoji="1" lang="en-US" altLang="ko-KR" sz="2400" b="1" i="1" u="none" strike="noStrike" kern="1200" cap="none" spc="0" normalizeH="0" baseline="0" noProof="0">
                                  <a:ln>
                                    <a:noFill/>
                                  </a:ln>
                                  <a:solidFill>
                                    <a:srgbClr val="000000"/>
                                  </a:solidFill>
                                  <a:effectLst/>
                                  <a:uLnTx/>
                                  <a:uFillTx/>
                                  <a:latin typeface="Cambria Math" panose="02040503050406030204" pitchFamily="18" charset="0"/>
                                </a:rPr>
                                <m:t>𝑾</m:t>
                              </m:r>
                            </m:e>
                            <m:sub>
                              <m:r>
                                <a:rPr kumimoji="1" lang="en-US" altLang="ko-KR" sz="2400" b="1" i="1" u="none" strike="noStrike" kern="1200" cap="none" spc="0" normalizeH="0" baseline="0" noProof="0">
                                  <a:ln>
                                    <a:noFill/>
                                  </a:ln>
                                  <a:solidFill>
                                    <a:srgbClr val="000000"/>
                                  </a:solidFill>
                                  <a:effectLst/>
                                  <a:uLnTx/>
                                  <a:uFillTx/>
                                  <a:latin typeface="Cambria Math" panose="02040503050406030204" pitchFamily="18" charset="0"/>
                                </a:rPr>
                                <m:t>𝟐</m:t>
                              </m:r>
                            </m:sub>
                          </m:sSub>
                        </m:den>
                      </m:f>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m:t>
                      </m:r>
                      <m:f>
                        <m:fPr>
                          <m:ctrlP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m:t>
                          </m:r>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𝑳</m:t>
                          </m:r>
                        </m:num>
                        <m:den>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2400" b="1" i="1" u="none" strike="noStrike" kern="1200" cap="none" spc="0" normalizeH="0" baseline="0" noProof="0">
                                  <a:ln>
                                    <a:noFill/>
                                  </a:ln>
                                  <a:solidFill>
                                    <a:srgbClr val="000000"/>
                                  </a:solidFill>
                                  <a:effectLst/>
                                  <a:uLnTx/>
                                  <a:uFillTx/>
                                  <a:latin typeface="Cambria Math" panose="02040503050406030204" pitchFamily="18" charset="0"/>
                                </a:rPr>
                              </m:ctrlPr>
                            </m:sSubPr>
                            <m:e>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𝒁</m:t>
                              </m:r>
                            </m:e>
                            <m:sub>
                              <m:r>
                                <a:rPr kumimoji="1" lang="en-US" altLang="ko-KR" sz="2400" b="1" i="1" u="none" strike="noStrike" kern="1200" cap="none" spc="0" normalizeH="0" baseline="0" noProof="0">
                                  <a:ln>
                                    <a:noFill/>
                                  </a:ln>
                                  <a:solidFill>
                                    <a:srgbClr val="000000"/>
                                  </a:solidFill>
                                  <a:effectLst/>
                                  <a:uLnTx/>
                                  <a:uFillTx/>
                                  <a:latin typeface="Cambria Math" panose="02040503050406030204" pitchFamily="18" charset="0"/>
                                </a:rPr>
                                <m:t>𝟐</m:t>
                              </m:r>
                            </m:sub>
                          </m:sSub>
                        </m:den>
                      </m:f>
                      <m:f>
                        <m:fPr>
                          <m:ctrlP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2400" b="1" i="1" u="none" strike="noStrike" kern="1200" cap="none" spc="0" normalizeH="0" baseline="0" noProof="0">
                                  <a:ln>
                                    <a:noFill/>
                                  </a:ln>
                                  <a:solidFill>
                                    <a:srgbClr val="000000"/>
                                  </a:solidFill>
                                  <a:effectLst/>
                                  <a:uLnTx/>
                                  <a:uFillTx/>
                                  <a:latin typeface="Cambria Math" panose="02040503050406030204" pitchFamily="18" charset="0"/>
                                </a:rPr>
                              </m:ctrlPr>
                            </m:sSubPr>
                            <m:e>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𝒁</m:t>
                              </m:r>
                            </m:e>
                            <m:sub>
                              <m:r>
                                <a:rPr kumimoji="1" lang="en-US" altLang="ko-KR" sz="2400" b="1" i="1" u="none" strike="noStrike" kern="1200" cap="none" spc="0" normalizeH="0" baseline="0" noProof="0">
                                  <a:ln>
                                    <a:noFill/>
                                  </a:ln>
                                  <a:solidFill>
                                    <a:srgbClr val="000000"/>
                                  </a:solidFill>
                                  <a:effectLst/>
                                  <a:uLnTx/>
                                  <a:uFillTx/>
                                  <a:latin typeface="Cambria Math" panose="02040503050406030204" pitchFamily="18" charset="0"/>
                                </a:rPr>
                                <m:t>𝟐</m:t>
                              </m:r>
                            </m:sub>
                          </m:sSub>
                        </m:num>
                        <m:den>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lang="en-US" altLang="ko-KR" sz="2400" b="1" i="1">
                                  <a:solidFill>
                                    <a:srgbClr val="000000"/>
                                  </a:solidFill>
                                  <a:latin typeface="Cambria Math" panose="02040503050406030204" pitchFamily="18" charset="0"/>
                                </a:rPr>
                                <m:t>𝒃</m:t>
                              </m:r>
                            </m:e>
                            <m:sub>
                              <m:r>
                                <a:rPr kumimoji="1" lang="en-US" altLang="ko-KR" sz="2400" b="1" i="1" u="none" strike="noStrike" kern="1200" cap="none" spc="0" normalizeH="0" baseline="0" noProof="0">
                                  <a:ln>
                                    <a:noFill/>
                                  </a:ln>
                                  <a:solidFill>
                                    <a:srgbClr val="000000"/>
                                  </a:solidFill>
                                  <a:effectLst/>
                                  <a:uLnTx/>
                                  <a:uFillTx/>
                                  <a:latin typeface="Cambria Math" panose="02040503050406030204" pitchFamily="18" charset="0"/>
                                </a:rPr>
                                <m:t>𝟐</m:t>
                              </m:r>
                            </m:sub>
                          </m:sSub>
                        </m:den>
                      </m:f>
                    </m:oMath>
                  </m:oMathPara>
                </a14:m>
                <a:endParaRPr kumimoji="1" lang="ko-KR" altLang="en-US" sz="2400" b="1"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42" name="TextBox 41">
                <a:extLst>
                  <a:ext uri="{FF2B5EF4-FFF2-40B4-BE49-F238E27FC236}">
                    <a16:creationId xmlns:a16="http://schemas.microsoft.com/office/drawing/2014/main" id="{75BD3A56-2477-40AA-9701-DA9A0B1E8774}"/>
                  </a:ext>
                </a:extLst>
              </p:cNvPr>
              <p:cNvSpPr txBox="1">
                <a:spLocks noRot="1" noChangeAspect="1" noMove="1" noResize="1" noEditPoints="1" noAdjustHandles="1" noChangeArrowheads="1" noChangeShapeType="1" noTextEdit="1"/>
              </p:cNvSpPr>
              <p:nvPr/>
            </p:nvSpPr>
            <p:spPr>
              <a:xfrm>
                <a:off x="1348372" y="2090378"/>
                <a:ext cx="2317173" cy="762709"/>
              </a:xfrm>
              <a:prstGeom prst="rect">
                <a:avLst/>
              </a:prstGeom>
              <a:blipFill>
                <a:blip r:embed="rId1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BE0E9334-7EA9-4D89-B1CA-B781F31ABD1F}"/>
                  </a:ext>
                </a:extLst>
              </p:cNvPr>
              <p:cNvSpPr txBox="1"/>
              <p:nvPr/>
            </p:nvSpPr>
            <p:spPr>
              <a:xfrm>
                <a:off x="6207979" y="5428393"/>
                <a:ext cx="2025042" cy="635559"/>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𝐿</m:t>
                          </m:r>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d>
                        <m:d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Y</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e>
                      </m:d>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43" name="TextBox 42">
                <a:extLst>
                  <a:ext uri="{FF2B5EF4-FFF2-40B4-BE49-F238E27FC236}">
                    <a16:creationId xmlns:a16="http://schemas.microsoft.com/office/drawing/2014/main" id="{BE0E9334-7EA9-4D89-B1CA-B781F31ABD1F}"/>
                  </a:ext>
                </a:extLst>
              </p:cNvPr>
              <p:cNvSpPr txBox="1">
                <a:spLocks noRot="1" noChangeAspect="1" noMove="1" noResize="1" noEditPoints="1" noAdjustHandles="1" noChangeArrowheads="1" noChangeShapeType="1" noTextEdit="1"/>
              </p:cNvSpPr>
              <p:nvPr/>
            </p:nvSpPr>
            <p:spPr>
              <a:xfrm>
                <a:off x="6207979" y="5428393"/>
                <a:ext cx="2025042" cy="635559"/>
              </a:xfrm>
              <a:prstGeom prst="rect">
                <a:avLst/>
              </a:prstGeom>
              <a:blipFill>
                <a:blip r:embed="rId19"/>
                <a:stretch>
                  <a:fillRect/>
                </a:stretch>
              </a:blipFill>
            </p:spPr>
            <p:txBody>
              <a:bodyPr/>
              <a:lstStyle/>
              <a:p>
                <a:r>
                  <a:rPr lang="ko-KR" altLang="en-US">
                    <a:noFill/>
                  </a:rPr>
                  <a:t> </a:t>
                </a:r>
              </a:p>
            </p:txBody>
          </p:sp>
        </mc:Fallback>
      </mc:AlternateContent>
      <p:cxnSp>
        <p:nvCxnSpPr>
          <p:cNvPr id="3" name="연결선: 구부러짐 2">
            <a:extLst>
              <a:ext uri="{FF2B5EF4-FFF2-40B4-BE49-F238E27FC236}">
                <a16:creationId xmlns:a16="http://schemas.microsoft.com/office/drawing/2014/main" id="{76BF60F4-F14B-4714-98C2-1C1BE747636C}"/>
              </a:ext>
            </a:extLst>
          </p:cNvPr>
          <p:cNvCxnSpPr>
            <a:stCxn id="75" idx="1"/>
            <a:endCxn id="143" idx="2"/>
          </p:cNvCxnSpPr>
          <p:nvPr/>
        </p:nvCxnSpPr>
        <p:spPr>
          <a:xfrm rot="10800000">
            <a:off x="6175077" y="4939489"/>
            <a:ext cx="1485373" cy="519308"/>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연결선: 구부러짐 53">
            <a:extLst>
              <a:ext uri="{FF2B5EF4-FFF2-40B4-BE49-F238E27FC236}">
                <a16:creationId xmlns:a16="http://schemas.microsoft.com/office/drawing/2014/main" id="{4004B142-BE08-4072-87B0-5E48CDB81497}"/>
              </a:ext>
            </a:extLst>
          </p:cNvPr>
          <p:cNvCxnSpPr>
            <a:cxnSpLocks/>
            <a:stCxn id="143" idx="2"/>
            <a:endCxn id="140" idx="3"/>
          </p:cNvCxnSpPr>
          <p:nvPr/>
        </p:nvCxnSpPr>
        <p:spPr>
          <a:xfrm rot="5400000">
            <a:off x="5264169" y="4438700"/>
            <a:ext cx="410119" cy="1411697"/>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3FAB36F6-3F59-42BD-93C3-FDF7FAE57AE8}"/>
                  </a:ext>
                </a:extLst>
              </p:cNvPr>
              <p:cNvSpPr txBox="1"/>
              <p:nvPr/>
            </p:nvSpPr>
            <p:spPr>
              <a:xfrm>
                <a:off x="4836494" y="5458797"/>
                <a:ext cx="1028487" cy="635559"/>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Z</m:t>
                              </m:r>
                            </m:e>
                            <m:sub>
                              <m:r>
                                <a:rPr lang="en-US" altLang="ko-KR" sz="2000" i="1">
                                  <a:solidFill>
                                    <a:srgbClr val="000000"/>
                                  </a:solidFill>
                                  <a:latin typeface="Cambria Math" panose="02040503050406030204" pitchFamily="18" charset="0"/>
                                </a:rPr>
                                <m:t>2</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lang="en-US" altLang="ko-KR" sz="2000" i="1">
                                  <a:solidFill>
                                    <a:srgbClr val="000000"/>
                                  </a:solidFill>
                                  <a:latin typeface="Cambria Math" panose="02040503050406030204" pitchFamily="18" charset="0"/>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lang="en-US" altLang="ko-KR" sz="2000" i="1">
                          <a:solidFill>
                            <a:srgbClr val="000000"/>
                          </a:solidFill>
                          <a:latin typeface="Cambria Math" panose="02040503050406030204" pitchFamily="18" charset="0"/>
                        </a:rPr>
                        <m:t>1</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46" name="TextBox 45">
                <a:extLst>
                  <a:ext uri="{FF2B5EF4-FFF2-40B4-BE49-F238E27FC236}">
                    <a16:creationId xmlns:a16="http://schemas.microsoft.com/office/drawing/2014/main" id="{3FAB36F6-3F59-42BD-93C3-FDF7FAE57AE8}"/>
                  </a:ext>
                </a:extLst>
              </p:cNvPr>
              <p:cNvSpPr txBox="1">
                <a:spLocks noRot="1" noChangeAspect="1" noMove="1" noResize="1" noEditPoints="1" noAdjustHandles="1" noChangeArrowheads="1" noChangeShapeType="1" noTextEdit="1"/>
              </p:cNvSpPr>
              <p:nvPr/>
            </p:nvSpPr>
            <p:spPr>
              <a:xfrm>
                <a:off x="4836494" y="5458797"/>
                <a:ext cx="1028487" cy="635559"/>
              </a:xfrm>
              <a:prstGeom prst="rect">
                <a:avLst/>
              </a:prstGeom>
              <a:blipFill>
                <a:blip r:embed="rId20"/>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544728221"/>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a:t>
            </a:r>
            <a:r>
              <a:rPr lang="en-US" altLang="ko-KR" sz="2000" b="1">
                <a:solidFill>
                  <a:srgbClr val="000000"/>
                </a:solidFill>
                <a:ea typeface="-2002" pitchFamily="18" charset="-127"/>
              </a:rPr>
              <a:t>backprop </a:t>
            </a:r>
            <a:r>
              <a:rPr lang="ko-KR" altLang="en-US" sz="2000" b="1">
                <a:solidFill>
                  <a:srgbClr val="000000"/>
                </a:solidFill>
                <a:ea typeface="-2002" pitchFamily="18" charset="-127"/>
              </a:rPr>
              <a:t>이해</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EB59C57-7456-46BB-BFE9-6F9B29CEB6E9}"/>
                  </a:ext>
                </a:extLst>
              </p:cNvPr>
              <p:cNvSpPr txBox="1"/>
              <p:nvPr/>
            </p:nvSpPr>
            <p:spPr>
              <a:xfrm>
                <a:off x="611659" y="1981678"/>
                <a:ext cx="8564589" cy="707886"/>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행렬의 구성을 보면 </a:t>
                </a: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a:t>-(Y- </a:t>
                </a:r>
                <a14:m>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𝐴</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sub>
                    </m:sSub>
                  </m:oMath>
                </a14:m>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a:t>) </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의 크기는 </a:t>
                </a: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a:t>(m,1)</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이므로 </a:t>
                </a: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1</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을 타겟의 개수와 동일하게</a:t>
                </a:r>
                <a:endPar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벡터로 만들고</a:t>
                </a:r>
                <a14:m>
                  <m:oMath xmlns:m="http://schemas.openxmlformats.org/officeDocument/2006/math">
                    <m:r>
                      <a:rPr lang="en-US" altLang="ko-KR" sz="2000" b="0" i="0" smtClean="0">
                        <a:solidFill>
                          <a:srgbClr val="000000"/>
                        </a:solidFill>
                        <a:latin typeface="Cambria Math" panose="02040503050406030204" pitchFamily="18" charset="0"/>
                      </a:rPr>
                      <m:t>  </m:t>
                    </m:r>
                  </m:oMath>
                </a14:m>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벡터를 전치하여 </a:t>
                </a: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a:t>-(Y- </a:t>
                </a:r>
                <a14:m>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𝐴</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sub>
                    </m:sSub>
                  </m:oMath>
                </a14:m>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a:t>)</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와 곱해야 한다</a:t>
                </a: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p>
            </p:txBody>
          </p:sp>
        </mc:Choice>
        <mc:Fallback xmlns="">
          <p:sp>
            <p:nvSpPr>
              <p:cNvPr id="41" name="TextBox 40">
                <a:extLst>
                  <a:ext uri="{FF2B5EF4-FFF2-40B4-BE49-F238E27FC236}">
                    <a16:creationId xmlns:a16="http://schemas.microsoft.com/office/drawing/2014/main" id="{7EB59C57-7456-46BB-BFE9-6F9B29CEB6E9}"/>
                  </a:ext>
                </a:extLst>
              </p:cNvPr>
              <p:cNvSpPr txBox="1">
                <a:spLocks noRot="1" noChangeAspect="1" noMove="1" noResize="1" noEditPoints="1" noAdjustHandles="1" noChangeArrowheads="1" noChangeShapeType="1" noTextEdit="1"/>
              </p:cNvSpPr>
              <p:nvPr/>
            </p:nvSpPr>
            <p:spPr>
              <a:xfrm>
                <a:off x="611659" y="1981678"/>
                <a:ext cx="8564589" cy="707886"/>
              </a:xfrm>
              <a:prstGeom prst="rect">
                <a:avLst/>
              </a:prstGeom>
              <a:blipFill>
                <a:blip r:embed="rId3"/>
                <a:stretch>
                  <a:fillRect l="-712" t="-6897" b="-1465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5BD3A56-2477-40AA-9701-DA9A0B1E8774}"/>
                  </a:ext>
                </a:extLst>
              </p:cNvPr>
              <p:cNvSpPr txBox="1"/>
              <p:nvPr/>
            </p:nvSpPr>
            <p:spPr>
              <a:xfrm>
                <a:off x="493444" y="3047645"/>
                <a:ext cx="8294002" cy="1360629"/>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m:t>
                          </m:r>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𝐿</m:t>
                          </m:r>
                        </m:num>
                        <m:den>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lang="en-US" altLang="ko-KR" sz="2400" i="1">
                                  <a:solidFill>
                                    <a:srgbClr val="000000"/>
                                  </a:solidFill>
                                  <a:latin typeface="Cambria Math" panose="02040503050406030204" pitchFamily="18" charset="0"/>
                                </a:rPr>
                                <m:t>𝑏</m:t>
                              </m:r>
                            </m:e>
                            <m:sub>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rPr>
                                <m:t>2</m:t>
                              </m:r>
                            </m:sub>
                          </m:sSub>
                        </m:den>
                      </m:f>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m:t>
                      </m:r>
                      <m:f>
                        <m:fPr>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m:t>
                          </m:r>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𝐿</m:t>
                          </m:r>
                        </m:num>
                        <m:den>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rPr>
                              </m:ctrlPr>
                            </m:sSubPr>
                            <m:e>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𝑍</m:t>
                              </m:r>
                            </m:e>
                            <m:sub>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rPr>
                                <m:t>2</m:t>
                              </m:r>
                            </m:sub>
                          </m:sSub>
                        </m:den>
                      </m:f>
                      <m:f>
                        <m:fPr>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rPr>
                              </m:ctrlPr>
                            </m:sSubPr>
                            <m:e>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𝑍</m:t>
                              </m:r>
                            </m:e>
                            <m:sub>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rPr>
                                <m:t>2</m:t>
                              </m:r>
                            </m:sub>
                          </m:sSub>
                        </m:num>
                        <m:den>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lang="en-US" altLang="ko-KR" sz="2400" i="1">
                                  <a:solidFill>
                                    <a:srgbClr val="000000"/>
                                  </a:solidFill>
                                  <a:latin typeface="Cambria Math" panose="02040503050406030204" pitchFamily="18" charset="0"/>
                                </a:rPr>
                                <m:t>𝑏</m:t>
                              </m:r>
                            </m:e>
                            <m:sub>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rPr>
                                <m:t>2</m:t>
                              </m:r>
                            </m:sub>
                          </m:sSub>
                        </m:den>
                      </m:f>
                      <m:r>
                        <a:rPr kumimoji="1" lang="en-US" altLang="ko-KR" sz="2400" b="0" i="0" u="none" strike="noStrike" kern="1200" cap="none" spc="0" normalizeH="0" baseline="0" noProof="0">
                          <a:ln>
                            <a:noFill/>
                          </a:ln>
                          <a:solidFill>
                            <a:srgbClr val="000000"/>
                          </a:solidFill>
                          <a:effectLst/>
                          <a:uLnTx/>
                          <a:uFillTx/>
                          <a:latin typeface="Cambria Math" panose="02040503050406030204" pitchFamily="18" charset="0"/>
                          <a:cs typeface="+mn-cs"/>
                        </a:rPr>
                        <m:t>=</m:t>
                      </m:r>
                      <m:sSup>
                        <m:sSupPr>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pPr>
                        <m:e>
                          <m:r>
                            <a:rPr lang="en-US" altLang="ko-KR" sz="2400" i="1">
                              <a:solidFill>
                                <a:srgbClr val="000000"/>
                              </a:solidFill>
                              <a:latin typeface="Cambria Math" panose="02040503050406030204" pitchFamily="18" charset="0"/>
                            </a:rPr>
                            <m:t>1</m:t>
                          </m:r>
                        </m:e>
                        <m:sup>
                          <m:r>
                            <m:rPr>
                              <m:sty m:val="p"/>
                            </m:rPr>
                            <a:rPr lang="en-US" altLang="ko-KR" sz="2400" i="1">
                              <a:solidFill>
                                <a:srgbClr val="000000"/>
                              </a:solidFill>
                              <a:latin typeface="Cambria Math" panose="02040503050406030204" pitchFamily="18" charset="0"/>
                            </a:rPr>
                            <m:t>T</m:t>
                          </m:r>
                        </m:sup>
                      </m:sSup>
                      <m:r>
                        <a:rPr lang="en-US" altLang="ko-KR" sz="2400" i="1">
                          <a:solidFill>
                            <a:srgbClr val="000000"/>
                          </a:solidFill>
                          <a:latin typeface="Cambria Math" panose="02040503050406030204" pitchFamily="18" charset="0"/>
                        </a:rPr>
                        <m:t>(</m:t>
                      </m:r>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cs typeface="+mn-cs"/>
                        </a:rPr>
                        <m:t>𝑌</m:t>
                      </m:r>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cs typeface="+mn-cs"/>
                        </a:rPr>
                        <m:t> − </m:t>
                      </m:r>
                      <m:sSub>
                        <m:sSubPr>
                          <m:ctrlP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cs typeface="+mn-cs"/>
                            </a:rPr>
                            <m:t>𝐴</m:t>
                          </m:r>
                        </m:e>
                        <m:sub>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lang="en-US" altLang="ko-KR" sz="2400" i="1">
                          <a:solidFill>
                            <a:srgbClr val="000000"/>
                          </a:solidFill>
                          <a:latin typeface="Cambria Math" panose="02040503050406030204" pitchFamily="18" charset="0"/>
                        </a:rPr>
                        <m:t>)</m:t>
                      </m:r>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1" lang="en-US" altLang="ko-KR" sz="2400" b="0" i="0" u="none" strike="noStrike" kern="1200" cap="none" spc="0" normalizeH="0" baseline="0" noProof="0">
                          <a:ln>
                            <a:noFill/>
                          </a:ln>
                          <a:solidFill>
                            <a:srgbClr val="000000"/>
                          </a:solidFill>
                          <a:effectLst/>
                          <a:uLnTx/>
                          <a:uFillTx/>
                          <a:latin typeface="Cambria Math" panose="02040503050406030204" pitchFamily="18" charset="0"/>
                          <a:cs typeface="+mn-cs"/>
                        </a:rPr>
                        <m:t>=</m:t>
                      </m:r>
                      <m:d>
                        <m:dPr>
                          <m:begChr m:val="["/>
                          <m:endChr m:val="]"/>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m>
                            <m:mPr>
                              <m:mcs>
                                <m:mc>
                                  <m:mcPr>
                                    <m:count m:val="3"/>
                                    <m:mcJc m:val="center"/>
                                  </m:mcPr>
                                </m:mc>
                              </m:mcs>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mPr>
                            <m:mr>
                              <m:e>
                                <m:r>
                                  <m:rPr>
                                    <m:brk m:alnAt="7"/>
                                  </m:rPr>
                                  <a:rPr lang="en-US" altLang="ko-KR" sz="2400" i="1">
                                    <a:solidFill>
                                      <a:srgbClr val="000000"/>
                                    </a:solidFill>
                                    <a:latin typeface="Cambria Math" panose="02040503050406030204" pitchFamily="18" charset="0"/>
                                  </a:rPr>
                                  <m:t>1</m:t>
                                </m:r>
                              </m:e>
                              <m:e>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e>
                              <m:e>
                                <m:r>
                                  <a:rPr lang="en-US" altLang="ko-KR" sz="2400" i="1">
                                    <a:solidFill>
                                      <a:srgbClr val="000000"/>
                                    </a:solidFill>
                                    <a:latin typeface="Cambria Math" panose="02040503050406030204" pitchFamily="18" charset="0"/>
                                  </a:rPr>
                                  <m:t>1</m:t>
                                </m:r>
                              </m:e>
                            </m:mr>
                          </m:m>
                        </m:e>
                      </m:d>
                      <m:d>
                        <m:dPr>
                          <m:begChr m:val="["/>
                          <m:endChr m:val="]"/>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eqArr>
                            <m:eqArrPr>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eqArrPr>
                            <m:e>
                              <m:m>
                                <m:mPr>
                                  <m:mcs>
                                    <m:mc>
                                      <m:mcPr>
                                        <m:count m:val="1"/>
                                        <m:mcJc m:val="center"/>
                                      </m:mcPr>
                                    </m:mc>
                                  </m:mcs>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mPr>
                                <m:mr>
                                  <m:e>
                                    <m:r>
                                      <m:rPr>
                                        <m:brk m:alnAt="7"/>
                                      </m:rP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cs typeface="+mn-cs"/>
                                      </a:rPr>
                                      <m:t>0</m:t>
                                    </m:r>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cs typeface="+mn-cs"/>
                                      </a:rPr>
                                      <m:t>.7</m:t>
                                    </m:r>
                                  </m:e>
                                </m:mr>
                                <m:mr>
                                  <m:e>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cs typeface="+mn-cs"/>
                                      </a:rPr>
                                      <m:t>0.3</m:t>
                                    </m:r>
                                  </m:e>
                                </m:mr>
                                <m:mr>
                                  <m:e>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e>
                                </m:mr>
                              </m:m>
                            </m:e>
                            <m:e>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cs typeface="+mn-cs"/>
                                </a:rPr>
                                <m:t>0.6</m:t>
                              </m:r>
                            </m:e>
                          </m:eqArr>
                        </m:e>
                      </m:d>
                      <m:r>
                        <a:rPr kumimoji="1" lang="en-US" altLang="ko-KR" sz="2400" b="0" i="0" u="none" strike="noStrike" kern="1200" cap="none" spc="0" normalizeH="0" baseline="0" noProof="0">
                          <a:ln>
                            <a:noFill/>
                          </a:ln>
                          <a:solidFill>
                            <a:srgbClr val="000000"/>
                          </a:solidFill>
                          <a:effectLst/>
                          <a:uLnTx/>
                          <a:uFillTx/>
                          <a:latin typeface="Cambria Math" panose="02040503050406030204" pitchFamily="18" charset="0"/>
                          <a:cs typeface="+mn-cs"/>
                        </a:rPr>
                        <m:t>=</m:t>
                      </m:r>
                      <m:r>
                        <a:rPr lang="en-US" altLang="ko-KR" sz="2400" i="1">
                          <a:solidFill>
                            <a:srgbClr val="000000"/>
                          </a:solidFill>
                          <a:latin typeface="Cambria Math" panose="02040503050406030204" pitchFamily="18" charset="0"/>
                        </a:rPr>
                        <m:t>0</m:t>
                      </m:r>
                      <m:r>
                        <a:rPr lang="en-US" altLang="ko-KR" sz="2400" i="1">
                          <a:solidFill>
                            <a:srgbClr val="000000"/>
                          </a:solidFill>
                          <a:latin typeface="Cambria Math" panose="02040503050406030204" pitchFamily="18" charset="0"/>
                          <a:ea typeface="굴림" pitchFamily="50" charset="-127"/>
                        </a:rPr>
                        <m:t>.18</m:t>
                      </m:r>
                    </m:oMath>
                  </m:oMathPara>
                </a14:m>
                <a:endParaRPr kumimoji="1" lang="ko-KR" altLang="en-US" sz="24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42" name="TextBox 41">
                <a:extLst>
                  <a:ext uri="{FF2B5EF4-FFF2-40B4-BE49-F238E27FC236}">
                    <a16:creationId xmlns:a16="http://schemas.microsoft.com/office/drawing/2014/main" id="{75BD3A56-2477-40AA-9701-DA9A0B1E8774}"/>
                  </a:ext>
                </a:extLst>
              </p:cNvPr>
              <p:cNvSpPr txBox="1">
                <a:spLocks noRot="1" noChangeAspect="1" noMove="1" noResize="1" noEditPoints="1" noAdjustHandles="1" noChangeArrowheads="1" noChangeShapeType="1" noTextEdit="1"/>
              </p:cNvSpPr>
              <p:nvPr/>
            </p:nvSpPr>
            <p:spPr>
              <a:xfrm>
                <a:off x="493444" y="3047645"/>
                <a:ext cx="8294002" cy="1360629"/>
              </a:xfrm>
              <a:prstGeom prst="rect">
                <a:avLst/>
              </a:prstGeom>
              <a:blipFill>
                <a:blip r:embed="rId4"/>
                <a:stretch>
                  <a:fillRect/>
                </a:stretch>
              </a:blipFill>
            </p:spPr>
            <p:txBody>
              <a:bodyPr/>
              <a:lstStyle/>
              <a:p>
                <a:r>
                  <a:rPr lang="ko-KR" altLang="en-US">
                    <a:noFill/>
                  </a:rPr>
                  <a:t> </a:t>
                </a:r>
              </a:p>
            </p:txBody>
          </p:sp>
        </mc:Fallback>
      </mc:AlternateContent>
      <p:sp>
        <p:nvSpPr>
          <p:cNvPr id="44" name="TextBox 43">
            <a:extLst>
              <a:ext uri="{FF2B5EF4-FFF2-40B4-BE49-F238E27FC236}">
                <a16:creationId xmlns:a16="http://schemas.microsoft.com/office/drawing/2014/main" id="{69AA03AC-A147-415D-9DBB-1B32F6C5DEB7}"/>
              </a:ext>
            </a:extLst>
          </p:cNvPr>
          <p:cNvSpPr txBox="1"/>
          <p:nvPr/>
        </p:nvSpPr>
        <p:spPr>
          <a:xfrm>
            <a:off x="6006791" y="4132828"/>
            <a:ext cx="863141" cy="369332"/>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800" b="0" i="0" u="none" strike="noStrike" kern="1200" cap="none" spc="0" normalizeH="0" baseline="0" noProof="0">
                <a:ln>
                  <a:noFill/>
                </a:ln>
                <a:solidFill>
                  <a:srgbClr val="3399FF"/>
                </a:solidFill>
                <a:effectLst/>
                <a:uLnTx/>
                <a:uFillTx/>
                <a:latin typeface="고도 M" panose="02000503000000020004" pitchFamily="2" charset="-127"/>
                <a:ea typeface="고도 M" panose="02000503000000020004" pitchFamily="2" charset="-127"/>
                <a:cs typeface="+mn-cs"/>
              </a:rPr>
              <a:t>m</a:t>
            </a:r>
            <a:r>
              <a:rPr kumimoji="1" lang="ko-KR" altLang="en-US" sz="1800" b="0" i="0" u="none" strike="noStrike" kern="1200" cap="none" spc="0" normalizeH="0" baseline="0" noProof="0">
                <a:ln>
                  <a:noFill/>
                </a:ln>
                <a:solidFill>
                  <a:srgbClr val="3399FF"/>
                </a:solidFill>
                <a:effectLst/>
                <a:uLnTx/>
                <a:uFillTx/>
                <a:latin typeface="고도 M" panose="02000503000000020004" pitchFamily="2" charset="-127"/>
                <a:ea typeface="고도 M" panose="02000503000000020004" pitchFamily="2" charset="-127"/>
                <a:cs typeface="+mn-cs"/>
              </a:rPr>
              <a:t>개</a:t>
            </a:r>
          </a:p>
        </p:txBody>
      </p:sp>
      <p:sp>
        <p:nvSpPr>
          <p:cNvPr id="45" name="오른쪽 중괄호 44">
            <a:extLst>
              <a:ext uri="{FF2B5EF4-FFF2-40B4-BE49-F238E27FC236}">
                <a16:creationId xmlns:a16="http://schemas.microsoft.com/office/drawing/2014/main" id="{4D1E0A7D-F7E6-457F-B6AC-D28C812A3A36}"/>
              </a:ext>
            </a:extLst>
          </p:cNvPr>
          <p:cNvSpPr/>
          <p:nvPr/>
        </p:nvSpPr>
        <p:spPr>
          <a:xfrm rot="5400000">
            <a:off x="6155498" y="3360563"/>
            <a:ext cx="200674" cy="1330711"/>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3399FF"/>
              </a:solidFill>
              <a:effectLst/>
              <a:uLnTx/>
              <a:uFillTx/>
              <a:latin typeface="굴림"/>
              <a:ea typeface="굴림"/>
              <a:cs typeface="+mn-cs"/>
            </a:endParaRPr>
          </a:p>
        </p:txBody>
      </p:sp>
      <p:sp>
        <p:nvSpPr>
          <p:cNvPr id="55" name="TextBox 54">
            <a:extLst>
              <a:ext uri="{FF2B5EF4-FFF2-40B4-BE49-F238E27FC236}">
                <a16:creationId xmlns:a16="http://schemas.microsoft.com/office/drawing/2014/main" id="{065A036D-DE79-44E5-839A-BD0DF83CDB56}"/>
              </a:ext>
            </a:extLst>
          </p:cNvPr>
          <p:cNvSpPr txBox="1"/>
          <p:nvPr/>
        </p:nvSpPr>
        <p:spPr>
          <a:xfrm>
            <a:off x="6459661" y="4598303"/>
            <a:ext cx="1785589" cy="338554"/>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600" b="0" i="0" u="none" strike="noStrike" kern="1200" cap="none" spc="0" normalizeH="0" baseline="0" noProof="0">
                <a:ln>
                  <a:noFill/>
                </a:ln>
                <a:solidFill>
                  <a:srgbClr val="3399FF"/>
                </a:solidFill>
                <a:effectLst/>
                <a:uLnTx/>
                <a:uFillTx/>
                <a:latin typeface="고도 M" panose="02000503000000020004" pitchFamily="2" charset="-127"/>
                <a:ea typeface="고도 M" panose="02000503000000020004" pitchFamily="2" charset="-127"/>
                <a:cs typeface="+mn-cs"/>
              </a:rPr>
              <a:t>타깃과 예측의 차이</a:t>
            </a:r>
          </a:p>
        </p:txBody>
      </p:sp>
      <p:cxnSp>
        <p:nvCxnSpPr>
          <p:cNvPr id="62" name="직선 화살표 연결선 61">
            <a:extLst>
              <a:ext uri="{FF2B5EF4-FFF2-40B4-BE49-F238E27FC236}">
                <a16:creationId xmlns:a16="http://schemas.microsoft.com/office/drawing/2014/main" id="{9B4A033F-6232-4CFB-8E50-0B703E5F4572}"/>
              </a:ext>
            </a:extLst>
          </p:cNvPr>
          <p:cNvCxnSpPr>
            <a:cxnSpLocks/>
          </p:cNvCxnSpPr>
          <p:nvPr/>
        </p:nvCxnSpPr>
        <p:spPr>
          <a:xfrm flipH="1" flipV="1">
            <a:off x="7352455" y="4414846"/>
            <a:ext cx="1" cy="183457"/>
          </a:xfrm>
          <a:prstGeom prst="straightConnector1">
            <a:avLst/>
          </a:prstGeom>
          <a:ln w="28575">
            <a:solidFill>
              <a:srgbClr val="3399FF"/>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C7ACD604-293F-46BE-A106-3F941DEB485B}"/>
                  </a:ext>
                </a:extLst>
              </p:cNvPr>
              <p:cNvSpPr txBox="1"/>
              <p:nvPr/>
            </p:nvSpPr>
            <p:spPr>
              <a:xfrm>
                <a:off x="574489" y="1204271"/>
                <a:ext cx="4157933" cy="400110"/>
              </a:xfrm>
              <a:prstGeom prst="rect">
                <a:avLst/>
              </a:prstGeom>
              <a:noFill/>
            </p:spPr>
            <p:txBody>
              <a:bodyPr wrap="none" rtlCol="0">
                <a:spAutoFit/>
              </a:bodyPr>
              <a:lstStyle/>
              <a:p>
                <a:pPr lvl="0"/>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절편 </a:t>
                </a:r>
                <a14:m>
                  <m:oMath xmlns:m="http://schemas.openxmlformats.org/officeDocument/2006/math">
                    <m:sSub>
                      <m:sSubPr>
                        <m:ctrlPr>
                          <a:rPr lang="en-US" altLang="ko-KR" sz="2000" b="1" i="1">
                            <a:solidFill>
                              <a:srgbClr val="000000"/>
                            </a:solidFill>
                            <a:latin typeface="Cambria Math" panose="02040503050406030204" pitchFamily="18" charset="0"/>
                          </a:rPr>
                        </m:ctrlPr>
                      </m:sSubPr>
                      <m:e>
                        <m:r>
                          <a:rPr lang="en-US" altLang="ko-KR" sz="2000" b="1" i="1">
                            <a:solidFill>
                              <a:srgbClr val="000000"/>
                            </a:solidFill>
                            <a:latin typeface="Cambria Math" panose="02040503050406030204" pitchFamily="18" charset="0"/>
                          </a:rPr>
                          <m:t>𝒃</m:t>
                        </m:r>
                      </m:e>
                      <m:sub>
                        <m:r>
                          <a:rPr lang="en-US" altLang="ko-KR" sz="2000" b="1" i="1">
                            <a:solidFill>
                              <a:srgbClr val="000000"/>
                            </a:solidFill>
                            <a:latin typeface="Cambria Math" panose="02040503050406030204" pitchFamily="18" charset="0"/>
                          </a:rPr>
                          <m:t>𝟐</m:t>
                        </m:r>
                      </m:sub>
                    </m:sSub>
                    <m:r>
                      <a:rPr lang="en-US" altLang="ko-KR" sz="2000" b="1" i="1">
                        <a:solidFill>
                          <a:srgbClr val="000000"/>
                        </a:solidFill>
                        <a:latin typeface="Cambria Math" panose="02040503050406030204" pitchFamily="18" charset="0"/>
                      </a:rPr>
                      <m:t> </m:t>
                    </m:r>
                  </m:oMath>
                </a14:m>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대하여 손실 함수를 미분한다</a:t>
                </a: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endPar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Choice>
        <mc:Fallback xmlns="">
          <p:sp>
            <p:nvSpPr>
              <p:cNvPr id="14" name="TextBox 13">
                <a:extLst>
                  <a:ext uri="{FF2B5EF4-FFF2-40B4-BE49-F238E27FC236}">
                    <a16:creationId xmlns:a16="http://schemas.microsoft.com/office/drawing/2014/main" id="{C7ACD604-293F-46BE-A106-3F941DEB485B}"/>
                  </a:ext>
                </a:extLst>
              </p:cNvPr>
              <p:cNvSpPr txBox="1">
                <a:spLocks noRot="1" noChangeAspect="1" noMove="1" noResize="1" noEditPoints="1" noAdjustHandles="1" noChangeArrowheads="1" noChangeShapeType="1" noTextEdit="1"/>
              </p:cNvSpPr>
              <p:nvPr/>
            </p:nvSpPr>
            <p:spPr>
              <a:xfrm>
                <a:off x="574489" y="1204271"/>
                <a:ext cx="4157933" cy="400110"/>
              </a:xfrm>
              <a:prstGeom prst="rect">
                <a:avLst/>
              </a:prstGeom>
              <a:blipFill>
                <a:blip r:embed="rId5"/>
                <a:stretch>
                  <a:fillRect l="-1466" t="-9231" r="-733" b="-27692"/>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387016091"/>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타원 60">
            <a:extLst>
              <a:ext uri="{FF2B5EF4-FFF2-40B4-BE49-F238E27FC236}">
                <a16:creationId xmlns:a16="http://schemas.microsoft.com/office/drawing/2014/main" id="{EBBC7F3D-6C27-4D01-A877-C53A8305FA21}"/>
              </a:ext>
            </a:extLst>
          </p:cNvPr>
          <p:cNvSpPr/>
          <p:nvPr/>
        </p:nvSpPr>
        <p:spPr>
          <a:xfrm>
            <a:off x="3312625"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98" name="타원 97">
            <a:extLst>
              <a:ext uri="{FF2B5EF4-FFF2-40B4-BE49-F238E27FC236}">
                <a16:creationId xmlns:a16="http://schemas.microsoft.com/office/drawing/2014/main" id="{FB81E584-17DD-44C2-9B53-1D6C66BF8EF9}"/>
              </a:ext>
            </a:extLst>
          </p:cNvPr>
          <p:cNvSpPr/>
          <p:nvPr/>
        </p:nvSpPr>
        <p:spPr>
          <a:xfrm>
            <a:off x="1657488"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99" name="타원 98">
            <a:extLst>
              <a:ext uri="{FF2B5EF4-FFF2-40B4-BE49-F238E27FC236}">
                <a16:creationId xmlns:a16="http://schemas.microsoft.com/office/drawing/2014/main" id="{22875AE1-8EFC-4F66-8FCD-7408BC41E70E}"/>
              </a:ext>
            </a:extLst>
          </p:cNvPr>
          <p:cNvSpPr/>
          <p:nvPr/>
        </p:nvSpPr>
        <p:spPr>
          <a:xfrm>
            <a:off x="4912282"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a:t>
            </a:r>
            <a:r>
              <a:rPr lang="en-US" altLang="ko-KR" sz="2000" b="1">
                <a:solidFill>
                  <a:srgbClr val="000000"/>
                </a:solidFill>
                <a:ea typeface="-2002" pitchFamily="18" charset="-127"/>
              </a:rPr>
              <a:t>backprop </a:t>
            </a:r>
            <a:r>
              <a:rPr lang="ko-KR" altLang="en-US" sz="2000" b="1">
                <a:solidFill>
                  <a:srgbClr val="000000"/>
                </a:solidFill>
                <a:ea typeface="-2002" pitchFamily="18" charset="-127"/>
              </a:rPr>
              <a:t>이해</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cxnSp>
        <p:nvCxnSpPr>
          <p:cNvPr id="48" name="직선 화살표 연결선 47">
            <a:extLst>
              <a:ext uri="{FF2B5EF4-FFF2-40B4-BE49-F238E27FC236}">
                <a16:creationId xmlns:a16="http://schemas.microsoft.com/office/drawing/2014/main" id="{A6E6EE73-C71D-432C-AB0D-33063DDD8F65}"/>
              </a:ext>
            </a:extLst>
          </p:cNvPr>
          <p:cNvCxnSpPr>
            <a:cxnSpLocks/>
            <a:stCxn id="52" idx="3"/>
          </p:cNvCxnSpPr>
          <p:nvPr/>
        </p:nvCxnSpPr>
        <p:spPr>
          <a:xfrm flipV="1">
            <a:off x="1042769" y="4570807"/>
            <a:ext cx="611206" cy="128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a16="http://schemas.microsoft.com/office/drawing/2014/main" id="{6E3DECBD-3BA2-4C73-A14D-4131CC63A35E}"/>
              </a:ext>
            </a:extLst>
          </p:cNvPr>
          <p:cNvCxnSpPr>
            <a:cxnSpLocks/>
            <a:endCxn id="98" idx="1"/>
          </p:cNvCxnSpPr>
          <p:nvPr/>
        </p:nvCxnSpPr>
        <p:spPr>
          <a:xfrm>
            <a:off x="1388858" y="3862287"/>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8345A5DE-B81D-49A6-ADA3-745BAE47FBC8}"/>
              </a:ext>
            </a:extLst>
          </p:cNvPr>
          <p:cNvCxnSpPr>
            <a:cxnSpLocks/>
            <a:endCxn id="98" idx="3"/>
          </p:cNvCxnSpPr>
          <p:nvPr/>
        </p:nvCxnSpPr>
        <p:spPr>
          <a:xfrm flipV="1">
            <a:off x="1380880" y="4832528"/>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352E644A-F660-4664-B2D1-364E536456A1}"/>
                  </a:ext>
                </a:extLst>
              </p:cNvPr>
              <p:cNvSpPr txBox="1"/>
              <p:nvPr/>
            </p:nvSpPr>
            <p:spPr>
              <a:xfrm>
                <a:off x="989082" y="349283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51" name="TextBox 50">
                <a:extLst>
                  <a:ext uri="{FF2B5EF4-FFF2-40B4-BE49-F238E27FC236}">
                    <a16:creationId xmlns:a16="http://schemas.microsoft.com/office/drawing/2014/main" id="{352E644A-F660-4664-B2D1-364E536456A1}"/>
                  </a:ext>
                </a:extLst>
              </p:cNvPr>
              <p:cNvSpPr txBox="1">
                <a:spLocks noRot="1" noChangeAspect="1" noMove="1" noResize="1" noEditPoints="1" noAdjustHandles="1" noChangeArrowheads="1" noChangeShapeType="1" noTextEdit="1"/>
              </p:cNvSpPr>
              <p:nvPr/>
            </p:nvSpPr>
            <p:spPr>
              <a:xfrm>
                <a:off x="989082" y="3492833"/>
                <a:ext cx="386575" cy="400110"/>
              </a:xfrm>
              <a:prstGeom prst="rect">
                <a:avLst/>
              </a:prstGeom>
              <a:blipFill>
                <a:blip r:embed="rId3"/>
                <a:stretch>
                  <a:fillRect r="-20313" b="-1515"/>
                </a:stretch>
              </a:blipFill>
            </p:spPr>
            <p:txBody>
              <a:bodyPr/>
              <a:lstStyle/>
              <a:p>
                <a:r>
                  <a:rPr lang="ko-KR" altLang="en-US">
                    <a:noFill/>
                  </a:rPr>
                  <a:t> </a:t>
                </a:r>
              </a:p>
            </p:txBody>
          </p:sp>
        </mc:Fallback>
      </mc:AlternateContent>
      <p:sp>
        <p:nvSpPr>
          <p:cNvPr id="52" name="TextBox 51">
            <a:extLst>
              <a:ext uri="{FF2B5EF4-FFF2-40B4-BE49-F238E27FC236}">
                <a16:creationId xmlns:a16="http://schemas.microsoft.com/office/drawing/2014/main" id="{780664E7-87F6-4E92-9735-1A5A60C33D38}"/>
              </a:ext>
            </a:extLst>
          </p:cNvPr>
          <p:cNvSpPr txBox="1"/>
          <p:nvPr/>
        </p:nvSpPr>
        <p:spPr>
          <a:xfrm>
            <a:off x="656194" y="4372034"/>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99944B82-1647-4914-8E04-222997350FA3}"/>
                  </a:ext>
                </a:extLst>
              </p:cNvPr>
              <p:cNvSpPr txBox="1"/>
              <p:nvPr/>
            </p:nvSpPr>
            <p:spPr>
              <a:xfrm>
                <a:off x="1042769" y="5116084"/>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53" name="TextBox 52">
                <a:extLst>
                  <a:ext uri="{FF2B5EF4-FFF2-40B4-BE49-F238E27FC236}">
                    <a16:creationId xmlns:a16="http://schemas.microsoft.com/office/drawing/2014/main" id="{99944B82-1647-4914-8E04-222997350FA3}"/>
                  </a:ext>
                </a:extLst>
              </p:cNvPr>
              <p:cNvSpPr txBox="1">
                <a:spLocks noRot="1" noChangeAspect="1" noMove="1" noResize="1" noEditPoints="1" noAdjustHandles="1" noChangeArrowheads="1" noChangeShapeType="1" noTextEdit="1"/>
              </p:cNvSpPr>
              <p:nvPr/>
            </p:nvSpPr>
            <p:spPr>
              <a:xfrm>
                <a:off x="1042769" y="5116084"/>
                <a:ext cx="386575" cy="400110"/>
              </a:xfrm>
              <a:prstGeom prst="rect">
                <a:avLst/>
              </a:prstGeom>
              <a:blipFill>
                <a:blip r:embed="rId4"/>
                <a:stretch>
                  <a:fillRect r="-3175" b="-3030"/>
                </a:stretch>
              </a:blipFill>
            </p:spPr>
            <p:txBody>
              <a:bodyPr/>
              <a:lstStyle/>
              <a:p>
                <a:r>
                  <a:rPr lang="ko-KR" altLang="en-US">
                    <a:noFill/>
                  </a:rPr>
                  <a:t> </a:t>
                </a:r>
              </a:p>
            </p:txBody>
          </p:sp>
        </mc:Fallback>
      </mc:AlternateContent>
      <p:cxnSp>
        <p:nvCxnSpPr>
          <p:cNvPr id="56" name="직선 화살표 연결선 55">
            <a:extLst>
              <a:ext uri="{FF2B5EF4-FFF2-40B4-BE49-F238E27FC236}">
                <a16:creationId xmlns:a16="http://schemas.microsoft.com/office/drawing/2014/main" id="{2148893F-59A3-45DB-8579-C4448D5F015D}"/>
              </a:ext>
            </a:extLst>
          </p:cNvPr>
          <p:cNvCxnSpPr>
            <a:cxnSpLocks/>
            <a:stCxn id="98" idx="6"/>
            <a:endCxn id="61" idx="2"/>
          </p:cNvCxnSpPr>
          <p:nvPr/>
        </p:nvCxnSpPr>
        <p:spPr>
          <a:xfrm>
            <a:off x="2464090" y="4547351"/>
            <a:ext cx="84853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5F69D3F1-BDF3-4FD1-BCCA-3383D0A3EE2A}"/>
                  </a:ext>
                </a:extLst>
              </p:cNvPr>
              <p:cNvSpPr txBox="1"/>
              <p:nvPr/>
            </p:nvSpPr>
            <p:spPr>
              <a:xfrm>
                <a:off x="2709180" y="457151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57" name="TextBox 56">
                <a:extLst>
                  <a:ext uri="{FF2B5EF4-FFF2-40B4-BE49-F238E27FC236}">
                    <a16:creationId xmlns:a16="http://schemas.microsoft.com/office/drawing/2014/main" id="{5F69D3F1-BDF3-4FD1-BCCA-3383D0A3EE2A}"/>
                  </a:ext>
                </a:extLst>
              </p:cNvPr>
              <p:cNvSpPr txBox="1">
                <a:spLocks noRot="1" noChangeAspect="1" noMove="1" noResize="1" noEditPoints="1" noAdjustHandles="1" noChangeArrowheads="1" noChangeShapeType="1" noTextEdit="1"/>
              </p:cNvSpPr>
              <p:nvPr/>
            </p:nvSpPr>
            <p:spPr>
              <a:xfrm>
                <a:off x="2709180" y="4571513"/>
                <a:ext cx="386575" cy="400110"/>
              </a:xfrm>
              <a:prstGeom prst="rect">
                <a:avLst/>
              </a:prstGeom>
              <a:blipFill>
                <a:blip r:embed="rId5"/>
                <a:stretch>
                  <a:fillRect r="-1563" b="-1515"/>
                </a:stretch>
              </a:blipFill>
            </p:spPr>
            <p:txBody>
              <a:bodyPr/>
              <a:lstStyle/>
              <a:p>
                <a:r>
                  <a:rPr lang="ko-KR" altLang="en-US">
                    <a:noFill/>
                  </a:rPr>
                  <a:t> </a:t>
                </a:r>
              </a:p>
            </p:txBody>
          </p:sp>
        </mc:Fallback>
      </mc:AlternateContent>
      <p:sp>
        <p:nvSpPr>
          <p:cNvPr id="58" name="타원 57">
            <a:extLst>
              <a:ext uri="{FF2B5EF4-FFF2-40B4-BE49-F238E27FC236}">
                <a16:creationId xmlns:a16="http://schemas.microsoft.com/office/drawing/2014/main" id="{6598001B-7771-4B4B-B73C-51122852F1DF}"/>
              </a:ext>
            </a:extLst>
          </p:cNvPr>
          <p:cNvSpPr/>
          <p:nvPr/>
        </p:nvSpPr>
        <p:spPr>
          <a:xfrm>
            <a:off x="8141813"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70C2C141-57C1-4BE4-A1CE-B15C30D3B81A}"/>
                  </a:ext>
                </a:extLst>
              </p:cNvPr>
              <p:cNvSpPr txBox="1"/>
              <p:nvPr/>
            </p:nvSpPr>
            <p:spPr>
              <a:xfrm>
                <a:off x="9660337" y="4316518"/>
                <a:ext cx="386575" cy="461665"/>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accPr>
                        <m:e>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𝑦</m:t>
                          </m:r>
                        </m:e>
                      </m:acc>
                    </m:oMath>
                  </m:oMathPara>
                </a14:m>
                <a:endParaRPr kumimoji="1" lang="ko-KR" altLang="en-US" sz="24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59" name="TextBox 58">
                <a:extLst>
                  <a:ext uri="{FF2B5EF4-FFF2-40B4-BE49-F238E27FC236}">
                    <a16:creationId xmlns:a16="http://schemas.microsoft.com/office/drawing/2014/main" id="{70C2C141-57C1-4BE4-A1CE-B15C30D3B81A}"/>
                  </a:ext>
                </a:extLst>
              </p:cNvPr>
              <p:cNvSpPr txBox="1">
                <a:spLocks noRot="1" noChangeAspect="1" noMove="1" noResize="1" noEditPoints="1" noAdjustHandles="1" noChangeArrowheads="1" noChangeShapeType="1" noTextEdit="1"/>
              </p:cNvSpPr>
              <p:nvPr/>
            </p:nvSpPr>
            <p:spPr>
              <a:xfrm>
                <a:off x="9660337" y="4316518"/>
                <a:ext cx="386575" cy="461665"/>
              </a:xfrm>
              <a:prstGeom prst="rect">
                <a:avLst/>
              </a:prstGeom>
              <a:blipFill>
                <a:blip r:embed="rId6"/>
                <a:stretch>
                  <a:fillRect l="-1587" t="-3947" r="-19048" b="-10526"/>
                </a:stretch>
              </a:blipFill>
            </p:spPr>
            <p:txBody>
              <a:bodyPr/>
              <a:lstStyle/>
              <a:p>
                <a:r>
                  <a:rPr lang="ko-KR" altLang="en-US">
                    <a:noFill/>
                  </a:rPr>
                  <a:t> </a:t>
                </a:r>
              </a:p>
            </p:txBody>
          </p:sp>
        </mc:Fallback>
      </mc:AlternateContent>
      <p:cxnSp>
        <p:nvCxnSpPr>
          <p:cNvPr id="60" name="직선 화살표 연결선 59">
            <a:extLst>
              <a:ext uri="{FF2B5EF4-FFF2-40B4-BE49-F238E27FC236}">
                <a16:creationId xmlns:a16="http://schemas.microsoft.com/office/drawing/2014/main" id="{5A0D5704-62A1-49A3-936C-060DCB863FA9}"/>
              </a:ext>
            </a:extLst>
          </p:cNvPr>
          <p:cNvCxnSpPr>
            <a:cxnSpLocks/>
            <a:stCxn id="58" idx="6"/>
            <a:endCxn id="59" idx="1"/>
          </p:cNvCxnSpPr>
          <p:nvPr/>
        </p:nvCxnSpPr>
        <p:spPr>
          <a:xfrm>
            <a:off x="8948415" y="4547351"/>
            <a:ext cx="71192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D65DAA4B-2150-46A4-8FEE-AAED447C2049}"/>
              </a:ext>
            </a:extLst>
          </p:cNvPr>
          <p:cNvCxnSpPr>
            <a:cxnSpLocks/>
            <a:stCxn id="122" idx="6"/>
            <a:endCxn id="58" idx="2"/>
          </p:cNvCxnSpPr>
          <p:nvPr/>
        </p:nvCxnSpPr>
        <p:spPr>
          <a:xfrm flipV="1">
            <a:off x="7318542" y="4547351"/>
            <a:ext cx="823271" cy="40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연결선: 꺾임 66">
            <a:extLst>
              <a:ext uri="{FF2B5EF4-FFF2-40B4-BE49-F238E27FC236}">
                <a16:creationId xmlns:a16="http://schemas.microsoft.com/office/drawing/2014/main" id="{5EEAE3D7-76A3-4045-8F2D-4EEB34FD0556}"/>
              </a:ext>
            </a:extLst>
          </p:cNvPr>
          <p:cNvCxnSpPr>
            <a:cxnSpLocks/>
          </p:cNvCxnSpPr>
          <p:nvPr/>
        </p:nvCxnSpPr>
        <p:spPr>
          <a:xfrm rot="16200000" flipV="1">
            <a:off x="6925276" y="3615749"/>
            <a:ext cx="651386" cy="823116"/>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B463EF38-10FA-400C-8E8E-C38FC08E4E70}"/>
              </a:ext>
            </a:extLst>
          </p:cNvPr>
          <p:cNvSpPr txBox="1"/>
          <p:nvPr/>
        </p:nvSpPr>
        <p:spPr>
          <a:xfrm>
            <a:off x="6743533" y="3225788"/>
            <a:ext cx="1420582"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역방향 계산</a:t>
            </a:r>
          </a:p>
        </p:txBody>
      </p:sp>
      <mc:AlternateContent xmlns:mc="http://schemas.openxmlformats.org/markup-compatibility/2006" xmlns:a14="http://schemas.microsoft.com/office/drawing/2010/main">
        <mc:Choice Requires="a14">
          <p:sp>
            <p:nvSpPr>
              <p:cNvPr id="71" name="직사각형 70">
                <a:extLst>
                  <a:ext uri="{FF2B5EF4-FFF2-40B4-BE49-F238E27FC236}">
                    <a16:creationId xmlns:a16="http://schemas.microsoft.com/office/drawing/2014/main" id="{B0347D10-DF83-4048-8C08-63FE119B16CD}"/>
                  </a:ext>
                </a:extLst>
              </p:cNvPr>
              <p:cNvSpPr/>
              <p:nvPr/>
            </p:nvSpPr>
            <p:spPr>
              <a:xfrm>
                <a:off x="3305600" y="4333399"/>
                <a:ext cx="874108" cy="516039"/>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num>
                        <m:den>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sSup>
                            <m:sSup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𝒆</m:t>
                              </m:r>
                            </m:e>
                            <m:sup>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Z</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1</m:t>
                                  </m:r>
                                </m:sub>
                              </m:sSub>
                            </m:sup>
                          </m:sSup>
                        </m:den>
                      </m:f>
                    </m:oMath>
                  </m:oMathPara>
                </a14:m>
                <a:endParaRPr kumimoji="1" lang="ko-KR" altLang="en-US" sz="1400" b="1" i="0" u="none" strike="noStrike" kern="1200" cap="none" spc="0" normalizeH="0" baseline="0" noProof="0">
                  <a:ln>
                    <a:noFill/>
                  </a:ln>
                  <a:solidFill>
                    <a:srgbClr val="FFFFFF"/>
                  </a:solidFill>
                  <a:effectLst/>
                  <a:uLnTx/>
                  <a:uFillTx/>
                  <a:latin typeface="Candara" pitchFamily="34" charset="0"/>
                  <a:ea typeface="굴림" pitchFamily="50" charset="-127"/>
                  <a:cs typeface="+mn-cs"/>
                </a:endParaRPr>
              </a:p>
            </p:txBody>
          </p:sp>
        </mc:Choice>
        <mc:Fallback xmlns="">
          <p:sp>
            <p:nvSpPr>
              <p:cNvPr id="71" name="직사각형 70">
                <a:extLst>
                  <a:ext uri="{FF2B5EF4-FFF2-40B4-BE49-F238E27FC236}">
                    <a16:creationId xmlns:a16="http://schemas.microsoft.com/office/drawing/2014/main" id="{B0347D10-DF83-4048-8C08-63FE119B16CD}"/>
                  </a:ext>
                </a:extLst>
              </p:cNvPr>
              <p:cNvSpPr>
                <a:spLocks noRot="1" noChangeAspect="1" noMove="1" noResize="1" noEditPoints="1" noAdjustHandles="1" noChangeArrowheads="1" noChangeShapeType="1" noTextEdit="1"/>
              </p:cNvSpPr>
              <p:nvPr/>
            </p:nvSpPr>
            <p:spPr>
              <a:xfrm>
                <a:off x="3305600" y="4333399"/>
                <a:ext cx="874108" cy="516039"/>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3E804D67-FE73-4822-B8E9-5CC0C68B7BDE}"/>
                  </a:ext>
                </a:extLst>
              </p:cNvPr>
              <p:cNvSpPr txBox="1"/>
              <p:nvPr/>
            </p:nvSpPr>
            <p:spPr>
              <a:xfrm>
                <a:off x="8162654" y="4334264"/>
                <a:ext cx="816827" cy="430887"/>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&lt;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p:txBody>
          </p:sp>
        </mc:Choice>
        <mc:Fallback xmlns="">
          <p:sp>
            <p:nvSpPr>
              <p:cNvPr id="72" name="TextBox 71">
                <a:extLst>
                  <a:ext uri="{FF2B5EF4-FFF2-40B4-BE49-F238E27FC236}">
                    <a16:creationId xmlns:a16="http://schemas.microsoft.com/office/drawing/2014/main" id="{3E804D67-FE73-4822-B8E9-5CC0C68B7BDE}"/>
                  </a:ext>
                </a:extLst>
              </p:cNvPr>
              <p:cNvSpPr txBox="1">
                <a:spLocks noRot="1" noChangeAspect="1" noMove="1" noResize="1" noEditPoints="1" noAdjustHandles="1" noChangeArrowheads="1" noChangeShapeType="1" noTextEdit="1"/>
              </p:cNvSpPr>
              <p:nvPr/>
            </p:nvSpPr>
            <p:spPr>
              <a:xfrm>
                <a:off x="8162654" y="4334264"/>
                <a:ext cx="816827" cy="430887"/>
              </a:xfrm>
              <a:prstGeom prst="rect">
                <a:avLst/>
              </a:prstGeom>
              <a:blipFill>
                <a:blip r:embed="rId8"/>
                <a:stretch>
                  <a:fillRect l="-746" r="-1493" b="-7042"/>
                </a:stretch>
              </a:blipFill>
            </p:spPr>
            <p:txBody>
              <a:bodyPr/>
              <a:lstStyle/>
              <a:p>
                <a:r>
                  <a:rPr lang="ko-KR" altLang="en-US">
                    <a:noFill/>
                  </a:rPr>
                  <a:t> </a:t>
                </a:r>
              </a:p>
            </p:txBody>
          </p:sp>
        </mc:Fallback>
      </mc:AlternateContent>
      <p:sp>
        <p:nvSpPr>
          <p:cNvPr id="75" name="TextBox 74">
            <a:extLst>
              <a:ext uri="{FF2B5EF4-FFF2-40B4-BE49-F238E27FC236}">
                <a16:creationId xmlns:a16="http://schemas.microsoft.com/office/drawing/2014/main" id="{6DBE4B31-B991-47AE-B40C-AC522C15B958}"/>
              </a:ext>
            </a:extLst>
          </p:cNvPr>
          <p:cNvSpPr txBox="1"/>
          <p:nvPr/>
        </p:nvSpPr>
        <p:spPr>
          <a:xfrm>
            <a:off x="7662527" y="5088909"/>
            <a:ext cx="1103187" cy="338554"/>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손실함수 </a:t>
            </a:r>
            <a:r>
              <a:rPr kumimoji="1" lang="en-US" altLang="ko-KR"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L</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CFE1F2CF-AF42-4E6F-8363-263E27B2EE3C}"/>
                  </a:ext>
                </a:extLst>
              </p:cNvPr>
              <p:cNvSpPr txBox="1"/>
              <p:nvPr/>
            </p:nvSpPr>
            <p:spPr>
              <a:xfrm>
                <a:off x="1595738" y="4385491"/>
                <a:ext cx="968937" cy="307777"/>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𝑿</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𝑾</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𝟏</m:t>
                        </m:r>
                      </m:sub>
                    </m:sSub>
                  </m:oMath>
                </a14:m>
                <a:r>
                  <a:rPr kumimoji="1" lang="en-US" altLang="ko-KR"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a:t>
                </a:r>
                <a:r>
                  <a:rPr kumimoji="1" lang="en-US" altLang="ko-KR" sz="1400" b="1" i="0" u="none" strike="noStrike" kern="1200" cap="none" spc="0" normalizeH="0" baseline="0" noProof="0">
                    <a:ln>
                      <a:noFill/>
                    </a:ln>
                    <a:solidFill>
                      <a:srgbClr val="000000"/>
                    </a:solidFill>
                    <a:effectLst/>
                    <a:uLnTx/>
                    <a:uFillTx/>
                    <a:latin typeface="Candara" pitchFamily="34" charset="0"/>
                    <a:ea typeface="굴림" pitchFamily="50" charset="-127"/>
                    <a:cs typeface="+mn-cs"/>
                  </a:rPr>
                  <a:t> </a:t>
                </a: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𝒃</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𝟏</m:t>
                        </m:r>
                      </m:sub>
                    </m:sSub>
                  </m:oMath>
                </a14:m>
                <a:endParaRPr kumimoji="1" lang="ko-KR" altLang="en-US"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82" name="TextBox 81">
                <a:extLst>
                  <a:ext uri="{FF2B5EF4-FFF2-40B4-BE49-F238E27FC236}">
                    <a16:creationId xmlns:a16="http://schemas.microsoft.com/office/drawing/2014/main" id="{CFE1F2CF-AF42-4E6F-8363-263E27B2EE3C}"/>
                  </a:ext>
                </a:extLst>
              </p:cNvPr>
              <p:cNvSpPr txBox="1">
                <a:spLocks noRot="1" noChangeAspect="1" noMove="1" noResize="1" noEditPoints="1" noAdjustHandles="1" noChangeArrowheads="1" noChangeShapeType="1" noTextEdit="1"/>
              </p:cNvSpPr>
              <p:nvPr/>
            </p:nvSpPr>
            <p:spPr>
              <a:xfrm>
                <a:off x="1595738" y="4385491"/>
                <a:ext cx="968937" cy="307777"/>
              </a:xfrm>
              <a:prstGeom prst="rect">
                <a:avLst/>
              </a:prstGeom>
              <a:blipFill>
                <a:blip r:embed="rId9"/>
                <a:stretch>
                  <a:fillRect t="-3922" b="-1764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AB241870-BA2A-4386-9D52-DB81A2CF0863}"/>
                  </a:ext>
                </a:extLst>
              </p:cNvPr>
              <p:cNvSpPr txBox="1"/>
              <p:nvPr/>
            </p:nvSpPr>
            <p:spPr>
              <a:xfrm>
                <a:off x="4816070" y="4391011"/>
                <a:ext cx="1028057" cy="307777"/>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𝟏</m:t>
                        </m:r>
                      </m:sub>
                    </m:sSub>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𝑾</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𝟐</m:t>
                        </m:r>
                      </m:sub>
                    </m:sSub>
                  </m:oMath>
                </a14:m>
                <a:r>
                  <a:rPr kumimoji="1" lang="en-US" altLang="ko-KR"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a:t>
                </a:r>
                <a:r>
                  <a:rPr kumimoji="1" lang="en-US" altLang="ko-KR" sz="1400" b="1" i="0" u="none" strike="noStrike" kern="1200" cap="none" spc="0" normalizeH="0" baseline="0" noProof="0">
                    <a:ln>
                      <a:noFill/>
                    </a:ln>
                    <a:solidFill>
                      <a:srgbClr val="000000"/>
                    </a:solidFill>
                    <a:effectLst/>
                    <a:uLnTx/>
                    <a:uFillTx/>
                    <a:latin typeface="Candara" pitchFamily="34" charset="0"/>
                    <a:ea typeface="굴림" pitchFamily="50" charset="-127"/>
                    <a:cs typeface="+mn-cs"/>
                  </a:rPr>
                  <a:t> </a:t>
                </a: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𝒃</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oMath>
                </a14:m>
                <a:endParaRPr kumimoji="1" lang="ko-KR" altLang="en-US"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90" name="TextBox 89">
                <a:extLst>
                  <a:ext uri="{FF2B5EF4-FFF2-40B4-BE49-F238E27FC236}">
                    <a16:creationId xmlns:a16="http://schemas.microsoft.com/office/drawing/2014/main" id="{AB241870-BA2A-4386-9D52-DB81A2CF0863}"/>
                  </a:ext>
                </a:extLst>
              </p:cNvPr>
              <p:cNvSpPr txBox="1">
                <a:spLocks noRot="1" noChangeAspect="1" noMove="1" noResize="1" noEditPoints="1" noAdjustHandles="1" noChangeArrowheads="1" noChangeShapeType="1" noTextEdit="1"/>
              </p:cNvSpPr>
              <p:nvPr/>
            </p:nvSpPr>
            <p:spPr>
              <a:xfrm>
                <a:off x="4816070" y="4391011"/>
                <a:ext cx="1028057" cy="307777"/>
              </a:xfrm>
              <a:prstGeom prst="rect">
                <a:avLst/>
              </a:prstGeom>
              <a:blipFill>
                <a:blip r:embed="rId10"/>
                <a:stretch>
                  <a:fillRect t="-3922" b="-17647"/>
                </a:stretch>
              </a:blipFill>
            </p:spPr>
            <p:txBody>
              <a:bodyPr/>
              <a:lstStyle/>
              <a:p>
                <a:r>
                  <a:rPr lang="ko-KR" altLang="en-US">
                    <a:noFill/>
                  </a:rPr>
                  <a:t> </a:t>
                </a:r>
              </a:p>
            </p:txBody>
          </p:sp>
        </mc:Fallback>
      </mc:AlternateContent>
      <p:cxnSp>
        <p:nvCxnSpPr>
          <p:cNvPr id="95" name="직선 화살표 연결선 94">
            <a:extLst>
              <a:ext uri="{FF2B5EF4-FFF2-40B4-BE49-F238E27FC236}">
                <a16:creationId xmlns:a16="http://schemas.microsoft.com/office/drawing/2014/main" id="{9288C3F1-D4A6-4DED-841D-8B285B8BEBAD}"/>
              </a:ext>
            </a:extLst>
          </p:cNvPr>
          <p:cNvCxnSpPr>
            <a:cxnSpLocks/>
            <a:stCxn id="61" idx="6"/>
            <a:endCxn id="99" idx="2"/>
          </p:cNvCxnSpPr>
          <p:nvPr/>
        </p:nvCxnSpPr>
        <p:spPr>
          <a:xfrm>
            <a:off x="4119227" y="4547351"/>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22" name="타원 121">
            <a:extLst>
              <a:ext uri="{FF2B5EF4-FFF2-40B4-BE49-F238E27FC236}">
                <a16:creationId xmlns:a16="http://schemas.microsoft.com/office/drawing/2014/main" id="{6A610944-F10A-4554-8F76-9FA0964D5BFF}"/>
              </a:ext>
            </a:extLst>
          </p:cNvPr>
          <p:cNvSpPr/>
          <p:nvPr/>
        </p:nvSpPr>
        <p:spPr>
          <a:xfrm>
            <a:off x="6511940" y="4144457"/>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123" name="직선 화살표 연결선 122">
            <a:extLst>
              <a:ext uri="{FF2B5EF4-FFF2-40B4-BE49-F238E27FC236}">
                <a16:creationId xmlns:a16="http://schemas.microsoft.com/office/drawing/2014/main" id="{DCF20023-2382-4BC5-9045-02EE1C51E794}"/>
              </a:ext>
            </a:extLst>
          </p:cNvPr>
          <p:cNvCxnSpPr>
            <a:cxnSpLocks/>
          </p:cNvCxnSpPr>
          <p:nvPr/>
        </p:nvCxnSpPr>
        <p:spPr>
          <a:xfrm>
            <a:off x="5718885" y="4547351"/>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3" name="직사각형 132">
                <a:extLst>
                  <a:ext uri="{FF2B5EF4-FFF2-40B4-BE49-F238E27FC236}">
                    <a16:creationId xmlns:a16="http://schemas.microsoft.com/office/drawing/2014/main" id="{82800006-C627-4655-85C8-57D4507D3C25}"/>
                  </a:ext>
                </a:extLst>
              </p:cNvPr>
              <p:cNvSpPr/>
              <p:nvPr/>
            </p:nvSpPr>
            <p:spPr>
              <a:xfrm>
                <a:off x="6498624" y="4312786"/>
                <a:ext cx="874108" cy="516039"/>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num>
                        <m:den>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sSup>
                            <m:sSup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𝒆</m:t>
                              </m:r>
                            </m:e>
                            <m:sup>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Z</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sub>
                              </m:sSub>
                            </m:sup>
                          </m:sSup>
                        </m:den>
                      </m:f>
                    </m:oMath>
                  </m:oMathPara>
                </a14:m>
                <a:endParaRPr kumimoji="1" lang="ko-KR" altLang="en-US" sz="1400" b="1" i="0" u="none" strike="noStrike" kern="1200" cap="none" spc="0" normalizeH="0" baseline="0" noProof="0">
                  <a:ln>
                    <a:noFill/>
                  </a:ln>
                  <a:solidFill>
                    <a:srgbClr val="FFFFFF"/>
                  </a:solidFill>
                  <a:effectLst/>
                  <a:uLnTx/>
                  <a:uFillTx/>
                  <a:latin typeface="Candara" pitchFamily="34" charset="0"/>
                  <a:ea typeface="굴림" pitchFamily="50" charset="-127"/>
                  <a:cs typeface="+mn-cs"/>
                </a:endParaRPr>
              </a:p>
            </p:txBody>
          </p:sp>
        </mc:Choice>
        <mc:Fallback xmlns="">
          <p:sp>
            <p:nvSpPr>
              <p:cNvPr id="133" name="직사각형 132">
                <a:extLst>
                  <a:ext uri="{FF2B5EF4-FFF2-40B4-BE49-F238E27FC236}">
                    <a16:creationId xmlns:a16="http://schemas.microsoft.com/office/drawing/2014/main" id="{82800006-C627-4655-85C8-57D4507D3C25}"/>
                  </a:ext>
                </a:extLst>
              </p:cNvPr>
              <p:cNvSpPr>
                <a:spLocks noRot="1" noChangeAspect="1" noMove="1" noResize="1" noEditPoints="1" noAdjustHandles="1" noChangeArrowheads="1" noChangeShapeType="1" noTextEdit="1"/>
              </p:cNvSpPr>
              <p:nvPr/>
            </p:nvSpPr>
            <p:spPr>
              <a:xfrm>
                <a:off x="6498624" y="4312786"/>
                <a:ext cx="874108" cy="516039"/>
              </a:xfrm>
              <a:prstGeom prst="rect">
                <a:avLst/>
              </a:prstGeom>
              <a:blipFill>
                <a:blip r:embed="rId11"/>
                <a:stretch>
                  <a:fillRect/>
                </a:stretch>
              </a:blipFill>
            </p:spPr>
            <p:txBody>
              <a:bodyPr/>
              <a:lstStyle/>
              <a:p>
                <a:r>
                  <a:rPr lang="ko-KR" altLang="en-US">
                    <a:noFill/>
                  </a:rPr>
                  <a:t> </a:t>
                </a:r>
              </a:p>
            </p:txBody>
          </p:sp>
        </mc:Fallback>
      </mc:AlternateContent>
      <p:cxnSp>
        <p:nvCxnSpPr>
          <p:cNvPr id="134" name="직선 화살표 연결선 133">
            <a:extLst>
              <a:ext uri="{FF2B5EF4-FFF2-40B4-BE49-F238E27FC236}">
                <a16:creationId xmlns:a16="http://schemas.microsoft.com/office/drawing/2014/main" id="{07FB2A0D-4FE8-4458-925F-B26BA7C45678}"/>
              </a:ext>
            </a:extLst>
          </p:cNvPr>
          <p:cNvCxnSpPr>
            <a:cxnSpLocks/>
          </p:cNvCxnSpPr>
          <p:nvPr/>
        </p:nvCxnSpPr>
        <p:spPr>
          <a:xfrm>
            <a:off x="4643117" y="3862195"/>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E113E6D0-0681-4CE8-AC15-E5D4FE493941}"/>
                  </a:ext>
                </a:extLst>
              </p:cNvPr>
              <p:cNvSpPr txBox="1"/>
              <p:nvPr/>
            </p:nvSpPr>
            <p:spPr>
              <a:xfrm>
                <a:off x="4198737" y="349283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37" name="TextBox 136">
                <a:extLst>
                  <a:ext uri="{FF2B5EF4-FFF2-40B4-BE49-F238E27FC236}">
                    <a16:creationId xmlns:a16="http://schemas.microsoft.com/office/drawing/2014/main" id="{E113E6D0-0681-4CE8-AC15-E5D4FE493941}"/>
                  </a:ext>
                </a:extLst>
              </p:cNvPr>
              <p:cNvSpPr txBox="1">
                <a:spLocks noRot="1" noChangeAspect="1" noMove="1" noResize="1" noEditPoints="1" noAdjustHandles="1" noChangeArrowheads="1" noChangeShapeType="1" noTextEdit="1"/>
              </p:cNvSpPr>
              <p:nvPr/>
            </p:nvSpPr>
            <p:spPr>
              <a:xfrm>
                <a:off x="4198737" y="3492833"/>
                <a:ext cx="386575" cy="400110"/>
              </a:xfrm>
              <a:prstGeom prst="rect">
                <a:avLst/>
              </a:prstGeom>
              <a:blipFill>
                <a:blip r:embed="rId12"/>
                <a:stretch>
                  <a:fillRect r="-23810" b="-3030"/>
                </a:stretch>
              </a:blipFill>
            </p:spPr>
            <p:txBody>
              <a:bodyPr/>
              <a:lstStyle/>
              <a:p>
                <a:r>
                  <a:rPr lang="ko-KR" altLang="en-US">
                    <a:noFill/>
                  </a:rPr>
                  <a:t> </a:t>
                </a:r>
              </a:p>
            </p:txBody>
          </p:sp>
        </mc:Fallback>
      </mc:AlternateContent>
      <p:cxnSp>
        <p:nvCxnSpPr>
          <p:cNvPr id="139" name="직선 화살표 연결선 138">
            <a:extLst>
              <a:ext uri="{FF2B5EF4-FFF2-40B4-BE49-F238E27FC236}">
                <a16:creationId xmlns:a16="http://schemas.microsoft.com/office/drawing/2014/main" id="{3696BAE8-709E-4421-A008-7C8A7B8C1E14}"/>
              </a:ext>
            </a:extLst>
          </p:cNvPr>
          <p:cNvCxnSpPr>
            <a:cxnSpLocks/>
          </p:cNvCxnSpPr>
          <p:nvPr/>
        </p:nvCxnSpPr>
        <p:spPr>
          <a:xfrm flipV="1">
            <a:off x="4714915" y="4865997"/>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0" name="TextBox 139">
                <a:extLst>
                  <a:ext uri="{FF2B5EF4-FFF2-40B4-BE49-F238E27FC236}">
                    <a16:creationId xmlns:a16="http://schemas.microsoft.com/office/drawing/2014/main" id="{2E01E0B2-F93A-4470-B5A0-F07B2C42BE6E}"/>
                  </a:ext>
                </a:extLst>
              </p:cNvPr>
              <p:cNvSpPr txBox="1"/>
              <p:nvPr/>
            </p:nvSpPr>
            <p:spPr>
              <a:xfrm>
                <a:off x="4376804" y="514955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0" name="TextBox 139">
                <a:extLst>
                  <a:ext uri="{FF2B5EF4-FFF2-40B4-BE49-F238E27FC236}">
                    <a16:creationId xmlns:a16="http://schemas.microsoft.com/office/drawing/2014/main" id="{2E01E0B2-F93A-4470-B5A0-F07B2C42BE6E}"/>
                  </a:ext>
                </a:extLst>
              </p:cNvPr>
              <p:cNvSpPr txBox="1">
                <a:spLocks noRot="1" noChangeAspect="1" noMove="1" noResize="1" noEditPoints="1" noAdjustHandles="1" noChangeArrowheads="1" noChangeShapeType="1" noTextEdit="1"/>
              </p:cNvSpPr>
              <p:nvPr/>
            </p:nvSpPr>
            <p:spPr>
              <a:xfrm>
                <a:off x="4376804" y="5149553"/>
                <a:ext cx="386575" cy="400110"/>
              </a:xfrm>
              <a:prstGeom prst="rect">
                <a:avLst/>
              </a:prstGeom>
              <a:blipFill>
                <a:blip r:embed="rId13"/>
                <a:stretch>
                  <a:fillRect r="-4762" b="-46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253E133B-14B1-4AF7-A84B-B6C84F38F508}"/>
                  </a:ext>
                </a:extLst>
              </p:cNvPr>
              <p:cNvSpPr txBox="1"/>
              <p:nvPr/>
            </p:nvSpPr>
            <p:spPr>
              <a:xfrm>
                <a:off x="4299950" y="457151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2" name="TextBox 141">
                <a:extLst>
                  <a:ext uri="{FF2B5EF4-FFF2-40B4-BE49-F238E27FC236}">
                    <a16:creationId xmlns:a16="http://schemas.microsoft.com/office/drawing/2014/main" id="{253E133B-14B1-4AF7-A84B-B6C84F38F508}"/>
                  </a:ext>
                </a:extLst>
              </p:cNvPr>
              <p:cNvSpPr txBox="1">
                <a:spLocks noRot="1" noChangeAspect="1" noMove="1" noResize="1" noEditPoints="1" noAdjustHandles="1" noChangeArrowheads="1" noChangeShapeType="1" noTextEdit="1"/>
              </p:cNvSpPr>
              <p:nvPr/>
            </p:nvSpPr>
            <p:spPr>
              <a:xfrm>
                <a:off x="4299950" y="4571513"/>
                <a:ext cx="386575" cy="400110"/>
              </a:xfrm>
              <a:prstGeom prst="rect">
                <a:avLst/>
              </a:prstGeom>
              <a:blipFill>
                <a:blip r:embed="rId14"/>
                <a:stretch>
                  <a:fillRect r="-7813" b="-15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3" name="TextBox 142">
                <a:extLst>
                  <a:ext uri="{FF2B5EF4-FFF2-40B4-BE49-F238E27FC236}">
                    <a16:creationId xmlns:a16="http://schemas.microsoft.com/office/drawing/2014/main" id="{FAD94D31-C465-4D26-B426-8A6BFEFED0D8}"/>
                  </a:ext>
                </a:extLst>
              </p:cNvPr>
              <p:cNvSpPr txBox="1"/>
              <p:nvPr/>
            </p:nvSpPr>
            <p:spPr>
              <a:xfrm>
                <a:off x="5981788" y="4539379"/>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3" name="TextBox 142">
                <a:extLst>
                  <a:ext uri="{FF2B5EF4-FFF2-40B4-BE49-F238E27FC236}">
                    <a16:creationId xmlns:a16="http://schemas.microsoft.com/office/drawing/2014/main" id="{FAD94D31-C465-4D26-B426-8A6BFEFED0D8}"/>
                  </a:ext>
                </a:extLst>
              </p:cNvPr>
              <p:cNvSpPr txBox="1">
                <a:spLocks noRot="1" noChangeAspect="1" noMove="1" noResize="1" noEditPoints="1" noAdjustHandles="1" noChangeArrowheads="1" noChangeShapeType="1" noTextEdit="1"/>
              </p:cNvSpPr>
              <p:nvPr/>
            </p:nvSpPr>
            <p:spPr>
              <a:xfrm>
                <a:off x="5981788" y="4539379"/>
                <a:ext cx="386575" cy="400110"/>
              </a:xfrm>
              <a:prstGeom prst="rect">
                <a:avLst/>
              </a:prstGeom>
              <a:blipFill>
                <a:blip r:embed="rId15"/>
                <a:stretch>
                  <a:fillRect r="-4688" b="-46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5" name="TextBox 144">
                <a:extLst>
                  <a:ext uri="{FF2B5EF4-FFF2-40B4-BE49-F238E27FC236}">
                    <a16:creationId xmlns:a16="http://schemas.microsoft.com/office/drawing/2014/main" id="{FA9C14A6-AC62-4587-BC80-921C97529930}"/>
                  </a:ext>
                </a:extLst>
              </p:cNvPr>
              <p:cNvSpPr txBox="1"/>
              <p:nvPr/>
            </p:nvSpPr>
            <p:spPr>
              <a:xfrm>
                <a:off x="7540069" y="453542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5" name="TextBox 144">
                <a:extLst>
                  <a:ext uri="{FF2B5EF4-FFF2-40B4-BE49-F238E27FC236}">
                    <a16:creationId xmlns:a16="http://schemas.microsoft.com/office/drawing/2014/main" id="{FA9C14A6-AC62-4587-BC80-921C97529930}"/>
                  </a:ext>
                </a:extLst>
              </p:cNvPr>
              <p:cNvSpPr txBox="1">
                <a:spLocks noRot="1" noChangeAspect="1" noMove="1" noResize="1" noEditPoints="1" noAdjustHandles="1" noChangeArrowheads="1" noChangeShapeType="1" noTextEdit="1"/>
              </p:cNvSpPr>
              <p:nvPr/>
            </p:nvSpPr>
            <p:spPr>
              <a:xfrm>
                <a:off x="7540069" y="4535423"/>
                <a:ext cx="386575" cy="400110"/>
              </a:xfrm>
              <a:prstGeom prst="rect">
                <a:avLst/>
              </a:prstGeom>
              <a:blipFill>
                <a:blip r:embed="rId16"/>
                <a:stretch>
                  <a:fillRect r="-11111"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EB59C57-7456-46BB-BFE9-6F9B29CEB6E9}"/>
                  </a:ext>
                </a:extLst>
              </p:cNvPr>
              <p:cNvSpPr txBox="1"/>
              <p:nvPr/>
            </p:nvSpPr>
            <p:spPr>
              <a:xfrm>
                <a:off x="574489" y="1204271"/>
                <a:ext cx="4430508"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가중치 </a:t>
                </a:r>
                <a14:m>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𝑊</m:t>
                        </m:r>
                      </m:e>
                      <m:sub>
                        <m:r>
                          <a:rPr lang="en-US" altLang="ko-KR" sz="2000" i="1">
                            <a:solidFill>
                              <a:srgbClr val="000000"/>
                            </a:solidFill>
                            <a:latin typeface="Cambria Math" panose="02040503050406030204" pitchFamily="18" charset="0"/>
                          </a:rPr>
                          <m:t>1</m:t>
                        </m:r>
                      </m:sub>
                    </m:s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 </m:t>
                    </m:r>
                  </m:oMath>
                </a14:m>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대하여 손실 함수를 미분한다</a:t>
                </a: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endPar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Choice>
        <mc:Fallback xmlns="">
          <p:sp>
            <p:nvSpPr>
              <p:cNvPr id="41" name="TextBox 40">
                <a:extLst>
                  <a:ext uri="{FF2B5EF4-FFF2-40B4-BE49-F238E27FC236}">
                    <a16:creationId xmlns:a16="http://schemas.microsoft.com/office/drawing/2014/main" id="{7EB59C57-7456-46BB-BFE9-6F9B29CEB6E9}"/>
                  </a:ext>
                </a:extLst>
              </p:cNvPr>
              <p:cNvSpPr txBox="1">
                <a:spLocks noRot="1" noChangeAspect="1" noMove="1" noResize="1" noEditPoints="1" noAdjustHandles="1" noChangeArrowheads="1" noChangeShapeType="1" noTextEdit="1"/>
              </p:cNvSpPr>
              <p:nvPr/>
            </p:nvSpPr>
            <p:spPr>
              <a:xfrm>
                <a:off x="574489" y="1204271"/>
                <a:ext cx="4430508" cy="400110"/>
              </a:xfrm>
              <a:prstGeom prst="rect">
                <a:avLst/>
              </a:prstGeom>
              <a:blipFill>
                <a:blip r:embed="rId17"/>
                <a:stretch>
                  <a:fillRect l="-1376" t="-9231" r="-688" b="-2769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5BD3A56-2477-40AA-9701-DA9A0B1E8774}"/>
                  </a:ext>
                </a:extLst>
              </p:cNvPr>
              <p:cNvSpPr txBox="1"/>
              <p:nvPr/>
            </p:nvSpPr>
            <p:spPr>
              <a:xfrm>
                <a:off x="748735" y="2009375"/>
                <a:ext cx="8992526" cy="680827"/>
              </a:xfrm>
              <a:prstGeom prst="rect">
                <a:avLst/>
              </a:prstGeom>
              <a:noFill/>
            </p:spPr>
            <p:txBody>
              <a:bodyPr wrap="square" lIns="0" tIns="0" rIns="0" bIns="0" rtlCol="0">
                <a:spAutoFit/>
              </a:bodyPr>
              <a:lstStyle/>
              <a:p>
                <a:pPr lvl="0"/>
                <a14:m>
                  <m:oMath xmlns:m="http://schemas.openxmlformats.org/officeDocument/2006/math">
                    <m:f>
                      <m:fPr>
                        <m:ctrlP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fPr>
                      <m:num>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𝑳</m:t>
                        </m:r>
                      </m:num>
                      <m:den>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sSub>
                          <m:sSubPr>
                            <m:ctrlP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sSubPr>
                          <m:e>
                            <m:r>
                              <a:rPr kumimoji="1" lang="en-US" altLang="ko-KR" sz="28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𝑾</m:t>
                            </m:r>
                          </m:e>
                          <m:sub>
                            <m:r>
                              <a:rPr lang="en-US" altLang="ko-KR" sz="2800" b="1" i="1">
                                <a:solidFill>
                                  <a:srgbClr val="000000"/>
                                </a:solidFill>
                                <a:latin typeface="Cambria Math" panose="02040503050406030204" pitchFamily="18" charset="0"/>
                                <a:ea typeface="Cambria Math" panose="02040503050406030204" pitchFamily="18" charset="0"/>
                              </a:rPr>
                              <m:t>𝟏</m:t>
                            </m:r>
                          </m:sub>
                        </m:sSub>
                      </m:den>
                    </m:f>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f>
                      <m:fPr>
                        <m:ctrlP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fPr>
                      <m:num>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𝑳</m:t>
                        </m:r>
                      </m:num>
                      <m:den>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sSub>
                          <m:sSubPr>
                            <m:ctrlPr>
                              <a:rPr kumimoji="1" lang="en-US" altLang="ko-KR" sz="28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ctrlPr>
                          </m:sSubPr>
                          <m:e>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𝒁</m:t>
                            </m:r>
                          </m:e>
                          <m:sub>
                            <m:r>
                              <a:rPr kumimoji="1" lang="en-US" altLang="ko-KR" sz="28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𝟐</m:t>
                            </m:r>
                          </m:sub>
                        </m:sSub>
                      </m:den>
                    </m:f>
                    <m:f>
                      <m:fPr>
                        <m:ctrlP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fPr>
                      <m:num>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sSub>
                          <m:sSubPr>
                            <m:ctrlPr>
                              <a:rPr kumimoji="1" lang="en-US" altLang="ko-KR" sz="28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ctrlPr>
                          </m:sSubPr>
                          <m:e>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𝒁</m:t>
                            </m:r>
                          </m:e>
                          <m:sub>
                            <m:r>
                              <a:rPr kumimoji="1" lang="en-US" altLang="ko-KR" sz="28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𝟐</m:t>
                            </m:r>
                          </m:sub>
                        </m:sSub>
                      </m:num>
                      <m:den>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sSub>
                          <m:sSubPr>
                            <m:ctrlP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sSubPr>
                          <m:e>
                            <m:r>
                              <a:rPr lang="en-US" altLang="ko-KR" sz="2800" b="1" i="1">
                                <a:solidFill>
                                  <a:srgbClr val="000000"/>
                                </a:solidFill>
                                <a:latin typeface="Cambria Math" panose="02040503050406030204" pitchFamily="18" charset="0"/>
                                <a:ea typeface="Cambria Math" panose="02040503050406030204" pitchFamily="18" charset="0"/>
                              </a:rPr>
                              <m:t>𝑨</m:t>
                            </m:r>
                          </m:e>
                          <m:sub>
                            <m:r>
                              <a:rPr lang="en-US" altLang="ko-KR" sz="2800" b="1" i="1">
                                <a:solidFill>
                                  <a:srgbClr val="000000"/>
                                </a:solidFill>
                                <a:latin typeface="Cambria Math" panose="02040503050406030204" pitchFamily="18" charset="0"/>
                                <a:ea typeface="Cambria Math" panose="02040503050406030204" pitchFamily="18" charset="0"/>
                              </a:rPr>
                              <m:t>𝟏</m:t>
                            </m:r>
                          </m:sub>
                        </m:sSub>
                      </m:den>
                    </m:f>
                    <m:f>
                      <m:fPr>
                        <m:ctrlPr>
                          <a:rPr lang="en-US" altLang="ko-KR" sz="2800" b="1" i="1">
                            <a:solidFill>
                              <a:srgbClr val="000000"/>
                            </a:solidFill>
                            <a:latin typeface="Cambria Math" panose="02040503050406030204" pitchFamily="18" charset="0"/>
                            <a:ea typeface="Cambria Math" panose="02040503050406030204" pitchFamily="18" charset="0"/>
                          </a:rPr>
                        </m:ctrlPr>
                      </m:fPr>
                      <m:num>
                        <m:r>
                          <a:rPr lang="en-US" altLang="ko-KR" sz="2800" b="1" i="1">
                            <a:solidFill>
                              <a:srgbClr val="000000"/>
                            </a:solidFill>
                            <a:latin typeface="Cambria Math" panose="02040503050406030204" pitchFamily="18" charset="0"/>
                            <a:ea typeface="Cambria Math" panose="02040503050406030204" pitchFamily="18" charset="0"/>
                          </a:rPr>
                          <m:t>𝝏</m:t>
                        </m:r>
                        <m:sSub>
                          <m:sSubPr>
                            <m:ctrlPr>
                              <a:rPr lang="en-US" altLang="ko-KR" sz="2800" b="1" i="1" smtClean="0">
                                <a:solidFill>
                                  <a:srgbClr val="000000"/>
                                </a:solidFill>
                                <a:latin typeface="Cambria Math" panose="02040503050406030204" pitchFamily="18" charset="0"/>
                                <a:ea typeface="Cambria Math" panose="02040503050406030204" pitchFamily="18" charset="0"/>
                              </a:rPr>
                            </m:ctrlPr>
                          </m:sSubPr>
                          <m:e>
                            <m:r>
                              <a:rPr lang="en-US" altLang="ko-KR" sz="2800" b="1" i="1">
                                <a:solidFill>
                                  <a:srgbClr val="000000"/>
                                </a:solidFill>
                                <a:latin typeface="Cambria Math" panose="02040503050406030204" pitchFamily="18" charset="0"/>
                                <a:ea typeface="Cambria Math" panose="02040503050406030204" pitchFamily="18" charset="0"/>
                              </a:rPr>
                              <m:t>𝑨</m:t>
                            </m:r>
                          </m:e>
                          <m:sub>
                            <m:r>
                              <a:rPr lang="en-US" altLang="ko-KR" sz="2800" b="1" i="1" smtClean="0">
                                <a:solidFill>
                                  <a:srgbClr val="000000"/>
                                </a:solidFill>
                                <a:latin typeface="Cambria Math" panose="02040503050406030204" pitchFamily="18" charset="0"/>
                                <a:ea typeface="Cambria Math" panose="02040503050406030204" pitchFamily="18" charset="0"/>
                              </a:rPr>
                              <m:t>𝟏</m:t>
                            </m:r>
                          </m:sub>
                        </m:sSub>
                      </m:num>
                      <m:den>
                        <m:r>
                          <a:rPr lang="en-US" altLang="ko-KR" sz="2800" b="1" i="1">
                            <a:solidFill>
                              <a:srgbClr val="000000"/>
                            </a:solidFill>
                            <a:latin typeface="Cambria Math" panose="02040503050406030204" pitchFamily="18" charset="0"/>
                            <a:ea typeface="Cambria Math" panose="02040503050406030204" pitchFamily="18" charset="0"/>
                          </a:rPr>
                          <m:t>𝝏</m:t>
                        </m:r>
                        <m:sSub>
                          <m:sSubPr>
                            <m:ctrlPr>
                              <a:rPr lang="en-US" altLang="ko-KR" sz="2800" b="1" i="1">
                                <a:solidFill>
                                  <a:srgbClr val="000000"/>
                                </a:solidFill>
                                <a:latin typeface="Cambria Math" panose="02040503050406030204" pitchFamily="18" charset="0"/>
                                <a:ea typeface="Cambria Math" panose="02040503050406030204" pitchFamily="18" charset="0"/>
                              </a:rPr>
                            </m:ctrlPr>
                          </m:sSubPr>
                          <m:e>
                            <m:r>
                              <a:rPr lang="en-US" altLang="ko-KR" sz="2800" b="1" i="1" smtClean="0">
                                <a:solidFill>
                                  <a:srgbClr val="000000"/>
                                </a:solidFill>
                                <a:latin typeface="Cambria Math" panose="02040503050406030204" pitchFamily="18" charset="0"/>
                                <a:ea typeface="Cambria Math" panose="02040503050406030204" pitchFamily="18" charset="0"/>
                              </a:rPr>
                              <m:t>𝒁</m:t>
                            </m:r>
                          </m:e>
                          <m:sub>
                            <m:r>
                              <a:rPr lang="en-US" altLang="ko-KR" sz="2800" b="1" i="1">
                                <a:solidFill>
                                  <a:srgbClr val="000000"/>
                                </a:solidFill>
                                <a:latin typeface="Cambria Math" panose="02040503050406030204" pitchFamily="18" charset="0"/>
                                <a:ea typeface="Cambria Math" panose="02040503050406030204" pitchFamily="18" charset="0"/>
                              </a:rPr>
                              <m:t>𝟏</m:t>
                            </m:r>
                          </m:sub>
                        </m:sSub>
                      </m:den>
                    </m:f>
                  </m:oMath>
                </a14:m>
                <a:r>
                  <a:rPr lang="en-US" altLang="ko-KR" sz="2800" b="1" i="1">
                    <a:solidFill>
                      <a:srgbClr val="000000"/>
                    </a:solidFill>
                    <a:latin typeface="Cambria Math" panose="02040503050406030204" pitchFamily="18" charset="0"/>
                    <a:ea typeface="Cambria Math" panose="02040503050406030204" pitchFamily="18" charset="0"/>
                  </a:rPr>
                  <a:t> </a:t>
                </a:r>
                <a14:m>
                  <m:oMath xmlns:m="http://schemas.openxmlformats.org/officeDocument/2006/math">
                    <m:f>
                      <m:fPr>
                        <m:ctrlPr>
                          <a:rPr lang="en-US" altLang="ko-KR" sz="2800" b="1" i="1">
                            <a:solidFill>
                              <a:srgbClr val="000000"/>
                            </a:solidFill>
                            <a:latin typeface="Cambria Math" panose="02040503050406030204" pitchFamily="18" charset="0"/>
                            <a:ea typeface="Cambria Math" panose="02040503050406030204" pitchFamily="18" charset="0"/>
                          </a:rPr>
                        </m:ctrlPr>
                      </m:fPr>
                      <m:num>
                        <m:r>
                          <a:rPr lang="en-US" altLang="ko-KR" sz="2800" b="1" i="1">
                            <a:solidFill>
                              <a:srgbClr val="000000"/>
                            </a:solidFill>
                            <a:latin typeface="Cambria Math" panose="02040503050406030204" pitchFamily="18" charset="0"/>
                            <a:ea typeface="Cambria Math" panose="02040503050406030204" pitchFamily="18" charset="0"/>
                          </a:rPr>
                          <m:t>𝝏</m:t>
                        </m:r>
                        <m:sSub>
                          <m:sSubPr>
                            <m:ctrlPr>
                              <a:rPr lang="en-US" altLang="ko-KR" sz="2800" b="1" i="1">
                                <a:solidFill>
                                  <a:srgbClr val="000000"/>
                                </a:solidFill>
                                <a:latin typeface="Cambria Math" panose="02040503050406030204" pitchFamily="18" charset="0"/>
                                <a:ea typeface="Cambria Math" panose="02040503050406030204" pitchFamily="18" charset="0"/>
                              </a:rPr>
                            </m:ctrlPr>
                          </m:sSubPr>
                          <m:e>
                            <m:r>
                              <a:rPr lang="en-US" altLang="ko-KR" sz="2800" b="1" i="1">
                                <a:solidFill>
                                  <a:srgbClr val="000000"/>
                                </a:solidFill>
                                <a:latin typeface="Cambria Math" panose="02040503050406030204" pitchFamily="18" charset="0"/>
                                <a:ea typeface="Cambria Math" panose="02040503050406030204" pitchFamily="18" charset="0"/>
                              </a:rPr>
                              <m:t>𝒁</m:t>
                            </m:r>
                          </m:e>
                          <m:sub>
                            <m:r>
                              <a:rPr lang="en-US" altLang="ko-KR" sz="2800" b="1" i="1" smtClean="0">
                                <a:solidFill>
                                  <a:srgbClr val="000000"/>
                                </a:solidFill>
                                <a:latin typeface="Cambria Math" panose="02040503050406030204" pitchFamily="18" charset="0"/>
                                <a:ea typeface="Cambria Math" panose="02040503050406030204" pitchFamily="18" charset="0"/>
                              </a:rPr>
                              <m:t>𝟏</m:t>
                            </m:r>
                          </m:sub>
                        </m:sSub>
                      </m:num>
                      <m:den>
                        <m:r>
                          <a:rPr lang="en-US" altLang="ko-KR" sz="2800" b="1" i="1">
                            <a:solidFill>
                              <a:srgbClr val="000000"/>
                            </a:solidFill>
                            <a:latin typeface="Cambria Math" panose="02040503050406030204" pitchFamily="18" charset="0"/>
                            <a:ea typeface="Cambria Math" panose="02040503050406030204" pitchFamily="18" charset="0"/>
                          </a:rPr>
                          <m:t>𝝏</m:t>
                        </m:r>
                        <m:sSub>
                          <m:sSubPr>
                            <m:ctrlPr>
                              <a:rPr lang="en-US" altLang="ko-KR" sz="2800" b="1" i="1">
                                <a:solidFill>
                                  <a:srgbClr val="000000"/>
                                </a:solidFill>
                                <a:latin typeface="Cambria Math" panose="02040503050406030204" pitchFamily="18" charset="0"/>
                                <a:ea typeface="Cambria Math" panose="02040503050406030204" pitchFamily="18" charset="0"/>
                              </a:rPr>
                            </m:ctrlPr>
                          </m:sSubPr>
                          <m:e>
                            <m:r>
                              <a:rPr lang="en-US" altLang="ko-KR" sz="2800" b="1" i="1">
                                <a:solidFill>
                                  <a:srgbClr val="000000"/>
                                </a:solidFill>
                                <a:latin typeface="Cambria Math" panose="02040503050406030204" pitchFamily="18" charset="0"/>
                                <a:ea typeface="Cambria Math" panose="02040503050406030204" pitchFamily="18" charset="0"/>
                              </a:rPr>
                              <m:t>𝑾</m:t>
                            </m:r>
                          </m:e>
                          <m:sub>
                            <m:r>
                              <a:rPr lang="en-US" altLang="ko-KR" sz="2800" b="1" i="1">
                                <a:solidFill>
                                  <a:srgbClr val="000000"/>
                                </a:solidFill>
                                <a:latin typeface="Cambria Math" panose="02040503050406030204" pitchFamily="18" charset="0"/>
                                <a:ea typeface="Cambria Math" panose="02040503050406030204" pitchFamily="18" charset="0"/>
                              </a:rPr>
                              <m:t>𝟏</m:t>
                            </m:r>
                          </m:sub>
                        </m:sSub>
                      </m:den>
                    </m:f>
                    <m:r>
                      <a:rPr lang="en-US" altLang="ko-KR" sz="2800" b="1" i="1">
                        <a:solidFill>
                          <a:srgbClr val="000000"/>
                        </a:solidFill>
                        <a:latin typeface="Cambria Math" panose="02040503050406030204" pitchFamily="18" charset="0"/>
                        <a:ea typeface="Cambria Math" panose="02040503050406030204" pitchFamily="18" charset="0"/>
                      </a:rPr>
                      <m:t>=</m:t>
                    </m:r>
                    <m:sSup>
                      <m:sSupPr>
                        <m:ctrlPr>
                          <a:rPr lang="en-US" altLang="ko-KR" sz="2800" i="1">
                            <a:solidFill>
                              <a:srgbClr val="000000"/>
                            </a:solidFill>
                            <a:latin typeface="Cambria Math" panose="02040503050406030204" pitchFamily="18" charset="0"/>
                            <a:ea typeface="Cambria Math" panose="02040503050406030204" pitchFamily="18" charset="0"/>
                          </a:rPr>
                        </m:ctrlPr>
                      </m:sSupPr>
                      <m:e>
                        <m:r>
                          <a:rPr lang="en-US" altLang="ko-KR" sz="2800" i="1" smtClean="0">
                            <a:solidFill>
                              <a:srgbClr val="000000"/>
                            </a:solidFill>
                            <a:latin typeface="Cambria Math" panose="02040503050406030204" pitchFamily="18" charset="0"/>
                            <a:ea typeface="Cambria Math" panose="02040503050406030204" pitchFamily="18" charset="0"/>
                          </a:rPr>
                          <m:t>𝑋</m:t>
                        </m:r>
                      </m:e>
                      <m:sup>
                        <m:r>
                          <a:rPr lang="en-US" altLang="ko-KR" sz="2800" i="1">
                            <a:solidFill>
                              <a:srgbClr val="000000"/>
                            </a:solidFill>
                            <a:latin typeface="Cambria Math" panose="02040503050406030204" pitchFamily="18" charset="0"/>
                            <a:ea typeface="Cambria Math" panose="02040503050406030204" pitchFamily="18" charset="0"/>
                          </a:rPr>
                          <m:t>𝑇</m:t>
                        </m:r>
                      </m:sup>
                    </m:sSup>
                    <m:r>
                      <a:rPr lang="en-US" altLang="ko-KR" sz="2800" i="1">
                        <a:solidFill>
                          <a:srgbClr val="000000"/>
                        </a:solidFill>
                        <a:latin typeface="Cambria Math" panose="02040503050406030204" pitchFamily="18" charset="0"/>
                        <a:ea typeface="Cambria Math" panose="02040503050406030204" pitchFamily="18" charset="0"/>
                      </a:rPr>
                      <m:t>(</m:t>
                    </m:r>
                    <m:r>
                      <a:rPr lang="en-US" altLang="ko-KR" sz="2800" i="1" smtClean="0">
                        <a:solidFill>
                          <a:srgbClr val="000000"/>
                        </a:solidFill>
                        <a:latin typeface="Cambria Math" panose="02040503050406030204" pitchFamily="18" charset="0"/>
                        <a:ea typeface="Cambria Math" panose="02040503050406030204" pitchFamily="18" charset="0"/>
                      </a:rPr>
                      <m:t>−</m:t>
                    </m:r>
                    <m:d>
                      <m:dPr>
                        <m:ctrlPr>
                          <a:rPr lang="en-US" altLang="ko-KR" sz="2800" i="1">
                            <a:solidFill>
                              <a:srgbClr val="000000"/>
                            </a:solidFill>
                            <a:latin typeface="Cambria Math" panose="02040503050406030204" pitchFamily="18" charset="0"/>
                            <a:ea typeface="Cambria Math" panose="02040503050406030204" pitchFamily="18" charset="0"/>
                          </a:rPr>
                        </m:ctrlPr>
                      </m:dPr>
                      <m:e>
                        <m:r>
                          <a:rPr lang="en-US" altLang="ko-KR" sz="2800" i="1">
                            <a:solidFill>
                              <a:srgbClr val="000000"/>
                            </a:solidFill>
                            <a:latin typeface="Cambria Math" panose="02040503050406030204" pitchFamily="18" charset="0"/>
                            <a:ea typeface="Cambria Math" panose="02040503050406030204" pitchFamily="18" charset="0"/>
                          </a:rPr>
                          <m:t>𝑌</m:t>
                        </m:r>
                        <m:r>
                          <a:rPr lang="en-US" altLang="ko-KR" sz="2800" i="1">
                            <a:solidFill>
                              <a:srgbClr val="000000"/>
                            </a:solidFill>
                            <a:latin typeface="Cambria Math" panose="02040503050406030204" pitchFamily="18" charset="0"/>
                            <a:ea typeface="Cambria Math" panose="02040503050406030204" pitchFamily="18" charset="0"/>
                          </a:rPr>
                          <m:t>−</m:t>
                        </m:r>
                        <m:sSub>
                          <m:sSubPr>
                            <m:ctrlPr>
                              <a:rPr lang="en-US" altLang="ko-KR" sz="2800" i="1">
                                <a:solidFill>
                                  <a:srgbClr val="000000"/>
                                </a:solidFill>
                                <a:latin typeface="Cambria Math" panose="02040503050406030204" pitchFamily="18" charset="0"/>
                                <a:ea typeface="Cambria Math" panose="02040503050406030204" pitchFamily="18" charset="0"/>
                              </a:rPr>
                            </m:ctrlPr>
                          </m:sSubPr>
                          <m:e>
                            <m:r>
                              <a:rPr lang="en-US" altLang="ko-KR" sz="2800" i="1">
                                <a:solidFill>
                                  <a:srgbClr val="000000"/>
                                </a:solidFill>
                                <a:latin typeface="Cambria Math" panose="02040503050406030204" pitchFamily="18" charset="0"/>
                                <a:ea typeface="Cambria Math" panose="02040503050406030204" pitchFamily="18" charset="0"/>
                              </a:rPr>
                              <m:t>𝐴</m:t>
                            </m:r>
                          </m:e>
                          <m:sub>
                            <m:r>
                              <a:rPr lang="en-US" altLang="ko-KR" sz="2800" i="1">
                                <a:solidFill>
                                  <a:srgbClr val="000000"/>
                                </a:solidFill>
                                <a:latin typeface="Cambria Math" panose="02040503050406030204" pitchFamily="18" charset="0"/>
                                <a:ea typeface="Cambria Math" panose="02040503050406030204" pitchFamily="18" charset="0"/>
                              </a:rPr>
                              <m:t>2</m:t>
                            </m:r>
                          </m:sub>
                        </m:sSub>
                      </m:e>
                    </m:d>
                  </m:oMath>
                </a14:m>
                <a:r>
                  <a:rPr lang="en-US" altLang="ko-KR" sz="2800" i="1">
                    <a:solidFill>
                      <a:schemeClr val="tx1"/>
                    </a:solidFill>
                    <a:latin typeface="Cambria Math" panose="02040503050406030204" pitchFamily="18" charset="0"/>
                    <a:ea typeface="Cambria Math" panose="02040503050406030204" pitchFamily="18" charset="0"/>
                  </a:rPr>
                  <a:t> </a:t>
                </a:r>
                <a14:m>
                  <m:oMath xmlns:m="http://schemas.openxmlformats.org/officeDocument/2006/math">
                    <m:sSubSup>
                      <m:sSubSupPr>
                        <m:ctrlPr>
                          <a:rPr lang="en-US" altLang="ko-KR" sz="2800" i="1">
                            <a:solidFill>
                              <a:schemeClr val="tx1"/>
                            </a:solidFill>
                            <a:latin typeface="Cambria Math" panose="02040503050406030204" pitchFamily="18" charset="0"/>
                            <a:ea typeface="Cambria Math" panose="02040503050406030204" pitchFamily="18" charset="0"/>
                          </a:rPr>
                        </m:ctrlPr>
                      </m:sSubSupPr>
                      <m:e>
                        <m:r>
                          <a:rPr lang="en-US" altLang="ko-KR" sz="2800" i="1" smtClean="0">
                            <a:solidFill>
                              <a:schemeClr val="tx1"/>
                            </a:solidFill>
                            <a:latin typeface="Cambria Math" panose="02040503050406030204" pitchFamily="18" charset="0"/>
                            <a:ea typeface="Cambria Math" panose="02040503050406030204" pitchFamily="18" charset="0"/>
                          </a:rPr>
                          <m:t>𝑊</m:t>
                        </m:r>
                      </m:e>
                      <m:sub>
                        <m:r>
                          <a:rPr lang="en-US" altLang="ko-KR" sz="2800" i="1">
                            <a:solidFill>
                              <a:schemeClr val="tx1"/>
                            </a:solidFill>
                            <a:latin typeface="Cambria Math" panose="02040503050406030204" pitchFamily="18" charset="0"/>
                            <a:ea typeface="Cambria Math" panose="02040503050406030204" pitchFamily="18" charset="0"/>
                          </a:rPr>
                          <m:t>2</m:t>
                        </m:r>
                      </m:sub>
                      <m:sup>
                        <m:r>
                          <a:rPr lang="en-US" altLang="ko-KR" sz="2800" i="1">
                            <a:solidFill>
                              <a:schemeClr val="tx1"/>
                            </a:solidFill>
                            <a:latin typeface="Cambria Math" panose="02040503050406030204" pitchFamily="18" charset="0"/>
                            <a:ea typeface="Cambria Math" panose="02040503050406030204" pitchFamily="18" charset="0"/>
                          </a:rPr>
                          <m:t>𝑇</m:t>
                        </m:r>
                      </m:sup>
                    </m:sSubSup>
                    <m:r>
                      <a:rPr lang="en-US" altLang="ko-KR" sz="2800" i="1">
                        <a:solidFill>
                          <a:srgbClr val="000000"/>
                        </a:solidFill>
                        <a:latin typeface="Cambria Math" panose="02040503050406030204" pitchFamily="18" charset="0"/>
                        <a:ea typeface="Cambria Math" panose="02040503050406030204" pitchFamily="18" charset="0"/>
                      </a:rPr>
                      <m:t>⨀</m:t>
                    </m:r>
                    <m:sSub>
                      <m:sSubPr>
                        <m:ctrlPr>
                          <a:rPr lang="en-US" altLang="ko-KR" sz="2800" i="1">
                            <a:solidFill>
                              <a:srgbClr val="000000"/>
                            </a:solidFill>
                            <a:latin typeface="Cambria Math" panose="02040503050406030204" pitchFamily="18" charset="0"/>
                            <a:ea typeface="Cambria Math" panose="02040503050406030204" pitchFamily="18" charset="0"/>
                          </a:rPr>
                        </m:ctrlPr>
                      </m:sSubPr>
                      <m:e>
                        <m:r>
                          <a:rPr lang="en-US" altLang="ko-KR" sz="2800" i="1">
                            <a:solidFill>
                              <a:srgbClr val="000000"/>
                            </a:solidFill>
                            <a:latin typeface="Cambria Math" panose="02040503050406030204" pitchFamily="18" charset="0"/>
                            <a:ea typeface="Cambria Math" panose="02040503050406030204" pitchFamily="18" charset="0"/>
                          </a:rPr>
                          <m:t>𝐴</m:t>
                        </m:r>
                      </m:e>
                      <m:sub>
                        <m:r>
                          <a:rPr lang="en-US" altLang="ko-KR" sz="2800" i="1">
                            <a:solidFill>
                              <a:srgbClr val="000000"/>
                            </a:solidFill>
                            <a:latin typeface="Cambria Math" panose="02040503050406030204" pitchFamily="18" charset="0"/>
                            <a:ea typeface="Cambria Math" panose="02040503050406030204" pitchFamily="18" charset="0"/>
                          </a:rPr>
                          <m:t>1</m:t>
                        </m:r>
                      </m:sub>
                    </m:sSub>
                    <m:r>
                      <a:rPr lang="en-US" altLang="ko-KR" sz="2800" i="1">
                        <a:solidFill>
                          <a:srgbClr val="000000"/>
                        </a:solidFill>
                        <a:latin typeface="Cambria Math" panose="02040503050406030204" pitchFamily="18" charset="0"/>
                        <a:ea typeface="Cambria Math" panose="02040503050406030204" pitchFamily="18" charset="0"/>
                      </a:rPr>
                      <m:t>⨀(</m:t>
                    </m:r>
                    <m:r>
                      <m:rPr>
                        <m:nor/>
                      </m:rPr>
                      <a:rPr lang="en-US" altLang="ko-KR" sz="2800" i="1">
                        <a:solidFill>
                          <a:srgbClr val="000000"/>
                        </a:solidFill>
                        <a:latin typeface="Cambria Math" panose="02040503050406030204" pitchFamily="18" charset="0"/>
                        <a:ea typeface="Cambria Math" panose="02040503050406030204" pitchFamily="18" charset="0"/>
                      </a:rPr>
                      <m:t>1− </m:t>
                    </m:r>
                    <m:sSub>
                      <m:sSubPr>
                        <m:ctrlPr>
                          <a:rPr lang="en-US" altLang="ko-KR" sz="2800" i="1">
                            <a:solidFill>
                              <a:srgbClr val="000000"/>
                            </a:solidFill>
                            <a:latin typeface="Cambria Math" panose="02040503050406030204" pitchFamily="18" charset="0"/>
                            <a:ea typeface="Cambria Math" panose="02040503050406030204" pitchFamily="18" charset="0"/>
                          </a:rPr>
                        </m:ctrlPr>
                      </m:sSubPr>
                      <m:e>
                        <m:r>
                          <a:rPr lang="en-US" altLang="ko-KR" sz="2800" i="1">
                            <a:solidFill>
                              <a:srgbClr val="000000"/>
                            </a:solidFill>
                            <a:latin typeface="Cambria Math" panose="02040503050406030204" pitchFamily="18" charset="0"/>
                            <a:ea typeface="Cambria Math" panose="02040503050406030204" pitchFamily="18" charset="0"/>
                          </a:rPr>
                          <m:t>𝐴</m:t>
                        </m:r>
                      </m:e>
                      <m:sub>
                        <m:r>
                          <a:rPr lang="en-US" altLang="ko-KR" sz="2800" i="1">
                            <a:solidFill>
                              <a:srgbClr val="000000"/>
                            </a:solidFill>
                            <a:latin typeface="Cambria Math" panose="02040503050406030204" pitchFamily="18" charset="0"/>
                            <a:ea typeface="Cambria Math" panose="02040503050406030204" pitchFamily="18" charset="0"/>
                          </a:rPr>
                          <m:t>1</m:t>
                        </m:r>
                      </m:sub>
                    </m:sSub>
                    <m:r>
                      <a:rPr lang="en-US" altLang="ko-KR" sz="2800" i="1">
                        <a:solidFill>
                          <a:srgbClr val="000000"/>
                        </a:solidFill>
                        <a:latin typeface="Cambria Math" panose="02040503050406030204" pitchFamily="18" charset="0"/>
                        <a:ea typeface="Cambria Math" panose="02040503050406030204" pitchFamily="18" charset="0"/>
                      </a:rPr>
                      <m:t>))</m:t>
                    </m:r>
                  </m:oMath>
                </a14:m>
                <a:endParaRPr kumimoji="1" lang="ko-KR" altLang="en-US" sz="2800" b="1" i="1" u="none" strike="noStrike" kern="1200" cap="none" spc="0" normalizeH="0" baseline="0" noProof="0">
                  <a:ln>
                    <a:noFill/>
                  </a:ln>
                  <a:solidFill>
                    <a:srgbClr val="000000"/>
                  </a:solidFill>
                  <a:effectLst/>
                  <a:uLnTx/>
                  <a:uFillTx/>
                  <a:latin typeface="Cambria Math" panose="02040503050406030204" pitchFamily="18" charset="0"/>
                </a:endParaRPr>
              </a:p>
            </p:txBody>
          </p:sp>
        </mc:Choice>
        <mc:Fallback xmlns="">
          <p:sp>
            <p:nvSpPr>
              <p:cNvPr id="42" name="TextBox 41">
                <a:extLst>
                  <a:ext uri="{FF2B5EF4-FFF2-40B4-BE49-F238E27FC236}">
                    <a16:creationId xmlns:a16="http://schemas.microsoft.com/office/drawing/2014/main" id="{75BD3A56-2477-40AA-9701-DA9A0B1E8774}"/>
                  </a:ext>
                </a:extLst>
              </p:cNvPr>
              <p:cNvSpPr txBox="1">
                <a:spLocks noRot="1" noChangeAspect="1" noMove="1" noResize="1" noEditPoints="1" noAdjustHandles="1" noChangeArrowheads="1" noChangeShapeType="1" noTextEdit="1"/>
              </p:cNvSpPr>
              <p:nvPr/>
            </p:nvSpPr>
            <p:spPr>
              <a:xfrm>
                <a:off x="748735" y="2009375"/>
                <a:ext cx="8992526" cy="680827"/>
              </a:xfrm>
              <a:prstGeom prst="rect">
                <a:avLst/>
              </a:prstGeom>
              <a:blipFill>
                <a:blip r:embed="rId18"/>
                <a:stretch>
                  <a:fillRect l="-6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BE0E9334-7EA9-4D89-B1CA-B781F31ABD1F}"/>
                  </a:ext>
                </a:extLst>
              </p:cNvPr>
              <p:cNvSpPr txBox="1"/>
              <p:nvPr/>
            </p:nvSpPr>
            <p:spPr>
              <a:xfrm>
                <a:off x="6299751" y="5427463"/>
                <a:ext cx="1820819" cy="572016"/>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𝐿</m:t>
                          </m:r>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𝑍</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d>
                        <m:d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𝑌</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𝐴</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e>
                      </m:d>
                    </m:oMath>
                  </m:oMathPara>
                </a14:m>
                <a:endParaRPr kumimoji="1" lang="ko-KR" altLang="en-US" sz="1800" b="0" i="1" u="none" strike="noStrike" kern="1200" cap="none" spc="0" normalizeH="0" baseline="0" noProof="0">
                  <a:ln>
                    <a:noFill/>
                  </a:ln>
                  <a:solidFill>
                    <a:srgbClr val="000000"/>
                  </a:solidFill>
                  <a:effectLst/>
                  <a:uLnTx/>
                  <a:uFillTx/>
                  <a:latin typeface="Consolas" panose="020B0609020204030204" pitchFamily="49" charset="0"/>
                  <a:cs typeface="+mn-cs"/>
                </a:endParaRPr>
              </a:p>
            </p:txBody>
          </p:sp>
        </mc:Choice>
        <mc:Fallback xmlns="">
          <p:sp>
            <p:nvSpPr>
              <p:cNvPr id="43" name="TextBox 42">
                <a:extLst>
                  <a:ext uri="{FF2B5EF4-FFF2-40B4-BE49-F238E27FC236}">
                    <a16:creationId xmlns:a16="http://schemas.microsoft.com/office/drawing/2014/main" id="{BE0E9334-7EA9-4D89-B1CA-B781F31ABD1F}"/>
                  </a:ext>
                </a:extLst>
              </p:cNvPr>
              <p:cNvSpPr txBox="1">
                <a:spLocks noRot="1" noChangeAspect="1" noMove="1" noResize="1" noEditPoints="1" noAdjustHandles="1" noChangeArrowheads="1" noChangeShapeType="1" noTextEdit="1"/>
              </p:cNvSpPr>
              <p:nvPr/>
            </p:nvSpPr>
            <p:spPr>
              <a:xfrm>
                <a:off x="6299751" y="5427463"/>
                <a:ext cx="1820819" cy="572016"/>
              </a:xfrm>
              <a:prstGeom prst="rect">
                <a:avLst/>
              </a:prstGeom>
              <a:blipFill>
                <a:blip r:embed="rId19"/>
                <a:stretch>
                  <a:fillRect/>
                </a:stretch>
              </a:blipFill>
            </p:spPr>
            <p:txBody>
              <a:bodyPr/>
              <a:lstStyle/>
              <a:p>
                <a:r>
                  <a:rPr lang="ko-KR" altLang="en-US">
                    <a:noFill/>
                  </a:rPr>
                  <a:t> </a:t>
                </a:r>
              </a:p>
            </p:txBody>
          </p:sp>
        </mc:Fallback>
      </mc:AlternateContent>
      <p:cxnSp>
        <p:nvCxnSpPr>
          <p:cNvPr id="3" name="연결선: 구부러짐 2">
            <a:extLst>
              <a:ext uri="{FF2B5EF4-FFF2-40B4-BE49-F238E27FC236}">
                <a16:creationId xmlns:a16="http://schemas.microsoft.com/office/drawing/2014/main" id="{76BF60F4-F14B-4714-98C2-1C1BE747636C}"/>
              </a:ext>
            </a:extLst>
          </p:cNvPr>
          <p:cNvCxnSpPr>
            <a:stCxn id="75" idx="1"/>
            <a:endCxn id="143" idx="2"/>
          </p:cNvCxnSpPr>
          <p:nvPr/>
        </p:nvCxnSpPr>
        <p:spPr>
          <a:xfrm rot="10800000">
            <a:off x="6175077" y="4939490"/>
            <a:ext cx="1487451" cy="318697"/>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71E23AAB-8B8D-4ACF-AE03-EBF174A0727C}"/>
                  </a:ext>
                </a:extLst>
              </p:cNvPr>
              <p:cNvSpPr txBox="1"/>
              <p:nvPr/>
            </p:nvSpPr>
            <p:spPr>
              <a:xfrm>
                <a:off x="5100733" y="3097136"/>
                <a:ext cx="1242776" cy="635559"/>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47" name="TextBox 46">
                <a:extLst>
                  <a:ext uri="{FF2B5EF4-FFF2-40B4-BE49-F238E27FC236}">
                    <a16:creationId xmlns:a16="http://schemas.microsoft.com/office/drawing/2014/main" id="{71E23AAB-8B8D-4ACF-AE03-EBF174A0727C}"/>
                  </a:ext>
                </a:extLst>
              </p:cNvPr>
              <p:cNvSpPr txBox="1">
                <a:spLocks noRot="1" noChangeAspect="1" noMove="1" noResize="1" noEditPoints="1" noAdjustHandles="1" noChangeArrowheads="1" noChangeShapeType="1" noTextEdit="1"/>
              </p:cNvSpPr>
              <p:nvPr/>
            </p:nvSpPr>
            <p:spPr>
              <a:xfrm>
                <a:off x="5100733" y="3097136"/>
                <a:ext cx="1242776" cy="635559"/>
              </a:xfrm>
              <a:prstGeom prst="rect">
                <a:avLst/>
              </a:prstGeom>
              <a:blipFill>
                <a:blip r:embed="rId20"/>
                <a:stretch>
                  <a:fillRect b="-962"/>
                </a:stretch>
              </a:blipFill>
            </p:spPr>
            <p:txBody>
              <a:bodyPr/>
              <a:lstStyle/>
              <a:p>
                <a:r>
                  <a:rPr lang="ko-KR" altLang="en-US">
                    <a:noFill/>
                  </a:rPr>
                  <a:t> </a:t>
                </a:r>
              </a:p>
            </p:txBody>
          </p:sp>
        </mc:Fallback>
      </mc:AlternateContent>
      <p:cxnSp>
        <p:nvCxnSpPr>
          <p:cNvPr id="54" name="연결선: 구부러짐 53">
            <a:extLst>
              <a:ext uri="{FF2B5EF4-FFF2-40B4-BE49-F238E27FC236}">
                <a16:creationId xmlns:a16="http://schemas.microsoft.com/office/drawing/2014/main" id="{4004B142-BE08-4072-87B0-5E48CDB81497}"/>
              </a:ext>
            </a:extLst>
          </p:cNvPr>
          <p:cNvCxnSpPr>
            <a:cxnSpLocks/>
            <a:stCxn id="143" idx="0"/>
            <a:endCxn id="137" idx="3"/>
          </p:cNvCxnSpPr>
          <p:nvPr/>
        </p:nvCxnSpPr>
        <p:spPr>
          <a:xfrm rot="16200000" flipV="1">
            <a:off x="4956949" y="3321252"/>
            <a:ext cx="846491" cy="1589764"/>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연결선: 구부러짐 43">
            <a:extLst>
              <a:ext uri="{FF2B5EF4-FFF2-40B4-BE49-F238E27FC236}">
                <a16:creationId xmlns:a16="http://schemas.microsoft.com/office/drawing/2014/main" id="{5475B5EA-DCBD-4002-8AE0-A8CBB0CC8938}"/>
              </a:ext>
            </a:extLst>
          </p:cNvPr>
          <p:cNvCxnSpPr>
            <a:cxnSpLocks/>
            <a:stCxn id="143" idx="2"/>
            <a:endCxn id="142" idx="2"/>
          </p:cNvCxnSpPr>
          <p:nvPr/>
        </p:nvCxnSpPr>
        <p:spPr>
          <a:xfrm rot="5400000">
            <a:off x="5318090" y="4114637"/>
            <a:ext cx="32134" cy="1681838"/>
          </a:xfrm>
          <a:prstGeom prst="curvedConnector3">
            <a:avLst>
              <a:gd name="adj1" fmla="val 811396"/>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4CE3950C-29B0-4BE6-ACC9-5C5C86008340}"/>
                  </a:ext>
                </a:extLst>
              </p:cNvPr>
              <p:cNvSpPr txBox="1"/>
              <p:nvPr/>
            </p:nvSpPr>
            <p:spPr>
              <a:xfrm>
                <a:off x="4853851" y="5373272"/>
                <a:ext cx="1106264" cy="572016"/>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lang="en-US" altLang="ko-KR" sz="1800" b="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b="0" i="1">
                                  <a:solidFill>
                                    <a:srgbClr val="000000"/>
                                  </a:solidFill>
                                  <a:latin typeface="Cambria Math" panose="02040503050406030204" pitchFamily="18" charset="0"/>
                                </a:rPr>
                                <m:t>𝑍</m:t>
                              </m:r>
                            </m:e>
                            <m:sub>
                              <m:r>
                                <a:rPr lang="en-US" altLang="ko-KR" sz="1800" b="0" i="1">
                                  <a:solidFill>
                                    <a:srgbClr val="000000"/>
                                  </a:solidFill>
                                  <a:latin typeface="Cambria Math" panose="02040503050406030204" pitchFamily="18" charset="0"/>
                                </a:rPr>
                                <m:t>2</m:t>
                              </m:r>
                            </m:sub>
                          </m:sSub>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lang="en-US" altLang="ko-KR" sz="1800" b="0" i="1">
                                  <a:solidFill>
                                    <a:srgbClr val="000000"/>
                                  </a:solidFill>
                                  <a:latin typeface="Cambria Math" panose="02040503050406030204" pitchFamily="18" charset="0"/>
                                </a:rPr>
                                <m:t>𝐴</m:t>
                              </m:r>
                            </m:e>
                            <m:sub>
                              <m:r>
                                <a:rPr lang="en-US" altLang="ko-KR" sz="1800" b="0" i="1">
                                  <a:solidFill>
                                    <a:srgbClr val="000000"/>
                                  </a:solidFill>
                                  <a:latin typeface="Cambria Math" panose="02040503050406030204" pitchFamily="18" charset="0"/>
                                </a:rPr>
                                <m:t>1</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𝑊</m:t>
                          </m:r>
                        </m:e>
                        <m:sub>
                          <m:r>
                            <a:rPr lang="en-US" altLang="ko-KR" sz="1800" b="0" i="1">
                              <a:solidFill>
                                <a:srgbClr val="000000"/>
                              </a:solidFill>
                              <a:latin typeface="Cambria Math" panose="02040503050406030204" pitchFamily="18" charset="0"/>
                            </a:rPr>
                            <m:t>2</m:t>
                          </m:r>
                        </m:sub>
                      </m:sSub>
                    </m:oMath>
                  </m:oMathPara>
                </a14:m>
                <a:endParaRPr kumimoji="1" lang="ko-KR" altLang="en-US" sz="1800"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55" name="TextBox 54">
                <a:extLst>
                  <a:ext uri="{FF2B5EF4-FFF2-40B4-BE49-F238E27FC236}">
                    <a16:creationId xmlns:a16="http://schemas.microsoft.com/office/drawing/2014/main" id="{4CE3950C-29B0-4BE6-ACC9-5C5C86008340}"/>
                  </a:ext>
                </a:extLst>
              </p:cNvPr>
              <p:cNvSpPr txBox="1">
                <a:spLocks noRot="1" noChangeAspect="1" noMove="1" noResize="1" noEditPoints="1" noAdjustHandles="1" noChangeArrowheads="1" noChangeShapeType="1" noTextEdit="1"/>
              </p:cNvSpPr>
              <p:nvPr/>
            </p:nvSpPr>
            <p:spPr>
              <a:xfrm>
                <a:off x="4853851" y="5373272"/>
                <a:ext cx="1106264" cy="572016"/>
              </a:xfrm>
              <a:prstGeom prst="rect">
                <a:avLst/>
              </a:prstGeom>
              <a:blipFill>
                <a:blip r:embed="rId21"/>
                <a:stretch>
                  <a:fillRect/>
                </a:stretch>
              </a:blipFill>
            </p:spPr>
            <p:txBody>
              <a:bodyPr/>
              <a:lstStyle/>
              <a:p>
                <a:r>
                  <a:rPr lang="ko-KR" altLang="en-US">
                    <a:noFill/>
                  </a:rPr>
                  <a:t> </a:t>
                </a:r>
              </a:p>
            </p:txBody>
          </p:sp>
        </mc:Fallback>
      </mc:AlternateContent>
      <p:cxnSp>
        <p:nvCxnSpPr>
          <p:cNvPr id="62" name="연결선: 구부러짐 61">
            <a:extLst>
              <a:ext uri="{FF2B5EF4-FFF2-40B4-BE49-F238E27FC236}">
                <a16:creationId xmlns:a16="http://schemas.microsoft.com/office/drawing/2014/main" id="{CC3A5F5E-5249-4079-A09C-E149DA5F9506}"/>
              </a:ext>
            </a:extLst>
          </p:cNvPr>
          <p:cNvCxnSpPr>
            <a:cxnSpLocks/>
            <a:stCxn id="142" idx="2"/>
            <a:endCxn id="57" idx="2"/>
          </p:cNvCxnSpPr>
          <p:nvPr/>
        </p:nvCxnSpPr>
        <p:spPr>
          <a:xfrm rot="5400000">
            <a:off x="3697853" y="4176238"/>
            <a:ext cx="12700" cy="1590770"/>
          </a:xfrm>
          <a:prstGeom prst="curvedConnector3">
            <a:avLst>
              <a:gd name="adj1" fmla="val 180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B72A0406-0A66-4063-9556-C1D9FEA8E227}"/>
                  </a:ext>
                </a:extLst>
              </p:cNvPr>
              <p:cNvSpPr txBox="1"/>
              <p:nvPr/>
            </p:nvSpPr>
            <p:spPr>
              <a:xfrm>
                <a:off x="2580575" y="5373272"/>
                <a:ext cx="1957844" cy="572016"/>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lang="en-US" altLang="ko-KR" sz="1800" b="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m:rPr>
                                  <m:sty m:val="p"/>
                                </m:rPr>
                                <a:rPr lang="en-US" altLang="ko-KR" sz="1800" i="1" smtClean="0">
                                  <a:solidFill>
                                    <a:srgbClr val="000000"/>
                                  </a:solidFill>
                                  <a:latin typeface="Cambria Math" panose="02040503050406030204" pitchFamily="18" charset="0"/>
                                </a:rPr>
                                <m:t>A</m:t>
                              </m:r>
                            </m:e>
                            <m:sub>
                              <m:r>
                                <a:rPr lang="en-US" altLang="ko-KR" sz="1800" i="1">
                                  <a:solidFill>
                                    <a:srgbClr val="000000"/>
                                  </a:solidFill>
                                  <a:latin typeface="Cambria Math" panose="02040503050406030204" pitchFamily="18" charset="0"/>
                                </a:rPr>
                                <m:t>1</m:t>
                              </m:r>
                            </m:sub>
                          </m:sSub>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sSubPr>
                            <m:e>
                              <m:r>
                                <m:rPr>
                                  <m:sty m:val="p"/>
                                </m:rPr>
                                <a:rPr lang="en-US" altLang="ko-KR" sz="1800" i="1">
                                  <a:solidFill>
                                    <a:srgbClr val="000000"/>
                                  </a:solidFill>
                                  <a:latin typeface="Cambria Math" panose="02040503050406030204" pitchFamily="18" charset="0"/>
                                </a:rPr>
                                <m:t>Z</m:t>
                              </m:r>
                            </m:e>
                            <m:sub>
                              <m:r>
                                <a:rPr lang="en-US" altLang="ko-KR" sz="1800" b="0" i="1">
                                  <a:solidFill>
                                    <a:srgbClr val="000000"/>
                                  </a:solidFill>
                                  <a:latin typeface="Cambria Math" panose="02040503050406030204" pitchFamily="18" charset="0"/>
                                </a:rPr>
                                <m:t>1</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lang="en-US" altLang="ko-KR" sz="1800" i="1">
                              <a:solidFill>
                                <a:srgbClr val="000000"/>
                              </a:solidFill>
                              <a:latin typeface="Cambria Math" panose="02040503050406030204" pitchFamily="18" charset="0"/>
                              <a:ea typeface="Cambria Math" panose="02040503050406030204" pitchFamily="18" charset="0"/>
                            </a:rPr>
                          </m:ctrlPr>
                        </m:sSubPr>
                        <m:e>
                          <m:r>
                            <a:rPr lang="en-US" altLang="ko-KR" sz="1800" i="1">
                              <a:solidFill>
                                <a:srgbClr val="000000"/>
                              </a:solidFill>
                              <a:latin typeface="Cambria Math" panose="02040503050406030204" pitchFamily="18" charset="0"/>
                              <a:ea typeface="Cambria Math" panose="02040503050406030204" pitchFamily="18" charset="0"/>
                            </a:rPr>
                            <m:t>𝐴</m:t>
                          </m:r>
                        </m:e>
                        <m:sub>
                          <m:r>
                            <a:rPr lang="en-US" altLang="ko-KR" sz="1800" i="1">
                              <a:solidFill>
                                <a:srgbClr val="000000"/>
                              </a:solidFill>
                              <a:latin typeface="Cambria Math" panose="02040503050406030204" pitchFamily="18" charset="0"/>
                              <a:ea typeface="Cambria Math" panose="02040503050406030204" pitchFamily="18" charset="0"/>
                            </a:rPr>
                            <m:t>1</m:t>
                          </m:r>
                        </m:sub>
                      </m:sSub>
                      <m:r>
                        <a:rPr lang="en-US" altLang="ko-KR" sz="1800" i="1">
                          <a:solidFill>
                            <a:srgbClr val="000000"/>
                          </a:solidFill>
                          <a:latin typeface="Cambria Math" panose="02040503050406030204" pitchFamily="18" charset="0"/>
                          <a:ea typeface="Cambria Math" panose="02040503050406030204" pitchFamily="18" charset="0"/>
                        </a:rPr>
                        <m:t>⨀</m:t>
                      </m:r>
                      <m:r>
                        <m:rPr>
                          <m:nor/>
                        </m:rPr>
                        <a:rPr lang="en-US" altLang="ko-KR" sz="1800" i="1">
                          <a:solidFill>
                            <a:srgbClr val="000000"/>
                          </a:solidFill>
                          <a:latin typeface="Cambria Math" panose="02040503050406030204" pitchFamily="18" charset="0"/>
                          <a:ea typeface="Cambria Math" panose="02040503050406030204" pitchFamily="18" charset="0"/>
                        </a:rPr>
                        <m:t>(1− </m:t>
                      </m:r>
                      <m:sSub>
                        <m:sSubPr>
                          <m:ctrlPr>
                            <a:rPr lang="en-US" altLang="ko-KR" sz="1800" i="1">
                              <a:solidFill>
                                <a:srgbClr val="000000"/>
                              </a:solidFill>
                              <a:latin typeface="Cambria Math" panose="02040503050406030204" pitchFamily="18" charset="0"/>
                              <a:ea typeface="Cambria Math" panose="02040503050406030204" pitchFamily="18" charset="0"/>
                            </a:rPr>
                          </m:ctrlPr>
                        </m:sSubPr>
                        <m:e>
                          <m:r>
                            <a:rPr lang="en-US" altLang="ko-KR" sz="1800" i="1">
                              <a:solidFill>
                                <a:srgbClr val="000000"/>
                              </a:solidFill>
                              <a:latin typeface="Cambria Math" panose="02040503050406030204" pitchFamily="18" charset="0"/>
                              <a:ea typeface="Cambria Math" panose="02040503050406030204" pitchFamily="18" charset="0"/>
                            </a:rPr>
                            <m:t>𝐴</m:t>
                          </m:r>
                        </m:e>
                        <m:sub>
                          <m:r>
                            <a:rPr lang="en-US" altLang="ko-KR" sz="1800" i="1">
                              <a:solidFill>
                                <a:srgbClr val="000000"/>
                              </a:solidFill>
                              <a:latin typeface="Cambria Math" panose="02040503050406030204" pitchFamily="18" charset="0"/>
                              <a:ea typeface="Cambria Math" panose="02040503050406030204" pitchFamily="18" charset="0"/>
                            </a:rPr>
                            <m:t>1</m:t>
                          </m:r>
                        </m:sub>
                      </m:sSub>
                      <m:r>
                        <m:rPr>
                          <m:nor/>
                        </m:rPr>
                        <a:rPr lang="en-US" altLang="ko-KR" sz="1800" i="1">
                          <a:solidFill>
                            <a:srgbClr val="000000"/>
                          </a:solidFill>
                          <a:latin typeface="Cambria Math" panose="02040503050406030204" pitchFamily="18" charset="0"/>
                          <a:ea typeface="Cambria Math" panose="02040503050406030204" pitchFamily="18" charset="0"/>
                        </a:rPr>
                        <m:t>)</m:t>
                      </m:r>
                    </m:oMath>
                  </m:oMathPara>
                </a14:m>
                <a:endParaRPr kumimoji="1" lang="ko-KR" altLang="en-US" sz="1800"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64" name="TextBox 63">
                <a:extLst>
                  <a:ext uri="{FF2B5EF4-FFF2-40B4-BE49-F238E27FC236}">
                    <a16:creationId xmlns:a16="http://schemas.microsoft.com/office/drawing/2014/main" id="{B72A0406-0A66-4063-9556-C1D9FEA8E227}"/>
                  </a:ext>
                </a:extLst>
              </p:cNvPr>
              <p:cNvSpPr txBox="1">
                <a:spLocks noRot="1" noChangeAspect="1" noMove="1" noResize="1" noEditPoints="1" noAdjustHandles="1" noChangeArrowheads="1" noChangeShapeType="1" noTextEdit="1"/>
              </p:cNvSpPr>
              <p:nvPr/>
            </p:nvSpPr>
            <p:spPr>
              <a:xfrm>
                <a:off x="2580575" y="5373272"/>
                <a:ext cx="1957844" cy="572016"/>
              </a:xfrm>
              <a:prstGeom prst="rect">
                <a:avLst/>
              </a:prstGeom>
              <a:blipFill>
                <a:blip r:embed="rId22"/>
                <a:stretch>
                  <a:fillRect/>
                </a:stretch>
              </a:blipFill>
            </p:spPr>
            <p:txBody>
              <a:bodyPr/>
              <a:lstStyle/>
              <a:p>
                <a:r>
                  <a:rPr lang="ko-KR" altLang="en-US">
                    <a:noFill/>
                  </a:rPr>
                  <a:t> </a:t>
                </a:r>
              </a:p>
            </p:txBody>
          </p:sp>
        </mc:Fallback>
      </mc:AlternateContent>
      <p:cxnSp>
        <p:nvCxnSpPr>
          <p:cNvPr id="69" name="연결선: 구부러짐 68">
            <a:extLst>
              <a:ext uri="{FF2B5EF4-FFF2-40B4-BE49-F238E27FC236}">
                <a16:creationId xmlns:a16="http://schemas.microsoft.com/office/drawing/2014/main" id="{8325FCB3-CB14-4256-8744-EC3746855492}"/>
              </a:ext>
            </a:extLst>
          </p:cNvPr>
          <p:cNvCxnSpPr>
            <a:cxnSpLocks/>
            <a:stCxn id="57" idx="0"/>
            <a:endCxn id="51" idx="3"/>
          </p:cNvCxnSpPr>
          <p:nvPr/>
        </p:nvCxnSpPr>
        <p:spPr>
          <a:xfrm rot="16200000" flipV="1">
            <a:off x="1699751" y="3368795"/>
            <a:ext cx="878625" cy="1526811"/>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917FB91D-D4B5-4894-9FF1-75CF404A716F}"/>
                  </a:ext>
                </a:extLst>
              </p:cNvPr>
              <p:cNvSpPr txBox="1"/>
              <p:nvPr/>
            </p:nvSpPr>
            <p:spPr>
              <a:xfrm>
                <a:off x="1734467" y="3104794"/>
                <a:ext cx="1003928" cy="572016"/>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lang="en-US" altLang="ko-KR" sz="1800" b="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b="0" i="1">
                                  <a:solidFill>
                                    <a:srgbClr val="000000"/>
                                  </a:solidFill>
                                  <a:latin typeface="Cambria Math" panose="02040503050406030204" pitchFamily="18" charset="0"/>
                                </a:rPr>
                                <m:t>𝑍</m:t>
                              </m:r>
                            </m:e>
                            <m:sub>
                              <m:r>
                                <a:rPr lang="en-US" altLang="ko-KR" sz="1800" b="0" i="1">
                                  <a:solidFill>
                                    <a:srgbClr val="000000"/>
                                  </a:solidFill>
                                  <a:latin typeface="Cambria Math" panose="02040503050406030204" pitchFamily="18" charset="0"/>
                                </a:rPr>
                                <m:t>1</m:t>
                              </m:r>
                            </m:sub>
                          </m:sSub>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lang="en-US" altLang="ko-KR" sz="1800" i="1">
                                  <a:solidFill>
                                    <a:srgbClr val="000000"/>
                                  </a:solidFill>
                                  <a:latin typeface="Cambria Math" panose="02040503050406030204" pitchFamily="18" charset="0"/>
                                </a:rPr>
                                <m:t>𝑊</m:t>
                              </m:r>
                            </m:e>
                            <m:sub>
                              <m:r>
                                <a:rPr lang="en-US" altLang="ko-KR" sz="1800" b="0" i="1">
                                  <a:solidFill>
                                    <a:srgbClr val="000000"/>
                                  </a:solidFill>
                                  <a:latin typeface="Cambria Math" panose="02040503050406030204" pitchFamily="18" charset="0"/>
                                </a:rPr>
                                <m:t>1</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r>
                        <a:rPr lang="en-US" altLang="ko-KR" sz="1800" i="1">
                          <a:solidFill>
                            <a:srgbClr val="000000"/>
                          </a:solidFill>
                          <a:latin typeface="Cambria Math" panose="02040503050406030204" pitchFamily="18" charset="0"/>
                        </a:rPr>
                        <m:t>𝑋</m:t>
                      </m:r>
                    </m:oMath>
                  </m:oMathPara>
                </a14:m>
                <a:endParaRPr kumimoji="1" lang="ko-KR" altLang="en-US" sz="1800"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73" name="TextBox 72">
                <a:extLst>
                  <a:ext uri="{FF2B5EF4-FFF2-40B4-BE49-F238E27FC236}">
                    <a16:creationId xmlns:a16="http://schemas.microsoft.com/office/drawing/2014/main" id="{917FB91D-D4B5-4894-9FF1-75CF404A716F}"/>
                  </a:ext>
                </a:extLst>
              </p:cNvPr>
              <p:cNvSpPr txBox="1">
                <a:spLocks noRot="1" noChangeAspect="1" noMove="1" noResize="1" noEditPoints="1" noAdjustHandles="1" noChangeArrowheads="1" noChangeShapeType="1" noTextEdit="1"/>
              </p:cNvSpPr>
              <p:nvPr/>
            </p:nvSpPr>
            <p:spPr>
              <a:xfrm>
                <a:off x="1734467" y="3104794"/>
                <a:ext cx="1003928" cy="572016"/>
              </a:xfrm>
              <a:prstGeom prst="rect">
                <a:avLst/>
              </a:prstGeom>
              <a:blipFill>
                <a:blip r:embed="rId23"/>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620887410"/>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타원 60">
            <a:extLst>
              <a:ext uri="{FF2B5EF4-FFF2-40B4-BE49-F238E27FC236}">
                <a16:creationId xmlns:a16="http://schemas.microsoft.com/office/drawing/2014/main" id="{EBBC7F3D-6C27-4D01-A877-C53A8305FA21}"/>
              </a:ext>
            </a:extLst>
          </p:cNvPr>
          <p:cNvSpPr/>
          <p:nvPr/>
        </p:nvSpPr>
        <p:spPr>
          <a:xfrm>
            <a:off x="3312625" y="48947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98" name="타원 97">
            <a:extLst>
              <a:ext uri="{FF2B5EF4-FFF2-40B4-BE49-F238E27FC236}">
                <a16:creationId xmlns:a16="http://schemas.microsoft.com/office/drawing/2014/main" id="{FB81E584-17DD-44C2-9B53-1D6C66BF8EF9}"/>
              </a:ext>
            </a:extLst>
          </p:cNvPr>
          <p:cNvSpPr/>
          <p:nvPr/>
        </p:nvSpPr>
        <p:spPr>
          <a:xfrm>
            <a:off x="1657488" y="48947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99" name="타원 98">
            <a:extLst>
              <a:ext uri="{FF2B5EF4-FFF2-40B4-BE49-F238E27FC236}">
                <a16:creationId xmlns:a16="http://schemas.microsoft.com/office/drawing/2014/main" id="{22875AE1-8EFC-4F66-8FCD-7408BC41E70E}"/>
              </a:ext>
            </a:extLst>
          </p:cNvPr>
          <p:cNvSpPr/>
          <p:nvPr/>
        </p:nvSpPr>
        <p:spPr>
          <a:xfrm>
            <a:off x="4912282" y="48947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a:t>
            </a:r>
            <a:r>
              <a:rPr lang="en-US" altLang="ko-KR" sz="2000" b="1">
                <a:solidFill>
                  <a:srgbClr val="000000"/>
                </a:solidFill>
                <a:ea typeface="-2002" pitchFamily="18" charset="-127"/>
              </a:rPr>
              <a:t>backprop </a:t>
            </a:r>
            <a:r>
              <a:rPr lang="ko-KR" altLang="en-US" sz="2000" b="1">
                <a:solidFill>
                  <a:srgbClr val="000000"/>
                </a:solidFill>
                <a:ea typeface="-2002" pitchFamily="18" charset="-127"/>
              </a:rPr>
              <a:t>이해</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cxnSp>
        <p:nvCxnSpPr>
          <p:cNvPr id="48" name="직선 화살표 연결선 47">
            <a:extLst>
              <a:ext uri="{FF2B5EF4-FFF2-40B4-BE49-F238E27FC236}">
                <a16:creationId xmlns:a16="http://schemas.microsoft.com/office/drawing/2014/main" id="{A6E6EE73-C71D-432C-AB0D-33063DDD8F65}"/>
              </a:ext>
            </a:extLst>
          </p:cNvPr>
          <p:cNvCxnSpPr>
            <a:cxnSpLocks/>
            <a:stCxn id="52" idx="3"/>
          </p:cNvCxnSpPr>
          <p:nvPr/>
        </p:nvCxnSpPr>
        <p:spPr>
          <a:xfrm flipV="1">
            <a:off x="1042769" y="5321507"/>
            <a:ext cx="611206" cy="128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a16="http://schemas.microsoft.com/office/drawing/2014/main" id="{6E3DECBD-3BA2-4C73-A14D-4131CC63A35E}"/>
              </a:ext>
            </a:extLst>
          </p:cNvPr>
          <p:cNvCxnSpPr>
            <a:cxnSpLocks/>
            <a:endCxn id="98" idx="1"/>
          </p:cNvCxnSpPr>
          <p:nvPr/>
        </p:nvCxnSpPr>
        <p:spPr>
          <a:xfrm>
            <a:off x="1388858" y="4612987"/>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8345A5DE-B81D-49A6-ADA3-745BAE47FBC8}"/>
              </a:ext>
            </a:extLst>
          </p:cNvPr>
          <p:cNvCxnSpPr>
            <a:cxnSpLocks/>
            <a:endCxn id="98" idx="3"/>
          </p:cNvCxnSpPr>
          <p:nvPr/>
        </p:nvCxnSpPr>
        <p:spPr>
          <a:xfrm flipV="1">
            <a:off x="1380880" y="5583228"/>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352E644A-F660-4664-B2D1-364E536456A1}"/>
                  </a:ext>
                </a:extLst>
              </p:cNvPr>
              <p:cNvSpPr txBox="1"/>
              <p:nvPr/>
            </p:nvSpPr>
            <p:spPr>
              <a:xfrm>
                <a:off x="989082" y="424353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51" name="TextBox 50">
                <a:extLst>
                  <a:ext uri="{FF2B5EF4-FFF2-40B4-BE49-F238E27FC236}">
                    <a16:creationId xmlns:a16="http://schemas.microsoft.com/office/drawing/2014/main" id="{352E644A-F660-4664-B2D1-364E536456A1}"/>
                  </a:ext>
                </a:extLst>
              </p:cNvPr>
              <p:cNvSpPr txBox="1">
                <a:spLocks noRot="1" noChangeAspect="1" noMove="1" noResize="1" noEditPoints="1" noAdjustHandles="1" noChangeArrowheads="1" noChangeShapeType="1" noTextEdit="1"/>
              </p:cNvSpPr>
              <p:nvPr/>
            </p:nvSpPr>
            <p:spPr>
              <a:xfrm>
                <a:off x="989082" y="4243533"/>
                <a:ext cx="386575" cy="400110"/>
              </a:xfrm>
              <a:prstGeom prst="rect">
                <a:avLst/>
              </a:prstGeom>
              <a:blipFill>
                <a:blip r:embed="rId3"/>
                <a:stretch>
                  <a:fillRect r="-20313" b="-3030"/>
                </a:stretch>
              </a:blipFill>
            </p:spPr>
            <p:txBody>
              <a:bodyPr/>
              <a:lstStyle/>
              <a:p>
                <a:r>
                  <a:rPr lang="ko-KR" altLang="en-US">
                    <a:noFill/>
                  </a:rPr>
                  <a:t> </a:t>
                </a:r>
              </a:p>
            </p:txBody>
          </p:sp>
        </mc:Fallback>
      </mc:AlternateContent>
      <p:sp>
        <p:nvSpPr>
          <p:cNvPr id="52" name="TextBox 51">
            <a:extLst>
              <a:ext uri="{FF2B5EF4-FFF2-40B4-BE49-F238E27FC236}">
                <a16:creationId xmlns:a16="http://schemas.microsoft.com/office/drawing/2014/main" id="{780664E7-87F6-4E92-9735-1A5A60C33D38}"/>
              </a:ext>
            </a:extLst>
          </p:cNvPr>
          <p:cNvSpPr txBox="1"/>
          <p:nvPr/>
        </p:nvSpPr>
        <p:spPr>
          <a:xfrm>
            <a:off x="656194" y="5122734"/>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99944B82-1647-4914-8E04-222997350FA3}"/>
                  </a:ext>
                </a:extLst>
              </p:cNvPr>
              <p:cNvSpPr txBox="1"/>
              <p:nvPr/>
            </p:nvSpPr>
            <p:spPr>
              <a:xfrm>
                <a:off x="1042769" y="5866784"/>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53" name="TextBox 52">
                <a:extLst>
                  <a:ext uri="{FF2B5EF4-FFF2-40B4-BE49-F238E27FC236}">
                    <a16:creationId xmlns:a16="http://schemas.microsoft.com/office/drawing/2014/main" id="{99944B82-1647-4914-8E04-222997350FA3}"/>
                  </a:ext>
                </a:extLst>
              </p:cNvPr>
              <p:cNvSpPr txBox="1">
                <a:spLocks noRot="1" noChangeAspect="1" noMove="1" noResize="1" noEditPoints="1" noAdjustHandles="1" noChangeArrowheads="1" noChangeShapeType="1" noTextEdit="1"/>
              </p:cNvSpPr>
              <p:nvPr/>
            </p:nvSpPr>
            <p:spPr>
              <a:xfrm>
                <a:off x="1042769" y="5866784"/>
                <a:ext cx="386575" cy="400110"/>
              </a:xfrm>
              <a:prstGeom prst="rect">
                <a:avLst/>
              </a:prstGeom>
              <a:blipFill>
                <a:blip r:embed="rId4"/>
                <a:stretch>
                  <a:fillRect r="-3175" b="-3030"/>
                </a:stretch>
              </a:blipFill>
            </p:spPr>
            <p:txBody>
              <a:bodyPr/>
              <a:lstStyle/>
              <a:p>
                <a:r>
                  <a:rPr lang="ko-KR" altLang="en-US">
                    <a:noFill/>
                  </a:rPr>
                  <a:t> </a:t>
                </a:r>
              </a:p>
            </p:txBody>
          </p:sp>
        </mc:Fallback>
      </mc:AlternateContent>
      <p:cxnSp>
        <p:nvCxnSpPr>
          <p:cNvPr id="56" name="직선 화살표 연결선 55">
            <a:extLst>
              <a:ext uri="{FF2B5EF4-FFF2-40B4-BE49-F238E27FC236}">
                <a16:creationId xmlns:a16="http://schemas.microsoft.com/office/drawing/2014/main" id="{2148893F-59A3-45DB-8579-C4448D5F015D}"/>
              </a:ext>
            </a:extLst>
          </p:cNvPr>
          <p:cNvCxnSpPr>
            <a:cxnSpLocks/>
            <a:stCxn id="98" idx="6"/>
            <a:endCxn id="61" idx="2"/>
          </p:cNvCxnSpPr>
          <p:nvPr/>
        </p:nvCxnSpPr>
        <p:spPr>
          <a:xfrm>
            <a:off x="2464090" y="5298051"/>
            <a:ext cx="84853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5F69D3F1-BDF3-4FD1-BCCA-3383D0A3EE2A}"/>
                  </a:ext>
                </a:extLst>
              </p:cNvPr>
              <p:cNvSpPr txBox="1"/>
              <p:nvPr/>
            </p:nvSpPr>
            <p:spPr>
              <a:xfrm>
                <a:off x="2709180" y="532221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57" name="TextBox 56">
                <a:extLst>
                  <a:ext uri="{FF2B5EF4-FFF2-40B4-BE49-F238E27FC236}">
                    <a16:creationId xmlns:a16="http://schemas.microsoft.com/office/drawing/2014/main" id="{5F69D3F1-BDF3-4FD1-BCCA-3383D0A3EE2A}"/>
                  </a:ext>
                </a:extLst>
              </p:cNvPr>
              <p:cNvSpPr txBox="1">
                <a:spLocks noRot="1" noChangeAspect="1" noMove="1" noResize="1" noEditPoints="1" noAdjustHandles="1" noChangeArrowheads="1" noChangeShapeType="1" noTextEdit="1"/>
              </p:cNvSpPr>
              <p:nvPr/>
            </p:nvSpPr>
            <p:spPr>
              <a:xfrm>
                <a:off x="2709180" y="5322213"/>
                <a:ext cx="386575" cy="400110"/>
              </a:xfrm>
              <a:prstGeom prst="rect">
                <a:avLst/>
              </a:prstGeom>
              <a:blipFill>
                <a:blip r:embed="rId5"/>
                <a:stretch>
                  <a:fillRect r="-1563" b="-3030"/>
                </a:stretch>
              </a:blipFill>
            </p:spPr>
            <p:txBody>
              <a:bodyPr/>
              <a:lstStyle/>
              <a:p>
                <a:r>
                  <a:rPr lang="ko-KR" altLang="en-US">
                    <a:noFill/>
                  </a:rPr>
                  <a:t> </a:t>
                </a:r>
              </a:p>
            </p:txBody>
          </p:sp>
        </mc:Fallback>
      </mc:AlternateContent>
      <p:sp>
        <p:nvSpPr>
          <p:cNvPr id="58" name="타원 57">
            <a:extLst>
              <a:ext uri="{FF2B5EF4-FFF2-40B4-BE49-F238E27FC236}">
                <a16:creationId xmlns:a16="http://schemas.microsoft.com/office/drawing/2014/main" id="{6598001B-7771-4B4B-B73C-51122852F1DF}"/>
              </a:ext>
            </a:extLst>
          </p:cNvPr>
          <p:cNvSpPr/>
          <p:nvPr/>
        </p:nvSpPr>
        <p:spPr>
          <a:xfrm>
            <a:off x="8141813" y="48947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70C2C141-57C1-4BE4-A1CE-B15C30D3B81A}"/>
                  </a:ext>
                </a:extLst>
              </p:cNvPr>
              <p:cNvSpPr txBox="1"/>
              <p:nvPr/>
            </p:nvSpPr>
            <p:spPr>
              <a:xfrm>
                <a:off x="9660337" y="5067218"/>
                <a:ext cx="386575" cy="461665"/>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accPr>
                        <m:e>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𝑦</m:t>
                          </m:r>
                        </m:e>
                      </m:acc>
                    </m:oMath>
                  </m:oMathPara>
                </a14:m>
                <a:endParaRPr kumimoji="1" lang="ko-KR" altLang="en-US" sz="24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59" name="TextBox 58">
                <a:extLst>
                  <a:ext uri="{FF2B5EF4-FFF2-40B4-BE49-F238E27FC236}">
                    <a16:creationId xmlns:a16="http://schemas.microsoft.com/office/drawing/2014/main" id="{70C2C141-57C1-4BE4-A1CE-B15C30D3B81A}"/>
                  </a:ext>
                </a:extLst>
              </p:cNvPr>
              <p:cNvSpPr txBox="1">
                <a:spLocks noRot="1" noChangeAspect="1" noMove="1" noResize="1" noEditPoints="1" noAdjustHandles="1" noChangeArrowheads="1" noChangeShapeType="1" noTextEdit="1"/>
              </p:cNvSpPr>
              <p:nvPr/>
            </p:nvSpPr>
            <p:spPr>
              <a:xfrm>
                <a:off x="9660337" y="5067218"/>
                <a:ext cx="386575" cy="461665"/>
              </a:xfrm>
              <a:prstGeom prst="rect">
                <a:avLst/>
              </a:prstGeom>
              <a:blipFill>
                <a:blip r:embed="rId6"/>
                <a:stretch>
                  <a:fillRect l="-1587" t="-3947" r="-19048" b="-10526"/>
                </a:stretch>
              </a:blipFill>
            </p:spPr>
            <p:txBody>
              <a:bodyPr/>
              <a:lstStyle/>
              <a:p>
                <a:r>
                  <a:rPr lang="ko-KR" altLang="en-US">
                    <a:noFill/>
                  </a:rPr>
                  <a:t> </a:t>
                </a:r>
              </a:p>
            </p:txBody>
          </p:sp>
        </mc:Fallback>
      </mc:AlternateContent>
      <p:cxnSp>
        <p:nvCxnSpPr>
          <p:cNvPr id="60" name="직선 화살표 연결선 59">
            <a:extLst>
              <a:ext uri="{FF2B5EF4-FFF2-40B4-BE49-F238E27FC236}">
                <a16:creationId xmlns:a16="http://schemas.microsoft.com/office/drawing/2014/main" id="{5A0D5704-62A1-49A3-936C-060DCB863FA9}"/>
              </a:ext>
            </a:extLst>
          </p:cNvPr>
          <p:cNvCxnSpPr>
            <a:cxnSpLocks/>
            <a:stCxn id="58" idx="6"/>
            <a:endCxn id="59" idx="1"/>
          </p:cNvCxnSpPr>
          <p:nvPr/>
        </p:nvCxnSpPr>
        <p:spPr>
          <a:xfrm>
            <a:off x="8948415" y="5298051"/>
            <a:ext cx="71192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D65DAA4B-2150-46A4-8FEE-AAED447C2049}"/>
              </a:ext>
            </a:extLst>
          </p:cNvPr>
          <p:cNvCxnSpPr>
            <a:cxnSpLocks/>
            <a:stCxn id="122" idx="6"/>
            <a:endCxn id="58" idx="2"/>
          </p:cNvCxnSpPr>
          <p:nvPr/>
        </p:nvCxnSpPr>
        <p:spPr>
          <a:xfrm flipV="1">
            <a:off x="7318542" y="5298051"/>
            <a:ext cx="823271" cy="40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연결선: 꺾임 66">
            <a:extLst>
              <a:ext uri="{FF2B5EF4-FFF2-40B4-BE49-F238E27FC236}">
                <a16:creationId xmlns:a16="http://schemas.microsoft.com/office/drawing/2014/main" id="{5EEAE3D7-76A3-4045-8F2D-4EEB34FD0556}"/>
              </a:ext>
            </a:extLst>
          </p:cNvPr>
          <p:cNvCxnSpPr>
            <a:cxnSpLocks/>
          </p:cNvCxnSpPr>
          <p:nvPr/>
        </p:nvCxnSpPr>
        <p:spPr>
          <a:xfrm rot="16200000" flipV="1">
            <a:off x="6925276" y="4366449"/>
            <a:ext cx="651386" cy="823116"/>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B463EF38-10FA-400C-8E8E-C38FC08E4E70}"/>
              </a:ext>
            </a:extLst>
          </p:cNvPr>
          <p:cNvSpPr txBox="1"/>
          <p:nvPr/>
        </p:nvSpPr>
        <p:spPr>
          <a:xfrm>
            <a:off x="6743533" y="3976488"/>
            <a:ext cx="1420582"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역방향 계산</a:t>
            </a:r>
          </a:p>
        </p:txBody>
      </p:sp>
      <mc:AlternateContent xmlns:mc="http://schemas.openxmlformats.org/markup-compatibility/2006" xmlns:a14="http://schemas.microsoft.com/office/drawing/2010/main">
        <mc:Choice Requires="a14">
          <p:sp>
            <p:nvSpPr>
              <p:cNvPr id="71" name="직사각형 70">
                <a:extLst>
                  <a:ext uri="{FF2B5EF4-FFF2-40B4-BE49-F238E27FC236}">
                    <a16:creationId xmlns:a16="http://schemas.microsoft.com/office/drawing/2014/main" id="{B0347D10-DF83-4048-8C08-63FE119B16CD}"/>
                  </a:ext>
                </a:extLst>
              </p:cNvPr>
              <p:cNvSpPr/>
              <p:nvPr/>
            </p:nvSpPr>
            <p:spPr>
              <a:xfrm>
                <a:off x="3305600" y="5084099"/>
                <a:ext cx="874108" cy="516039"/>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num>
                        <m:den>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sSup>
                            <m:sSup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𝒆</m:t>
                              </m:r>
                            </m:e>
                            <m:sup>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Z</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1</m:t>
                                  </m:r>
                                </m:sub>
                              </m:sSub>
                            </m:sup>
                          </m:sSup>
                        </m:den>
                      </m:f>
                    </m:oMath>
                  </m:oMathPara>
                </a14:m>
                <a:endParaRPr kumimoji="1" lang="ko-KR" altLang="en-US" sz="1400" b="1" i="0" u="none" strike="noStrike" kern="1200" cap="none" spc="0" normalizeH="0" baseline="0" noProof="0">
                  <a:ln>
                    <a:noFill/>
                  </a:ln>
                  <a:solidFill>
                    <a:srgbClr val="FFFFFF"/>
                  </a:solidFill>
                  <a:effectLst/>
                  <a:uLnTx/>
                  <a:uFillTx/>
                  <a:latin typeface="Candara" pitchFamily="34" charset="0"/>
                  <a:ea typeface="굴림" pitchFamily="50" charset="-127"/>
                  <a:cs typeface="+mn-cs"/>
                </a:endParaRPr>
              </a:p>
            </p:txBody>
          </p:sp>
        </mc:Choice>
        <mc:Fallback xmlns="">
          <p:sp>
            <p:nvSpPr>
              <p:cNvPr id="71" name="직사각형 70">
                <a:extLst>
                  <a:ext uri="{FF2B5EF4-FFF2-40B4-BE49-F238E27FC236}">
                    <a16:creationId xmlns:a16="http://schemas.microsoft.com/office/drawing/2014/main" id="{B0347D10-DF83-4048-8C08-63FE119B16CD}"/>
                  </a:ext>
                </a:extLst>
              </p:cNvPr>
              <p:cNvSpPr>
                <a:spLocks noRot="1" noChangeAspect="1" noMove="1" noResize="1" noEditPoints="1" noAdjustHandles="1" noChangeArrowheads="1" noChangeShapeType="1" noTextEdit="1"/>
              </p:cNvSpPr>
              <p:nvPr/>
            </p:nvSpPr>
            <p:spPr>
              <a:xfrm>
                <a:off x="3305600" y="5084099"/>
                <a:ext cx="874108" cy="516039"/>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3E804D67-FE73-4822-B8E9-5CC0C68B7BDE}"/>
                  </a:ext>
                </a:extLst>
              </p:cNvPr>
              <p:cNvSpPr txBox="1"/>
              <p:nvPr/>
            </p:nvSpPr>
            <p:spPr>
              <a:xfrm>
                <a:off x="8162654" y="5084964"/>
                <a:ext cx="816827" cy="430887"/>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&lt;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p:txBody>
          </p:sp>
        </mc:Choice>
        <mc:Fallback xmlns="">
          <p:sp>
            <p:nvSpPr>
              <p:cNvPr id="72" name="TextBox 71">
                <a:extLst>
                  <a:ext uri="{FF2B5EF4-FFF2-40B4-BE49-F238E27FC236}">
                    <a16:creationId xmlns:a16="http://schemas.microsoft.com/office/drawing/2014/main" id="{3E804D67-FE73-4822-B8E9-5CC0C68B7BDE}"/>
                  </a:ext>
                </a:extLst>
              </p:cNvPr>
              <p:cNvSpPr txBox="1">
                <a:spLocks noRot="1" noChangeAspect="1" noMove="1" noResize="1" noEditPoints="1" noAdjustHandles="1" noChangeArrowheads="1" noChangeShapeType="1" noTextEdit="1"/>
              </p:cNvSpPr>
              <p:nvPr/>
            </p:nvSpPr>
            <p:spPr>
              <a:xfrm>
                <a:off x="8162654" y="5084964"/>
                <a:ext cx="816827" cy="430887"/>
              </a:xfrm>
              <a:prstGeom prst="rect">
                <a:avLst/>
              </a:prstGeom>
              <a:blipFill>
                <a:blip r:embed="rId8"/>
                <a:stretch>
                  <a:fillRect l="-746" r="-1493" b="-7042"/>
                </a:stretch>
              </a:blipFill>
            </p:spPr>
            <p:txBody>
              <a:bodyPr/>
              <a:lstStyle/>
              <a:p>
                <a:r>
                  <a:rPr lang="ko-KR" altLang="en-US">
                    <a:noFill/>
                  </a:rPr>
                  <a:t> </a:t>
                </a:r>
              </a:p>
            </p:txBody>
          </p:sp>
        </mc:Fallback>
      </mc:AlternateContent>
      <p:sp>
        <p:nvSpPr>
          <p:cNvPr id="75" name="TextBox 74">
            <a:extLst>
              <a:ext uri="{FF2B5EF4-FFF2-40B4-BE49-F238E27FC236}">
                <a16:creationId xmlns:a16="http://schemas.microsoft.com/office/drawing/2014/main" id="{6DBE4B31-B991-47AE-B40C-AC522C15B958}"/>
              </a:ext>
            </a:extLst>
          </p:cNvPr>
          <p:cNvSpPr txBox="1"/>
          <p:nvPr/>
        </p:nvSpPr>
        <p:spPr>
          <a:xfrm>
            <a:off x="7662527" y="5839609"/>
            <a:ext cx="1103187" cy="338554"/>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손실함수 </a:t>
            </a:r>
            <a:r>
              <a:rPr kumimoji="1" lang="en-US" altLang="ko-KR"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L</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CFE1F2CF-AF42-4E6F-8363-263E27B2EE3C}"/>
                  </a:ext>
                </a:extLst>
              </p:cNvPr>
              <p:cNvSpPr txBox="1"/>
              <p:nvPr/>
            </p:nvSpPr>
            <p:spPr>
              <a:xfrm>
                <a:off x="1595738" y="5136191"/>
                <a:ext cx="968937" cy="307777"/>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𝑿</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𝑾</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𝟏</m:t>
                        </m:r>
                      </m:sub>
                    </m:sSub>
                  </m:oMath>
                </a14:m>
                <a:r>
                  <a:rPr kumimoji="1" lang="en-US" altLang="ko-KR"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a:t>
                </a:r>
                <a:r>
                  <a:rPr kumimoji="1" lang="en-US" altLang="ko-KR" sz="1400" b="1" i="0" u="none" strike="noStrike" kern="1200" cap="none" spc="0" normalizeH="0" baseline="0" noProof="0">
                    <a:ln>
                      <a:noFill/>
                    </a:ln>
                    <a:solidFill>
                      <a:srgbClr val="000000"/>
                    </a:solidFill>
                    <a:effectLst/>
                    <a:uLnTx/>
                    <a:uFillTx/>
                    <a:latin typeface="Candara" pitchFamily="34" charset="0"/>
                    <a:ea typeface="굴림" pitchFamily="50" charset="-127"/>
                    <a:cs typeface="+mn-cs"/>
                  </a:rPr>
                  <a:t> </a:t>
                </a: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𝒃</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𝟏</m:t>
                        </m:r>
                      </m:sub>
                    </m:sSub>
                  </m:oMath>
                </a14:m>
                <a:endParaRPr kumimoji="1" lang="ko-KR" altLang="en-US"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82" name="TextBox 81">
                <a:extLst>
                  <a:ext uri="{FF2B5EF4-FFF2-40B4-BE49-F238E27FC236}">
                    <a16:creationId xmlns:a16="http://schemas.microsoft.com/office/drawing/2014/main" id="{CFE1F2CF-AF42-4E6F-8363-263E27B2EE3C}"/>
                  </a:ext>
                </a:extLst>
              </p:cNvPr>
              <p:cNvSpPr txBox="1">
                <a:spLocks noRot="1" noChangeAspect="1" noMove="1" noResize="1" noEditPoints="1" noAdjustHandles="1" noChangeArrowheads="1" noChangeShapeType="1" noTextEdit="1"/>
              </p:cNvSpPr>
              <p:nvPr/>
            </p:nvSpPr>
            <p:spPr>
              <a:xfrm>
                <a:off x="1595738" y="5136191"/>
                <a:ext cx="968937" cy="307777"/>
              </a:xfrm>
              <a:prstGeom prst="rect">
                <a:avLst/>
              </a:prstGeom>
              <a:blipFill>
                <a:blip r:embed="rId9"/>
                <a:stretch>
                  <a:fillRect t="-6000" b="-18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AB241870-BA2A-4386-9D52-DB81A2CF0863}"/>
                  </a:ext>
                </a:extLst>
              </p:cNvPr>
              <p:cNvSpPr txBox="1"/>
              <p:nvPr/>
            </p:nvSpPr>
            <p:spPr>
              <a:xfrm>
                <a:off x="4816070" y="5141711"/>
                <a:ext cx="1028057" cy="307777"/>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𝟏</m:t>
                        </m:r>
                      </m:sub>
                    </m:sSub>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𝑾</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𝟐</m:t>
                        </m:r>
                      </m:sub>
                    </m:sSub>
                  </m:oMath>
                </a14:m>
                <a:r>
                  <a:rPr kumimoji="1" lang="en-US" altLang="ko-KR"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a:t>
                </a:r>
                <a:r>
                  <a:rPr kumimoji="1" lang="en-US" altLang="ko-KR" sz="1400" b="1" i="0" u="none" strike="noStrike" kern="1200" cap="none" spc="0" normalizeH="0" baseline="0" noProof="0">
                    <a:ln>
                      <a:noFill/>
                    </a:ln>
                    <a:solidFill>
                      <a:srgbClr val="000000"/>
                    </a:solidFill>
                    <a:effectLst/>
                    <a:uLnTx/>
                    <a:uFillTx/>
                    <a:latin typeface="Candara" pitchFamily="34" charset="0"/>
                    <a:ea typeface="굴림" pitchFamily="50" charset="-127"/>
                    <a:cs typeface="+mn-cs"/>
                  </a:rPr>
                  <a:t> </a:t>
                </a: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𝒃</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oMath>
                </a14:m>
                <a:endParaRPr kumimoji="1" lang="ko-KR" altLang="en-US"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90" name="TextBox 89">
                <a:extLst>
                  <a:ext uri="{FF2B5EF4-FFF2-40B4-BE49-F238E27FC236}">
                    <a16:creationId xmlns:a16="http://schemas.microsoft.com/office/drawing/2014/main" id="{AB241870-BA2A-4386-9D52-DB81A2CF0863}"/>
                  </a:ext>
                </a:extLst>
              </p:cNvPr>
              <p:cNvSpPr txBox="1">
                <a:spLocks noRot="1" noChangeAspect="1" noMove="1" noResize="1" noEditPoints="1" noAdjustHandles="1" noChangeArrowheads="1" noChangeShapeType="1" noTextEdit="1"/>
              </p:cNvSpPr>
              <p:nvPr/>
            </p:nvSpPr>
            <p:spPr>
              <a:xfrm>
                <a:off x="4816070" y="5141711"/>
                <a:ext cx="1028057" cy="307777"/>
              </a:xfrm>
              <a:prstGeom prst="rect">
                <a:avLst/>
              </a:prstGeom>
              <a:blipFill>
                <a:blip r:embed="rId10"/>
                <a:stretch>
                  <a:fillRect t="-3922" b="-17647"/>
                </a:stretch>
              </a:blipFill>
            </p:spPr>
            <p:txBody>
              <a:bodyPr/>
              <a:lstStyle/>
              <a:p>
                <a:r>
                  <a:rPr lang="ko-KR" altLang="en-US">
                    <a:noFill/>
                  </a:rPr>
                  <a:t> </a:t>
                </a:r>
              </a:p>
            </p:txBody>
          </p:sp>
        </mc:Fallback>
      </mc:AlternateContent>
      <p:cxnSp>
        <p:nvCxnSpPr>
          <p:cNvPr id="95" name="직선 화살표 연결선 94">
            <a:extLst>
              <a:ext uri="{FF2B5EF4-FFF2-40B4-BE49-F238E27FC236}">
                <a16:creationId xmlns:a16="http://schemas.microsoft.com/office/drawing/2014/main" id="{9288C3F1-D4A6-4DED-841D-8B285B8BEBAD}"/>
              </a:ext>
            </a:extLst>
          </p:cNvPr>
          <p:cNvCxnSpPr>
            <a:cxnSpLocks/>
            <a:stCxn id="61" idx="6"/>
            <a:endCxn id="99" idx="2"/>
          </p:cNvCxnSpPr>
          <p:nvPr/>
        </p:nvCxnSpPr>
        <p:spPr>
          <a:xfrm>
            <a:off x="4119227" y="5298051"/>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22" name="타원 121">
            <a:extLst>
              <a:ext uri="{FF2B5EF4-FFF2-40B4-BE49-F238E27FC236}">
                <a16:creationId xmlns:a16="http://schemas.microsoft.com/office/drawing/2014/main" id="{6A610944-F10A-4554-8F76-9FA0964D5BFF}"/>
              </a:ext>
            </a:extLst>
          </p:cNvPr>
          <p:cNvSpPr/>
          <p:nvPr/>
        </p:nvSpPr>
        <p:spPr>
          <a:xfrm>
            <a:off x="6511940" y="4895157"/>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123" name="직선 화살표 연결선 122">
            <a:extLst>
              <a:ext uri="{FF2B5EF4-FFF2-40B4-BE49-F238E27FC236}">
                <a16:creationId xmlns:a16="http://schemas.microsoft.com/office/drawing/2014/main" id="{DCF20023-2382-4BC5-9045-02EE1C51E794}"/>
              </a:ext>
            </a:extLst>
          </p:cNvPr>
          <p:cNvCxnSpPr>
            <a:cxnSpLocks/>
          </p:cNvCxnSpPr>
          <p:nvPr/>
        </p:nvCxnSpPr>
        <p:spPr>
          <a:xfrm>
            <a:off x="5718885" y="5298051"/>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3" name="직사각형 132">
                <a:extLst>
                  <a:ext uri="{FF2B5EF4-FFF2-40B4-BE49-F238E27FC236}">
                    <a16:creationId xmlns:a16="http://schemas.microsoft.com/office/drawing/2014/main" id="{82800006-C627-4655-85C8-57D4507D3C25}"/>
                  </a:ext>
                </a:extLst>
              </p:cNvPr>
              <p:cNvSpPr/>
              <p:nvPr/>
            </p:nvSpPr>
            <p:spPr>
              <a:xfrm>
                <a:off x="6498624" y="5063486"/>
                <a:ext cx="874108" cy="516039"/>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num>
                        <m:den>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sSup>
                            <m:sSup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𝒆</m:t>
                              </m:r>
                            </m:e>
                            <m:sup>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Z</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sub>
                              </m:sSub>
                            </m:sup>
                          </m:sSup>
                        </m:den>
                      </m:f>
                    </m:oMath>
                  </m:oMathPara>
                </a14:m>
                <a:endParaRPr kumimoji="1" lang="ko-KR" altLang="en-US" sz="1400" b="1" i="0" u="none" strike="noStrike" kern="1200" cap="none" spc="0" normalizeH="0" baseline="0" noProof="0">
                  <a:ln>
                    <a:noFill/>
                  </a:ln>
                  <a:solidFill>
                    <a:srgbClr val="FFFFFF"/>
                  </a:solidFill>
                  <a:effectLst/>
                  <a:uLnTx/>
                  <a:uFillTx/>
                  <a:latin typeface="Candara" pitchFamily="34" charset="0"/>
                  <a:ea typeface="굴림" pitchFamily="50" charset="-127"/>
                  <a:cs typeface="+mn-cs"/>
                </a:endParaRPr>
              </a:p>
            </p:txBody>
          </p:sp>
        </mc:Choice>
        <mc:Fallback xmlns="">
          <p:sp>
            <p:nvSpPr>
              <p:cNvPr id="133" name="직사각형 132">
                <a:extLst>
                  <a:ext uri="{FF2B5EF4-FFF2-40B4-BE49-F238E27FC236}">
                    <a16:creationId xmlns:a16="http://schemas.microsoft.com/office/drawing/2014/main" id="{82800006-C627-4655-85C8-57D4507D3C25}"/>
                  </a:ext>
                </a:extLst>
              </p:cNvPr>
              <p:cNvSpPr>
                <a:spLocks noRot="1" noChangeAspect="1" noMove="1" noResize="1" noEditPoints="1" noAdjustHandles="1" noChangeArrowheads="1" noChangeShapeType="1" noTextEdit="1"/>
              </p:cNvSpPr>
              <p:nvPr/>
            </p:nvSpPr>
            <p:spPr>
              <a:xfrm>
                <a:off x="6498624" y="5063486"/>
                <a:ext cx="874108" cy="516039"/>
              </a:xfrm>
              <a:prstGeom prst="rect">
                <a:avLst/>
              </a:prstGeom>
              <a:blipFill>
                <a:blip r:embed="rId11"/>
                <a:stretch>
                  <a:fillRect/>
                </a:stretch>
              </a:blipFill>
            </p:spPr>
            <p:txBody>
              <a:bodyPr/>
              <a:lstStyle/>
              <a:p>
                <a:r>
                  <a:rPr lang="ko-KR" altLang="en-US">
                    <a:noFill/>
                  </a:rPr>
                  <a:t> </a:t>
                </a:r>
              </a:p>
            </p:txBody>
          </p:sp>
        </mc:Fallback>
      </mc:AlternateContent>
      <p:cxnSp>
        <p:nvCxnSpPr>
          <p:cNvPr id="134" name="직선 화살표 연결선 133">
            <a:extLst>
              <a:ext uri="{FF2B5EF4-FFF2-40B4-BE49-F238E27FC236}">
                <a16:creationId xmlns:a16="http://schemas.microsoft.com/office/drawing/2014/main" id="{07FB2A0D-4FE8-4458-925F-B26BA7C45678}"/>
              </a:ext>
            </a:extLst>
          </p:cNvPr>
          <p:cNvCxnSpPr>
            <a:cxnSpLocks/>
          </p:cNvCxnSpPr>
          <p:nvPr/>
        </p:nvCxnSpPr>
        <p:spPr>
          <a:xfrm>
            <a:off x="4643117" y="4612895"/>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E113E6D0-0681-4CE8-AC15-E5D4FE493941}"/>
                  </a:ext>
                </a:extLst>
              </p:cNvPr>
              <p:cNvSpPr txBox="1"/>
              <p:nvPr/>
            </p:nvSpPr>
            <p:spPr>
              <a:xfrm>
                <a:off x="4198737" y="424353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37" name="TextBox 136">
                <a:extLst>
                  <a:ext uri="{FF2B5EF4-FFF2-40B4-BE49-F238E27FC236}">
                    <a16:creationId xmlns:a16="http://schemas.microsoft.com/office/drawing/2014/main" id="{E113E6D0-0681-4CE8-AC15-E5D4FE493941}"/>
                  </a:ext>
                </a:extLst>
              </p:cNvPr>
              <p:cNvSpPr txBox="1">
                <a:spLocks noRot="1" noChangeAspect="1" noMove="1" noResize="1" noEditPoints="1" noAdjustHandles="1" noChangeArrowheads="1" noChangeShapeType="1" noTextEdit="1"/>
              </p:cNvSpPr>
              <p:nvPr/>
            </p:nvSpPr>
            <p:spPr>
              <a:xfrm>
                <a:off x="4198737" y="4243533"/>
                <a:ext cx="386575" cy="400110"/>
              </a:xfrm>
              <a:prstGeom prst="rect">
                <a:avLst/>
              </a:prstGeom>
              <a:blipFill>
                <a:blip r:embed="rId12"/>
                <a:stretch>
                  <a:fillRect r="-23810" b="-3030"/>
                </a:stretch>
              </a:blipFill>
            </p:spPr>
            <p:txBody>
              <a:bodyPr/>
              <a:lstStyle/>
              <a:p>
                <a:r>
                  <a:rPr lang="ko-KR" altLang="en-US">
                    <a:noFill/>
                  </a:rPr>
                  <a:t> </a:t>
                </a:r>
              </a:p>
            </p:txBody>
          </p:sp>
        </mc:Fallback>
      </mc:AlternateContent>
      <p:cxnSp>
        <p:nvCxnSpPr>
          <p:cNvPr id="139" name="직선 화살표 연결선 138">
            <a:extLst>
              <a:ext uri="{FF2B5EF4-FFF2-40B4-BE49-F238E27FC236}">
                <a16:creationId xmlns:a16="http://schemas.microsoft.com/office/drawing/2014/main" id="{3696BAE8-709E-4421-A008-7C8A7B8C1E14}"/>
              </a:ext>
            </a:extLst>
          </p:cNvPr>
          <p:cNvCxnSpPr>
            <a:cxnSpLocks/>
          </p:cNvCxnSpPr>
          <p:nvPr/>
        </p:nvCxnSpPr>
        <p:spPr>
          <a:xfrm flipV="1">
            <a:off x="4714915" y="5616697"/>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0" name="TextBox 139">
                <a:extLst>
                  <a:ext uri="{FF2B5EF4-FFF2-40B4-BE49-F238E27FC236}">
                    <a16:creationId xmlns:a16="http://schemas.microsoft.com/office/drawing/2014/main" id="{2E01E0B2-F93A-4470-B5A0-F07B2C42BE6E}"/>
                  </a:ext>
                </a:extLst>
              </p:cNvPr>
              <p:cNvSpPr txBox="1"/>
              <p:nvPr/>
            </p:nvSpPr>
            <p:spPr>
              <a:xfrm>
                <a:off x="4376804" y="590025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0" name="TextBox 139">
                <a:extLst>
                  <a:ext uri="{FF2B5EF4-FFF2-40B4-BE49-F238E27FC236}">
                    <a16:creationId xmlns:a16="http://schemas.microsoft.com/office/drawing/2014/main" id="{2E01E0B2-F93A-4470-B5A0-F07B2C42BE6E}"/>
                  </a:ext>
                </a:extLst>
              </p:cNvPr>
              <p:cNvSpPr txBox="1">
                <a:spLocks noRot="1" noChangeAspect="1" noMove="1" noResize="1" noEditPoints="1" noAdjustHandles="1" noChangeArrowheads="1" noChangeShapeType="1" noTextEdit="1"/>
              </p:cNvSpPr>
              <p:nvPr/>
            </p:nvSpPr>
            <p:spPr>
              <a:xfrm>
                <a:off x="4376804" y="5900253"/>
                <a:ext cx="386575" cy="400110"/>
              </a:xfrm>
              <a:prstGeom prst="rect">
                <a:avLst/>
              </a:prstGeom>
              <a:blipFill>
                <a:blip r:embed="rId13"/>
                <a:stretch>
                  <a:fillRect r="-4762"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253E133B-14B1-4AF7-A84B-B6C84F38F508}"/>
                  </a:ext>
                </a:extLst>
              </p:cNvPr>
              <p:cNvSpPr txBox="1"/>
              <p:nvPr/>
            </p:nvSpPr>
            <p:spPr>
              <a:xfrm>
                <a:off x="4299950" y="532221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2" name="TextBox 141">
                <a:extLst>
                  <a:ext uri="{FF2B5EF4-FFF2-40B4-BE49-F238E27FC236}">
                    <a16:creationId xmlns:a16="http://schemas.microsoft.com/office/drawing/2014/main" id="{253E133B-14B1-4AF7-A84B-B6C84F38F508}"/>
                  </a:ext>
                </a:extLst>
              </p:cNvPr>
              <p:cNvSpPr txBox="1">
                <a:spLocks noRot="1" noChangeAspect="1" noMove="1" noResize="1" noEditPoints="1" noAdjustHandles="1" noChangeArrowheads="1" noChangeShapeType="1" noTextEdit="1"/>
              </p:cNvSpPr>
              <p:nvPr/>
            </p:nvSpPr>
            <p:spPr>
              <a:xfrm>
                <a:off x="4299950" y="5322213"/>
                <a:ext cx="386575" cy="400110"/>
              </a:xfrm>
              <a:prstGeom prst="rect">
                <a:avLst/>
              </a:prstGeom>
              <a:blipFill>
                <a:blip r:embed="rId14"/>
                <a:stretch>
                  <a:fillRect r="-7813"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3" name="TextBox 142">
                <a:extLst>
                  <a:ext uri="{FF2B5EF4-FFF2-40B4-BE49-F238E27FC236}">
                    <a16:creationId xmlns:a16="http://schemas.microsoft.com/office/drawing/2014/main" id="{FAD94D31-C465-4D26-B426-8A6BFEFED0D8}"/>
                  </a:ext>
                </a:extLst>
              </p:cNvPr>
              <p:cNvSpPr txBox="1"/>
              <p:nvPr/>
            </p:nvSpPr>
            <p:spPr>
              <a:xfrm>
                <a:off x="5981788" y="5290079"/>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3" name="TextBox 142">
                <a:extLst>
                  <a:ext uri="{FF2B5EF4-FFF2-40B4-BE49-F238E27FC236}">
                    <a16:creationId xmlns:a16="http://schemas.microsoft.com/office/drawing/2014/main" id="{FAD94D31-C465-4D26-B426-8A6BFEFED0D8}"/>
                  </a:ext>
                </a:extLst>
              </p:cNvPr>
              <p:cNvSpPr txBox="1">
                <a:spLocks noRot="1" noChangeAspect="1" noMove="1" noResize="1" noEditPoints="1" noAdjustHandles="1" noChangeArrowheads="1" noChangeShapeType="1" noTextEdit="1"/>
              </p:cNvSpPr>
              <p:nvPr/>
            </p:nvSpPr>
            <p:spPr>
              <a:xfrm>
                <a:off x="5981788" y="5290079"/>
                <a:ext cx="386575" cy="400110"/>
              </a:xfrm>
              <a:prstGeom prst="rect">
                <a:avLst/>
              </a:prstGeom>
              <a:blipFill>
                <a:blip r:embed="rId15"/>
                <a:stretch>
                  <a:fillRect r="-4688" b="-46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5" name="TextBox 144">
                <a:extLst>
                  <a:ext uri="{FF2B5EF4-FFF2-40B4-BE49-F238E27FC236}">
                    <a16:creationId xmlns:a16="http://schemas.microsoft.com/office/drawing/2014/main" id="{FA9C14A6-AC62-4587-BC80-921C97529930}"/>
                  </a:ext>
                </a:extLst>
              </p:cNvPr>
              <p:cNvSpPr txBox="1"/>
              <p:nvPr/>
            </p:nvSpPr>
            <p:spPr>
              <a:xfrm>
                <a:off x="7540069" y="528612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5" name="TextBox 144">
                <a:extLst>
                  <a:ext uri="{FF2B5EF4-FFF2-40B4-BE49-F238E27FC236}">
                    <a16:creationId xmlns:a16="http://schemas.microsoft.com/office/drawing/2014/main" id="{FA9C14A6-AC62-4587-BC80-921C97529930}"/>
                  </a:ext>
                </a:extLst>
              </p:cNvPr>
              <p:cNvSpPr txBox="1">
                <a:spLocks noRot="1" noChangeAspect="1" noMove="1" noResize="1" noEditPoints="1" noAdjustHandles="1" noChangeArrowheads="1" noChangeShapeType="1" noTextEdit="1"/>
              </p:cNvSpPr>
              <p:nvPr/>
            </p:nvSpPr>
            <p:spPr>
              <a:xfrm>
                <a:off x="7540069" y="5286123"/>
                <a:ext cx="386575" cy="400110"/>
              </a:xfrm>
              <a:prstGeom prst="rect">
                <a:avLst/>
              </a:prstGeom>
              <a:blipFill>
                <a:blip r:embed="rId16"/>
                <a:stretch>
                  <a:fillRect r="-11111"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EB59C57-7456-46BB-BFE9-6F9B29CEB6E9}"/>
                  </a:ext>
                </a:extLst>
              </p:cNvPr>
              <p:cNvSpPr txBox="1"/>
              <p:nvPr/>
            </p:nvSpPr>
            <p:spPr>
              <a:xfrm>
                <a:off x="574489" y="1204271"/>
                <a:ext cx="4430508"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가중치 </a:t>
                </a:r>
                <a14:m>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𝑊</m:t>
                        </m:r>
                      </m:e>
                      <m:sub>
                        <m:r>
                          <a:rPr lang="en-US" altLang="ko-KR" sz="2000" i="1">
                            <a:solidFill>
                              <a:srgbClr val="000000"/>
                            </a:solidFill>
                            <a:latin typeface="Cambria Math" panose="02040503050406030204" pitchFamily="18" charset="0"/>
                          </a:rPr>
                          <m:t>1</m:t>
                        </m:r>
                      </m:sub>
                    </m:s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 </m:t>
                    </m:r>
                  </m:oMath>
                </a14:m>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대하여 손실 함수를 미분한다</a:t>
                </a: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endPar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Choice>
        <mc:Fallback xmlns="">
          <p:sp>
            <p:nvSpPr>
              <p:cNvPr id="41" name="TextBox 40">
                <a:extLst>
                  <a:ext uri="{FF2B5EF4-FFF2-40B4-BE49-F238E27FC236}">
                    <a16:creationId xmlns:a16="http://schemas.microsoft.com/office/drawing/2014/main" id="{7EB59C57-7456-46BB-BFE9-6F9B29CEB6E9}"/>
                  </a:ext>
                </a:extLst>
              </p:cNvPr>
              <p:cNvSpPr txBox="1">
                <a:spLocks noRot="1" noChangeAspect="1" noMove="1" noResize="1" noEditPoints="1" noAdjustHandles="1" noChangeArrowheads="1" noChangeShapeType="1" noTextEdit="1"/>
              </p:cNvSpPr>
              <p:nvPr/>
            </p:nvSpPr>
            <p:spPr>
              <a:xfrm>
                <a:off x="574489" y="1204271"/>
                <a:ext cx="4430508" cy="400110"/>
              </a:xfrm>
              <a:prstGeom prst="rect">
                <a:avLst/>
              </a:prstGeom>
              <a:blipFill>
                <a:blip r:embed="rId17"/>
                <a:stretch>
                  <a:fillRect l="-1376" t="-9231" r="-688" b="-2769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5BD3A56-2477-40AA-9701-DA9A0B1E8774}"/>
                  </a:ext>
                </a:extLst>
              </p:cNvPr>
              <p:cNvSpPr txBox="1"/>
              <p:nvPr/>
            </p:nvSpPr>
            <p:spPr>
              <a:xfrm>
                <a:off x="748735" y="2009375"/>
                <a:ext cx="8992526" cy="680827"/>
              </a:xfrm>
              <a:prstGeom prst="rect">
                <a:avLst/>
              </a:prstGeom>
              <a:noFill/>
            </p:spPr>
            <p:txBody>
              <a:bodyPr wrap="square" lIns="0" tIns="0" rIns="0" bIns="0" rtlCol="0">
                <a:spAutoFit/>
              </a:bodyPr>
              <a:lstStyle/>
              <a:p>
                <a:pPr lvl="0"/>
                <a14:m>
                  <m:oMath xmlns:m="http://schemas.openxmlformats.org/officeDocument/2006/math">
                    <m:f>
                      <m:fPr>
                        <m:ctrlP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fPr>
                      <m:num>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𝑳</m:t>
                        </m:r>
                      </m:num>
                      <m:den>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sSub>
                          <m:sSubPr>
                            <m:ctrlP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sSubPr>
                          <m:e>
                            <m:r>
                              <a:rPr kumimoji="1" lang="en-US" altLang="ko-KR" sz="28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𝑾</m:t>
                            </m:r>
                          </m:e>
                          <m:sub>
                            <m:r>
                              <a:rPr lang="en-US" altLang="ko-KR" sz="2800" b="1" i="1">
                                <a:solidFill>
                                  <a:srgbClr val="000000"/>
                                </a:solidFill>
                                <a:latin typeface="Cambria Math" panose="02040503050406030204" pitchFamily="18" charset="0"/>
                                <a:ea typeface="Cambria Math" panose="02040503050406030204" pitchFamily="18" charset="0"/>
                              </a:rPr>
                              <m:t>𝟏</m:t>
                            </m:r>
                          </m:sub>
                        </m:sSub>
                      </m:den>
                    </m:f>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f>
                      <m:fPr>
                        <m:ctrlP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fPr>
                      <m:num>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𝑳</m:t>
                        </m:r>
                      </m:num>
                      <m:den>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sSub>
                          <m:sSubPr>
                            <m:ctrlPr>
                              <a:rPr kumimoji="1" lang="en-US" altLang="ko-KR" sz="28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ctrlPr>
                          </m:sSubPr>
                          <m:e>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𝒁</m:t>
                            </m:r>
                          </m:e>
                          <m:sub>
                            <m:r>
                              <a:rPr kumimoji="1" lang="en-US" altLang="ko-KR" sz="28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𝟐</m:t>
                            </m:r>
                          </m:sub>
                        </m:sSub>
                      </m:den>
                    </m:f>
                    <m:f>
                      <m:fPr>
                        <m:ctrlP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fPr>
                      <m:num>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sSub>
                          <m:sSubPr>
                            <m:ctrlPr>
                              <a:rPr kumimoji="1" lang="en-US" altLang="ko-KR" sz="28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ctrlPr>
                          </m:sSubPr>
                          <m:e>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𝒁</m:t>
                            </m:r>
                          </m:e>
                          <m:sub>
                            <m:r>
                              <a:rPr kumimoji="1" lang="en-US" altLang="ko-KR" sz="28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𝟐</m:t>
                            </m:r>
                          </m:sub>
                        </m:sSub>
                      </m:num>
                      <m:den>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sSub>
                          <m:sSubPr>
                            <m:ctrlP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sSubPr>
                          <m:e>
                            <m:r>
                              <a:rPr lang="en-US" altLang="ko-KR" sz="2800" b="1" i="1">
                                <a:solidFill>
                                  <a:srgbClr val="000000"/>
                                </a:solidFill>
                                <a:latin typeface="Cambria Math" panose="02040503050406030204" pitchFamily="18" charset="0"/>
                                <a:ea typeface="Cambria Math" panose="02040503050406030204" pitchFamily="18" charset="0"/>
                              </a:rPr>
                              <m:t>𝑨</m:t>
                            </m:r>
                          </m:e>
                          <m:sub>
                            <m:r>
                              <a:rPr lang="en-US" altLang="ko-KR" sz="2800" b="1" i="1">
                                <a:solidFill>
                                  <a:srgbClr val="000000"/>
                                </a:solidFill>
                                <a:latin typeface="Cambria Math" panose="02040503050406030204" pitchFamily="18" charset="0"/>
                                <a:ea typeface="Cambria Math" panose="02040503050406030204" pitchFamily="18" charset="0"/>
                              </a:rPr>
                              <m:t>𝟏</m:t>
                            </m:r>
                          </m:sub>
                        </m:sSub>
                      </m:den>
                    </m:f>
                    <m:f>
                      <m:fPr>
                        <m:ctrlPr>
                          <a:rPr lang="en-US" altLang="ko-KR" sz="2800" b="1" i="1">
                            <a:solidFill>
                              <a:srgbClr val="000000"/>
                            </a:solidFill>
                            <a:latin typeface="Cambria Math" panose="02040503050406030204" pitchFamily="18" charset="0"/>
                            <a:ea typeface="Cambria Math" panose="02040503050406030204" pitchFamily="18" charset="0"/>
                          </a:rPr>
                        </m:ctrlPr>
                      </m:fPr>
                      <m:num>
                        <m:r>
                          <a:rPr lang="en-US" altLang="ko-KR" sz="2800" b="1" i="1">
                            <a:solidFill>
                              <a:srgbClr val="000000"/>
                            </a:solidFill>
                            <a:latin typeface="Cambria Math" panose="02040503050406030204" pitchFamily="18" charset="0"/>
                            <a:ea typeface="Cambria Math" panose="02040503050406030204" pitchFamily="18" charset="0"/>
                          </a:rPr>
                          <m:t>𝝏</m:t>
                        </m:r>
                        <m:sSub>
                          <m:sSubPr>
                            <m:ctrlPr>
                              <a:rPr lang="en-US" altLang="ko-KR" sz="2800" b="1" i="1" smtClean="0">
                                <a:solidFill>
                                  <a:srgbClr val="000000"/>
                                </a:solidFill>
                                <a:latin typeface="Cambria Math" panose="02040503050406030204" pitchFamily="18" charset="0"/>
                                <a:ea typeface="Cambria Math" panose="02040503050406030204" pitchFamily="18" charset="0"/>
                              </a:rPr>
                            </m:ctrlPr>
                          </m:sSubPr>
                          <m:e>
                            <m:r>
                              <a:rPr lang="en-US" altLang="ko-KR" sz="2800" b="1" i="1">
                                <a:solidFill>
                                  <a:srgbClr val="000000"/>
                                </a:solidFill>
                                <a:latin typeface="Cambria Math" panose="02040503050406030204" pitchFamily="18" charset="0"/>
                                <a:ea typeface="Cambria Math" panose="02040503050406030204" pitchFamily="18" charset="0"/>
                              </a:rPr>
                              <m:t>𝑨</m:t>
                            </m:r>
                          </m:e>
                          <m:sub>
                            <m:r>
                              <a:rPr lang="en-US" altLang="ko-KR" sz="2800" b="1" i="1" smtClean="0">
                                <a:solidFill>
                                  <a:srgbClr val="000000"/>
                                </a:solidFill>
                                <a:latin typeface="Cambria Math" panose="02040503050406030204" pitchFamily="18" charset="0"/>
                                <a:ea typeface="Cambria Math" panose="02040503050406030204" pitchFamily="18" charset="0"/>
                              </a:rPr>
                              <m:t>𝟏</m:t>
                            </m:r>
                          </m:sub>
                        </m:sSub>
                      </m:num>
                      <m:den>
                        <m:r>
                          <a:rPr lang="en-US" altLang="ko-KR" sz="2800" b="1" i="1">
                            <a:solidFill>
                              <a:srgbClr val="000000"/>
                            </a:solidFill>
                            <a:latin typeface="Cambria Math" panose="02040503050406030204" pitchFamily="18" charset="0"/>
                            <a:ea typeface="Cambria Math" panose="02040503050406030204" pitchFamily="18" charset="0"/>
                          </a:rPr>
                          <m:t>𝝏</m:t>
                        </m:r>
                        <m:sSub>
                          <m:sSubPr>
                            <m:ctrlPr>
                              <a:rPr lang="en-US" altLang="ko-KR" sz="2800" b="1" i="1">
                                <a:solidFill>
                                  <a:srgbClr val="000000"/>
                                </a:solidFill>
                                <a:latin typeface="Cambria Math" panose="02040503050406030204" pitchFamily="18" charset="0"/>
                                <a:ea typeface="Cambria Math" panose="02040503050406030204" pitchFamily="18" charset="0"/>
                              </a:rPr>
                            </m:ctrlPr>
                          </m:sSubPr>
                          <m:e>
                            <m:r>
                              <a:rPr lang="en-US" altLang="ko-KR" sz="2800" b="1" i="1" smtClean="0">
                                <a:solidFill>
                                  <a:srgbClr val="000000"/>
                                </a:solidFill>
                                <a:latin typeface="Cambria Math" panose="02040503050406030204" pitchFamily="18" charset="0"/>
                                <a:ea typeface="Cambria Math" panose="02040503050406030204" pitchFamily="18" charset="0"/>
                              </a:rPr>
                              <m:t>𝒁</m:t>
                            </m:r>
                          </m:e>
                          <m:sub>
                            <m:r>
                              <a:rPr lang="en-US" altLang="ko-KR" sz="2800" b="1" i="1">
                                <a:solidFill>
                                  <a:srgbClr val="000000"/>
                                </a:solidFill>
                                <a:latin typeface="Cambria Math" panose="02040503050406030204" pitchFamily="18" charset="0"/>
                                <a:ea typeface="Cambria Math" panose="02040503050406030204" pitchFamily="18" charset="0"/>
                              </a:rPr>
                              <m:t>𝟏</m:t>
                            </m:r>
                          </m:sub>
                        </m:sSub>
                      </m:den>
                    </m:f>
                  </m:oMath>
                </a14:m>
                <a:r>
                  <a:rPr lang="en-US" altLang="ko-KR" sz="2800" b="1" i="1">
                    <a:solidFill>
                      <a:srgbClr val="000000"/>
                    </a:solidFill>
                    <a:latin typeface="Cambria Math" panose="02040503050406030204" pitchFamily="18" charset="0"/>
                    <a:ea typeface="Cambria Math" panose="02040503050406030204" pitchFamily="18" charset="0"/>
                  </a:rPr>
                  <a:t> </a:t>
                </a:r>
                <a14:m>
                  <m:oMath xmlns:m="http://schemas.openxmlformats.org/officeDocument/2006/math">
                    <m:f>
                      <m:fPr>
                        <m:ctrlPr>
                          <a:rPr lang="en-US" altLang="ko-KR" sz="2800" b="1" i="1">
                            <a:solidFill>
                              <a:srgbClr val="000000"/>
                            </a:solidFill>
                            <a:latin typeface="Cambria Math" panose="02040503050406030204" pitchFamily="18" charset="0"/>
                            <a:ea typeface="Cambria Math" panose="02040503050406030204" pitchFamily="18" charset="0"/>
                          </a:rPr>
                        </m:ctrlPr>
                      </m:fPr>
                      <m:num>
                        <m:r>
                          <a:rPr lang="en-US" altLang="ko-KR" sz="2800" b="1" i="1">
                            <a:solidFill>
                              <a:srgbClr val="000000"/>
                            </a:solidFill>
                            <a:latin typeface="Cambria Math" panose="02040503050406030204" pitchFamily="18" charset="0"/>
                            <a:ea typeface="Cambria Math" panose="02040503050406030204" pitchFamily="18" charset="0"/>
                          </a:rPr>
                          <m:t>𝝏</m:t>
                        </m:r>
                        <m:sSub>
                          <m:sSubPr>
                            <m:ctrlPr>
                              <a:rPr lang="en-US" altLang="ko-KR" sz="2800" b="1" i="1">
                                <a:solidFill>
                                  <a:srgbClr val="000000"/>
                                </a:solidFill>
                                <a:latin typeface="Cambria Math" panose="02040503050406030204" pitchFamily="18" charset="0"/>
                                <a:ea typeface="Cambria Math" panose="02040503050406030204" pitchFamily="18" charset="0"/>
                              </a:rPr>
                            </m:ctrlPr>
                          </m:sSubPr>
                          <m:e>
                            <m:r>
                              <a:rPr lang="en-US" altLang="ko-KR" sz="2800" b="1" i="1">
                                <a:solidFill>
                                  <a:srgbClr val="000000"/>
                                </a:solidFill>
                                <a:latin typeface="Cambria Math" panose="02040503050406030204" pitchFamily="18" charset="0"/>
                                <a:ea typeface="Cambria Math" panose="02040503050406030204" pitchFamily="18" charset="0"/>
                              </a:rPr>
                              <m:t>𝒁</m:t>
                            </m:r>
                          </m:e>
                          <m:sub>
                            <m:r>
                              <a:rPr lang="en-US" altLang="ko-KR" sz="2800" b="1" i="1" smtClean="0">
                                <a:solidFill>
                                  <a:srgbClr val="000000"/>
                                </a:solidFill>
                                <a:latin typeface="Cambria Math" panose="02040503050406030204" pitchFamily="18" charset="0"/>
                                <a:ea typeface="Cambria Math" panose="02040503050406030204" pitchFamily="18" charset="0"/>
                              </a:rPr>
                              <m:t>𝟏</m:t>
                            </m:r>
                          </m:sub>
                        </m:sSub>
                      </m:num>
                      <m:den>
                        <m:r>
                          <a:rPr lang="en-US" altLang="ko-KR" sz="2800" b="1" i="1">
                            <a:solidFill>
                              <a:srgbClr val="000000"/>
                            </a:solidFill>
                            <a:latin typeface="Cambria Math" panose="02040503050406030204" pitchFamily="18" charset="0"/>
                            <a:ea typeface="Cambria Math" panose="02040503050406030204" pitchFamily="18" charset="0"/>
                          </a:rPr>
                          <m:t>𝝏</m:t>
                        </m:r>
                        <m:sSub>
                          <m:sSubPr>
                            <m:ctrlPr>
                              <a:rPr lang="en-US" altLang="ko-KR" sz="2800" b="1" i="1">
                                <a:solidFill>
                                  <a:srgbClr val="000000"/>
                                </a:solidFill>
                                <a:latin typeface="Cambria Math" panose="02040503050406030204" pitchFamily="18" charset="0"/>
                                <a:ea typeface="Cambria Math" panose="02040503050406030204" pitchFamily="18" charset="0"/>
                              </a:rPr>
                            </m:ctrlPr>
                          </m:sSubPr>
                          <m:e>
                            <m:r>
                              <a:rPr lang="en-US" altLang="ko-KR" sz="2800" b="1" i="1">
                                <a:solidFill>
                                  <a:srgbClr val="000000"/>
                                </a:solidFill>
                                <a:latin typeface="Cambria Math" panose="02040503050406030204" pitchFamily="18" charset="0"/>
                                <a:ea typeface="Cambria Math" panose="02040503050406030204" pitchFamily="18" charset="0"/>
                              </a:rPr>
                              <m:t>𝑾</m:t>
                            </m:r>
                          </m:e>
                          <m:sub>
                            <m:r>
                              <a:rPr lang="en-US" altLang="ko-KR" sz="2800" b="1" i="1">
                                <a:solidFill>
                                  <a:srgbClr val="000000"/>
                                </a:solidFill>
                                <a:latin typeface="Cambria Math" panose="02040503050406030204" pitchFamily="18" charset="0"/>
                                <a:ea typeface="Cambria Math" panose="02040503050406030204" pitchFamily="18" charset="0"/>
                              </a:rPr>
                              <m:t>𝟏</m:t>
                            </m:r>
                          </m:sub>
                        </m:sSub>
                      </m:den>
                    </m:f>
                    <m:r>
                      <a:rPr lang="en-US" altLang="ko-KR" sz="2800" b="1" i="1">
                        <a:solidFill>
                          <a:srgbClr val="000000"/>
                        </a:solidFill>
                        <a:latin typeface="Cambria Math" panose="02040503050406030204" pitchFamily="18" charset="0"/>
                        <a:ea typeface="Cambria Math" panose="02040503050406030204" pitchFamily="18" charset="0"/>
                      </a:rPr>
                      <m:t>=</m:t>
                    </m:r>
                    <m:sSup>
                      <m:sSupPr>
                        <m:ctrlPr>
                          <a:rPr lang="en-US" altLang="ko-KR" sz="2800" i="1">
                            <a:solidFill>
                              <a:srgbClr val="000000"/>
                            </a:solidFill>
                            <a:latin typeface="Cambria Math" panose="02040503050406030204" pitchFamily="18" charset="0"/>
                            <a:ea typeface="Cambria Math" panose="02040503050406030204" pitchFamily="18" charset="0"/>
                          </a:rPr>
                        </m:ctrlPr>
                      </m:sSupPr>
                      <m:e>
                        <m:r>
                          <a:rPr lang="en-US" altLang="ko-KR" sz="2800" i="1" smtClean="0">
                            <a:solidFill>
                              <a:srgbClr val="000000"/>
                            </a:solidFill>
                            <a:latin typeface="Cambria Math" panose="02040503050406030204" pitchFamily="18" charset="0"/>
                            <a:ea typeface="Cambria Math" panose="02040503050406030204" pitchFamily="18" charset="0"/>
                          </a:rPr>
                          <m:t>𝑋</m:t>
                        </m:r>
                      </m:e>
                      <m:sup>
                        <m:r>
                          <a:rPr lang="en-US" altLang="ko-KR" sz="2800" i="1">
                            <a:solidFill>
                              <a:srgbClr val="000000"/>
                            </a:solidFill>
                            <a:latin typeface="Cambria Math" panose="02040503050406030204" pitchFamily="18" charset="0"/>
                            <a:ea typeface="Cambria Math" panose="02040503050406030204" pitchFamily="18" charset="0"/>
                          </a:rPr>
                          <m:t>𝑇</m:t>
                        </m:r>
                      </m:sup>
                    </m:sSup>
                    <m:r>
                      <a:rPr lang="en-US" altLang="ko-KR" sz="2800" i="1">
                        <a:solidFill>
                          <a:srgbClr val="000000"/>
                        </a:solidFill>
                        <a:latin typeface="Cambria Math" panose="02040503050406030204" pitchFamily="18" charset="0"/>
                        <a:ea typeface="Cambria Math" panose="02040503050406030204" pitchFamily="18" charset="0"/>
                      </a:rPr>
                      <m:t>(</m:t>
                    </m:r>
                    <m:r>
                      <a:rPr lang="en-US" altLang="ko-KR" sz="2800" i="1" smtClean="0">
                        <a:solidFill>
                          <a:srgbClr val="000000"/>
                        </a:solidFill>
                        <a:latin typeface="Cambria Math" panose="02040503050406030204" pitchFamily="18" charset="0"/>
                        <a:ea typeface="Cambria Math" panose="02040503050406030204" pitchFamily="18" charset="0"/>
                      </a:rPr>
                      <m:t>−</m:t>
                    </m:r>
                    <m:d>
                      <m:dPr>
                        <m:ctrlPr>
                          <a:rPr lang="en-US" altLang="ko-KR" sz="2800" i="1">
                            <a:solidFill>
                              <a:srgbClr val="000000"/>
                            </a:solidFill>
                            <a:latin typeface="Cambria Math" panose="02040503050406030204" pitchFamily="18" charset="0"/>
                            <a:ea typeface="Cambria Math" panose="02040503050406030204" pitchFamily="18" charset="0"/>
                          </a:rPr>
                        </m:ctrlPr>
                      </m:dPr>
                      <m:e>
                        <m:r>
                          <a:rPr lang="en-US" altLang="ko-KR" sz="2800" i="1">
                            <a:solidFill>
                              <a:srgbClr val="000000"/>
                            </a:solidFill>
                            <a:latin typeface="Cambria Math" panose="02040503050406030204" pitchFamily="18" charset="0"/>
                            <a:ea typeface="Cambria Math" panose="02040503050406030204" pitchFamily="18" charset="0"/>
                          </a:rPr>
                          <m:t>𝑌</m:t>
                        </m:r>
                        <m:r>
                          <a:rPr lang="en-US" altLang="ko-KR" sz="2800" i="1">
                            <a:solidFill>
                              <a:srgbClr val="000000"/>
                            </a:solidFill>
                            <a:latin typeface="Cambria Math" panose="02040503050406030204" pitchFamily="18" charset="0"/>
                            <a:ea typeface="Cambria Math" panose="02040503050406030204" pitchFamily="18" charset="0"/>
                          </a:rPr>
                          <m:t>−</m:t>
                        </m:r>
                        <m:sSub>
                          <m:sSubPr>
                            <m:ctrlPr>
                              <a:rPr lang="en-US" altLang="ko-KR" sz="2800" i="1">
                                <a:solidFill>
                                  <a:srgbClr val="000000"/>
                                </a:solidFill>
                                <a:latin typeface="Cambria Math" panose="02040503050406030204" pitchFamily="18" charset="0"/>
                                <a:ea typeface="Cambria Math" panose="02040503050406030204" pitchFamily="18" charset="0"/>
                              </a:rPr>
                            </m:ctrlPr>
                          </m:sSubPr>
                          <m:e>
                            <m:r>
                              <a:rPr lang="en-US" altLang="ko-KR" sz="2800" i="1">
                                <a:solidFill>
                                  <a:srgbClr val="000000"/>
                                </a:solidFill>
                                <a:latin typeface="Cambria Math" panose="02040503050406030204" pitchFamily="18" charset="0"/>
                                <a:ea typeface="Cambria Math" panose="02040503050406030204" pitchFamily="18" charset="0"/>
                              </a:rPr>
                              <m:t>𝐴</m:t>
                            </m:r>
                          </m:e>
                          <m:sub>
                            <m:r>
                              <a:rPr lang="en-US" altLang="ko-KR" sz="2800" i="1">
                                <a:solidFill>
                                  <a:srgbClr val="000000"/>
                                </a:solidFill>
                                <a:latin typeface="Cambria Math" panose="02040503050406030204" pitchFamily="18" charset="0"/>
                                <a:ea typeface="Cambria Math" panose="02040503050406030204" pitchFamily="18" charset="0"/>
                              </a:rPr>
                              <m:t>2</m:t>
                            </m:r>
                          </m:sub>
                        </m:sSub>
                      </m:e>
                    </m:d>
                  </m:oMath>
                </a14:m>
                <a:r>
                  <a:rPr lang="en-US" altLang="ko-KR" sz="2800" i="1">
                    <a:solidFill>
                      <a:schemeClr val="tx1"/>
                    </a:solidFill>
                    <a:latin typeface="Cambria Math" panose="02040503050406030204" pitchFamily="18" charset="0"/>
                    <a:ea typeface="Cambria Math" panose="02040503050406030204" pitchFamily="18" charset="0"/>
                  </a:rPr>
                  <a:t> </a:t>
                </a:r>
                <a14:m>
                  <m:oMath xmlns:m="http://schemas.openxmlformats.org/officeDocument/2006/math">
                    <m:sSubSup>
                      <m:sSubSupPr>
                        <m:ctrlPr>
                          <a:rPr lang="en-US" altLang="ko-KR" sz="2800" i="1">
                            <a:solidFill>
                              <a:schemeClr val="tx1"/>
                            </a:solidFill>
                            <a:latin typeface="Cambria Math" panose="02040503050406030204" pitchFamily="18" charset="0"/>
                            <a:ea typeface="Cambria Math" panose="02040503050406030204" pitchFamily="18" charset="0"/>
                          </a:rPr>
                        </m:ctrlPr>
                      </m:sSubSupPr>
                      <m:e>
                        <m:r>
                          <a:rPr lang="en-US" altLang="ko-KR" sz="2800" i="1" smtClean="0">
                            <a:solidFill>
                              <a:schemeClr val="tx1"/>
                            </a:solidFill>
                            <a:latin typeface="Cambria Math" panose="02040503050406030204" pitchFamily="18" charset="0"/>
                            <a:ea typeface="Cambria Math" panose="02040503050406030204" pitchFamily="18" charset="0"/>
                          </a:rPr>
                          <m:t>𝑊</m:t>
                        </m:r>
                      </m:e>
                      <m:sub>
                        <m:r>
                          <a:rPr lang="en-US" altLang="ko-KR" sz="2800" i="1">
                            <a:solidFill>
                              <a:schemeClr val="tx1"/>
                            </a:solidFill>
                            <a:latin typeface="Cambria Math" panose="02040503050406030204" pitchFamily="18" charset="0"/>
                            <a:ea typeface="Cambria Math" panose="02040503050406030204" pitchFamily="18" charset="0"/>
                          </a:rPr>
                          <m:t>2</m:t>
                        </m:r>
                      </m:sub>
                      <m:sup>
                        <m:r>
                          <a:rPr lang="en-US" altLang="ko-KR" sz="2800" i="1">
                            <a:solidFill>
                              <a:schemeClr val="tx1"/>
                            </a:solidFill>
                            <a:latin typeface="Cambria Math" panose="02040503050406030204" pitchFamily="18" charset="0"/>
                            <a:ea typeface="Cambria Math" panose="02040503050406030204" pitchFamily="18" charset="0"/>
                          </a:rPr>
                          <m:t>𝑇</m:t>
                        </m:r>
                      </m:sup>
                    </m:sSubSup>
                    <m:r>
                      <a:rPr lang="en-US" altLang="ko-KR" sz="2800" i="1">
                        <a:solidFill>
                          <a:srgbClr val="000000"/>
                        </a:solidFill>
                        <a:latin typeface="Cambria Math" panose="02040503050406030204" pitchFamily="18" charset="0"/>
                        <a:ea typeface="Cambria Math" panose="02040503050406030204" pitchFamily="18" charset="0"/>
                      </a:rPr>
                      <m:t>⨀</m:t>
                    </m:r>
                    <m:sSub>
                      <m:sSubPr>
                        <m:ctrlPr>
                          <a:rPr lang="en-US" altLang="ko-KR" sz="2800" i="1">
                            <a:solidFill>
                              <a:srgbClr val="000000"/>
                            </a:solidFill>
                            <a:latin typeface="Cambria Math" panose="02040503050406030204" pitchFamily="18" charset="0"/>
                            <a:ea typeface="Cambria Math" panose="02040503050406030204" pitchFamily="18" charset="0"/>
                          </a:rPr>
                        </m:ctrlPr>
                      </m:sSubPr>
                      <m:e>
                        <m:r>
                          <a:rPr lang="en-US" altLang="ko-KR" sz="2800" i="1">
                            <a:solidFill>
                              <a:srgbClr val="000000"/>
                            </a:solidFill>
                            <a:latin typeface="Cambria Math" panose="02040503050406030204" pitchFamily="18" charset="0"/>
                            <a:ea typeface="Cambria Math" panose="02040503050406030204" pitchFamily="18" charset="0"/>
                          </a:rPr>
                          <m:t>𝐴</m:t>
                        </m:r>
                      </m:e>
                      <m:sub>
                        <m:r>
                          <a:rPr lang="en-US" altLang="ko-KR" sz="2800" i="1">
                            <a:solidFill>
                              <a:srgbClr val="000000"/>
                            </a:solidFill>
                            <a:latin typeface="Cambria Math" panose="02040503050406030204" pitchFamily="18" charset="0"/>
                            <a:ea typeface="Cambria Math" panose="02040503050406030204" pitchFamily="18" charset="0"/>
                          </a:rPr>
                          <m:t>1</m:t>
                        </m:r>
                      </m:sub>
                    </m:sSub>
                    <m:r>
                      <a:rPr lang="en-US" altLang="ko-KR" sz="2800" i="1">
                        <a:solidFill>
                          <a:srgbClr val="000000"/>
                        </a:solidFill>
                        <a:latin typeface="Cambria Math" panose="02040503050406030204" pitchFamily="18" charset="0"/>
                        <a:ea typeface="Cambria Math" panose="02040503050406030204" pitchFamily="18" charset="0"/>
                      </a:rPr>
                      <m:t>⨀(</m:t>
                    </m:r>
                    <m:r>
                      <m:rPr>
                        <m:nor/>
                      </m:rPr>
                      <a:rPr lang="en-US" altLang="ko-KR" sz="2800" i="1">
                        <a:solidFill>
                          <a:srgbClr val="000000"/>
                        </a:solidFill>
                        <a:latin typeface="Cambria Math" panose="02040503050406030204" pitchFamily="18" charset="0"/>
                        <a:ea typeface="Cambria Math" panose="02040503050406030204" pitchFamily="18" charset="0"/>
                      </a:rPr>
                      <m:t>1− </m:t>
                    </m:r>
                    <m:sSub>
                      <m:sSubPr>
                        <m:ctrlPr>
                          <a:rPr lang="en-US" altLang="ko-KR" sz="2800" i="1">
                            <a:solidFill>
                              <a:srgbClr val="000000"/>
                            </a:solidFill>
                            <a:latin typeface="Cambria Math" panose="02040503050406030204" pitchFamily="18" charset="0"/>
                            <a:ea typeface="Cambria Math" panose="02040503050406030204" pitchFamily="18" charset="0"/>
                          </a:rPr>
                        </m:ctrlPr>
                      </m:sSubPr>
                      <m:e>
                        <m:r>
                          <a:rPr lang="en-US" altLang="ko-KR" sz="2800" i="1">
                            <a:solidFill>
                              <a:srgbClr val="000000"/>
                            </a:solidFill>
                            <a:latin typeface="Cambria Math" panose="02040503050406030204" pitchFamily="18" charset="0"/>
                            <a:ea typeface="Cambria Math" panose="02040503050406030204" pitchFamily="18" charset="0"/>
                          </a:rPr>
                          <m:t>𝐴</m:t>
                        </m:r>
                      </m:e>
                      <m:sub>
                        <m:r>
                          <a:rPr lang="en-US" altLang="ko-KR" sz="2800" i="1">
                            <a:solidFill>
                              <a:srgbClr val="000000"/>
                            </a:solidFill>
                            <a:latin typeface="Cambria Math" panose="02040503050406030204" pitchFamily="18" charset="0"/>
                            <a:ea typeface="Cambria Math" panose="02040503050406030204" pitchFamily="18" charset="0"/>
                          </a:rPr>
                          <m:t>1</m:t>
                        </m:r>
                      </m:sub>
                    </m:sSub>
                    <m:r>
                      <a:rPr lang="en-US" altLang="ko-KR" sz="2800" i="1">
                        <a:solidFill>
                          <a:srgbClr val="000000"/>
                        </a:solidFill>
                        <a:latin typeface="Cambria Math" panose="02040503050406030204" pitchFamily="18" charset="0"/>
                        <a:ea typeface="Cambria Math" panose="02040503050406030204" pitchFamily="18" charset="0"/>
                      </a:rPr>
                      <m:t>))</m:t>
                    </m:r>
                  </m:oMath>
                </a14:m>
                <a:endParaRPr kumimoji="1" lang="ko-KR" altLang="en-US" sz="2800" b="1" i="1" u="none" strike="noStrike" kern="1200" cap="none" spc="0" normalizeH="0" baseline="0" noProof="0">
                  <a:ln>
                    <a:noFill/>
                  </a:ln>
                  <a:solidFill>
                    <a:srgbClr val="000000"/>
                  </a:solidFill>
                  <a:effectLst/>
                  <a:uLnTx/>
                  <a:uFillTx/>
                  <a:latin typeface="Cambria Math" panose="02040503050406030204" pitchFamily="18" charset="0"/>
                </a:endParaRPr>
              </a:p>
            </p:txBody>
          </p:sp>
        </mc:Choice>
        <mc:Fallback xmlns="">
          <p:sp>
            <p:nvSpPr>
              <p:cNvPr id="42" name="TextBox 41">
                <a:extLst>
                  <a:ext uri="{FF2B5EF4-FFF2-40B4-BE49-F238E27FC236}">
                    <a16:creationId xmlns:a16="http://schemas.microsoft.com/office/drawing/2014/main" id="{75BD3A56-2477-40AA-9701-DA9A0B1E8774}"/>
                  </a:ext>
                </a:extLst>
              </p:cNvPr>
              <p:cNvSpPr txBox="1">
                <a:spLocks noRot="1" noChangeAspect="1" noMove="1" noResize="1" noEditPoints="1" noAdjustHandles="1" noChangeArrowheads="1" noChangeShapeType="1" noTextEdit="1"/>
              </p:cNvSpPr>
              <p:nvPr/>
            </p:nvSpPr>
            <p:spPr>
              <a:xfrm>
                <a:off x="748735" y="2009375"/>
                <a:ext cx="8992526" cy="680827"/>
              </a:xfrm>
              <a:prstGeom prst="rect">
                <a:avLst/>
              </a:prstGeom>
              <a:blipFill>
                <a:blip r:embed="rId18"/>
                <a:stretch>
                  <a:fillRect l="-6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BE0E9334-7EA9-4D89-B1CA-B781F31ABD1F}"/>
                  </a:ext>
                </a:extLst>
              </p:cNvPr>
              <p:cNvSpPr txBox="1"/>
              <p:nvPr/>
            </p:nvSpPr>
            <p:spPr>
              <a:xfrm>
                <a:off x="6299751" y="6178163"/>
                <a:ext cx="1820819" cy="572016"/>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𝐿</m:t>
                          </m:r>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𝑍</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d>
                        <m:d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𝑌</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𝐴</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e>
                      </m:d>
                    </m:oMath>
                  </m:oMathPara>
                </a14:m>
                <a:endParaRPr kumimoji="1" lang="ko-KR" altLang="en-US" sz="1800" b="0" i="1" u="none" strike="noStrike" kern="1200" cap="none" spc="0" normalizeH="0" baseline="0" noProof="0">
                  <a:ln>
                    <a:noFill/>
                  </a:ln>
                  <a:solidFill>
                    <a:srgbClr val="000000"/>
                  </a:solidFill>
                  <a:effectLst/>
                  <a:uLnTx/>
                  <a:uFillTx/>
                  <a:latin typeface="Consolas" panose="020B0609020204030204" pitchFamily="49" charset="0"/>
                  <a:cs typeface="+mn-cs"/>
                </a:endParaRPr>
              </a:p>
            </p:txBody>
          </p:sp>
        </mc:Choice>
        <mc:Fallback xmlns="">
          <p:sp>
            <p:nvSpPr>
              <p:cNvPr id="43" name="TextBox 42">
                <a:extLst>
                  <a:ext uri="{FF2B5EF4-FFF2-40B4-BE49-F238E27FC236}">
                    <a16:creationId xmlns:a16="http://schemas.microsoft.com/office/drawing/2014/main" id="{BE0E9334-7EA9-4D89-B1CA-B781F31ABD1F}"/>
                  </a:ext>
                </a:extLst>
              </p:cNvPr>
              <p:cNvSpPr txBox="1">
                <a:spLocks noRot="1" noChangeAspect="1" noMove="1" noResize="1" noEditPoints="1" noAdjustHandles="1" noChangeArrowheads="1" noChangeShapeType="1" noTextEdit="1"/>
              </p:cNvSpPr>
              <p:nvPr/>
            </p:nvSpPr>
            <p:spPr>
              <a:xfrm>
                <a:off x="6299751" y="6178163"/>
                <a:ext cx="1820819" cy="572016"/>
              </a:xfrm>
              <a:prstGeom prst="rect">
                <a:avLst/>
              </a:prstGeom>
              <a:blipFill>
                <a:blip r:embed="rId19"/>
                <a:stretch>
                  <a:fillRect/>
                </a:stretch>
              </a:blipFill>
            </p:spPr>
            <p:txBody>
              <a:bodyPr/>
              <a:lstStyle/>
              <a:p>
                <a:r>
                  <a:rPr lang="ko-KR" altLang="en-US">
                    <a:noFill/>
                  </a:rPr>
                  <a:t> </a:t>
                </a:r>
              </a:p>
            </p:txBody>
          </p:sp>
        </mc:Fallback>
      </mc:AlternateContent>
      <p:cxnSp>
        <p:nvCxnSpPr>
          <p:cNvPr id="3" name="연결선: 구부러짐 2">
            <a:extLst>
              <a:ext uri="{FF2B5EF4-FFF2-40B4-BE49-F238E27FC236}">
                <a16:creationId xmlns:a16="http://schemas.microsoft.com/office/drawing/2014/main" id="{76BF60F4-F14B-4714-98C2-1C1BE747636C}"/>
              </a:ext>
            </a:extLst>
          </p:cNvPr>
          <p:cNvCxnSpPr>
            <a:stCxn id="75" idx="1"/>
            <a:endCxn id="143" idx="2"/>
          </p:cNvCxnSpPr>
          <p:nvPr/>
        </p:nvCxnSpPr>
        <p:spPr>
          <a:xfrm rot="10800000">
            <a:off x="6175077" y="5690190"/>
            <a:ext cx="1487451" cy="318697"/>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71E23AAB-8B8D-4ACF-AE03-EBF174A0727C}"/>
                  </a:ext>
                </a:extLst>
              </p:cNvPr>
              <p:cNvSpPr txBox="1"/>
              <p:nvPr/>
            </p:nvSpPr>
            <p:spPr>
              <a:xfrm>
                <a:off x="5100733" y="3847836"/>
                <a:ext cx="1242776" cy="635559"/>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47" name="TextBox 46">
                <a:extLst>
                  <a:ext uri="{FF2B5EF4-FFF2-40B4-BE49-F238E27FC236}">
                    <a16:creationId xmlns:a16="http://schemas.microsoft.com/office/drawing/2014/main" id="{71E23AAB-8B8D-4ACF-AE03-EBF174A0727C}"/>
                  </a:ext>
                </a:extLst>
              </p:cNvPr>
              <p:cNvSpPr txBox="1">
                <a:spLocks noRot="1" noChangeAspect="1" noMove="1" noResize="1" noEditPoints="1" noAdjustHandles="1" noChangeArrowheads="1" noChangeShapeType="1" noTextEdit="1"/>
              </p:cNvSpPr>
              <p:nvPr/>
            </p:nvSpPr>
            <p:spPr>
              <a:xfrm>
                <a:off x="5100733" y="3847836"/>
                <a:ext cx="1242776" cy="635559"/>
              </a:xfrm>
              <a:prstGeom prst="rect">
                <a:avLst/>
              </a:prstGeom>
              <a:blipFill>
                <a:blip r:embed="rId20"/>
                <a:stretch>
                  <a:fillRect b="-962"/>
                </a:stretch>
              </a:blipFill>
            </p:spPr>
            <p:txBody>
              <a:bodyPr/>
              <a:lstStyle/>
              <a:p>
                <a:r>
                  <a:rPr lang="ko-KR" altLang="en-US">
                    <a:noFill/>
                  </a:rPr>
                  <a:t> </a:t>
                </a:r>
              </a:p>
            </p:txBody>
          </p:sp>
        </mc:Fallback>
      </mc:AlternateContent>
      <p:cxnSp>
        <p:nvCxnSpPr>
          <p:cNvPr id="54" name="연결선: 구부러짐 53">
            <a:extLst>
              <a:ext uri="{FF2B5EF4-FFF2-40B4-BE49-F238E27FC236}">
                <a16:creationId xmlns:a16="http://schemas.microsoft.com/office/drawing/2014/main" id="{4004B142-BE08-4072-87B0-5E48CDB81497}"/>
              </a:ext>
            </a:extLst>
          </p:cNvPr>
          <p:cNvCxnSpPr>
            <a:cxnSpLocks/>
            <a:stCxn id="143" idx="0"/>
            <a:endCxn id="137" idx="3"/>
          </p:cNvCxnSpPr>
          <p:nvPr/>
        </p:nvCxnSpPr>
        <p:spPr>
          <a:xfrm rot="16200000" flipV="1">
            <a:off x="4956949" y="4071952"/>
            <a:ext cx="846491" cy="1589764"/>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연결선: 구부러짐 43">
            <a:extLst>
              <a:ext uri="{FF2B5EF4-FFF2-40B4-BE49-F238E27FC236}">
                <a16:creationId xmlns:a16="http://schemas.microsoft.com/office/drawing/2014/main" id="{5475B5EA-DCBD-4002-8AE0-A8CBB0CC8938}"/>
              </a:ext>
            </a:extLst>
          </p:cNvPr>
          <p:cNvCxnSpPr>
            <a:cxnSpLocks/>
            <a:stCxn id="143" idx="2"/>
            <a:endCxn id="142" idx="2"/>
          </p:cNvCxnSpPr>
          <p:nvPr/>
        </p:nvCxnSpPr>
        <p:spPr>
          <a:xfrm rot="5400000">
            <a:off x="5318090" y="4865337"/>
            <a:ext cx="32134" cy="1681838"/>
          </a:xfrm>
          <a:prstGeom prst="curvedConnector3">
            <a:avLst>
              <a:gd name="adj1" fmla="val 811396"/>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4CE3950C-29B0-4BE6-ACC9-5C5C86008340}"/>
                  </a:ext>
                </a:extLst>
              </p:cNvPr>
              <p:cNvSpPr txBox="1"/>
              <p:nvPr/>
            </p:nvSpPr>
            <p:spPr>
              <a:xfrm>
                <a:off x="4853851" y="6123972"/>
                <a:ext cx="1106264" cy="572016"/>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lang="en-US" altLang="ko-KR" sz="1800" b="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b="0" i="1">
                                  <a:solidFill>
                                    <a:srgbClr val="000000"/>
                                  </a:solidFill>
                                  <a:latin typeface="Cambria Math" panose="02040503050406030204" pitchFamily="18" charset="0"/>
                                </a:rPr>
                                <m:t>𝑍</m:t>
                              </m:r>
                            </m:e>
                            <m:sub>
                              <m:r>
                                <a:rPr lang="en-US" altLang="ko-KR" sz="1800" b="0" i="1">
                                  <a:solidFill>
                                    <a:srgbClr val="000000"/>
                                  </a:solidFill>
                                  <a:latin typeface="Cambria Math" panose="02040503050406030204" pitchFamily="18" charset="0"/>
                                </a:rPr>
                                <m:t>2</m:t>
                              </m:r>
                            </m:sub>
                          </m:sSub>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lang="en-US" altLang="ko-KR" sz="1800" b="0" i="1">
                                  <a:solidFill>
                                    <a:srgbClr val="000000"/>
                                  </a:solidFill>
                                  <a:latin typeface="Cambria Math" panose="02040503050406030204" pitchFamily="18" charset="0"/>
                                </a:rPr>
                                <m:t>𝐴</m:t>
                              </m:r>
                            </m:e>
                            <m:sub>
                              <m:r>
                                <a:rPr lang="en-US" altLang="ko-KR" sz="1800" b="0" i="1">
                                  <a:solidFill>
                                    <a:srgbClr val="000000"/>
                                  </a:solidFill>
                                  <a:latin typeface="Cambria Math" panose="02040503050406030204" pitchFamily="18" charset="0"/>
                                </a:rPr>
                                <m:t>1</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𝑊</m:t>
                          </m:r>
                        </m:e>
                        <m:sub>
                          <m:r>
                            <a:rPr lang="en-US" altLang="ko-KR" sz="1800" b="0" i="1">
                              <a:solidFill>
                                <a:srgbClr val="000000"/>
                              </a:solidFill>
                              <a:latin typeface="Cambria Math" panose="02040503050406030204" pitchFamily="18" charset="0"/>
                            </a:rPr>
                            <m:t>2</m:t>
                          </m:r>
                        </m:sub>
                      </m:sSub>
                    </m:oMath>
                  </m:oMathPara>
                </a14:m>
                <a:endParaRPr kumimoji="1" lang="ko-KR" altLang="en-US" sz="1800"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55" name="TextBox 54">
                <a:extLst>
                  <a:ext uri="{FF2B5EF4-FFF2-40B4-BE49-F238E27FC236}">
                    <a16:creationId xmlns:a16="http://schemas.microsoft.com/office/drawing/2014/main" id="{4CE3950C-29B0-4BE6-ACC9-5C5C86008340}"/>
                  </a:ext>
                </a:extLst>
              </p:cNvPr>
              <p:cNvSpPr txBox="1">
                <a:spLocks noRot="1" noChangeAspect="1" noMove="1" noResize="1" noEditPoints="1" noAdjustHandles="1" noChangeArrowheads="1" noChangeShapeType="1" noTextEdit="1"/>
              </p:cNvSpPr>
              <p:nvPr/>
            </p:nvSpPr>
            <p:spPr>
              <a:xfrm>
                <a:off x="4853851" y="6123972"/>
                <a:ext cx="1106264" cy="572016"/>
              </a:xfrm>
              <a:prstGeom prst="rect">
                <a:avLst/>
              </a:prstGeom>
              <a:blipFill>
                <a:blip r:embed="rId21"/>
                <a:stretch>
                  <a:fillRect/>
                </a:stretch>
              </a:blipFill>
            </p:spPr>
            <p:txBody>
              <a:bodyPr/>
              <a:lstStyle/>
              <a:p>
                <a:r>
                  <a:rPr lang="ko-KR" altLang="en-US">
                    <a:noFill/>
                  </a:rPr>
                  <a:t> </a:t>
                </a:r>
              </a:p>
            </p:txBody>
          </p:sp>
        </mc:Fallback>
      </mc:AlternateContent>
      <p:cxnSp>
        <p:nvCxnSpPr>
          <p:cNvPr id="62" name="연결선: 구부러짐 61">
            <a:extLst>
              <a:ext uri="{FF2B5EF4-FFF2-40B4-BE49-F238E27FC236}">
                <a16:creationId xmlns:a16="http://schemas.microsoft.com/office/drawing/2014/main" id="{CC3A5F5E-5249-4079-A09C-E149DA5F9506}"/>
              </a:ext>
            </a:extLst>
          </p:cNvPr>
          <p:cNvCxnSpPr>
            <a:cxnSpLocks/>
            <a:stCxn id="142" idx="2"/>
            <a:endCxn id="57" idx="2"/>
          </p:cNvCxnSpPr>
          <p:nvPr/>
        </p:nvCxnSpPr>
        <p:spPr>
          <a:xfrm rot="5400000">
            <a:off x="3697853" y="4926938"/>
            <a:ext cx="12700" cy="1590770"/>
          </a:xfrm>
          <a:prstGeom prst="curvedConnector3">
            <a:avLst>
              <a:gd name="adj1" fmla="val 180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B72A0406-0A66-4063-9556-C1D9FEA8E227}"/>
                  </a:ext>
                </a:extLst>
              </p:cNvPr>
              <p:cNvSpPr txBox="1"/>
              <p:nvPr/>
            </p:nvSpPr>
            <p:spPr>
              <a:xfrm>
                <a:off x="2580575" y="6123972"/>
                <a:ext cx="1957844" cy="572016"/>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lang="en-US" altLang="ko-KR" sz="1800" b="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m:rPr>
                                  <m:sty m:val="p"/>
                                </m:rPr>
                                <a:rPr lang="en-US" altLang="ko-KR" sz="1800" i="1" smtClean="0">
                                  <a:solidFill>
                                    <a:srgbClr val="000000"/>
                                  </a:solidFill>
                                  <a:latin typeface="Cambria Math" panose="02040503050406030204" pitchFamily="18" charset="0"/>
                                </a:rPr>
                                <m:t>A</m:t>
                              </m:r>
                            </m:e>
                            <m:sub>
                              <m:r>
                                <a:rPr lang="en-US" altLang="ko-KR" sz="1800" i="1">
                                  <a:solidFill>
                                    <a:srgbClr val="000000"/>
                                  </a:solidFill>
                                  <a:latin typeface="Cambria Math" panose="02040503050406030204" pitchFamily="18" charset="0"/>
                                </a:rPr>
                                <m:t>1</m:t>
                              </m:r>
                            </m:sub>
                          </m:sSub>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sSubPr>
                            <m:e>
                              <m:r>
                                <m:rPr>
                                  <m:sty m:val="p"/>
                                </m:rPr>
                                <a:rPr lang="en-US" altLang="ko-KR" sz="1800" i="1">
                                  <a:solidFill>
                                    <a:srgbClr val="000000"/>
                                  </a:solidFill>
                                  <a:latin typeface="Cambria Math" panose="02040503050406030204" pitchFamily="18" charset="0"/>
                                </a:rPr>
                                <m:t>Z</m:t>
                              </m:r>
                            </m:e>
                            <m:sub>
                              <m:r>
                                <a:rPr lang="en-US" altLang="ko-KR" sz="1800" b="0" i="1">
                                  <a:solidFill>
                                    <a:srgbClr val="000000"/>
                                  </a:solidFill>
                                  <a:latin typeface="Cambria Math" panose="02040503050406030204" pitchFamily="18" charset="0"/>
                                </a:rPr>
                                <m:t>1</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lang="en-US" altLang="ko-KR" sz="1800" i="1">
                              <a:solidFill>
                                <a:srgbClr val="000000"/>
                              </a:solidFill>
                              <a:latin typeface="Cambria Math" panose="02040503050406030204" pitchFamily="18" charset="0"/>
                              <a:ea typeface="Cambria Math" panose="02040503050406030204" pitchFamily="18" charset="0"/>
                            </a:rPr>
                          </m:ctrlPr>
                        </m:sSubPr>
                        <m:e>
                          <m:r>
                            <a:rPr lang="en-US" altLang="ko-KR" sz="1800" i="1">
                              <a:solidFill>
                                <a:srgbClr val="000000"/>
                              </a:solidFill>
                              <a:latin typeface="Cambria Math" panose="02040503050406030204" pitchFamily="18" charset="0"/>
                              <a:ea typeface="Cambria Math" panose="02040503050406030204" pitchFamily="18" charset="0"/>
                            </a:rPr>
                            <m:t>𝐴</m:t>
                          </m:r>
                        </m:e>
                        <m:sub>
                          <m:r>
                            <a:rPr lang="en-US" altLang="ko-KR" sz="1800" i="1">
                              <a:solidFill>
                                <a:srgbClr val="000000"/>
                              </a:solidFill>
                              <a:latin typeface="Cambria Math" panose="02040503050406030204" pitchFamily="18" charset="0"/>
                              <a:ea typeface="Cambria Math" panose="02040503050406030204" pitchFamily="18" charset="0"/>
                            </a:rPr>
                            <m:t>1</m:t>
                          </m:r>
                        </m:sub>
                      </m:sSub>
                      <m:r>
                        <a:rPr lang="en-US" altLang="ko-KR" sz="1800" i="1">
                          <a:solidFill>
                            <a:srgbClr val="000000"/>
                          </a:solidFill>
                          <a:latin typeface="Cambria Math" panose="02040503050406030204" pitchFamily="18" charset="0"/>
                          <a:ea typeface="Cambria Math" panose="02040503050406030204" pitchFamily="18" charset="0"/>
                        </a:rPr>
                        <m:t>⨀</m:t>
                      </m:r>
                      <m:r>
                        <m:rPr>
                          <m:nor/>
                        </m:rPr>
                        <a:rPr lang="en-US" altLang="ko-KR" sz="1800" i="1">
                          <a:solidFill>
                            <a:srgbClr val="000000"/>
                          </a:solidFill>
                          <a:latin typeface="Cambria Math" panose="02040503050406030204" pitchFamily="18" charset="0"/>
                          <a:ea typeface="Cambria Math" panose="02040503050406030204" pitchFamily="18" charset="0"/>
                        </a:rPr>
                        <m:t>(1− </m:t>
                      </m:r>
                      <m:sSub>
                        <m:sSubPr>
                          <m:ctrlPr>
                            <a:rPr lang="en-US" altLang="ko-KR" sz="1800" i="1">
                              <a:solidFill>
                                <a:srgbClr val="000000"/>
                              </a:solidFill>
                              <a:latin typeface="Cambria Math" panose="02040503050406030204" pitchFamily="18" charset="0"/>
                              <a:ea typeface="Cambria Math" panose="02040503050406030204" pitchFamily="18" charset="0"/>
                            </a:rPr>
                          </m:ctrlPr>
                        </m:sSubPr>
                        <m:e>
                          <m:r>
                            <a:rPr lang="en-US" altLang="ko-KR" sz="1800" i="1">
                              <a:solidFill>
                                <a:srgbClr val="000000"/>
                              </a:solidFill>
                              <a:latin typeface="Cambria Math" panose="02040503050406030204" pitchFamily="18" charset="0"/>
                              <a:ea typeface="Cambria Math" panose="02040503050406030204" pitchFamily="18" charset="0"/>
                            </a:rPr>
                            <m:t>𝐴</m:t>
                          </m:r>
                        </m:e>
                        <m:sub>
                          <m:r>
                            <a:rPr lang="en-US" altLang="ko-KR" sz="1800" i="1">
                              <a:solidFill>
                                <a:srgbClr val="000000"/>
                              </a:solidFill>
                              <a:latin typeface="Cambria Math" panose="02040503050406030204" pitchFamily="18" charset="0"/>
                              <a:ea typeface="Cambria Math" panose="02040503050406030204" pitchFamily="18" charset="0"/>
                            </a:rPr>
                            <m:t>1</m:t>
                          </m:r>
                        </m:sub>
                      </m:sSub>
                      <m:r>
                        <m:rPr>
                          <m:nor/>
                        </m:rPr>
                        <a:rPr lang="en-US" altLang="ko-KR" sz="1800" i="1">
                          <a:solidFill>
                            <a:srgbClr val="000000"/>
                          </a:solidFill>
                          <a:latin typeface="Cambria Math" panose="02040503050406030204" pitchFamily="18" charset="0"/>
                          <a:ea typeface="Cambria Math" panose="02040503050406030204" pitchFamily="18" charset="0"/>
                        </a:rPr>
                        <m:t>)</m:t>
                      </m:r>
                    </m:oMath>
                  </m:oMathPara>
                </a14:m>
                <a:endParaRPr kumimoji="1" lang="ko-KR" altLang="en-US" sz="1800"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64" name="TextBox 63">
                <a:extLst>
                  <a:ext uri="{FF2B5EF4-FFF2-40B4-BE49-F238E27FC236}">
                    <a16:creationId xmlns:a16="http://schemas.microsoft.com/office/drawing/2014/main" id="{B72A0406-0A66-4063-9556-C1D9FEA8E227}"/>
                  </a:ext>
                </a:extLst>
              </p:cNvPr>
              <p:cNvSpPr txBox="1">
                <a:spLocks noRot="1" noChangeAspect="1" noMove="1" noResize="1" noEditPoints="1" noAdjustHandles="1" noChangeArrowheads="1" noChangeShapeType="1" noTextEdit="1"/>
              </p:cNvSpPr>
              <p:nvPr/>
            </p:nvSpPr>
            <p:spPr>
              <a:xfrm>
                <a:off x="2580575" y="6123972"/>
                <a:ext cx="1957844" cy="572016"/>
              </a:xfrm>
              <a:prstGeom prst="rect">
                <a:avLst/>
              </a:prstGeom>
              <a:blipFill>
                <a:blip r:embed="rId22"/>
                <a:stretch>
                  <a:fillRect/>
                </a:stretch>
              </a:blipFill>
            </p:spPr>
            <p:txBody>
              <a:bodyPr/>
              <a:lstStyle/>
              <a:p>
                <a:r>
                  <a:rPr lang="ko-KR" altLang="en-US">
                    <a:noFill/>
                  </a:rPr>
                  <a:t> </a:t>
                </a:r>
              </a:p>
            </p:txBody>
          </p:sp>
        </mc:Fallback>
      </mc:AlternateContent>
      <p:cxnSp>
        <p:nvCxnSpPr>
          <p:cNvPr id="69" name="연결선: 구부러짐 68">
            <a:extLst>
              <a:ext uri="{FF2B5EF4-FFF2-40B4-BE49-F238E27FC236}">
                <a16:creationId xmlns:a16="http://schemas.microsoft.com/office/drawing/2014/main" id="{8325FCB3-CB14-4256-8744-EC3746855492}"/>
              </a:ext>
            </a:extLst>
          </p:cNvPr>
          <p:cNvCxnSpPr>
            <a:cxnSpLocks/>
            <a:stCxn id="57" idx="0"/>
            <a:endCxn id="51" idx="3"/>
          </p:cNvCxnSpPr>
          <p:nvPr/>
        </p:nvCxnSpPr>
        <p:spPr>
          <a:xfrm rot="16200000" flipV="1">
            <a:off x="1699751" y="4119495"/>
            <a:ext cx="878625" cy="1526811"/>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917FB91D-D4B5-4894-9FF1-75CF404A716F}"/>
                  </a:ext>
                </a:extLst>
              </p:cNvPr>
              <p:cNvSpPr txBox="1"/>
              <p:nvPr/>
            </p:nvSpPr>
            <p:spPr>
              <a:xfrm>
                <a:off x="1734467" y="3855494"/>
                <a:ext cx="1003928" cy="572016"/>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lang="en-US" altLang="ko-KR" sz="1800" b="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b="0" i="1">
                                  <a:solidFill>
                                    <a:srgbClr val="000000"/>
                                  </a:solidFill>
                                  <a:latin typeface="Cambria Math" panose="02040503050406030204" pitchFamily="18" charset="0"/>
                                </a:rPr>
                                <m:t>𝑍</m:t>
                              </m:r>
                            </m:e>
                            <m:sub>
                              <m:r>
                                <a:rPr lang="en-US" altLang="ko-KR" sz="1800" b="0" i="1">
                                  <a:solidFill>
                                    <a:srgbClr val="000000"/>
                                  </a:solidFill>
                                  <a:latin typeface="Cambria Math" panose="02040503050406030204" pitchFamily="18" charset="0"/>
                                </a:rPr>
                                <m:t>1</m:t>
                              </m:r>
                            </m:sub>
                          </m:sSub>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lang="en-US" altLang="ko-KR" sz="1800" i="1">
                                  <a:solidFill>
                                    <a:srgbClr val="000000"/>
                                  </a:solidFill>
                                  <a:latin typeface="Cambria Math" panose="02040503050406030204" pitchFamily="18" charset="0"/>
                                </a:rPr>
                                <m:t>𝑊</m:t>
                              </m:r>
                            </m:e>
                            <m:sub>
                              <m:r>
                                <a:rPr lang="en-US" altLang="ko-KR" sz="1800" b="0" i="1">
                                  <a:solidFill>
                                    <a:srgbClr val="000000"/>
                                  </a:solidFill>
                                  <a:latin typeface="Cambria Math" panose="02040503050406030204" pitchFamily="18" charset="0"/>
                                </a:rPr>
                                <m:t>1</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r>
                        <a:rPr lang="en-US" altLang="ko-KR" sz="1800" i="1">
                          <a:solidFill>
                            <a:srgbClr val="000000"/>
                          </a:solidFill>
                          <a:latin typeface="Cambria Math" panose="02040503050406030204" pitchFamily="18" charset="0"/>
                        </a:rPr>
                        <m:t>𝑋</m:t>
                      </m:r>
                    </m:oMath>
                  </m:oMathPara>
                </a14:m>
                <a:endParaRPr kumimoji="1" lang="ko-KR" altLang="en-US" sz="1800"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73" name="TextBox 72">
                <a:extLst>
                  <a:ext uri="{FF2B5EF4-FFF2-40B4-BE49-F238E27FC236}">
                    <a16:creationId xmlns:a16="http://schemas.microsoft.com/office/drawing/2014/main" id="{917FB91D-D4B5-4894-9FF1-75CF404A716F}"/>
                  </a:ext>
                </a:extLst>
              </p:cNvPr>
              <p:cNvSpPr txBox="1">
                <a:spLocks noRot="1" noChangeAspect="1" noMove="1" noResize="1" noEditPoints="1" noAdjustHandles="1" noChangeArrowheads="1" noChangeShapeType="1" noTextEdit="1"/>
              </p:cNvSpPr>
              <p:nvPr/>
            </p:nvSpPr>
            <p:spPr>
              <a:xfrm>
                <a:off x="1734467" y="3855494"/>
                <a:ext cx="1003928" cy="572016"/>
              </a:xfrm>
              <a:prstGeom prst="rect">
                <a:avLst/>
              </a:prstGeom>
              <a:blipFill>
                <a:blip r:embed="rId23"/>
                <a:stretch>
                  <a:fillRect/>
                </a:stretch>
              </a:blipFill>
            </p:spPr>
            <p:txBody>
              <a:bodyPr/>
              <a:lstStyle/>
              <a:p>
                <a:r>
                  <a:rPr lang="ko-KR" altLang="en-US">
                    <a:noFill/>
                  </a:rPr>
                  <a:t> </a:t>
                </a:r>
              </a:p>
            </p:txBody>
          </p:sp>
        </mc:Fallback>
      </mc:AlternateContent>
      <p:sp>
        <p:nvSpPr>
          <p:cNvPr id="63" name="TextBox 62">
            <a:extLst>
              <a:ext uri="{FF2B5EF4-FFF2-40B4-BE49-F238E27FC236}">
                <a16:creationId xmlns:a16="http://schemas.microsoft.com/office/drawing/2014/main" id="{E5DE628A-6A87-4A27-A357-B27D4A2EE617}"/>
              </a:ext>
            </a:extLst>
          </p:cNvPr>
          <p:cNvSpPr txBox="1"/>
          <p:nvPr/>
        </p:nvSpPr>
        <p:spPr>
          <a:xfrm>
            <a:off x="8162654" y="2728409"/>
            <a:ext cx="1091966" cy="338554"/>
          </a:xfrm>
          <a:prstGeom prst="rect">
            <a:avLst/>
          </a:prstGeom>
          <a:noFill/>
        </p:spPr>
        <p:txBody>
          <a:bodyPr wrap="none" rtlCol="0">
            <a:spAutoFit/>
          </a:bodyPr>
          <a:lstStyle/>
          <a:p>
            <a:pPr algn="l"/>
            <a:r>
              <a:rPr lang="en-US" altLang="ko-KR">
                <a:solidFill>
                  <a:schemeClr val="tx1"/>
                </a:solidFill>
                <a:latin typeface="고도 M" panose="02000503000000020004" pitchFamily="2" charset="-127"/>
                <a:ea typeface="고도 M" panose="02000503000000020004" pitchFamily="2" charset="-127"/>
              </a:rPr>
              <a:t>(m,</a:t>
            </a:r>
            <a:r>
              <a:rPr lang="ko-KR" altLang="en-US">
                <a:solidFill>
                  <a:schemeClr val="tx1"/>
                </a:solidFill>
                <a:latin typeface="고도 M" panose="02000503000000020004" pitchFamily="2" charset="-127"/>
                <a:ea typeface="고도 M" panose="02000503000000020004" pitchFamily="2" charset="-127"/>
              </a:rPr>
              <a:t>뉴런수</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p:sp>
        <p:nvSpPr>
          <p:cNvPr id="66" name="TextBox 65">
            <a:extLst>
              <a:ext uri="{FF2B5EF4-FFF2-40B4-BE49-F238E27FC236}">
                <a16:creationId xmlns:a16="http://schemas.microsoft.com/office/drawing/2014/main" id="{B56C8D28-2EDF-4E35-A2A9-2A9C6817A38D}"/>
              </a:ext>
            </a:extLst>
          </p:cNvPr>
          <p:cNvSpPr txBox="1"/>
          <p:nvPr/>
        </p:nvSpPr>
        <p:spPr>
          <a:xfrm>
            <a:off x="4076424" y="3025312"/>
            <a:ext cx="2098651"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(m,1)(1,</a:t>
            </a:r>
            <a:r>
              <a:rPr lang="ko-KR" altLang="en-US" sz="2400">
                <a:solidFill>
                  <a:schemeClr val="tx1"/>
                </a:solidFill>
                <a:latin typeface="고도 M" panose="02000503000000020004" pitchFamily="2" charset="-127"/>
                <a:ea typeface="고도 M" panose="02000503000000020004" pitchFamily="2" charset="-127"/>
              </a:rPr>
              <a:t>뉴런수</a:t>
            </a:r>
            <a:r>
              <a:rPr lang="en-US" altLang="ko-KR" sz="2400">
                <a:solidFill>
                  <a:schemeClr val="tx1"/>
                </a:solidFill>
                <a:latin typeface="고도 M" panose="02000503000000020004" pitchFamily="2" charset="-127"/>
                <a:ea typeface="고도 M" panose="02000503000000020004" pitchFamily="2" charset="-127"/>
              </a:rPr>
              <a:t>)</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70" name="TextBox 69">
            <a:extLst>
              <a:ext uri="{FF2B5EF4-FFF2-40B4-BE49-F238E27FC236}">
                <a16:creationId xmlns:a16="http://schemas.microsoft.com/office/drawing/2014/main" id="{F6BEA405-044E-4746-BEB3-880CBFAC672C}"/>
              </a:ext>
            </a:extLst>
          </p:cNvPr>
          <p:cNvSpPr txBox="1"/>
          <p:nvPr/>
        </p:nvSpPr>
        <p:spPr>
          <a:xfrm>
            <a:off x="6598317" y="2505213"/>
            <a:ext cx="1021433" cy="338554"/>
          </a:xfrm>
          <a:prstGeom prst="rect">
            <a:avLst/>
          </a:prstGeom>
          <a:noFill/>
        </p:spPr>
        <p:txBody>
          <a:bodyPr wrap="none" rtlCol="0">
            <a:spAutoFit/>
          </a:bodyPr>
          <a:lstStyle/>
          <a:p>
            <a:pPr algn="l"/>
            <a:r>
              <a:rPr lang="en-US" altLang="ko-KR">
                <a:solidFill>
                  <a:schemeClr val="tx1"/>
                </a:solidFill>
                <a:latin typeface="고도 M" panose="02000503000000020004" pitchFamily="2" charset="-127"/>
                <a:ea typeface="고도 M" panose="02000503000000020004" pitchFamily="2" charset="-127"/>
              </a:rPr>
              <a:t>(</a:t>
            </a:r>
            <a:r>
              <a:rPr lang="ko-KR" altLang="en-US">
                <a:solidFill>
                  <a:schemeClr val="tx1"/>
                </a:solidFill>
                <a:latin typeface="고도 M" panose="02000503000000020004" pitchFamily="2" charset="-127"/>
                <a:ea typeface="고도 M" panose="02000503000000020004" pitchFamily="2" charset="-127"/>
              </a:rPr>
              <a:t>뉴런수</a:t>
            </a:r>
            <a:r>
              <a:rPr lang="en-US" altLang="ko-KR">
                <a:solidFill>
                  <a:schemeClr val="tx1"/>
                </a:solidFill>
                <a:latin typeface="고도 M" panose="02000503000000020004" pitchFamily="2" charset="-127"/>
                <a:ea typeface="고도 M" panose="02000503000000020004" pitchFamily="2" charset="-127"/>
              </a:rPr>
              <a:t>,1)</a:t>
            </a:r>
            <a:endParaRPr lang="ko-KR" altLang="en-US">
              <a:solidFill>
                <a:schemeClr val="tx1"/>
              </a:solidFill>
              <a:latin typeface="고도 M" panose="02000503000000020004" pitchFamily="2" charset="-127"/>
              <a:ea typeface="고도 M" panose="02000503000000020004" pitchFamily="2" charset="-127"/>
            </a:endParaRPr>
          </a:p>
        </p:txBody>
      </p:sp>
      <p:sp>
        <p:nvSpPr>
          <p:cNvPr id="74" name="TextBox 73">
            <a:extLst>
              <a:ext uri="{FF2B5EF4-FFF2-40B4-BE49-F238E27FC236}">
                <a16:creationId xmlns:a16="http://schemas.microsoft.com/office/drawing/2014/main" id="{CF5C0488-9921-4892-BD8F-F571AB1A8E66}"/>
              </a:ext>
            </a:extLst>
          </p:cNvPr>
          <p:cNvSpPr txBox="1"/>
          <p:nvPr/>
        </p:nvSpPr>
        <p:spPr>
          <a:xfrm>
            <a:off x="6018816" y="3025312"/>
            <a:ext cx="1885453"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=&gt;(m,</a:t>
            </a:r>
            <a:r>
              <a:rPr lang="ko-KR" altLang="en-US" sz="2400">
                <a:solidFill>
                  <a:schemeClr val="tx1"/>
                </a:solidFill>
                <a:latin typeface="고도 M" panose="02000503000000020004" pitchFamily="2" charset="-127"/>
                <a:ea typeface="고도 M" panose="02000503000000020004" pitchFamily="2" charset="-127"/>
              </a:rPr>
              <a:t>뉴런수</a:t>
            </a:r>
            <a:r>
              <a:rPr lang="en-US" altLang="ko-KR" sz="2400">
                <a:solidFill>
                  <a:schemeClr val="tx1"/>
                </a:solidFill>
                <a:latin typeface="고도 M" panose="02000503000000020004" pitchFamily="2" charset="-127"/>
                <a:ea typeface="고도 M" panose="02000503000000020004" pitchFamily="2" charset="-127"/>
              </a:rPr>
              <a:t>)</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76" name="TextBox 75">
            <a:extLst>
              <a:ext uri="{FF2B5EF4-FFF2-40B4-BE49-F238E27FC236}">
                <a16:creationId xmlns:a16="http://schemas.microsoft.com/office/drawing/2014/main" id="{B5B9E999-8FAF-406B-AC12-7A7613BB8C37}"/>
              </a:ext>
            </a:extLst>
          </p:cNvPr>
          <p:cNvSpPr txBox="1"/>
          <p:nvPr/>
        </p:nvSpPr>
        <p:spPr>
          <a:xfrm>
            <a:off x="4076424" y="3450106"/>
            <a:ext cx="4160113"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(3,m) (m,</a:t>
            </a:r>
            <a:r>
              <a:rPr lang="ko-KR" altLang="en-US" sz="2400">
                <a:solidFill>
                  <a:schemeClr val="tx1"/>
                </a:solidFill>
                <a:latin typeface="고도 M" panose="02000503000000020004" pitchFamily="2" charset="-127"/>
                <a:ea typeface="고도 M" panose="02000503000000020004" pitchFamily="2" charset="-127"/>
              </a:rPr>
              <a:t>뉴런수</a:t>
            </a:r>
            <a:r>
              <a:rPr lang="en-US" altLang="ko-KR" sz="2400">
                <a:solidFill>
                  <a:schemeClr val="tx1"/>
                </a:solidFill>
                <a:latin typeface="고도 M" panose="02000503000000020004" pitchFamily="2" charset="-127"/>
                <a:ea typeface="고도 M" panose="02000503000000020004" pitchFamily="2" charset="-127"/>
              </a:rPr>
              <a:t>) =&gt; (3,</a:t>
            </a:r>
            <a:r>
              <a:rPr lang="ko-KR" altLang="en-US" sz="2400">
                <a:solidFill>
                  <a:schemeClr val="tx1"/>
                </a:solidFill>
                <a:latin typeface="고도 M" panose="02000503000000020004" pitchFamily="2" charset="-127"/>
                <a:ea typeface="고도 M" panose="02000503000000020004" pitchFamily="2" charset="-127"/>
              </a:rPr>
              <a:t>뉴런수</a:t>
            </a:r>
            <a:r>
              <a:rPr lang="en-US" altLang="ko-KR" sz="2400">
                <a:solidFill>
                  <a:schemeClr val="tx1"/>
                </a:solidFill>
                <a:latin typeface="고도 M" panose="02000503000000020004" pitchFamily="2" charset="-127"/>
                <a:ea typeface="고도 M" panose="02000503000000020004" pitchFamily="2" charset="-127"/>
              </a:rPr>
              <a:t>)</a:t>
            </a:r>
            <a:endParaRPr lang="ko-KR" altLang="en-US" sz="2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655382864"/>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타원 60">
            <a:extLst>
              <a:ext uri="{FF2B5EF4-FFF2-40B4-BE49-F238E27FC236}">
                <a16:creationId xmlns:a16="http://schemas.microsoft.com/office/drawing/2014/main" id="{EBBC7F3D-6C27-4D01-A877-C53A8305FA21}"/>
              </a:ext>
            </a:extLst>
          </p:cNvPr>
          <p:cNvSpPr/>
          <p:nvPr/>
        </p:nvSpPr>
        <p:spPr>
          <a:xfrm>
            <a:off x="3312625"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98" name="타원 97">
            <a:extLst>
              <a:ext uri="{FF2B5EF4-FFF2-40B4-BE49-F238E27FC236}">
                <a16:creationId xmlns:a16="http://schemas.microsoft.com/office/drawing/2014/main" id="{FB81E584-17DD-44C2-9B53-1D6C66BF8EF9}"/>
              </a:ext>
            </a:extLst>
          </p:cNvPr>
          <p:cNvSpPr/>
          <p:nvPr/>
        </p:nvSpPr>
        <p:spPr>
          <a:xfrm>
            <a:off x="1657488"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99" name="타원 98">
            <a:extLst>
              <a:ext uri="{FF2B5EF4-FFF2-40B4-BE49-F238E27FC236}">
                <a16:creationId xmlns:a16="http://schemas.microsoft.com/office/drawing/2014/main" id="{22875AE1-8EFC-4F66-8FCD-7408BC41E70E}"/>
              </a:ext>
            </a:extLst>
          </p:cNvPr>
          <p:cNvSpPr/>
          <p:nvPr/>
        </p:nvSpPr>
        <p:spPr>
          <a:xfrm>
            <a:off x="4912282"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a:t>
            </a:r>
            <a:r>
              <a:rPr lang="en-US" altLang="ko-KR" sz="2000" b="1">
                <a:solidFill>
                  <a:srgbClr val="000000"/>
                </a:solidFill>
                <a:ea typeface="-2002" pitchFamily="18" charset="-127"/>
              </a:rPr>
              <a:t>backprop </a:t>
            </a:r>
            <a:r>
              <a:rPr lang="ko-KR" altLang="en-US" sz="2000" b="1">
                <a:solidFill>
                  <a:srgbClr val="000000"/>
                </a:solidFill>
                <a:ea typeface="-2002" pitchFamily="18" charset="-127"/>
              </a:rPr>
              <a:t>이해</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cxnSp>
        <p:nvCxnSpPr>
          <p:cNvPr id="48" name="직선 화살표 연결선 47">
            <a:extLst>
              <a:ext uri="{FF2B5EF4-FFF2-40B4-BE49-F238E27FC236}">
                <a16:creationId xmlns:a16="http://schemas.microsoft.com/office/drawing/2014/main" id="{A6E6EE73-C71D-432C-AB0D-33063DDD8F65}"/>
              </a:ext>
            </a:extLst>
          </p:cNvPr>
          <p:cNvCxnSpPr>
            <a:cxnSpLocks/>
            <a:stCxn id="52" idx="3"/>
          </p:cNvCxnSpPr>
          <p:nvPr/>
        </p:nvCxnSpPr>
        <p:spPr>
          <a:xfrm flipV="1">
            <a:off x="1042769" y="4570807"/>
            <a:ext cx="611206" cy="128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a16="http://schemas.microsoft.com/office/drawing/2014/main" id="{6E3DECBD-3BA2-4C73-A14D-4131CC63A35E}"/>
              </a:ext>
            </a:extLst>
          </p:cNvPr>
          <p:cNvCxnSpPr>
            <a:cxnSpLocks/>
            <a:endCxn id="98" idx="1"/>
          </p:cNvCxnSpPr>
          <p:nvPr/>
        </p:nvCxnSpPr>
        <p:spPr>
          <a:xfrm>
            <a:off x="1388858" y="3862287"/>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8345A5DE-B81D-49A6-ADA3-745BAE47FBC8}"/>
              </a:ext>
            </a:extLst>
          </p:cNvPr>
          <p:cNvCxnSpPr>
            <a:cxnSpLocks/>
            <a:endCxn id="98" idx="3"/>
          </p:cNvCxnSpPr>
          <p:nvPr/>
        </p:nvCxnSpPr>
        <p:spPr>
          <a:xfrm flipV="1">
            <a:off x="1380880" y="4832528"/>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352E644A-F660-4664-B2D1-364E536456A1}"/>
                  </a:ext>
                </a:extLst>
              </p:cNvPr>
              <p:cNvSpPr txBox="1"/>
              <p:nvPr/>
            </p:nvSpPr>
            <p:spPr>
              <a:xfrm>
                <a:off x="989082" y="349283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51" name="TextBox 50">
                <a:extLst>
                  <a:ext uri="{FF2B5EF4-FFF2-40B4-BE49-F238E27FC236}">
                    <a16:creationId xmlns:a16="http://schemas.microsoft.com/office/drawing/2014/main" id="{352E644A-F660-4664-B2D1-364E536456A1}"/>
                  </a:ext>
                </a:extLst>
              </p:cNvPr>
              <p:cNvSpPr txBox="1">
                <a:spLocks noRot="1" noChangeAspect="1" noMove="1" noResize="1" noEditPoints="1" noAdjustHandles="1" noChangeArrowheads="1" noChangeShapeType="1" noTextEdit="1"/>
              </p:cNvSpPr>
              <p:nvPr/>
            </p:nvSpPr>
            <p:spPr>
              <a:xfrm>
                <a:off x="989082" y="3492833"/>
                <a:ext cx="386575" cy="400110"/>
              </a:xfrm>
              <a:prstGeom prst="rect">
                <a:avLst/>
              </a:prstGeom>
              <a:blipFill>
                <a:blip r:embed="rId3"/>
                <a:stretch>
                  <a:fillRect r="-20313" b="-1515"/>
                </a:stretch>
              </a:blipFill>
            </p:spPr>
            <p:txBody>
              <a:bodyPr/>
              <a:lstStyle/>
              <a:p>
                <a:r>
                  <a:rPr lang="ko-KR" altLang="en-US">
                    <a:noFill/>
                  </a:rPr>
                  <a:t> </a:t>
                </a:r>
              </a:p>
            </p:txBody>
          </p:sp>
        </mc:Fallback>
      </mc:AlternateContent>
      <p:sp>
        <p:nvSpPr>
          <p:cNvPr id="52" name="TextBox 51">
            <a:extLst>
              <a:ext uri="{FF2B5EF4-FFF2-40B4-BE49-F238E27FC236}">
                <a16:creationId xmlns:a16="http://schemas.microsoft.com/office/drawing/2014/main" id="{780664E7-87F6-4E92-9735-1A5A60C33D38}"/>
              </a:ext>
            </a:extLst>
          </p:cNvPr>
          <p:cNvSpPr txBox="1"/>
          <p:nvPr/>
        </p:nvSpPr>
        <p:spPr>
          <a:xfrm>
            <a:off x="656194" y="4372034"/>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99944B82-1647-4914-8E04-222997350FA3}"/>
                  </a:ext>
                </a:extLst>
              </p:cNvPr>
              <p:cNvSpPr txBox="1"/>
              <p:nvPr/>
            </p:nvSpPr>
            <p:spPr>
              <a:xfrm>
                <a:off x="1042769" y="5116084"/>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53" name="TextBox 52">
                <a:extLst>
                  <a:ext uri="{FF2B5EF4-FFF2-40B4-BE49-F238E27FC236}">
                    <a16:creationId xmlns:a16="http://schemas.microsoft.com/office/drawing/2014/main" id="{99944B82-1647-4914-8E04-222997350FA3}"/>
                  </a:ext>
                </a:extLst>
              </p:cNvPr>
              <p:cNvSpPr txBox="1">
                <a:spLocks noRot="1" noChangeAspect="1" noMove="1" noResize="1" noEditPoints="1" noAdjustHandles="1" noChangeArrowheads="1" noChangeShapeType="1" noTextEdit="1"/>
              </p:cNvSpPr>
              <p:nvPr/>
            </p:nvSpPr>
            <p:spPr>
              <a:xfrm>
                <a:off x="1042769" y="5116084"/>
                <a:ext cx="386575" cy="400110"/>
              </a:xfrm>
              <a:prstGeom prst="rect">
                <a:avLst/>
              </a:prstGeom>
              <a:blipFill>
                <a:blip r:embed="rId4"/>
                <a:stretch>
                  <a:fillRect r="-3175" b="-3030"/>
                </a:stretch>
              </a:blipFill>
            </p:spPr>
            <p:txBody>
              <a:bodyPr/>
              <a:lstStyle/>
              <a:p>
                <a:r>
                  <a:rPr lang="ko-KR" altLang="en-US">
                    <a:noFill/>
                  </a:rPr>
                  <a:t> </a:t>
                </a:r>
              </a:p>
            </p:txBody>
          </p:sp>
        </mc:Fallback>
      </mc:AlternateContent>
      <p:cxnSp>
        <p:nvCxnSpPr>
          <p:cNvPr id="56" name="직선 화살표 연결선 55">
            <a:extLst>
              <a:ext uri="{FF2B5EF4-FFF2-40B4-BE49-F238E27FC236}">
                <a16:creationId xmlns:a16="http://schemas.microsoft.com/office/drawing/2014/main" id="{2148893F-59A3-45DB-8579-C4448D5F015D}"/>
              </a:ext>
            </a:extLst>
          </p:cNvPr>
          <p:cNvCxnSpPr>
            <a:cxnSpLocks/>
            <a:stCxn id="98" idx="6"/>
            <a:endCxn id="61" idx="2"/>
          </p:cNvCxnSpPr>
          <p:nvPr/>
        </p:nvCxnSpPr>
        <p:spPr>
          <a:xfrm>
            <a:off x="2464090" y="4547351"/>
            <a:ext cx="84853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5F69D3F1-BDF3-4FD1-BCCA-3383D0A3EE2A}"/>
                  </a:ext>
                </a:extLst>
              </p:cNvPr>
              <p:cNvSpPr txBox="1"/>
              <p:nvPr/>
            </p:nvSpPr>
            <p:spPr>
              <a:xfrm>
                <a:off x="2709180" y="457151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57" name="TextBox 56">
                <a:extLst>
                  <a:ext uri="{FF2B5EF4-FFF2-40B4-BE49-F238E27FC236}">
                    <a16:creationId xmlns:a16="http://schemas.microsoft.com/office/drawing/2014/main" id="{5F69D3F1-BDF3-4FD1-BCCA-3383D0A3EE2A}"/>
                  </a:ext>
                </a:extLst>
              </p:cNvPr>
              <p:cNvSpPr txBox="1">
                <a:spLocks noRot="1" noChangeAspect="1" noMove="1" noResize="1" noEditPoints="1" noAdjustHandles="1" noChangeArrowheads="1" noChangeShapeType="1" noTextEdit="1"/>
              </p:cNvSpPr>
              <p:nvPr/>
            </p:nvSpPr>
            <p:spPr>
              <a:xfrm>
                <a:off x="2709180" y="4571513"/>
                <a:ext cx="386575" cy="400110"/>
              </a:xfrm>
              <a:prstGeom prst="rect">
                <a:avLst/>
              </a:prstGeom>
              <a:blipFill>
                <a:blip r:embed="rId5"/>
                <a:stretch>
                  <a:fillRect r="-1563" b="-1515"/>
                </a:stretch>
              </a:blipFill>
            </p:spPr>
            <p:txBody>
              <a:bodyPr/>
              <a:lstStyle/>
              <a:p>
                <a:r>
                  <a:rPr lang="ko-KR" altLang="en-US">
                    <a:noFill/>
                  </a:rPr>
                  <a:t> </a:t>
                </a:r>
              </a:p>
            </p:txBody>
          </p:sp>
        </mc:Fallback>
      </mc:AlternateContent>
      <p:sp>
        <p:nvSpPr>
          <p:cNvPr id="58" name="타원 57">
            <a:extLst>
              <a:ext uri="{FF2B5EF4-FFF2-40B4-BE49-F238E27FC236}">
                <a16:creationId xmlns:a16="http://schemas.microsoft.com/office/drawing/2014/main" id="{6598001B-7771-4B4B-B73C-51122852F1DF}"/>
              </a:ext>
            </a:extLst>
          </p:cNvPr>
          <p:cNvSpPr/>
          <p:nvPr/>
        </p:nvSpPr>
        <p:spPr>
          <a:xfrm>
            <a:off x="8141813"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70C2C141-57C1-4BE4-A1CE-B15C30D3B81A}"/>
                  </a:ext>
                </a:extLst>
              </p:cNvPr>
              <p:cNvSpPr txBox="1"/>
              <p:nvPr/>
            </p:nvSpPr>
            <p:spPr>
              <a:xfrm>
                <a:off x="9660337" y="4316518"/>
                <a:ext cx="386575" cy="461665"/>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accPr>
                        <m:e>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𝑦</m:t>
                          </m:r>
                        </m:e>
                      </m:acc>
                    </m:oMath>
                  </m:oMathPara>
                </a14:m>
                <a:endParaRPr kumimoji="1" lang="ko-KR" altLang="en-US" sz="24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59" name="TextBox 58">
                <a:extLst>
                  <a:ext uri="{FF2B5EF4-FFF2-40B4-BE49-F238E27FC236}">
                    <a16:creationId xmlns:a16="http://schemas.microsoft.com/office/drawing/2014/main" id="{70C2C141-57C1-4BE4-A1CE-B15C30D3B81A}"/>
                  </a:ext>
                </a:extLst>
              </p:cNvPr>
              <p:cNvSpPr txBox="1">
                <a:spLocks noRot="1" noChangeAspect="1" noMove="1" noResize="1" noEditPoints="1" noAdjustHandles="1" noChangeArrowheads="1" noChangeShapeType="1" noTextEdit="1"/>
              </p:cNvSpPr>
              <p:nvPr/>
            </p:nvSpPr>
            <p:spPr>
              <a:xfrm>
                <a:off x="9660337" y="4316518"/>
                <a:ext cx="386575" cy="461665"/>
              </a:xfrm>
              <a:prstGeom prst="rect">
                <a:avLst/>
              </a:prstGeom>
              <a:blipFill>
                <a:blip r:embed="rId6"/>
                <a:stretch>
                  <a:fillRect l="-1587" t="-3947" r="-19048" b="-10526"/>
                </a:stretch>
              </a:blipFill>
            </p:spPr>
            <p:txBody>
              <a:bodyPr/>
              <a:lstStyle/>
              <a:p>
                <a:r>
                  <a:rPr lang="ko-KR" altLang="en-US">
                    <a:noFill/>
                  </a:rPr>
                  <a:t> </a:t>
                </a:r>
              </a:p>
            </p:txBody>
          </p:sp>
        </mc:Fallback>
      </mc:AlternateContent>
      <p:cxnSp>
        <p:nvCxnSpPr>
          <p:cNvPr id="60" name="직선 화살표 연결선 59">
            <a:extLst>
              <a:ext uri="{FF2B5EF4-FFF2-40B4-BE49-F238E27FC236}">
                <a16:creationId xmlns:a16="http://schemas.microsoft.com/office/drawing/2014/main" id="{5A0D5704-62A1-49A3-936C-060DCB863FA9}"/>
              </a:ext>
            </a:extLst>
          </p:cNvPr>
          <p:cNvCxnSpPr>
            <a:cxnSpLocks/>
            <a:stCxn id="58" idx="6"/>
            <a:endCxn id="59" idx="1"/>
          </p:cNvCxnSpPr>
          <p:nvPr/>
        </p:nvCxnSpPr>
        <p:spPr>
          <a:xfrm>
            <a:off x="8948415" y="4547351"/>
            <a:ext cx="71192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D65DAA4B-2150-46A4-8FEE-AAED447C2049}"/>
              </a:ext>
            </a:extLst>
          </p:cNvPr>
          <p:cNvCxnSpPr>
            <a:cxnSpLocks/>
            <a:stCxn id="122" idx="6"/>
            <a:endCxn id="58" idx="2"/>
          </p:cNvCxnSpPr>
          <p:nvPr/>
        </p:nvCxnSpPr>
        <p:spPr>
          <a:xfrm flipV="1">
            <a:off x="7318542" y="4547351"/>
            <a:ext cx="823271" cy="40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연결선: 꺾임 66">
            <a:extLst>
              <a:ext uri="{FF2B5EF4-FFF2-40B4-BE49-F238E27FC236}">
                <a16:creationId xmlns:a16="http://schemas.microsoft.com/office/drawing/2014/main" id="{5EEAE3D7-76A3-4045-8F2D-4EEB34FD0556}"/>
              </a:ext>
            </a:extLst>
          </p:cNvPr>
          <p:cNvCxnSpPr>
            <a:cxnSpLocks/>
          </p:cNvCxnSpPr>
          <p:nvPr/>
        </p:nvCxnSpPr>
        <p:spPr>
          <a:xfrm rot="16200000" flipV="1">
            <a:off x="6925276" y="3615749"/>
            <a:ext cx="651386" cy="823116"/>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B463EF38-10FA-400C-8E8E-C38FC08E4E70}"/>
              </a:ext>
            </a:extLst>
          </p:cNvPr>
          <p:cNvSpPr txBox="1"/>
          <p:nvPr/>
        </p:nvSpPr>
        <p:spPr>
          <a:xfrm>
            <a:off x="6743533" y="3225788"/>
            <a:ext cx="1420582"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역방향 계산</a:t>
            </a:r>
          </a:p>
        </p:txBody>
      </p:sp>
      <mc:AlternateContent xmlns:mc="http://schemas.openxmlformats.org/markup-compatibility/2006" xmlns:a14="http://schemas.microsoft.com/office/drawing/2010/main">
        <mc:Choice Requires="a14">
          <p:sp>
            <p:nvSpPr>
              <p:cNvPr id="71" name="직사각형 70">
                <a:extLst>
                  <a:ext uri="{FF2B5EF4-FFF2-40B4-BE49-F238E27FC236}">
                    <a16:creationId xmlns:a16="http://schemas.microsoft.com/office/drawing/2014/main" id="{B0347D10-DF83-4048-8C08-63FE119B16CD}"/>
                  </a:ext>
                </a:extLst>
              </p:cNvPr>
              <p:cNvSpPr/>
              <p:nvPr/>
            </p:nvSpPr>
            <p:spPr>
              <a:xfrm>
                <a:off x="3305600" y="4333399"/>
                <a:ext cx="874108" cy="516039"/>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num>
                        <m:den>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sSup>
                            <m:sSup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𝒆</m:t>
                              </m:r>
                            </m:e>
                            <m:sup>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Z</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1</m:t>
                                  </m:r>
                                </m:sub>
                              </m:sSub>
                            </m:sup>
                          </m:sSup>
                        </m:den>
                      </m:f>
                    </m:oMath>
                  </m:oMathPara>
                </a14:m>
                <a:endParaRPr kumimoji="1" lang="ko-KR" altLang="en-US" sz="1400" b="1" i="0" u="none" strike="noStrike" kern="1200" cap="none" spc="0" normalizeH="0" baseline="0" noProof="0">
                  <a:ln>
                    <a:noFill/>
                  </a:ln>
                  <a:solidFill>
                    <a:srgbClr val="FFFFFF"/>
                  </a:solidFill>
                  <a:effectLst/>
                  <a:uLnTx/>
                  <a:uFillTx/>
                  <a:latin typeface="Candara" pitchFamily="34" charset="0"/>
                  <a:ea typeface="굴림" pitchFamily="50" charset="-127"/>
                  <a:cs typeface="+mn-cs"/>
                </a:endParaRPr>
              </a:p>
            </p:txBody>
          </p:sp>
        </mc:Choice>
        <mc:Fallback xmlns="">
          <p:sp>
            <p:nvSpPr>
              <p:cNvPr id="71" name="직사각형 70">
                <a:extLst>
                  <a:ext uri="{FF2B5EF4-FFF2-40B4-BE49-F238E27FC236}">
                    <a16:creationId xmlns:a16="http://schemas.microsoft.com/office/drawing/2014/main" id="{B0347D10-DF83-4048-8C08-63FE119B16CD}"/>
                  </a:ext>
                </a:extLst>
              </p:cNvPr>
              <p:cNvSpPr>
                <a:spLocks noRot="1" noChangeAspect="1" noMove="1" noResize="1" noEditPoints="1" noAdjustHandles="1" noChangeArrowheads="1" noChangeShapeType="1" noTextEdit="1"/>
              </p:cNvSpPr>
              <p:nvPr/>
            </p:nvSpPr>
            <p:spPr>
              <a:xfrm>
                <a:off x="3305600" y="4333399"/>
                <a:ext cx="874108" cy="516039"/>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3E804D67-FE73-4822-B8E9-5CC0C68B7BDE}"/>
                  </a:ext>
                </a:extLst>
              </p:cNvPr>
              <p:cNvSpPr txBox="1"/>
              <p:nvPr/>
            </p:nvSpPr>
            <p:spPr>
              <a:xfrm>
                <a:off x="8162654" y="4334264"/>
                <a:ext cx="816827" cy="430887"/>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&lt;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p:txBody>
          </p:sp>
        </mc:Choice>
        <mc:Fallback xmlns="">
          <p:sp>
            <p:nvSpPr>
              <p:cNvPr id="72" name="TextBox 71">
                <a:extLst>
                  <a:ext uri="{FF2B5EF4-FFF2-40B4-BE49-F238E27FC236}">
                    <a16:creationId xmlns:a16="http://schemas.microsoft.com/office/drawing/2014/main" id="{3E804D67-FE73-4822-B8E9-5CC0C68B7BDE}"/>
                  </a:ext>
                </a:extLst>
              </p:cNvPr>
              <p:cNvSpPr txBox="1">
                <a:spLocks noRot="1" noChangeAspect="1" noMove="1" noResize="1" noEditPoints="1" noAdjustHandles="1" noChangeArrowheads="1" noChangeShapeType="1" noTextEdit="1"/>
              </p:cNvSpPr>
              <p:nvPr/>
            </p:nvSpPr>
            <p:spPr>
              <a:xfrm>
                <a:off x="8162654" y="4334264"/>
                <a:ext cx="816827" cy="430887"/>
              </a:xfrm>
              <a:prstGeom prst="rect">
                <a:avLst/>
              </a:prstGeom>
              <a:blipFill>
                <a:blip r:embed="rId8"/>
                <a:stretch>
                  <a:fillRect l="-746" r="-1493" b="-7042"/>
                </a:stretch>
              </a:blipFill>
            </p:spPr>
            <p:txBody>
              <a:bodyPr/>
              <a:lstStyle/>
              <a:p>
                <a:r>
                  <a:rPr lang="ko-KR" altLang="en-US">
                    <a:noFill/>
                  </a:rPr>
                  <a:t> </a:t>
                </a:r>
              </a:p>
            </p:txBody>
          </p:sp>
        </mc:Fallback>
      </mc:AlternateContent>
      <p:sp>
        <p:nvSpPr>
          <p:cNvPr id="75" name="TextBox 74">
            <a:extLst>
              <a:ext uri="{FF2B5EF4-FFF2-40B4-BE49-F238E27FC236}">
                <a16:creationId xmlns:a16="http://schemas.microsoft.com/office/drawing/2014/main" id="{6DBE4B31-B991-47AE-B40C-AC522C15B958}"/>
              </a:ext>
            </a:extLst>
          </p:cNvPr>
          <p:cNvSpPr txBox="1"/>
          <p:nvPr/>
        </p:nvSpPr>
        <p:spPr>
          <a:xfrm>
            <a:off x="7662527" y="5088909"/>
            <a:ext cx="1103187" cy="338554"/>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손실함수 </a:t>
            </a:r>
            <a:r>
              <a:rPr kumimoji="1" lang="en-US" altLang="ko-KR"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L</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CFE1F2CF-AF42-4E6F-8363-263E27B2EE3C}"/>
                  </a:ext>
                </a:extLst>
              </p:cNvPr>
              <p:cNvSpPr txBox="1"/>
              <p:nvPr/>
            </p:nvSpPr>
            <p:spPr>
              <a:xfrm>
                <a:off x="1595738" y="4385491"/>
                <a:ext cx="968937" cy="307777"/>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𝑿</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𝑾</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𝟏</m:t>
                        </m:r>
                      </m:sub>
                    </m:sSub>
                  </m:oMath>
                </a14:m>
                <a:r>
                  <a:rPr kumimoji="1" lang="en-US" altLang="ko-KR"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a:t>
                </a:r>
                <a:r>
                  <a:rPr kumimoji="1" lang="en-US" altLang="ko-KR" sz="1400" b="1" i="0" u="none" strike="noStrike" kern="1200" cap="none" spc="0" normalizeH="0" baseline="0" noProof="0">
                    <a:ln>
                      <a:noFill/>
                    </a:ln>
                    <a:solidFill>
                      <a:srgbClr val="000000"/>
                    </a:solidFill>
                    <a:effectLst/>
                    <a:uLnTx/>
                    <a:uFillTx/>
                    <a:latin typeface="Candara" pitchFamily="34" charset="0"/>
                    <a:ea typeface="굴림" pitchFamily="50" charset="-127"/>
                    <a:cs typeface="+mn-cs"/>
                  </a:rPr>
                  <a:t> </a:t>
                </a: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𝒃</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𝟏</m:t>
                        </m:r>
                      </m:sub>
                    </m:sSub>
                  </m:oMath>
                </a14:m>
                <a:endParaRPr kumimoji="1" lang="ko-KR" altLang="en-US"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82" name="TextBox 81">
                <a:extLst>
                  <a:ext uri="{FF2B5EF4-FFF2-40B4-BE49-F238E27FC236}">
                    <a16:creationId xmlns:a16="http://schemas.microsoft.com/office/drawing/2014/main" id="{CFE1F2CF-AF42-4E6F-8363-263E27B2EE3C}"/>
                  </a:ext>
                </a:extLst>
              </p:cNvPr>
              <p:cNvSpPr txBox="1">
                <a:spLocks noRot="1" noChangeAspect="1" noMove="1" noResize="1" noEditPoints="1" noAdjustHandles="1" noChangeArrowheads="1" noChangeShapeType="1" noTextEdit="1"/>
              </p:cNvSpPr>
              <p:nvPr/>
            </p:nvSpPr>
            <p:spPr>
              <a:xfrm>
                <a:off x="1595738" y="4385491"/>
                <a:ext cx="968937" cy="307777"/>
              </a:xfrm>
              <a:prstGeom prst="rect">
                <a:avLst/>
              </a:prstGeom>
              <a:blipFill>
                <a:blip r:embed="rId9"/>
                <a:stretch>
                  <a:fillRect t="-3922" b="-1764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AB241870-BA2A-4386-9D52-DB81A2CF0863}"/>
                  </a:ext>
                </a:extLst>
              </p:cNvPr>
              <p:cNvSpPr txBox="1"/>
              <p:nvPr/>
            </p:nvSpPr>
            <p:spPr>
              <a:xfrm>
                <a:off x="4816070" y="4391011"/>
                <a:ext cx="1028057" cy="307777"/>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𝟏</m:t>
                        </m:r>
                      </m:sub>
                    </m:sSub>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𝑾</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𝟐</m:t>
                        </m:r>
                      </m:sub>
                    </m:sSub>
                  </m:oMath>
                </a14:m>
                <a:r>
                  <a:rPr kumimoji="1" lang="en-US" altLang="ko-KR"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a:t>
                </a:r>
                <a:r>
                  <a:rPr kumimoji="1" lang="en-US" altLang="ko-KR" sz="1400" b="1" i="0" u="none" strike="noStrike" kern="1200" cap="none" spc="0" normalizeH="0" baseline="0" noProof="0">
                    <a:ln>
                      <a:noFill/>
                    </a:ln>
                    <a:solidFill>
                      <a:srgbClr val="000000"/>
                    </a:solidFill>
                    <a:effectLst/>
                    <a:uLnTx/>
                    <a:uFillTx/>
                    <a:latin typeface="Candara" pitchFamily="34" charset="0"/>
                    <a:ea typeface="굴림" pitchFamily="50" charset="-127"/>
                    <a:cs typeface="+mn-cs"/>
                  </a:rPr>
                  <a:t> </a:t>
                </a: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𝒃</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oMath>
                </a14:m>
                <a:endParaRPr kumimoji="1" lang="ko-KR" altLang="en-US"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90" name="TextBox 89">
                <a:extLst>
                  <a:ext uri="{FF2B5EF4-FFF2-40B4-BE49-F238E27FC236}">
                    <a16:creationId xmlns:a16="http://schemas.microsoft.com/office/drawing/2014/main" id="{AB241870-BA2A-4386-9D52-DB81A2CF0863}"/>
                  </a:ext>
                </a:extLst>
              </p:cNvPr>
              <p:cNvSpPr txBox="1">
                <a:spLocks noRot="1" noChangeAspect="1" noMove="1" noResize="1" noEditPoints="1" noAdjustHandles="1" noChangeArrowheads="1" noChangeShapeType="1" noTextEdit="1"/>
              </p:cNvSpPr>
              <p:nvPr/>
            </p:nvSpPr>
            <p:spPr>
              <a:xfrm>
                <a:off x="4816070" y="4391011"/>
                <a:ext cx="1028057" cy="307777"/>
              </a:xfrm>
              <a:prstGeom prst="rect">
                <a:avLst/>
              </a:prstGeom>
              <a:blipFill>
                <a:blip r:embed="rId10"/>
                <a:stretch>
                  <a:fillRect t="-3922" b="-17647"/>
                </a:stretch>
              </a:blipFill>
            </p:spPr>
            <p:txBody>
              <a:bodyPr/>
              <a:lstStyle/>
              <a:p>
                <a:r>
                  <a:rPr lang="ko-KR" altLang="en-US">
                    <a:noFill/>
                  </a:rPr>
                  <a:t> </a:t>
                </a:r>
              </a:p>
            </p:txBody>
          </p:sp>
        </mc:Fallback>
      </mc:AlternateContent>
      <p:cxnSp>
        <p:nvCxnSpPr>
          <p:cNvPr id="95" name="직선 화살표 연결선 94">
            <a:extLst>
              <a:ext uri="{FF2B5EF4-FFF2-40B4-BE49-F238E27FC236}">
                <a16:creationId xmlns:a16="http://schemas.microsoft.com/office/drawing/2014/main" id="{9288C3F1-D4A6-4DED-841D-8B285B8BEBAD}"/>
              </a:ext>
            </a:extLst>
          </p:cNvPr>
          <p:cNvCxnSpPr>
            <a:cxnSpLocks/>
            <a:stCxn id="61" idx="6"/>
            <a:endCxn id="99" idx="2"/>
          </p:cNvCxnSpPr>
          <p:nvPr/>
        </p:nvCxnSpPr>
        <p:spPr>
          <a:xfrm>
            <a:off x="4119227" y="4547351"/>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22" name="타원 121">
            <a:extLst>
              <a:ext uri="{FF2B5EF4-FFF2-40B4-BE49-F238E27FC236}">
                <a16:creationId xmlns:a16="http://schemas.microsoft.com/office/drawing/2014/main" id="{6A610944-F10A-4554-8F76-9FA0964D5BFF}"/>
              </a:ext>
            </a:extLst>
          </p:cNvPr>
          <p:cNvSpPr/>
          <p:nvPr/>
        </p:nvSpPr>
        <p:spPr>
          <a:xfrm>
            <a:off x="6511940" y="4144457"/>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123" name="직선 화살표 연결선 122">
            <a:extLst>
              <a:ext uri="{FF2B5EF4-FFF2-40B4-BE49-F238E27FC236}">
                <a16:creationId xmlns:a16="http://schemas.microsoft.com/office/drawing/2014/main" id="{DCF20023-2382-4BC5-9045-02EE1C51E794}"/>
              </a:ext>
            </a:extLst>
          </p:cNvPr>
          <p:cNvCxnSpPr>
            <a:cxnSpLocks/>
          </p:cNvCxnSpPr>
          <p:nvPr/>
        </p:nvCxnSpPr>
        <p:spPr>
          <a:xfrm>
            <a:off x="5718885" y="4547351"/>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3" name="직사각형 132">
                <a:extLst>
                  <a:ext uri="{FF2B5EF4-FFF2-40B4-BE49-F238E27FC236}">
                    <a16:creationId xmlns:a16="http://schemas.microsoft.com/office/drawing/2014/main" id="{82800006-C627-4655-85C8-57D4507D3C25}"/>
                  </a:ext>
                </a:extLst>
              </p:cNvPr>
              <p:cNvSpPr/>
              <p:nvPr/>
            </p:nvSpPr>
            <p:spPr>
              <a:xfrm>
                <a:off x="6498624" y="4312786"/>
                <a:ext cx="874108" cy="516039"/>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num>
                        <m:den>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sSup>
                            <m:sSup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𝒆</m:t>
                              </m:r>
                            </m:e>
                            <m:sup>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Z</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sub>
                              </m:sSub>
                            </m:sup>
                          </m:sSup>
                        </m:den>
                      </m:f>
                    </m:oMath>
                  </m:oMathPara>
                </a14:m>
                <a:endParaRPr kumimoji="1" lang="ko-KR" altLang="en-US" sz="1400" b="1" i="0" u="none" strike="noStrike" kern="1200" cap="none" spc="0" normalizeH="0" baseline="0" noProof="0">
                  <a:ln>
                    <a:noFill/>
                  </a:ln>
                  <a:solidFill>
                    <a:srgbClr val="FFFFFF"/>
                  </a:solidFill>
                  <a:effectLst/>
                  <a:uLnTx/>
                  <a:uFillTx/>
                  <a:latin typeface="Candara" pitchFamily="34" charset="0"/>
                  <a:ea typeface="굴림" pitchFamily="50" charset="-127"/>
                  <a:cs typeface="+mn-cs"/>
                </a:endParaRPr>
              </a:p>
            </p:txBody>
          </p:sp>
        </mc:Choice>
        <mc:Fallback xmlns="">
          <p:sp>
            <p:nvSpPr>
              <p:cNvPr id="133" name="직사각형 132">
                <a:extLst>
                  <a:ext uri="{FF2B5EF4-FFF2-40B4-BE49-F238E27FC236}">
                    <a16:creationId xmlns:a16="http://schemas.microsoft.com/office/drawing/2014/main" id="{82800006-C627-4655-85C8-57D4507D3C25}"/>
                  </a:ext>
                </a:extLst>
              </p:cNvPr>
              <p:cNvSpPr>
                <a:spLocks noRot="1" noChangeAspect="1" noMove="1" noResize="1" noEditPoints="1" noAdjustHandles="1" noChangeArrowheads="1" noChangeShapeType="1" noTextEdit="1"/>
              </p:cNvSpPr>
              <p:nvPr/>
            </p:nvSpPr>
            <p:spPr>
              <a:xfrm>
                <a:off x="6498624" y="4312786"/>
                <a:ext cx="874108" cy="516039"/>
              </a:xfrm>
              <a:prstGeom prst="rect">
                <a:avLst/>
              </a:prstGeom>
              <a:blipFill>
                <a:blip r:embed="rId11"/>
                <a:stretch>
                  <a:fillRect/>
                </a:stretch>
              </a:blipFill>
            </p:spPr>
            <p:txBody>
              <a:bodyPr/>
              <a:lstStyle/>
              <a:p>
                <a:r>
                  <a:rPr lang="ko-KR" altLang="en-US">
                    <a:noFill/>
                  </a:rPr>
                  <a:t> </a:t>
                </a:r>
              </a:p>
            </p:txBody>
          </p:sp>
        </mc:Fallback>
      </mc:AlternateContent>
      <p:cxnSp>
        <p:nvCxnSpPr>
          <p:cNvPr id="134" name="직선 화살표 연결선 133">
            <a:extLst>
              <a:ext uri="{FF2B5EF4-FFF2-40B4-BE49-F238E27FC236}">
                <a16:creationId xmlns:a16="http://schemas.microsoft.com/office/drawing/2014/main" id="{07FB2A0D-4FE8-4458-925F-B26BA7C45678}"/>
              </a:ext>
            </a:extLst>
          </p:cNvPr>
          <p:cNvCxnSpPr>
            <a:cxnSpLocks/>
          </p:cNvCxnSpPr>
          <p:nvPr/>
        </p:nvCxnSpPr>
        <p:spPr>
          <a:xfrm>
            <a:off x="4643117" y="3862195"/>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E113E6D0-0681-4CE8-AC15-E5D4FE493941}"/>
                  </a:ext>
                </a:extLst>
              </p:cNvPr>
              <p:cNvSpPr txBox="1"/>
              <p:nvPr/>
            </p:nvSpPr>
            <p:spPr>
              <a:xfrm>
                <a:off x="4198737" y="349283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37" name="TextBox 136">
                <a:extLst>
                  <a:ext uri="{FF2B5EF4-FFF2-40B4-BE49-F238E27FC236}">
                    <a16:creationId xmlns:a16="http://schemas.microsoft.com/office/drawing/2014/main" id="{E113E6D0-0681-4CE8-AC15-E5D4FE493941}"/>
                  </a:ext>
                </a:extLst>
              </p:cNvPr>
              <p:cNvSpPr txBox="1">
                <a:spLocks noRot="1" noChangeAspect="1" noMove="1" noResize="1" noEditPoints="1" noAdjustHandles="1" noChangeArrowheads="1" noChangeShapeType="1" noTextEdit="1"/>
              </p:cNvSpPr>
              <p:nvPr/>
            </p:nvSpPr>
            <p:spPr>
              <a:xfrm>
                <a:off x="4198737" y="3492833"/>
                <a:ext cx="386575" cy="400110"/>
              </a:xfrm>
              <a:prstGeom prst="rect">
                <a:avLst/>
              </a:prstGeom>
              <a:blipFill>
                <a:blip r:embed="rId12"/>
                <a:stretch>
                  <a:fillRect r="-23810" b="-3030"/>
                </a:stretch>
              </a:blipFill>
            </p:spPr>
            <p:txBody>
              <a:bodyPr/>
              <a:lstStyle/>
              <a:p>
                <a:r>
                  <a:rPr lang="ko-KR" altLang="en-US">
                    <a:noFill/>
                  </a:rPr>
                  <a:t> </a:t>
                </a:r>
              </a:p>
            </p:txBody>
          </p:sp>
        </mc:Fallback>
      </mc:AlternateContent>
      <p:cxnSp>
        <p:nvCxnSpPr>
          <p:cNvPr id="139" name="직선 화살표 연결선 138">
            <a:extLst>
              <a:ext uri="{FF2B5EF4-FFF2-40B4-BE49-F238E27FC236}">
                <a16:creationId xmlns:a16="http://schemas.microsoft.com/office/drawing/2014/main" id="{3696BAE8-709E-4421-A008-7C8A7B8C1E14}"/>
              </a:ext>
            </a:extLst>
          </p:cNvPr>
          <p:cNvCxnSpPr>
            <a:cxnSpLocks/>
          </p:cNvCxnSpPr>
          <p:nvPr/>
        </p:nvCxnSpPr>
        <p:spPr>
          <a:xfrm flipV="1">
            <a:off x="4714915" y="4865997"/>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0" name="TextBox 139">
                <a:extLst>
                  <a:ext uri="{FF2B5EF4-FFF2-40B4-BE49-F238E27FC236}">
                    <a16:creationId xmlns:a16="http://schemas.microsoft.com/office/drawing/2014/main" id="{2E01E0B2-F93A-4470-B5A0-F07B2C42BE6E}"/>
                  </a:ext>
                </a:extLst>
              </p:cNvPr>
              <p:cNvSpPr txBox="1"/>
              <p:nvPr/>
            </p:nvSpPr>
            <p:spPr>
              <a:xfrm>
                <a:off x="4376804" y="514955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0" name="TextBox 139">
                <a:extLst>
                  <a:ext uri="{FF2B5EF4-FFF2-40B4-BE49-F238E27FC236}">
                    <a16:creationId xmlns:a16="http://schemas.microsoft.com/office/drawing/2014/main" id="{2E01E0B2-F93A-4470-B5A0-F07B2C42BE6E}"/>
                  </a:ext>
                </a:extLst>
              </p:cNvPr>
              <p:cNvSpPr txBox="1">
                <a:spLocks noRot="1" noChangeAspect="1" noMove="1" noResize="1" noEditPoints="1" noAdjustHandles="1" noChangeArrowheads="1" noChangeShapeType="1" noTextEdit="1"/>
              </p:cNvSpPr>
              <p:nvPr/>
            </p:nvSpPr>
            <p:spPr>
              <a:xfrm>
                <a:off x="4376804" y="5149553"/>
                <a:ext cx="386575" cy="400110"/>
              </a:xfrm>
              <a:prstGeom prst="rect">
                <a:avLst/>
              </a:prstGeom>
              <a:blipFill>
                <a:blip r:embed="rId13"/>
                <a:stretch>
                  <a:fillRect r="-4762" b="-46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253E133B-14B1-4AF7-A84B-B6C84F38F508}"/>
                  </a:ext>
                </a:extLst>
              </p:cNvPr>
              <p:cNvSpPr txBox="1"/>
              <p:nvPr/>
            </p:nvSpPr>
            <p:spPr>
              <a:xfrm>
                <a:off x="4299950" y="457151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2" name="TextBox 141">
                <a:extLst>
                  <a:ext uri="{FF2B5EF4-FFF2-40B4-BE49-F238E27FC236}">
                    <a16:creationId xmlns:a16="http://schemas.microsoft.com/office/drawing/2014/main" id="{253E133B-14B1-4AF7-A84B-B6C84F38F508}"/>
                  </a:ext>
                </a:extLst>
              </p:cNvPr>
              <p:cNvSpPr txBox="1">
                <a:spLocks noRot="1" noChangeAspect="1" noMove="1" noResize="1" noEditPoints="1" noAdjustHandles="1" noChangeArrowheads="1" noChangeShapeType="1" noTextEdit="1"/>
              </p:cNvSpPr>
              <p:nvPr/>
            </p:nvSpPr>
            <p:spPr>
              <a:xfrm>
                <a:off x="4299950" y="4571513"/>
                <a:ext cx="386575" cy="400110"/>
              </a:xfrm>
              <a:prstGeom prst="rect">
                <a:avLst/>
              </a:prstGeom>
              <a:blipFill>
                <a:blip r:embed="rId14"/>
                <a:stretch>
                  <a:fillRect r="-7813" b="-15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3" name="TextBox 142">
                <a:extLst>
                  <a:ext uri="{FF2B5EF4-FFF2-40B4-BE49-F238E27FC236}">
                    <a16:creationId xmlns:a16="http://schemas.microsoft.com/office/drawing/2014/main" id="{FAD94D31-C465-4D26-B426-8A6BFEFED0D8}"/>
                  </a:ext>
                </a:extLst>
              </p:cNvPr>
              <p:cNvSpPr txBox="1"/>
              <p:nvPr/>
            </p:nvSpPr>
            <p:spPr>
              <a:xfrm>
                <a:off x="5981788" y="4539379"/>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3" name="TextBox 142">
                <a:extLst>
                  <a:ext uri="{FF2B5EF4-FFF2-40B4-BE49-F238E27FC236}">
                    <a16:creationId xmlns:a16="http://schemas.microsoft.com/office/drawing/2014/main" id="{FAD94D31-C465-4D26-B426-8A6BFEFED0D8}"/>
                  </a:ext>
                </a:extLst>
              </p:cNvPr>
              <p:cNvSpPr txBox="1">
                <a:spLocks noRot="1" noChangeAspect="1" noMove="1" noResize="1" noEditPoints="1" noAdjustHandles="1" noChangeArrowheads="1" noChangeShapeType="1" noTextEdit="1"/>
              </p:cNvSpPr>
              <p:nvPr/>
            </p:nvSpPr>
            <p:spPr>
              <a:xfrm>
                <a:off x="5981788" y="4539379"/>
                <a:ext cx="386575" cy="400110"/>
              </a:xfrm>
              <a:prstGeom prst="rect">
                <a:avLst/>
              </a:prstGeom>
              <a:blipFill>
                <a:blip r:embed="rId15"/>
                <a:stretch>
                  <a:fillRect r="-4688" b="-46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5" name="TextBox 144">
                <a:extLst>
                  <a:ext uri="{FF2B5EF4-FFF2-40B4-BE49-F238E27FC236}">
                    <a16:creationId xmlns:a16="http://schemas.microsoft.com/office/drawing/2014/main" id="{FA9C14A6-AC62-4587-BC80-921C97529930}"/>
                  </a:ext>
                </a:extLst>
              </p:cNvPr>
              <p:cNvSpPr txBox="1"/>
              <p:nvPr/>
            </p:nvSpPr>
            <p:spPr>
              <a:xfrm>
                <a:off x="7540069" y="453542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5" name="TextBox 144">
                <a:extLst>
                  <a:ext uri="{FF2B5EF4-FFF2-40B4-BE49-F238E27FC236}">
                    <a16:creationId xmlns:a16="http://schemas.microsoft.com/office/drawing/2014/main" id="{FA9C14A6-AC62-4587-BC80-921C97529930}"/>
                  </a:ext>
                </a:extLst>
              </p:cNvPr>
              <p:cNvSpPr txBox="1">
                <a:spLocks noRot="1" noChangeAspect="1" noMove="1" noResize="1" noEditPoints="1" noAdjustHandles="1" noChangeArrowheads="1" noChangeShapeType="1" noTextEdit="1"/>
              </p:cNvSpPr>
              <p:nvPr/>
            </p:nvSpPr>
            <p:spPr>
              <a:xfrm>
                <a:off x="7540069" y="4535423"/>
                <a:ext cx="386575" cy="400110"/>
              </a:xfrm>
              <a:prstGeom prst="rect">
                <a:avLst/>
              </a:prstGeom>
              <a:blipFill>
                <a:blip r:embed="rId16"/>
                <a:stretch>
                  <a:fillRect r="-11111"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EB59C57-7456-46BB-BFE9-6F9B29CEB6E9}"/>
                  </a:ext>
                </a:extLst>
              </p:cNvPr>
              <p:cNvSpPr txBox="1"/>
              <p:nvPr/>
            </p:nvSpPr>
            <p:spPr>
              <a:xfrm>
                <a:off x="574489" y="1204271"/>
                <a:ext cx="4249753"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절편 </a:t>
                </a:r>
                <a14:m>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lang="en-US" altLang="ko-KR" sz="2000" i="1">
                            <a:solidFill>
                              <a:srgbClr val="000000"/>
                            </a:solidFill>
                            <a:latin typeface="Cambria Math" panose="02040503050406030204" pitchFamily="18" charset="0"/>
                          </a:rPr>
                          <m:t>b</m:t>
                        </m:r>
                      </m:e>
                      <m:sub>
                        <m:r>
                          <a:rPr lang="en-US" altLang="ko-KR" sz="2000" i="1">
                            <a:solidFill>
                              <a:srgbClr val="000000"/>
                            </a:solidFill>
                            <a:latin typeface="Cambria Math" panose="02040503050406030204" pitchFamily="18" charset="0"/>
                          </a:rPr>
                          <m:t>1</m:t>
                        </m:r>
                      </m:sub>
                    </m:s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 </m:t>
                    </m:r>
                  </m:oMath>
                </a14:m>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대하여 손실 함수를 미분한다</a:t>
                </a: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endPar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Choice>
        <mc:Fallback xmlns="">
          <p:sp>
            <p:nvSpPr>
              <p:cNvPr id="41" name="TextBox 40">
                <a:extLst>
                  <a:ext uri="{FF2B5EF4-FFF2-40B4-BE49-F238E27FC236}">
                    <a16:creationId xmlns:a16="http://schemas.microsoft.com/office/drawing/2014/main" id="{7EB59C57-7456-46BB-BFE9-6F9B29CEB6E9}"/>
                  </a:ext>
                </a:extLst>
              </p:cNvPr>
              <p:cNvSpPr txBox="1">
                <a:spLocks noRot="1" noChangeAspect="1" noMove="1" noResize="1" noEditPoints="1" noAdjustHandles="1" noChangeArrowheads="1" noChangeShapeType="1" noTextEdit="1"/>
              </p:cNvSpPr>
              <p:nvPr/>
            </p:nvSpPr>
            <p:spPr>
              <a:xfrm>
                <a:off x="574489" y="1204271"/>
                <a:ext cx="4249753" cy="400110"/>
              </a:xfrm>
              <a:prstGeom prst="rect">
                <a:avLst/>
              </a:prstGeom>
              <a:blipFill>
                <a:blip r:embed="rId17"/>
                <a:stretch>
                  <a:fillRect l="-1435" t="-9231" b="-2769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BE0E9334-7EA9-4D89-B1CA-B781F31ABD1F}"/>
                  </a:ext>
                </a:extLst>
              </p:cNvPr>
              <p:cNvSpPr txBox="1"/>
              <p:nvPr/>
            </p:nvSpPr>
            <p:spPr>
              <a:xfrm>
                <a:off x="6299751" y="5427463"/>
                <a:ext cx="1820819" cy="572016"/>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𝐿</m:t>
                          </m:r>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𝑍</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d>
                        <m:d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𝑌</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𝐴</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e>
                      </m:d>
                    </m:oMath>
                  </m:oMathPara>
                </a14:m>
                <a:endParaRPr kumimoji="1" lang="ko-KR" altLang="en-US" sz="1800" b="0" i="1" u="none" strike="noStrike" kern="1200" cap="none" spc="0" normalizeH="0" baseline="0" noProof="0">
                  <a:ln>
                    <a:noFill/>
                  </a:ln>
                  <a:solidFill>
                    <a:srgbClr val="000000"/>
                  </a:solidFill>
                  <a:effectLst/>
                  <a:uLnTx/>
                  <a:uFillTx/>
                  <a:latin typeface="Consolas" panose="020B0609020204030204" pitchFamily="49" charset="0"/>
                  <a:cs typeface="+mn-cs"/>
                </a:endParaRPr>
              </a:p>
            </p:txBody>
          </p:sp>
        </mc:Choice>
        <mc:Fallback xmlns="">
          <p:sp>
            <p:nvSpPr>
              <p:cNvPr id="43" name="TextBox 42">
                <a:extLst>
                  <a:ext uri="{FF2B5EF4-FFF2-40B4-BE49-F238E27FC236}">
                    <a16:creationId xmlns:a16="http://schemas.microsoft.com/office/drawing/2014/main" id="{BE0E9334-7EA9-4D89-B1CA-B781F31ABD1F}"/>
                  </a:ext>
                </a:extLst>
              </p:cNvPr>
              <p:cNvSpPr txBox="1">
                <a:spLocks noRot="1" noChangeAspect="1" noMove="1" noResize="1" noEditPoints="1" noAdjustHandles="1" noChangeArrowheads="1" noChangeShapeType="1" noTextEdit="1"/>
              </p:cNvSpPr>
              <p:nvPr/>
            </p:nvSpPr>
            <p:spPr>
              <a:xfrm>
                <a:off x="6299751" y="5427463"/>
                <a:ext cx="1820819" cy="572016"/>
              </a:xfrm>
              <a:prstGeom prst="rect">
                <a:avLst/>
              </a:prstGeom>
              <a:blipFill>
                <a:blip r:embed="rId18"/>
                <a:stretch>
                  <a:fillRect/>
                </a:stretch>
              </a:blipFill>
            </p:spPr>
            <p:txBody>
              <a:bodyPr/>
              <a:lstStyle/>
              <a:p>
                <a:r>
                  <a:rPr lang="ko-KR" altLang="en-US">
                    <a:noFill/>
                  </a:rPr>
                  <a:t> </a:t>
                </a:r>
              </a:p>
            </p:txBody>
          </p:sp>
        </mc:Fallback>
      </mc:AlternateContent>
      <p:cxnSp>
        <p:nvCxnSpPr>
          <p:cNvPr id="3" name="연결선: 구부러짐 2">
            <a:extLst>
              <a:ext uri="{FF2B5EF4-FFF2-40B4-BE49-F238E27FC236}">
                <a16:creationId xmlns:a16="http://schemas.microsoft.com/office/drawing/2014/main" id="{76BF60F4-F14B-4714-98C2-1C1BE747636C}"/>
              </a:ext>
            </a:extLst>
          </p:cNvPr>
          <p:cNvCxnSpPr>
            <a:stCxn id="75" idx="1"/>
            <a:endCxn id="143" idx="2"/>
          </p:cNvCxnSpPr>
          <p:nvPr/>
        </p:nvCxnSpPr>
        <p:spPr>
          <a:xfrm rot="10800000">
            <a:off x="6175077" y="4939490"/>
            <a:ext cx="1487451" cy="318697"/>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71E23AAB-8B8D-4ACF-AE03-EBF174A0727C}"/>
                  </a:ext>
                </a:extLst>
              </p:cNvPr>
              <p:cNvSpPr txBox="1"/>
              <p:nvPr/>
            </p:nvSpPr>
            <p:spPr>
              <a:xfrm>
                <a:off x="5100733" y="3097136"/>
                <a:ext cx="1242776" cy="635559"/>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47" name="TextBox 46">
                <a:extLst>
                  <a:ext uri="{FF2B5EF4-FFF2-40B4-BE49-F238E27FC236}">
                    <a16:creationId xmlns:a16="http://schemas.microsoft.com/office/drawing/2014/main" id="{71E23AAB-8B8D-4ACF-AE03-EBF174A0727C}"/>
                  </a:ext>
                </a:extLst>
              </p:cNvPr>
              <p:cNvSpPr txBox="1">
                <a:spLocks noRot="1" noChangeAspect="1" noMove="1" noResize="1" noEditPoints="1" noAdjustHandles="1" noChangeArrowheads="1" noChangeShapeType="1" noTextEdit="1"/>
              </p:cNvSpPr>
              <p:nvPr/>
            </p:nvSpPr>
            <p:spPr>
              <a:xfrm>
                <a:off x="5100733" y="3097136"/>
                <a:ext cx="1242776" cy="635559"/>
              </a:xfrm>
              <a:prstGeom prst="rect">
                <a:avLst/>
              </a:prstGeom>
              <a:blipFill>
                <a:blip r:embed="rId19"/>
                <a:stretch>
                  <a:fillRect b="-962"/>
                </a:stretch>
              </a:blipFill>
            </p:spPr>
            <p:txBody>
              <a:bodyPr/>
              <a:lstStyle/>
              <a:p>
                <a:r>
                  <a:rPr lang="ko-KR" altLang="en-US">
                    <a:noFill/>
                  </a:rPr>
                  <a:t> </a:t>
                </a:r>
              </a:p>
            </p:txBody>
          </p:sp>
        </mc:Fallback>
      </mc:AlternateContent>
      <p:cxnSp>
        <p:nvCxnSpPr>
          <p:cNvPr id="54" name="연결선: 구부러짐 53">
            <a:extLst>
              <a:ext uri="{FF2B5EF4-FFF2-40B4-BE49-F238E27FC236}">
                <a16:creationId xmlns:a16="http://schemas.microsoft.com/office/drawing/2014/main" id="{4004B142-BE08-4072-87B0-5E48CDB81497}"/>
              </a:ext>
            </a:extLst>
          </p:cNvPr>
          <p:cNvCxnSpPr>
            <a:cxnSpLocks/>
            <a:stCxn id="143" idx="0"/>
            <a:endCxn id="137" idx="3"/>
          </p:cNvCxnSpPr>
          <p:nvPr/>
        </p:nvCxnSpPr>
        <p:spPr>
          <a:xfrm rot="16200000" flipV="1">
            <a:off x="4956949" y="3321252"/>
            <a:ext cx="846491" cy="1589764"/>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연결선: 구부러짐 43">
            <a:extLst>
              <a:ext uri="{FF2B5EF4-FFF2-40B4-BE49-F238E27FC236}">
                <a16:creationId xmlns:a16="http://schemas.microsoft.com/office/drawing/2014/main" id="{5475B5EA-DCBD-4002-8AE0-A8CBB0CC8938}"/>
              </a:ext>
            </a:extLst>
          </p:cNvPr>
          <p:cNvCxnSpPr>
            <a:cxnSpLocks/>
            <a:stCxn id="143" idx="2"/>
            <a:endCxn id="142" idx="2"/>
          </p:cNvCxnSpPr>
          <p:nvPr/>
        </p:nvCxnSpPr>
        <p:spPr>
          <a:xfrm rot="5400000">
            <a:off x="5318090" y="4114637"/>
            <a:ext cx="32134" cy="1681838"/>
          </a:xfrm>
          <a:prstGeom prst="curvedConnector3">
            <a:avLst>
              <a:gd name="adj1" fmla="val 811396"/>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4CE3950C-29B0-4BE6-ACC9-5C5C86008340}"/>
                  </a:ext>
                </a:extLst>
              </p:cNvPr>
              <p:cNvSpPr txBox="1"/>
              <p:nvPr/>
            </p:nvSpPr>
            <p:spPr>
              <a:xfrm>
                <a:off x="4853851" y="5373272"/>
                <a:ext cx="1106264" cy="572016"/>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lang="en-US" altLang="ko-KR" sz="1800" b="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b="0" i="1">
                                  <a:solidFill>
                                    <a:srgbClr val="000000"/>
                                  </a:solidFill>
                                  <a:latin typeface="Cambria Math" panose="02040503050406030204" pitchFamily="18" charset="0"/>
                                </a:rPr>
                                <m:t>𝑍</m:t>
                              </m:r>
                            </m:e>
                            <m:sub>
                              <m:r>
                                <a:rPr lang="en-US" altLang="ko-KR" sz="1800" b="0" i="1">
                                  <a:solidFill>
                                    <a:srgbClr val="000000"/>
                                  </a:solidFill>
                                  <a:latin typeface="Cambria Math" panose="02040503050406030204" pitchFamily="18" charset="0"/>
                                </a:rPr>
                                <m:t>2</m:t>
                              </m:r>
                            </m:sub>
                          </m:sSub>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lang="en-US" altLang="ko-KR" sz="1800" b="0" i="1">
                                  <a:solidFill>
                                    <a:srgbClr val="000000"/>
                                  </a:solidFill>
                                  <a:latin typeface="Cambria Math" panose="02040503050406030204" pitchFamily="18" charset="0"/>
                                </a:rPr>
                                <m:t>𝐴</m:t>
                              </m:r>
                            </m:e>
                            <m:sub>
                              <m:r>
                                <a:rPr lang="en-US" altLang="ko-KR" sz="1800" b="0" i="1">
                                  <a:solidFill>
                                    <a:srgbClr val="000000"/>
                                  </a:solidFill>
                                  <a:latin typeface="Cambria Math" panose="02040503050406030204" pitchFamily="18" charset="0"/>
                                </a:rPr>
                                <m:t>1</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𝑊</m:t>
                          </m:r>
                        </m:e>
                        <m:sub>
                          <m:r>
                            <a:rPr lang="en-US" altLang="ko-KR" sz="1800" b="0" i="1">
                              <a:solidFill>
                                <a:srgbClr val="000000"/>
                              </a:solidFill>
                              <a:latin typeface="Cambria Math" panose="02040503050406030204" pitchFamily="18" charset="0"/>
                            </a:rPr>
                            <m:t>2</m:t>
                          </m:r>
                        </m:sub>
                      </m:sSub>
                    </m:oMath>
                  </m:oMathPara>
                </a14:m>
                <a:endParaRPr kumimoji="1" lang="ko-KR" altLang="en-US" sz="1800"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55" name="TextBox 54">
                <a:extLst>
                  <a:ext uri="{FF2B5EF4-FFF2-40B4-BE49-F238E27FC236}">
                    <a16:creationId xmlns:a16="http://schemas.microsoft.com/office/drawing/2014/main" id="{4CE3950C-29B0-4BE6-ACC9-5C5C86008340}"/>
                  </a:ext>
                </a:extLst>
              </p:cNvPr>
              <p:cNvSpPr txBox="1">
                <a:spLocks noRot="1" noChangeAspect="1" noMove="1" noResize="1" noEditPoints="1" noAdjustHandles="1" noChangeArrowheads="1" noChangeShapeType="1" noTextEdit="1"/>
              </p:cNvSpPr>
              <p:nvPr/>
            </p:nvSpPr>
            <p:spPr>
              <a:xfrm>
                <a:off x="4853851" y="5373272"/>
                <a:ext cx="1106264" cy="572016"/>
              </a:xfrm>
              <a:prstGeom prst="rect">
                <a:avLst/>
              </a:prstGeom>
              <a:blipFill>
                <a:blip r:embed="rId20"/>
                <a:stretch>
                  <a:fillRect/>
                </a:stretch>
              </a:blipFill>
            </p:spPr>
            <p:txBody>
              <a:bodyPr/>
              <a:lstStyle/>
              <a:p>
                <a:r>
                  <a:rPr lang="ko-KR" altLang="en-US">
                    <a:noFill/>
                  </a:rPr>
                  <a:t> </a:t>
                </a:r>
              </a:p>
            </p:txBody>
          </p:sp>
        </mc:Fallback>
      </mc:AlternateContent>
      <p:cxnSp>
        <p:nvCxnSpPr>
          <p:cNvPr id="62" name="연결선: 구부러짐 61">
            <a:extLst>
              <a:ext uri="{FF2B5EF4-FFF2-40B4-BE49-F238E27FC236}">
                <a16:creationId xmlns:a16="http://schemas.microsoft.com/office/drawing/2014/main" id="{CC3A5F5E-5249-4079-A09C-E149DA5F9506}"/>
              </a:ext>
            </a:extLst>
          </p:cNvPr>
          <p:cNvCxnSpPr>
            <a:cxnSpLocks/>
            <a:stCxn id="142" idx="2"/>
            <a:endCxn id="57" idx="2"/>
          </p:cNvCxnSpPr>
          <p:nvPr/>
        </p:nvCxnSpPr>
        <p:spPr>
          <a:xfrm rot="5400000">
            <a:off x="3697853" y="4176238"/>
            <a:ext cx="12700" cy="1590770"/>
          </a:xfrm>
          <a:prstGeom prst="curvedConnector3">
            <a:avLst>
              <a:gd name="adj1" fmla="val 180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B72A0406-0A66-4063-9556-C1D9FEA8E227}"/>
                  </a:ext>
                </a:extLst>
              </p:cNvPr>
              <p:cNvSpPr txBox="1"/>
              <p:nvPr/>
            </p:nvSpPr>
            <p:spPr>
              <a:xfrm>
                <a:off x="2580575" y="5373272"/>
                <a:ext cx="1957844" cy="572016"/>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lang="en-US" altLang="ko-KR" sz="1800" b="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m:rPr>
                                  <m:sty m:val="p"/>
                                </m:rPr>
                                <a:rPr lang="en-US" altLang="ko-KR" sz="1800" i="1" smtClean="0">
                                  <a:solidFill>
                                    <a:srgbClr val="000000"/>
                                  </a:solidFill>
                                  <a:latin typeface="Cambria Math" panose="02040503050406030204" pitchFamily="18" charset="0"/>
                                </a:rPr>
                                <m:t>A</m:t>
                              </m:r>
                            </m:e>
                            <m:sub>
                              <m:r>
                                <a:rPr lang="en-US" altLang="ko-KR" sz="1800" i="1">
                                  <a:solidFill>
                                    <a:srgbClr val="000000"/>
                                  </a:solidFill>
                                  <a:latin typeface="Cambria Math" panose="02040503050406030204" pitchFamily="18" charset="0"/>
                                </a:rPr>
                                <m:t>1</m:t>
                              </m:r>
                            </m:sub>
                          </m:sSub>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sSubPr>
                            <m:e>
                              <m:r>
                                <m:rPr>
                                  <m:sty m:val="p"/>
                                </m:rPr>
                                <a:rPr lang="en-US" altLang="ko-KR" sz="1800" i="1">
                                  <a:solidFill>
                                    <a:srgbClr val="000000"/>
                                  </a:solidFill>
                                  <a:latin typeface="Cambria Math" panose="02040503050406030204" pitchFamily="18" charset="0"/>
                                </a:rPr>
                                <m:t>Z</m:t>
                              </m:r>
                            </m:e>
                            <m:sub>
                              <m:r>
                                <a:rPr lang="en-US" altLang="ko-KR" sz="1800" b="0" i="1">
                                  <a:solidFill>
                                    <a:srgbClr val="000000"/>
                                  </a:solidFill>
                                  <a:latin typeface="Cambria Math" panose="02040503050406030204" pitchFamily="18" charset="0"/>
                                </a:rPr>
                                <m:t>1</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lang="en-US" altLang="ko-KR" sz="1800" i="1">
                              <a:solidFill>
                                <a:srgbClr val="000000"/>
                              </a:solidFill>
                              <a:latin typeface="Cambria Math" panose="02040503050406030204" pitchFamily="18" charset="0"/>
                              <a:ea typeface="Cambria Math" panose="02040503050406030204" pitchFamily="18" charset="0"/>
                            </a:rPr>
                          </m:ctrlPr>
                        </m:sSubPr>
                        <m:e>
                          <m:r>
                            <a:rPr lang="en-US" altLang="ko-KR" sz="1800" i="1">
                              <a:solidFill>
                                <a:srgbClr val="000000"/>
                              </a:solidFill>
                              <a:latin typeface="Cambria Math" panose="02040503050406030204" pitchFamily="18" charset="0"/>
                              <a:ea typeface="Cambria Math" panose="02040503050406030204" pitchFamily="18" charset="0"/>
                            </a:rPr>
                            <m:t>𝐴</m:t>
                          </m:r>
                        </m:e>
                        <m:sub>
                          <m:r>
                            <a:rPr lang="en-US" altLang="ko-KR" sz="1800" i="1">
                              <a:solidFill>
                                <a:srgbClr val="000000"/>
                              </a:solidFill>
                              <a:latin typeface="Cambria Math" panose="02040503050406030204" pitchFamily="18" charset="0"/>
                              <a:ea typeface="Cambria Math" panose="02040503050406030204" pitchFamily="18" charset="0"/>
                            </a:rPr>
                            <m:t>1</m:t>
                          </m:r>
                        </m:sub>
                      </m:sSub>
                      <m:r>
                        <a:rPr lang="en-US" altLang="ko-KR" sz="1800" i="1">
                          <a:solidFill>
                            <a:srgbClr val="000000"/>
                          </a:solidFill>
                          <a:latin typeface="Cambria Math" panose="02040503050406030204" pitchFamily="18" charset="0"/>
                          <a:ea typeface="Cambria Math" panose="02040503050406030204" pitchFamily="18" charset="0"/>
                        </a:rPr>
                        <m:t>⨀</m:t>
                      </m:r>
                      <m:r>
                        <m:rPr>
                          <m:nor/>
                        </m:rPr>
                        <a:rPr lang="en-US" altLang="ko-KR" sz="1800" i="1">
                          <a:solidFill>
                            <a:srgbClr val="000000"/>
                          </a:solidFill>
                          <a:latin typeface="Cambria Math" panose="02040503050406030204" pitchFamily="18" charset="0"/>
                          <a:ea typeface="Cambria Math" panose="02040503050406030204" pitchFamily="18" charset="0"/>
                        </a:rPr>
                        <m:t>(1− </m:t>
                      </m:r>
                      <m:sSub>
                        <m:sSubPr>
                          <m:ctrlPr>
                            <a:rPr lang="en-US" altLang="ko-KR" sz="1800" i="1">
                              <a:solidFill>
                                <a:srgbClr val="000000"/>
                              </a:solidFill>
                              <a:latin typeface="Cambria Math" panose="02040503050406030204" pitchFamily="18" charset="0"/>
                              <a:ea typeface="Cambria Math" panose="02040503050406030204" pitchFamily="18" charset="0"/>
                            </a:rPr>
                          </m:ctrlPr>
                        </m:sSubPr>
                        <m:e>
                          <m:r>
                            <a:rPr lang="en-US" altLang="ko-KR" sz="1800" i="1">
                              <a:solidFill>
                                <a:srgbClr val="000000"/>
                              </a:solidFill>
                              <a:latin typeface="Cambria Math" panose="02040503050406030204" pitchFamily="18" charset="0"/>
                              <a:ea typeface="Cambria Math" panose="02040503050406030204" pitchFamily="18" charset="0"/>
                            </a:rPr>
                            <m:t>𝐴</m:t>
                          </m:r>
                        </m:e>
                        <m:sub>
                          <m:r>
                            <a:rPr lang="en-US" altLang="ko-KR" sz="1800" i="1">
                              <a:solidFill>
                                <a:srgbClr val="000000"/>
                              </a:solidFill>
                              <a:latin typeface="Cambria Math" panose="02040503050406030204" pitchFamily="18" charset="0"/>
                              <a:ea typeface="Cambria Math" panose="02040503050406030204" pitchFamily="18" charset="0"/>
                            </a:rPr>
                            <m:t>1</m:t>
                          </m:r>
                        </m:sub>
                      </m:sSub>
                      <m:r>
                        <m:rPr>
                          <m:nor/>
                        </m:rPr>
                        <a:rPr lang="en-US" altLang="ko-KR" sz="1800" i="1">
                          <a:solidFill>
                            <a:srgbClr val="000000"/>
                          </a:solidFill>
                          <a:latin typeface="Cambria Math" panose="02040503050406030204" pitchFamily="18" charset="0"/>
                          <a:ea typeface="Cambria Math" panose="02040503050406030204" pitchFamily="18" charset="0"/>
                        </a:rPr>
                        <m:t>)</m:t>
                      </m:r>
                    </m:oMath>
                  </m:oMathPara>
                </a14:m>
                <a:endParaRPr kumimoji="1" lang="ko-KR" altLang="en-US" sz="1800"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64" name="TextBox 63">
                <a:extLst>
                  <a:ext uri="{FF2B5EF4-FFF2-40B4-BE49-F238E27FC236}">
                    <a16:creationId xmlns:a16="http://schemas.microsoft.com/office/drawing/2014/main" id="{B72A0406-0A66-4063-9556-C1D9FEA8E227}"/>
                  </a:ext>
                </a:extLst>
              </p:cNvPr>
              <p:cNvSpPr txBox="1">
                <a:spLocks noRot="1" noChangeAspect="1" noMove="1" noResize="1" noEditPoints="1" noAdjustHandles="1" noChangeArrowheads="1" noChangeShapeType="1" noTextEdit="1"/>
              </p:cNvSpPr>
              <p:nvPr/>
            </p:nvSpPr>
            <p:spPr>
              <a:xfrm>
                <a:off x="2580575" y="5373272"/>
                <a:ext cx="1957844" cy="572016"/>
              </a:xfrm>
              <a:prstGeom prst="rect">
                <a:avLst/>
              </a:prstGeom>
              <a:blipFill>
                <a:blip r:embed="rId21"/>
                <a:stretch>
                  <a:fillRect/>
                </a:stretch>
              </a:blipFill>
            </p:spPr>
            <p:txBody>
              <a:bodyPr/>
              <a:lstStyle/>
              <a:p>
                <a:r>
                  <a:rPr lang="ko-KR" altLang="en-US">
                    <a:noFill/>
                  </a:rPr>
                  <a:t> </a:t>
                </a:r>
              </a:p>
            </p:txBody>
          </p:sp>
        </mc:Fallback>
      </mc:AlternateContent>
      <p:cxnSp>
        <p:nvCxnSpPr>
          <p:cNvPr id="66" name="연결선: 구부러짐 65">
            <a:extLst>
              <a:ext uri="{FF2B5EF4-FFF2-40B4-BE49-F238E27FC236}">
                <a16:creationId xmlns:a16="http://schemas.microsoft.com/office/drawing/2014/main" id="{6E0E87FB-9C4A-42CC-8C26-63CE1E16C6F7}"/>
              </a:ext>
            </a:extLst>
          </p:cNvPr>
          <p:cNvCxnSpPr>
            <a:cxnSpLocks/>
            <a:stCxn id="57" idx="2"/>
            <a:endCxn id="53" idx="3"/>
          </p:cNvCxnSpPr>
          <p:nvPr/>
        </p:nvCxnSpPr>
        <p:spPr>
          <a:xfrm rot="5400000">
            <a:off x="1993648" y="4407319"/>
            <a:ext cx="344516" cy="1473124"/>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C85010FF-9036-47EB-8B6E-01A6347AA2E5}"/>
                  </a:ext>
                </a:extLst>
              </p:cNvPr>
              <p:cNvSpPr txBox="1"/>
              <p:nvPr/>
            </p:nvSpPr>
            <p:spPr>
              <a:xfrm>
                <a:off x="1185671" y="5560475"/>
                <a:ext cx="921854" cy="572016"/>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lang="en-US" altLang="ko-KR" sz="1800" b="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b="0" i="1">
                                  <a:solidFill>
                                    <a:srgbClr val="000000"/>
                                  </a:solidFill>
                                  <a:latin typeface="Cambria Math" panose="02040503050406030204" pitchFamily="18" charset="0"/>
                                </a:rPr>
                                <m:t>𝑍</m:t>
                              </m:r>
                            </m:e>
                            <m:sub>
                              <m:r>
                                <a:rPr lang="en-US" altLang="ko-KR" sz="1800" b="0" i="1">
                                  <a:solidFill>
                                    <a:srgbClr val="000000"/>
                                  </a:solidFill>
                                  <a:latin typeface="Cambria Math" panose="02040503050406030204" pitchFamily="18" charset="0"/>
                                </a:rPr>
                                <m:t>1</m:t>
                              </m:r>
                            </m:sub>
                          </m:sSub>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lang="en-US" altLang="ko-KR" sz="1800" b="0" i="1">
                                  <a:solidFill>
                                    <a:srgbClr val="000000"/>
                                  </a:solidFill>
                                  <a:latin typeface="Cambria Math" panose="02040503050406030204" pitchFamily="18" charset="0"/>
                                </a:rPr>
                                <m:t>𝑏</m:t>
                              </m:r>
                            </m:e>
                            <m:sub>
                              <m:r>
                                <a:rPr lang="en-US" altLang="ko-KR" sz="1800" b="0" i="1">
                                  <a:solidFill>
                                    <a:srgbClr val="000000"/>
                                  </a:solidFill>
                                  <a:latin typeface="Cambria Math" panose="02040503050406030204" pitchFamily="18" charset="0"/>
                                </a:rPr>
                                <m:t>1</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r>
                        <a:rPr lang="en-US" altLang="ko-KR" sz="1800" i="1">
                          <a:solidFill>
                            <a:srgbClr val="000000"/>
                          </a:solidFill>
                          <a:latin typeface="Cambria Math" panose="02040503050406030204" pitchFamily="18" charset="0"/>
                        </a:rPr>
                        <m:t>1</m:t>
                      </m:r>
                    </m:oMath>
                  </m:oMathPara>
                </a14:m>
                <a:endParaRPr kumimoji="1" lang="ko-KR" altLang="en-US" sz="1800"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C85010FF-9036-47EB-8B6E-01A6347AA2E5}"/>
                  </a:ext>
                </a:extLst>
              </p:cNvPr>
              <p:cNvSpPr txBox="1">
                <a:spLocks noRot="1" noChangeAspect="1" noMove="1" noResize="1" noEditPoints="1" noAdjustHandles="1" noChangeArrowheads="1" noChangeShapeType="1" noTextEdit="1"/>
              </p:cNvSpPr>
              <p:nvPr/>
            </p:nvSpPr>
            <p:spPr>
              <a:xfrm>
                <a:off x="1185671" y="5560475"/>
                <a:ext cx="921854" cy="572016"/>
              </a:xfrm>
              <a:prstGeom prst="rect">
                <a:avLst/>
              </a:prstGeom>
              <a:blipFill>
                <a:blip r:embed="rId22"/>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D6701121-D68E-48B1-A81D-1A498B23E4B1}"/>
                  </a:ext>
                </a:extLst>
              </p:cNvPr>
              <p:cNvSpPr txBox="1"/>
              <p:nvPr/>
            </p:nvSpPr>
            <p:spPr>
              <a:xfrm>
                <a:off x="748735" y="2009375"/>
                <a:ext cx="8992526" cy="697948"/>
              </a:xfrm>
              <a:prstGeom prst="rect">
                <a:avLst/>
              </a:prstGeom>
              <a:noFill/>
            </p:spPr>
            <p:txBody>
              <a:bodyPr wrap="square" lIns="0" tIns="0" rIns="0" bIns="0" rtlCol="0">
                <a:spAutoFit/>
              </a:bodyPr>
              <a:lstStyle/>
              <a:p>
                <a:pPr lvl="0"/>
                <a14:m>
                  <m:oMath xmlns:m="http://schemas.openxmlformats.org/officeDocument/2006/math">
                    <m:f>
                      <m:fPr>
                        <m:ctrlP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fPr>
                      <m:num>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𝑳</m:t>
                        </m:r>
                      </m:num>
                      <m:den>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sSub>
                          <m:sSubPr>
                            <m:ctrlP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sSubPr>
                          <m:e>
                            <m:r>
                              <a:rPr lang="en-US" altLang="ko-KR" sz="2800" b="1" i="1">
                                <a:solidFill>
                                  <a:srgbClr val="000000"/>
                                </a:solidFill>
                                <a:latin typeface="Cambria Math" panose="02040503050406030204" pitchFamily="18" charset="0"/>
                                <a:ea typeface="Cambria Math" panose="02040503050406030204" pitchFamily="18" charset="0"/>
                              </a:rPr>
                              <m:t>𝒃</m:t>
                            </m:r>
                          </m:e>
                          <m:sub>
                            <m:r>
                              <a:rPr lang="en-US" altLang="ko-KR" sz="2800" b="1" i="1">
                                <a:solidFill>
                                  <a:srgbClr val="000000"/>
                                </a:solidFill>
                                <a:latin typeface="Cambria Math" panose="02040503050406030204" pitchFamily="18" charset="0"/>
                                <a:ea typeface="Cambria Math" panose="02040503050406030204" pitchFamily="18" charset="0"/>
                              </a:rPr>
                              <m:t>𝟏</m:t>
                            </m:r>
                          </m:sub>
                        </m:sSub>
                      </m:den>
                    </m:f>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f>
                      <m:fPr>
                        <m:ctrlP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fPr>
                      <m:num>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𝑳</m:t>
                        </m:r>
                      </m:num>
                      <m:den>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sSub>
                          <m:sSubPr>
                            <m:ctrlPr>
                              <a:rPr kumimoji="1" lang="en-US" altLang="ko-KR" sz="28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ctrlPr>
                          </m:sSubPr>
                          <m:e>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𝒁</m:t>
                            </m:r>
                          </m:e>
                          <m:sub>
                            <m:r>
                              <a:rPr kumimoji="1" lang="en-US" altLang="ko-KR" sz="28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𝟐</m:t>
                            </m:r>
                          </m:sub>
                        </m:sSub>
                      </m:den>
                    </m:f>
                    <m:f>
                      <m:fPr>
                        <m:ctrlP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fPr>
                      <m:num>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sSub>
                          <m:sSubPr>
                            <m:ctrlPr>
                              <a:rPr kumimoji="1" lang="en-US" altLang="ko-KR" sz="28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ctrlPr>
                          </m:sSubPr>
                          <m:e>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𝒁</m:t>
                            </m:r>
                          </m:e>
                          <m:sub>
                            <m:r>
                              <a:rPr kumimoji="1" lang="en-US" altLang="ko-KR" sz="28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𝟐</m:t>
                            </m:r>
                          </m:sub>
                        </m:sSub>
                      </m:num>
                      <m:den>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sSub>
                          <m:sSubPr>
                            <m:ctrlP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sSubPr>
                          <m:e>
                            <m:r>
                              <a:rPr lang="en-US" altLang="ko-KR" sz="2800" b="1" i="1">
                                <a:solidFill>
                                  <a:srgbClr val="000000"/>
                                </a:solidFill>
                                <a:latin typeface="Cambria Math" panose="02040503050406030204" pitchFamily="18" charset="0"/>
                                <a:ea typeface="Cambria Math" panose="02040503050406030204" pitchFamily="18" charset="0"/>
                              </a:rPr>
                              <m:t>𝑨</m:t>
                            </m:r>
                          </m:e>
                          <m:sub>
                            <m:r>
                              <a:rPr lang="en-US" altLang="ko-KR" sz="2800" b="1" i="1">
                                <a:solidFill>
                                  <a:srgbClr val="000000"/>
                                </a:solidFill>
                                <a:latin typeface="Cambria Math" panose="02040503050406030204" pitchFamily="18" charset="0"/>
                                <a:ea typeface="Cambria Math" panose="02040503050406030204" pitchFamily="18" charset="0"/>
                              </a:rPr>
                              <m:t>𝟏</m:t>
                            </m:r>
                          </m:sub>
                        </m:sSub>
                      </m:den>
                    </m:f>
                    <m:f>
                      <m:fPr>
                        <m:ctrlPr>
                          <a:rPr lang="en-US" altLang="ko-KR" sz="2800" b="1" i="1">
                            <a:solidFill>
                              <a:srgbClr val="000000"/>
                            </a:solidFill>
                            <a:latin typeface="Cambria Math" panose="02040503050406030204" pitchFamily="18" charset="0"/>
                            <a:ea typeface="Cambria Math" panose="02040503050406030204" pitchFamily="18" charset="0"/>
                          </a:rPr>
                        </m:ctrlPr>
                      </m:fPr>
                      <m:num>
                        <m:r>
                          <a:rPr lang="en-US" altLang="ko-KR" sz="2800" b="1" i="1">
                            <a:solidFill>
                              <a:srgbClr val="000000"/>
                            </a:solidFill>
                            <a:latin typeface="Cambria Math" panose="02040503050406030204" pitchFamily="18" charset="0"/>
                            <a:ea typeface="Cambria Math" panose="02040503050406030204" pitchFamily="18" charset="0"/>
                          </a:rPr>
                          <m:t>𝝏</m:t>
                        </m:r>
                        <m:sSub>
                          <m:sSubPr>
                            <m:ctrlPr>
                              <a:rPr lang="en-US" altLang="ko-KR" sz="2800" b="1" i="1" smtClean="0">
                                <a:solidFill>
                                  <a:srgbClr val="000000"/>
                                </a:solidFill>
                                <a:latin typeface="Cambria Math" panose="02040503050406030204" pitchFamily="18" charset="0"/>
                                <a:ea typeface="Cambria Math" panose="02040503050406030204" pitchFamily="18" charset="0"/>
                              </a:rPr>
                            </m:ctrlPr>
                          </m:sSubPr>
                          <m:e>
                            <m:r>
                              <a:rPr lang="en-US" altLang="ko-KR" sz="2800" b="1" i="1">
                                <a:solidFill>
                                  <a:srgbClr val="000000"/>
                                </a:solidFill>
                                <a:latin typeface="Cambria Math" panose="02040503050406030204" pitchFamily="18" charset="0"/>
                                <a:ea typeface="Cambria Math" panose="02040503050406030204" pitchFamily="18" charset="0"/>
                              </a:rPr>
                              <m:t>𝑨</m:t>
                            </m:r>
                          </m:e>
                          <m:sub>
                            <m:r>
                              <a:rPr lang="en-US" altLang="ko-KR" sz="2800" b="1" i="1" smtClean="0">
                                <a:solidFill>
                                  <a:srgbClr val="000000"/>
                                </a:solidFill>
                                <a:latin typeface="Cambria Math" panose="02040503050406030204" pitchFamily="18" charset="0"/>
                                <a:ea typeface="Cambria Math" panose="02040503050406030204" pitchFamily="18" charset="0"/>
                              </a:rPr>
                              <m:t>𝟏</m:t>
                            </m:r>
                          </m:sub>
                        </m:sSub>
                      </m:num>
                      <m:den>
                        <m:r>
                          <a:rPr lang="en-US" altLang="ko-KR" sz="2800" b="1" i="1">
                            <a:solidFill>
                              <a:srgbClr val="000000"/>
                            </a:solidFill>
                            <a:latin typeface="Cambria Math" panose="02040503050406030204" pitchFamily="18" charset="0"/>
                            <a:ea typeface="Cambria Math" panose="02040503050406030204" pitchFamily="18" charset="0"/>
                          </a:rPr>
                          <m:t>𝝏</m:t>
                        </m:r>
                        <m:sSub>
                          <m:sSubPr>
                            <m:ctrlPr>
                              <a:rPr lang="en-US" altLang="ko-KR" sz="2800" b="1" i="1">
                                <a:solidFill>
                                  <a:srgbClr val="000000"/>
                                </a:solidFill>
                                <a:latin typeface="Cambria Math" panose="02040503050406030204" pitchFamily="18" charset="0"/>
                                <a:ea typeface="Cambria Math" panose="02040503050406030204" pitchFamily="18" charset="0"/>
                              </a:rPr>
                            </m:ctrlPr>
                          </m:sSubPr>
                          <m:e>
                            <m:r>
                              <a:rPr lang="en-US" altLang="ko-KR" sz="2800" b="1" i="1" smtClean="0">
                                <a:solidFill>
                                  <a:srgbClr val="000000"/>
                                </a:solidFill>
                                <a:latin typeface="Cambria Math" panose="02040503050406030204" pitchFamily="18" charset="0"/>
                                <a:ea typeface="Cambria Math" panose="02040503050406030204" pitchFamily="18" charset="0"/>
                              </a:rPr>
                              <m:t>𝒁</m:t>
                            </m:r>
                          </m:e>
                          <m:sub>
                            <m:r>
                              <a:rPr lang="en-US" altLang="ko-KR" sz="2800" b="1" i="1">
                                <a:solidFill>
                                  <a:srgbClr val="000000"/>
                                </a:solidFill>
                                <a:latin typeface="Cambria Math" panose="02040503050406030204" pitchFamily="18" charset="0"/>
                                <a:ea typeface="Cambria Math" panose="02040503050406030204" pitchFamily="18" charset="0"/>
                              </a:rPr>
                              <m:t>𝟏</m:t>
                            </m:r>
                          </m:sub>
                        </m:sSub>
                      </m:den>
                    </m:f>
                  </m:oMath>
                </a14:m>
                <a:r>
                  <a:rPr lang="en-US" altLang="ko-KR" sz="2800" b="1" i="1">
                    <a:solidFill>
                      <a:srgbClr val="000000"/>
                    </a:solidFill>
                    <a:latin typeface="Cambria Math" panose="02040503050406030204" pitchFamily="18" charset="0"/>
                    <a:ea typeface="Cambria Math" panose="02040503050406030204" pitchFamily="18" charset="0"/>
                  </a:rPr>
                  <a:t> </a:t>
                </a:r>
                <a14:m>
                  <m:oMath xmlns:m="http://schemas.openxmlformats.org/officeDocument/2006/math">
                    <m:f>
                      <m:fPr>
                        <m:ctrlPr>
                          <a:rPr lang="en-US" altLang="ko-KR" sz="2800" b="1" i="1">
                            <a:solidFill>
                              <a:srgbClr val="000000"/>
                            </a:solidFill>
                            <a:latin typeface="Cambria Math" panose="02040503050406030204" pitchFamily="18" charset="0"/>
                            <a:ea typeface="Cambria Math" panose="02040503050406030204" pitchFamily="18" charset="0"/>
                          </a:rPr>
                        </m:ctrlPr>
                      </m:fPr>
                      <m:num>
                        <m:r>
                          <a:rPr lang="en-US" altLang="ko-KR" sz="2800" b="1" i="1">
                            <a:solidFill>
                              <a:srgbClr val="000000"/>
                            </a:solidFill>
                            <a:latin typeface="Cambria Math" panose="02040503050406030204" pitchFamily="18" charset="0"/>
                            <a:ea typeface="Cambria Math" panose="02040503050406030204" pitchFamily="18" charset="0"/>
                          </a:rPr>
                          <m:t>𝝏</m:t>
                        </m:r>
                        <m:sSub>
                          <m:sSubPr>
                            <m:ctrlPr>
                              <a:rPr lang="en-US" altLang="ko-KR" sz="2800" b="1" i="1">
                                <a:solidFill>
                                  <a:srgbClr val="000000"/>
                                </a:solidFill>
                                <a:latin typeface="Cambria Math" panose="02040503050406030204" pitchFamily="18" charset="0"/>
                                <a:ea typeface="Cambria Math" panose="02040503050406030204" pitchFamily="18" charset="0"/>
                              </a:rPr>
                            </m:ctrlPr>
                          </m:sSubPr>
                          <m:e>
                            <m:r>
                              <a:rPr lang="en-US" altLang="ko-KR" sz="2800" b="1" i="1">
                                <a:solidFill>
                                  <a:srgbClr val="000000"/>
                                </a:solidFill>
                                <a:latin typeface="Cambria Math" panose="02040503050406030204" pitchFamily="18" charset="0"/>
                                <a:ea typeface="Cambria Math" panose="02040503050406030204" pitchFamily="18" charset="0"/>
                              </a:rPr>
                              <m:t>𝒁</m:t>
                            </m:r>
                          </m:e>
                          <m:sub>
                            <m:r>
                              <a:rPr lang="en-US" altLang="ko-KR" sz="2800" b="1" i="1" smtClean="0">
                                <a:solidFill>
                                  <a:srgbClr val="000000"/>
                                </a:solidFill>
                                <a:latin typeface="Cambria Math" panose="02040503050406030204" pitchFamily="18" charset="0"/>
                                <a:ea typeface="Cambria Math" panose="02040503050406030204" pitchFamily="18" charset="0"/>
                              </a:rPr>
                              <m:t>𝟏</m:t>
                            </m:r>
                          </m:sub>
                        </m:sSub>
                      </m:num>
                      <m:den>
                        <m:r>
                          <a:rPr lang="en-US" altLang="ko-KR" sz="2800" b="1" i="1">
                            <a:solidFill>
                              <a:srgbClr val="000000"/>
                            </a:solidFill>
                            <a:latin typeface="Cambria Math" panose="02040503050406030204" pitchFamily="18" charset="0"/>
                            <a:ea typeface="Cambria Math" panose="02040503050406030204" pitchFamily="18" charset="0"/>
                          </a:rPr>
                          <m:t>𝝏</m:t>
                        </m:r>
                        <m:sSub>
                          <m:sSubPr>
                            <m:ctrlPr>
                              <a:rPr lang="en-US" altLang="ko-KR" sz="2800" b="1" i="1">
                                <a:solidFill>
                                  <a:srgbClr val="000000"/>
                                </a:solidFill>
                                <a:latin typeface="Cambria Math" panose="02040503050406030204" pitchFamily="18" charset="0"/>
                                <a:ea typeface="Cambria Math" panose="02040503050406030204" pitchFamily="18" charset="0"/>
                              </a:rPr>
                            </m:ctrlPr>
                          </m:sSubPr>
                          <m:e>
                            <m:r>
                              <a:rPr lang="en-US" altLang="ko-KR" sz="2800" b="1" i="1" smtClean="0">
                                <a:solidFill>
                                  <a:srgbClr val="000000"/>
                                </a:solidFill>
                                <a:latin typeface="Cambria Math" panose="02040503050406030204" pitchFamily="18" charset="0"/>
                                <a:ea typeface="Cambria Math" panose="02040503050406030204" pitchFamily="18" charset="0"/>
                              </a:rPr>
                              <m:t>𝒃</m:t>
                            </m:r>
                          </m:e>
                          <m:sub>
                            <m:r>
                              <a:rPr lang="en-US" altLang="ko-KR" sz="2800" b="1" i="1">
                                <a:solidFill>
                                  <a:srgbClr val="000000"/>
                                </a:solidFill>
                                <a:latin typeface="Cambria Math" panose="02040503050406030204" pitchFamily="18" charset="0"/>
                                <a:ea typeface="Cambria Math" panose="02040503050406030204" pitchFamily="18" charset="0"/>
                              </a:rPr>
                              <m:t>𝟏</m:t>
                            </m:r>
                          </m:sub>
                        </m:sSub>
                      </m:den>
                    </m:f>
                    <m:r>
                      <a:rPr lang="en-US" altLang="ko-KR" sz="2800" b="1" i="1">
                        <a:solidFill>
                          <a:srgbClr val="000000"/>
                        </a:solidFill>
                        <a:latin typeface="Cambria Math" panose="02040503050406030204" pitchFamily="18" charset="0"/>
                        <a:ea typeface="Cambria Math" panose="02040503050406030204" pitchFamily="18" charset="0"/>
                      </a:rPr>
                      <m:t>=</m:t>
                    </m:r>
                    <m:sSup>
                      <m:sSupPr>
                        <m:ctrlPr>
                          <a:rPr lang="en-US" altLang="ko-KR" sz="2800" i="1">
                            <a:solidFill>
                              <a:srgbClr val="000000"/>
                            </a:solidFill>
                            <a:latin typeface="Cambria Math" panose="02040503050406030204" pitchFamily="18" charset="0"/>
                            <a:ea typeface="Cambria Math" panose="02040503050406030204" pitchFamily="18" charset="0"/>
                          </a:rPr>
                        </m:ctrlPr>
                      </m:sSupPr>
                      <m:e>
                        <m:r>
                          <a:rPr lang="en-US" altLang="ko-KR" sz="2800" i="1" smtClean="0">
                            <a:solidFill>
                              <a:srgbClr val="000000"/>
                            </a:solidFill>
                            <a:latin typeface="Cambria Math" panose="02040503050406030204" pitchFamily="18" charset="0"/>
                            <a:ea typeface="Cambria Math" panose="02040503050406030204" pitchFamily="18" charset="0"/>
                          </a:rPr>
                          <m:t>1</m:t>
                        </m:r>
                      </m:e>
                      <m:sup>
                        <m:r>
                          <a:rPr lang="en-US" altLang="ko-KR" sz="2800" i="1">
                            <a:solidFill>
                              <a:srgbClr val="000000"/>
                            </a:solidFill>
                            <a:latin typeface="Cambria Math" panose="02040503050406030204" pitchFamily="18" charset="0"/>
                            <a:ea typeface="Cambria Math" panose="02040503050406030204" pitchFamily="18" charset="0"/>
                          </a:rPr>
                          <m:t>𝑇</m:t>
                        </m:r>
                      </m:sup>
                    </m:sSup>
                    <m:r>
                      <a:rPr lang="en-US" altLang="ko-KR" sz="2800" i="1">
                        <a:solidFill>
                          <a:srgbClr val="000000"/>
                        </a:solidFill>
                        <a:latin typeface="Cambria Math" panose="02040503050406030204" pitchFamily="18" charset="0"/>
                        <a:ea typeface="Cambria Math" panose="02040503050406030204" pitchFamily="18" charset="0"/>
                      </a:rPr>
                      <m:t>(</m:t>
                    </m:r>
                    <m:r>
                      <a:rPr lang="en-US" altLang="ko-KR" sz="2800" i="1" smtClean="0">
                        <a:solidFill>
                          <a:srgbClr val="000000"/>
                        </a:solidFill>
                        <a:latin typeface="Cambria Math" panose="02040503050406030204" pitchFamily="18" charset="0"/>
                        <a:ea typeface="Cambria Math" panose="02040503050406030204" pitchFamily="18" charset="0"/>
                      </a:rPr>
                      <m:t>−</m:t>
                    </m:r>
                    <m:d>
                      <m:dPr>
                        <m:ctrlPr>
                          <a:rPr lang="en-US" altLang="ko-KR" sz="2800" i="1">
                            <a:solidFill>
                              <a:srgbClr val="000000"/>
                            </a:solidFill>
                            <a:latin typeface="Cambria Math" panose="02040503050406030204" pitchFamily="18" charset="0"/>
                            <a:ea typeface="Cambria Math" panose="02040503050406030204" pitchFamily="18" charset="0"/>
                          </a:rPr>
                        </m:ctrlPr>
                      </m:dPr>
                      <m:e>
                        <m:r>
                          <a:rPr lang="en-US" altLang="ko-KR" sz="2800" i="1">
                            <a:solidFill>
                              <a:srgbClr val="000000"/>
                            </a:solidFill>
                            <a:latin typeface="Cambria Math" panose="02040503050406030204" pitchFamily="18" charset="0"/>
                            <a:ea typeface="Cambria Math" panose="02040503050406030204" pitchFamily="18" charset="0"/>
                          </a:rPr>
                          <m:t>𝑌</m:t>
                        </m:r>
                        <m:r>
                          <a:rPr lang="en-US" altLang="ko-KR" sz="2800" i="1">
                            <a:solidFill>
                              <a:srgbClr val="000000"/>
                            </a:solidFill>
                            <a:latin typeface="Cambria Math" panose="02040503050406030204" pitchFamily="18" charset="0"/>
                            <a:ea typeface="Cambria Math" panose="02040503050406030204" pitchFamily="18" charset="0"/>
                          </a:rPr>
                          <m:t>−</m:t>
                        </m:r>
                        <m:sSub>
                          <m:sSubPr>
                            <m:ctrlPr>
                              <a:rPr lang="en-US" altLang="ko-KR" sz="2800" i="1">
                                <a:solidFill>
                                  <a:srgbClr val="000000"/>
                                </a:solidFill>
                                <a:latin typeface="Cambria Math" panose="02040503050406030204" pitchFamily="18" charset="0"/>
                                <a:ea typeface="Cambria Math" panose="02040503050406030204" pitchFamily="18" charset="0"/>
                              </a:rPr>
                            </m:ctrlPr>
                          </m:sSubPr>
                          <m:e>
                            <m:r>
                              <a:rPr lang="en-US" altLang="ko-KR" sz="2800" i="1">
                                <a:solidFill>
                                  <a:srgbClr val="000000"/>
                                </a:solidFill>
                                <a:latin typeface="Cambria Math" panose="02040503050406030204" pitchFamily="18" charset="0"/>
                                <a:ea typeface="Cambria Math" panose="02040503050406030204" pitchFamily="18" charset="0"/>
                              </a:rPr>
                              <m:t>𝐴</m:t>
                            </m:r>
                          </m:e>
                          <m:sub>
                            <m:r>
                              <a:rPr lang="en-US" altLang="ko-KR" sz="2800" i="1">
                                <a:solidFill>
                                  <a:srgbClr val="000000"/>
                                </a:solidFill>
                                <a:latin typeface="Cambria Math" panose="02040503050406030204" pitchFamily="18" charset="0"/>
                                <a:ea typeface="Cambria Math" panose="02040503050406030204" pitchFamily="18" charset="0"/>
                              </a:rPr>
                              <m:t>2</m:t>
                            </m:r>
                          </m:sub>
                        </m:sSub>
                      </m:e>
                    </m:d>
                  </m:oMath>
                </a14:m>
                <a:r>
                  <a:rPr lang="en-US" altLang="ko-KR" sz="2800" i="1">
                    <a:solidFill>
                      <a:schemeClr val="tx1"/>
                    </a:solidFill>
                    <a:latin typeface="Cambria Math" panose="02040503050406030204" pitchFamily="18" charset="0"/>
                    <a:ea typeface="Cambria Math" panose="02040503050406030204" pitchFamily="18" charset="0"/>
                  </a:rPr>
                  <a:t> </a:t>
                </a:r>
                <a14:m>
                  <m:oMath xmlns:m="http://schemas.openxmlformats.org/officeDocument/2006/math">
                    <m:sSubSup>
                      <m:sSubSupPr>
                        <m:ctrlPr>
                          <a:rPr lang="en-US" altLang="ko-KR" sz="2800" i="1">
                            <a:solidFill>
                              <a:schemeClr val="tx1"/>
                            </a:solidFill>
                            <a:latin typeface="Cambria Math" panose="02040503050406030204" pitchFamily="18" charset="0"/>
                            <a:ea typeface="Cambria Math" panose="02040503050406030204" pitchFamily="18" charset="0"/>
                          </a:rPr>
                        </m:ctrlPr>
                      </m:sSubSupPr>
                      <m:e>
                        <m:r>
                          <a:rPr lang="en-US" altLang="ko-KR" sz="2800" i="1" smtClean="0">
                            <a:solidFill>
                              <a:schemeClr val="tx1"/>
                            </a:solidFill>
                            <a:latin typeface="Cambria Math" panose="02040503050406030204" pitchFamily="18" charset="0"/>
                            <a:ea typeface="Cambria Math" panose="02040503050406030204" pitchFamily="18" charset="0"/>
                          </a:rPr>
                          <m:t>𝑊</m:t>
                        </m:r>
                      </m:e>
                      <m:sub>
                        <m:r>
                          <a:rPr lang="en-US" altLang="ko-KR" sz="2800" i="1">
                            <a:solidFill>
                              <a:schemeClr val="tx1"/>
                            </a:solidFill>
                            <a:latin typeface="Cambria Math" panose="02040503050406030204" pitchFamily="18" charset="0"/>
                            <a:ea typeface="Cambria Math" panose="02040503050406030204" pitchFamily="18" charset="0"/>
                          </a:rPr>
                          <m:t>2</m:t>
                        </m:r>
                      </m:sub>
                      <m:sup>
                        <m:r>
                          <a:rPr lang="en-US" altLang="ko-KR" sz="2800" i="1">
                            <a:solidFill>
                              <a:schemeClr val="tx1"/>
                            </a:solidFill>
                            <a:latin typeface="Cambria Math" panose="02040503050406030204" pitchFamily="18" charset="0"/>
                            <a:ea typeface="Cambria Math" panose="02040503050406030204" pitchFamily="18" charset="0"/>
                          </a:rPr>
                          <m:t>𝑇</m:t>
                        </m:r>
                      </m:sup>
                    </m:sSubSup>
                    <m:r>
                      <a:rPr lang="en-US" altLang="ko-KR" sz="2800" i="1">
                        <a:solidFill>
                          <a:srgbClr val="000000"/>
                        </a:solidFill>
                        <a:latin typeface="Cambria Math" panose="02040503050406030204" pitchFamily="18" charset="0"/>
                        <a:ea typeface="Cambria Math" panose="02040503050406030204" pitchFamily="18" charset="0"/>
                      </a:rPr>
                      <m:t>⨀</m:t>
                    </m:r>
                    <m:sSub>
                      <m:sSubPr>
                        <m:ctrlPr>
                          <a:rPr lang="en-US" altLang="ko-KR" sz="2800" i="1">
                            <a:solidFill>
                              <a:srgbClr val="000000"/>
                            </a:solidFill>
                            <a:latin typeface="Cambria Math" panose="02040503050406030204" pitchFamily="18" charset="0"/>
                            <a:ea typeface="Cambria Math" panose="02040503050406030204" pitchFamily="18" charset="0"/>
                          </a:rPr>
                        </m:ctrlPr>
                      </m:sSubPr>
                      <m:e>
                        <m:r>
                          <a:rPr lang="en-US" altLang="ko-KR" sz="2800" i="1">
                            <a:solidFill>
                              <a:srgbClr val="000000"/>
                            </a:solidFill>
                            <a:latin typeface="Cambria Math" panose="02040503050406030204" pitchFamily="18" charset="0"/>
                            <a:ea typeface="Cambria Math" panose="02040503050406030204" pitchFamily="18" charset="0"/>
                          </a:rPr>
                          <m:t>𝐴</m:t>
                        </m:r>
                      </m:e>
                      <m:sub>
                        <m:r>
                          <a:rPr lang="en-US" altLang="ko-KR" sz="2800" i="1">
                            <a:solidFill>
                              <a:srgbClr val="000000"/>
                            </a:solidFill>
                            <a:latin typeface="Cambria Math" panose="02040503050406030204" pitchFamily="18" charset="0"/>
                            <a:ea typeface="Cambria Math" panose="02040503050406030204" pitchFamily="18" charset="0"/>
                          </a:rPr>
                          <m:t>1</m:t>
                        </m:r>
                      </m:sub>
                    </m:sSub>
                    <m:r>
                      <a:rPr lang="en-US" altLang="ko-KR" sz="2800" i="1">
                        <a:solidFill>
                          <a:srgbClr val="000000"/>
                        </a:solidFill>
                        <a:latin typeface="Cambria Math" panose="02040503050406030204" pitchFamily="18" charset="0"/>
                        <a:ea typeface="Cambria Math" panose="02040503050406030204" pitchFamily="18" charset="0"/>
                      </a:rPr>
                      <m:t>⨀(</m:t>
                    </m:r>
                    <m:r>
                      <m:rPr>
                        <m:nor/>
                      </m:rPr>
                      <a:rPr lang="en-US" altLang="ko-KR" sz="2800" i="1">
                        <a:solidFill>
                          <a:srgbClr val="000000"/>
                        </a:solidFill>
                        <a:latin typeface="Cambria Math" panose="02040503050406030204" pitchFamily="18" charset="0"/>
                        <a:ea typeface="Cambria Math" panose="02040503050406030204" pitchFamily="18" charset="0"/>
                      </a:rPr>
                      <m:t>1− </m:t>
                    </m:r>
                    <m:sSub>
                      <m:sSubPr>
                        <m:ctrlPr>
                          <a:rPr lang="en-US" altLang="ko-KR" sz="2800" i="1">
                            <a:solidFill>
                              <a:srgbClr val="000000"/>
                            </a:solidFill>
                            <a:latin typeface="Cambria Math" panose="02040503050406030204" pitchFamily="18" charset="0"/>
                            <a:ea typeface="Cambria Math" panose="02040503050406030204" pitchFamily="18" charset="0"/>
                          </a:rPr>
                        </m:ctrlPr>
                      </m:sSubPr>
                      <m:e>
                        <m:r>
                          <a:rPr lang="en-US" altLang="ko-KR" sz="2800" i="1">
                            <a:solidFill>
                              <a:srgbClr val="000000"/>
                            </a:solidFill>
                            <a:latin typeface="Cambria Math" panose="02040503050406030204" pitchFamily="18" charset="0"/>
                            <a:ea typeface="Cambria Math" panose="02040503050406030204" pitchFamily="18" charset="0"/>
                          </a:rPr>
                          <m:t>𝐴</m:t>
                        </m:r>
                      </m:e>
                      <m:sub>
                        <m:r>
                          <a:rPr lang="en-US" altLang="ko-KR" sz="2800" i="1">
                            <a:solidFill>
                              <a:srgbClr val="000000"/>
                            </a:solidFill>
                            <a:latin typeface="Cambria Math" panose="02040503050406030204" pitchFamily="18" charset="0"/>
                            <a:ea typeface="Cambria Math" panose="02040503050406030204" pitchFamily="18" charset="0"/>
                          </a:rPr>
                          <m:t>1</m:t>
                        </m:r>
                      </m:sub>
                    </m:sSub>
                    <m:r>
                      <a:rPr lang="en-US" altLang="ko-KR" sz="2800" i="1">
                        <a:solidFill>
                          <a:srgbClr val="000000"/>
                        </a:solidFill>
                        <a:latin typeface="Cambria Math" panose="02040503050406030204" pitchFamily="18" charset="0"/>
                        <a:ea typeface="Cambria Math" panose="02040503050406030204" pitchFamily="18" charset="0"/>
                      </a:rPr>
                      <m:t>))</m:t>
                    </m:r>
                  </m:oMath>
                </a14:m>
                <a:endParaRPr kumimoji="1" lang="ko-KR" altLang="en-US" sz="2800" b="1" i="1" u="none" strike="noStrike" kern="1200" cap="none" spc="0" normalizeH="0" baseline="0" noProof="0">
                  <a:ln>
                    <a:noFill/>
                  </a:ln>
                  <a:solidFill>
                    <a:srgbClr val="000000"/>
                  </a:solidFill>
                  <a:effectLst/>
                  <a:uLnTx/>
                  <a:uFillTx/>
                  <a:latin typeface="Cambria Math" panose="02040503050406030204" pitchFamily="18" charset="0"/>
                </a:endParaRPr>
              </a:p>
            </p:txBody>
          </p:sp>
        </mc:Choice>
        <mc:Fallback xmlns="">
          <p:sp>
            <p:nvSpPr>
              <p:cNvPr id="63" name="TextBox 62">
                <a:extLst>
                  <a:ext uri="{FF2B5EF4-FFF2-40B4-BE49-F238E27FC236}">
                    <a16:creationId xmlns:a16="http://schemas.microsoft.com/office/drawing/2014/main" id="{D6701121-D68E-48B1-A81D-1A498B23E4B1}"/>
                  </a:ext>
                </a:extLst>
              </p:cNvPr>
              <p:cNvSpPr txBox="1">
                <a:spLocks noRot="1" noChangeAspect="1" noMove="1" noResize="1" noEditPoints="1" noAdjustHandles="1" noChangeArrowheads="1" noChangeShapeType="1" noTextEdit="1"/>
              </p:cNvSpPr>
              <p:nvPr/>
            </p:nvSpPr>
            <p:spPr>
              <a:xfrm>
                <a:off x="748735" y="2009375"/>
                <a:ext cx="8992526" cy="697948"/>
              </a:xfrm>
              <a:prstGeom prst="rect">
                <a:avLst/>
              </a:prstGeom>
              <a:blipFill>
                <a:blip r:embed="rId23"/>
                <a:stretch>
                  <a:fillRect l="-68"/>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992706303"/>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sp>
        <p:nvSpPr>
          <p:cNvPr id="41" name="TextBox 40">
            <a:extLst>
              <a:ext uri="{FF2B5EF4-FFF2-40B4-BE49-F238E27FC236}">
                <a16:creationId xmlns:a16="http://schemas.microsoft.com/office/drawing/2014/main" id="{7EB59C57-7456-46BB-BFE9-6F9B29CEB6E9}"/>
              </a:ext>
            </a:extLst>
          </p:cNvPr>
          <p:cNvSpPr txBox="1"/>
          <p:nvPr/>
        </p:nvSpPr>
        <p:spPr>
          <a:xfrm>
            <a:off x="574489" y="1204271"/>
            <a:ext cx="6022483"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SingleLayer </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클래스를 상속한  </a:t>
            </a: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DualLayer </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클래스 구현</a:t>
            </a:r>
          </a:p>
        </p:txBody>
      </p:sp>
      <p:sp>
        <p:nvSpPr>
          <p:cNvPr id="69" name="직사각형 68">
            <a:extLst>
              <a:ext uri="{FF2B5EF4-FFF2-40B4-BE49-F238E27FC236}">
                <a16:creationId xmlns:a16="http://schemas.microsoft.com/office/drawing/2014/main" id="{AEBF12F5-8557-49B6-A8D7-F6EF2347E684}"/>
              </a:ext>
            </a:extLst>
          </p:cNvPr>
          <p:cNvSpPr/>
          <p:nvPr/>
        </p:nvSpPr>
        <p:spPr>
          <a:xfrm>
            <a:off x="855466" y="1658235"/>
            <a:ext cx="8635665" cy="3539430"/>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class DualLayer(SingleLayer):</a:t>
            </a:r>
          </a:p>
          <a:p>
            <a:r>
              <a:rPr lang="pl-PL" altLang="ko-KR">
                <a:solidFill>
                  <a:schemeClr val="tx1"/>
                </a:solidFill>
                <a:latin typeface="Consolas" panose="020B0609020204030204" pitchFamily="49" charset="0"/>
              </a:rPr>
              <a:t>    </a:t>
            </a:r>
          </a:p>
          <a:p>
            <a:r>
              <a:rPr lang="pl-PL" altLang="ko-KR">
                <a:solidFill>
                  <a:schemeClr val="tx1"/>
                </a:solidFill>
                <a:latin typeface="Consolas" panose="020B0609020204030204" pitchFamily="49" charset="0"/>
              </a:rPr>
              <a:t>    def __init__(self, units=10, learning_rate=0.1, l1=0, l2=0):</a:t>
            </a:r>
          </a:p>
          <a:p>
            <a:r>
              <a:rPr lang="pl-PL" altLang="ko-KR">
                <a:solidFill>
                  <a:schemeClr val="tx1"/>
                </a:solidFill>
                <a:latin typeface="Consolas" panose="020B0609020204030204" pitchFamily="49" charset="0"/>
              </a:rPr>
              <a:t>        self.units = units         # </a:t>
            </a:r>
            <a:r>
              <a:rPr lang="ko-KR" altLang="en-US">
                <a:solidFill>
                  <a:schemeClr val="tx1"/>
                </a:solidFill>
                <a:latin typeface="Consolas" panose="020B0609020204030204" pitchFamily="49" charset="0"/>
              </a:rPr>
              <a:t>은닉층의 뉴런 개수</a:t>
            </a:r>
          </a:p>
          <a:p>
            <a:r>
              <a:rPr lang="ko-KR" altLang="en-US">
                <a:solidFill>
                  <a:schemeClr val="tx1"/>
                </a:solidFill>
                <a:latin typeface="Consolas" panose="020B0609020204030204" pitchFamily="49" charset="0"/>
              </a:rPr>
              <a:t>        </a:t>
            </a:r>
            <a:r>
              <a:rPr lang="pl-PL" altLang="ko-KR">
                <a:solidFill>
                  <a:schemeClr val="tx1"/>
                </a:solidFill>
                <a:latin typeface="Consolas" panose="020B0609020204030204" pitchFamily="49" charset="0"/>
              </a:rPr>
              <a:t>self.w1 = None             # </a:t>
            </a:r>
            <a:r>
              <a:rPr lang="ko-KR" altLang="en-US">
                <a:solidFill>
                  <a:schemeClr val="tx1"/>
                </a:solidFill>
                <a:latin typeface="Consolas" panose="020B0609020204030204" pitchFamily="49" charset="0"/>
              </a:rPr>
              <a:t>은닉층의 가중치</a:t>
            </a:r>
          </a:p>
          <a:p>
            <a:r>
              <a:rPr lang="ko-KR" altLang="en-US">
                <a:solidFill>
                  <a:schemeClr val="tx1"/>
                </a:solidFill>
                <a:latin typeface="Consolas" panose="020B0609020204030204" pitchFamily="49" charset="0"/>
              </a:rPr>
              <a:t>        </a:t>
            </a:r>
            <a:r>
              <a:rPr lang="pl-PL" altLang="ko-KR">
                <a:solidFill>
                  <a:schemeClr val="tx1"/>
                </a:solidFill>
                <a:latin typeface="Consolas" panose="020B0609020204030204" pitchFamily="49" charset="0"/>
              </a:rPr>
              <a:t>self.b1 = None             # </a:t>
            </a:r>
            <a:r>
              <a:rPr lang="ko-KR" altLang="en-US">
                <a:solidFill>
                  <a:schemeClr val="tx1"/>
                </a:solidFill>
                <a:latin typeface="Consolas" panose="020B0609020204030204" pitchFamily="49" charset="0"/>
              </a:rPr>
              <a:t>은닉층의 절편</a:t>
            </a:r>
          </a:p>
          <a:p>
            <a:r>
              <a:rPr lang="ko-KR" altLang="en-US">
                <a:solidFill>
                  <a:schemeClr val="tx1"/>
                </a:solidFill>
                <a:latin typeface="Consolas" panose="020B0609020204030204" pitchFamily="49" charset="0"/>
              </a:rPr>
              <a:t>        </a:t>
            </a:r>
            <a:r>
              <a:rPr lang="pl-PL" altLang="ko-KR">
                <a:solidFill>
                  <a:schemeClr val="tx1"/>
                </a:solidFill>
                <a:latin typeface="Consolas" panose="020B0609020204030204" pitchFamily="49" charset="0"/>
              </a:rPr>
              <a:t>self.w2 = None             # </a:t>
            </a:r>
            <a:r>
              <a:rPr lang="ko-KR" altLang="en-US">
                <a:solidFill>
                  <a:schemeClr val="tx1"/>
                </a:solidFill>
                <a:latin typeface="Consolas" panose="020B0609020204030204" pitchFamily="49" charset="0"/>
              </a:rPr>
              <a:t>출력층의 가중치</a:t>
            </a:r>
          </a:p>
          <a:p>
            <a:r>
              <a:rPr lang="ko-KR" altLang="en-US">
                <a:solidFill>
                  <a:schemeClr val="tx1"/>
                </a:solidFill>
                <a:latin typeface="Consolas" panose="020B0609020204030204" pitchFamily="49" charset="0"/>
              </a:rPr>
              <a:t>        </a:t>
            </a:r>
            <a:r>
              <a:rPr lang="pl-PL" altLang="ko-KR">
                <a:solidFill>
                  <a:schemeClr val="tx1"/>
                </a:solidFill>
                <a:latin typeface="Consolas" panose="020B0609020204030204" pitchFamily="49" charset="0"/>
              </a:rPr>
              <a:t>self.b2 = None             # </a:t>
            </a:r>
            <a:r>
              <a:rPr lang="ko-KR" altLang="en-US">
                <a:solidFill>
                  <a:schemeClr val="tx1"/>
                </a:solidFill>
                <a:latin typeface="Consolas" panose="020B0609020204030204" pitchFamily="49" charset="0"/>
              </a:rPr>
              <a:t>출력층의 절편</a:t>
            </a:r>
          </a:p>
          <a:p>
            <a:r>
              <a:rPr lang="ko-KR" altLang="en-US">
                <a:solidFill>
                  <a:schemeClr val="tx1"/>
                </a:solidFill>
                <a:latin typeface="Consolas" panose="020B0609020204030204" pitchFamily="49" charset="0"/>
              </a:rPr>
              <a:t>        </a:t>
            </a:r>
            <a:r>
              <a:rPr lang="pl-PL" altLang="ko-KR">
                <a:solidFill>
                  <a:schemeClr val="tx1"/>
                </a:solidFill>
                <a:latin typeface="Consolas" panose="020B0609020204030204" pitchFamily="49" charset="0"/>
              </a:rPr>
              <a:t>self.a1 = None             # </a:t>
            </a:r>
            <a:r>
              <a:rPr lang="ko-KR" altLang="en-US">
                <a:solidFill>
                  <a:schemeClr val="tx1"/>
                </a:solidFill>
                <a:latin typeface="Consolas" panose="020B0609020204030204" pitchFamily="49" charset="0"/>
              </a:rPr>
              <a:t>은닉층의 활성화 출력</a:t>
            </a:r>
          </a:p>
          <a:p>
            <a:r>
              <a:rPr lang="ko-KR" altLang="en-US">
                <a:solidFill>
                  <a:schemeClr val="tx1"/>
                </a:solidFill>
                <a:latin typeface="Consolas" panose="020B0609020204030204" pitchFamily="49" charset="0"/>
              </a:rPr>
              <a:t>        </a:t>
            </a:r>
            <a:r>
              <a:rPr lang="pl-PL" altLang="ko-KR">
                <a:solidFill>
                  <a:schemeClr val="tx1"/>
                </a:solidFill>
                <a:latin typeface="Consolas" panose="020B0609020204030204" pitchFamily="49" charset="0"/>
              </a:rPr>
              <a:t>self.losses = []           # </a:t>
            </a:r>
            <a:r>
              <a:rPr lang="ko-KR" altLang="en-US">
                <a:solidFill>
                  <a:schemeClr val="tx1"/>
                </a:solidFill>
                <a:latin typeface="Consolas" panose="020B0609020204030204" pitchFamily="49" charset="0"/>
              </a:rPr>
              <a:t>훈련 손실</a:t>
            </a:r>
          </a:p>
          <a:p>
            <a:r>
              <a:rPr lang="ko-KR" altLang="en-US">
                <a:solidFill>
                  <a:schemeClr val="tx1"/>
                </a:solidFill>
                <a:latin typeface="Consolas" panose="020B0609020204030204" pitchFamily="49" charset="0"/>
              </a:rPr>
              <a:t>        </a:t>
            </a:r>
            <a:r>
              <a:rPr lang="pl-PL" altLang="ko-KR">
                <a:solidFill>
                  <a:schemeClr val="tx1"/>
                </a:solidFill>
                <a:latin typeface="Consolas" panose="020B0609020204030204" pitchFamily="49" charset="0"/>
              </a:rPr>
              <a:t>self.val_losses = []       # </a:t>
            </a:r>
            <a:r>
              <a:rPr lang="ko-KR" altLang="en-US">
                <a:solidFill>
                  <a:schemeClr val="tx1"/>
                </a:solidFill>
                <a:latin typeface="Consolas" panose="020B0609020204030204" pitchFamily="49" charset="0"/>
              </a:rPr>
              <a:t>검증 손실</a:t>
            </a:r>
          </a:p>
          <a:p>
            <a:r>
              <a:rPr lang="ko-KR" altLang="en-US">
                <a:solidFill>
                  <a:schemeClr val="tx1"/>
                </a:solidFill>
                <a:latin typeface="Consolas" panose="020B0609020204030204" pitchFamily="49" charset="0"/>
              </a:rPr>
              <a:t>        </a:t>
            </a:r>
            <a:r>
              <a:rPr lang="pl-PL" altLang="ko-KR">
                <a:solidFill>
                  <a:schemeClr val="tx1"/>
                </a:solidFill>
                <a:latin typeface="Consolas" panose="020B0609020204030204" pitchFamily="49" charset="0"/>
              </a:rPr>
              <a:t>self.lr = learning_rate    # </a:t>
            </a:r>
            <a:r>
              <a:rPr lang="ko-KR" altLang="en-US">
                <a:solidFill>
                  <a:schemeClr val="tx1"/>
                </a:solidFill>
                <a:latin typeface="Consolas" panose="020B0609020204030204" pitchFamily="49" charset="0"/>
              </a:rPr>
              <a:t>학습률</a:t>
            </a:r>
          </a:p>
          <a:p>
            <a:r>
              <a:rPr lang="ko-KR" altLang="en-US">
                <a:solidFill>
                  <a:schemeClr val="tx1"/>
                </a:solidFill>
                <a:latin typeface="Consolas" panose="020B0609020204030204" pitchFamily="49" charset="0"/>
              </a:rPr>
              <a:t>        </a:t>
            </a:r>
            <a:r>
              <a:rPr lang="pl-PL" altLang="ko-KR">
                <a:solidFill>
                  <a:schemeClr val="tx1"/>
                </a:solidFill>
                <a:latin typeface="Consolas" panose="020B0609020204030204" pitchFamily="49" charset="0"/>
              </a:rPr>
              <a:t>self.l1 = l1               # L1 </a:t>
            </a:r>
            <a:r>
              <a:rPr lang="ko-KR" altLang="en-US">
                <a:solidFill>
                  <a:schemeClr val="tx1"/>
                </a:solidFill>
                <a:latin typeface="Consolas" panose="020B0609020204030204" pitchFamily="49" charset="0"/>
              </a:rPr>
              <a:t>손실 하이퍼파라미터</a:t>
            </a:r>
          </a:p>
          <a:p>
            <a:r>
              <a:rPr lang="ko-KR" altLang="en-US">
                <a:solidFill>
                  <a:schemeClr val="tx1"/>
                </a:solidFill>
                <a:latin typeface="Consolas" panose="020B0609020204030204" pitchFamily="49" charset="0"/>
              </a:rPr>
              <a:t>        </a:t>
            </a:r>
            <a:r>
              <a:rPr lang="pl-PL" altLang="ko-KR">
                <a:solidFill>
                  <a:schemeClr val="tx1"/>
                </a:solidFill>
                <a:latin typeface="Consolas" panose="020B0609020204030204" pitchFamily="49" charset="0"/>
              </a:rPr>
              <a:t>self.l2 = l2               # L2 </a:t>
            </a:r>
            <a:r>
              <a:rPr lang="ko-KR" altLang="en-US">
                <a:solidFill>
                  <a:schemeClr val="tx1"/>
                </a:solidFill>
                <a:latin typeface="Consolas" panose="020B0609020204030204" pitchFamily="49" charset="0"/>
              </a:rPr>
              <a:t>손실 하이퍼파라미터</a:t>
            </a:r>
          </a:p>
        </p:txBody>
      </p:sp>
      <p:sp>
        <p:nvSpPr>
          <p:cNvPr id="73" name="TextBox 72">
            <a:extLst>
              <a:ext uri="{FF2B5EF4-FFF2-40B4-BE49-F238E27FC236}">
                <a16:creationId xmlns:a16="http://schemas.microsoft.com/office/drawing/2014/main" id="{660DCD0E-862A-4F54-9B23-87E5887B905B}"/>
              </a:ext>
            </a:extLst>
          </p:cNvPr>
          <p:cNvSpPr txBox="1"/>
          <p:nvPr/>
        </p:nvSpPr>
        <p:spPr>
          <a:xfrm>
            <a:off x="704275" y="5251519"/>
            <a:ext cx="7283276" cy="584775"/>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DualLayer</a:t>
            </a: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는 은닉층과 출력층의 가중치와 절편을 각각 </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w1,b1 </a:t>
            </a: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과 </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w2,b2</a:t>
            </a: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에 저장한다</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은닉층의 활성화 출력은 역방향을 계산할 때 필요하므로 </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a1</a:t>
            </a: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변수에 저장한다</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p:txBody>
      </p:sp>
    </p:spTree>
    <p:extLst>
      <p:ext uri="{BB962C8B-B14F-4D97-AF65-F5344CB8AC3E}">
        <p14:creationId xmlns:p14="http://schemas.microsoft.com/office/powerpoint/2010/main" val="1178028886"/>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sp>
        <p:nvSpPr>
          <p:cNvPr id="41" name="TextBox 40">
            <a:extLst>
              <a:ext uri="{FF2B5EF4-FFF2-40B4-BE49-F238E27FC236}">
                <a16:creationId xmlns:a16="http://schemas.microsoft.com/office/drawing/2014/main" id="{7EB59C57-7456-46BB-BFE9-6F9B29CEB6E9}"/>
              </a:ext>
            </a:extLst>
          </p:cNvPr>
          <p:cNvSpPr txBox="1"/>
          <p:nvPr/>
        </p:nvSpPr>
        <p:spPr>
          <a:xfrm>
            <a:off x="574489" y="1204271"/>
            <a:ext cx="2324098"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forpass() </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함수 수정</a:t>
            </a:r>
          </a:p>
        </p:txBody>
      </p:sp>
      <p:sp>
        <p:nvSpPr>
          <p:cNvPr id="69" name="직사각형 68">
            <a:extLst>
              <a:ext uri="{FF2B5EF4-FFF2-40B4-BE49-F238E27FC236}">
                <a16:creationId xmlns:a16="http://schemas.microsoft.com/office/drawing/2014/main" id="{AEBF12F5-8557-49B6-A8D7-F6EF2347E684}"/>
              </a:ext>
            </a:extLst>
          </p:cNvPr>
          <p:cNvSpPr/>
          <p:nvPr/>
        </p:nvSpPr>
        <p:spPr>
          <a:xfrm>
            <a:off x="855466" y="1658235"/>
            <a:ext cx="8635665" cy="2062103"/>
          </a:xfrm>
          <a:prstGeom prst="rect">
            <a:avLst/>
          </a:prstGeom>
          <a:solidFill>
            <a:srgbClr val="E2E2F6"/>
          </a:solidFill>
        </p:spPr>
        <p:txBody>
          <a:bodyPr wrap="square">
            <a:spAutoFit/>
          </a:bodyPr>
          <a:lstStyle/>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def forpass(self, x):</a:t>
            </a:r>
          </a:p>
          <a:p>
            <a:r>
              <a:rPr lang="en-US" altLang="ko-KR">
                <a:solidFill>
                  <a:schemeClr val="tx1"/>
                </a:solidFill>
                <a:latin typeface="Consolas" panose="020B0609020204030204" pitchFamily="49" charset="0"/>
              </a:rPr>
              <a:t>        z1 = np.dot(x, self.w1) + self.b1        </a:t>
            </a:r>
          </a:p>
          <a:p>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첫 번째 층의 선형 식을 계산합니다</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self.a1 = self.activation(z1)            </a:t>
            </a:r>
          </a:p>
          <a:p>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활성화 함수를 적용합니다</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z2 = np.dot(self.a1, self.w2) + self.b2  </a:t>
            </a:r>
          </a:p>
          <a:p>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두 번째 층의 선형 식을 계산합니다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return z2</a:t>
            </a:r>
            <a:endParaRPr lang="ko-KR" altLang="en-US">
              <a:solidFill>
                <a:schemeClr val="tx1"/>
              </a:solidFill>
              <a:latin typeface="Consolas" panose="020B0609020204030204" pitchFamily="49" charset="0"/>
            </a:endParaRPr>
          </a:p>
        </p:txBody>
      </p:sp>
      <p:sp>
        <p:nvSpPr>
          <p:cNvPr id="73" name="TextBox 72">
            <a:extLst>
              <a:ext uri="{FF2B5EF4-FFF2-40B4-BE49-F238E27FC236}">
                <a16:creationId xmlns:a16="http://schemas.microsoft.com/office/drawing/2014/main" id="{660DCD0E-862A-4F54-9B23-87E5887B905B}"/>
              </a:ext>
            </a:extLst>
          </p:cNvPr>
          <p:cNvSpPr txBox="1"/>
          <p:nvPr/>
        </p:nvSpPr>
        <p:spPr>
          <a:xfrm>
            <a:off x="855466" y="3971359"/>
            <a:ext cx="9089348" cy="584775"/>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은닉층의 활성화 함수를 통과한 </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a1</a:t>
            </a: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과 출력층의 가중치 </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w2</a:t>
            </a: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를 곱하고 </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b2</a:t>
            </a: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를 더하여 최종 출력 </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z2</a:t>
            </a: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를 반환한다</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활정화 함수를 계산하는 </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activation()</a:t>
            </a:r>
            <a:r>
              <a:rPr lang="ko-KR" altLang="en-US">
                <a:solidFill>
                  <a:srgbClr val="000000"/>
                </a:solidFill>
                <a:latin typeface="고도 M" panose="02000503000000020004" pitchFamily="2" charset="-127"/>
                <a:ea typeface="고도 M" panose="02000503000000020004" pitchFamily="2" charset="-127"/>
              </a:rPr>
              <a:t> 함수는 </a:t>
            </a:r>
            <a:r>
              <a:rPr lang="en-US" altLang="ko-KR">
                <a:solidFill>
                  <a:srgbClr val="000000"/>
                </a:solidFill>
                <a:latin typeface="고도 M" panose="02000503000000020004" pitchFamily="2" charset="-127"/>
                <a:ea typeface="고도 M" panose="02000503000000020004" pitchFamily="2" charset="-127"/>
              </a:rPr>
              <a:t>SingleLayer </a:t>
            </a:r>
            <a:r>
              <a:rPr lang="ko-KR" altLang="en-US">
                <a:solidFill>
                  <a:srgbClr val="000000"/>
                </a:solidFill>
                <a:latin typeface="고도 M" panose="02000503000000020004" pitchFamily="2" charset="-127"/>
                <a:ea typeface="고도 M" panose="02000503000000020004" pitchFamily="2" charset="-127"/>
              </a:rPr>
              <a:t>클래스로 부터 상속 받는다</a:t>
            </a:r>
            <a:r>
              <a:rPr lang="en-US" altLang="ko-KR">
                <a:solidFill>
                  <a:srgbClr val="000000"/>
                </a:solidFill>
                <a:latin typeface="고도 M" panose="02000503000000020004" pitchFamily="2" charset="-127"/>
                <a:ea typeface="고도 M" panose="02000503000000020004" pitchFamily="2" charset="-127"/>
              </a:rPr>
              <a:t>.</a:t>
            </a:r>
            <a:endPar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Tree>
    <p:extLst>
      <p:ext uri="{BB962C8B-B14F-4D97-AF65-F5344CB8AC3E}">
        <p14:creationId xmlns:p14="http://schemas.microsoft.com/office/powerpoint/2010/main" val="2201405837"/>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sp>
        <p:nvSpPr>
          <p:cNvPr id="41" name="TextBox 40">
            <a:extLst>
              <a:ext uri="{FF2B5EF4-FFF2-40B4-BE49-F238E27FC236}">
                <a16:creationId xmlns:a16="http://schemas.microsoft.com/office/drawing/2014/main" id="{7EB59C57-7456-46BB-BFE9-6F9B29CEB6E9}"/>
              </a:ext>
            </a:extLst>
          </p:cNvPr>
          <p:cNvSpPr txBox="1"/>
          <p:nvPr/>
        </p:nvSpPr>
        <p:spPr>
          <a:xfrm>
            <a:off x="574489" y="1204271"/>
            <a:ext cx="2562240"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backprop() </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함수 수정</a:t>
            </a:r>
          </a:p>
        </p:txBody>
      </p:sp>
      <p:sp>
        <p:nvSpPr>
          <p:cNvPr id="69" name="직사각형 68">
            <a:extLst>
              <a:ext uri="{FF2B5EF4-FFF2-40B4-BE49-F238E27FC236}">
                <a16:creationId xmlns:a16="http://schemas.microsoft.com/office/drawing/2014/main" id="{AEBF12F5-8557-49B6-A8D7-F6EF2347E684}"/>
              </a:ext>
            </a:extLst>
          </p:cNvPr>
          <p:cNvSpPr/>
          <p:nvPr/>
        </p:nvSpPr>
        <p:spPr>
          <a:xfrm>
            <a:off x="855466" y="1658235"/>
            <a:ext cx="8635665" cy="2800767"/>
          </a:xfrm>
          <a:prstGeom prst="rect">
            <a:avLst/>
          </a:prstGeom>
          <a:solidFill>
            <a:srgbClr val="E2E2F6"/>
          </a:solidFill>
        </p:spPr>
        <p:txBody>
          <a:bodyPr wrap="square">
            <a:spAutoFit/>
          </a:bodyPr>
          <a:lstStyle/>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def backprop(self, x, err):</a:t>
            </a:r>
          </a:p>
          <a:p>
            <a:r>
              <a:rPr lang="en-US" altLang="ko-KR">
                <a:solidFill>
                  <a:schemeClr val="tx1"/>
                </a:solidFill>
                <a:latin typeface="Consolas" panose="020B0609020204030204" pitchFamily="49" charset="0"/>
              </a:rPr>
              <a:t>        m = len(x)       # </a:t>
            </a:r>
            <a:r>
              <a:rPr lang="ko-KR" altLang="en-US">
                <a:solidFill>
                  <a:schemeClr val="tx1"/>
                </a:solidFill>
                <a:latin typeface="Consolas" panose="020B0609020204030204" pitchFamily="49" charset="0"/>
              </a:rPr>
              <a:t>샘플 개수</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 </a:t>
            </a:r>
            <a:r>
              <a:rPr lang="ko-KR" altLang="en-US">
                <a:solidFill>
                  <a:schemeClr val="tx1"/>
                </a:solidFill>
                <a:latin typeface="Consolas" panose="020B0609020204030204" pitchFamily="49" charset="0"/>
              </a:rPr>
              <a:t>출력층의 가중치와 절편에 대한 그래디언트를 계산합니다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w2_grad = np.dot(self.a1.T, err) / m</a:t>
            </a:r>
          </a:p>
          <a:p>
            <a:r>
              <a:rPr lang="en-US" altLang="ko-KR">
                <a:solidFill>
                  <a:schemeClr val="tx1"/>
                </a:solidFill>
                <a:latin typeface="Consolas" panose="020B0609020204030204" pitchFamily="49" charset="0"/>
              </a:rPr>
              <a:t>        b2_grad = np.sum(err) / m</a:t>
            </a:r>
          </a:p>
          <a:p>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시그모이드 함수까지 그래디언트를 계산합니다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err_to_hidden = np.dot(err, self.w2.T) * self.a1 * (1 - self.a1)</a:t>
            </a:r>
          </a:p>
          <a:p>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은닉층의 가중치와 절편에 대한 그래디언트를 계산합니다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w1_grad = np.dot(x.T, err_to_hidden) / m</a:t>
            </a:r>
          </a:p>
          <a:p>
            <a:r>
              <a:rPr lang="en-US" altLang="ko-KR">
                <a:solidFill>
                  <a:schemeClr val="tx1"/>
                </a:solidFill>
                <a:latin typeface="Consolas" panose="020B0609020204030204" pitchFamily="49" charset="0"/>
              </a:rPr>
              <a:t>        b1_grad = np.sum(err_to_hidden, axis=0) / m</a:t>
            </a:r>
          </a:p>
          <a:p>
            <a:r>
              <a:rPr lang="en-US" altLang="ko-KR">
                <a:solidFill>
                  <a:schemeClr val="tx1"/>
                </a:solidFill>
                <a:latin typeface="Consolas" panose="020B0609020204030204" pitchFamily="49" charset="0"/>
              </a:rPr>
              <a:t>        return w1_grad, b1_grad, w2_grad, b2_grad</a:t>
            </a: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2" name="직사각형 1">
                <a:extLst>
                  <a:ext uri="{FF2B5EF4-FFF2-40B4-BE49-F238E27FC236}">
                    <a16:creationId xmlns:a16="http://schemas.microsoft.com/office/drawing/2014/main" id="{70415F6D-910B-424B-B6BA-43A46B675114}"/>
                  </a:ext>
                </a:extLst>
              </p:cNvPr>
              <p:cNvSpPr/>
              <p:nvPr/>
            </p:nvSpPr>
            <p:spPr>
              <a:xfrm>
                <a:off x="626401" y="4721424"/>
                <a:ext cx="3393429" cy="60080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ko-KR" i="1">
                              <a:solidFill>
                                <a:schemeClr val="tx1"/>
                              </a:solidFill>
                              <a:latin typeface="Cambria Math" panose="02040503050406030204" pitchFamily="18" charset="0"/>
                            </a:rPr>
                          </m:ctrlPr>
                        </m:fPr>
                        <m:num>
                          <m:r>
                            <a:rPr lang="en-US" altLang="ko-KR" i="1">
                              <a:solidFill>
                                <a:schemeClr val="tx1"/>
                              </a:solidFill>
                              <a:latin typeface="Cambria Math" panose="02040503050406030204" pitchFamily="18" charset="0"/>
                            </a:rPr>
                            <m:t>𝜕</m:t>
                          </m:r>
                          <m:r>
                            <a:rPr lang="en-US" altLang="ko-KR" i="1">
                              <a:solidFill>
                                <a:schemeClr val="tx1"/>
                              </a:solidFill>
                              <a:latin typeface="Cambria Math" panose="02040503050406030204" pitchFamily="18" charset="0"/>
                            </a:rPr>
                            <m:t>𝐿</m:t>
                          </m:r>
                        </m:num>
                        <m:den>
                          <m:r>
                            <a:rPr lang="en-US" altLang="ko-KR" i="1">
                              <a:solidFill>
                                <a:schemeClr val="tx1"/>
                              </a:solidFill>
                              <a:latin typeface="Cambria Math" panose="02040503050406030204" pitchFamily="18" charset="0"/>
                            </a:rPr>
                            <m:t>𝜕</m:t>
                          </m:r>
                          <m:sSub>
                            <m:sSubPr>
                              <m:ctrlPr>
                                <a:rPr lang="en-US" altLang="ko-KR" i="1">
                                  <a:solidFill>
                                    <a:schemeClr val="tx1"/>
                                  </a:solidFill>
                                  <a:latin typeface="Cambria Math" panose="02040503050406030204" pitchFamily="18" charset="0"/>
                                </a:rPr>
                              </m:ctrlPr>
                            </m:sSubPr>
                            <m:e>
                              <m:r>
                                <a:rPr lang="en-US" altLang="ko-KR" i="1">
                                  <a:solidFill>
                                    <a:schemeClr val="tx1"/>
                                  </a:solidFill>
                                  <a:latin typeface="Cambria Math" panose="02040503050406030204" pitchFamily="18" charset="0"/>
                                </a:rPr>
                                <m:t>𝑊</m:t>
                              </m:r>
                            </m:e>
                            <m:sub>
                              <m:r>
                                <a:rPr lang="en-US" altLang="ko-KR" i="1">
                                  <a:solidFill>
                                    <a:schemeClr val="tx1"/>
                                  </a:solidFill>
                                  <a:latin typeface="Cambria Math" panose="02040503050406030204" pitchFamily="18" charset="0"/>
                                </a:rPr>
                                <m:t>2</m:t>
                              </m:r>
                            </m:sub>
                          </m:sSub>
                        </m:den>
                      </m:f>
                      <m:r>
                        <a:rPr lang="en-US" altLang="ko-KR">
                          <a:solidFill>
                            <a:schemeClr val="tx1"/>
                          </a:solidFill>
                          <a:latin typeface="Cambria Math" panose="02040503050406030204" pitchFamily="18" charset="0"/>
                        </a:rPr>
                        <m:t>=</m:t>
                      </m:r>
                      <m:f>
                        <m:fPr>
                          <m:ctrlPr>
                            <a:rPr lang="en-US" altLang="ko-KR" i="1">
                              <a:solidFill>
                                <a:schemeClr val="tx1"/>
                              </a:solidFill>
                              <a:latin typeface="Cambria Math" panose="02040503050406030204" pitchFamily="18" charset="0"/>
                            </a:rPr>
                          </m:ctrlPr>
                        </m:fPr>
                        <m:num>
                          <m:r>
                            <a:rPr lang="en-US" altLang="ko-KR" i="1">
                              <a:solidFill>
                                <a:schemeClr val="tx1"/>
                              </a:solidFill>
                              <a:latin typeface="Cambria Math" panose="02040503050406030204" pitchFamily="18" charset="0"/>
                            </a:rPr>
                            <m:t>𝜕</m:t>
                          </m:r>
                          <m:r>
                            <a:rPr lang="en-US" altLang="ko-KR" i="1">
                              <a:solidFill>
                                <a:schemeClr val="tx1"/>
                              </a:solidFill>
                              <a:latin typeface="Cambria Math" panose="02040503050406030204" pitchFamily="18" charset="0"/>
                            </a:rPr>
                            <m:t>𝐿</m:t>
                          </m:r>
                        </m:num>
                        <m:den>
                          <m:r>
                            <a:rPr lang="en-US" altLang="ko-KR" i="1">
                              <a:solidFill>
                                <a:schemeClr val="tx1"/>
                              </a:solidFill>
                              <a:latin typeface="Cambria Math" panose="02040503050406030204" pitchFamily="18" charset="0"/>
                            </a:rPr>
                            <m:t>𝜕</m:t>
                          </m:r>
                          <m:sSub>
                            <m:sSubPr>
                              <m:ctrlPr>
                                <a:rPr lang="en-US" altLang="ko-KR" i="1">
                                  <a:solidFill>
                                    <a:schemeClr val="tx1"/>
                                  </a:solidFill>
                                  <a:latin typeface="Cambria Math" panose="02040503050406030204" pitchFamily="18" charset="0"/>
                                </a:rPr>
                              </m:ctrlPr>
                            </m:sSubPr>
                            <m:e>
                              <m:r>
                                <a:rPr lang="en-US" altLang="ko-KR" i="1">
                                  <a:solidFill>
                                    <a:schemeClr val="tx1"/>
                                  </a:solidFill>
                                  <a:latin typeface="Cambria Math" panose="02040503050406030204" pitchFamily="18" charset="0"/>
                                </a:rPr>
                                <m:t>𝑍</m:t>
                              </m:r>
                            </m:e>
                            <m:sub>
                              <m:r>
                                <a:rPr lang="en-US" altLang="ko-KR" i="1">
                                  <a:solidFill>
                                    <a:schemeClr val="tx1"/>
                                  </a:solidFill>
                                  <a:latin typeface="Cambria Math" panose="02040503050406030204" pitchFamily="18" charset="0"/>
                                </a:rPr>
                                <m:t>2</m:t>
                              </m:r>
                            </m:sub>
                          </m:sSub>
                        </m:den>
                      </m:f>
                      <m:f>
                        <m:fPr>
                          <m:ctrlPr>
                            <a:rPr lang="en-US" altLang="ko-KR" i="1">
                              <a:solidFill>
                                <a:schemeClr val="tx1"/>
                              </a:solidFill>
                              <a:latin typeface="Cambria Math" panose="02040503050406030204" pitchFamily="18" charset="0"/>
                            </a:rPr>
                          </m:ctrlPr>
                        </m:fPr>
                        <m:num>
                          <m:r>
                            <a:rPr lang="en-US" altLang="ko-KR" i="1">
                              <a:solidFill>
                                <a:schemeClr val="tx1"/>
                              </a:solidFill>
                              <a:latin typeface="Cambria Math" panose="02040503050406030204" pitchFamily="18" charset="0"/>
                            </a:rPr>
                            <m:t>𝜕</m:t>
                          </m:r>
                          <m:sSub>
                            <m:sSubPr>
                              <m:ctrlPr>
                                <a:rPr lang="en-US" altLang="ko-KR" i="1">
                                  <a:solidFill>
                                    <a:schemeClr val="tx1"/>
                                  </a:solidFill>
                                  <a:latin typeface="Cambria Math" panose="02040503050406030204" pitchFamily="18" charset="0"/>
                                </a:rPr>
                              </m:ctrlPr>
                            </m:sSubPr>
                            <m:e>
                              <m:r>
                                <a:rPr lang="en-US" altLang="ko-KR" i="1">
                                  <a:solidFill>
                                    <a:schemeClr val="tx1"/>
                                  </a:solidFill>
                                  <a:latin typeface="Cambria Math" panose="02040503050406030204" pitchFamily="18" charset="0"/>
                                </a:rPr>
                                <m:t>𝑍</m:t>
                              </m:r>
                            </m:e>
                            <m:sub>
                              <m:r>
                                <a:rPr lang="en-US" altLang="ko-KR" i="1">
                                  <a:solidFill>
                                    <a:schemeClr val="tx1"/>
                                  </a:solidFill>
                                  <a:latin typeface="Cambria Math" panose="02040503050406030204" pitchFamily="18" charset="0"/>
                                </a:rPr>
                                <m:t>2</m:t>
                              </m:r>
                            </m:sub>
                          </m:sSub>
                        </m:num>
                        <m:den>
                          <m:r>
                            <a:rPr lang="en-US" altLang="ko-KR" i="1">
                              <a:solidFill>
                                <a:schemeClr val="tx1"/>
                              </a:solidFill>
                              <a:latin typeface="Cambria Math" panose="02040503050406030204" pitchFamily="18" charset="0"/>
                            </a:rPr>
                            <m:t>𝜕</m:t>
                          </m:r>
                          <m:sSub>
                            <m:sSubPr>
                              <m:ctrlPr>
                                <a:rPr lang="en-US" altLang="ko-KR" i="1">
                                  <a:solidFill>
                                    <a:schemeClr val="tx1"/>
                                  </a:solidFill>
                                  <a:latin typeface="Cambria Math" panose="02040503050406030204" pitchFamily="18" charset="0"/>
                                </a:rPr>
                              </m:ctrlPr>
                            </m:sSubPr>
                            <m:e>
                              <m:r>
                                <a:rPr lang="en-US" altLang="ko-KR" i="1">
                                  <a:solidFill>
                                    <a:schemeClr val="tx1"/>
                                  </a:solidFill>
                                  <a:latin typeface="Cambria Math" panose="02040503050406030204" pitchFamily="18" charset="0"/>
                                </a:rPr>
                                <m:t>𝑊</m:t>
                              </m:r>
                            </m:e>
                            <m:sub>
                              <m:r>
                                <a:rPr lang="en-US" altLang="ko-KR" i="1">
                                  <a:solidFill>
                                    <a:schemeClr val="tx1"/>
                                  </a:solidFill>
                                  <a:latin typeface="Cambria Math" panose="02040503050406030204" pitchFamily="18" charset="0"/>
                                </a:rPr>
                                <m:t>2</m:t>
                              </m:r>
                            </m:sub>
                          </m:sSub>
                        </m:den>
                      </m:f>
                      <m:r>
                        <a:rPr lang="en-US" altLang="ko-KR">
                          <a:solidFill>
                            <a:schemeClr val="tx1"/>
                          </a:solidFill>
                          <a:latin typeface="Cambria Math" panose="02040503050406030204" pitchFamily="18" charset="0"/>
                        </a:rPr>
                        <m:t>=</m:t>
                      </m:r>
                      <m:sSubSup>
                        <m:sSubSupPr>
                          <m:ctrlPr>
                            <a:rPr lang="en-US" altLang="ko-KR" i="1">
                              <a:solidFill>
                                <a:schemeClr val="tx1"/>
                              </a:solidFill>
                              <a:latin typeface="Cambria Math" panose="02040503050406030204" pitchFamily="18" charset="0"/>
                            </a:rPr>
                          </m:ctrlPr>
                        </m:sSubSupPr>
                        <m:e>
                          <m:r>
                            <a:rPr lang="en-US" altLang="ko-KR" i="1">
                              <a:solidFill>
                                <a:schemeClr val="tx1"/>
                              </a:solidFill>
                              <a:latin typeface="Cambria Math" panose="02040503050406030204" pitchFamily="18" charset="0"/>
                            </a:rPr>
                            <m:t>𝐴</m:t>
                          </m:r>
                        </m:e>
                        <m:sub>
                          <m:r>
                            <a:rPr lang="en-US" altLang="ko-KR" i="1">
                              <a:solidFill>
                                <a:schemeClr val="tx1"/>
                              </a:solidFill>
                              <a:latin typeface="Cambria Math" panose="02040503050406030204" pitchFamily="18" charset="0"/>
                            </a:rPr>
                            <m:t>1</m:t>
                          </m:r>
                        </m:sub>
                        <m:sup>
                          <m:r>
                            <a:rPr lang="en-US" altLang="ko-KR" i="1">
                              <a:solidFill>
                                <a:schemeClr val="tx1"/>
                              </a:solidFill>
                              <a:latin typeface="Cambria Math" panose="02040503050406030204" pitchFamily="18" charset="0"/>
                            </a:rPr>
                            <m:t>𝑇</m:t>
                          </m:r>
                        </m:sup>
                      </m:sSubSup>
                      <m:r>
                        <a:rPr lang="en-US" altLang="ko-KR" i="1">
                          <a:solidFill>
                            <a:schemeClr val="tx1"/>
                          </a:solidFill>
                          <a:latin typeface="Cambria Math" panose="02040503050406030204" pitchFamily="18" charset="0"/>
                        </a:rPr>
                        <m:t>(</m:t>
                      </m:r>
                      <m:r>
                        <a:rPr lang="en-US" altLang="ko-KR" i="1">
                          <a:solidFill>
                            <a:schemeClr val="tx1"/>
                          </a:solidFill>
                          <a:latin typeface="Cambria Math" panose="02040503050406030204" pitchFamily="18" charset="0"/>
                          <a:ea typeface="Cambria Math" panose="02040503050406030204" pitchFamily="18" charset="0"/>
                        </a:rPr>
                        <m:t>−</m:t>
                      </m:r>
                      <m:r>
                        <a:rPr lang="en-US" altLang="ko-KR" i="1">
                          <a:solidFill>
                            <a:schemeClr val="tx1"/>
                          </a:solidFill>
                          <a:latin typeface="Cambria Math" panose="02040503050406030204" pitchFamily="18" charset="0"/>
                        </a:rPr>
                        <m:t>(</m:t>
                      </m:r>
                      <m:r>
                        <a:rPr lang="en-US" altLang="ko-KR" i="1">
                          <a:solidFill>
                            <a:schemeClr val="tx1"/>
                          </a:solidFill>
                          <a:latin typeface="Cambria Math" panose="02040503050406030204" pitchFamily="18" charset="0"/>
                        </a:rPr>
                        <m:t>𝑌</m:t>
                      </m:r>
                      <m:r>
                        <a:rPr lang="en-US" altLang="ko-KR" i="1">
                          <a:solidFill>
                            <a:schemeClr val="tx1"/>
                          </a:solidFill>
                          <a:latin typeface="Cambria Math" panose="02040503050406030204" pitchFamily="18" charset="0"/>
                        </a:rPr>
                        <m:t> − </m:t>
                      </m:r>
                      <m:sSub>
                        <m:sSubPr>
                          <m:ctrlPr>
                            <a:rPr lang="en-US" altLang="ko-KR" i="1">
                              <a:solidFill>
                                <a:schemeClr val="tx1"/>
                              </a:solidFill>
                              <a:latin typeface="Cambria Math" panose="02040503050406030204" pitchFamily="18" charset="0"/>
                            </a:rPr>
                          </m:ctrlPr>
                        </m:sSubPr>
                        <m:e>
                          <m:r>
                            <a:rPr lang="en-US" altLang="ko-KR" i="1">
                              <a:solidFill>
                                <a:schemeClr val="tx1"/>
                              </a:solidFill>
                              <a:latin typeface="Cambria Math" panose="02040503050406030204" pitchFamily="18" charset="0"/>
                            </a:rPr>
                            <m:t>𝐴</m:t>
                          </m:r>
                        </m:e>
                        <m:sub>
                          <m:r>
                            <a:rPr lang="en-US" altLang="ko-KR" i="1">
                              <a:solidFill>
                                <a:schemeClr val="tx1"/>
                              </a:solidFill>
                              <a:latin typeface="Cambria Math" panose="02040503050406030204" pitchFamily="18" charset="0"/>
                            </a:rPr>
                            <m:t>2</m:t>
                          </m:r>
                        </m:sub>
                      </m:sSub>
                      <m:r>
                        <a:rPr lang="en-US" altLang="ko-KR" i="1">
                          <a:solidFill>
                            <a:schemeClr val="tx1"/>
                          </a:solidFill>
                          <a:latin typeface="Cambria Math" panose="02040503050406030204" pitchFamily="18" charset="0"/>
                        </a:rPr>
                        <m:t>)))</m:t>
                      </m:r>
                    </m:oMath>
                  </m:oMathPara>
                </a14:m>
                <a:endParaRPr lang="ko-KR" altLang="en-US"/>
              </a:p>
            </p:txBody>
          </p:sp>
        </mc:Choice>
        <mc:Fallback xmlns="">
          <p:sp>
            <p:nvSpPr>
              <p:cNvPr id="2" name="직사각형 1">
                <a:extLst>
                  <a:ext uri="{FF2B5EF4-FFF2-40B4-BE49-F238E27FC236}">
                    <a16:creationId xmlns:a16="http://schemas.microsoft.com/office/drawing/2014/main" id="{70415F6D-910B-424B-B6BA-43A46B675114}"/>
                  </a:ext>
                </a:extLst>
              </p:cNvPr>
              <p:cNvSpPr>
                <a:spLocks noRot="1" noChangeAspect="1" noMove="1" noResize="1" noEditPoints="1" noAdjustHandles="1" noChangeArrowheads="1" noChangeShapeType="1" noTextEdit="1"/>
              </p:cNvSpPr>
              <p:nvPr/>
            </p:nvSpPr>
            <p:spPr>
              <a:xfrm>
                <a:off x="626401" y="4721424"/>
                <a:ext cx="3393429" cy="600805"/>
              </a:xfrm>
              <a:prstGeom prst="rect">
                <a:avLst/>
              </a:prstGeom>
              <a:blipFill>
                <a:blip r:embed="rId3"/>
                <a:stretch>
                  <a:fillRect/>
                </a:stretch>
              </a:blipFill>
            </p:spPr>
            <p:txBody>
              <a:bodyPr/>
              <a:lstStyle/>
              <a:p>
                <a:r>
                  <a:rPr lang="ko-KR" altLang="en-US">
                    <a:noFill/>
                  </a:rPr>
                  <a:t> </a:t>
                </a:r>
              </a:p>
            </p:txBody>
          </p:sp>
        </mc:Fallback>
      </mc:AlternateContent>
      <p:sp>
        <p:nvSpPr>
          <p:cNvPr id="3" name="TextBox 2">
            <a:extLst>
              <a:ext uri="{FF2B5EF4-FFF2-40B4-BE49-F238E27FC236}">
                <a16:creationId xmlns:a16="http://schemas.microsoft.com/office/drawing/2014/main" id="{74BE05B2-E10B-4EA4-9A35-DBDDB3BE933D}"/>
              </a:ext>
            </a:extLst>
          </p:cNvPr>
          <p:cNvSpPr txBox="1"/>
          <p:nvPr/>
        </p:nvSpPr>
        <p:spPr>
          <a:xfrm>
            <a:off x="2977791" y="5208616"/>
            <a:ext cx="52129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err</a:t>
            </a:r>
            <a:endParaRPr lang="ko-KR" altLang="en-US">
              <a:solidFill>
                <a:schemeClr val="tx1"/>
              </a:solidFill>
              <a:latin typeface="Consolas" panose="020B0609020204030204" pitchFamily="49" charset="0"/>
            </a:endParaRPr>
          </a:p>
        </p:txBody>
      </p:sp>
      <p:sp>
        <p:nvSpPr>
          <p:cNvPr id="4" name="오른쪽 중괄호 3">
            <a:extLst>
              <a:ext uri="{FF2B5EF4-FFF2-40B4-BE49-F238E27FC236}">
                <a16:creationId xmlns:a16="http://schemas.microsoft.com/office/drawing/2014/main" id="{F2D907C1-2E05-4558-B278-CE08B4C07568}"/>
              </a:ext>
            </a:extLst>
          </p:cNvPr>
          <p:cNvSpPr/>
          <p:nvPr/>
        </p:nvSpPr>
        <p:spPr>
          <a:xfrm rot="5400000">
            <a:off x="3124456" y="4786444"/>
            <a:ext cx="178127" cy="893446"/>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175D9E5D-16A4-48CB-AE66-A0C8ABC44347}"/>
              </a:ext>
            </a:extLst>
          </p:cNvPr>
          <p:cNvSpPr txBox="1"/>
          <p:nvPr/>
        </p:nvSpPr>
        <p:spPr>
          <a:xfrm>
            <a:off x="210998" y="5804965"/>
            <a:ext cx="4224233" cy="584775"/>
          </a:xfrm>
          <a:prstGeom prst="rect">
            <a:avLst/>
          </a:prstGeom>
          <a:noFill/>
        </p:spPr>
        <p:txBody>
          <a:bodyPr wrap="none" rtlCol="0">
            <a:spAutoFit/>
          </a:bodyPr>
          <a:lstStyle/>
          <a:p>
            <a:r>
              <a:rPr lang="en-US" altLang="ko-KR">
                <a:solidFill>
                  <a:schemeClr val="tx1"/>
                </a:solidFill>
                <a:latin typeface="Consolas" panose="020B0609020204030204" pitchFamily="49" charset="0"/>
              </a:rPr>
              <a:t>w2_grad = np.dot(self.a1.T, err) / m</a:t>
            </a:r>
          </a:p>
          <a:p>
            <a:pPr algn="l"/>
            <a:endParaRPr lang="ko-KR" altLang="en-US">
              <a:solidFill>
                <a:schemeClr val="tx1"/>
              </a:solidFill>
              <a:latin typeface="Consolas" panose="020B0609020204030204" pitchFamily="49" charset="0"/>
            </a:endParaRPr>
          </a:p>
        </p:txBody>
      </p:sp>
      <p:sp>
        <p:nvSpPr>
          <p:cNvPr id="6" name="화살표: 아래쪽 5">
            <a:extLst>
              <a:ext uri="{FF2B5EF4-FFF2-40B4-BE49-F238E27FC236}">
                <a16:creationId xmlns:a16="http://schemas.microsoft.com/office/drawing/2014/main" id="{493D9839-A6C4-4902-BFC6-3D1F81A359FA}"/>
              </a:ext>
            </a:extLst>
          </p:cNvPr>
          <p:cNvSpPr/>
          <p:nvPr/>
        </p:nvSpPr>
        <p:spPr>
          <a:xfrm>
            <a:off x="1855609" y="5462803"/>
            <a:ext cx="601440" cy="283169"/>
          </a:xfrm>
          <a:prstGeom prst="down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2" name="직사각형 11">
                <a:extLst>
                  <a:ext uri="{FF2B5EF4-FFF2-40B4-BE49-F238E27FC236}">
                    <a16:creationId xmlns:a16="http://schemas.microsoft.com/office/drawing/2014/main" id="{E7572CDE-B462-4260-961F-D63EC814C0D8}"/>
                  </a:ext>
                </a:extLst>
              </p:cNvPr>
              <p:cNvSpPr/>
              <p:nvPr/>
            </p:nvSpPr>
            <p:spPr>
              <a:xfrm>
                <a:off x="5346418" y="4701171"/>
                <a:ext cx="3264483" cy="60080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ko-KR" i="1">
                              <a:solidFill>
                                <a:srgbClr val="000000"/>
                              </a:solidFill>
                              <a:latin typeface="Cambria Math" panose="02040503050406030204" pitchFamily="18" charset="0"/>
                            </a:rPr>
                          </m:ctrlPr>
                        </m:fPr>
                        <m:num>
                          <m:r>
                            <a:rPr lang="en-US" altLang="ko-KR" i="1">
                              <a:solidFill>
                                <a:srgbClr val="000000"/>
                              </a:solidFill>
                              <a:latin typeface="Cambria Math" panose="02040503050406030204" pitchFamily="18" charset="0"/>
                            </a:rPr>
                            <m:t>𝜕</m:t>
                          </m:r>
                          <m:r>
                            <a:rPr lang="en-US" altLang="ko-KR" i="1">
                              <a:solidFill>
                                <a:srgbClr val="000000"/>
                              </a:solidFill>
                              <a:latin typeface="Cambria Math" panose="02040503050406030204" pitchFamily="18" charset="0"/>
                            </a:rPr>
                            <m:t>𝐿</m:t>
                          </m:r>
                        </m:num>
                        <m:den>
                          <m:r>
                            <a:rPr lang="en-US" altLang="ko-KR" i="1">
                              <a:solidFill>
                                <a:srgbClr val="000000"/>
                              </a:solidFill>
                              <a:latin typeface="Cambria Math" panose="02040503050406030204" pitchFamily="18" charset="0"/>
                            </a:rPr>
                            <m:t>𝜕</m:t>
                          </m:r>
                          <m:sSub>
                            <m:sSubPr>
                              <m:ctrlPr>
                                <a:rPr lang="en-US" altLang="ko-KR" i="1">
                                  <a:solidFill>
                                    <a:srgbClr val="000000"/>
                                  </a:solidFill>
                                  <a:latin typeface="Cambria Math" panose="02040503050406030204" pitchFamily="18" charset="0"/>
                                </a:rPr>
                              </m:ctrlPr>
                            </m:sSubPr>
                            <m:e>
                              <m:r>
                                <a:rPr lang="en-US" altLang="ko-KR" i="1">
                                  <a:solidFill>
                                    <a:srgbClr val="000000"/>
                                  </a:solidFill>
                                  <a:latin typeface="Cambria Math" panose="02040503050406030204" pitchFamily="18" charset="0"/>
                                </a:rPr>
                                <m:t>𝑏</m:t>
                              </m:r>
                            </m:e>
                            <m:sub>
                              <m:r>
                                <a:rPr lang="en-US" altLang="ko-KR" i="1">
                                  <a:solidFill>
                                    <a:srgbClr val="000000"/>
                                  </a:solidFill>
                                  <a:latin typeface="Cambria Math" panose="02040503050406030204" pitchFamily="18" charset="0"/>
                                </a:rPr>
                                <m:t>2</m:t>
                              </m:r>
                            </m:sub>
                          </m:sSub>
                        </m:den>
                      </m:f>
                      <m:r>
                        <a:rPr lang="en-US" altLang="ko-KR" i="1">
                          <a:solidFill>
                            <a:srgbClr val="000000"/>
                          </a:solidFill>
                          <a:latin typeface="Cambria Math" panose="02040503050406030204" pitchFamily="18" charset="0"/>
                        </a:rPr>
                        <m:t>=</m:t>
                      </m:r>
                      <m:f>
                        <m:fPr>
                          <m:ctrlPr>
                            <a:rPr lang="en-US" altLang="ko-KR" i="1">
                              <a:solidFill>
                                <a:srgbClr val="000000"/>
                              </a:solidFill>
                              <a:latin typeface="Cambria Math" panose="02040503050406030204" pitchFamily="18" charset="0"/>
                            </a:rPr>
                          </m:ctrlPr>
                        </m:fPr>
                        <m:num>
                          <m:r>
                            <a:rPr lang="en-US" altLang="ko-KR" i="1">
                              <a:solidFill>
                                <a:srgbClr val="000000"/>
                              </a:solidFill>
                              <a:latin typeface="Cambria Math" panose="02040503050406030204" pitchFamily="18" charset="0"/>
                            </a:rPr>
                            <m:t>𝜕</m:t>
                          </m:r>
                          <m:r>
                            <a:rPr lang="en-US" altLang="ko-KR" i="1">
                              <a:solidFill>
                                <a:srgbClr val="000000"/>
                              </a:solidFill>
                              <a:latin typeface="Cambria Math" panose="02040503050406030204" pitchFamily="18" charset="0"/>
                            </a:rPr>
                            <m:t>𝐿</m:t>
                          </m:r>
                        </m:num>
                        <m:den>
                          <m:r>
                            <a:rPr lang="en-US" altLang="ko-KR" i="1">
                              <a:solidFill>
                                <a:srgbClr val="000000"/>
                              </a:solidFill>
                              <a:latin typeface="Cambria Math" panose="02040503050406030204" pitchFamily="18" charset="0"/>
                            </a:rPr>
                            <m:t>𝜕</m:t>
                          </m:r>
                          <m:sSub>
                            <m:sSubPr>
                              <m:ctrlPr>
                                <a:rPr lang="en-US" altLang="ko-KR" i="1">
                                  <a:solidFill>
                                    <a:srgbClr val="000000"/>
                                  </a:solidFill>
                                  <a:latin typeface="Cambria Math" panose="02040503050406030204" pitchFamily="18" charset="0"/>
                                </a:rPr>
                              </m:ctrlPr>
                            </m:sSubPr>
                            <m:e>
                              <m:r>
                                <a:rPr lang="en-US" altLang="ko-KR" i="1">
                                  <a:solidFill>
                                    <a:srgbClr val="000000"/>
                                  </a:solidFill>
                                  <a:latin typeface="Cambria Math" panose="02040503050406030204" pitchFamily="18" charset="0"/>
                                </a:rPr>
                                <m:t>𝑍</m:t>
                              </m:r>
                            </m:e>
                            <m:sub>
                              <m:r>
                                <a:rPr lang="en-US" altLang="ko-KR" i="1">
                                  <a:solidFill>
                                    <a:srgbClr val="000000"/>
                                  </a:solidFill>
                                  <a:latin typeface="Cambria Math" panose="02040503050406030204" pitchFamily="18" charset="0"/>
                                </a:rPr>
                                <m:t>2</m:t>
                              </m:r>
                            </m:sub>
                          </m:sSub>
                        </m:den>
                      </m:f>
                      <m:f>
                        <m:fPr>
                          <m:ctrlPr>
                            <a:rPr lang="en-US" altLang="ko-KR" i="1">
                              <a:solidFill>
                                <a:srgbClr val="000000"/>
                              </a:solidFill>
                              <a:latin typeface="Cambria Math" panose="02040503050406030204" pitchFamily="18" charset="0"/>
                            </a:rPr>
                          </m:ctrlPr>
                        </m:fPr>
                        <m:num>
                          <m:r>
                            <a:rPr lang="en-US" altLang="ko-KR" i="1">
                              <a:solidFill>
                                <a:srgbClr val="000000"/>
                              </a:solidFill>
                              <a:latin typeface="Cambria Math" panose="02040503050406030204" pitchFamily="18" charset="0"/>
                            </a:rPr>
                            <m:t>𝜕</m:t>
                          </m:r>
                          <m:sSub>
                            <m:sSubPr>
                              <m:ctrlPr>
                                <a:rPr lang="en-US" altLang="ko-KR" i="1">
                                  <a:solidFill>
                                    <a:srgbClr val="000000"/>
                                  </a:solidFill>
                                  <a:latin typeface="Cambria Math" panose="02040503050406030204" pitchFamily="18" charset="0"/>
                                </a:rPr>
                              </m:ctrlPr>
                            </m:sSubPr>
                            <m:e>
                              <m:r>
                                <a:rPr lang="en-US" altLang="ko-KR" i="1">
                                  <a:solidFill>
                                    <a:srgbClr val="000000"/>
                                  </a:solidFill>
                                  <a:latin typeface="Cambria Math" panose="02040503050406030204" pitchFamily="18" charset="0"/>
                                </a:rPr>
                                <m:t>𝑍</m:t>
                              </m:r>
                            </m:e>
                            <m:sub>
                              <m:r>
                                <a:rPr lang="en-US" altLang="ko-KR" i="1">
                                  <a:solidFill>
                                    <a:srgbClr val="000000"/>
                                  </a:solidFill>
                                  <a:latin typeface="Cambria Math" panose="02040503050406030204" pitchFamily="18" charset="0"/>
                                </a:rPr>
                                <m:t>2</m:t>
                              </m:r>
                            </m:sub>
                          </m:sSub>
                        </m:num>
                        <m:den>
                          <m:r>
                            <a:rPr lang="en-US" altLang="ko-KR" i="1">
                              <a:solidFill>
                                <a:srgbClr val="000000"/>
                              </a:solidFill>
                              <a:latin typeface="Cambria Math" panose="02040503050406030204" pitchFamily="18" charset="0"/>
                            </a:rPr>
                            <m:t>𝜕</m:t>
                          </m:r>
                          <m:sSub>
                            <m:sSubPr>
                              <m:ctrlPr>
                                <a:rPr lang="en-US" altLang="ko-KR" i="1">
                                  <a:solidFill>
                                    <a:srgbClr val="000000"/>
                                  </a:solidFill>
                                  <a:latin typeface="Cambria Math" panose="02040503050406030204" pitchFamily="18" charset="0"/>
                                </a:rPr>
                              </m:ctrlPr>
                            </m:sSubPr>
                            <m:e>
                              <m:r>
                                <a:rPr lang="en-US" altLang="ko-KR" i="1">
                                  <a:solidFill>
                                    <a:srgbClr val="000000"/>
                                  </a:solidFill>
                                  <a:latin typeface="Cambria Math" panose="02040503050406030204" pitchFamily="18" charset="0"/>
                                </a:rPr>
                                <m:t>𝑏</m:t>
                              </m:r>
                            </m:e>
                            <m:sub>
                              <m:r>
                                <a:rPr lang="en-US" altLang="ko-KR" i="1">
                                  <a:solidFill>
                                    <a:srgbClr val="000000"/>
                                  </a:solidFill>
                                  <a:latin typeface="Cambria Math" panose="02040503050406030204" pitchFamily="18" charset="0"/>
                                </a:rPr>
                                <m:t>2</m:t>
                              </m:r>
                            </m:sub>
                          </m:sSub>
                        </m:den>
                      </m:f>
                      <m:r>
                        <a:rPr lang="en-US" altLang="ko-KR">
                          <a:solidFill>
                            <a:srgbClr val="000000"/>
                          </a:solidFill>
                          <a:latin typeface="Cambria Math" panose="02040503050406030204" pitchFamily="18" charset="0"/>
                        </a:rPr>
                        <m:t>=</m:t>
                      </m:r>
                      <m:sSup>
                        <m:sSupPr>
                          <m:ctrlPr>
                            <a:rPr lang="en-US" altLang="ko-KR" i="1">
                              <a:solidFill>
                                <a:srgbClr val="000000"/>
                              </a:solidFill>
                              <a:latin typeface="Cambria Math" panose="02040503050406030204" pitchFamily="18" charset="0"/>
                            </a:rPr>
                          </m:ctrlPr>
                        </m:sSupPr>
                        <m:e>
                          <m:r>
                            <a:rPr lang="en-US" altLang="ko-KR" i="1">
                              <a:solidFill>
                                <a:srgbClr val="000000"/>
                              </a:solidFill>
                              <a:latin typeface="Cambria Math" panose="02040503050406030204" pitchFamily="18" charset="0"/>
                            </a:rPr>
                            <m:t>1</m:t>
                          </m:r>
                        </m:e>
                        <m:sup>
                          <m:r>
                            <m:rPr>
                              <m:sty m:val="p"/>
                            </m:rPr>
                            <a:rPr lang="en-US" altLang="ko-KR" i="1">
                              <a:solidFill>
                                <a:srgbClr val="000000"/>
                              </a:solidFill>
                              <a:latin typeface="Cambria Math" panose="02040503050406030204" pitchFamily="18" charset="0"/>
                            </a:rPr>
                            <m:t>T</m:t>
                          </m:r>
                        </m:sup>
                      </m:sSup>
                      <m:r>
                        <a:rPr lang="en-US" altLang="ko-KR" i="1">
                          <a:solidFill>
                            <a:srgbClr val="000000"/>
                          </a:solidFill>
                          <a:latin typeface="Cambria Math" panose="02040503050406030204" pitchFamily="18" charset="0"/>
                        </a:rPr>
                        <m:t>(</m:t>
                      </m:r>
                      <m:r>
                        <a:rPr lang="en-US" altLang="ko-KR" i="1">
                          <a:solidFill>
                            <a:srgbClr val="000000"/>
                          </a:solidFill>
                          <a:latin typeface="Cambria Math" panose="02040503050406030204" pitchFamily="18" charset="0"/>
                          <a:ea typeface="Cambria Math" panose="02040503050406030204" pitchFamily="18" charset="0"/>
                        </a:rPr>
                        <m:t>−</m:t>
                      </m:r>
                      <m:r>
                        <a:rPr lang="en-US" altLang="ko-KR" i="1">
                          <a:solidFill>
                            <a:srgbClr val="000000"/>
                          </a:solidFill>
                          <a:latin typeface="Cambria Math" panose="02040503050406030204" pitchFamily="18" charset="0"/>
                        </a:rPr>
                        <m:t>(</m:t>
                      </m:r>
                      <m:r>
                        <a:rPr lang="en-US" altLang="ko-KR" i="1">
                          <a:solidFill>
                            <a:srgbClr val="000000"/>
                          </a:solidFill>
                          <a:latin typeface="Cambria Math" panose="02040503050406030204" pitchFamily="18" charset="0"/>
                        </a:rPr>
                        <m:t>𝑌</m:t>
                      </m:r>
                      <m:r>
                        <a:rPr lang="en-US" altLang="ko-KR" i="1">
                          <a:solidFill>
                            <a:srgbClr val="000000"/>
                          </a:solidFill>
                          <a:latin typeface="Cambria Math" panose="02040503050406030204" pitchFamily="18" charset="0"/>
                        </a:rPr>
                        <m:t> − </m:t>
                      </m:r>
                      <m:sSub>
                        <m:sSubPr>
                          <m:ctrlPr>
                            <a:rPr lang="en-US" altLang="ko-KR" i="1">
                              <a:solidFill>
                                <a:srgbClr val="000000"/>
                              </a:solidFill>
                              <a:latin typeface="Cambria Math" panose="02040503050406030204" pitchFamily="18" charset="0"/>
                            </a:rPr>
                          </m:ctrlPr>
                        </m:sSubPr>
                        <m:e>
                          <m:r>
                            <a:rPr lang="en-US" altLang="ko-KR" i="1">
                              <a:solidFill>
                                <a:srgbClr val="000000"/>
                              </a:solidFill>
                              <a:latin typeface="Cambria Math" panose="02040503050406030204" pitchFamily="18" charset="0"/>
                            </a:rPr>
                            <m:t>𝐴</m:t>
                          </m:r>
                        </m:e>
                        <m:sub>
                          <m:r>
                            <a:rPr lang="en-US" altLang="ko-KR" i="1">
                              <a:solidFill>
                                <a:srgbClr val="000000"/>
                              </a:solidFill>
                              <a:latin typeface="Cambria Math" panose="02040503050406030204" pitchFamily="18" charset="0"/>
                            </a:rPr>
                            <m:t>2</m:t>
                          </m:r>
                        </m:sub>
                      </m:sSub>
                      <m:r>
                        <a:rPr lang="en-US" altLang="ko-KR" i="1">
                          <a:solidFill>
                            <a:srgbClr val="000000"/>
                          </a:solidFill>
                          <a:latin typeface="Cambria Math" panose="02040503050406030204" pitchFamily="18" charset="0"/>
                        </a:rPr>
                        <m:t>)))</m:t>
                      </m:r>
                    </m:oMath>
                  </m:oMathPara>
                </a14:m>
                <a:endParaRPr lang="ko-KR" altLang="en-US"/>
              </a:p>
            </p:txBody>
          </p:sp>
        </mc:Choice>
        <mc:Fallback xmlns="">
          <p:sp>
            <p:nvSpPr>
              <p:cNvPr id="12" name="직사각형 11">
                <a:extLst>
                  <a:ext uri="{FF2B5EF4-FFF2-40B4-BE49-F238E27FC236}">
                    <a16:creationId xmlns:a16="http://schemas.microsoft.com/office/drawing/2014/main" id="{E7572CDE-B462-4260-961F-D63EC814C0D8}"/>
                  </a:ext>
                </a:extLst>
              </p:cNvPr>
              <p:cNvSpPr>
                <a:spLocks noRot="1" noChangeAspect="1" noMove="1" noResize="1" noEditPoints="1" noAdjustHandles="1" noChangeArrowheads="1" noChangeShapeType="1" noTextEdit="1"/>
              </p:cNvSpPr>
              <p:nvPr/>
            </p:nvSpPr>
            <p:spPr>
              <a:xfrm>
                <a:off x="5346418" y="4701171"/>
                <a:ext cx="3264483" cy="600805"/>
              </a:xfrm>
              <a:prstGeom prst="rect">
                <a:avLst/>
              </a:prstGeom>
              <a:blipFill>
                <a:blip r:embed="rId4"/>
                <a:stretch>
                  <a:fillRect/>
                </a:stretch>
              </a:blipFill>
            </p:spPr>
            <p:txBody>
              <a:bodyPr/>
              <a:lstStyle/>
              <a:p>
                <a:r>
                  <a:rPr lang="ko-KR" altLang="en-US">
                    <a:noFill/>
                  </a:rPr>
                  <a:t> </a:t>
                </a:r>
              </a:p>
            </p:txBody>
          </p:sp>
        </mc:Fallback>
      </mc:AlternateContent>
      <p:sp>
        <p:nvSpPr>
          <p:cNvPr id="13" name="TextBox 12">
            <a:extLst>
              <a:ext uri="{FF2B5EF4-FFF2-40B4-BE49-F238E27FC236}">
                <a16:creationId xmlns:a16="http://schemas.microsoft.com/office/drawing/2014/main" id="{9C5DE39E-C628-46E6-8277-D11539D983D5}"/>
              </a:ext>
            </a:extLst>
          </p:cNvPr>
          <p:cNvSpPr txBox="1"/>
          <p:nvPr/>
        </p:nvSpPr>
        <p:spPr>
          <a:xfrm>
            <a:off x="7558945" y="5204789"/>
            <a:ext cx="52129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err</a:t>
            </a:r>
            <a:endParaRPr lang="ko-KR" altLang="en-US">
              <a:solidFill>
                <a:schemeClr val="tx1"/>
              </a:solidFill>
              <a:latin typeface="Consolas" panose="020B0609020204030204" pitchFamily="49" charset="0"/>
            </a:endParaRPr>
          </a:p>
        </p:txBody>
      </p:sp>
      <p:sp>
        <p:nvSpPr>
          <p:cNvPr id="14" name="오른쪽 중괄호 13">
            <a:extLst>
              <a:ext uri="{FF2B5EF4-FFF2-40B4-BE49-F238E27FC236}">
                <a16:creationId xmlns:a16="http://schemas.microsoft.com/office/drawing/2014/main" id="{749D2AFE-CA40-474B-BAB9-504018C24E04}"/>
              </a:ext>
            </a:extLst>
          </p:cNvPr>
          <p:cNvSpPr/>
          <p:nvPr/>
        </p:nvSpPr>
        <p:spPr>
          <a:xfrm rot="5400000">
            <a:off x="7730532" y="4738016"/>
            <a:ext cx="178125" cy="949796"/>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3AE1E8E3-1A8F-4CD8-BD40-908A31417463}"/>
              </a:ext>
            </a:extLst>
          </p:cNvPr>
          <p:cNvSpPr txBox="1"/>
          <p:nvPr/>
        </p:nvSpPr>
        <p:spPr>
          <a:xfrm>
            <a:off x="4931015" y="5784712"/>
            <a:ext cx="2989921" cy="584775"/>
          </a:xfrm>
          <a:prstGeom prst="rect">
            <a:avLst/>
          </a:prstGeom>
          <a:noFill/>
        </p:spPr>
        <p:txBody>
          <a:bodyPr wrap="none" rtlCol="0">
            <a:spAutoFit/>
          </a:bodyPr>
          <a:lstStyle/>
          <a:p>
            <a:r>
              <a:rPr lang="en-US" altLang="ko-KR">
                <a:solidFill>
                  <a:schemeClr val="tx1"/>
                </a:solidFill>
                <a:latin typeface="Consolas" panose="020B0609020204030204" pitchFamily="49" charset="0"/>
              </a:rPr>
              <a:t>b2_grad = np.sum(err) / m</a:t>
            </a:r>
          </a:p>
          <a:p>
            <a:pPr algn="l"/>
            <a:endParaRPr lang="ko-KR" altLang="en-US">
              <a:solidFill>
                <a:schemeClr val="tx1"/>
              </a:solidFill>
              <a:latin typeface="Consolas" panose="020B0609020204030204" pitchFamily="49" charset="0"/>
            </a:endParaRPr>
          </a:p>
        </p:txBody>
      </p:sp>
      <p:sp>
        <p:nvSpPr>
          <p:cNvPr id="16" name="화살표: 아래쪽 15">
            <a:extLst>
              <a:ext uri="{FF2B5EF4-FFF2-40B4-BE49-F238E27FC236}">
                <a16:creationId xmlns:a16="http://schemas.microsoft.com/office/drawing/2014/main" id="{0C3FD1A3-40D4-44EA-BCD6-2750F622D266}"/>
              </a:ext>
            </a:extLst>
          </p:cNvPr>
          <p:cNvSpPr/>
          <p:nvPr/>
        </p:nvSpPr>
        <p:spPr>
          <a:xfrm>
            <a:off x="6575626" y="5442550"/>
            <a:ext cx="601440" cy="283169"/>
          </a:xfrm>
          <a:prstGeom prst="down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41435354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머신 러닝</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8" name="직사각형 7">
            <a:extLst>
              <a:ext uri="{FF2B5EF4-FFF2-40B4-BE49-F238E27FC236}">
                <a16:creationId xmlns:a16="http://schemas.microsoft.com/office/drawing/2014/main" id="{EAF2B61F-9C0D-4FE1-B0E4-9B1E6709AC5B}"/>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Types of supervised learning</a:t>
            </a:r>
            <a:endParaRPr lang="ko-KR" altLang="en-US" sz="2800">
              <a:solidFill>
                <a:schemeClr val="tx1"/>
              </a:solidFill>
              <a:latin typeface="고도 M" panose="02000503000000020004" pitchFamily="2" charset="-127"/>
              <a:ea typeface="고도 M" panose="02000503000000020004" pitchFamily="2" charset="-127"/>
            </a:endParaRPr>
          </a:p>
        </p:txBody>
      </p:sp>
      <p:sp>
        <p:nvSpPr>
          <p:cNvPr id="21" name="직사각형 20">
            <a:extLst>
              <a:ext uri="{FF2B5EF4-FFF2-40B4-BE49-F238E27FC236}">
                <a16:creationId xmlns:a16="http://schemas.microsoft.com/office/drawing/2014/main" id="{D2C1CDB2-8E11-46B9-894F-CE3AC43E53CA}"/>
              </a:ext>
            </a:extLst>
          </p:cNvPr>
          <p:cNvSpPr/>
          <p:nvPr/>
        </p:nvSpPr>
        <p:spPr>
          <a:xfrm>
            <a:off x="1511087" y="2143486"/>
            <a:ext cx="7418814" cy="3108543"/>
          </a:xfrm>
          <a:prstGeom prst="rect">
            <a:avLst/>
          </a:prstGeom>
        </p:spPr>
        <p:txBody>
          <a:bodyPr wrap="square">
            <a:spAutoFit/>
          </a:bodyPr>
          <a:lstStyle/>
          <a:p>
            <a:pPr marL="342900" indent="-342900">
              <a:buFont typeface="Wingdings" panose="05000000000000000000" pitchFamily="2" charset="2"/>
              <a:buChar char="l"/>
            </a:pPr>
            <a:r>
              <a:rPr lang="ko-KR" altLang="en-US" sz="2400">
                <a:solidFill>
                  <a:schemeClr val="tx1"/>
                </a:solidFill>
                <a:latin typeface="고도 M" panose="02000503000000020004" pitchFamily="2" charset="-127"/>
                <a:ea typeface="고도 M" panose="02000503000000020004" pitchFamily="2" charset="-127"/>
              </a:rPr>
              <a:t>시험 점수 예측 </a:t>
            </a:r>
            <a:r>
              <a:rPr lang="en-US" altLang="ko-KR" sz="24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이전 시험에서 점수와 공부 시간</a:t>
            </a:r>
          </a:p>
          <a:p>
            <a:pPr marL="800100" lvl="1" indent="-342900">
              <a:buFont typeface="Wingdings" panose="05000000000000000000" pitchFamily="2" charset="2"/>
              <a:buChar char="§"/>
            </a:pPr>
            <a:r>
              <a:rPr lang="en-US" altLang="ko-KR" sz="2000">
                <a:solidFill>
                  <a:schemeClr val="tx1"/>
                </a:solidFill>
                <a:latin typeface="고도 M" panose="02000503000000020004" pitchFamily="2" charset="-127"/>
                <a:ea typeface="고도 M" panose="02000503000000020004" pitchFamily="2" charset="-127"/>
              </a:rPr>
              <a:t>regression - </a:t>
            </a:r>
            <a:r>
              <a:rPr lang="ko-KR" altLang="en-US" sz="2000">
                <a:solidFill>
                  <a:schemeClr val="tx1"/>
                </a:solidFill>
                <a:latin typeface="고도 M" panose="02000503000000020004" pitchFamily="2" charset="-127"/>
                <a:ea typeface="고도 M" panose="02000503000000020004" pitchFamily="2" charset="-127"/>
              </a:rPr>
              <a:t>회귀</a:t>
            </a:r>
            <a:endParaRPr lang="en-US" altLang="ko-KR" sz="2000">
              <a:solidFill>
                <a:schemeClr val="tx1"/>
              </a:solidFill>
              <a:latin typeface="고도 M" panose="02000503000000020004" pitchFamily="2" charset="-127"/>
              <a:ea typeface="고도 M" panose="02000503000000020004" pitchFamily="2" charset="-127"/>
            </a:endParaRPr>
          </a:p>
          <a:p>
            <a:pPr marL="800100" lvl="1" indent="-342900">
              <a:buFont typeface="Wingdings" panose="05000000000000000000" pitchFamily="2" charset="2"/>
              <a:buChar char="§"/>
            </a:pPr>
            <a:endParaRPr lang="en-US" altLang="ko-KR" sz="20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ko-KR" altLang="en-US" sz="2400">
                <a:solidFill>
                  <a:schemeClr val="tx1"/>
                </a:solidFill>
                <a:latin typeface="고도 M" panose="02000503000000020004" pitchFamily="2" charset="-127"/>
                <a:ea typeface="고도 M" panose="02000503000000020004" pitchFamily="2" charset="-127"/>
              </a:rPr>
              <a:t>이메일 스팸 필터 </a:t>
            </a:r>
            <a:r>
              <a:rPr lang="en-US" altLang="ko-KR" sz="24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라벨이 있는 학습</a:t>
            </a:r>
            <a:r>
              <a:rPr lang="en-US" altLang="ko-KR" sz="24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스팸 또는 햄 </a:t>
            </a:r>
            <a:r>
              <a:rPr lang="en-US" altLang="ko-KR" sz="2400">
                <a:solidFill>
                  <a:schemeClr val="tx1"/>
                </a:solidFill>
                <a:latin typeface="고도 M" panose="02000503000000020004" pitchFamily="2" charset="-127"/>
                <a:ea typeface="고도 M" panose="02000503000000020004" pitchFamily="2" charset="-127"/>
              </a:rPr>
              <a:t>)</a:t>
            </a:r>
          </a:p>
          <a:p>
            <a:pPr marL="800100" lvl="1" indent="-342900">
              <a:buFont typeface="Wingdings" panose="05000000000000000000" pitchFamily="2" charset="2"/>
              <a:buChar char="§"/>
            </a:pPr>
            <a:r>
              <a:rPr lang="en-US" altLang="ko-KR" sz="2000">
                <a:solidFill>
                  <a:schemeClr val="tx1"/>
                </a:solidFill>
                <a:latin typeface="고도 M" panose="02000503000000020004" pitchFamily="2" charset="-127"/>
                <a:ea typeface="고도 M" panose="02000503000000020004" pitchFamily="2" charset="-127"/>
              </a:rPr>
              <a:t>binary classification - </a:t>
            </a:r>
            <a:r>
              <a:rPr lang="ko-KR" altLang="en-US" sz="2000">
                <a:solidFill>
                  <a:schemeClr val="tx1"/>
                </a:solidFill>
                <a:latin typeface="고도 M" panose="02000503000000020004" pitchFamily="2" charset="-127"/>
                <a:ea typeface="고도 M" panose="02000503000000020004" pitchFamily="2" charset="-127"/>
              </a:rPr>
              <a:t>이진 분류</a:t>
            </a:r>
            <a:endParaRPr lang="en-US" altLang="ko-KR" sz="20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endParaRPr lang="en-US" altLang="ko-KR" sz="20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ko-KR" altLang="en-US" sz="2400">
                <a:solidFill>
                  <a:schemeClr val="tx1"/>
                </a:solidFill>
                <a:latin typeface="고도 M" panose="02000503000000020004" pitchFamily="2" charset="-127"/>
                <a:ea typeface="고도 M" panose="02000503000000020004" pitchFamily="2" charset="-127"/>
              </a:rPr>
              <a:t>이미지 </a:t>
            </a:r>
            <a:r>
              <a:rPr lang="ko-KR" altLang="en-US" sz="2400" err="1">
                <a:solidFill>
                  <a:schemeClr val="tx1"/>
                </a:solidFill>
                <a:latin typeface="고도 M" panose="02000503000000020004" pitchFamily="2" charset="-127"/>
                <a:ea typeface="고도 M" panose="02000503000000020004" pitchFamily="2" charset="-127"/>
              </a:rPr>
              <a:t>라벨링</a:t>
            </a:r>
            <a:r>
              <a:rPr lang="ko-KR" altLang="en-US" sz="2400">
                <a:solidFill>
                  <a:schemeClr val="tx1"/>
                </a:solidFill>
                <a:latin typeface="고도 M" panose="02000503000000020004" pitchFamily="2" charset="-127"/>
                <a:ea typeface="고도 M" panose="02000503000000020004" pitchFamily="2" charset="-127"/>
              </a:rPr>
              <a:t> </a:t>
            </a:r>
            <a:r>
              <a:rPr lang="en-US" altLang="ko-KR" sz="24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태그가 있는 이미지로 부터 학습</a:t>
            </a:r>
            <a:endParaRPr lang="en-US" altLang="ko-KR" sz="2400">
              <a:solidFill>
                <a:schemeClr val="tx1"/>
              </a:solidFill>
              <a:latin typeface="고도 M" panose="02000503000000020004" pitchFamily="2" charset="-127"/>
              <a:ea typeface="고도 M" panose="02000503000000020004" pitchFamily="2" charset="-127"/>
            </a:endParaRPr>
          </a:p>
          <a:p>
            <a:pPr marL="800100" lvl="1" indent="-342900">
              <a:buFont typeface="Wingdings" panose="05000000000000000000" pitchFamily="2" charset="2"/>
              <a:buChar char="§"/>
            </a:pPr>
            <a:r>
              <a:rPr lang="en-US" altLang="ko-KR" sz="2000">
                <a:solidFill>
                  <a:schemeClr val="tx1"/>
                </a:solidFill>
                <a:latin typeface="고도 M" panose="02000503000000020004" pitchFamily="2" charset="-127"/>
                <a:ea typeface="고도 M" panose="02000503000000020004" pitchFamily="2" charset="-127"/>
              </a:rPr>
              <a:t>multi-label classification - </a:t>
            </a:r>
            <a:r>
              <a:rPr lang="ko-KR" altLang="en-US" sz="2000">
                <a:solidFill>
                  <a:schemeClr val="tx1"/>
                </a:solidFill>
                <a:latin typeface="고도 M" panose="02000503000000020004" pitchFamily="2" charset="-127"/>
                <a:ea typeface="고도 M" panose="02000503000000020004" pitchFamily="2" charset="-127"/>
              </a:rPr>
              <a:t>다중 분류</a:t>
            </a:r>
            <a:endParaRPr lang="en-US" altLang="ko-KR" sz="2000">
              <a:solidFill>
                <a:schemeClr val="tx1"/>
              </a:solidFill>
              <a:latin typeface="고도 M" panose="02000503000000020004" pitchFamily="2" charset="-127"/>
              <a:ea typeface="고도 M" panose="02000503000000020004" pitchFamily="2" charset="-127"/>
            </a:endParaRPr>
          </a:p>
          <a:p>
            <a:pPr lvl="1"/>
            <a:endParaRPr lang="en-US" altLang="ko-KR" sz="20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35672243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sp>
        <p:nvSpPr>
          <p:cNvPr id="41" name="TextBox 40">
            <a:extLst>
              <a:ext uri="{FF2B5EF4-FFF2-40B4-BE49-F238E27FC236}">
                <a16:creationId xmlns:a16="http://schemas.microsoft.com/office/drawing/2014/main" id="{7EB59C57-7456-46BB-BFE9-6F9B29CEB6E9}"/>
              </a:ext>
            </a:extLst>
          </p:cNvPr>
          <p:cNvSpPr txBox="1"/>
          <p:nvPr/>
        </p:nvSpPr>
        <p:spPr>
          <a:xfrm>
            <a:off x="574489" y="1204271"/>
            <a:ext cx="2562240"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backprop() </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함수 수정</a:t>
            </a:r>
          </a:p>
        </p:txBody>
      </p:sp>
      <p:sp>
        <p:nvSpPr>
          <p:cNvPr id="69" name="직사각형 68">
            <a:extLst>
              <a:ext uri="{FF2B5EF4-FFF2-40B4-BE49-F238E27FC236}">
                <a16:creationId xmlns:a16="http://schemas.microsoft.com/office/drawing/2014/main" id="{AEBF12F5-8557-49B6-A8D7-F6EF2347E684}"/>
              </a:ext>
            </a:extLst>
          </p:cNvPr>
          <p:cNvSpPr/>
          <p:nvPr/>
        </p:nvSpPr>
        <p:spPr>
          <a:xfrm>
            <a:off x="855466" y="1658235"/>
            <a:ext cx="8635665" cy="2800767"/>
          </a:xfrm>
          <a:prstGeom prst="rect">
            <a:avLst/>
          </a:prstGeom>
          <a:solidFill>
            <a:srgbClr val="E2E2F6"/>
          </a:solidFill>
        </p:spPr>
        <p:txBody>
          <a:bodyPr wrap="square">
            <a:spAutoFit/>
          </a:bodyPr>
          <a:lstStyle/>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def backprop(self, x, err):</a:t>
            </a:r>
          </a:p>
          <a:p>
            <a:r>
              <a:rPr lang="en-US" altLang="ko-KR">
                <a:solidFill>
                  <a:schemeClr val="tx1"/>
                </a:solidFill>
                <a:latin typeface="Consolas" panose="020B0609020204030204" pitchFamily="49" charset="0"/>
              </a:rPr>
              <a:t>        m = len(x)       # </a:t>
            </a:r>
            <a:r>
              <a:rPr lang="ko-KR" altLang="en-US">
                <a:solidFill>
                  <a:schemeClr val="tx1"/>
                </a:solidFill>
                <a:latin typeface="Consolas" panose="020B0609020204030204" pitchFamily="49" charset="0"/>
              </a:rPr>
              <a:t>샘플 개수</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 </a:t>
            </a:r>
            <a:r>
              <a:rPr lang="ko-KR" altLang="en-US">
                <a:solidFill>
                  <a:schemeClr val="tx1"/>
                </a:solidFill>
                <a:latin typeface="Consolas" panose="020B0609020204030204" pitchFamily="49" charset="0"/>
              </a:rPr>
              <a:t>출력층의 가중치와 절편에 대한 그래디언트를 계산합니다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w2_grad = np.dot(self.a1.T, err) / m</a:t>
            </a:r>
          </a:p>
          <a:p>
            <a:r>
              <a:rPr lang="en-US" altLang="ko-KR">
                <a:solidFill>
                  <a:schemeClr val="tx1"/>
                </a:solidFill>
                <a:latin typeface="Consolas" panose="020B0609020204030204" pitchFamily="49" charset="0"/>
              </a:rPr>
              <a:t>        b2_grad = np.sum(err) / m</a:t>
            </a:r>
          </a:p>
          <a:p>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시그모이드 함수까지 그래디언트를 계산합니다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err_to_hidden = np.dot(err, self.w2.T) * self.a1 * (1 - self.a1)</a:t>
            </a:r>
          </a:p>
          <a:p>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은닉층의 가중치와 절편에 대한 그래디언트를 계산합니다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w1_grad = np.dot(x.T, err_to_hidden) / m</a:t>
            </a:r>
          </a:p>
          <a:p>
            <a:r>
              <a:rPr lang="en-US" altLang="ko-KR">
                <a:solidFill>
                  <a:schemeClr val="tx1"/>
                </a:solidFill>
                <a:latin typeface="Consolas" panose="020B0609020204030204" pitchFamily="49" charset="0"/>
              </a:rPr>
              <a:t>        b1_grad = np.sum(err_to_hidden, axis=0) / m</a:t>
            </a:r>
          </a:p>
          <a:p>
            <a:r>
              <a:rPr lang="en-US" altLang="ko-KR">
                <a:solidFill>
                  <a:schemeClr val="tx1"/>
                </a:solidFill>
                <a:latin typeface="Consolas" panose="020B0609020204030204" pitchFamily="49" charset="0"/>
              </a:rPr>
              <a:t>        return w1_grad, b1_grad, w2_grad, b2_grad</a:t>
            </a: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2" name="직사각형 1">
                <a:extLst>
                  <a:ext uri="{FF2B5EF4-FFF2-40B4-BE49-F238E27FC236}">
                    <a16:creationId xmlns:a16="http://schemas.microsoft.com/office/drawing/2014/main" id="{70415F6D-910B-424B-B6BA-43A46B675114}"/>
                  </a:ext>
                </a:extLst>
              </p:cNvPr>
              <p:cNvSpPr/>
              <p:nvPr/>
            </p:nvSpPr>
            <p:spPr>
              <a:xfrm>
                <a:off x="626401" y="4721424"/>
                <a:ext cx="5846216" cy="60080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ko-KR" b="1" i="1">
                              <a:solidFill>
                                <a:srgbClr val="000000"/>
                              </a:solidFill>
                              <a:latin typeface="Cambria Math" panose="02040503050406030204" pitchFamily="18" charset="0"/>
                              <a:ea typeface="Cambria Math" panose="02040503050406030204" pitchFamily="18" charset="0"/>
                            </a:rPr>
                          </m:ctrlPr>
                        </m:fPr>
                        <m:num>
                          <m:r>
                            <a:rPr lang="en-US" altLang="ko-KR" b="1" i="1">
                              <a:solidFill>
                                <a:srgbClr val="000000"/>
                              </a:solidFill>
                              <a:latin typeface="Cambria Math" panose="02040503050406030204" pitchFamily="18" charset="0"/>
                              <a:ea typeface="Cambria Math" panose="02040503050406030204" pitchFamily="18" charset="0"/>
                            </a:rPr>
                            <m:t>𝝏</m:t>
                          </m:r>
                          <m:r>
                            <a:rPr lang="en-US" altLang="ko-KR" b="1" i="1">
                              <a:solidFill>
                                <a:srgbClr val="000000"/>
                              </a:solidFill>
                              <a:latin typeface="Cambria Math" panose="02040503050406030204" pitchFamily="18" charset="0"/>
                              <a:ea typeface="Cambria Math" panose="02040503050406030204" pitchFamily="18" charset="0"/>
                            </a:rPr>
                            <m:t>𝑳</m:t>
                          </m:r>
                        </m:num>
                        <m:den>
                          <m:r>
                            <a:rPr lang="en-US" altLang="ko-KR" b="1" i="1">
                              <a:solidFill>
                                <a:srgbClr val="000000"/>
                              </a:solidFill>
                              <a:latin typeface="Cambria Math" panose="02040503050406030204" pitchFamily="18" charset="0"/>
                              <a:ea typeface="Cambria Math" panose="02040503050406030204" pitchFamily="18" charset="0"/>
                            </a:rPr>
                            <m:t>𝝏</m:t>
                          </m:r>
                          <m:sSub>
                            <m:sSubPr>
                              <m:ctrlPr>
                                <a:rPr lang="en-US" altLang="ko-KR" b="1" i="1">
                                  <a:solidFill>
                                    <a:srgbClr val="000000"/>
                                  </a:solidFill>
                                  <a:latin typeface="Cambria Math" panose="02040503050406030204" pitchFamily="18" charset="0"/>
                                  <a:ea typeface="Cambria Math" panose="02040503050406030204" pitchFamily="18" charset="0"/>
                                </a:rPr>
                              </m:ctrlPr>
                            </m:sSubPr>
                            <m:e>
                              <m:r>
                                <a:rPr lang="en-US" altLang="ko-KR" b="1" i="1">
                                  <a:solidFill>
                                    <a:srgbClr val="000000"/>
                                  </a:solidFill>
                                  <a:latin typeface="Cambria Math" panose="02040503050406030204" pitchFamily="18" charset="0"/>
                                  <a:ea typeface="Cambria Math" panose="02040503050406030204" pitchFamily="18" charset="0"/>
                                </a:rPr>
                                <m:t>𝑾</m:t>
                              </m:r>
                            </m:e>
                            <m:sub>
                              <m:r>
                                <a:rPr lang="en-US" altLang="ko-KR" b="1" i="1">
                                  <a:solidFill>
                                    <a:srgbClr val="000000"/>
                                  </a:solidFill>
                                  <a:latin typeface="Cambria Math" panose="02040503050406030204" pitchFamily="18" charset="0"/>
                                  <a:ea typeface="Cambria Math" panose="02040503050406030204" pitchFamily="18" charset="0"/>
                                </a:rPr>
                                <m:t>𝟏</m:t>
                              </m:r>
                            </m:sub>
                          </m:sSub>
                        </m:den>
                      </m:f>
                      <m:r>
                        <a:rPr lang="en-US" altLang="ko-KR" b="1" i="1">
                          <a:solidFill>
                            <a:srgbClr val="000000"/>
                          </a:solidFill>
                          <a:latin typeface="Cambria Math" panose="02040503050406030204" pitchFamily="18" charset="0"/>
                          <a:ea typeface="Cambria Math" panose="02040503050406030204" pitchFamily="18" charset="0"/>
                        </a:rPr>
                        <m:t>=</m:t>
                      </m:r>
                      <m:f>
                        <m:fPr>
                          <m:ctrlPr>
                            <a:rPr lang="en-US" altLang="ko-KR" b="1" i="1">
                              <a:solidFill>
                                <a:srgbClr val="000000"/>
                              </a:solidFill>
                              <a:latin typeface="Cambria Math" panose="02040503050406030204" pitchFamily="18" charset="0"/>
                              <a:ea typeface="Cambria Math" panose="02040503050406030204" pitchFamily="18" charset="0"/>
                            </a:rPr>
                          </m:ctrlPr>
                        </m:fPr>
                        <m:num>
                          <m:r>
                            <a:rPr lang="en-US" altLang="ko-KR" b="1" i="1">
                              <a:solidFill>
                                <a:srgbClr val="000000"/>
                              </a:solidFill>
                              <a:latin typeface="Cambria Math" panose="02040503050406030204" pitchFamily="18" charset="0"/>
                              <a:ea typeface="Cambria Math" panose="02040503050406030204" pitchFamily="18" charset="0"/>
                            </a:rPr>
                            <m:t>𝝏</m:t>
                          </m:r>
                          <m:r>
                            <a:rPr lang="en-US" altLang="ko-KR" b="1" i="1">
                              <a:solidFill>
                                <a:srgbClr val="000000"/>
                              </a:solidFill>
                              <a:latin typeface="Cambria Math" panose="02040503050406030204" pitchFamily="18" charset="0"/>
                              <a:ea typeface="Cambria Math" panose="02040503050406030204" pitchFamily="18" charset="0"/>
                            </a:rPr>
                            <m:t>𝑳</m:t>
                          </m:r>
                        </m:num>
                        <m:den>
                          <m:r>
                            <a:rPr lang="en-US" altLang="ko-KR" b="1" i="1">
                              <a:solidFill>
                                <a:srgbClr val="000000"/>
                              </a:solidFill>
                              <a:latin typeface="Cambria Math" panose="02040503050406030204" pitchFamily="18" charset="0"/>
                              <a:ea typeface="Cambria Math" panose="02040503050406030204" pitchFamily="18" charset="0"/>
                            </a:rPr>
                            <m:t>𝝏</m:t>
                          </m:r>
                          <m:sSub>
                            <m:sSubPr>
                              <m:ctrlPr>
                                <a:rPr lang="en-US" altLang="ko-KR" b="1" i="1">
                                  <a:solidFill>
                                    <a:srgbClr val="000000"/>
                                  </a:solidFill>
                                  <a:latin typeface="Cambria Math" panose="02040503050406030204" pitchFamily="18" charset="0"/>
                                  <a:ea typeface="Cambria Math" panose="02040503050406030204" pitchFamily="18" charset="0"/>
                                </a:rPr>
                              </m:ctrlPr>
                            </m:sSubPr>
                            <m:e>
                              <m:r>
                                <a:rPr lang="en-US" altLang="ko-KR" b="1" i="1">
                                  <a:solidFill>
                                    <a:srgbClr val="000000"/>
                                  </a:solidFill>
                                  <a:latin typeface="Cambria Math" panose="02040503050406030204" pitchFamily="18" charset="0"/>
                                  <a:ea typeface="Cambria Math" panose="02040503050406030204" pitchFamily="18" charset="0"/>
                                </a:rPr>
                                <m:t>𝒁</m:t>
                              </m:r>
                            </m:e>
                            <m:sub>
                              <m:r>
                                <a:rPr lang="en-US" altLang="ko-KR" b="1" i="1">
                                  <a:solidFill>
                                    <a:srgbClr val="000000"/>
                                  </a:solidFill>
                                  <a:latin typeface="Cambria Math" panose="02040503050406030204" pitchFamily="18" charset="0"/>
                                  <a:ea typeface="Cambria Math" panose="02040503050406030204" pitchFamily="18" charset="0"/>
                                </a:rPr>
                                <m:t>𝟐</m:t>
                              </m:r>
                            </m:sub>
                          </m:sSub>
                        </m:den>
                      </m:f>
                      <m:f>
                        <m:fPr>
                          <m:ctrlPr>
                            <a:rPr lang="en-US" altLang="ko-KR" b="1" i="1">
                              <a:solidFill>
                                <a:srgbClr val="000000"/>
                              </a:solidFill>
                              <a:latin typeface="Cambria Math" panose="02040503050406030204" pitchFamily="18" charset="0"/>
                              <a:ea typeface="Cambria Math" panose="02040503050406030204" pitchFamily="18" charset="0"/>
                            </a:rPr>
                          </m:ctrlPr>
                        </m:fPr>
                        <m:num>
                          <m:r>
                            <a:rPr lang="en-US" altLang="ko-KR" b="1" i="1">
                              <a:solidFill>
                                <a:srgbClr val="000000"/>
                              </a:solidFill>
                              <a:latin typeface="Cambria Math" panose="02040503050406030204" pitchFamily="18" charset="0"/>
                              <a:ea typeface="Cambria Math" panose="02040503050406030204" pitchFamily="18" charset="0"/>
                            </a:rPr>
                            <m:t>𝝏</m:t>
                          </m:r>
                          <m:sSub>
                            <m:sSubPr>
                              <m:ctrlPr>
                                <a:rPr lang="en-US" altLang="ko-KR" b="1" i="1">
                                  <a:solidFill>
                                    <a:srgbClr val="000000"/>
                                  </a:solidFill>
                                  <a:latin typeface="Cambria Math" panose="02040503050406030204" pitchFamily="18" charset="0"/>
                                  <a:ea typeface="Cambria Math" panose="02040503050406030204" pitchFamily="18" charset="0"/>
                                </a:rPr>
                              </m:ctrlPr>
                            </m:sSubPr>
                            <m:e>
                              <m:r>
                                <a:rPr lang="en-US" altLang="ko-KR" b="1" i="1">
                                  <a:solidFill>
                                    <a:srgbClr val="000000"/>
                                  </a:solidFill>
                                  <a:latin typeface="Cambria Math" panose="02040503050406030204" pitchFamily="18" charset="0"/>
                                  <a:ea typeface="Cambria Math" panose="02040503050406030204" pitchFamily="18" charset="0"/>
                                </a:rPr>
                                <m:t>𝒁</m:t>
                              </m:r>
                            </m:e>
                            <m:sub>
                              <m:r>
                                <a:rPr lang="en-US" altLang="ko-KR" b="1" i="1">
                                  <a:solidFill>
                                    <a:srgbClr val="000000"/>
                                  </a:solidFill>
                                  <a:latin typeface="Cambria Math" panose="02040503050406030204" pitchFamily="18" charset="0"/>
                                  <a:ea typeface="Cambria Math" panose="02040503050406030204" pitchFamily="18" charset="0"/>
                                </a:rPr>
                                <m:t>𝟐</m:t>
                              </m:r>
                            </m:sub>
                          </m:sSub>
                        </m:num>
                        <m:den>
                          <m:r>
                            <a:rPr lang="en-US" altLang="ko-KR" b="1" i="1">
                              <a:solidFill>
                                <a:srgbClr val="000000"/>
                              </a:solidFill>
                              <a:latin typeface="Cambria Math" panose="02040503050406030204" pitchFamily="18" charset="0"/>
                              <a:ea typeface="Cambria Math" panose="02040503050406030204" pitchFamily="18" charset="0"/>
                            </a:rPr>
                            <m:t>𝝏</m:t>
                          </m:r>
                          <m:sSub>
                            <m:sSubPr>
                              <m:ctrlPr>
                                <a:rPr lang="en-US" altLang="ko-KR" b="1" i="1">
                                  <a:solidFill>
                                    <a:srgbClr val="000000"/>
                                  </a:solidFill>
                                  <a:latin typeface="Cambria Math" panose="02040503050406030204" pitchFamily="18" charset="0"/>
                                  <a:ea typeface="Cambria Math" panose="02040503050406030204" pitchFamily="18" charset="0"/>
                                </a:rPr>
                              </m:ctrlPr>
                            </m:sSubPr>
                            <m:e>
                              <m:r>
                                <a:rPr lang="en-US" altLang="ko-KR" b="1" i="1">
                                  <a:solidFill>
                                    <a:srgbClr val="000000"/>
                                  </a:solidFill>
                                  <a:latin typeface="Cambria Math" panose="02040503050406030204" pitchFamily="18" charset="0"/>
                                  <a:ea typeface="Cambria Math" panose="02040503050406030204" pitchFamily="18" charset="0"/>
                                </a:rPr>
                                <m:t>𝑨</m:t>
                              </m:r>
                            </m:e>
                            <m:sub>
                              <m:r>
                                <a:rPr lang="en-US" altLang="ko-KR" b="1" i="1">
                                  <a:solidFill>
                                    <a:srgbClr val="000000"/>
                                  </a:solidFill>
                                  <a:latin typeface="Cambria Math" panose="02040503050406030204" pitchFamily="18" charset="0"/>
                                  <a:ea typeface="Cambria Math" panose="02040503050406030204" pitchFamily="18" charset="0"/>
                                </a:rPr>
                                <m:t>𝟏</m:t>
                              </m:r>
                            </m:sub>
                          </m:sSub>
                        </m:den>
                      </m:f>
                      <m:f>
                        <m:fPr>
                          <m:ctrlPr>
                            <a:rPr lang="en-US" altLang="ko-KR" b="1" i="1">
                              <a:solidFill>
                                <a:srgbClr val="000000"/>
                              </a:solidFill>
                              <a:latin typeface="Cambria Math" panose="02040503050406030204" pitchFamily="18" charset="0"/>
                              <a:ea typeface="Cambria Math" panose="02040503050406030204" pitchFamily="18" charset="0"/>
                            </a:rPr>
                          </m:ctrlPr>
                        </m:fPr>
                        <m:num>
                          <m:r>
                            <a:rPr lang="en-US" altLang="ko-KR" b="1" i="1">
                              <a:solidFill>
                                <a:srgbClr val="000000"/>
                              </a:solidFill>
                              <a:latin typeface="Cambria Math" panose="02040503050406030204" pitchFamily="18" charset="0"/>
                              <a:ea typeface="Cambria Math" panose="02040503050406030204" pitchFamily="18" charset="0"/>
                            </a:rPr>
                            <m:t>𝝏</m:t>
                          </m:r>
                          <m:sSub>
                            <m:sSubPr>
                              <m:ctrlPr>
                                <a:rPr lang="en-US" altLang="ko-KR" b="1" i="1">
                                  <a:solidFill>
                                    <a:srgbClr val="000000"/>
                                  </a:solidFill>
                                  <a:latin typeface="Cambria Math" panose="02040503050406030204" pitchFamily="18" charset="0"/>
                                  <a:ea typeface="Cambria Math" panose="02040503050406030204" pitchFamily="18" charset="0"/>
                                </a:rPr>
                              </m:ctrlPr>
                            </m:sSubPr>
                            <m:e>
                              <m:r>
                                <a:rPr lang="en-US" altLang="ko-KR" b="1" i="1">
                                  <a:solidFill>
                                    <a:srgbClr val="000000"/>
                                  </a:solidFill>
                                  <a:latin typeface="Cambria Math" panose="02040503050406030204" pitchFamily="18" charset="0"/>
                                  <a:ea typeface="Cambria Math" panose="02040503050406030204" pitchFamily="18" charset="0"/>
                                </a:rPr>
                                <m:t>𝑨</m:t>
                              </m:r>
                            </m:e>
                            <m:sub>
                              <m:r>
                                <a:rPr lang="en-US" altLang="ko-KR" b="1" i="1">
                                  <a:solidFill>
                                    <a:srgbClr val="000000"/>
                                  </a:solidFill>
                                  <a:latin typeface="Cambria Math" panose="02040503050406030204" pitchFamily="18" charset="0"/>
                                  <a:ea typeface="Cambria Math" panose="02040503050406030204" pitchFamily="18" charset="0"/>
                                </a:rPr>
                                <m:t>𝟏</m:t>
                              </m:r>
                            </m:sub>
                          </m:sSub>
                        </m:num>
                        <m:den>
                          <m:r>
                            <a:rPr lang="en-US" altLang="ko-KR" b="1" i="1">
                              <a:solidFill>
                                <a:srgbClr val="000000"/>
                              </a:solidFill>
                              <a:latin typeface="Cambria Math" panose="02040503050406030204" pitchFamily="18" charset="0"/>
                              <a:ea typeface="Cambria Math" panose="02040503050406030204" pitchFamily="18" charset="0"/>
                            </a:rPr>
                            <m:t>𝝏</m:t>
                          </m:r>
                          <m:sSub>
                            <m:sSubPr>
                              <m:ctrlPr>
                                <a:rPr lang="en-US" altLang="ko-KR" b="1" i="1">
                                  <a:solidFill>
                                    <a:srgbClr val="000000"/>
                                  </a:solidFill>
                                  <a:latin typeface="Cambria Math" panose="02040503050406030204" pitchFamily="18" charset="0"/>
                                  <a:ea typeface="Cambria Math" panose="02040503050406030204" pitchFamily="18" charset="0"/>
                                </a:rPr>
                              </m:ctrlPr>
                            </m:sSubPr>
                            <m:e>
                              <m:r>
                                <a:rPr lang="en-US" altLang="ko-KR" b="1" i="1">
                                  <a:solidFill>
                                    <a:srgbClr val="000000"/>
                                  </a:solidFill>
                                  <a:latin typeface="Cambria Math" panose="02040503050406030204" pitchFamily="18" charset="0"/>
                                  <a:ea typeface="Cambria Math" panose="02040503050406030204" pitchFamily="18" charset="0"/>
                                </a:rPr>
                                <m:t>𝒁</m:t>
                              </m:r>
                            </m:e>
                            <m:sub>
                              <m:r>
                                <a:rPr lang="en-US" altLang="ko-KR" b="1" i="1">
                                  <a:solidFill>
                                    <a:srgbClr val="000000"/>
                                  </a:solidFill>
                                  <a:latin typeface="Cambria Math" panose="02040503050406030204" pitchFamily="18" charset="0"/>
                                  <a:ea typeface="Cambria Math" panose="02040503050406030204" pitchFamily="18" charset="0"/>
                                </a:rPr>
                                <m:t>𝟏</m:t>
                              </m:r>
                            </m:sub>
                          </m:sSub>
                        </m:den>
                      </m:f>
                      <m:r>
                        <m:rPr>
                          <m:nor/>
                        </m:rPr>
                        <a:rPr lang="en-US" altLang="ko-KR" b="1" i="1">
                          <a:solidFill>
                            <a:srgbClr val="000000"/>
                          </a:solidFill>
                          <a:latin typeface="Cambria Math" panose="02040503050406030204" pitchFamily="18" charset="0"/>
                          <a:ea typeface="Cambria Math" panose="02040503050406030204" pitchFamily="18" charset="0"/>
                        </a:rPr>
                        <m:t> </m:t>
                      </m:r>
                      <m:f>
                        <m:fPr>
                          <m:ctrlPr>
                            <a:rPr lang="en-US" altLang="ko-KR" b="1" i="1">
                              <a:solidFill>
                                <a:srgbClr val="000000"/>
                              </a:solidFill>
                              <a:latin typeface="Cambria Math" panose="02040503050406030204" pitchFamily="18" charset="0"/>
                              <a:ea typeface="Cambria Math" panose="02040503050406030204" pitchFamily="18" charset="0"/>
                            </a:rPr>
                          </m:ctrlPr>
                        </m:fPr>
                        <m:num>
                          <m:r>
                            <a:rPr lang="en-US" altLang="ko-KR" b="1" i="1">
                              <a:solidFill>
                                <a:srgbClr val="000000"/>
                              </a:solidFill>
                              <a:latin typeface="Cambria Math" panose="02040503050406030204" pitchFamily="18" charset="0"/>
                              <a:ea typeface="Cambria Math" panose="02040503050406030204" pitchFamily="18" charset="0"/>
                            </a:rPr>
                            <m:t>𝝏</m:t>
                          </m:r>
                          <m:sSub>
                            <m:sSubPr>
                              <m:ctrlPr>
                                <a:rPr lang="en-US" altLang="ko-KR" b="1" i="1">
                                  <a:solidFill>
                                    <a:srgbClr val="000000"/>
                                  </a:solidFill>
                                  <a:latin typeface="Cambria Math" panose="02040503050406030204" pitchFamily="18" charset="0"/>
                                  <a:ea typeface="Cambria Math" panose="02040503050406030204" pitchFamily="18" charset="0"/>
                                </a:rPr>
                              </m:ctrlPr>
                            </m:sSubPr>
                            <m:e>
                              <m:r>
                                <a:rPr lang="en-US" altLang="ko-KR" b="1" i="1">
                                  <a:solidFill>
                                    <a:srgbClr val="000000"/>
                                  </a:solidFill>
                                  <a:latin typeface="Cambria Math" panose="02040503050406030204" pitchFamily="18" charset="0"/>
                                  <a:ea typeface="Cambria Math" panose="02040503050406030204" pitchFamily="18" charset="0"/>
                                </a:rPr>
                                <m:t>𝒁</m:t>
                              </m:r>
                            </m:e>
                            <m:sub>
                              <m:r>
                                <a:rPr lang="en-US" altLang="ko-KR" b="1" i="1">
                                  <a:solidFill>
                                    <a:srgbClr val="000000"/>
                                  </a:solidFill>
                                  <a:latin typeface="Cambria Math" panose="02040503050406030204" pitchFamily="18" charset="0"/>
                                  <a:ea typeface="Cambria Math" panose="02040503050406030204" pitchFamily="18" charset="0"/>
                                </a:rPr>
                                <m:t>𝟏</m:t>
                              </m:r>
                            </m:sub>
                          </m:sSub>
                        </m:num>
                        <m:den>
                          <m:r>
                            <a:rPr lang="en-US" altLang="ko-KR" b="1" i="1">
                              <a:solidFill>
                                <a:srgbClr val="000000"/>
                              </a:solidFill>
                              <a:latin typeface="Cambria Math" panose="02040503050406030204" pitchFamily="18" charset="0"/>
                              <a:ea typeface="Cambria Math" panose="02040503050406030204" pitchFamily="18" charset="0"/>
                            </a:rPr>
                            <m:t>𝝏</m:t>
                          </m:r>
                          <m:sSub>
                            <m:sSubPr>
                              <m:ctrlPr>
                                <a:rPr lang="en-US" altLang="ko-KR" b="1" i="1">
                                  <a:solidFill>
                                    <a:srgbClr val="000000"/>
                                  </a:solidFill>
                                  <a:latin typeface="Cambria Math" panose="02040503050406030204" pitchFamily="18" charset="0"/>
                                  <a:ea typeface="Cambria Math" panose="02040503050406030204" pitchFamily="18" charset="0"/>
                                </a:rPr>
                              </m:ctrlPr>
                            </m:sSubPr>
                            <m:e>
                              <m:r>
                                <a:rPr lang="en-US" altLang="ko-KR" b="1" i="1">
                                  <a:solidFill>
                                    <a:srgbClr val="000000"/>
                                  </a:solidFill>
                                  <a:latin typeface="Cambria Math" panose="02040503050406030204" pitchFamily="18" charset="0"/>
                                  <a:ea typeface="Cambria Math" panose="02040503050406030204" pitchFamily="18" charset="0"/>
                                </a:rPr>
                                <m:t>𝑾</m:t>
                              </m:r>
                            </m:e>
                            <m:sub>
                              <m:r>
                                <a:rPr lang="en-US" altLang="ko-KR" b="1" i="1">
                                  <a:solidFill>
                                    <a:srgbClr val="000000"/>
                                  </a:solidFill>
                                  <a:latin typeface="Cambria Math" panose="02040503050406030204" pitchFamily="18" charset="0"/>
                                  <a:ea typeface="Cambria Math" panose="02040503050406030204" pitchFamily="18" charset="0"/>
                                </a:rPr>
                                <m:t>𝟏</m:t>
                              </m:r>
                            </m:sub>
                          </m:sSub>
                        </m:den>
                      </m:f>
                      <m:r>
                        <a:rPr lang="en-US" altLang="ko-KR" b="1" i="1">
                          <a:solidFill>
                            <a:srgbClr val="000000"/>
                          </a:solidFill>
                          <a:latin typeface="Cambria Math" panose="02040503050406030204" pitchFamily="18" charset="0"/>
                          <a:ea typeface="Cambria Math" panose="02040503050406030204" pitchFamily="18" charset="0"/>
                        </a:rPr>
                        <m:t>=</m:t>
                      </m:r>
                      <m:sSup>
                        <m:sSupPr>
                          <m:ctrlPr>
                            <a:rPr lang="en-US" altLang="ko-KR" i="1">
                              <a:solidFill>
                                <a:srgbClr val="000000"/>
                              </a:solidFill>
                              <a:latin typeface="Cambria Math" panose="02040503050406030204" pitchFamily="18" charset="0"/>
                              <a:ea typeface="Cambria Math" panose="02040503050406030204" pitchFamily="18" charset="0"/>
                            </a:rPr>
                          </m:ctrlPr>
                        </m:sSupPr>
                        <m:e>
                          <m:r>
                            <a:rPr lang="en-US" altLang="ko-KR" i="1">
                              <a:solidFill>
                                <a:srgbClr val="000000"/>
                              </a:solidFill>
                              <a:latin typeface="Cambria Math" panose="02040503050406030204" pitchFamily="18" charset="0"/>
                              <a:ea typeface="Cambria Math" panose="02040503050406030204" pitchFamily="18" charset="0"/>
                            </a:rPr>
                            <m:t>𝑋</m:t>
                          </m:r>
                        </m:e>
                        <m:sup>
                          <m:r>
                            <a:rPr lang="en-US" altLang="ko-KR" i="1">
                              <a:solidFill>
                                <a:srgbClr val="000000"/>
                              </a:solidFill>
                              <a:latin typeface="Cambria Math" panose="02040503050406030204" pitchFamily="18" charset="0"/>
                              <a:ea typeface="Cambria Math" panose="02040503050406030204" pitchFamily="18" charset="0"/>
                            </a:rPr>
                            <m:t>𝑇</m:t>
                          </m:r>
                        </m:sup>
                      </m:sSup>
                      <m:r>
                        <a:rPr lang="en-US" altLang="ko-KR" i="1">
                          <a:solidFill>
                            <a:srgbClr val="000000"/>
                          </a:solidFill>
                          <a:latin typeface="Cambria Math" panose="02040503050406030204" pitchFamily="18" charset="0"/>
                          <a:ea typeface="Cambria Math" panose="02040503050406030204" pitchFamily="18" charset="0"/>
                        </a:rPr>
                        <m:t>(−</m:t>
                      </m:r>
                      <m:d>
                        <m:dPr>
                          <m:ctrlPr>
                            <a:rPr lang="en-US" altLang="ko-KR" i="1">
                              <a:solidFill>
                                <a:srgbClr val="000000"/>
                              </a:solidFill>
                              <a:latin typeface="Cambria Math" panose="02040503050406030204" pitchFamily="18" charset="0"/>
                              <a:ea typeface="Cambria Math" panose="02040503050406030204" pitchFamily="18" charset="0"/>
                            </a:rPr>
                          </m:ctrlPr>
                        </m:dPr>
                        <m:e>
                          <m:r>
                            <a:rPr lang="en-US" altLang="ko-KR" i="1">
                              <a:solidFill>
                                <a:srgbClr val="000000"/>
                              </a:solidFill>
                              <a:latin typeface="Cambria Math" panose="02040503050406030204" pitchFamily="18" charset="0"/>
                              <a:ea typeface="Cambria Math" panose="02040503050406030204" pitchFamily="18" charset="0"/>
                            </a:rPr>
                            <m:t>𝑌</m:t>
                          </m:r>
                          <m:r>
                            <a:rPr lang="en-US" altLang="ko-KR" i="1">
                              <a:solidFill>
                                <a:srgbClr val="000000"/>
                              </a:solidFill>
                              <a:latin typeface="Cambria Math" panose="02040503050406030204" pitchFamily="18" charset="0"/>
                              <a:ea typeface="Cambria Math" panose="02040503050406030204" pitchFamily="18" charset="0"/>
                            </a:rPr>
                            <m:t>−</m:t>
                          </m:r>
                          <m:sSub>
                            <m:sSubPr>
                              <m:ctrlPr>
                                <a:rPr lang="en-US" altLang="ko-KR" i="1">
                                  <a:solidFill>
                                    <a:srgbClr val="000000"/>
                                  </a:solidFill>
                                  <a:latin typeface="Cambria Math" panose="02040503050406030204" pitchFamily="18" charset="0"/>
                                  <a:ea typeface="Cambria Math" panose="02040503050406030204" pitchFamily="18" charset="0"/>
                                </a:rPr>
                              </m:ctrlPr>
                            </m:sSubPr>
                            <m:e>
                              <m:r>
                                <a:rPr lang="en-US" altLang="ko-KR" i="1">
                                  <a:solidFill>
                                    <a:srgbClr val="000000"/>
                                  </a:solidFill>
                                  <a:latin typeface="Cambria Math" panose="02040503050406030204" pitchFamily="18" charset="0"/>
                                  <a:ea typeface="Cambria Math" panose="02040503050406030204" pitchFamily="18" charset="0"/>
                                </a:rPr>
                                <m:t>𝐴</m:t>
                              </m:r>
                            </m:e>
                            <m:sub>
                              <m:r>
                                <a:rPr lang="en-US" altLang="ko-KR" i="1">
                                  <a:solidFill>
                                    <a:srgbClr val="000000"/>
                                  </a:solidFill>
                                  <a:latin typeface="Cambria Math" panose="02040503050406030204" pitchFamily="18" charset="0"/>
                                  <a:ea typeface="Cambria Math" panose="02040503050406030204" pitchFamily="18" charset="0"/>
                                </a:rPr>
                                <m:t>2</m:t>
                              </m:r>
                            </m:sub>
                          </m:sSub>
                        </m:e>
                      </m:d>
                      <m:r>
                        <m:rPr>
                          <m:nor/>
                        </m:rPr>
                        <a:rPr lang="en-US" altLang="ko-KR" i="1">
                          <a:solidFill>
                            <a:schemeClr val="tx1"/>
                          </a:solidFill>
                          <a:latin typeface="Cambria Math" panose="02040503050406030204" pitchFamily="18" charset="0"/>
                          <a:ea typeface="Cambria Math" panose="02040503050406030204" pitchFamily="18" charset="0"/>
                        </a:rPr>
                        <m:t> </m:t>
                      </m:r>
                      <m:sSubSup>
                        <m:sSubSupPr>
                          <m:ctrlPr>
                            <a:rPr lang="en-US" altLang="ko-KR" i="1">
                              <a:solidFill>
                                <a:schemeClr val="tx1"/>
                              </a:solidFill>
                              <a:latin typeface="Cambria Math" panose="02040503050406030204" pitchFamily="18" charset="0"/>
                              <a:ea typeface="Cambria Math" panose="02040503050406030204" pitchFamily="18" charset="0"/>
                            </a:rPr>
                          </m:ctrlPr>
                        </m:sSubSupPr>
                        <m:e>
                          <m:r>
                            <a:rPr lang="en-US" altLang="ko-KR" i="1">
                              <a:solidFill>
                                <a:schemeClr val="tx1"/>
                              </a:solidFill>
                              <a:latin typeface="Cambria Math" panose="02040503050406030204" pitchFamily="18" charset="0"/>
                              <a:ea typeface="Cambria Math" panose="02040503050406030204" pitchFamily="18" charset="0"/>
                            </a:rPr>
                            <m:t>𝑊</m:t>
                          </m:r>
                        </m:e>
                        <m:sub>
                          <m:r>
                            <a:rPr lang="en-US" altLang="ko-KR" i="1">
                              <a:solidFill>
                                <a:schemeClr val="tx1"/>
                              </a:solidFill>
                              <a:latin typeface="Cambria Math" panose="02040503050406030204" pitchFamily="18" charset="0"/>
                              <a:ea typeface="Cambria Math" panose="02040503050406030204" pitchFamily="18" charset="0"/>
                            </a:rPr>
                            <m:t>2</m:t>
                          </m:r>
                        </m:sub>
                        <m:sup>
                          <m:r>
                            <a:rPr lang="en-US" altLang="ko-KR" i="1">
                              <a:solidFill>
                                <a:schemeClr val="tx1"/>
                              </a:solidFill>
                              <a:latin typeface="Cambria Math" panose="02040503050406030204" pitchFamily="18" charset="0"/>
                              <a:ea typeface="Cambria Math" panose="02040503050406030204" pitchFamily="18" charset="0"/>
                            </a:rPr>
                            <m:t>𝑇</m:t>
                          </m:r>
                        </m:sup>
                      </m:sSubSup>
                      <m:r>
                        <a:rPr lang="en-US" altLang="ko-KR" i="1">
                          <a:solidFill>
                            <a:srgbClr val="000000"/>
                          </a:solidFill>
                          <a:latin typeface="Cambria Math" panose="02040503050406030204" pitchFamily="18" charset="0"/>
                          <a:ea typeface="Cambria Math" panose="02040503050406030204" pitchFamily="18" charset="0"/>
                        </a:rPr>
                        <m:t>⨀</m:t>
                      </m:r>
                      <m:sSub>
                        <m:sSubPr>
                          <m:ctrlPr>
                            <a:rPr lang="en-US" altLang="ko-KR" i="1">
                              <a:solidFill>
                                <a:srgbClr val="000000"/>
                              </a:solidFill>
                              <a:latin typeface="Cambria Math" panose="02040503050406030204" pitchFamily="18" charset="0"/>
                              <a:ea typeface="Cambria Math" panose="02040503050406030204" pitchFamily="18" charset="0"/>
                            </a:rPr>
                          </m:ctrlPr>
                        </m:sSubPr>
                        <m:e>
                          <m:r>
                            <a:rPr lang="en-US" altLang="ko-KR" i="1">
                              <a:solidFill>
                                <a:srgbClr val="000000"/>
                              </a:solidFill>
                              <a:latin typeface="Cambria Math" panose="02040503050406030204" pitchFamily="18" charset="0"/>
                              <a:ea typeface="Cambria Math" panose="02040503050406030204" pitchFamily="18" charset="0"/>
                            </a:rPr>
                            <m:t>𝐴</m:t>
                          </m:r>
                        </m:e>
                        <m:sub>
                          <m:r>
                            <a:rPr lang="en-US" altLang="ko-KR" i="1">
                              <a:solidFill>
                                <a:srgbClr val="000000"/>
                              </a:solidFill>
                              <a:latin typeface="Cambria Math" panose="02040503050406030204" pitchFamily="18" charset="0"/>
                              <a:ea typeface="Cambria Math" panose="02040503050406030204" pitchFamily="18" charset="0"/>
                            </a:rPr>
                            <m:t>1</m:t>
                          </m:r>
                        </m:sub>
                      </m:sSub>
                      <m:r>
                        <a:rPr lang="en-US" altLang="ko-KR" i="1">
                          <a:solidFill>
                            <a:srgbClr val="000000"/>
                          </a:solidFill>
                          <a:latin typeface="Cambria Math" panose="02040503050406030204" pitchFamily="18" charset="0"/>
                          <a:ea typeface="Cambria Math" panose="02040503050406030204" pitchFamily="18" charset="0"/>
                        </a:rPr>
                        <m:t>⨀(</m:t>
                      </m:r>
                      <m:r>
                        <m:rPr>
                          <m:nor/>
                        </m:rPr>
                        <a:rPr lang="en-US" altLang="ko-KR" i="1">
                          <a:solidFill>
                            <a:srgbClr val="000000"/>
                          </a:solidFill>
                          <a:latin typeface="Cambria Math" panose="02040503050406030204" pitchFamily="18" charset="0"/>
                          <a:ea typeface="Cambria Math" panose="02040503050406030204" pitchFamily="18" charset="0"/>
                        </a:rPr>
                        <m:t>1− </m:t>
                      </m:r>
                      <m:sSub>
                        <m:sSubPr>
                          <m:ctrlPr>
                            <a:rPr lang="en-US" altLang="ko-KR" i="1">
                              <a:solidFill>
                                <a:srgbClr val="000000"/>
                              </a:solidFill>
                              <a:latin typeface="Cambria Math" panose="02040503050406030204" pitchFamily="18" charset="0"/>
                              <a:ea typeface="Cambria Math" panose="02040503050406030204" pitchFamily="18" charset="0"/>
                            </a:rPr>
                          </m:ctrlPr>
                        </m:sSubPr>
                        <m:e>
                          <m:r>
                            <a:rPr lang="en-US" altLang="ko-KR" i="1">
                              <a:solidFill>
                                <a:srgbClr val="000000"/>
                              </a:solidFill>
                              <a:latin typeface="Cambria Math" panose="02040503050406030204" pitchFamily="18" charset="0"/>
                              <a:ea typeface="Cambria Math" panose="02040503050406030204" pitchFamily="18" charset="0"/>
                            </a:rPr>
                            <m:t>𝐴</m:t>
                          </m:r>
                        </m:e>
                        <m:sub>
                          <m:r>
                            <a:rPr lang="en-US" altLang="ko-KR" i="1">
                              <a:solidFill>
                                <a:srgbClr val="000000"/>
                              </a:solidFill>
                              <a:latin typeface="Cambria Math" panose="02040503050406030204" pitchFamily="18" charset="0"/>
                              <a:ea typeface="Cambria Math" panose="02040503050406030204" pitchFamily="18" charset="0"/>
                            </a:rPr>
                            <m:t>1</m:t>
                          </m:r>
                        </m:sub>
                      </m:sSub>
                      <m:r>
                        <a:rPr lang="en-US" altLang="ko-KR" i="1">
                          <a:solidFill>
                            <a:srgbClr val="000000"/>
                          </a:solidFill>
                          <a:latin typeface="Cambria Math" panose="02040503050406030204" pitchFamily="18" charset="0"/>
                          <a:ea typeface="Cambria Math" panose="02040503050406030204" pitchFamily="18" charset="0"/>
                        </a:rPr>
                        <m:t>))</m:t>
                      </m:r>
                    </m:oMath>
                  </m:oMathPara>
                </a14:m>
                <a:endParaRPr lang="ko-KR" altLang="en-US"/>
              </a:p>
            </p:txBody>
          </p:sp>
        </mc:Choice>
        <mc:Fallback xmlns="">
          <p:sp>
            <p:nvSpPr>
              <p:cNvPr id="2" name="직사각형 1">
                <a:extLst>
                  <a:ext uri="{FF2B5EF4-FFF2-40B4-BE49-F238E27FC236}">
                    <a16:creationId xmlns:a16="http://schemas.microsoft.com/office/drawing/2014/main" id="{70415F6D-910B-424B-B6BA-43A46B675114}"/>
                  </a:ext>
                </a:extLst>
              </p:cNvPr>
              <p:cNvSpPr>
                <a:spLocks noRot="1" noChangeAspect="1" noMove="1" noResize="1" noEditPoints="1" noAdjustHandles="1" noChangeArrowheads="1" noChangeShapeType="1" noTextEdit="1"/>
              </p:cNvSpPr>
              <p:nvPr/>
            </p:nvSpPr>
            <p:spPr>
              <a:xfrm>
                <a:off x="626401" y="4721424"/>
                <a:ext cx="5846216" cy="600805"/>
              </a:xfrm>
              <a:prstGeom prst="rect">
                <a:avLst/>
              </a:prstGeom>
              <a:blipFill>
                <a:blip r:embed="rId3"/>
                <a:stretch>
                  <a:fillRect/>
                </a:stretch>
              </a:blipFill>
            </p:spPr>
            <p:txBody>
              <a:bodyPr/>
              <a:lstStyle/>
              <a:p>
                <a:r>
                  <a:rPr lang="ko-KR" altLang="en-US">
                    <a:noFill/>
                  </a:rPr>
                  <a:t> </a:t>
                </a:r>
              </a:p>
            </p:txBody>
          </p:sp>
        </mc:Fallback>
      </mc:AlternateContent>
      <p:sp>
        <p:nvSpPr>
          <p:cNvPr id="3" name="TextBox 2">
            <a:extLst>
              <a:ext uri="{FF2B5EF4-FFF2-40B4-BE49-F238E27FC236}">
                <a16:creationId xmlns:a16="http://schemas.microsoft.com/office/drawing/2014/main" id="{74BE05B2-E10B-4EA4-9A35-DBDDB3BE933D}"/>
              </a:ext>
            </a:extLst>
          </p:cNvPr>
          <p:cNvSpPr txBox="1"/>
          <p:nvPr/>
        </p:nvSpPr>
        <p:spPr>
          <a:xfrm>
            <a:off x="4346446" y="5225043"/>
            <a:ext cx="1643399"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err_to_hidden</a:t>
            </a:r>
            <a:endParaRPr lang="ko-KR" altLang="en-US">
              <a:solidFill>
                <a:schemeClr val="tx1"/>
              </a:solidFill>
              <a:latin typeface="Consolas" panose="020B0609020204030204" pitchFamily="49" charset="0"/>
            </a:endParaRPr>
          </a:p>
        </p:txBody>
      </p:sp>
      <p:sp>
        <p:nvSpPr>
          <p:cNvPr id="4" name="오른쪽 중괄호 3">
            <a:extLst>
              <a:ext uri="{FF2B5EF4-FFF2-40B4-BE49-F238E27FC236}">
                <a16:creationId xmlns:a16="http://schemas.microsoft.com/office/drawing/2014/main" id="{F2D907C1-2E05-4558-B278-CE08B4C07568}"/>
              </a:ext>
            </a:extLst>
          </p:cNvPr>
          <p:cNvSpPr/>
          <p:nvPr/>
        </p:nvSpPr>
        <p:spPr>
          <a:xfrm rot="5400000">
            <a:off x="4915417" y="3962978"/>
            <a:ext cx="129923" cy="2503974"/>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175D9E5D-16A4-48CB-AE66-A0C8ABC44347}"/>
              </a:ext>
            </a:extLst>
          </p:cNvPr>
          <p:cNvSpPr txBox="1"/>
          <p:nvPr/>
        </p:nvSpPr>
        <p:spPr>
          <a:xfrm>
            <a:off x="246394" y="5787267"/>
            <a:ext cx="9507731" cy="1323439"/>
          </a:xfrm>
          <a:prstGeom prst="rect">
            <a:avLst/>
          </a:prstGeom>
          <a:noFill/>
        </p:spPr>
        <p:txBody>
          <a:bodyPr wrap="none" rtlCol="0">
            <a:spAutoFit/>
          </a:bodyPr>
          <a:lstStyle/>
          <a:p>
            <a:r>
              <a:rPr lang="en-US" altLang="ko-KR">
                <a:solidFill>
                  <a:schemeClr val="tx1"/>
                </a:solidFill>
                <a:latin typeface="Consolas" panose="020B0609020204030204" pitchFamily="49" charset="0"/>
              </a:rPr>
              <a:t>err_to_hidden = np.dot(err, self.w2.T) * self.a1 * (1 - self.a1)</a:t>
            </a:r>
          </a:p>
          <a:p>
            <a:r>
              <a:rPr lang="en-US" altLang="ko-KR">
                <a:solidFill>
                  <a:schemeClr val="tx1"/>
                </a:solidFill>
                <a:latin typeface="Consolas" panose="020B0609020204030204" pitchFamily="49" charset="0"/>
              </a:rPr>
              <a:t>w1_grad = np.dot(x.T, err_to_hidden) / m      # </a:t>
            </a:r>
            <a:r>
              <a:rPr lang="ko-KR" altLang="en-US">
                <a:solidFill>
                  <a:schemeClr val="tx1"/>
                </a:solidFill>
                <a:latin typeface="Consolas" panose="020B0609020204030204" pitchFamily="49" charset="0"/>
              </a:rPr>
              <a:t>은닉층의 가중치에 대한 그래디언트 계산</a:t>
            </a:r>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b1_grad = np.sum(err_to_hidden, axis=0) / m   # </a:t>
            </a:r>
            <a:r>
              <a:rPr lang="ko-KR" altLang="en-US">
                <a:solidFill>
                  <a:schemeClr val="tx1"/>
                </a:solidFill>
                <a:latin typeface="Consolas" panose="020B0609020204030204" pitchFamily="49" charset="0"/>
              </a:rPr>
              <a:t>은닉층의 절편에 대한 그래디언트 계산</a:t>
            </a:r>
            <a:endParaRPr lang="en-US" altLang="ko-KR">
              <a:solidFill>
                <a:schemeClr val="tx1"/>
              </a:solidFill>
              <a:latin typeface="Consolas" panose="020B0609020204030204" pitchFamily="49" charset="0"/>
            </a:endParaRPr>
          </a:p>
          <a:p>
            <a:endParaRPr lang="en-US" altLang="ko-KR">
              <a:solidFill>
                <a:schemeClr val="tx1"/>
              </a:solidFill>
              <a:latin typeface="Consolas" panose="020B0609020204030204" pitchFamily="49" charset="0"/>
            </a:endParaRPr>
          </a:p>
          <a:p>
            <a:pPr algn="l"/>
            <a:endParaRPr lang="ko-KR" altLang="en-US">
              <a:solidFill>
                <a:schemeClr val="tx1"/>
              </a:solidFill>
              <a:latin typeface="Consolas" panose="020B0609020204030204" pitchFamily="49" charset="0"/>
            </a:endParaRPr>
          </a:p>
        </p:txBody>
      </p:sp>
      <p:sp>
        <p:nvSpPr>
          <p:cNvPr id="6" name="화살표: 아래쪽 5">
            <a:extLst>
              <a:ext uri="{FF2B5EF4-FFF2-40B4-BE49-F238E27FC236}">
                <a16:creationId xmlns:a16="http://schemas.microsoft.com/office/drawing/2014/main" id="{493D9839-A6C4-4902-BFC6-3D1F81A359FA}"/>
              </a:ext>
            </a:extLst>
          </p:cNvPr>
          <p:cNvSpPr/>
          <p:nvPr/>
        </p:nvSpPr>
        <p:spPr>
          <a:xfrm>
            <a:off x="1855609" y="5462803"/>
            <a:ext cx="601440" cy="283169"/>
          </a:xfrm>
          <a:prstGeom prst="down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439956675"/>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sp>
        <p:nvSpPr>
          <p:cNvPr id="41" name="TextBox 40">
            <a:extLst>
              <a:ext uri="{FF2B5EF4-FFF2-40B4-BE49-F238E27FC236}">
                <a16:creationId xmlns:a16="http://schemas.microsoft.com/office/drawing/2014/main" id="{7EB59C57-7456-46BB-BFE9-6F9B29CEB6E9}"/>
              </a:ext>
            </a:extLst>
          </p:cNvPr>
          <p:cNvSpPr txBox="1"/>
          <p:nvPr/>
        </p:nvSpPr>
        <p:spPr>
          <a:xfrm>
            <a:off x="574489" y="1204271"/>
            <a:ext cx="3942105"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fit() </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함수 수정 </a:t>
            </a: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- 3</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개의 함수로 분리</a:t>
            </a:r>
          </a:p>
        </p:txBody>
      </p:sp>
      <p:sp>
        <p:nvSpPr>
          <p:cNvPr id="69" name="직사각형 68">
            <a:extLst>
              <a:ext uri="{FF2B5EF4-FFF2-40B4-BE49-F238E27FC236}">
                <a16:creationId xmlns:a16="http://schemas.microsoft.com/office/drawing/2014/main" id="{AEBF12F5-8557-49B6-A8D7-F6EF2347E684}"/>
              </a:ext>
            </a:extLst>
          </p:cNvPr>
          <p:cNvSpPr/>
          <p:nvPr/>
        </p:nvSpPr>
        <p:spPr>
          <a:xfrm>
            <a:off x="855466" y="1658235"/>
            <a:ext cx="8636596" cy="1200329"/>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init_weights(self, n_features):</a:t>
            </a:r>
          </a:p>
          <a:p>
            <a:r>
              <a:rPr lang="en-US" altLang="ko-KR" sz="1400">
                <a:solidFill>
                  <a:schemeClr val="tx1"/>
                </a:solidFill>
                <a:latin typeface="Consolas" panose="020B0609020204030204" pitchFamily="49" charset="0"/>
              </a:rPr>
              <a:t>        self.w1 = np.ones((n_features, self.units))  # (</a:t>
            </a:r>
            <a:r>
              <a:rPr lang="ko-KR" altLang="en-US" sz="1400">
                <a:solidFill>
                  <a:schemeClr val="tx1"/>
                </a:solidFill>
                <a:latin typeface="Consolas" panose="020B0609020204030204" pitchFamily="49" charset="0"/>
              </a:rPr>
              <a:t>특성 개수</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은닉층의 크기</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self.b1 = np.zeros(self.units)               # </a:t>
            </a:r>
            <a:r>
              <a:rPr lang="ko-KR" altLang="en-US" sz="1400">
                <a:solidFill>
                  <a:schemeClr val="tx1"/>
                </a:solidFill>
                <a:latin typeface="Consolas" panose="020B0609020204030204" pitchFamily="49" charset="0"/>
              </a:rPr>
              <a:t>은닉층의 크기</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self.w2 = np.ones((self.units, 1))           # (</a:t>
            </a:r>
            <a:r>
              <a:rPr lang="ko-KR" altLang="en-US" sz="1400">
                <a:solidFill>
                  <a:schemeClr val="tx1"/>
                </a:solidFill>
                <a:latin typeface="Consolas" panose="020B0609020204030204" pitchFamily="49" charset="0"/>
              </a:rPr>
              <a:t>은닉층의 크기</a:t>
            </a:r>
            <a:r>
              <a:rPr lang="en-US" altLang="ko-KR" sz="1400">
                <a:solidFill>
                  <a:schemeClr val="tx1"/>
                </a:solidFill>
                <a:latin typeface="Consolas" panose="020B0609020204030204" pitchFamily="49" charset="0"/>
              </a:rPr>
              <a:t>, 1)</a:t>
            </a:r>
          </a:p>
          <a:p>
            <a:r>
              <a:rPr lang="en-US" altLang="ko-KR" sz="1400">
                <a:solidFill>
                  <a:schemeClr val="tx1"/>
                </a:solidFill>
                <a:latin typeface="Consolas" panose="020B0609020204030204" pitchFamily="49" charset="0"/>
              </a:rPr>
              <a:t>        self.b2 = 0</a:t>
            </a:r>
            <a:endParaRPr lang="ko-KR" altLang="en-US" sz="1400">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084A2B44-BF1E-4453-BB57-A6902EFC9CAA}"/>
              </a:ext>
            </a:extLst>
          </p:cNvPr>
          <p:cNvSpPr/>
          <p:nvPr/>
        </p:nvSpPr>
        <p:spPr>
          <a:xfrm>
            <a:off x="855466" y="3079980"/>
            <a:ext cx="8636596" cy="332398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fit(self, x, y, epochs=100, x_val=None, y_val=None):</a:t>
            </a:r>
          </a:p>
          <a:p>
            <a:r>
              <a:rPr lang="en-US" altLang="ko-KR" sz="1400">
                <a:solidFill>
                  <a:schemeClr val="tx1"/>
                </a:solidFill>
                <a:latin typeface="Consolas" panose="020B0609020204030204" pitchFamily="49" charset="0"/>
              </a:rPr>
              <a:t>        y = y.reshape(-1, 1)          # </a:t>
            </a:r>
            <a:r>
              <a:rPr lang="ko-KR" altLang="en-US" sz="1400">
                <a:solidFill>
                  <a:schemeClr val="tx1"/>
                </a:solidFill>
                <a:latin typeface="Consolas" panose="020B0609020204030204" pitchFamily="49" charset="0"/>
              </a:rPr>
              <a:t>타깃을 열 벡터로 바꿉니다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y_val = y_val.reshape(-1, 1)</a:t>
            </a:r>
          </a:p>
          <a:p>
            <a:r>
              <a:rPr lang="en-US" altLang="ko-KR" sz="1400">
                <a:solidFill>
                  <a:schemeClr val="tx1"/>
                </a:solidFill>
                <a:latin typeface="Consolas" panose="020B0609020204030204" pitchFamily="49" charset="0"/>
              </a:rPr>
              <a:t>        m = len(x)                    # </a:t>
            </a:r>
            <a:r>
              <a:rPr lang="ko-KR" altLang="en-US" sz="1400">
                <a:solidFill>
                  <a:schemeClr val="tx1"/>
                </a:solidFill>
                <a:latin typeface="Consolas" panose="020B0609020204030204" pitchFamily="49" charset="0"/>
              </a:rPr>
              <a:t>샘플 개수를 저장합니다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self.init_weights(x.shape[1]) # </a:t>
            </a:r>
            <a:r>
              <a:rPr lang="ko-KR" altLang="en-US" sz="1400">
                <a:solidFill>
                  <a:schemeClr val="tx1"/>
                </a:solidFill>
                <a:latin typeface="Consolas" panose="020B0609020204030204" pitchFamily="49" charset="0"/>
              </a:rPr>
              <a:t>은닉층과 출력층의 가중치를 초기화합니다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 epochs</a:t>
            </a:r>
            <a:r>
              <a:rPr lang="ko-KR" altLang="en-US" sz="1400">
                <a:solidFill>
                  <a:schemeClr val="tx1"/>
                </a:solidFill>
                <a:latin typeface="Consolas" panose="020B0609020204030204" pitchFamily="49" charset="0"/>
              </a:rPr>
              <a:t>만큼 반복합니다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for i in range(epochs):</a:t>
            </a:r>
          </a:p>
          <a:p>
            <a:r>
              <a:rPr lang="en-US" altLang="ko-KR" sz="1400">
                <a:solidFill>
                  <a:schemeClr val="tx1"/>
                </a:solidFill>
                <a:latin typeface="Consolas" panose="020B0609020204030204" pitchFamily="49" charset="0"/>
              </a:rPr>
              <a:t>            a = self.training(x, y, m)</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안전한 로그 계산을 위해 클리핑합니다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 = np.clip(a, 1e-10, 1-1e-10)</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로그 손실과 규제 손실을 더하여 리스트에 추가합니다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loss = np.sum(-(y*np.log(a) + (1-y)*np.log(1-a)))</a:t>
            </a:r>
          </a:p>
          <a:p>
            <a:r>
              <a:rPr lang="en-US" altLang="ko-KR" sz="1400">
                <a:solidFill>
                  <a:schemeClr val="tx1"/>
                </a:solidFill>
                <a:latin typeface="Consolas" panose="020B0609020204030204" pitchFamily="49" charset="0"/>
              </a:rPr>
              <a:t>            self.losses.append((loss + self.reg_loss()) / m)</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검증 세트에 대한 손실을 계산합니다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self.update_val_loss(x_val, y_val)</a:t>
            </a:r>
            <a:endParaRPr lang="ko-KR" altLang="en-US" sz="1400">
              <a:solidFill>
                <a:schemeClr val="tx1"/>
              </a:solidFill>
              <a:latin typeface="Consolas" panose="020B0609020204030204" pitchFamily="49" charset="0"/>
            </a:endParaRPr>
          </a:p>
        </p:txBody>
      </p:sp>
    </p:spTree>
    <p:extLst>
      <p:ext uri="{BB962C8B-B14F-4D97-AF65-F5344CB8AC3E}">
        <p14:creationId xmlns:p14="http://schemas.microsoft.com/office/powerpoint/2010/main" val="289399835"/>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sp>
        <p:nvSpPr>
          <p:cNvPr id="41" name="TextBox 40">
            <a:extLst>
              <a:ext uri="{FF2B5EF4-FFF2-40B4-BE49-F238E27FC236}">
                <a16:creationId xmlns:a16="http://schemas.microsoft.com/office/drawing/2014/main" id="{7EB59C57-7456-46BB-BFE9-6F9B29CEB6E9}"/>
              </a:ext>
            </a:extLst>
          </p:cNvPr>
          <p:cNvSpPr txBox="1"/>
          <p:nvPr/>
        </p:nvSpPr>
        <p:spPr>
          <a:xfrm>
            <a:off x="574489" y="1204271"/>
            <a:ext cx="3942105"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fit() </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함수 수정 </a:t>
            </a: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- 3</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개의 함수로 분리</a:t>
            </a:r>
          </a:p>
        </p:txBody>
      </p:sp>
      <p:sp>
        <p:nvSpPr>
          <p:cNvPr id="69" name="직사각형 68">
            <a:extLst>
              <a:ext uri="{FF2B5EF4-FFF2-40B4-BE49-F238E27FC236}">
                <a16:creationId xmlns:a16="http://schemas.microsoft.com/office/drawing/2014/main" id="{AEBF12F5-8557-49B6-A8D7-F6EF2347E684}"/>
              </a:ext>
            </a:extLst>
          </p:cNvPr>
          <p:cNvSpPr/>
          <p:nvPr/>
        </p:nvSpPr>
        <p:spPr>
          <a:xfrm>
            <a:off x="790573" y="5389083"/>
            <a:ext cx="8636596" cy="95410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reg_loss(self):</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은닉층과 출력층의 가중치에 규제를 적용합니다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return self.l1 * (np.sum(np.abs(self.w1)) + np.sum(np.abs(self.w2))) + \</a:t>
            </a:r>
          </a:p>
          <a:p>
            <a:r>
              <a:rPr lang="en-US" altLang="ko-KR" sz="1400">
                <a:solidFill>
                  <a:schemeClr val="tx1"/>
                </a:solidFill>
                <a:latin typeface="Consolas" panose="020B0609020204030204" pitchFamily="49" charset="0"/>
              </a:rPr>
              <a:t>               self.l2 / 2 * (np.sum(self.w1**2) + np.sum(self.w2**2))</a:t>
            </a:r>
            <a:endParaRPr lang="ko-KR" altLang="en-US" sz="1400">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084A2B44-BF1E-4453-BB57-A6902EFC9CAA}"/>
              </a:ext>
            </a:extLst>
          </p:cNvPr>
          <p:cNvSpPr/>
          <p:nvPr/>
        </p:nvSpPr>
        <p:spPr>
          <a:xfrm>
            <a:off x="790573" y="1704573"/>
            <a:ext cx="8636596" cy="3539430"/>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training(self, x, y, m):</a:t>
            </a:r>
          </a:p>
          <a:p>
            <a:r>
              <a:rPr lang="en-US" altLang="ko-KR" sz="1400">
                <a:solidFill>
                  <a:schemeClr val="tx1"/>
                </a:solidFill>
                <a:latin typeface="Consolas" panose="020B0609020204030204" pitchFamily="49" charset="0"/>
              </a:rPr>
              <a:t>        z = self.forpass(x)       # </a:t>
            </a:r>
            <a:r>
              <a:rPr lang="ko-KR" altLang="en-US" sz="1400">
                <a:solidFill>
                  <a:schemeClr val="tx1"/>
                </a:solidFill>
                <a:latin typeface="Consolas" panose="020B0609020204030204" pitchFamily="49" charset="0"/>
              </a:rPr>
              <a:t>정방향 계산을 수행합니다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 = self.activation(z)    # </a:t>
            </a:r>
            <a:r>
              <a:rPr lang="ko-KR" altLang="en-US" sz="1400">
                <a:solidFill>
                  <a:schemeClr val="tx1"/>
                </a:solidFill>
                <a:latin typeface="Consolas" panose="020B0609020204030204" pitchFamily="49" charset="0"/>
              </a:rPr>
              <a:t>활성화 함수를 적용합니다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err = -(y - a)            # </a:t>
            </a:r>
            <a:r>
              <a:rPr lang="ko-KR" altLang="en-US" sz="1400">
                <a:solidFill>
                  <a:schemeClr val="tx1"/>
                </a:solidFill>
                <a:latin typeface="Consolas" panose="020B0609020204030204" pitchFamily="49" charset="0"/>
              </a:rPr>
              <a:t>오차를 계산합니다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오차를 역전파하여 그래디언트를 계산합니다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w1_grad, b1_grad, w2_grad, b2_grad = self.backprop(x, err)</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그래디언트에서 페널티 항의 미분 값을 뺍니다</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w1_grad += (self.l1 * np.sign(self.w1) + self.l2 * self.w1) / m</a:t>
            </a:r>
          </a:p>
          <a:p>
            <a:r>
              <a:rPr lang="en-US" altLang="ko-KR" sz="1400">
                <a:solidFill>
                  <a:schemeClr val="tx1"/>
                </a:solidFill>
                <a:latin typeface="Consolas" panose="020B0609020204030204" pitchFamily="49" charset="0"/>
              </a:rPr>
              <a:t>        w2_grad += (self.l1 * np.sign(self.w2) + self.l2 * self.w2) / m</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은닉층의 가중치와 절편을 업데이트합니다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self.w1 -= self.lr * w1_grad</a:t>
            </a:r>
          </a:p>
          <a:p>
            <a:r>
              <a:rPr lang="en-US" altLang="ko-KR" sz="1400">
                <a:solidFill>
                  <a:schemeClr val="tx1"/>
                </a:solidFill>
                <a:latin typeface="Consolas" panose="020B0609020204030204" pitchFamily="49" charset="0"/>
              </a:rPr>
              <a:t>        self.b1 -= self.lr * b1_grad</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출력층의 가중치와 절편을 업데이트합니다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self.w2 -= self.lr * w2_grad</a:t>
            </a:r>
          </a:p>
          <a:p>
            <a:r>
              <a:rPr lang="en-US" altLang="ko-KR" sz="1400">
                <a:solidFill>
                  <a:schemeClr val="tx1"/>
                </a:solidFill>
                <a:latin typeface="Consolas" panose="020B0609020204030204" pitchFamily="49" charset="0"/>
              </a:rPr>
              <a:t>        self.b2 -= self.lr * b2_grad</a:t>
            </a:r>
          </a:p>
          <a:p>
            <a:r>
              <a:rPr lang="en-US" altLang="ko-KR" sz="1400">
                <a:solidFill>
                  <a:schemeClr val="tx1"/>
                </a:solidFill>
                <a:latin typeface="Consolas" panose="020B0609020204030204" pitchFamily="49" charset="0"/>
              </a:rPr>
              <a:t>        return a</a:t>
            </a:r>
            <a:endParaRPr lang="ko-KR" altLang="en-US" sz="1400">
              <a:solidFill>
                <a:schemeClr val="tx1"/>
              </a:solidFill>
              <a:latin typeface="Consolas" panose="020B0609020204030204" pitchFamily="49" charset="0"/>
            </a:endParaRPr>
          </a:p>
        </p:txBody>
      </p:sp>
    </p:spTree>
    <p:extLst>
      <p:ext uri="{BB962C8B-B14F-4D97-AF65-F5344CB8AC3E}">
        <p14:creationId xmlns:p14="http://schemas.microsoft.com/office/powerpoint/2010/main" val="3866926977"/>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sp>
        <p:nvSpPr>
          <p:cNvPr id="41" name="TextBox 40">
            <a:extLst>
              <a:ext uri="{FF2B5EF4-FFF2-40B4-BE49-F238E27FC236}">
                <a16:creationId xmlns:a16="http://schemas.microsoft.com/office/drawing/2014/main" id="{7EB59C57-7456-46BB-BFE9-6F9B29CEB6E9}"/>
              </a:ext>
            </a:extLst>
          </p:cNvPr>
          <p:cNvSpPr txBox="1"/>
          <p:nvPr/>
        </p:nvSpPr>
        <p:spPr>
          <a:xfrm>
            <a:off x="574489" y="885706"/>
            <a:ext cx="2706190" cy="338554"/>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다층 신경망 모델 훈련 및 평가</a:t>
            </a:r>
          </a:p>
        </p:txBody>
      </p:sp>
      <p:sp>
        <p:nvSpPr>
          <p:cNvPr id="69" name="직사각형 68">
            <a:extLst>
              <a:ext uri="{FF2B5EF4-FFF2-40B4-BE49-F238E27FC236}">
                <a16:creationId xmlns:a16="http://schemas.microsoft.com/office/drawing/2014/main" id="{AEBF12F5-8557-49B6-A8D7-F6EF2347E684}"/>
              </a:ext>
            </a:extLst>
          </p:cNvPr>
          <p:cNvSpPr/>
          <p:nvPr/>
        </p:nvSpPr>
        <p:spPr>
          <a:xfrm>
            <a:off x="790573" y="2628217"/>
            <a:ext cx="8636596" cy="1600438"/>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plt.ylim(0, 0.3)</a:t>
            </a:r>
          </a:p>
          <a:p>
            <a:r>
              <a:rPr lang="en-US" altLang="ko-KR" sz="1400">
                <a:solidFill>
                  <a:schemeClr val="tx1"/>
                </a:solidFill>
                <a:latin typeface="Consolas" panose="020B0609020204030204" pitchFamily="49" charset="0"/>
              </a:rPr>
              <a:t>plt.plot(dual_layer.losses)</a:t>
            </a:r>
          </a:p>
          <a:p>
            <a:r>
              <a:rPr lang="en-US" altLang="ko-KR" sz="1400">
                <a:solidFill>
                  <a:schemeClr val="tx1"/>
                </a:solidFill>
                <a:latin typeface="Consolas" panose="020B0609020204030204" pitchFamily="49" charset="0"/>
              </a:rPr>
              <a:t>plt.plot(dual_layer.val_losses)</a:t>
            </a:r>
          </a:p>
          <a:p>
            <a:r>
              <a:rPr lang="en-US" altLang="ko-KR" sz="1400">
                <a:solidFill>
                  <a:schemeClr val="tx1"/>
                </a:solidFill>
                <a:latin typeface="Consolas" panose="020B0609020204030204" pitchFamily="49" charset="0"/>
              </a:rPr>
              <a:t>plt.ylabel('loss')</a:t>
            </a:r>
          </a:p>
          <a:p>
            <a:r>
              <a:rPr lang="en-US" altLang="ko-KR" sz="1400">
                <a:solidFill>
                  <a:schemeClr val="tx1"/>
                </a:solidFill>
                <a:latin typeface="Consolas" panose="020B0609020204030204" pitchFamily="49" charset="0"/>
              </a:rPr>
              <a:t>plt.xlabel('epoch')</a:t>
            </a:r>
          </a:p>
          <a:p>
            <a:r>
              <a:rPr lang="en-US" altLang="ko-KR" sz="1400">
                <a:solidFill>
                  <a:schemeClr val="tx1"/>
                </a:solidFill>
                <a:latin typeface="Consolas" panose="020B0609020204030204" pitchFamily="49" charset="0"/>
              </a:rPr>
              <a:t>plt.legend(['train_loss', 'val_loss'])</a:t>
            </a:r>
          </a:p>
          <a:p>
            <a:r>
              <a:rPr lang="en-US" altLang="ko-KR" sz="1400">
                <a:solidFill>
                  <a:schemeClr val="tx1"/>
                </a:solidFill>
                <a:latin typeface="Consolas" panose="020B0609020204030204" pitchFamily="49" charset="0"/>
              </a:rPr>
              <a:t>plt.show()</a:t>
            </a:r>
            <a:endParaRPr lang="ko-KR" altLang="en-US" sz="1400">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084A2B44-BF1E-4453-BB57-A6902EFC9CAA}"/>
              </a:ext>
            </a:extLst>
          </p:cNvPr>
          <p:cNvSpPr/>
          <p:nvPr/>
        </p:nvSpPr>
        <p:spPr>
          <a:xfrm>
            <a:off x="790573" y="1368311"/>
            <a:ext cx="8636596" cy="95410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dual_layer = DualLayer(l2=0.01)</a:t>
            </a:r>
          </a:p>
          <a:p>
            <a:r>
              <a:rPr lang="en-US" altLang="ko-KR" sz="1400">
                <a:solidFill>
                  <a:schemeClr val="tx1"/>
                </a:solidFill>
                <a:latin typeface="Consolas" panose="020B0609020204030204" pitchFamily="49" charset="0"/>
              </a:rPr>
              <a:t>dual_layer.fit(x_train_scaled, y_train, </a:t>
            </a:r>
          </a:p>
          <a:p>
            <a:r>
              <a:rPr lang="en-US" altLang="ko-KR" sz="1400">
                <a:solidFill>
                  <a:schemeClr val="tx1"/>
                </a:solidFill>
                <a:latin typeface="Consolas" panose="020B0609020204030204" pitchFamily="49" charset="0"/>
              </a:rPr>
              <a:t>               x_val=x_val_scaled, y_val=y_val, epochs=20000)</a:t>
            </a:r>
          </a:p>
          <a:p>
            <a:r>
              <a:rPr lang="en-US" altLang="ko-KR" sz="1400">
                <a:solidFill>
                  <a:schemeClr val="tx1"/>
                </a:solidFill>
                <a:latin typeface="Consolas" panose="020B0609020204030204" pitchFamily="49" charset="0"/>
              </a:rPr>
              <a:t>dual_layer.score(x_val_scaled, y_val)</a:t>
            </a:r>
            <a:endParaRPr lang="ko-KR" altLang="en-US" sz="1400">
              <a:solidFill>
                <a:schemeClr val="tx1"/>
              </a:solidFill>
              <a:latin typeface="Consolas" panose="020B0609020204030204" pitchFamily="49" charset="0"/>
            </a:endParaRPr>
          </a:p>
        </p:txBody>
      </p:sp>
      <p:sp>
        <p:nvSpPr>
          <p:cNvPr id="3" name="직사각형 2">
            <a:extLst>
              <a:ext uri="{FF2B5EF4-FFF2-40B4-BE49-F238E27FC236}">
                <a16:creationId xmlns:a16="http://schemas.microsoft.com/office/drawing/2014/main" id="{5BA4B280-35A8-45D4-BF2A-6117505C5518}"/>
              </a:ext>
            </a:extLst>
          </p:cNvPr>
          <p:cNvSpPr/>
          <p:nvPr/>
        </p:nvSpPr>
        <p:spPr>
          <a:xfrm>
            <a:off x="790573" y="2317640"/>
            <a:ext cx="1803699" cy="307777"/>
          </a:xfrm>
          <a:prstGeom prst="rect">
            <a:avLst/>
          </a:prstGeom>
        </p:spPr>
        <p:txBody>
          <a:bodyPr wrap="none">
            <a:spAutoFit/>
          </a:bodyPr>
          <a:lstStyle/>
          <a:p>
            <a:r>
              <a:rPr lang="en-US" altLang="ko-KR" sz="1400">
                <a:solidFill>
                  <a:schemeClr val="tx1"/>
                </a:solidFill>
                <a:latin typeface="고도 M" panose="02000503000000020004" pitchFamily="2" charset="-127"/>
                <a:ea typeface="고도 M" panose="02000503000000020004" pitchFamily="2" charset="-127"/>
              </a:rPr>
              <a:t>0.978021978021978</a:t>
            </a:r>
            <a:endParaRPr lang="ko-KR" altLang="en-US" sz="1400">
              <a:solidFill>
                <a:schemeClr val="tx1"/>
              </a:solidFill>
              <a:latin typeface="고도 M" panose="02000503000000020004" pitchFamily="2" charset="-127"/>
              <a:ea typeface="고도 M" panose="02000503000000020004" pitchFamily="2" charset="-127"/>
            </a:endParaRPr>
          </a:p>
        </p:txBody>
      </p:sp>
      <p:pic>
        <p:nvPicPr>
          <p:cNvPr id="38915" name="Picture 3">
            <a:extLst>
              <a:ext uri="{FF2B5EF4-FFF2-40B4-BE49-F238E27FC236}">
                <a16:creationId xmlns:a16="http://schemas.microsoft.com/office/drawing/2014/main" id="{9D7D21CC-DAB2-448A-AE93-A4F0E28663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42854" y="4324350"/>
            <a:ext cx="3733800" cy="2533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1589910"/>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sp>
        <p:nvSpPr>
          <p:cNvPr id="41" name="TextBox 40">
            <a:extLst>
              <a:ext uri="{FF2B5EF4-FFF2-40B4-BE49-F238E27FC236}">
                <a16:creationId xmlns:a16="http://schemas.microsoft.com/office/drawing/2014/main" id="{7EB59C57-7456-46BB-BFE9-6F9B29CEB6E9}"/>
              </a:ext>
            </a:extLst>
          </p:cNvPr>
          <p:cNvSpPr txBox="1"/>
          <p:nvPr/>
        </p:nvSpPr>
        <p:spPr>
          <a:xfrm>
            <a:off x="574489" y="885706"/>
            <a:ext cx="1774845" cy="338554"/>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가중치 초기화 개선</a:t>
            </a:r>
          </a:p>
        </p:txBody>
      </p:sp>
      <p:sp>
        <p:nvSpPr>
          <p:cNvPr id="69" name="직사각형 68">
            <a:extLst>
              <a:ext uri="{FF2B5EF4-FFF2-40B4-BE49-F238E27FC236}">
                <a16:creationId xmlns:a16="http://schemas.microsoft.com/office/drawing/2014/main" id="{AEBF12F5-8557-49B6-A8D7-F6EF2347E684}"/>
              </a:ext>
            </a:extLst>
          </p:cNvPr>
          <p:cNvSpPr/>
          <p:nvPr/>
        </p:nvSpPr>
        <p:spPr>
          <a:xfrm>
            <a:off x="790573" y="3451354"/>
            <a:ext cx="8636596" cy="646331"/>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random_init_net</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RandomInitNetwork</a:t>
            </a:r>
            <a:r>
              <a:rPr lang="en-US" altLang="ko-KR" sz="1200">
                <a:solidFill>
                  <a:schemeClr val="tx1"/>
                </a:solidFill>
                <a:latin typeface="Consolas" panose="020B0609020204030204" pitchFamily="49" charset="0"/>
              </a:rPr>
              <a:t>(l2=0.01)</a:t>
            </a:r>
          </a:p>
          <a:p>
            <a:r>
              <a:rPr lang="en-US" altLang="ko-KR" sz="1200" err="1">
                <a:solidFill>
                  <a:schemeClr val="tx1"/>
                </a:solidFill>
                <a:latin typeface="Consolas" panose="020B0609020204030204" pitchFamily="49" charset="0"/>
              </a:rPr>
              <a:t>random_init_net.fit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x_train_scaled</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x_val_scaled</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 epochs=500)</a:t>
            </a:r>
            <a:endParaRPr lang="ko-KR" altLang="en-US" sz="1200">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084A2B44-BF1E-4453-BB57-A6902EFC9CAA}"/>
              </a:ext>
            </a:extLst>
          </p:cNvPr>
          <p:cNvSpPr/>
          <p:nvPr/>
        </p:nvSpPr>
        <p:spPr>
          <a:xfrm>
            <a:off x="790573" y="1368311"/>
            <a:ext cx="8636596" cy="1938992"/>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class </a:t>
            </a:r>
            <a:r>
              <a:rPr lang="en-US" altLang="ko-KR" sz="1200" err="1">
                <a:solidFill>
                  <a:schemeClr val="tx1"/>
                </a:solidFill>
                <a:latin typeface="Consolas" panose="020B0609020204030204" pitchFamily="49" charset="0"/>
              </a:rPr>
              <a:t>RandomInitNetwork</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DualLayer</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p>
          <a:p>
            <a:r>
              <a:rPr lang="en-US" altLang="ko-KR" sz="1200">
                <a:solidFill>
                  <a:schemeClr val="tx1"/>
                </a:solidFill>
                <a:latin typeface="Consolas" panose="020B0609020204030204" pitchFamily="49" charset="0"/>
              </a:rPr>
              <a:t>    def </a:t>
            </a:r>
            <a:r>
              <a:rPr lang="en-US" altLang="ko-KR" sz="1200" err="1">
                <a:solidFill>
                  <a:schemeClr val="tx1"/>
                </a:solidFill>
                <a:latin typeface="Consolas" panose="020B0609020204030204" pitchFamily="49" charset="0"/>
              </a:rPr>
              <a:t>init_weights</a:t>
            </a:r>
            <a:r>
              <a:rPr lang="en-US" altLang="ko-KR" sz="1200">
                <a:solidFill>
                  <a:schemeClr val="tx1"/>
                </a:solidFill>
                <a:latin typeface="Consolas" panose="020B0609020204030204" pitchFamily="49" charset="0"/>
              </a:rPr>
              <a:t>(self, </a:t>
            </a:r>
            <a:r>
              <a:rPr lang="en-US" altLang="ko-KR" sz="1200" err="1">
                <a:solidFill>
                  <a:schemeClr val="tx1"/>
                </a:solidFill>
                <a:latin typeface="Consolas" panose="020B0609020204030204" pitchFamily="49" charset="0"/>
              </a:rPr>
              <a:t>n_features</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np.random.seed</a:t>
            </a:r>
            <a:r>
              <a:rPr lang="en-US" altLang="ko-KR" sz="1200">
                <a:solidFill>
                  <a:schemeClr val="tx1"/>
                </a:solidFill>
                <a:latin typeface="Consolas" panose="020B0609020204030204" pitchFamily="49" charset="0"/>
              </a:rPr>
              <a:t>(42)</a:t>
            </a:r>
          </a:p>
          <a:p>
            <a:r>
              <a:rPr lang="en-US" altLang="ko-KR" sz="1200">
                <a:solidFill>
                  <a:schemeClr val="tx1"/>
                </a:solidFill>
                <a:latin typeface="Consolas" panose="020B0609020204030204" pitchFamily="49" charset="0"/>
              </a:rPr>
              <a:t>        self.w1 = </a:t>
            </a:r>
            <a:r>
              <a:rPr lang="en-US" altLang="ko-KR" sz="1200" err="1">
                <a:solidFill>
                  <a:schemeClr val="tx1"/>
                </a:solidFill>
                <a:latin typeface="Consolas" panose="020B0609020204030204" pitchFamily="49" charset="0"/>
              </a:rPr>
              <a:t>np.random.normal</a:t>
            </a:r>
            <a:r>
              <a:rPr lang="en-US" altLang="ko-KR" sz="1200">
                <a:solidFill>
                  <a:schemeClr val="tx1"/>
                </a:solidFill>
                <a:latin typeface="Consolas" panose="020B0609020204030204" pitchFamily="49" charset="0"/>
              </a:rPr>
              <a:t>(0, 1, </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n_features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self.units</a:t>
            </a:r>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특성 개수</a:t>
            </a:r>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은닉층의 크기</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self.b1 = </a:t>
            </a:r>
            <a:r>
              <a:rPr lang="en-US" altLang="ko-KR" sz="1200" err="1">
                <a:solidFill>
                  <a:schemeClr val="tx1"/>
                </a:solidFill>
                <a:latin typeface="Consolas" panose="020B0609020204030204" pitchFamily="49" charset="0"/>
              </a:rPr>
              <a:t>np.zeros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self.units</a:t>
            </a:r>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은닉층의 크기</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self.w2 = </a:t>
            </a:r>
            <a:r>
              <a:rPr lang="en-US" altLang="ko-KR" sz="1200" err="1">
                <a:solidFill>
                  <a:schemeClr val="tx1"/>
                </a:solidFill>
                <a:latin typeface="Consolas" panose="020B0609020204030204" pitchFamily="49" charset="0"/>
              </a:rPr>
              <a:t>np.random.normal</a:t>
            </a:r>
            <a:r>
              <a:rPr lang="en-US" altLang="ko-KR" sz="1200">
                <a:solidFill>
                  <a:schemeClr val="tx1"/>
                </a:solidFill>
                <a:latin typeface="Consolas" panose="020B0609020204030204" pitchFamily="49" charset="0"/>
              </a:rPr>
              <a:t>(0, 1, </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self.units</a:t>
            </a:r>
            <a:r>
              <a:rPr lang="en-US" altLang="ko-KR" sz="1200">
                <a:solidFill>
                  <a:schemeClr val="tx1"/>
                </a:solidFill>
                <a:latin typeface="Consolas" panose="020B0609020204030204" pitchFamily="49" charset="0"/>
              </a:rPr>
              <a:t>, 1))           # (</a:t>
            </a:r>
            <a:r>
              <a:rPr lang="ko-KR" altLang="en-US" sz="1200">
                <a:solidFill>
                  <a:schemeClr val="tx1"/>
                </a:solidFill>
                <a:latin typeface="Consolas" panose="020B0609020204030204" pitchFamily="49" charset="0"/>
              </a:rPr>
              <a:t>은닉층의 크기</a:t>
            </a:r>
            <a:r>
              <a:rPr lang="en-US" altLang="ko-KR" sz="1200">
                <a:solidFill>
                  <a:schemeClr val="tx1"/>
                </a:solidFill>
                <a:latin typeface="Consolas" panose="020B0609020204030204" pitchFamily="49" charset="0"/>
              </a:rPr>
              <a:t>, 1)</a:t>
            </a:r>
          </a:p>
          <a:p>
            <a:r>
              <a:rPr lang="en-US" altLang="ko-KR" sz="1200">
                <a:solidFill>
                  <a:schemeClr val="tx1"/>
                </a:solidFill>
                <a:latin typeface="Consolas" panose="020B0609020204030204" pitchFamily="49" charset="0"/>
              </a:rPr>
              <a:t>        self.b2 = 0</a:t>
            </a:r>
            <a:endParaRPr lang="ko-KR" altLang="en-US" sz="1200">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0872A575-78E6-4D6B-BDE2-17A78DF6CA1A}"/>
              </a:ext>
            </a:extLst>
          </p:cNvPr>
          <p:cNvSpPr/>
          <p:nvPr/>
        </p:nvSpPr>
        <p:spPr>
          <a:xfrm>
            <a:off x="790573" y="4241736"/>
            <a:ext cx="4429921" cy="1200329"/>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random_init_net.losses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random_init_net.val_losses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plt.ylabel</a:t>
            </a:r>
            <a:r>
              <a:rPr lang="en-US" altLang="ko-KR" sz="1200">
                <a:solidFill>
                  <a:schemeClr val="tx1"/>
                </a:solidFill>
                <a:latin typeface="Consolas" panose="020B0609020204030204" pitchFamily="49" charset="0"/>
              </a:rPr>
              <a:t>('loss')</a:t>
            </a:r>
          </a:p>
          <a:p>
            <a:r>
              <a:rPr lang="en-US" altLang="ko-KR" sz="1200" err="1">
                <a:solidFill>
                  <a:schemeClr val="tx1"/>
                </a:solidFill>
                <a:latin typeface="Consolas" panose="020B0609020204030204" pitchFamily="49" charset="0"/>
              </a:rPr>
              <a:t>plt.xlabel</a:t>
            </a:r>
            <a:r>
              <a:rPr lang="en-US" altLang="ko-KR" sz="1200">
                <a:solidFill>
                  <a:schemeClr val="tx1"/>
                </a:solidFill>
                <a:latin typeface="Consolas" panose="020B0609020204030204" pitchFamily="49" charset="0"/>
              </a:rPr>
              <a:t>('epoch')</a:t>
            </a:r>
          </a:p>
          <a:p>
            <a:r>
              <a:rPr lang="en-US" altLang="ko-KR" sz="1200" err="1">
                <a:solidFill>
                  <a:schemeClr val="tx1"/>
                </a:solidFill>
                <a:latin typeface="Consolas" panose="020B0609020204030204" pitchFamily="49" charset="0"/>
              </a:rPr>
              <a:t>plt.legend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train_loss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val_loss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endParaRPr lang="ko-KR" altLang="en-US" sz="1200">
              <a:solidFill>
                <a:schemeClr val="tx1"/>
              </a:solidFill>
              <a:latin typeface="Consolas" panose="020B0609020204030204" pitchFamily="49" charset="0"/>
            </a:endParaRPr>
          </a:p>
        </p:txBody>
      </p:sp>
      <p:pic>
        <p:nvPicPr>
          <p:cNvPr id="58370" name="Picture 2">
            <a:extLst>
              <a:ext uri="{FF2B5EF4-FFF2-40B4-BE49-F238E27FC236}">
                <a16:creationId xmlns:a16="http://schemas.microsoft.com/office/drawing/2014/main" id="{609277D1-3294-4559-AE1A-7EE1975EC4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40250" y="4241736"/>
            <a:ext cx="3676650"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1677185"/>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3101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4.1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행렬 곱 연산</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4.2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배치경사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4.3 2</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개의 층을 가진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4.4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다층 신경망의 경사 하강법 구현</a:t>
            </a:r>
            <a:endPar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endParaRP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4.5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미니배치 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4.6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다중분류 다층 신경망을 이해한다</a:t>
            </a: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4.7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케라스를 이용한 다층신경망의 다양한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4.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다층 신경망 이해</a:t>
            </a:r>
          </a:p>
        </p:txBody>
      </p:sp>
    </p:spTree>
    <p:extLst>
      <p:ext uri="{BB962C8B-B14F-4D97-AF65-F5344CB8AC3E}">
        <p14:creationId xmlns:p14="http://schemas.microsoft.com/office/powerpoint/2010/main" val="1880838208"/>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미니배치 경사 하강법</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4.5 </a:t>
            </a:r>
            <a:r>
              <a:rPr lang="ko-KR" altLang="en-US" sz="1800" b="1">
                <a:solidFill>
                  <a:srgbClr val="000000"/>
                </a:solidFill>
                <a:ea typeface="-2002" pitchFamily="18" charset="-127"/>
              </a:rPr>
              <a:t>미니배치 경사 하강법 구현</a:t>
            </a:r>
          </a:p>
        </p:txBody>
      </p:sp>
      <p:sp>
        <p:nvSpPr>
          <p:cNvPr id="41" name="TextBox 40">
            <a:extLst>
              <a:ext uri="{FF2B5EF4-FFF2-40B4-BE49-F238E27FC236}">
                <a16:creationId xmlns:a16="http://schemas.microsoft.com/office/drawing/2014/main" id="{7EB59C57-7456-46BB-BFE9-6F9B29CEB6E9}"/>
              </a:ext>
            </a:extLst>
          </p:cNvPr>
          <p:cNvSpPr txBox="1"/>
          <p:nvPr/>
        </p:nvSpPr>
        <p:spPr>
          <a:xfrm>
            <a:off x="553926" y="1133479"/>
            <a:ext cx="8477001" cy="240065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미니배치 경사 하강법 이란</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배치 경사 하강법과 비슷하지만 에포크마다 전체 데이터를 사용하는 것이 아니라 조금씩 나누어 계산을 수행하고</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그레디언트를 구하여 가중치를 업데이트 한다</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endParaRPr lang="en-US" altLang="ko-KR">
              <a:solidFill>
                <a:srgbClr val="000000"/>
              </a:solidFill>
              <a:latin typeface="고도 M" panose="02000503000000020004" pitchFamily="2" charset="-127"/>
              <a:ea typeface="고도 M" panose="02000503000000020004" pitchFamily="2" charset="-127"/>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가중치 업데이트 방법</a:t>
            </a:r>
            <a:endPar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742950" lvl="1" indent="-285750">
              <a:buFont typeface="Arial" panose="020B0604020202020204" pitchFamily="34" charset="0"/>
              <a:buChar cha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작게 나눈 미니 배치만큼 가중치를 업데이트 한다</a:t>
            </a:r>
            <a:r>
              <a:rPr lang="en-US" altLang="ko-KR" sz="1400">
                <a:solidFill>
                  <a:srgbClr val="000000"/>
                </a:solidFill>
                <a:latin typeface="고도 M" panose="02000503000000020004" pitchFamily="2" charset="-127"/>
                <a:ea typeface="고도 M" panose="02000503000000020004" pitchFamily="2" charset="-127"/>
              </a:rPr>
              <a:t>.</a:t>
            </a:r>
          </a:p>
          <a:p>
            <a:pPr marL="742950" lvl="1" indent="-285750">
              <a:buFont typeface="Arial" panose="020B0604020202020204" pitchFamily="34" charset="0"/>
              <a:buChar cha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미니 배치의 크기는 보통 </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16,32,64</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등 </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2</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의 배수를 사용한다</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742950" lvl="1" indent="-285750">
              <a:buFont typeface="Arial" panose="020B0604020202020204" pitchFamily="34" charset="0"/>
              <a:buChar cha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미니 배치의 크기가 </a:t>
            </a:r>
            <a:r>
              <a:rPr lang="en-US" altLang="ko-KR" sz="1400">
                <a:solidFill>
                  <a:srgbClr val="000000"/>
                </a:solidFill>
                <a:latin typeface="고도 M" panose="02000503000000020004" pitchFamily="2" charset="-127"/>
                <a:ea typeface="고도 M" panose="02000503000000020004" pitchFamily="2" charset="-127"/>
              </a:rPr>
              <a:t>1</a:t>
            </a:r>
            <a:r>
              <a:rPr lang="ko-KR" altLang="en-US" sz="1400">
                <a:solidFill>
                  <a:srgbClr val="000000"/>
                </a:solidFill>
                <a:latin typeface="고도 M" panose="02000503000000020004" pitchFamily="2" charset="-127"/>
                <a:ea typeface="고도 M" panose="02000503000000020004" pitchFamily="2" charset="-127"/>
              </a:rPr>
              <a:t>이면 확률적 경사 하강법이 된다</a:t>
            </a:r>
            <a:r>
              <a:rPr lang="en-US" altLang="ko-KR" sz="1400">
                <a:solidFill>
                  <a:srgbClr val="000000"/>
                </a:solidFill>
                <a:latin typeface="고도 M" panose="02000503000000020004" pitchFamily="2" charset="-127"/>
                <a:ea typeface="고도 M" panose="02000503000000020004" pitchFamily="2" charset="-127"/>
              </a:rPr>
              <a:t>.</a:t>
            </a:r>
          </a:p>
          <a:p>
            <a:pPr marL="742950" lvl="1" indent="-285750">
              <a:buFont typeface="Arial" panose="020B0604020202020204" pitchFamily="34" charset="0"/>
              <a:buChar cha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미니 배치의 크기가 작으면 확률적 경사 하강법 처럼 작동하고 크면 배치 경사 하강법 처럼 작동한다</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742950" lvl="1" indent="-285750">
              <a:buFont typeface="Arial" panose="020B0604020202020204" pitchFamily="34" charset="0"/>
              <a:buChar cha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미니 배치의 크기도 하이퍼파라미터이고 튜닝의 대상이다</a:t>
            </a:r>
            <a:r>
              <a:rPr lang="en-US" altLang="ko-KR" sz="1400">
                <a:solidFill>
                  <a:srgbClr val="000000"/>
                </a:solidFill>
                <a:latin typeface="고도 M" panose="02000503000000020004" pitchFamily="2" charset="-127"/>
                <a:ea typeface="고도 M" panose="02000503000000020004" pitchFamily="2" charset="-127"/>
              </a:rPr>
              <a:t>.</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0" name="직사각형 9">
            <a:extLst>
              <a:ext uri="{FF2B5EF4-FFF2-40B4-BE49-F238E27FC236}">
                <a16:creationId xmlns:a16="http://schemas.microsoft.com/office/drawing/2014/main" id="{B81D33A0-25C1-4546-916C-F16A9893E2B8}"/>
              </a:ext>
            </a:extLst>
          </p:cNvPr>
          <p:cNvSpPr/>
          <p:nvPr/>
        </p:nvSpPr>
        <p:spPr>
          <a:xfrm>
            <a:off x="660787" y="5143898"/>
            <a:ext cx="8636596" cy="738664"/>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__init__(self, units=10, batch_size=32, learning_rate=0.1, l1=0, l2=0):</a:t>
            </a:r>
          </a:p>
          <a:p>
            <a:r>
              <a:rPr lang="en-US" altLang="ko-KR" sz="1400">
                <a:solidFill>
                  <a:schemeClr val="tx1"/>
                </a:solidFill>
                <a:latin typeface="Consolas" panose="020B0609020204030204" pitchFamily="49" charset="0"/>
              </a:rPr>
              <a:t>        super().__init__(units, learning_rate, l1, l2)</a:t>
            </a:r>
          </a:p>
          <a:p>
            <a:r>
              <a:rPr lang="en-US" altLang="ko-KR" sz="1400">
                <a:solidFill>
                  <a:schemeClr val="tx1"/>
                </a:solidFill>
                <a:latin typeface="Consolas" panose="020B0609020204030204" pitchFamily="49" charset="0"/>
              </a:rPr>
              <a:t>        self.batch_size = batch_size     # </a:t>
            </a:r>
            <a:r>
              <a:rPr lang="ko-KR" altLang="en-US" sz="1400">
                <a:solidFill>
                  <a:schemeClr val="tx1"/>
                </a:solidFill>
                <a:latin typeface="Consolas" panose="020B0609020204030204" pitchFamily="49" charset="0"/>
              </a:rPr>
              <a:t>배치 크기</a:t>
            </a:r>
          </a:p>
        </p:txBody>
      </p:sp>
      <p:sp>
        <p:nvSpPr>
          <p:cNvPr id="12" name="TextBox 11">
            <a:extLst>
              <a:ext uri="{FF2B5EF4-FFF2-40B4-BE49-F238E27FC236}">
                <a16:creationId xmlns:a16="http://schemas.microsoft.com/office/drawing/2014/main" id="{4E91CD3C-2E96-442B-8A7B-ED35613807F0}"/>
              </a:ext>
            </a:extLst>
          </p:cNvPr>
          <p:cNvSpPr txBox="1"/>
          <p:nvPr/>
        </p:nvSpPr>
        <p:spPr>
          <a:xfrm>
            <a:off x="660787" y="4702588"/>
            <a:ext cx="5504648"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__init__ ()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함수에서 </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batch_size</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를 인자로 받아서 멤버 함수에 저장한다</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3" name="TextBox 12">
            <a:extLst>
              <a:ext uri="{FF2B5EF4-FFF2-40B4-BE49-F238E27FC236}">
                <a16:creationId xmlns:a16="http://schemas.microsoft.com/office/drawing/2014/main" id="{984621E7-F80F-41BC-913C-15C3C11A8D7D}"/>
              </a:ext>
            </a:extLst>
          </p:cNvPr>
          <p:cNvSpPr txBox="1"/>
          <p:nvPr/>
        </p:nvSpPr>
        <p:spPr>
          <a:xfrm>
            <a:off x="553926" y="4247390"/>
            <a:ext cx="2383986" cy="338554"/>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미니배치 경사 하강법 구현</a:t>
            </a:r>
            <a:endPar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Tree>
    <p:extLst>
      <p:ext uri="{BB962C8B-B14F-4D97-AF65-F5344CB8AC3E}">
        <p14:creationId xmlns:p14="http://schemas.microsoft.com/office/powerpoint/2010/main" val="874733212"/>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미니배치 경사 하강법</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4.5 </a:t>
            </a:r>
            <a:r>
              <a:rPr lang="ko-KR" altLang="en-US" sz="1800" b="1">
                <a:solidFill>
                  <a:srgbClr val="000000"/>
                </a:solidFill>
                <a:ea typeface="-2002" pitchFamily="18" charset="-127"/>
              </a:rPr>
              <a:t>미니배치 경사 하강법 구현</a:t>
            </a:r>
          </a:p>
        </p:txBody>
      </p:sp>
      <p:sp>
        <p:nvSpPr>
          <p:cNvPr id="10" name="직사각형 9">
            <a:extLst>
              <a:ext uri="{FF2B5EF4-FFF2-40B4-BE49-F238E27FC236}">
                <a16:creationId xmlns:a16="http://schemas.microsoft.com/office/drawing/2014/main" id="{B81D33A0-25C1-4546-916C-F16A9893E2B8}"/>
              </a:ext>
            </a:extLst>
          </p:cNvPr>
          <p:cNvSpPr/>
          <p:nvPr/>
        </p:nvSpPr>
        <p:spPr>
          <a:xfrm>
            <a:off x="466108" y="1521694"/>
            <a:ext cx="8636596" cy="4185761"/>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 def fit(self, x, y, epochs=100, </a:t>
            </a:r>
            <a:r>
              <a:rPr lang="en-US" altLang="ko-KR" sz="1400" err="1">
                <a:solidFill>
                  <a:schemeClr val="tx1"/>
                </a:solidFill>
                <a:latin typeface="Consolas" panose="020B0609020204030204" pitchFamily="49" charset="0"/>
              </a:rPr>
              <a:t>x_val</a:t>
            </a:r>
            <a:r>
              <a:rPr lang="en-US" altLang="ko-KR" sz="1400">
                <a:solidFill>
                  <a:schemeClr val="tx1"/>
                </a:solidFill>
                <a:latin typeface="Consolas" panose="020B0609020204030204" pitchFamily="49" charset="0"/>
              </a:rPr>
              <a:t>=None, </a:t>
            </a:r>
            <a:r>
              <a:rPr lang="en-US" altLang="ko-KR" sz="1400" err="1">
                <a:solidFill>
                  <a:schemeClr val="tx1"/>
                </a:solidFill>
                <a:latin typeface="Consolas" panose="020B0609020204030204" pitchFamily="49" charset="0"/>
              </a:rPr>
              <a:t>y_val</a:t>
            </a:r>
            <a:r>
              <a:rPr lang="en-US" altLang="ko-KR" sz="1400">
                <a:solidFill>
                  <a:schemeClr val="tx1"/>
                </a:solidFill>
                <a:latin typeface="Consolas" panose="020B0609020204030204" pitchFamily="49" charset="0"/>
              </a:rPr>
              <a:t>=None):</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y_val</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y_val.reshape</a:t>
            </a:r>
            <a:r>
              <a:rPr lang="en-US" altLang="ko-KR" sz="1400">
                <a:solidFill>
                  <a:schemeClr val="tx1"/>
                </a:solidFill>
                <a:latin typeface="Consolas" panose="020B0609020204030204" pitchFamily="49" charset="0"/>
              </a:rPr>
              <a:t>(-1, 1)     # </a:t>
            </a:r>
            <a:r>
              <a:rPr lang="ko-KR" altLang="en-US" sz="1400">
                <a:solidFill>
                  <a:schemeClr val="tx1"/>
                </a:solidFill>
                <a:latin typeface="Consolas" panose="020B0609020204030204" pitchFamily="49" charset="0"/>
              </a:rPr>
              <a:t>타깃을 열 벡터로 바꿉니다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self.init_weights</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x.shape</a:t>
            </a:r>
            <a:r>
              <a:rPr lang="en-US" altLang="ko-KR" sz="1400">
                <a:solidFill>
                  <a:schemeClr val="tx1"/>
                </a:solidFill>
                <a:latin typeface="Consolas" panose="020B0609020204030204" pitchFamily="49" charset="0"/>
              </a:rPr>
              <a:t>[1])    # </a:t>
            </a:r>
            <a:r>
              <a:rPr lang="ko-KR" altLang="en-US" sz="1400">
                <a:solidFill>
                  <a:schemeClr val="tx1"/>
                </a:solidFill>
                <a:latin typeface="Consolas" panose="020B0609020204030204" pitchFamily="49" charset="0"/>
              </a:rPr>
              <a:t>은닉층과 출력층의 가중치를 초기화합니다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np.random.seed</a:t>
            </a:r>
            <a:r>
              <a:rPr lang="en-US" altLang="ko-KR" sz="1400">
                <a:solidFill>
                  <a:schemeClr val="tx1"/>
                </a:solidFill>
                <a:latin typeface="Consolas" panose="020B0609020204030204" pitchFamily="49" charset="0"/>
              </a:rPr>
              <a:t>(42)</a:t>
            </a:r>
          </a:p>
          <a:p>
            <a:r>
              <a:rPr lang="en-US" altLang="ko-KR" sz="1400">
                <a:solidFill>
                  <a:schemeClr val="tx1"/>
                </a:solidFill>
                <a:latin typeface="Consolas" panose="020B0609020204030204" pitchFamily="49" charset="0"/>
              </a:rPr>
              <a:t>        # epochs</a:t>
            </a:r>
            <a:r>
              <a:rPr lang="ko-KR" altLang="en-US" sz="1400">
                <a:solidFill>
                  <a:schemeClr val="tx1"/>
                </a:solidFill>
                <a:latin typeface="Consolas" panose="020B0609020204030204" pitchFamily="49" charset="0"/>
              </a:rPr>
              <a:t>만큼 반복합니다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for </a:t>
            </a:r>
            <a:r>
              <a:rPr lang="en-US" altLang="ko-KR" sz="1400" err="1">
                <a:solidFill>
                  <a:schemeClr val="tx1"/>
                </a:solidFill>
                <a:latin typeface="Consolas" panose="020B0609020204030204" pitchFamily="49" charset="0"/>
              </a:rPr>
              <a:t>i</a:t>
            </a:r>
            <a:r>
              <a:rPr lang="en-US" altLang="ko-KR" sz="1400">
                <a:solidFill>
                  <a:schemeClr val="tx1"/>
                </a:solidFill>
                <a:latin typeface="Consolas" panose="020B0609020204030204" pitchFamily="49" charset="0"/>
              </a:rPr>
              <a:t> in range(epochs):</a:t>
            </a:r>
          </a:p>
          <a:p>
            <a:r>
              <a:rPr lang="en-US" altLang="ko-KR" sz="1400">
                <a:solidFill>
                  <a:schemeClr val="tx1"/>
                </a:solidFill>
                <a:latin typeface="Consolas" panose="020B0609020204030204" pitchFamily="49" charset="0"/>
              </a:rPr>
              <a:t>            loss = 0</a:t>
            </a:r>
          </a:p>
          <a:p>
            <a:r>
              <a:rPr lang="en-US" altLang="ko-KR" sz="1400">
                <a:solidFill>
                  <a:schemeClr val="tx1"/>
                </a:solidFill>
                <a:latin typeface="Consolas" panose="020B0609020204030204" pitchFamily="49" charset="0"/>
              </a:rPr>
              <a:t>            # </a:t>
            </a:r>
            <a:r>
              <a:rPr lang="ko-KR" altLang="en-US" sz="1400" err="1">
                <a:solidFill>
                  <a:schemeClr val="tx1"/>
                </a:solidFill>
                <a:latin typeface="Consolas" panose="020B0609020204030204" pitchFamily="49" charset="0"/>
              </a:rPr>
              <a:t>제너레이터</a:t>
            </a:r>
            <a:r>
              <a:rPr lang="ko-KR" altLang="en-US" sz="1400">
                <a:solidFill>
                  <a:schemeClr val="tx1"/>
                </a:solidFill>
                <a:latin typeface="Consolas" panose="020B0609020204030204" pitchFamily="49" charset="0"/>
              </a:rPr>
              <a:t> 함수에서 반환한 미니배치를 순환합니다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for </a:t>
            </a:r>
            <a:r>
              <a:rPr lang="en-US" altLang="ko-KR" sz="1400" err="1">
                <a:solidFill>
                  <a:schemeClr val="tx1"/>
                </a:solidFill>
                <a:latin typeface="Consolas" panose="020B0609020204030204" pitchFamily="49" charset="0"/>
              </a:rPr>
              <a:t>x_batch</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y_batch</a:t>
            </a:r>
            <a:r>
              <a:rPr lang="en-US" altLang="ko-KR" sz="1400">
                <a:solidFill>
                  <a:schemeClr val="tx1"/>
                </a:solidFill>
                <a:latin typeface="Consolas" panose="020B0609020204030204" pitchFamily="49" charset="0"/>
              </a:rPr>
              <a:t> in </a:t>
            </a:r>
            <a:r>
              <a:rPr lang="en-US" altLang="ko-KR" sz="1400" err="1">
                <a:solidFill>
                  <a:schemeClr val="tx1"/>
                </a:solidFill>
                <a:latin typeface="Consolas" panose="020B0609020204030204" pitchFamily="49" charset="0"/>
              </a:rPr>
              <a:t>self.gen_batch</a:t>
            </a:r>
            <a:r>
              <a:rPr lang="en-US" altLang="ko-KR" sz="1400">
                <a:solidFill>
                  <a:schemeClr val="tx1"/>
                </a:solidFill>
                <a:latin typeface="Consolas" panose="020B0609020204030204" pitchFamily="49" charset="0"/>
              </a:rPr>
              <a:t>(x, y):</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y_batch</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y_batch.reshape</a:t>
            </a:r>
            <a:r>
              <a:rPr lang="en-US" altLang="ko-KR" sz="1400">
                <a:solidFill>
                  <a:schemeClr val="tx1"/>
                </a:solidFill>
                <a:latin typeface="Consolas" panose="020B0609020204030204" pitchFamily="49" charset="0"/>
              </a:rPr>
              <a:t>(-1, 1) # </a:t>
            </a:r>
            <a:r>
              <a:rPr lang="ko-KR" altLang="en-US" sz="1400">
                <a:solidFill>
                  <a:schemeClr val="tx1"/>
                </a:solidFill>
                <a:latin typeface="Consolas" panose="020B0609020204030204" pitchFamily="49" charset="0"/>
              </a:rPr>
              <a:t>타깃을 열 벡터로 바꿉니다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m = </a:t>
            </a:r>
            <a:r>
              <a:rPr lang="en-US" altLang="ko-KR" sz="1400" err="1">
                <a:solidFill>
                  <a:schemeClr val="tx1"/>
                </a:solidFill>
                <a:latin typeface="Consolas" panose="020B0609020204030204" pitchFamily="49" charset="0"/>
              </a:rPr>
              <a:t>len</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x_batch</a:t>
            </a:r>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샘플 개수를 저장합니다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 = </a:t>
            </a:r>
            <a:r>
              <a:rPr lang="en-US" altLang="ko-KR" sz="1400" err="1">
                <a:solidFill>
                  <a:schemeClr val="tx1"/>
                </a:solidFill>
                <a:latin typeface="Consolas" panose="020B0609020204030204" pitchFamily="49" charset="0"/>
              </a:rPr>
              <a:t>self.training</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x_batch</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y_batch</a:t>
            </a:r>
            <a:r>
              <a:rPr lang="en-US" altLang="ko-KR" sz="1400">
                <a:solidFill>
                  <a:schemeClr val="tx1"/>
                </a:solidFill>
                <a:latin typeface="Consolas" panose="020B0609020204030204" pitchFamily="49" charset="0"/>
              </a:rPr>
              <a:t>, m)</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안전한 로그 계산을 위해 </a:t>
            </a:r>
            <a:r>
              <a:rPr lang="ko-KR" altLang="en-US" sz="1400" err="1">
                <a:solidFill>
                  <a:schemeClr val="tx1"/>
                </a:solidFill>
                <a:latin typeface="Consolas" panose="020B0609020204030204" pitchFamily="49" charset="0"/>
              </a:rPr>
              <a:t>클리핑합니다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 = </a:t>
            </a:r>
            <a:r>
              <a:rPr lang="en-US" altLang="ko-KR" sz="1400" err="1">
                <a:solidFill>
                  <a:schemeClr val="tx1"/>
                </a:solidFill>
                <a:latin typeface="Consolas" panose="020B0609020204030204" pitchFamily="49" charset="0"/>
              </a:rPr>
              <a:t>np.clip</a:t>
            </a:r>
            <a:r>
              <a:rPr lang="en-US" altLang="ko-KR" sz="1400">
                <a:solidFill>
                  <a:schemeClr val="tx1"/>
                </a:solidFill>
                <a:latin typeface="Consolas" panose="020B0609020204030204" pitchFamily="49" charset="0"/>
              </a:rPr>
              <a:t>(a, 1e-10, 1-1e-10)</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로그 손실과 규제 손실을 더하여 리스트에 추가합니다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loss += </a:t>
            </a:r>
            <a:r>
              <a:rPr lang="en-US" altLang="ko-KR" sz="1400" err="1">
                <a:solidFill>
                  <a:schemeClr val="tx1"/>
                </a:solidFill>
                <a:latin typeface="Consolas" panose="020B0609020204030204" pitchFamily="49" charset="0"/>
              </a:rPr>
              <a:t>np.sum</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y_batch</a:t>
            </a:r>
            <a:r>
              <a:rPr lang="en-US" altLang="ko-KR" sz="1400">
                <a:solidFill>
                  <a:schemeClr val="tx1"/>
                </a:solidFill>
                <a:latin typeface="Consolas" panose="020B0609020204030204" pitchFamily="49" charset="0"/>
              </a:rPr>
              <a:t>*np.log(a) + (1-y_batch)*np.log(1-a)))</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self.losses.append</a:t>
            </a:r>
            <a:r>
              <a:rPr lang="en-US" altLang="ko-KR" sz="1400">
                <a:solidFill>
                  <a:schemeClr val="tx1"/>
                </a:solidFill>
                <a:latin typeface="Consolas" panose="020B0609020204030204" pitchFamily="49" charset="0"/>
              </a:rPr>
              <a:t>((loss + </a:t>
            </a:r>
            <a:r>
              <a:rPr lang="en-US" altLang="ko-KR" sz="1400" err="1">
                <a:solidFill>
                  <a:schemeClr val="tx1"/>
                </a:solidFill>
                <a:latin typeface="Consolas" panose="020B0609020204030204" pitchFamily="49" charset="0"/>
              </a:rPr>
              <a:t>self.reg_loss</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len</a:t>
            </a:r>
            <a:r>
              <a:rPr lang="en-US" altLang="ko-KR" sz="1400">
                <a:solidFill>
                  <a:schemeClr val="tx1"/>
                </a:solidFill>
                <a:latin typeface="Consolas" panose="020B0609020204030204" pitchFamily="49" charset="0"/>
              </a:rPr>
              <a:t>(x))</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검증 세트에 대한 손실을 계산합니다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self.update_val_loss</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x_val</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y_val</a:t>
            </a:r>
            <a:r>
              <a:rPr lang="en-US" altLang="ko-KR" sz="1400">
                <a:solidFill>
                  <a:schemeClr val="tx1"/>
                </a:solidFill>
                <a:latin typeface="Consolas" panose="020B0609020204030204" pitchFamily="49" charset="0"/>
              </a:rPr>
              <a:t>)</a:t>
            </a:r>
            <a:endParaRPr lang="ko-KR" altLang="en-US" sz="1400">
              <a:solidFill>
                <a:schemeClr val="tx1"/>
              </a:solidFill>
              <a:latin typeface="Consolas" panose="020B0609020204030204" pitchFamily="49" charset="0"/>
            </a:endParaRPr>
          </a:p>
        </p:txBody>
      </p:sp>
      <p:sp>
        <p:nvSpPr>
          <p:cNvPr id="12" name="TextBox 11">
            <a:extLst>
              <a:ext uri="{FF2B5EF4-FFF2-40B4-BE49-F238E27FC236}">
                <a16:creationId xmlns:a16="http://schemas.microsoft.com/office/drawing/2014/main" id="{4E91CD3C-2E96-442B-8A7B-ED35613807F0}"/>
              </a:ext>
            </a:extLst>
          </p:cNvPr>
          <p:cNvSpPr txBox="1"/>
          <p:nvPr/>
        </p:nvSpPr>
        <p:spPr>
          <a:xfrm>
            <a:off x="466108" y="1080384"/>
            <a:ext cx="1255472"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fit()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함수 수정</a:t>
            </a:r>
          </a:p>
        </p:txBody>
      </p:sp>
      <p:sp>
        <p:nvSpPr>
          <p:cNvPr id="8" name="TextBox 7">
            <a:extLst>
              <a:ext uri="{FF2B5EF4-FFF2-40B4-BE49-F238E27FC236}">
                <a16:creationId xmlns:a16="http://schemas.microsoft.com/office/drawing/2014/main" id="{BA57565D-13AF-4C6F-AD07-BD301C695915}"/>
              </a:ext>
            </a:extLst>
          </p:cNvPr>
          <p:cNvSpPr txBox="1"/>
          <p:nvPr/>
        </p:nvSpPr>
        <p:spPr>
          <a:xfrm>
            <a:off x="572296" y="5840988"/>
            <a:ext cx="5072864" cy="523220"/>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self.gen_batch(x, y) </a:t>
            </a:r>
            <a:r>
              <a:rPr lang="ko-KR" altLang="en-US" sz="1400">
                <a:solidFill>
                  <a:schemeClr val="tx1"/>
                </a:solidFill>
                <a:latin typeface="고도 M" panose="02000503000000020004" pitchFamily="2" charset="-127"/>
                <a:ea typeface="고도 M" panose="02000503000000020004" pitchFamily="2" charset="-127"/>
              </a:rPr>
              <a:t>함수를 이용하여 특정한 </a:t>
            </a:r>
            <a:r>
              <a:rPr lang="en-US" altLang="ko-KR" sz="1400">
                <a:solidFill>
                  <a:schemeClr val="tx1"/>
                </a:solidFill>
                <a:latin typeface="고도 M" panose="02000503000000020004" pitchFamily="2" charset="-127"/>
                <a:ea typeface="고도 M" panose="02000503000000020004" pitchFamily="2" charset="-127"/>
              </a:rPr>
              <a:t>range</a:t>
            </a:r>
            <a:r>
              <a:rPr lang="ko-KR" altLang="en-US" sz="1400">
                <a:solidFill>
                  <a:schemeClr val="tx1"/>
                </a:solidFill>
                <a:latin typeface="고도 M" panose="02000503000000020004" pitchFamily="2" charset="-127"/>
                <a:ea typeface="고도 M" panose="02000503000000020004" pitchFamily="2" charset="-127"/>
              </a:rPr>
              <a:t>를 추출 하여</a:t>
            </a:r>
            <a:endParaRPr lang="en-US" altLang="ko-KR" sz="1400">
              <a:solidFill>
                <a:schemeClr val="tx1"/>
              </a:solidFill>
              <a:latin typeface="고도 M" panose="02000503000000020004" pitchFamily="2" charset="-127"/>
              <a:ea typeface="고도 M" panose="02000503000000020004" pitchFamily="2" charset="-127"/>
            </a:endParaRPr>
          </a:p>
          <a:p>
            <a:pPr lvl="0"/>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training </a:t>
            </a:r>
            <a:r>
              <a:rPr kumimoji="1" lang="ko-KR" altLang="en-US"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하여 </a:t>
            </a:r>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w, b</a:t>
            </a:r>
            <a:r>
              <a:rPr kumimoji="1" lang="ko-KR" altLang="en-US"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를 미니배치 마다 업데이트 시킨다</a:t>
            </a:r>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a:t>
            </a:r>
            <a:endParaRPr kumimoji="1" lang="ko-KR" altLang="en-US"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894417484"/>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미니배치 경사 하강법</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4.5 </a:t>
            </a:r>
            <a:r>
              <a:rPr lang="ko-KR" altLang="en-US" sz="1800" b="1">
                <a:solidFill>
                  <a:srgbClr val="000000"/>
                </a:solidFill>
                <a:ea typeface="-2002" pitchFamily="18" charset="-127"/>
              </a:rPr>
              <a:t>미니배치 경사 하강법 구현</a:t>
            </a:r>
          </a:p>
        </p:txBody>
      </p:sp>
      <p:sp>
        <p:nvSpPr>
          <p:cNvPr id="10" name="직사각형 9">
            <a:extLst>
              <a:ext uri="{FF2B5EF4-FFF2-40B4-BE49-F238E27FC236}">
                <a16:creationId xmlns:a16="http://schemas.microsoft.com/office/drawing/2014/main" id="{B81D33A0-25C1-4546-916C-F16A9893E2B8}"/>
              </a:ext>
            </a:extLst>
          </p:cNvPr>
          <p:cNvSpPr/>
          <p:nvPr/>
        </p:nvSpPr>
        <p:spPr>
          <a:xfrm>
            <a:off x="466108" y="1521694"/>
            <a:ext cx="8636596" cy="2893100"/>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미니배치 제너레이터 함수</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def gen_batch(self, x, y):</a:t>
            </a:r>
          </a:p>
          <a:p>
            <a:r>
              <a:rPr lang="en-US" altLang="ko-KR" sz="1400">
                <a:solidFill>
                  <a:schemeClr val="tx1"/>
                </a:solidFill>
                <a:latin typeface="Consolas" panose="020B0609020204030204" pitchFamily="49" charset="0"/>
              </a:rPr>
              <a:t>        length = len(x)</a:t>
            </a:r>
          </a:p>
          <a:p>
            <a:r>
              <a:rPr lang="en-US" altLang="ko-KR" sz="1400">
                <a:solidFill>
                  <a:schemeClr val="tx1"/>
                </a:solidFill>
                <a:latin typeface="Consolas" panose="020B0609020204030204" pitchFamily="49" charset="0"/>
              </a:rPr>
              <a:t>        bins = length // self.batch_size # </a:t>
            </a:r>
            <a:r>
              <a:rPr lang="ko-KR" altLang="en-US" sz="1400">
                <a:solidFill>
                  <a:schemeClr val="tx1"/>
                </a:solidFill>
                <a:latin typeface="Consolas" panose="020B0609020204030204" pitchFamily="49" charset="0"/>
              </a:rPr>
              <a:t>미니배치 횟수</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if length % self.batch_size:</a:t>
            </a:r>
          </a:p>
          <a:p>
            <a:r>
              <a:rPr lang="en-US" altLang="ko-KR" sz="1400">
                <a:solidFill>
                  <a:schemeClr val="tx1"/>
                </a:solidFill>
                <a:latin typeface="Consolas" panose="020B0609020204030204" pitchFamily="49" charset="0"/>
              </a:rPr>
              <a:t>            bins += 1                    # </a:t>
            </a:r>
            <a:r>
              <a:rPr lang="ko-KR" altLang="en-US" sz="1400">
                <a:solidFill>
                  <a:schemeClr val="tx1"/>
                </a:solidFill>
                <a:latin typeface="Consolas" panose="020B0609020204030204" pitchFamily="49" charset="0"/>
              </a:rPr>
              <a:t>나누어 떨어지지 않을 때</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indexes = np.random.permutation(np.arange(len(x))) # </a:t>
            </a:r>
            <a:r>
              <a:rPr lang="ko-KR" altLang="en-US" sz="1400">
                <a:solidFill>
                  <a:schemeClr val="tx1"/>
                </a:solidFill>
                <a:latin typeface="Consolas" panose="020B0609020204030204" pitchFamily="49" charset="0"/>
              </a:rPr>
              <a:t>인덱스를 섞습니다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x = x[indexes]</a:t>
            </a:r>
          </a:p>
          <a:p>
            <a:r>
              <a:rPr lang="en-US" altLang="ko-KR" sz="1400">
                <a:solidFill>
                  <a:schemeClr val="tx1"/>
                </a:solidFill>
                <a:latin typeface="Consolas" panose="020B0609020204030204" pitchFamily="49" charset="0"/>
              </a:rPr>
              <a:t>        y = y[indexes]</a:t>
            </a:r>
          </a:p>
          <a:p>
            <a:r>
              <a:rPr lang="en-US" altLang="ko-KR" sz="1400">
                <a:solidFill>
                  <a:schemeClr val="tx1"/>
                </a:solidFill>
                <a:latin typeface="Consolas" panose="020B0609020204030204" pitchFamily="49" charset="0"/>
              </a:rPr>
              <a:t>        for i in range(bins):</a:t>
            </a:r>
          </a:p>
          <a:p>
            <a:r>
              <a:rPr lang="en-US" altLang="ko-KR" sz="1400">
                <a:solidFill>
                  <a:schemeClr val="tx1"/>
                </a:solidFill>
                <a:latin typeface="Consolas" panose="020B0609020204030204" pitchFamily="49" charset="0"/>
              </a:rPr>
              <a:t>            start = self.batch_size * i</a:t>
            </a:r>
          </a:p>
          <a:p>
            <a:r>
              <a:rPr lang="en-US" altLang="ko-KR" sz="1400">
                <a:solidFill>
                  <a:schemeClr val="tx1"/>
                </a:solidFill>
                <a:latin typeface="Consolas" panose="020B0609020204030204" pitchFamily="49" charset="0"/>
              </a:rPr>
              <a:t>            end = self.batch_size * (i + 1)</a:t>
            </a:r>
          </a:p>
          <a:p>
            <a:r>
              <a:rPr lang="en-US" altLang="ko-KR" sz="1400">
                <a:solidFill>
                  <a:schemeClr val="tx1"/>
                </a:solidFill>
                <a:latin typeface="Consolas" panose="020B0609020204030204" pitchFamily="49" charset="0"/>
              </a:rPr>
              <a:t>            yield x[start:end], y[start:end]   # batch_size</a:t>
            </a:r>
            <a:r>
              <a:rPr lang="ko-KR" altLang="en-US" sz="1400">
                <a:solidFill>
                  <a:schemeClr val="tx1"/>
                </a:solidFill>
                <a:latin typeface="Consolas" panose="020B0609020204030204" pitchFamily="49" charset="0"/>
              </a:rPr>
              <a:t>만큼 슬라이싱하여 반환합니다</a:t>
            </a:r>
            <a:r>
              <a:rPr lang="en-US" altLang="ko-KR" sz="1400">
                <a:solidFill>
                  <a:schemeClr val="tx1"/>
                </a:solidFill>
                <a:latin typeface="Consolas" panose="020B0609020204030204" pitchFamily="49" charset="0"/>
              </a:rPr>
              <a:t>.</a:t>
            </a:r>
            <a:endParaRPr lang="ko-KR" altLang="en-US" sz="1400">
              <a:solidFill>
                <a:schemeClr val="tx1"/>
              </a:solidFill>
              <a:latin typeface="Consolas" panose="020B0609020204030204" pitchFamily="49" charset="0"/>
            </a:endParaRPr>
          </a:p>
        </p:txBody>
      </p:sp>
      <p:sp>
        <p:nvSpPr>
          <p:cNvPr id="12" name="TextBox 11">
            <a:extLst>
              <a:ext uri="{FF2B5EF4-FFF2-40B4-BE49-F238E27FC236}">
                <a16:creationId xmlns:a16="http://schemas.microsoft.com/office/drawing/2014/main" id="{4E91CD3C-2E96-442B-8A7B-ED35613807F0}"/>
              </a:ext>
            </a:extLst>
          </p:cNvPr>
          <p:cNvSpPr txBox="1"/>
          <p:nvPr/>
        </p:nvSpPr>
        <p:spPr>
          <a:xfrm>
            <a:off x="466108" y="1080384"/>
            <a:ext cx="1934760"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gen_batch()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함수 구현</a:t>
            </a:r>
          </a:p>
        </p:txBody>
      </p:sp>
      <p:sp>
        <p:nvSpPr>
          <p:cNvPr id="8" name="TextBox 7">
            <a:extLst>
              <a:ext uri="{FF2B5EF4-FFF2-40B4-BE49-F238E27FC236}">
                <a16:creationId xmlns:a16="http://schemas.microsoft.com/office/drawing/2014/main" id="{BA57565D-13AF-4C6F-AD07-BD301C695915}"/>
              </a:ext>
            </a:extLst>
          </p:cNvPr>
          <p:cNvSpPr txBox="1"/>
          <p:nvPr/>
        </p:nvSpPr>
        <p:spPr>
          <a:xfrm>
            <a:off x="424812" y="4690614"/>
            <a:ext cx="8682185" cy="1169551"/>
          </a:xfrm>
          <a:prstGeom prst="rect">
            <a:avLst/>
          </a:prstGeom>
          <a:noFill/>
        </p:spPr>
        <p:txBody>
          <a:bodyPr wrap="none" rtlCol="0">
            <a:spAutoFit/>
          </a:bodyPr>
          <a:lstStyle/>
          <a:p>
            <a:pPr lvl="0"/>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gen_batch() </a:t>
            </a:r>
            <a:r>
              <a:rPr kumimoji="1" lang="ko-KR" altLang="en-US"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함수는 파이썬 제너레이터로 구현한다</a:t>
            </a:r>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a:t>
            </a:r>
          </a:p>
          <a:p>
            <a:pPr lvl="0"/>
            <a:r>
              <a:rPr kumimoji="1" lang="ko-KR" altLang="en-US"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제너레이터를 사용하면 명시적으로 리스트를 만들지 않으면서 필요한 만큼 데이터를 추출할 수 있으므로 효율적이다</a:t>
            </a:r>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a:t>
            </a:r>
          </a:p>
          <a:p>
            <a:pPr lvl="0"/>
            <a:r>
              <a:rPr kumimoji="1" lang="ko-KR" altLang="en-US"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제너레이터 함수를 사용하려면 </a:t>
            </a:r>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yield</a:t>
            </a:r>
            <a:r>
              <a:rPr kumimoji="1" lang="ko-KR" altLang="en-US"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문을 사용하면 된다</a:t>
            </a:r>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a:t>
            </a:r>
          </a:p>
          <a:p>
            <a:pPr lvl="0"/>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gen_batch() </a:t>
            </a:r>
            <a:r>
              <a:rPr kumimoji="1" lang="ko-KR" altLang="en-US"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함수는 </a:t>
            </a:r>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batch_size </a:t>
            </a:r>
            <a:r>
              <a:rPr kumimoji="1" lang="ko-KR" altLang="en-US"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만큼씩 </a:t>
            </a:r>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x,y </a:t>
            </a:r>
            <a:r>
              <a:rPr kumimoji="1" lang="ko-KR" altLang="en-US"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배열을 건너뛰며 미니 배치를 반환한다</a:t>
            </a:r>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a:t>
            </a:r>
          </a:p>
          <a:p>
            <a:pPr lvl="0"/>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get_batch() </a:t>
            </a:r>
            <a:r>
              <a:rPr kumimoji="1" lang="ko-KR" altLang="en-US"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함수가 호출될 때마다 훈련 데이터 배열의 인덱스를 섞는다</a:t>
            </a:r>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a:t>
            </a:r>
            <a:endParaRPr kumimoji="1" lang="ko-KR" altLang="en-US"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196200129"/>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미니배치 경사 하강법</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4.5 </a:t>
            </a:r>
            <a:r>
              <a:rPr lang="ko-KR" altLang="en-US" sz="1800" b="1">
                <a:solidFill>
                  <a:srgbClr val="000000"/>
                </a:solidFill>
                <a:ea typeface="-2002" pitchFamily="18" charset="-127"/>
              </a:rPr>
              <a:t>미니배치 경사 하강법 구현</a:t>
            </a:r>
          </a:p>
        </p:txBody>
      </p:sp>
      <p:sp>
        <p:nvSpPr>
          <p:cNvPr id="10" name="직사각형 9">
            <a:extLst>
              <a:ext uri="{FF2B5EF4-FFF2-40B4-BE49-F238E27FC236}">
                <a16:creationId xmlns:a16="http://schemas.microsoft.com/office/drawing/2014/main" id="{B81D33A0-25C1-4546-916C-F16A9893E2B8}"/>
              </a:ext>
            </a:extLst>
          </p:cNvPr>
          <p:cNvSpPr/>
          <p:nvPr/>
        </p:nvSpPr>
        <p:spPr>
          <a:xfrm>
            <a:off x="466108" y="1521694"/>
            <a:ext cx="8636596" cy="954107"/>
          </a:xfrm>
          <a:prstGeom prst="rect">
            <a:avLst/>
          </a:prstGeom>
          <a:solidFill>
            <a:srgbClr val="E2E2F6"/>
          </a:solidFill>
        </p:spPr>
        <p:txBody>
          <a:bodyPr wrap="square">
            <a:spAutoFit/>
          </a:bodyPr>
          <a:lstStyle/>
          <a:p>
            <a:r>
              <a:rPr lang="en-US" altLang="ko-KR" sz="1400" err="1">
                <a:solidFill>
                  <a:schemeClr val="tx1"/>
                </a:solidFill>
                <a:latin typeface="Consolas" panose="020B0609020204030204" pitchFamily="49" charset="0"/>
              </a:rPr>
              <a:t>minibatch_net</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MinibatchNetwork</a:t>
            </a:r>
            <a:r>
              <a:rPr lang="en-US" altLang="ko-KR" sz="1400">
                <a:solidFill>
                  <a:schemeClr val="tx1"/>
                </a:solidFill>
                <a:latin typeface="Consolas" panose="020B0609020204030204" pitchFamily="49" charset="0"/>
              </a:rPr>
              <a:t>(l2=0.01, </a:t>
            </a:r>
            <a:r>
              <a:rPr lang="en-US" altLang="ko-KR" sz="1400" err="1">
                <a:solidFill>
                  <a:schemeClr val="tx1"/>
                </a:solidFill>
                <a:latin typeface="Consolas" panose="020B0609020204030204" pitchFamily="49" charset="0"/>
              </a:rPr>
              <a:t>batch_size</a:t>
            </a:r>
            <a:r>
              <a:rPr lang="en-US" altLang="ko-KR" sz="1400">
                <a:solidFill>
                  <a:schemeClr val="tx1"/>
                </a:solidFill>
                <a:latin typeface="Consolas" panose="020B0609020204030204" pitchFamily="49" charset="0"/>
              </a:rPr>
              <a:t>=32)</a:t>
            </a:r>
          </a:p>
          <a:p>
            <a:r>
              <a:rPr lang="en-US" altLang="ko-KR" sz="1400" err="1">
                <a:solidFill>
                  <a:schemeClr val="tx1"/>
                </a:solidFill>
                <a:latin typeface="Consolas" panose="020B0609020204030204" pitchFamily="49" charset="0"/>
              </a:rPr>
              <a:t>minibatch_net.fit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x_train_scaled</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y_train</a:t>
            </a:r>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x_val</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x_val_scaled</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y_val</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y_val</a:t>
            </a:r>
            <a:r>
              <a:rPr lang="en-US" altLang="ko-KR" sz="1400">
                <a:solidFill>
                  <a:schemeClr val="tx1"/>
                </a:solidFill>
                <a:latin typeface="Consolas" panose="020B0609020204030204" pitchFamily="49" charset="0"/>
              </a:rPr>
              <a:t>, epochs=500)</a:t>
            </a:r>
          </a:p>
          <a:p>
            <a:r>
              <a:rPr lang="en-US" altLang="ko-KR" sz="1400" err="1">
                <a:solidFill>
                  <a:schemeClr val="tx1"/>
                </a:solidFill>
                <a:latin typeface="Consolas" panose="020B0609020204030204" pitchFamily="49" charset="0"/>
              </a:rPr>
              <a:t>minibatch_net.score</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x_val_scaled</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y_val</a:t>
            </a:r>
            <a:r>
              <a:rPr lang="en-US" altLang="ko-KR" sz="1400">
                <a:solidFill>
                  <a:schemeClr val="tx1"/>
                </a:solidFill>
                <a:latin typeface="Consolas" panose="020B0609020204030204" pitchFamily="49" charset="0"/>
              </a:rPr>
              <a:t>)</a:t>
            </a:r>
            <a:endParaRPr lang="ko-KR" altLang="en-US" sz="1400">
              <a:solidFill>
                <a:schemeClr val="tx1"/>
              </a:solidFill>
              <a:latin typeface="Consolas" panose="020B0609020204030204" pitchFamily="49" charset="0"/>
            </a:endParaRPr>
          </a:p>
        </p:txBody>
      </p:sp>
      <p:sp>
        <p:nvSpPr>
          <p:cNvPr id="12" name="TextBox 11">
            <a:extLst>
              <a:ext uri="{FF2B5EF4-FFF2-40B4-BE49-F238E27FC236}">
                <a16:creationId xmlns:a16="http://schemas.microsoft.com/office/drawing/2014/main" id="{4E91CD3C-2E96-442B-8A7B-ED35613807F0}"/>
              </a:ext>
            </a:extLst>
          </p:cNvPr>
          <p:cNvSpPr txBox="1"/>
          <p:nvPr/>
        </p:nvSpPr>
        <p:spPr>
          <a:xfrm>
            <a:off x="466108" y="1080384"/>
            <a:ext cx="3308534"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미니배치 하강법 적용 </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batch_size = 32 )</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9" name="TextBox 8">
            <a:extLst>
              <a:ext uri="{FF2B5EF4-FFF2-40B4-BE49-F238E27FC236}">
                <a16:creationId xmlns:a16="http://schemas.microsoft.com/office/drawing/2014/main" id="{4CC1FA6E-F20F-4E4A-B4B9-C670BE5B589F}"/>
              </a:ext>
            </a:extLst>
          </p:cNvPr>
          <p:cNvSpPr txBox="1"/>
          <p:nvPr/>
        </p:nvSpPr>
        <p:spPr>
          <a:xfrm>
            <a:off x="536901" y="2475801"/>
            <a:ext cx="1803699" cy="307777"/>
          </a:xfrm>
          <a:prstGeom prst="rect">
            <a:avLst/>
          </a:prstGeom>
          <a:noFill/>
        </p:spPr>
        <p:txBody>
          <a:bodyPr wrap="none" rtlCol="0">
            <a:spAutoFit/>
          </a:bodyPr>
          <a:lstStyle/>
          <a:p>
            <a:pPr lvl="0"/>
            <a:r>
              <a:rPr lang="en-US" altLang="ko-KR" sz="1400">
                <a:solidFill>
                  <a:srgbClr val="000000"/>
                </a:solidFill>
                <a:latin typeface="고도 M" panose="02000503000000020004" pitchFamily="2" charset="-127"/>
                <a:ea typeface="고도 M" panose="02000503000000020004" pitchFamily="2" charset="-127"/>
              </a:rPr>
              <a:t>0.978021978021978</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1" name="직사각형 10">
            <a:extLst>
              <a:ext uri="{FF2B5EF4-FFF2-40B4-BE49-F238E27FC236}">
                <a16:creationId xmlns:a16="http://schemas.microsoft.com/office/drawing/2014/main" id="{EB878894-6BD9-403F-853B-C10FA7505EEF}"/>
              </a:ext>
            </a:extLst>
          </p:cNvPr>
          <p:cNvSpPr/>
          <p:nvPr/>
        </p:nvSpPr>
        <p:spPr>
          <a:xfrm>
            <a:off x="466108" y="2937220"/>
            <a:ext cx="8636596" cy="1384995"/>
          </a:xfrm>
          <a:prstGeom prst="rect">
            <a:avLst/>
          </a:prstGeom>
          <a:solidFill>
            <a:srgbClr val="E2E2F6"/>
          </a:solidFill>
        </p:spPr>
        <p:txBody>
          <a:bodyPr wrap="square">
            <a:spAutoFit/>
          </a:bodyPr>
          <a:lstStyle/>
          <a:p>
            <a:r>
              <a:rPr lang="en-US" altLang="ko-KR" sz="1400" err="1">
                <a:solidFill>
                  <a:schemeClr val="tx1"/>
                </a:solidFill>
                <a:latin typeface="Consolas" panose="020B0609020204030204" pitchFamily="49" charset="0"/>
              </a:rPr>
              <a:t>plt.plot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minibatch_net.losses</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plt.plot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minibatch_net.val_losses</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plt.ylabel</a:t>
            </a:r>
            <a:r>
              <a:rPr lang="en-US" altLang="ko-KR" sz="1400">
                <a:solidFill>
                  <a:schemeClr val="tx1"/>
                </a:solidFill>
                <a:latin typeface="Consolas" panose="020B0609020204030204" pitchFamily="49" charset="0"/>
              </a:rPr>
              <a:t>('loss')</a:t>
            </a:r>
          </a:p>
          <a:p>
            <a:r>
              <a:rPr lang="en-US" altLang="ko-KR" sz="1400" err="1">
                <a:solidFill>
                  <a:schemeClr val="tx1"/>
                </a:solidFill>
                <a:latin typeface="Consolas" panose="020B0609020204030204" pitchFamily="49" charset="0"/>
              </a:rPr>
              <a:t>plt.xlabel</a:t>
            </a:r>
            <a:r>
              <a:rPr lang="en-US" altLang="ko-KR" sz="1400">
                <a:solidFill>
                  <a:schemeClr val="tx1"/>
                </a:solidFill>
                <a:latin typeface="Consolas" panose="020B0609020204030204" pitchFamily="49" charset="0"/>
              </a:rPr>
              <a:t>('iteration')</a:t>
            </a:r>
          </a:p>
          <a:p>
            <a:r>
              <a:rPr lang="en-US" altLang="ko-KR" sz="1400" err="1">
                <a:solidFill>
                  <a:schemeClr val="tx1"/>
                </a:solidFill>
                <a:latin typeface="Consolas" panose="020B0609020204030204" pitchFamily="49" charset="0"/>
              </a:rPr>
              <a:t>plt.legend</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train_loss</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val_loss</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plt.show</a:t>
            </a:r>
            <a:r>
              <a:rPr lang="en-US" altLang="ko-KR" sz="1400">
                <a:solidFill>
                  <a:schemeClr val="tx1"/>
                </a:solidFill>
                <a:latin typeface="Consolas" panose="020B0609020204030204" pitchFamily="49" charset="0"/>
              </a:rPr>
              <a:t>()</a:t>
            </a:r>
            <a:endParaRPr lang="ko-KR" altLang="en-US" sz="1400">
              <a:solidFill>
                <a:schemeClr val="tx1"/>
              </a:solidFill>
              <a:latin typeface="Consolas" panose="020B0609020204030204" pitchFamily="49" charset="0"/>
            </a:endParaRPr>
          </a:p>
        </p:txBody>
      </p:sp>
      <p:pic>
        <p:nvPicPr>
          <p:cNvPr id="59395" name="Picture 3">
            <a:extLst>
              <a:ext uri="{FF2B5EF4-FFF2-40B4-BE49-F238E27FC236}">
                <a16:creationId xmlns:a16="http://schemas.microsoft.com/office/drawing/2014/main" id="{64F9AF06-69B4-4254-8938-5A35D9E287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0384" y="4404406"/>
            <a:ext cx="3676650"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22920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딥러닝 이란</a:t>
            </a:r>
            <a:r>
              <a:rPr lang="en-US" altLang="ko-KR" sz="2000" b="1">
                <a:solidFill>
                  <a:schemeClr val="tx1"/>
                </a:solidFill>
                <a:ea typeface="-2002" pitchFamily="18" charset="-127"/>
              </a:rPr>
              <a:t>?</a:t>
            </a:r>
            <a:endParaRPr lang="ko-KR" altLang="en-US" sz="2000" b="1">
              <a:solidFill>
                <a:schemeClr val="tx1"/>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pic>
        <p:nvPicPr>
          <p:cNvPr id="1026" name="Picture 2">
            <a:extLst>
              <a:ext uri="{FF2B5EF4-FFF2-40B4-BE49-F238E27FC236}">
                <a16:creationId xmlns:a16="http://schemas.microsoft.com/office/drawing/2014/main" id="{B8A3BE65-81AA-4918-8C52-343F675F31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3400" y="1531899"/>
            <a:ext cx="8400253" cy="431877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4CB99FCF-5436-4D61-B1BE-9A088C66CEE0}"/>
              </a:ext>
            </a:extLst>
          </p:cNvPr>
          <p:cNvSpPr txBox="1"/>
          <p:nvPr/>
        </p:nvSpPr>
        <p:spPr>
          <a:xfrm>
            <a:off x="1641865" y="4987547"/>
            <a:ext cx="1527982" cy="338554"/>
          </a:xfrm>
          <a:prstGeom prst="rect">
            <a:avLst/>
          </a:prstGeom>
          <a:noFill/>
        </p:spPr>
        <p:txBody>
          <a:bodyPr wrap="none" rtlCol="0">
            <a:spAutoFit/>
          </a:bodyPr>
          <a:lstStyle/>
          <a:p>
            <a:pPr algn="l"/>
            <a:r>
              <a:rPr lang="ko-KR" altLang="en-US">
                <a:solidFill>
                  <a:schemeClr val="tx1"/>
                </a:solidFill>
                <a:latin typeface="Consolas" panose="020B0609020204030204" pitchFamily="49" charset="0"/>
              </a:rPr>
              <a:t>신경간 접속부</a:t>
            </a:r>
          </a:p>
        </p:txBody>
      </p:sp>
      <p:sp>
        <p:nvSpPr>
          <p:cNvPr id="6" name="TextBox 5">
            <a:extLst>
              <a:ext uri="{FF2B5EF4-FFF2-40B4-BE49-F238E27FC236}">
                <a16:creationId xmlns:a16="http://schemas.microsoft.com/office/drawing/2014/main" id="{9A13A588-5BAB-4A27-89B9-2458C406872C}"/>
              </a:ext>
            </a:extLst>
          </p:cNvPr>
          <p:cNvSpPr txBox="1"/>
          <p:nvPr/>
        </p:nvSpPr>
        <p:spPr>
          <a:xfrm>
            <a:off x="4308063" y="2446478"/>
            <a:ext cx="1117614" cy="338554"/>
          </a:xfrm>
          <a:prstGeom prst="rect">
            <a:avLst/>
          </a:prstGeom>
          <a:noFill/>
        </p:spPr>
        <p:txBody>
          <a:bodyPr wrap="none" rtlCol="0">
            <a:spAutoFit/>
          </a:bodyPr>
          <a:lstStyle/>
          <a:p>
            <a:pPr algn="l"/>
            <a:r>
              <a:rPr lang="ko-KR" altLang="en-US">
                <a:solidFill>
                  <a:schemeClr val="tx1"/>
                </a:solidFill>
                <a:latin typeface="Consolas" panose="020B0609020204030204" pitchFamily="49" charset="0"/>
              </a:rPr>
              <a:t>축삭 돌기</a:t>
            </a:r>
          </a:p>
        </p:txBody>
      </p:sp>
      <p:sp>
        <p:nvSpPr>
          <p:cNvPr id="7" name="TextBox 6">
            <a:extLst>
              <a:ext uri="{FF2B5EF4-FFF2-40B4-BE49-F238E27FC236}">
                <a16:creationId xmlns:a16="http://schemas.microsoft.com/office/drawing/2014/main" id="{D038E795-4FFE-4DA1-A8D5-5D0ECBFBEB3B}"/>
              </a:ext>
            </a:extLst>
          </p:cNvPr>
          <p:cNvSpPr txBox="1"/>
          <p:nvPr/>
        </p:nvSpPr>
        <p:spPr>
          <a:xfrm>
            <a:off x="3624249" y="5681396"/>
            <a:ext cx="1117614" cy="338554"/>
          </a:xfrm>
          <a:prstGeom prst="rect">
            <a:avLst/>
          </a:prstGeom>
          <a:noFill/>
        </p:spPr>
        <p:txBody>
          <a:bodyPr wrap="none" rtlCol="0">
            <a:spAutoFit/>
          </a:bodyPr>
          <a:lstStyle/>
          <a:p>
            <a:pPr algn="l"/>
            <a:r>
              <a:rPr lang="ko-KR" altLang="en-US">
                <a:solidFill>
                  <a:schemeClr val="tx1"/>
                </a:solidFill>
                <a:latin typeface="Consolas" panose="020B0609020204030204" pitchFamily="49" charset="0"/>
              </a:rPr>
              <a:t>수상 돌기</a:t>
            </a:r>
          </a:p>
        </p:txBody>
      </p:sp>
    </p:spTree>
    <p:extLst>
      <p:ext uri="{BB962C8B-B14F-4D97-AF65-F5344CB8AC3E}">
        <p14:creationId xmlns:p14="http://schemas.microsoft.com/office/powerpoint/2010/main" val="2294688774"/>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미니배치 경사 하강법</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4.5 </a:t>
            </a:r>
            <a:r>
              <a:rPr lang="ko-KR" altLang="en-US" sz="1800" b="1">
                <a:solidFill>
                  <a:srgbClr val="000000"/>
                </a:solidFill>
                <a:ea typeface="-2002" pitchFamily="18" charset="-127"/>
              </a:rPr>
              <a:t>미니배치 경사 하강법 구현</a:t>
            </a:r>
          </a:p>
        </p:txBody>
      </p:sp>
      <p:sp>
        <p:nvSpPr>
          <p:cNvPr id="10" name="직사각형 9">
            <a:extLst>
              <a:ext uri="{FF2B5EF4-FFF2-40B4-BE49-F238E27FC236}">
                <a16:creationId xmlns:a16="http://schemas.microsoft.com/office/drawing/2014/main" id="{B81D33A0-25C1-4546-916C-F16A9893E2B8}"/>
              </a:ext>
            </a:extLst>
          </p:cNvPr>
          <p:cNvSpPr/>
          <p:nvPr/>
        </p:nvSpPr>
        <p:spPr>
          <a:xfrm>
            <a:off x="466108" y="1521694"/>
            <a:ext cx="8636596" cy="954107"/>
          </a:xfrm>
          <a:prstGeom prst="rect">
            <a:avLst/>
          </a:prstGeom>
          <a:solidFill>
            <a:srgbClr val="E2E2F6"/>
          </a:solidFill>
        </p:spPr>
        <p:txBody>
          <a:bodyPr wrap="square">
            <a:spAutoFit/>
          </a:bodyPr>
          <a:lstStyle/>
          <a:p>
            <a:r>
              <a:rPr lang="en-US" altLang="ko-KR" sz="1400" err="1">
                <a:solidFill>
                  <a:schemeClr val="tx1"/>
                </a:solidFill>
                <a:latin typeface="Consolas" panose="020B0609020204030204" pitchFamily="49" charset="0"/>
              </a:rPr>
              <a:t>minibatch_net</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MinibatchNetwork</a:t>
            </a:r>
            <a:r>
              <a:rPr lang="en-US" altLang="ko-KR" sz="1400">
                <a:solidFill>
                  <a:schemeClr val="tx1"/>
                </a:solidFill>
                <a:latin typeface="Consolas" panose="020B0609020204030204" pitchFamily="49" charset="0"/>
              </a:rPr>
              <a:t>(l2=0.01, </a:t>
            </a:r>
            <a:r>
              <a:rPr lang="en-US" altLang="ko-KR" sz="1400" err="1">
                <a:solidFill>
                  <a:schemeClr val="tx1"/>
                </a:solidFill>
                <a:latin typeface="Consolas" panose="020B0609020204030204" pitchFamily="49" charset="0"/>
              </a:rPr>
              <a:t>batch_size</a:t>
            </a:r>
            <a:r>
              <a:rPr lang="en-US" altLang="ko-KR" sz="1400">
                <a:solidFill>
                  <a:schemeClr val="tx1"/>
                </a:solidFill>
                <a:latin typeface="Consolas" panose="020B0609020204030204" pitchFamily="49" charset="0"/>
              </a:rPr>
              <a:t>=128)</a:t>
            </a:r>
          </a:p>
          <a:p>
            <a:r>
              <a:rPr lang="en-US" altLang="ko-KR" sz="1400" err="1">
                <a:solidFill>
                  <a:schemeClr val="tx1"/>
                </a:solidFill>
                <a:latin typeface="Consolas" panose="020B0609020204030204" pitchFamily="49" charset="0"/>
              </a:rPr>
              <a:t>minibatch_net.fit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x_train_scaled</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y_train</a:t>
            </a:r>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x_val</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x_val_scaled</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y_val</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y_val</a:t>
            </a:r>
            <a:r>
              <a:rPr lang="en-US" altLang="ko-KR" sz="1400">
                <a:solidFill>
                  <a:schemeClr val="tx1"/>
                </a:solidFill>
                <a:latin typeface="Consolas" panose="020B0609020204030204" pitchFamily="49" charset="0"/>
              </a:rPr>
              <a:t>, epochs=500)</a:t>
            </a:r>
          </a:p>
          <a:p>
            <a:r>
              <a:rPr lang="en-US" altLang="ko-KR" sz="1400" err="1">
                <a:solidFill>
                  <a:schemeClr val="tx1"/>
                </a:solidFill>
                <a:latin typeface="Consolas" panose="020B0609020204030204" pitchFamily="49" charset="0"/>
              </a:rPr>
              <a:t>minibatch_net.score</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x_val_scaled</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y_val</a:t>
            </a:r>
            <a:r>
              <a:rPr lang="en-US" altLang="ko-KR" sz="1400">
                <a:solidFill>
                  <a:schemeClr val="tx1"/>
                </a:solidFill>
                <a:latin typeface="Consolas" panose="020B0609020204030204" pitchFamily="49" charset="0"/>
              </a:rPr>
              <a:t>)</a:t>
            </a:r>
            <a:endParaRPr lang="ko-KR" altLang="en-US" sz="1400">
              <a:solidFill>
                <a:schemeClr val="tx1"/>
              </a:solidFill>
              <a:latin typeface="Consolas" panose="020B0609020204030204" pitchFamily="49" charset="0"/>
            </a:endParaRPr>
          </a:p>
        </p:txBody>
      </p:sp>
      <p:sp>
        <p:nvSpPr>
          <p:cNvPr id="12" name="TextBox 11">
            <a:extLst>
              <a:ext uri="{FF2B5EF4-FFF2-40B4-BE49-F238E27FC236}">
                <a16:creationId xmlns:a16="http://schemas.microsoft.com/office/drawing/2014/main" id="{4E91CD3C-2E96-442B-8A7B-ED35613807F0}"/>
              </a:ext>
            </a:extLst>
          </p:cNvPr>
          <p:cNvSpPr txBox="1"/>
          <p:nvPr/>
        </p:nvSpPr>
        <p:spPr>
          <a:xfrm>
            <a:off x="466108" y="1080384"/>
            <a:ext cx="3330976"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미니배치 하강법 적용 </a:t>
            </a:r>
            <a:r>
              <a:rPr lang="en-US" altLang="ko-KR" sz="1400">
                <a:solidFill>
                  <a:srgbClr val="000000"/>
                </a:solidFill>
                <a:latin typeface="고도 M" panose="02000503000000020004" pitchFamily="2" charset="-127"/>
                <a:ea typeface="고도 M" panose="02000503000000020004" pitchFamily="2" charset="-127"/>
              </a:rPr>
              <a:t>( batch_size = 128)</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9" name="TextBox 8">
            <a:extLst>
              <a:ext uri="{FF2B5EF4-FFF2-40B4-BE49-F238E27FC236}">
                <a16:creationId xmlns:a16="http://schemas.microsoft.com/office/drawing/2014/main" id="{4CC1FA6E-F20F-4E4A-B4B9-C670BE5B589F}"/>
              </a:ext>
            </a:extLst>
          </p:cNvPr>
          <p:cNvSpPr txBox="1"/>
          <p:nvPr/>
        </p:nvSpPr>
        <p:spPr>
          <a:xfrm>
            <a:off x="536901" y="2475801"/>
            <a:ext cx="1803699" cy="307777"/>
          </a:xfrm>
          <a:prstGeom prst="rect">
            <a:avLst/>
          </a:prstGeom>
          <a:noFill/>
        </p:spPr>
        <p:txBody>
          <a:bodyPr wrap="none" rtlCol="0">
            <a:spAutoFit/>
          </a:bodyPr>
          <a:lstStyle/>
          <a:p>
            <a:pPr lvl="0"/>
            <a:r>
              <a:rPr lang="en-US" altLang="ko-KR" sz="1400">
                <a:solidFill>
                  <a:srgbClr val="000000"/>
                </a:solidFill>
                <a:latin typeface="고도 M" panose="02000503000000020004" pitchFamily="2" charset="-127"/>
                <a:ea typeface="고도 M" panose="02000503000000020004" pitchFamily="2" charset="-127"/>
              </a:rPr>
              <a:t>0.978021978021978</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1" name="직사각형 10">
            <a:extLst>
              <a:ext uri="{FF2B5EF4-FFF2-40B4-BE49-F238E27FC236}">
                <a16:creationId xmlns:a16="http://schemas.microsoft.com/office/drawing/2014/main" id="{EB878894-6BD9-403F-853B-C10FA7505EEF}"/>
              </a:ext>
            </a:extLst>
          </p:cNvPr>
          <p:cNvSpPr/>
          <p:nvPr/>
        </p:nvSpPr>
        <p:spPr>
          <a:xfrm>
            <a:off x="466108" y="2937220"/>
            <a:ext cx="8636596" cy="1384995"/>
          </a:xfrm>
          <a:prstGeom prst="rect">
            <a:avLst/>
          </a:prstGeom>
          <a:solidFill>
            <a:srgbClr val="E2E2F6"/>
          </a:solidFill>
        </p:spPr>
        <p:txBody>
          <a:bodyPr wrap="square">
            <a:spAutoFit/>
          </a:bodyPr>
          <a:lstStyle/>
          <a:p>
            <a:r>
              <a:rPr lang="en-US" altLang="ko-KR" sz="1400" err="1">
                <a:solidFill>
                  <a:schemeClr val="tx1"/>
                </a:solidFill>
                <a:latin typeface="Consolas" panose="020B0609020204030204" pitchFamily="49" charset="0"/>
              </a:rPr>
              <a:t>plt.plot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minibatch_net.losses</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plt.plot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minibatch_net.val_losses</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plt.ylabel</a:t>
            </a:r>
            <a:r>
              <a:rPr lang="en-US" altLang="ko-KR" sz="1400">
                <a:solidFill>
                  <a:schemeClr val="tx1"/>
                </a:solidFill>
                <a:latin typeface="Consolas" panose="020B0609020204030204" pitchFamily="49" charset="0"/>
              </a:rPr>
              <a:t>('loss')</a:t>
            </a:r>
          </a:p>
          <a:p>
            <a:r>
              <a:rPr lang="en-US" altLang="ko-KR" sz="1400" err="1">
                <a:solidFill>
                  <a:schemeClr val="tx1"/>
                </a:solidFill>
                <a:latin typeface="Consolas" panose="020B0609020204030204" pitchFamily="49" charset="0"/>
              </a:rPr>
              <a:t>plt.xlabel</a:t>
            </a:r>
            <a:r>
              <a:rPr lang="en-US" altLang="ko-KR" sz="1400">
                <a:solidFill>
                  <a:schemeClr val="tx1"/>
                </a:solidFill>
                <a:latin typeface="Consolas" panose="020B0609020204030204" pitchFamily="49" charset="0"/>
              </a:rPr>
              <a:t>('iteration')</a:t>
            </a:r>
          </a:p>
          <a:p>
            <a:r>
              <a:rPr lang="en-US" altLang="ko-KR" sz="1400" err="1">
                <a:solidFill>
                  <a:schemeClr val="tx1"/>
                </a:solidFill>
                <a:latin typeface="Consolas" panose="020B0609020204030204" pitchFamily="49" charset="0"/>
              </a:rPr>
              <a:t>plt.legend</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train_loss</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val_loss</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plt.show</a:t>
            </a:r>
            <a:r>
              <a:rPr lang="en-US" altLang="ko-KR" sz="1400">
                <a:solidFill>
                  <a:schemeClr val="tx1"/>
                </a:solidFill>
                <a:latin typeface="Consolas" panose="020B0609020204030204" pitchFamily="49" charset="0"/>
              </a:rPr>
              <a:t>()</a:t>
            </a:r>
            <a:endParaRPr lang="ko-KR" altLang="en-US" sz="1400">
              <a:solidFill>
                <a:schemeClr val="tx1"/>
              </a:solidFill>
              <a:latin typeface="Consolas" panose="020B0609020204030204" pitchFamily="49" charset="0"/>
            </a:endParaRPr>
          </a:p>
        </p:txBody>
      </p:sp>
      <p:pic>
        <p:nvPicPr>
          <p:cNvPr id="63490" name="Picture 2">
            <a:extLst>
              <a:ext uri="{FF2B5EF4-FFF2-40B4-BE49-F238E27FC236}">
                <a16:creationId xmlns:a16="http://schemas.microsoft.com/office/drawing/2014/main" id="{9A49C9B2-0E9B-4F19-9549-831E8A4097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8270" y="4412439"/>
            <a:ext cx="3676650"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0029272"/>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3101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4.1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행렬 곱 연산</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4.2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배치경사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4.3 2</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개의 층을 가진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4.4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다층 신경망의 경사 하강법 구현</a:t>
            </a:r>
            <a:endPar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endParaRP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4.5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미니배치 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4.6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다중분류 다층 신경망을 이해한다</a:t>
            </a: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4.7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케라스를 이용한 다층신경망의 다양한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4.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다층 신경망 이해</a:t>
            </a:r>
          </a:p>
        </p:txBody>
      </p:sp>
    </p:spTree>
    <p:extLst>
      <p:ext uri="{BB962C8B-B14F-4D97-AF65-F5344CB8AC3E}">
        <p14:creationId xmlns:p14="http://schemas.microsoft.com/office/powerpoint/2010/main" val="1950550596"/>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mc:AlternateContent xmlns:mc="http://schemas.openxmlformats.org/markup-compatibility/2006" xmlns:a14="http://schemas.microsoft.com/office/drawing/2010/main">
        <mc:Choice Requires="a14">
          <p:sp>
            <p:nvSpPr>
              <p:cNvPr id="9" name="타원 8">
                <a:extLst>
                  <a:ext uri="{FF2B5EF4-FFF2-40B4-BE49-F238E27FC236}">
                    <a16:creationId xmlns:a16="http://schemas.microsoft.com/office/drawing/2014/main" id="{0E641B2A-9A2F-4E27-A817-4C5622103C2E}"/>
                  </a:ext>
                </a:extLst>
              </p:cNvPr>
              <p:cNvSpPr/>
              <p:nvPr/>
            </p:nvSpPr>
            <p:spPr>
              <a:xfrm>
                <a:off x="2175747" y="1947901"/>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smtClean="0">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1</m:t>
                          </m:r>
                        </m:sub>
                      </m:sSub>
                    </m:oMath>
                  </m:oMathPara>
                </a14:m>
                <a:endParaRPr lang="ko-KR" altLang="en-US">
                  <a:solidFill>
                    <a:schemeClr val="tx1"/>
                  </a:solidFill>
                  <a:latin typeface="Consolas" panose="020B0609020204030204" pitchFamily="49" charset="0"/>
                </a:endParaRPr>
              </a:p>
            </p:txBody>
          </p:sp>
        </mc:Choice>
        <mc:Fallback xmlns="">
          <p:sp>
            <p:nvSpPr>
              <p:cNvPr id="9" name="타원 8">
                <a:extLst>
                  <a:ext uri="{FF2B5EF4-FFF2-40B4-BE49-F238E27FC236}">
                    <a16:creationId xmlns:a16="http://schemas.microsoft.com/office/drawing/2014/main" id="{0E641B2A-9A2F-4E27-A817-4C5622103C2E}"/>
                  </a:ext>
                </a:extLst>
              </p:cNvPr>
              <p:cNvSpPr>
                <a:spLocks noRot="1" noChangeAspect="1" noMove="1" noResize="1" noEditPoints="1" noAdjustHandles="1" noChangeArrowheads="1" noChangeShapeType="1" noTextEdit="1"/>
              </p:cNvSpPr>
              <p:nvPr/>
            </p:nvSpPr>
            <p:spPr>
              <a:xfrm>
                <a:off x="2175747" y="1947901"/>
                <a:ext cx="480557" cy="480557"/>
              </a:xfrm>
              <a:prstGeom prst="ellipse">
                <a:avLst/>
              </a:prstGeom>
              <a:blipFill>
                <a:blip r:embed="rId3"/>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타원 10">
                <a:extLst>
                  <a:ext uri="{FF2B5EF4-FFF2-40B4-BE49-F238E27FC236}">
                    <a16:creationId xmlns:a16="http://schemas.microsoft.com/office/drawing/2014/main" id="{FD757A40-BC38-4684-BE26-EE0481687814}"/>
                  </a:ext>
                </a:extLst>
              </p:cNvPr>
              <p:cNvSpPr/>
              <p:nvPr/>
            </p:nvSpPr>
            <p:spPr>
              <a:xfrm>
                <a:off x="2175747" y="2800772"/>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2</m:t>
                          </m:r>
                        </m:sub>
                      </m:sSub>
                    </m:oMath>
                  </m:oMathPara>
                </a14:m>
                <a:endParaRPr lang="ko-KR" altLang="en-US">
                  <a:solidFill>
                    <a:schemeClr val="tx1"/>
                  </a:solidFill>
                  <a:latin typeface="Consolas" panose="020B0609020204030204" pitchFamily="49" charset="0"/>
                </a:endParaRPr>
              </a:p>
            </p:txBody>
          </p:sp>
        </mc:Choice>
        <mc:Fallback xmlns="">
          <p:sp>
            <p:nvSpPr>
              <p:cNvPr id="11" name="타원 10">
                <a:extLst>
                  <a:ext uri="{FF2B5EF4-FFF2-40B4-BE49-F238E27FC236}">
                    <a16:creationId xmlns:a16="http://schemas.microsoft.com/office/drawing/2014/main" id="{FD757A40-BC38-4684-BE26-EE0481687814}"/>
                  </a:ext>
                </a:extLst>
              </p:cNvPr>
              <p:cNvSpPr>
                <a:spLocks noRot="1" noChangeAspect="1" noMove="1" noResize="1" noEditPoints="1" noAdjustHandles="1" noChangeArrowheads="1" noChangeShapeType="1" noTextEdit="1"/>
              </p:cNvSpPr>
              <p:nvPr/>
            </p:nvSpPr>
            <p:spPr>
              <a:xfrm>
                <a:off x="2175747" y="2800772"/>
                <a:ext cx="480557" cy="480557"/>
              </a:xfrm>
              <a:prstGeom prst="ellipse">
                <a:avLst/>
              </a:prstGeom>
              <a:blipFill>
                <a:blip r:embed="rId4"/>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 name="타원 13">
                <a:extLst>
                  <a:ext uri="{FF2B5EF4-FFF2-40B4-BE49-F238E27FC236}">
                    <a16:creationId xmlns:a16="http://schemas.microsoft.com/office/drawing/2014/main" id="{D9108446-468B-4978-8ADA-5193273F07A8}"/>
                  </a:ext>
                </a:extLst>
              </p:cNvPr>
              <p:cNvSpPr/>
              <p:nvPr/>
            </p:nvSpPr>
            <p:spPr>
              <a:xfrm>
                <a:off x="4219580" y="2200658"/>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1</m:t>
                          </m:r>
                        </m:sub>
                      </m:sSub>
                    </m:oMath>
                  </m:oMathPara>
                </a14:m>
                <a:endParaRPr lang="ko-KR" altLang="en-US">
                  <a:solidFill>
                    <a:schemeClr val="tx1"/>
                  </a:solidFill>
                  <a:latin typeface="Consolas" panose="020B0609020204030204" pitchFamily="49" charset="0"/>
                </a:endParaRPr>
              </a:p>
            </p:txBody>
          </p:sp>
        </mc:Choice>
        <mc:Fallback xmlns="">
          <p:sp>
            <p:nvSpPr>
              <p:cNvPr id="14" name="타원 13">
                <a:extLst>
                  <a:ext uri="{FF2B5EF4-FFF2-40B4-BE49-F238E27FC236}">
                    <a16:creationId xmlns:a16="http://schemas.microsoft.com/office/drawing/2014/main" id="{D9108446-468B-4978-8ADA-5193273F07A8}"/>
                  </a:ext>
                </a:extLst>
              </p:cNvPr>
              <p:cNvSpPr>
                <a:spLocks noRot="1" noChangeAspect="1" noMove="1" noResize="1" noEditPoints="1" noAdjustHandles="1" noChangeArrowheads="1" noChangeShapeType="1" noTextEdit="1"/>
              </p:cNvSpPr>
              <p:nvPr/>
            </p:nvSpPr>
            <p:spPr>
              <a:xfrm>
                <a:off x="4219580" y="2200658"/>
                <a:ext cx="480557" cy="480557"/>
              </a:xfrm>
              <a:prstGeom prst="ellipse">
                <a:avLst/>
              </a:prstGeom>
              <a:blipFill>
                <a:blip r:embed="rId5"/>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5" name="타원 14">
                <a:extLst>
                  <a:ext uri="{FF2B5EF4-FFF2-40B4-BE49-F238E27FC236}">
                    <a16:creationId xmlns:a16="http://schemas.microsoft.com/office/drawing/2014/main" id="{E53CEFE0-F49B-44E7-A756-87CC6119A7D2}"/>
                  </a:ext>
                </a:extLst>
              </p:cNvPr>
              <p:cNvSpPr/>
              <p:nvPr/>
            </p:nvSpPr>
            <p:spPr>
              <a:xfrm>
                <a:off x="4219581" y="3690336"/>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smtClean="0">
                              <a:solidFill>
                                <a:schemeClr val="tx1"/>
                              </a:solidFill>
                              <a:latin typeface="Cambria Math" panose="02040503050406030204" pitchFamily="18" charset="0"/>
                            </a:rPr>
                            <m:t>z</m:t>
                          </m:r>
                        </m:e>
                        <m:sub>
                          <m:r>
                            <a:rPr lang="en-US" altLang="ko-KR" i="1">
                              <a:solidFill>
                                <a:schemeClr val="tx1"/>
                              </a:solidFill>
                              <a:latin typeface="Cambria Math" panose="02040503050406030204" pitchFamily="18" charset="0"/>
                            </a:rPr>
                            <m:t>2</m:t>
                          </m:r>
                        </m:sub>
                      </m:sSub>
                    </m:oMath>
                  </m:oMathPara>
                </a14:m>
                <a:endParaRPr lang="ko-KR" altLang="en-US">
                  <a:solidFill>
                    <a:schemeClr val="tx1"/>
                  </a:solidFill>
                  <a:latin typeface="Consolas" panose="020B0609020204030204" pitchFamily="49" charset="0"/>
                </a:endParaRPr>
              </a:p>
            </p:txBody>
          </p:sp>
        </mc:Choice>
        <mc:Fallback xmlns="">
          <p:sp>
            <p:nvSpPr>
              <p:cNvPr id="15" name="타원 14">
                <a:extLst>
                  <a:ext uri="{FF2B5EF4-FFF2-40B4-BE49-F238E27FC236}">
                    <a16:creationId xmlns:a16="http://schemas.microsoft.com/office/drawing/2014/main" id="{E53CEFE0-F49B-44E7-A756-87CC6119A7D2}"/>
                  </a:ext>
                </a:extLst>
              </p:cNvPr>
              <p:cNvSpPr>
                <a:spLocks noRot="1" noChangeAspect="1" noMove="1" noResize="1" noEditPoints="1" noAdjustHandles="1" noChangeArrowheads="1" noChangeShapeType="1" noTextEdit="1"/>
              </p:cNvSpPr>
              <p:nvPr/>
            </p:nvSpPr>
            <p:spPr>
              <a:xfrm>
                <a:off x="4219581" y="3690336"/>
                <a:ext cx="480557" cy="480557"/>
              </a:xfrm>
              <a:prstGeom prst="ellipse">
                <a:avLst/>
              </a:prstGeom>
              <a:blipFill>
                <a:blip r:embed="rId6"/>
                <a:stretch>
                  <a:fillRect/>
                </a:stretch>
              </a:blipFill>
              <a:ln>
                <a:solidFill>
                  <a:srgbClr val="FFC000"/>
                </a:solidFill>
              </a:ln>
            </p:spPr>
            <p:txBody>
              <a:bodyPr/>
              <a:lstStyle/>
              <a:p>
                <a:r>
                  <a:rPr lang="ko-KR" altLang="en-US">
                    <a:noFill/>
                  </a:rPr>
                  <a:t> </a:t>
                </a:r>
              </a:p>
            </p:txBody>
          </p:sp>
        </mc:Fallback>
      </mc:AlternateContent>
      <p:sp>
        <p:nvSpPr>
          <p:cNvPr id="16" name="타원 15">
            <a:extLst>
              <a:ext uri="{FF2B5EF4-FFF2-40B4-BE49-F238E27FC236}">
                <a16:creationId xmlns:a16="http://schemas.microsoft.com/office/drawing/2014/main" id="{3D968160-52E3-4BF3-9886-F6B3C0E45F13}"/>
              </a:ext>
            </a:extLst>
          </p:cNvPr>
          <p:cNvSpPr/>
          <p:nvPr/>
        </p:nvSpPr>
        <p:spPr>
          <a:xfrm>
            <a:off x="4700138" y="2325478"/>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1965DDC4-BE7F-4A51-86B5-B645F9DA2E67}"/>
              </a:ext>
            </a:extLst>
          </p:cNvPr>
          <p:cNvSpPr/>
          <p:nvPr/>
        </p:nvSpPr>
        <p:spPr>
          <a:xfrm>
            <a:off x="4700139" y="3815156"/>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 name="타원 17">
            <a:extLst>
              <a:ext uri="{FF2B5EF4-FFF2-40B4-BE49-F238E27FC236}">
                <a16:creationId xmlns:a16="http://schemas.microsoft.com/office/drawing/2014/main" id="{7D9E6370-6307-42C6-A552-3497E2132B1F}"/>
              </a:ext>
            </a:extLst>
          </p:cNvPr>
          <p:cNvSpPr/>
          <p:nvPr/>
        </p:nvSpPr>
        <p:spPr>
          <a:xfrm>
            <a:off x="6181641" y="3690336"/>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 name="타원 18">
            <a:extLst>
              <a:ext uri="{FF2B5EF4-FFF2-40B4-BE49-F238E27FC236}">
                <a16:creationId xmlns:a16="http://schemas.microsoft.com/office/drawing/2014/main" id="{89BB12F9-4F53-41D2-8C3B-40E32DF71416}"/>
              </a:ext>
            </a:extLst>
          </p:cNvPr>
          <p:cNvSpPr/>
          <p:nvPr/>
        </p:nvSpPr>
        <p:spPr>
          <a:xfrm>
            <a:off x="6662198" y="3815156"/>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20" name="직선 화살표 연결선 19">
            <a:extLst>
              <a:ext uri="{FF2B5EF4-FFF2-40B4-BE49-F238E27FC236}">
                <a16:creationId xmlns:a16="http://schemas.microsoft.com/office/drawing/2014/main" id="{F95763BF-2F51-4843-8021-ADC0CC057AC6}"/>
              </a:ext>
            </a:extLst>
          </p:cNvPr>
          <p:cNvCxnSpPr>
            <a:stCxn id="9" idx="6"/>
            <a:endCxn id="14" idx="2"/>
          </p:cNvCxnSpPr>
          <p:nvPr/>
        </p:nvCxnSpPr>
        <p:spPr>
          <a:xfrm>
            <a:off x="2656304" y="2188180"/>
            <a:ext cx="1563276" cy="25275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966FC06B-09A3-4A7B-A2E4-F0F8ECEC1EC2}"/>
              </a:ext>
            </a:extLst>
          </p:cNvPr>
          <p:cNvCxnSpPr>
            <a:cxnSpLocks/>
            <a:stCxn id="11" idx="6"/>
            <a:endCxn id="15" idx="2"/>
          </p:cNvCxnSpPr>
          <p:nvPr/>
        </p:nvCxnSpPr>
        <p:spPr>
          <a:xfrm>
            <a:off x="2656304" y="3041051"/>
            <a:ext cx="1563277" cy="88956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9908BB7F-126E-4D70-A515-8AF92890CDF7}"/>
              </a:ext>
            </a:extLst>
          </p:cNvPr>
          <p:cNvCxnSpPr>
            <a:cxnSpLocks/>
            <a:stCxn id="11" idx="6"/>
            <a:endCxn id="14" idx="2"/>
          </p:cNvCxnSpPr>
          <p:nvPr/>
        </p:nvCxnSpPr>
        <p:spPr>
          <a:xfrm flipV="1">
            <a:off x="2656304" y="2440937"/>
            <a:ext cx="1563276" cy="60011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4FFE6B11-969F-4CA2-A51D-3AC60D9DA219}"/>
              </a:ext>
            </a:extLst>
          </p:cNvPr>
          <p:cNvCxnSpPr>
            <a:cxnSpLocks/>
            <a:stCxn id="9" idx="6"/>
            <a:endCxn id="15" idx="2"/>
          </p:cNvCxnSpPr>
          <p:nvPr/>
        </p:nvCxnSpPr>
        <p:spPr>
          <a:xfrm>
            <a:off x="2656304" y="2188180"/>
            <a:ext cx="1563277" cy="174243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D735E447-8EF6-4B4C-A7B7-6E0E6185F3ED}"/>
              </a:ext>
            </a:extLst>
          </p:cNvPr>
          <p:cNvCxnSpPr>
            <a:cxnSpLocks/>
            <a:stCxn id="16" idx="6"/>
            <a:endCxn id="18" idx="2"/>
          </p:cNvCxnSpPr>
          <p:nvPr/>
        </p:nvCxnSpPr>
        <p:spPr>
          <a:xfrm>
            <a:off x="4931054" y="2440936"/>
            <a:ext cx="1250587" cy="148967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BACD8350-F3EA-43AC-B3A0-2C8896D24230}"/>
              </a:ext>
            </a:extLst>
          </p:cNvPr>
          <p:cNvCxnSpPr>
            <a:cxnSpLocks/>
            <a:stCxn id="17" idx="6"/>
            <a:endCxn id="18" idx="2"/>
          </p:cNvCxnSpPr>
          <p:nvPr/>
        </p:nvCxnSpPr>
        <p:spPr>
          <a:xfrm>
            <a:off x="4931055" y="3930614"/>
            <a:ext cx="1250586" cy="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직선 화살표 연결선 25">
            <a:extLst>
              <a:ext uri="{FF2B5EF4-FFF2-40B4-BE49-F238E27FC236}">
                <a16:creationId xmlns:a16="http://schemas.microsoft.com/office/drawing/2014/main" id="{4398B160-9CBC-492A-A2B6-740FD3A0F4EB}"/>
              </a:ext>
            </a:extLst>
          </p:cNvPr>
          <p:cNvCxnSpPr>
            <a:cxnSpLocks/>
            <a:stCxn id="19" idx="6"/>
          </p:cNvCxnSpPr>
          <p:nvPr/>
        </p:nvCxnSpPr>
        <p:spPr>
          <a:xfrm>
            <a:off x="6893114" y="3930615"/>
            <a:ext cx="798847"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AFDB3015-3561-473A-BE9E-22A64E95CFEA}"/>
              </a:ext>
            </a:extLst>
          </p:cNvPr>
          <p:cNvSpPr txBox="1"/>
          <p:nvPr/>
        </p:nvSpPr>
        <p:spPr>
          <a:xfrm>
            <a:off x="2115284" y="5866461"/>
            <a:ext cx="736099"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입력층</a:t>
            </a:r>
          </a:p>
        </p:txBody>
      </p:sp>
      <p:sp>
        <p:nvSpPr>
          <p:cNvPr id="28" name="TextBox 27">
            <a:extLst>
              <a:ext uri="{FF2B5EF4-FFF2-40B4-BE49-F238E27FC236}">
                <a16:creationId xmlns:a16="http://schemas.microsoft.com/office/drawing/2014/main" id="{30BF65FA-1C8A-4480-B066-5EFA73807294}"/>
              </a:ext>
            </a:extLst>
          </p:cNvPr>
          <p:cNvSpPr txBox="1"/>
          <p:nvPr/>
        </p:nvSpPr>
        <p:spPr>
          <a:xfrm>
            <a:off x="4130578" y="5709546"/>
            <a:ext cx="734496"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은닉층</a:t>
            </a:r>
          </a:p>
        </p:txBody>
      </p:sp>
      <p:sp>
        <p:nvSpPr>
          <p:cNvPr id="29" name="TextBox 28">
            <a:extLst>
              <a:ext uri="{FF2B5EF4-FFF2-40B4-BE49-F238E27FC236}">
                <a16:creationId xmlns:a16="http://schemas.microsoft.com/office/drawing/2014/main" id="{ECCA23F1-E2E8-46E1-A106-02FD2447C6BC}"/>
              </a:ext>
            </a:extLst>
          </p:cNvPr>
          <p:cNvSpPr txBox="1"/>
          <p:nvPr/>
        </p:nvSpPr>
        <p:spPr>
          <a:xfrm>
            <a:off x="6038351" y="4232531"/>
            <a:ext cx="739305"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출력층</a:t>
            </a:r>
          </a:p>
        </p:txBody>
      </p:sp>
      <p:sp>
        <p:nvSpPr>
          <p:cNvPr id="30" name="TextBox 29">
            <a:extLst>
              <a:ext uri="{FF2B5EF4-FFF2-40B4-BE49-F238E27FC236}">
                <a16:creationId xmlns:a16="http://schemas.microsoft.com/office/drawing/2014/main" id="{F7D10663-E8C2-4554-93FB-4C0DFC5E739D}"/>
              </a:ext>
            </a:extLst>
          </p:cNvPr>
          <p:cNvSpPr txBox="1"/>
          <p:nvPr/>
        </p:nvSpPr>
        <p:spPr>
          <a:xfrm>
            <a:off x="5161022" y="5545113"/>
            <a:ext cx="1168118" cy="338554"/>
          </a:xfrm>
          <a:prstGeom prst="rect">
            <a:avLst/>
          </a:prstGeom>
          <a:noFill/>
        </p:spPr>
        <p:txBody>
          <a:bodyPr wrap="square" rtlCol="0">
            <a:spAutoFit/>
          </a:bodyPr>
          <a:lstStyle/>
          <a:p>
            <a:pPr algn="l"/>
            <a:r>
              <a:rPr lang="ko-KR" altLang="en-US">
                <a:solidFill>
                  <a:schemeClr val="tx1"/>
                </a:solidFill>
                <a:latin typeface="고도 M" panose="02000503000000020004" pitchFamily="2" charset="-127"/>
                <a:ea typeface="고도 M" panose="02000503000000020004" pitchFamily="2" charset="-127"/>
              </a:rPr>
              <a:t>활성화 함수</a:t>
            </a: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0D667AC7-4006-4CB7-B1D8-2741272033D6}"/>
                  </a:ext>
                </a:extLst>
              </p:cNvPr>
              <p:cNvSpPr txBox="1"/>
              <p:nvPr/>
            </p:nvSpPr>
            <p:spPr>
              <a:xfrm>
                <a:off x="7808100" y="3736829"/>
                <a:ext cx="446082" cy="38757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acc>
                        <m:accPr>
                          <m:chr m:val="̂"/>
                          <m:ctrlPr>
                            <a:rPr lang="ko-KR" altLang="en-US"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31" name="TextBox 30">
                <a:extLst>
                  <a:ext uri="{FF2B5EF4-FFF2-40B4-BE49-F238E27FC236}">
                    <a16:creationId xmlns:a16="http://schemas.microsoft.com/office/drawing/2014/main" id="{0D667AC7-4006-4CB7-B1D8-2741272033D6}"/>
                  </a:ext>
                </a:extLst>
              </p:cNvPr>
              <p:cNvSpPr txBox="1">
                <a:spLocks noRot="1" noChangeAspect="1" noMove="1" noResize="1" noEditPoints="1" noAdjustHandles="1" noChangeArrowheads="1" noChangeShapeType="1" noTextEdit="1"/>
              </p:cNvSpPr>
              <p:nvPr/>
            </p:nvSpPr>
            <p:spPr>
              <a:xfrm>
                <a:off x="7808100" y="3736829"/>
                <a:ext cx="446082" cy="387570"/>
              </a:xfrm>
              <a:prstGeom prst="rect">
                <a:avLst/>
              </a:prstGeom>
              <a:blipFill>
                <a:blip r:embed="rId7"/>
                <a:stretch>
                  <a:fillRect t="-4688" r="-23288" b="-2968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2" name="타원 31">
                <a:extLst>
                  <a:ext uri="{FF2B5EF4-FFF2-40B4-BE49-F238E27FC236}">
                    <a16:creationId xmlns:a16="http://schemas.microsoft.com/office/drawing/2014/main" id="{365CE0B8-3232-4EB9-8CFA-1E35610C62A7}"/>
                  </a:ext>
                </a:extLst>
              </p:cNvPr>
              <p:cNvSpPr/>
              <p:nvPr/>
            </p:nvSpPr>
            <p:spPr>
              <a:xfrm>
                <a:off x="4219581" y="5134928"/>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smtClean="0">
                              <a:solidFill>
                                <a:schemeClr val="tx1"/>
                              </a:solidFill>
                              <a:latin typeface="Cambria Math" panose="02040503050406030204" pitchFamily="18" charset="0"/>
                            </a:rPr>
                            <m:t>z</m:t>
                          </m:r>
                        </m:e>
                        <m:sub>
                          <m:r>
                            <m:rPr>
                              <m:sty m:val="p"/>
                            </m:rPr>
                            <a:rPr lang="en-US" altLang="ko-KR" i="1">
                              <a:solidFill>
                                <a:schemeClr val="tx1"/>
                              </a:solidFill>
                              <a:latin typeface="Cambria Math" panose="02040503050406030204" pitchFamily="18" charset="0"/>
                            </a:rPr>
                            <m:t>m</m:t>
                          </m:r>
                        </m:sub>
                      </m:sSub>
                    </m:oMath>
                  </m:oMathPara>
                </a14:m>
                <a:endParaRPr lang="ko-KR" altLang="en-US">
                  <a:solidFill>
                    <a:schemeClr val="tx1"/>
                  </a:solidFill>
                  <a:latin typeface="Consolas" panose="020B0609020204030204" pitchFamily="49" charset="0"/>
                </a:endParaRPr>
              </a:p>
            </p:txBody>
          </p:sp>
        </mc:Choice>
        <mc:Fallback xmlns="">
          <p:sp>
            <p:nvSpPr>
              <p:cNvPr id="32" name="타원 31">
                <a:extLst>
                  <a:ext uri="{FF2B5EF4-FFF2-40B4-BE49-F238E27FC236}">
                    <a16:creationId xmlns:a16="http://schemas.microsoft.com/office/drawing/2014/main" id="{365CE0B8-3232-4EB9-8CFA-1E35610C62A7}"/>
                  </a:ext>
                </a:extLst>
              </p:cNvPr>
              <p:cNvSpPr>
                <a:spLocks noRot="1" noChangeAspect="1" noMove="1" noResize="1" noEditPoints="1" noAdjustHandles="1" noChangeArrowheads="1" noChangeShapeType="1" noTextEdit="1"/>
              </p:cNvSpPr>
              <p:nvPr/>
            </p:nvSpPr>
            <p:spPr>
              <a:xfrm>
                <a:off x="4219581" y="5134928"/>
                <a:ext cx="480557" cy="480557"/>
              </a:xfrm>
              <a:prstGeom prst="ellipse">
                <a:avLst/>
              </a:prstGeom>
              <a:blipFill>
                <a:blip r:embed="rId8"/>
                <a:stretch>
                  <a:fillRect/>
                </a:stretch>
              </a:blipFill>
              <a:ln>
                <a:solidFill>
                  <a:srgbClr val="FFC000"/>
                </a:solidFill>
              </a:ln>
            </p:spPr>
            <p:txBody>
              <a:bodyPr/>
              <a:lstStyle/>
              <a:p>
                <a:r>
                  <a:rPr lang="ko-KR" altLang="en-US">
                    <a:noFill/>
                  </a:rPr>
                  <a:t> </a:t>
                </a:r>
              </a:p>
            </p:txBody>
          </p:sp>
        </mc:Fallback>
      </mc:AlternateContent>
      <p:sp>
        <p:nvSpPr>
          <p:cNvPr id="33" name="타원 32">
            <a:extLst>
              <a:ext uri="{FF2B5EF4-FFF2-40B4-BE49-F238E27FC236}">
                <a16:creationId xmlns:a16="http://schemas.microsoft.com/office/drawing/2014/main" id="{E9584C24-EC38-4895-A026-E2FFA6A2415C}"/>
              </a:ext>
            </a:extLst>
          </p:cNvPr>
          <p:cNvSpPr/>
          <p:nvPr/>
        </p:nvSpPr>
        <p:spPr>
          <a:xfrm>
            <a:off x="4700139" y="5259748"/>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4" name="직선 화살표 연결선 33">
            <a:extLst>
              <a:ext uri="{FF2B5EF4-FFF2-40B4-BE49-F238E27FC236}">
                <a16:creationId xmlns:a16="http://schemas.microsoft.com/office/drawing/2014/main" id="{EB0F4CD7-2BDC-4FF8-9022-5ECEB9A57DCF}"/>
              </a:ext>
            </a:extLst>
          </p:cNvPr>
          <p:cNvCxnSpPr>
            <a:cxnSpLocks/>
            <a:stCxn id="33" idx="6"/>
            <a:endCxn id="18" idx="2"/>
          </p:cNvCxnSpPr>
          <p:nvPr/>
        </p:nvCxnSpPr>
        <p:spPr>
          <a:xfrm flipV="1">
            <a:off x="4931055" y="3930615"/>
            <a:ext cx="1250586" cy="144459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연결선: 구부러짐 34">
            <a:extLst>
              <a:ext uri="{FF2B5EF4-FFF2-40B4-BE49-F238E27FC236}">
                <a16:creationId xmlns:a16="http://schemas.microsoft.com/office/drawing/2014/main" id="{36FD8F40-6E81-4E88-BF8B-11D5E6C1829A}"/>
              </a:ext>
            </a:extLst>
          </p:cNvPr>
          <p:cNvCxnSpPr>
            <a:cxnSpLocks/>
            <a:stCxn id="19" idx="4"/>
            <a:endCxn id="30" idx="3"/>
          </p:cNvCxnSpPr>
          <p:nvPr/>
        </p:nvCxnSpPr>
        <p:spPr>
          <a:xfrm rot="5400000">
            <a:off x="5719239" y="4655973"/>
            <a:ext cx="1668318" cy="448516"/>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6" name="연결선: 구부러짐 35">
            <a:extLst>
              <a:ext uri="{FF2B5EF4-FFF2-40B4-BE49-F238E27FC236}">
                <a16:creationId xmlns:a16="http://schemas.microsoft.com/office/drawing/2014/main" id="{82DB2FC7-ADD7-4687-936D-25C2A4E6FD18}"/>
              </a:ext>
            </a:extLst>
          </p:cNvPr>
          <p:cNvCxnSpPr>
            <a:cxnSpLocks/>
            <a:stCxn id="33" idx="5"/>
            <a:endCxn id="30" idx="1"/>
          </p:cNvCxnSpPr>
          <p:nvPr/>
        </p:nvCxnSpPr>
        <p:spPr>
          <a:xfrm rot="16200000" flipH="1">
            <a:off x="4900359" y="5453726"/>
            <a:ext cx="257543" cy="263784"/>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타원 36">
                <a:extLst>
                  <a:ext uri="{FF2B5EF4-FFF2-40B4-BE49-F238E27FC236}">
                    <a16:creationId xmlns:a16="http://schemas.microsoft.com/office/drawing/2014/main" id="{C6E5D0E7-44CD-46B8-8A27-1AFF3ED3DD94}"/>
                  </a:ext>
                </a:extLst>
              </p:cNvPr>
              <p:cNvSpPr/>
              <p:nvPr/>
            </p:nvSpPr>
            <p:spPr>
              <a:xfrm>
                <a:off x="2175746" y="3653642"/>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smtClean="0">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3</m:t>
                          </m:r>
                        </m:sub>
                      </m:sSub>
                    </m:oMath>
                  </m:oMathPara>
                </a14:m>
                <a:endParaRPr lang="ko-KR" altLang="en-US">
                  <a:solidFill>
                    <a:schemeClr val="tx1"/>
                  </a:solidFill>
                  <a:latin typeface="Consolas" panose="020B0609020204030204" pitchFamily="49" charset="0"/>
                </a:endParaRPr>
              </a:p>
            </p:txBody>
          </p:sp>
        </mc:Choice>
        <mc:Fallback xmlns="">
          <p:sp>
            <p:nvSpPr>
              <p:cNvPr id="37" name="타원 36">
                <a:extLst>
                  <a:ext uri="{FF2B5EF4-FFF2-40B4-BE49-F238E27FC236}">
                    <a16:creationId xmlns:a16="http://schemas.microsoft.com/office/drawing/2014/main" id="{C6E5D0E7-44CD-46B8-8A27-1AFF3ED3DD94}"/>
                  </a:ext>
                </a:extLst>
              </p:cNvPr>
              <p:cNvSpPr>
                <a:spLocks noRot="1" noChangeAspect="1" noMove="1" noResize="1" noEditPoints="1" noAdjustHandles="1" noChangeArrowheads="1" noChangeShapeType="1" noTextEdit="1"/>
              </p:cNvSpPr>
              <p:nvPr/>
            </p:nvSpPr>
            <p:spPr>
              <a:xfrm>
                <a:off x="2175746" y="3653642"/>
                <a:ext cx="480557" cy="480557"/>
              </a:xfrm>
              <a:prstGeom prst="ellipse">
                <a:avLst/>
              </a:prstGeom>
              <a:blipFill>
                <a:blip r:embed="rId9"/>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타원 37">
                <a:extLst>
                  <a:ext uri="{FF2B5EF4-FFF2-40B4-BE49-F238E27FC236}">
                    <a16:creationId xmlns:a16="http://schemas.microsoft.com/office/drawing/2014/main" id="{72D0A31C-06ED-4FE1-B115-85209A8C9BE4}"/>
                  </a:ext>
                </a:extLst>
              </p:cNvPr>
              <p:cNvSpPr/>
              <p:nvPr/>
            </p:nvSpPr>
            <p:spPr>
              <a:xfrm>
                <a:off x="2175745" y="5327929"/>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m:rPr>
                              <m:sty m:val="p"/>
                            </m:rPr>
                            <a:rPr lang="en-US" altLang="ko-KR" i="1">
                              <a:solidFill>
                                <a:schemeClr val="tx1"/>
                              </a:solidFill>
                              <a:latin typeface="Cambria Math" panose="02040503050406030204" pitchFamily="18" charset="0"/>
                            </a:rPr>
                            <m:t>n</m:t>
                          </m:r>
                        </m:sub>
                      </m:sSub>
                    </m:oMath>
                  </m:oMathPara>
                </a14:m>
                <a:endParaRPr lang="ko-KR" altLang="en-US">
                  <a:solidFill>
                    <a:schemeClr val="tx1"/>
                  </a:solidFill>
                  <a:latin typeface="Consolas" panose="020B0609020204030204" pitchFamily="49" charset="0"/>
                </a:endParaRPr>
              </a:p>
            </p:txBody>
          </p:sp>
        </mc:Choice>
        <mc:Fallback xmlns="">
          <p:sp>
            <p:nvSpPr>
              <p:cNvPr id="38" name="타원 37">
                <a:extLst>
                  <a:ext uri="{FF2B5EF4-FFF2-40B4-BE49-F238E27FC236}">
                    <a16:creationId xmlns:a16="http://schemas.microsoft.com/office/drawing/2014/main" id="{72D0A31C-06ED-4FE1-B115-85209A8C9BE4}"/>
                  </a:ext>
                </a:extLst>
              </p:cNvPr>
              <p:cNvSpPr>
                <a:spLocks noRot="1" noChangeAspect="1" noMove="1" noResize="1" noEditPoints="1" noAdjustHandles="1" noChangeArrowheads="1" noChangeShapeType="1" noTextEdit="1"/>
              </p:cNvSpPr>
              <p:nvPr/>
            </p:nvSpPr>
            <p:spPr>
              <a:xfrm>
                <a:off x="2175745" y="5327929"/>
                <a:ext cx="480557" cy="480557"/>
              </a:xfrm>
              <a:prstGeom prst="ellipse">
                <a:avLst/>
              </a:prstGeom>
              <a:blipFill>
                <a:blip r:embed="rId10"/>
                <a:stretch>
                  <a:fillRect/>
                </a:stretch>
              </a:blipFill>
              <a:ln>
                <a:solidFill>
                  <a:srgbClr val="FFC000"/>
                </a:solidFill>
              </a:ln>
            </p:spPr>
            <p:txBody>
              <a:bodyPr/>
              <a:lstStyle/>
              <a:p>
                <a:r>
                  <a:rPr lang="ko-KR" altLang="en-US">
                    <a:noFill/>
                  </a:rPr>
                  <a:t> </a:t>
                </a:r>
              </a:p>
            </p:txBody>
          </p:sp>
        </mc:Fallback>
      </mc:AlternateContent>
      <p:cxnSp>
        <p:nvCxnSpPr>
          <p:cNvPr id="39" name="직선 화살표 연결선 38">
            <a:extLst>
              <a:ext uri="{FF2B5EF4-FFF2-40B4-BE49-F238E27FC236}">
                <a16:creationId xmlns:a16="http://schemas.microsoft.com/office/drawing/2014/main" id="{E2E0FEE6-AFFB-4F97-A047-0C207AAE1888}"/>
              </a:ext>
            </a:extLst>
          </p:cNvPr>
          <p:cNvCxnSpPr>
            <a:cxnSpLocks/>
            <a:stCxn id="11" idx="6"/>
            <a:endCxn id="32" idx="2"/>
          </p:cNvCxnSpPr>
          <p:nvPr/>
        </p:nvCxnSpPr>
        <p:spPr>
          <a:xfrm>
            <a:off x="2656304" y="3041051"/>
            <a:ext cx="1563277" cy="233415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직선 화살표 연결선 39">
            <a:extLst>
              <a:ext uri="{FF2B5EF4-FFF2-40B4-BE49-F238E27FC236}">
                <a16:creationId xmlns:a16="http://schemas.microsoft.com/office/drawing/2014/main" id="{B08F545A-DFEB-4A1D-9260-B74262CF1C19}"/>
              </a:ext>
            </a:extLst>
          </p:cNvPr>
          <p:cNvCxnSpPr>
            <a:cxnSpLocks/>
            <a:stCxn id="9" idx="6"/>
            <a:endCxn id="32" idx="2"/>
          </p:cNvCxnSpPr>
          <p:nvPr/>
        </p:nvCxnSpPr>
        <p:spPr>
          <a:xfrm>
            <a:off x="2656304" y="2188180"/>
            <a:ext cx="1563277" cy="318702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285CA13E-769A-40E5-A802-0F53FE111166}"/>
              </a:ext>
            </a:extLst>
          </p:cNvPr>
          <p:cNvCxnSpPr>
            <a:cxnSpLocks/>
            <a:stCxn id="37" idx="6"/>
            <a:endCxn id="14" idx="2"/>
          </p:cNvCxnSpPr>
          <p:nvPr/>
        </p:nvCxnSpPr>
        <p:spPr>
          <a:xfrm flipV="1">
            <a:off x="2656303" y="2440937"/>
            <a:ext cx="1563277" cy="145298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 name="직선 화살표 연결선 42">
            <a:extLst>
              <a:ext uri="{FF2B5EF4-FFF2-40B4-BE49-F238E27FC236}">
                <a16:creationId xmlns:a16="http://schemas.microsoft.com/office/drawing/2014/main" id="{A9198F2B-C4CB-4980-8E81-3D02DBDDE9D4}"/>
              </a:ext>
            </a:extLst>
          </p:cNvPr>
          <p:cNvCxnSpPr>
            <a:cxnSpLocks/>
            <a:stCxn id="37" idx="6"/>
            <a:endCxn id="15" idx="2"/>
          </p:cNvCxnSpPr>
          <p:nvPr/>
        </p:nvCxnSpPr>
        <p:spPr>
          <a:xfrm>
            <a:off x="2656303" y="3893921"/>
            <a:ext cx="1563278" cy="3669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직선 화살표 연결선 43">
            <a:extLst>
              <a:ext uri="{FF2B5EF4-FFF2-40B4-BE49-F238E27FC236}">
                <a16:creationId xmlns:a16="http://schemas.microsoft.com/office/drawing/2014/main" id="{A979FD24-16FE-4A76-8569-2D90755DFD10}"/>
              </a:ext>
            </a:extLst>
          </p:cNvPr>
          <p:cNvCxnSpPr>
            <a:cxnSpLocks/>
            <a:stCxn id="37" idx="6"/>
            <a:endCxn id="32" idx="2"/>
          </p:cNvCxnSpPr>
          <p:nvPr/>
        </p:nvCxnSpPr>
        <p:spPr>
          <a:xfrm>
            <a:off x="2656303" y="3893921"/>
            <a:ext cx="1563278" cy="148128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83C0F116-D325-46E6-AD85-0A31ABDF5356}"/>
              </a:ext>
            </a:extLst>
          </p:cNvPr>
          <p:cNvCxnSpPr>
            <a:cxnSpLocks/>
            <a:stCxn id="38" idx="6"/>
            <a:endCxn id="14" idx="2"/>
          </p:cNvCxnSpPr>
          <p:nvPr/>
        </p:nvCxnSpPr>
        <p:spPr>
          <a:xfrm flipV="1">
            <a:off x="2656302" y="2440937"/>
            <a:ext cx="1563278" cy="312727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직선 화살표 연결선 45">
            <a:extLst>
              <a:ext uri="{FF2B5EF4-FFF2-40B4-BE49-F238E27FC236}">
                <a16:creationId xmlns:a16="http://schemas.microsoft.com/office/drawing/2014/main" id="{A39B341B-0F9F-4B5C-94D6-19214F4EABE5}"/>
              </a:ext>
            </a:extLst>
          </p:cNvPr>
          <p:cNvCxnSpPr>
            <a:cxnSpLocks/>
            <a:stCxn id="38" idx="6"/>
            <a:endCxn id="15" idx="2"/>
          </p:cNvCxnSpPr>
          <p:nvPr/>
        </p:nvCxnSpPr>
        <p:spPr>
          <a:xfrm flipV="1">
            <a:off x="2656302" y="3930615"/>
            <a:ext cx="1563279" cy="163759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1C89E7E6-57A3-4623-BCF3-72243C793BD5}"/>
              </a:ext>
            </a:extLst>
          </p:cNvPr>
          <p:cNvCxnSpPr>
            <a:cxnSpLocks/>
            <a:stCxn id="38" idx="6"/>
            <a:endCxn id="32" idx="2"/>
          </p:cNvCxnSpPr>
          <p:nvPr/>
        </p:nvCxnSpPr>
        <p:spPr>
          <a:xfrm flipV="1">
            <a:off x="2656302" y="5375207"/>
            <a:ext cx="1563279" cy="19300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B7121F1E-4688-4694-BDD8-61715EEEC655}"/>
                  </a:ext>
                </a:extLst>
              </p:cNvPr>
              <p:cNvSpPr txBox="1"/>
              <p:nvPr/>
            </p:nvSpPr>
            <p:spPr>
              <a:xfrm>
                <a:off x="2253719" y="4464498"/>
                <a:ext cx="354263" cy="492443"/>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3200" i="1" smtClean="0">
                          <a:solidFill>
                            <a:schemeClr val="tx1"/>
                          </a:solidFill>
                          <a:latin typeface="Cambria Math" panose="02040503050406030204" pitchFamily="18" charset="0"/>
                        </a:rPr>
                        <m:t>⋮</m:t>
                      </m:r>
                    </m:oMath>
                  </m:oMathPara>
                </a14:m>
                <a:endParaRPr lang="ko-KR" altLang="en-US" sz="3200">
                  <a:solidFill>
                    <a:schemeClr val="tx1"/>
                  </a:solidFill>
                  <a:latin typeface="Consolas" panose="020B0609020204030204" pitchFamily="49" charset="0"/>
                </a:endParaRPr>
              </a:p>
            </p:txBody>
          </p:sp>
        </mc:Choice>
        <mc:Fallback xmlns="">
          <p:sp>
            <p:nvSpPr>
              <p:cNvPr id="48" name="TextBox 47">
                <a:extLst>
                  <a:ext uri="{FF2B5EF4-FFF2-40B4-BE49-F238E27FC236}">
                    <a16:creationId xmlns:a16="http://schemas.microsoft.com/office/drawing/2014/main" id="{B7121F1E-4688-4694-BDD8-61715EEEC655}"/>
                  </a:ext>
                </a:extLst>
              </p:cNvPr>
              <p:cNvSpPr txBox="1">
                <a:spLocks noRot="1" noChangeAspect="1" noMove="1" noResize="1" noEditPoints="1" noAdjustHandles="1" noChangeArrowheads="1" noChangeShapeType="1" noTextEdit="1"/>
              </p:cNvSpPr>
              <p:nvPr/>
            </p:nvSpPr>
            <p:spPr>
              <a:xfrm>
                <a:off x="2253719" y="4464498"/>
                <a:ext cx="354263" cy="492443"/>
              </a:xfrm>
              <a:prstGeom prst="rect">
                <a:avLst/>
              </a:prstGeom>
              <a:blipFill>
                <a:blip r:embed="rId11"/>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4A625DD1-4A89-4CBD-990D-4F62675686FF}"/>
                  </a:ext>
                </a:extLst>
              </p:cNvPr>
              <p:cNvSpPr txBox="1"/>
              <p:nvPr/>
            </p:nvSpPr>
            <p:spPr>
              <a:xfrm>
                <a:off x="4309894" y="4369611"/>
                <a:ext cx="354263" cy="492443"/>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3200" i="1" smtClean="0">
                          <a:solidFill>
                            <a:schemeClr val="tx1"/>
                          </a:solidFill>
                          <a:latin typeface="Cambria Math" panose="02040503050406030204" pitchFamily="18" charset="0"/>
                        </a:rPr>
                        <m:t>⋮</m:t>
                      </m:r>
                    </m:oMath>
                  </m:oMathPara>
                </a14:m>
                <a:endParaRPr lang="ko-KR" altLang="en-US" sz="3200">
                  <a:solidFill>
                    <a:schemeClr val="tx1"/>
                  </a:solidFill>
                  <a:latin typeface="Consolas" panose="020B0609020204030204" pitchFamily="49" charset="0"/>
                </a:endParaRPr>
              </a:p>
            </p:txBody>
          </p:sp>
        </mc:Choice>
        <mc:Fallback xmlns="">
          <p:sp>
            <p:nvSpPr>
              <p:cNvPr id="49" name="TextBox 48">
                <a:extLst>
                  <a:ext uri="{FF2B5EF4-FFF2-40B4-BE49-F238E27FC236}">
                    <a16:creationId xmlns:a16="http://schemas.microsoft.com/office/drawing/2014/main" id="{4A625DD1-4A89-4CBD-990D-4F62675686FF}"/>
                  </a:ext>
                </a:extLst>
              </p:cNvPr>
              <p:cNvSpPr txBox="1">
                <a:spLocks noRot="1" noChangeAspect="1" noMove="1" noResize="1" noEditPoints="1" noAdjustHandles="1" noChangeArrowheads="1" noChangeShapeType="1" noTextEdit="1"/>
              </p:cNvSpPr>
              <p:nvPr/>
            </p:nvSpPr>
            <p:spPr>
              <a:xfrm>
                <a:off x="4309894" y="4369611"/>
                <a:ext cx="354263" cy="492443"/>
              </a:xfrm>
              <a:prstGeom prst="rect">
                <a:avLst/>
              </a:prstGeom>
              <a:blipFill>
                <a:blip r:embed="rId12"/>
                <a:stretch>
                  <a:fillRect/>
                </a:stretch>
              </a:blipFill>
            </p:spPr>
            <p:txBody>
              <a:bodyPr/>
              <a:lstStyle/>
              <a:p>
                <a:r>
                  <a:rPr lang="ko-KR" altLang="en-US">
                    <a:noFill/>
                  </a:rPr>
                  <a:t> </a:t>
                </a:r>
              </a:p>
            </p:txBody>
          </p:sp>
        </mc:Fallback>
      </mc:AlternateContent>
      <p:sp>
        <p:nvSpPr>
          <p:cNvPr id="54" name="TextBox 53">
            <a:extLst>
              <a:ext uri="{FF2B5EF4-FFF2-40B4-BE49-F238E27FC236}">
                <a16:creationId xmlns:a16="http://schemas.microsoft.com/office/drawing/2014/main" id="{CE83FEA4-C884-446C-8E25-9CEB1C21C6B6}"/>
              </a:ext>
            </a:extLst>
          </p:cNvPr>
          <p:cNvSpPr txBox="1"/>
          <p:nvPr/>
        </p:nvSpPr>
        <p:spPr>
          <a:xfrm>
            <a:off x="7752859" y="4200334"/>
            <a:ext cx="55656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예측</a:t>
            </a:r>
          </a:p>
        </p:txBody>
      </p:sp>
    </p:spTree>
    <p:extLst>
      <p:ext uri="{BB962C8B-B14F-4D97-AF65-F5344CB8AC3E}">
        <p14:creationId xmlns:p14="http://schemas.microsoft.com/office/powerpoint/2010/main" val="2877974945"/>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mc:AlternateContent xmlns:mc="http://schemas.openxmlformats.org/markup-compatibility/2006" xmlns:a14="http://schemas.microsoft.com/office/drawing/2010/main">
        <mc:Choice Requires="a14">
          <p:sp>
            <p:nvSpPr>
              <p:cNvPr id="9" name="타원 8">
                <a:extLst>
                  <a:ext uri="{FF2B5EF4-FFF2-40B4-BE49-F238E27FC236}">
                    <a16:creationId xmlns:a16="http://schemas.microsoft.com/office/drawing/2014/main" id="{0E641B2A-9A2F-4E27-A817-4C5622103C2E}"/>
                  </a:ext>
                </a:extLst>
              </p:cNvPr>
              <p:cNvSpPr/>
              <p:nvPr/>
            </p:nvSpPr>
            <p:spPr>
              <a:xfrm>
                <a:off x="2175747" y="1947901"/>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smtClean="0">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1</m:t>
                          </m:r>
                        </m:sub>
                      </m:sSub>
                    </m:oMath>
                  </m:oMathPara>
                </a14:m>
                <a:endParaRPr lang="ko-KR" altLang="en-US">
                  <a:solidFill>
                    <a:schemeClr val="tx1"/>
                  </a:solidFill>
                  <a:latin typeface="Consolas" panose="020B0609020204030204" pitchFamily="49" charset="0"/>
                </a:endParaRPr>
              </a:p>
            </p:txBody>
          </p:sp>
        </mc:Choice>
        <mc:Fallback xmlns="">
          <p:sp>
            <p:nvSpPr>
              <p:cNvPr id="9" name="타원 8">
                <a:extLst>
                  <a:ext uri="{FF2B5EF4-FFF2-40B4-BE49-F238E27FC236}">
                    <a16:creationId xmlns:a16="http://schemas.microsoft.com/office/drawing/2014/main" id="{0E641B2A-9A2F-4E27-A817-4C5622103C2E}"/>
                  </a:ext>
                </a:extLst>
              </p:cNvPr>
              <p:cNvSpPr>
                <a:spLocks noRot="1" noChangeAspect="1" noMove="1" noResize="1" noEditPoints="1" noAdjustHandles="1" noChangeArrowheads="1" noChangeShapeType="1" noTextEdit="1"/>
              </p:cNvSpPr>
              <p:nvPr/>
            </p:nvSpPr>
            <p:spPr>
              <a:xfrm>
                <a:off x="2175747" y="1947901"/>
                <a:ext cx="480557" cy="480557"/>
              </a:xfrm>
              <a:prstGeom prst="ellipse">
                <a:avLst/>
              </a:prstGeom>
              <a:blipFill>
                <a:blip r:embed="rId3"/>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타원 10">
                <a:extLst>
                  <a:ext uri="{FF2B5EF4-FFF2-40B4-BE49-F238E27FC236}">
                    <a16:creationId xmlns:a16="http://schemas.microsoft.com/office/drawing/2014/main" id="{FD757A40-BC38-4684-BE26-EE0481687814}"/>
                  </a:ext>
                </a:extLst>
              </p:cNvPr>
              <p:cNvSpPr/>
              <p:nvPr/>
            </p:nvSpPr>
            <p:spPr>
              <a:xfrm>
                <a:off x="2175747" y="2800772"/>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2</m:t>
                          </m:r>
                        </m:sub>
                      </m:sSub>
                    </m:oMath>
                  </m:oMathPara>
                </a14:m>
                <a:endParaRPr lang="ko-KR" altLang="en-US">
                  <a:solidFill>
                    <a:schemeClr val="tx1"/>
                  </a:solidFill>
                  <a:latin typeface="Consolas" panose="020B0609020204030204" pitchFamily="49" charset="0"/>
                </a:endParaRPr>
              </a:p>
            </p:txBody>
          </p:sp>
        </mc:Choice>
        <mc:Fallback xmlns="">
          <p:sp>
            <p:nvSpPr>
              <p:cNvPr id="11" name="타원 10">
                <a:extLst>
                  <a:ext uri="{FF2B5EF4-FFF2-40B4-BE49-F238E27FC236}">
                    <a16:creationId xmlns:a16="http://schemas.microsoft.com/office/drawing/2014/main" id="{FD757A40-BC38-4684-BE26-EE0481687814}"/>
                  </a:ext>
                </a:extLst>
              </p:cNvPr>
              <p:cNvSpPr>
                <a:spLocks noRot="1" noChangeAspect="1" noMove="1" noResize="1" noEditPoints="1" noAdjustHandles="1" noChangeArrowheads="1" noChangeShapeType="1" noTextEdit="1"/>
              </p:cNvSpPr>
              <p:nvPr/>
            </p:nvSpPr>
            <p:spPr>
              <a:xfrm>
                <a:off x="2175747" y="2800772"/>
                <a:ext cx="480557" cy="480557"/>
              </a:xfrm>
              <a:prstGeom prst="ellipse">
                <a:avLst/>
              </a:prstGeom>
              <a:blipFill>
                <a:blip r:embed="rId4"/>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 name="타원 13">
                <a:extLst>
                  <a:ext uri="{FF2B5EF4-FFF2-40B4-BE49-F238E27FC236}">
                    <a16:creationId xmlns:a16="http://schemas.microsoft.com/office/drawing/2014/main" id="{D9108446-468B-4978-8ADA-5193273F07A8}"/>
                  </a:ext>
                </a:extLst>
              </p:cNvPr>
              <p:cNvSpPr/>
              <p:nvPr/>
            </p:nvSpPr>
            <p:spPr>
              <a:xfrm>
                <a:off x="4219580" y="2200658"/>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𝑧</m:t>
                          </m:r>
                        </m:e>
                        <m:sub>
                          <m:r>
                            <a:rPr lang="en-US" altLang="ko-KR" i="1">
                              <a:solidFill>
                                <a:schemeClr val="tx1"/>
                              </a:solidFill>
                              <a:latin typeface="Cambria Math" panose="02040503050406030204" pitchFamily="18" charset="0"/>
                            </a:rPr>
                            <m:t>1</m:t>
                          </m:r>
                        </m:sub>
                      </m:sSub>
                    </m:oMath>
                  </m:oMathPara>
                </a14:m>
                <a:endParaRPr lang="ko-KR" altLang="en-US">
                  <a:solidFill>
                    <a:schemeClr val="tx1"/>
                  </a:solidFill>
                  <a:latin typeface="Consolas" panose="020B0609020204030204" pitchFamily="49" charset="0"/>
                </a:endParaRPr>
              </a:p>
            </p:txBody>
          </p:sp>
        </mc:Choice>
        <mc:Fallback xmlns="">
          <p:sp>
            <p:nvSpPr>
              <p:cNvPr id="14" name="타원 13">
                <a:extLst>
                  <a:ext uri="{FF2B5EF4-FFF2-40B4-BE49-F238E27FC236}">
                    <a16:creationId xmlns:a16="http://schemas.microsoft.com/office/drawing/2014/main" id="{D9108446-468B-4978-8ADA-5193273F07A8}"/>
                  </a:ext>
                </a:extLst>
              </p:cNvPr>
              <p:cNvSpPr>
                <a:spLocks noRot="1" noChangeAspect="1" noMove="1" noResize="1" noEditPoints="1" noAdjustHandles="1" noChangeArrowheads="1" noChangeShapeType="1" noTextEdit="1"/>
              </p:cNvSpPr>
              <p:nvPr/>
            </p:nvSpPr>
            <p:spPr>
              <a:xfrm>
                <a:off x="4219580" y="2200658"/>
                <a:ext cx="480557" cy="480557"/>
              </a:xfrm>
              <a:prstGeom prst="ellipse">
                <a:avLst/>
              </a:prstGeom>
              <a:blipFill>
                <a:blip r:embed="rId15"/>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5" name="타원 14">
                <a:extLst>
                  <a:ext uri="{FF2B5EF4-FFF2-40B4-BE49-F238E27FC236}">
                    <a16:creationId xmlns:a16="http://schemas.microsoft.com/office/drawing/2014/main" id="{E53CEFE0-F49B-44E7-A756-87CC6119A7D2}"/>
                  </a:ext>
                </a:extLst>
              </p:cNvPr>
              <p:cNvSpPr/>
              <p:nvPr/>
            </p:nvSpPr>
            <p:spPr>
              <a:xfrm>
                <a:off x="4219581" y="3690336"/>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smtClean="0">
                              <a:solidFill>
                                <a:schemeClr val="tx1"/>
                              </a:solidFill>
                              <a:latin typeface="Cambria Math" panose="02040503050406030204" pitchFamily="18" charset="0"/>
                            </a:rPr>
                            <m:t>z</m:t>
                          </m:r>
                        </m:e>
                        <m:sub>
                          <m:r>
                            <a:rPr lang="en-US" altLang="ko-KR" i="1">
                              <a:solidFill>
                                <a:schemeClr val="tx1"/>
                              </a:solidFill>
                              <a:latin typeface="Cambria Math" panose="02040503050406030204" pitchFamily="18" charset="0"/>
                            </a:rPr>
                            <m:t>2</m:t>
                          </m:r>
                        </m:sub>
                      </m:sSub>
                    </m:oMath>
                  </m:oMathPara>
                </a14:m>
                <a:endParaRPr lang="ko-KR" altLang="en-US">
                  <a:solidFill>
                    <a:schemeClr val="tx1"/>
                  </a:solidFill>
                  <a:latin typeface="Consolas" panose="020B0609020204030204" pitchFamily="49" charset="0"/>
                </a:endParaRPr>
              </a:p>
            </p:txBody>
          </p:sp>
        </mc:Choice>
        <mc:Fallback xmlns="">
          <p:sp>
            <p:nvSpPr>
              <p:cNvPr id="15" name="타원 14">
                <a:extLst>
                  <a:ext uri="{FF2B5EF4-FFF2-40B4-BE49-F238E27FC236}">
                    <a16:creationId xmlns:a16="http://schemas.microsoft.com/office/drawing/2014/main" id="{E53CEFE0-F49B-44E7-A756-87CC6119A7D2}"/>
                  </a:ext>
                </a:extLst>
              </p:cNvPr>
              <p:cNvSpPr>
                <a:spLocks noRot="1" noChangeAspect="1" noMove="1" noResize="1" noEditPoints="1" noAdjustHandles="1" noChangeArrowheads="1" noChangeShapeType="1" noTextEdit="1"/>
              </p:cNvSpPr>
              <p:nvPr/>
            </p:nvSpPr>
            <p:spPr>
              <a:xfrm>
                <a:off x="4219581" y="3690336"/>
                <a:ext cx="480557" cy="480557"/>
              </a:xfrm>
              <a:prstGeom prst="ellipse">
                <a:avLst/>
              </a:prstGeom>
              <a:blipFill>
                <a:blip r:embed="rId6"/>
                <a:stretch>
                  <a:fillRect/>
                </a:stretch>
              </a:blipFill>
              <a:ln>
                <a:solidFill>
                  <a:srgbClr val="FFC000"/>
                </a:solidFill>
              </a:ln>
            </p:spPr>
            <p:txBody>
              <a:bodyPr/>
              <a:lstStyle/>
              <a:p>
                <a:r>
                  <a:rPr lang="ko-KR" altLang="en-US">
                    <a:noFill/>
                  </a:rPr>
                  <a:t> </a:t>
                </a:r>
              </a:p>
            </p:txBody>
          </p:sp>
        </mc:Fallback>
      </mc:AlternateContent>
      <p:sp>
        <p:nvSpPr>
          <p:cNvPr id="16" name="타원 15">
            <a:extLst>
              <a:ext uri="{FF2B5EF4-FFF2-40B4-BE49-F238E27FC236}">
                <a16:creationId xmlns:a16="http://schemas.microsoft.com/office/drawing/2014/main" id="{3D968160-52E3-4BF3-9886-F6B3C0E45F13}"/>
              </a:ext>
            </a:extLst>
          </p:cNvPr>
          <p:cNvSpPr/>
          <p:nvPr/>
        </p:nvSpPr>
        <p:spPr>
          <a:xfrm>
            <a:off x="4700138" y="2325478"/>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1965DDC4-BE7F-4A51-86B5-B645F9DA2E67}"/>
              </a:ext>
            </a:extLst>
          </p:cNvPr>
          <p:cNvSpPr/>
          <p:nvPr/>
        </p:nvSpPr>
        <p:spPr>
          <a:xfrm>
            <a:off x="4700139" y="3815156"/>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 name="타원 17">
            <a:extLst>
              <a:ext uri="{FF2B5EF4-FFF2-40B4-BE49-F238E27FC236}">
                <a16:creationId xmlns:a16="http://schemas.microsoft.com/office/drawing/2014/main" id="{7D9E6370-6307-42C6-A552-3497E2132B1F}"/>
              </a:ext>
            </a:extLst>
          </p:cNvPr>
          <p:cNvSpPr/>
          <p:nvPr/>
        </p:nvSpPr>
        <p:spPr>
          <a:xfrm>
            <a:off x="6167724" y="3690336"/>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 name="타원 18">
            <a:extLst>
              <a:ext uri="{FF2B5EF4-FFF2-40B4-BE49-F238E27FC236}">
                <a16:creationId xmlns:a16="http://schemas.microsoft.com/office/drawing/2014/main" id="{89BB12F9-4F53-41D2-8C3B-40E32DF71416}"/>
              </a:ext>
            </a:extLst>
          </p:cNvPr>
          <p:cNvSpPr/>
          <p:nvPr/>
        </p:nvSpPr>
        <p:spPr>
          <a:xfrm>
            <a:off x="6662198" y="3815156"/>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20" name="직선 화살표 연결선 19">
            <a:extLst>
              <a:ext uri="{FF2B5EF4-FFF2-40B4-BE49-F238E27FC236}">
                <a16:creationId xmlns:a16="http://schemas.microsoft.com/office/drawing/2014/main" id="{F95763BF-2F51-4843-8021-ADC0CC057AC6}"/>
              </a:ext>
            </a:extLst>
          </p:cNvPr>
          <p:cNvCxnSpPr>
            <a:stCxn id="9" idx="6"/>
            <a:endCxn id="14" idx="2"/>
          </p:cNvCxnSpPr>
          <p:nvPr/>
        </p:nvCxnSpPr>
        <p:spPr>
          <a:xfrm>
            <a:off x="2656304" y="2188180"/>
            <a:ext cx="1563276" cy="25275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966FC06B-09A3-4A7B-A2E4-F0F8ECEC1EC2}"/>
              </a:ext>
            </a:extLst>
          </p:cNvPr>
          <p:cNvCxnSpPr>
            <a:cxnSpLocks/>
            <a:stCxn id="11" idx="6"/>
            <a:endCxn id="15" idx="2"/>
          </p:cNvCxnSpPr>
          <p:nvPr/>
        </p:nvCxnSpPr>
        <p:spPr>
          <a:xfrm>
            <a:off x="2656304" y="3041051"/>
            <a:ext cx="1563277" cy="88956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9908BB7F-126E-4D70-A515-8AF92890CDF7}"/>
              </a:ext>
            </a:extLst>
          </p:cNvPr>
          <p:cNvCxnSpPr>
            <a:cxnSpLocks/>
            <a:stCxn id="11" idx="6"/>
            <a:endCxn id="14" idx="2"/>
          </p:cNvCxnSpPr>
          <p:nvPr/>
        </p:nvCxnSpPr>
        <p:spPr>
          <a:xfrm flipV="1">
            <a:off x="2656304" y="2440937"/>
            <a:ext cx="1563276" cy="60011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4FFE6B11-969F-4CA2-A51D-3AC60D9DA219}"/>
              </a:ext>
            </a:extLst>
          </p:cNvPr>
          <p:cNvCxnSpPr>
            <a:cxnSpLocks/>
            <a:stCxn id="9" idx="6"/>
            <a:endCxn id="15" idx="2"/>
          </p:cNvCxnSpPr>
          <p:nvPr/>
        </p:nvCxnSpPr>
        <p:spPr>
          <a:xfrm>
            <a:off x="2656304" y="2188180"/>
            <a:ext cx="1563277" cy="174243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D735E447-8EF6-4B4C-A7B7-6E0E6185F3ED}"/>
              </a:ext>
            </a:extLst>
          </p:cNvPr>
          <p:cNvCxnSpPr>
            <a:cxnSpLocks/>
            <a:stCxn id="16" idx="6"/>
            <a:endCxn id="18" idx="2"/>
          </p:cNvCxnSpPr>
          <p:nvPr/>
        </p:nvCxnSpPr>
        <p:spPr>
          <a:xfrm>
            <a:off x="4931054" y="2440936"/>
            <a:ext cx="1236670" cy="148967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BACD8350-F3EA-43AC-B3A0-2C8896D24230}"/>
              </a:ext>
            </a:extLst>
          </p:cNvPr>
          <p:cNvCxnSpPr>
            <a:cxnSpLocks/>
            <a:stCxn id="17" idx="6"/>
            <a:endCxn id="18" idx="2"/>
          </p:cNvCxnSpPr>
          <p:nvPr/>
        </p:nvCxnSpPr>
        <p:spPr>
          <a:xfrm>
            <a:off x="4931055" y="3930614"/>
            <a:ext cx="1236669" cy="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직선 화살표 연결선 25">
            <a:extLst>
              <a:ext uri="{FF2B5EF4-FFF2-40B4-BE49-F238E27FC236}">
                <a16:creationId xmlns:a16="http://schemas.microsoft.com/office/drawing/2014/main" id="{4398B160-9CBC-492A-A2B6-740FD3A0F4EB}"/>
              </a:ext>
            </a:extLst>
          </p:cNvPr>
          <p:cNvCxnSpPr>
            <a:cxnSpLocks/>
            <a:stCxn id="19" idx="6"/>
          </p:cNvCxnSpPr>
          <p:nvPr/>
        </p:nvCxnSpPr>
        <p:spPr>
          <a:xfrm>
            <a:off x="6893114" y="3930615"/>
            <a:ext cx="798847"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AFDB3015-3561-473A-BE9E-22A64E95CFEA}"/>
              </a:ext>
            </a:extLst>
          </p:cNvPr>
          <p:cNvSpPr txBox="1"/>
          <p:nvPr/>
        </p:nvSpPr>
        <p:spPr>
          <a:xfrm>
            <a:off x="2115284" y="5866461"/>
            <a:ext cx="736099"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입력층</a:t>
            </a:r>
          </a:p>
        </p:txBody>
      </p:sp>
      <p:sp>
        <p:nvSpPr>
          <p:cNvPr id="28" name="TextBox 27">
            <a:extLst>
              <a:ext uri="{FF2B5EF4-FFF2-40B4-BE49-F238E27FC236}">
                <a16:creationId xmlns:a16="http://schemas.microsoft.com/office/drawing/2014/main" id="{30BF65FA-1C8A-4480-B066-5EFA73807294}"/>
              </a:ext>
            </a:extLst>
          </p:cNvPr>
          <p:cNvSpPr txBox="1"/>
          <p:nvPr/>
        </p:nvSpPr>
        <p:spPr>
          <a:xfrm>
            <a:off x="4130578" y="5709546"/>
            <a:ext cx="734496"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은닉층</a:t>
            </a:r>
          </a:p>
        </p:txBody>
      </p:sp>
      <p:sp>
        <p:nvSpPr>
          <p:cNvPr id="29" name="TextBox 28">
            <a:extLst>
              <a:ext uri="{FF2B5EF4-FFF2-40B4-BE49-F238E27FC236}">
                <a16:creationId xmlns:a16="http://schemas.microsoft.com/office/drawing/2014/main" id="{ECCA23F1-E2E8-46E1-A106-02FD2447C6BC}"/>
              </a:ext>
            </a:extLst>
          </p:cNvPr>
          <p:cNvSpPr txBox="1"/>
          <p:nvPr/>
        </p:nvSpPr>
        <p:spPr>
          <a:xfrm>
            <a:off x="6086745" y="5093736"/>
            <a:ext cx="739305"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출력층</a:t>
            </a:r>
          </a:p>
        </p:txBody>
      </p:sp>
      <p:sp>
        <p:nvSpPr>
          <p:cNvPr id="30" name="TextBox 29">
            <a:extLst>
              <a:ext uri="{FF2B5EF4-FFF2-40B4-BE49-F238E27FC236}">
                <a16:creationId xmlns:a16="http://schemas.microsoft.com/office/drawing/2014/main" id="{F7D10663-E8C2-4554-93FB-4C0DFC5E739D}"/>
              </a:ext>
            </a:extLst>
          </p:cNvPr>
          <p:cNvSpPr txBox="1"/>
          <p:nvPr/>
        </p:nvSpPr>
        <p:spPr>
          <a:xfrm>
            <a:off x="5161022" y="5545113"/>
            <a:ext cx="1168118" cy="338554"/>
          </a:xfrm>
          <a:prstGeom prst="rect">
            <a:avLst/>
          </a:prstGeom>
          <a:noFill/>
        </p:spPr>
        <p:txBody>
          <a:bodyPr wrap="square" rtlCol="0">
            <a:spAutoFit/>
          </a:bodyPr>
          <a:lstStyle/>
          <a:p>
            <a:pPr algn="l"/>
            <a:r>
              <a:rPr lang="ko-KR" altLang="en-US">
                <a:solidFill>
                  <a:schemeClr val="tx1"/>
                </a:solidFill>
                <a:latin typeface="고도 M" panose="02000503000000020004" pitchFamily="2" charset="-127"/>
                <a:ea typeface="고도 M" panose="02000503000000020004" pitchFamily="2" charset="-127"/>
              </a:rPr>
              <a:t>활성화 함수</a:t>
            </a:r>
          </a:p>
        </p:txBody>
      </p:sp>
      <mc:AlternateContent xmlns:mc="http://schemas.openxmlformats.org/markup-compatibility/2006" xmlns:a14="http://schemas.microsoft.com/office/drawing/2010/main">
        <mc:Choice Requires="a14">
          <p:sp>
            <p:nvSpPr>
              <p:cNvPr id="32" name="타원 31">
                <a:extLst>
                  <a:ext uri="{FF2B5EF4-FFF2-40B4-BE49-F238E27FC236}">
                    <a16:creationId xmlns:a16="http://schemas.microsoft.com/office/drawing/2014/main" id="{365CE0B8-3232-4EB9-8CFA-1E35610C62A7}"/>
                  </a:ext>
                </a:extLst>
              </p:cNvPr>
              <p:cNvSpPr/>
              <p:nvPr/>
            </p:nvSpPr>
            <p:spPr>
              <a:xfrm>
                <a:off x="4219581" y="5134928"/>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smtClean="0">
                              <a:solidFill>
                                <a:schemeClr val="tx1"/>
                              </a:solidFill>
                              <a:latin typeface="Cambria Math" panose="02040503050406030204" pitchFamily="18" charset="0"/>
                            </a:rPr>
                            <m:t>z</m:t>
                          </m:r>
                        </m:e>
                        <m:sub>
                          <m:r>
                            <m:rPr>
                              <m:sty m:val="p"/>
                            </m:rPr>
                            <a:rPr lang="en-US" altLang="ko-KR" i="1">
                              <a:solidFill>
                                <a:schemeClr val="tx1"/>
                              </a:solidFill>
                              <a:latin typeface="Cambria Math" panose="02040503050406030204" pitchFamily="18" charset="0"/>
                            </a:rPr>
                            <m:t>m</m:t>
                          </m:r>
                        </m:sub>
                      </m:sSub>
                    </m:oMath>
                  </m:oMathPara>
                </a14:m>
                <a:endParaRPr lang="ko-KR" altLang="en-US">
                  <a:solidFill>
                    <a:schemeClr val="tx1"/>
                  </a:solidFill>
                  <a:latin typeface="Consolas" panose="020B0609020204030204" pitchFamily="49" charset="0"/>
                </a:endParaRPr>
              </a:p>
            </p:txBody>
          </p:sp>
        </mc:Choice>
        <mc:Fallback xmlns="">
          <p:sp>
            <p:nvSpPr>
              <p:cNvPr id="32" name="타원 31">
                <a:extLst>
                  <a:ext uri="{FF2B5EF4-FFF2-40B4-BE49-F238E27FC236}">
                    <a16:creationId xmlns:a16="http://schemas.microsoft.com/office/drawing/2014/main" id="{365CE0B8-3232-4EB9-8CFA-1E35610C62A7}"/>
                  </a:ext>
                </a:extLst>
              </p:cNvPr>
              <p:cNvSpPr>
                <a:spLocks noRot="1" noChangeAspect="1" noMove="1" noResize="1" noEditPoints="1" noAdjustHandles="1" noChangeArrowheads="1" noChangeShapeType="1" noTextEdit="1"/>
              </p:cNvSpPr>
              <p:nvPr/>
            </p:nvSpPr>
            <p:spPr>
              <a:xfrm>
                <a:off x="4219581" y="5134928"/>
                <a:ext cx="480557" cy="480557"/>
              </a:xfrm>
              <a:prstGeom prst="ellipse">
                <a:avLst/>
              </a:prstGeom>
              <a:blipFill>
                <a:blip r:embed="rId7"/>
                <a:stretch>
                  <a:fillRect/>
                </a:stretch>
              </a:blipFill>
              <a:ln>
                <a:solidFill>
                  <a:srgbClr val="FFC000"/>
                </a:solidFill>
              </a:ln>
            </p:spPr>
            <p:txBody>
              <a:bodyPr/>
              <a:lstStyle/>
              <a:p>
                <a:r>
                  <a:rPr lang="ko-KR" altLang="en-US">
                    <a:noFill/>
                  </a:rPr>
                  <a:t> </a:t>
                </a:r>
              </a:p>
            </p:txBody>
          </p:sp>
        </mc:Fallback>
      </mc:AlternateContent>
      <p:sp>
        <p:nvSpPr>
          <p:cNvPr id="33" name="타원 32">
            <a:extLst>
              <a:ext uri="{FF2B5EF4-FFF2-40B4-BE49-F238E27FC236}">
                <a16:creationId xmlns:a16="http://schemas.microsoft.com/office/drawing/2014/main" id="{E9584C24-EC38-4895-A026-E2FFA6A2415C}"/>
              </a:ext>
            </a:extLst>
          </p:cNvPr>
          <p:cNvSpPr/>
          <p:nvPr/>
        </p:nvSpPr>
        <p:spPr>
          <a:xfrm>
            <a:off x="4700139" y="5259748"/>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4" name="직선 화살표 연결선 33">
            <a:extLst>
              <a:ext uri="{FF2B5EF4-FFF2-40B4-BE49-F238E27FC236}">
                <a16:creationId xmlns:a16="http://schemas.microsoft.com/office/drawing/2014/main" id="{EB0F4CD7-2BDC-4FF8-9022-5ECEB9A57DCF}"/>
              </a:ext>
            </a:extLst>
          </p:cNvPr>
          <p:cNvCxnSpPr>
            <a:cxnSpLocks/>
            <a:stCxn id="33" idx="6"/>
            <a:endCxn id="18" idx="2"/>
          </p:cNvCxnSpPr>
          <p:nvPr/>
        </p:nvCxnSpPr>
        <p:spPr>
          <a:xfrm flipV="1">
            <a:off x="4931055" y="3930615"/>
            <a:ext cx="1236669" cy="144459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연결선: 구부러짐 34">
            <a:extLst>
              <a:ext uri="{FF2B5EF4-FFF2-40B4-BE49-F238E27FC236}">
                <a16:creationId xmlns:a16="http://schemas.microsoft.com/office/drawing/2014/main" id="{36FD8F40-6E81-4E88-BF8B-11D5E6C1829A}"/>
              </a:ext>
            </a:extLst>
          </p:cNvPr>
          <p:cNvCxnSpPr>
            <a:cxnSpLocks/>
            <a:stCxn id="57" idx="4"/>
            <a:endCxn id="30" idx="3"/>
          </p:cNvCxnSpPr>
          <p:nvPr/>
        </p:nvCxnSpPr>
        <p:spPr>
          <a:xfrm rot="5400000">
            <a:off x="6184279" y="5125140"/>
            <a:ext cx="734112" cy="444389"/>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6" name="연결선: 구부러짐 35">
            <a:extLst>
              <a:ext uri="{FF2B5EF4-FFF2-40B4-BE49-F238E27FC236}">
                <a16:creationId xmlns:a16="http://schemas.microsoft.com/office/drawing/2014/main" id="{82DB2FC7-ADD7-4687-936D-25C2A4E6FD18}"/>
              </a:ext>
            </a:extLst>
          </p:cNvPr>
          <p:cNvCxnSpPr>
            <a:cxnSpLocks/>
            <a:stCxn id="33" idx="5"/>
            <a:endCxn id="30" idx="1"/>
          </p:cNvCxnSpPr>
          <p:nvPr/>
        </p:nvCxnSpPr>
        <p:spPr>
          <a:xfrm rot="16200000" flipH="1">
            <a:off x="4900359" y="5453726"/>
            <a:ext cx="257543" cy="263784"/>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타원 36">
                <a:extLst>
                  <a:ext uri="{FF2B5EF4-FFF2-40B4-BE49-F238E27FC236}">
                    <a16:creationId xmlns:a16="http://schemas.microsoft.com/office/drawing/2014/main" id="{C6E5D0E7-44CD-46B8-8A27-1AFF3ED3DD94}"/>
                  </a:ext>
                </a:extLst>
              </p:cNvPr>
              <p:cNvSpPr/>
              <p:nvPr/>
            </p:nvSpPr>
            <p:spPr>
              <a:xfrm>
                <a:off x="2175746" y="3653642"/>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smtClean="0">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3</m:t>
                          </m:r>
                        </m:sub>
                      </m:sSub>
                    </m:oMath>
                  </m:oMathPara>
                </a14:m>
                <a:endParaRPr lang="ko-KR" altLang="en-US">
                  <a:solidFill>
                    <a:schemeClr val="tx1"/>
                  </a:solidFill>
                  <a:latin typeface="Consolas" panose="020B0609020204030204" pitchFamily="49" charset="0"/>
                </a:endParaRPr>
              </a:p>
            </p:txBody>
          </p:sp>
        </mc:Choice>
        <mc:Fallback xmlns="">
          <p:sp>
            <p:nvSpPr>
              <p:cNvPr id="37" name="타원 36">
                <a:extLst>
                  <a:ext uri="{FF2B5EF4-FFF2-40B4-BE49-F238E27FC236}">
                    <a16:creationId xmlns:a16="http://schemas.microsoft.com/office/drawing/2014/main" id="{C6E5D0E7-44CD-46B8-8A27-1AFF3ED3DD94}"/>
                  </a:ext>
                </a:extLst>
              </p:cNvPr>
              <p:cNvSpPr>
                <a:spLocks noRot="1" noChangeAspect="1" noMove="1" noResize="1" noEditPoints="1" noAdjustHandles="1" noChangeArrowheads="1" noChangeShapeType="1" noTextEdit="1"/>
              </p:cNvSpPr>
              <p:nvPr/>
            </p:nvSpPr>
            <p:spPr>
              <a:xfrm>
                <a:off x="2175746" y="3653642"/>
                <a:ext cx="480557" cy="480557"/>
              </a:xfrm>
              <a:prstGeom prst="ellipse">
                <a:avLst/>
              </a:prstGeom>
              <a:blipFill>
                <a:blip r:embed="rId8"/>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타원 37">
                <a:extLst>
                  <a:ext uri="{FF2B5EF4-FFF2-40B4-BE49-F238E27FC236}">
                    <a16:creationId xmlns:a16="http://schemas.microsoft.com/office/drawing/2014/main" id="{72D0A31C-06ED-4FE1-B115-85209A8C9BE4}"/>
                  </a:ext>
                </a:extLst>
              </p:cNvPr>
              <p:cNvSpPr/>
              <p:nvPr/>
            </p:nvSpPr>
            <p:spPr>
              <a:xfrm>
                <a:off x="2175745" y="5327929"/>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m:rPr>
                              <m:sty m:val="p"/>
                            </m:rPr>
                            <a:rPr lang="en-US" altLang="ko-KR" i="1">
                              <a:solidFill>
                                <a:schemeClr val="tx1"/>
                              </a:solidFill>
                              <a:latin typeface="Cambria Math" panose="02040503050406030204" pitchFamily="18" charset="0"/>
                            </a:rPr>
                            <m:t>n</m:t>
                          </m:r>
                        </m:sub>
                      </m:sSub>
                    </m:oMath>
                  </m:oMathPara>
                </a14:m>
                <a:endParaRPr lang="ko-KR" altLang="en-US">
                  <a:solidFill>
                    <a:schemeClr val="tx1"/>
                  </a:solidFill>
                  <a:latin typeface="Consolas" panose="020B0609020204030204" pitchFamily="49" charset="0"/>
                </a:endParaRPr>
              </a:p>
            </p:txBody>
          </p:sp>
        </mc:Choice>
        <mc:Fallback xmlns="">
          <p:sp>
            <p:nvSpPr>
              <p:cNvPr id="38" name="타원 37">
                <a:extLst>
                  <a:ext uri="{FF2B5EF4-FFF2-40B4-BE49-F238E27FC236}">
                    <a16:creationId xmlns:a16="http://schemas.microsoft.com/office/drawing/2014/main" id="{72D0A31C-06ED-4FE1-B115-85209A8C9BE4}"/>
                  </a:ext>
                </a:extLst>
              </p:cNvPr>
              <p:cNvSpPr>
                <a:spLocks noRot="1" noChangeAspect="1" noMove="1" noResize="1" noEditPoints="1" noAdjustHandles="1" noChangeArrowheads="1" noChangeShapeType="1" noTextEdit="1"/>
              </p:cNvSpPr>
              <p:nvPr/>
            </p:nvSpPr>
            <p:spPr>
              <a:xfrm>
                <a:off x="2175745" y="5327929"/>
                <a:ext cx="480557" cy="480557"/>
              </a:xfrm>
              <a:prstGeom prst="ellipse">
                <a:avLst/>
              </a:prstGeom>
              <a:blipFill>
                <a:blip r:embed="rId9"/>
                <a:stretch>
                  <a:fillRect/>
                </a:stretch>
              </a:blipFill>
              <a:ln>
                <a:solidFill>
                  <a:srgbClr val="FFC000"/>
                </a:solidFill>
              </a:ln>
            </p:spPr>
            <p:txBody>
              <a:bodyPr/>
              <a:lstStyle/>
              <a:p>
                <a:r>
                  <a:rPr lang="ko-KR" altLang="en-US">
                    <a:noFill/>
                  </a:rPr>
                  <a:t> </a:t>
                </a:r>
              </a:p>
            </p:txBody>
          </p:sp>
        </mc:Fallback>
      </mc:AlternateContent>
      <p:cxnSp>
        <p:nvCxnSpPr>
          <p:cNvPr id="39" name="직선 화살표 연결선 38">
            <a:extLst>
              <a:ext uri="{FF2B5EF4-FFF2-40B4-BE49-F238E27FC236}">
                <a16:creationId xmlns:a16="http://schemas.microsoft.com/office/drawing/2014/main" id="{E2E0FEE6-AFFB-4F97-A047-0C207AAE1888}"/>
              </a:ext>
            </a:extLst>
          </p:cNvPr>
          <p:cNvCxnSpPr>
            <a:cxnSpLocks/>
            <a:stCxn id="11" idx="6"/>
            <a:endCxn id="32" idx="2"/>
          </p:cNvCxnSpPr>
          <p:nvPr/>
        </p:nvCxnSpPr>
        <p:spPr>
          <a:xfrm>
            <a:off x="2656304" y="3041051"/>
            <a:ext cx="1563277" cy="233415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직선 화살표 연결선 39">
            <a:extLst>
              <a:ext uri="{FF2B5EF4-FFF2-40B4-BE49-F238E27FC236}">
                <a16:creationId xmlns:a16="http://schemas.microsoft.com/office/drawing/2014/main" id="{B08F545A-DFEB-4A1D-9260-B74262CF1C19}"/>
              </a:ext>
            </a:extLst>
          </p:cNvPr>
          <p:cNvCxnSpPr>
            <a:cxnSpLocks/>
            <a:stCxn id="9" idx="6"/>
            <a:endCxn id="32" idx="2"/>
          </p:cNvCxnSpPr>
          <p:nvPr/>
        </p:nvCxnSpPr>
        <p:spPr>
          <a:xfrm>
            <a:off x="2656304" y="2188180"/>
            <a:ext cx="1563277" cy="318702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285CA13E-769A-40E5-A802-0F53FE111166}"/>
              </a:ext>
            </a:extLst>
          </p:cNvPr>
          <p:cNvCxnSpPr>
            <a:cxnSpLocks/>
            <a:stCxn id="37" idx="6"/>
            <a:endCxn id="14" idx="2"/>
          </p:cNvCxnSpPr>
          <p:nvPr/>
        </p:nvCxnSpPr>
        <p:spPr>
          <a:xfrm flipV="1">
            <a:off x="2656303" y="2440937"/>
            <a:ext cx="1563277" cy="145298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 name="직선 화살표 연결선 42">
            <a:extLst>
              <a:ext uri="{FF2B5EF4-FFF2-40B4-BE49-F238E27FC236}">
                <a16:creationId xmlns:a16="http://schemas.microsoft.com/office/drawing/2014/main" id="{A9198F2B-C4CB-4980-8E81-3D02DBDDE9D4}"/>
              </a:ext>
            </a:extLst>
          </p:cNvPr>
          <p:cNvCxnSpPr>
            <a:cxnSpLocks/>
            <a:stCxn id="37" idx="6"/>
            <a:endCxn id="15" idx="2"/>
          </p:cNvCxnSpPr>
          <p:nvPr/>
        </p:nvCxnSpPr>
        <p:spPr>
          <a:xfrm>
            <a:off x="2656303" y="3893921"/>
            <a:ext cx="1563278" cy="3669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직선 화살표 연결선 43">
            <a:extLst>
              <a:ext uri="{FF2B5EF4-FFF2-40B4-BE49-F238E27FC236}">
                <a16:creationId xmlns:a16="http://schemas.microsoft.com/office/drawing/2014/main" id="{A979FD24-16FE-4A76-8569-2D90755DFD10}"/>
              </a:ext>
            </a:extLst>
          </p:cNvPr>
          <p:cNvCxnSpPr>
            <a:cxnSpLocks/>
            <a:stCxn id="37" idx="6"/>
            <a:endCxn id="32" idx="2"/>
          </p:cNvCxnSpPr>
          <p:nvPr/>
        </p:nvCxnSpPr>
        <p:spPr>
          <a:xfrm>
            <a:off x="2656303" y="3893921"/>
            <a:ext cx="1563278" cy="148128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83C0F116-D325-46E6-AD85-0A31ABDF5356}"/>
              </a:ext>
            </a:extLst>
          </p:cNvPr>
          <p:cNvCxnSpPr>
            <a:cxnSpLocks/>
            <a:stCxn id="38" idx="6"/>
            <a:endCxn id="14" idx="2"/>
          </p:cNvCxnSpPr>
          <p:nvPr/>
        </p:nvCxnSpPr>
        <p:spPr>
          <a:xfrm flipV="1">
            <a:off x="2656302" y="2440937"/>
            <a:ext cx="1563278" cy="312727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직선 화살표 연결선 45">
            <a:extLst>
              <a:ext uri="{FF2B5EF4-FFF2-40B4-BE49-F238E27FC236}">
                <a16:creationId xmlns:a16="http://schemas.microsoft.com/office/drawing/2014/main" id="{A39B341B-0F9F-4B5C-94D6-19214F4EABE5}"/>
              </a:ext>
            </a:extLst>
          </p:cNvPr>
          <p:cNvCxnSpPr>
            <a:cxnSpLocks/>
            <a:stCxn id="38" idx="6"/>
            <a:endCxn id="15" idx="2"/>
          </p:cNvCxnSpPr>
          <p:nvPr/>
        </p:nvCxnSpPr>
        <p:spPr>
          <a:xfrm flipV="1">
            <a:off x="2656302" y="3930615"/>
            <a:ext cx="1563279" cy="163759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1C89E7E6-57A3-4623-BCF3-72243C793BD5}"/>
              </a:ext>
            </a:extLst>
          </p:cNvPr>
          <p:cNvCxnSpPr>
            <a:cxnSpLocks/>
            <a:stCxn id="38" idx="6"/>
            <a:endCxn id="32" idx="2"/>
          </p:cNvCxnSpPr>
          <p:nvPr/>
        </p:nvCxnSpPr>
        <p:spPr>
          <a:xfrm flipV="1">
            <a:off x="2656302" y="5375207"/>
            <a:ext cx="1563279" cy="19300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B7121F1E-4688-4694-BDD8-61715EEEC655}"/>
                  </a:ext>
                </a:extLst>
              </p:cNvPr>
              <p:cNvSpPr txBox="1"/>
              <p:nvPr/>
            </p:nvSpPr>
            <p:spPr>
              <a:xfrm>
                <a:off x="2253719" y="4464498"/>
                <a:ext cx="354263" cy="492443"/>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3200" i="1" smtClean="0">
                          <a:solidFill>
                            <a:schemeClr val="tx1"/>
                          </a:solidFill>
                          <a:latin typeface="Cambria Math" panose="02040503050406030204" pitchFamily="18" charset="0"/>
                        </a:rPr>
                        <m:t>⋮</m:t>
                      </m:r>
                    </m:oMath>
                  </m:oMathPara>
                </a14:m>
                <a:endParaRPr lang="ko-KR" altLang="en-US" sz="3200">
                  <a:solidFill>
                    <a:schemeClr val="tx1"/>
                  </a:solidFill>
                  <a:latin typeface="Consolas" panose="020B0609020204030204" pitchFamily="49" charset="0"/>
                </a:endParaRPr>
              </a:p>
            </p:txBody>
          </p:sp>
        </mc:Choice>
        <mc:Fallback xmlns="">
          <p:sp>
            <p:nvSpPr>
              <p:cNvPr id="48" name="TextBox 47">
                <a:extLst>
                  <a:ext uri="{FF2B5EF4-FFF2-40B4-BE49-F238E27FC236}">
                    <a16:creationId xmlns:a16="http://schemas.microsoft.com/office/drawing/2014/main" id="{B7121F1E-4688-4694-BDD8-61715EEEC655}"/>
                  </a:ext>
                </a:extLst>
              </p:cNvPr>
              <p:cNvSpPr txBox="1">
                <a:spLocks noRot="1" noChangeAspect="1" noMove="1" noResize="1" noEditPoints="1" noAdjustHandles="1" noChangeArrowheads="1" noChangeShapeType="1" noTextEdit="1"/>
              </p:cNvSpPr>
              <p:nvPr/>
            </p:nvSpPr>
            <p:spPr>
              <a:xfrm>
                <a:off x="2253719" y="4464498"/>
                <a:ext cx="354263" cy="492443"/>
              </a:xfrm>
              <a:prstGeom prst="rect">
                <a:avLst/>
              </a:prstGeom>
              <a:blipFill>
                <a:blip r:embed="rId1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4A625DD1-4A89-4CBD-990D-4F62675686FF}"/>
                  </a:ext>
                </a:extLst>
              </p:cNvPr>
              <p:cNvSpPr txBox="1"/>
              <p:nvPr/>
            </p:nvSpPr>
            <p:spPr>
              <a:xfrm>
                <a:off x="4309894" y="4369611"/>
                <a:ext cx="354263" cy="492443"/>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3200" i="1" smtClean="0">
                          <a:solidFill>
                            <a:schemeClr val="tx1"/>
                          </a:solidFill>
                          <a:latin typeface="Cambria Math" panose="02040503050406030204" pitchFamily="18" charset="0"/>
                        </a:rPr>
                        <m:t>⋮</m:t>
                      </m:r>
                    </m:oMath>
                  </m:oMathPara>
                </a14:m>
                <a:endParaRPr lang="ko-KR" altLang="en-US" sz="3200">
                  <a:solidFill>
                    <a:schemeClr val="tx1"/>
                  </a:solidFill>
                  <a:latin typeface="Consolas" panose="020B0609020204030204" pitchFamily="49" charset="0"/>
                </a:endParaRPr>
              </a:p>
            </p:txBody>
          </p:sp>
        </mc:Choice>
        <mc:Fallback xmlns="">
          <p:sp>
            <p:nvSpPr>
              <p:cNvPr id="49" name="TextBox 48">
                <a:extLst>
                  <a:ext uri="{FF2B5EF4-FFF2-40B4-BE49-F238E27FC236}">
                    <a16:creationId xmlns:a16="http://schemas.microsoft.com/office/drawing/2014/main" id="{4A625DD1-4A89-4CBD-990D-4F62675686FF}"/>
                  </a:ext>
                </a:extLst>
              </p:cNvPr>
              <p:cNvSpPr txBox="1">
                <a:spLocks noRot="1" noChangeAspect="1" noMove="1" noResize="1" noEditPoints="1" noAdjustHandles="1" noChangeArrowheads="1" noChangeShapeType="1" noTextEdit="1"/>
              </p:cNvSpPr>
              <p:nvPr/>
            </p:nvSpPr>
            <p:spPr>
              <a:xfrm>
                <a:off x="4309894" y="4369611"/>
                <a:ext cx="354263" cy="492443"/>
              </a:xfrm>
              <a:prstGeom prst="rect">
                <a:avLst/>
              </a:prstGeom>
              <a:blipFill>
                <a:blip r:embed="rId11"/>
                <a:stretch>
                  <a:fillRect/>
                </a:stretch>
              </a:blipFill>
            </p:spPr>
            <p:txBody>
              <a:bodyPr/>
              <a:lstStyle/>
              <a:p>
                <a:r>
                  <a:rPr lang="ko-KR" altLang="en-US">
                    <a:noFill/>
                  </a:rPr>
                  <a:t> </a:t>
                </a:r>
              </a:p>
            </p:txBody>
          </p:sp>
        </mc:Fallback>
      </mc:AlternateContent>
      <p:sp>
        <p:nvSpPr>
          <p:cNvPr id="54" name="TextBox 53">
            <a:extLst>
              <a:ext uri="{FF2B5EF4-FFF2-40B4-BE49-F238E27FC236}">
                <a16:creationId xmlns:a16="http://schemas.microsoft.com/office/drawing/2014/main" id="{CE83FEA4-C884-446C-8E25-9CEB1C21C6B6}"/>
              </a:ext>
            </a:extLst>
          </p:cNvPr>
          <p:cNvSpPr txBox="1"/>
          <p:nvPr/>
        </p:nvSpPr>
        <p:spPr>
          <a:xfrm>
            <a:off x="7851837" y="5154521"/>
            <a:ext cx="55656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예측</a:t>
            </a:r>
          </a:p>
        </p:txBody>
      </p:sp>
      <p:sp>
        <p:nvSpPr>
          <p:cNvPr id="50" name="타원 49">
            <a:extLst>
              <a:ext uri="{FF2B5EF4-FFF2-40B4-BE49-F238E27FC236}">
                <a16:creationId xmlns:a16="http://schemas.microsoft.com/office/drawing/2014/main" id="{D433F36A-ED39-4FBD-9774-EBE6F0F55D12}"/>
              </a:ext>
            </a:extLst>
          </p:cNvPr>
          <p:cNvSpPr/>
          <p:nvPr/>
        </p:nvSpPr>
        <p:spPr>
          <a:xfrm>
            <a:off x="6167724" y="2761394"/>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1" name="타원 50">
            <a:extLst>
              <a:ext uri="{FF2B5EF4-FFF2-40B4-BE49-F238E27FC236}">
                <a16:creationId xmlns:a16="http://schemas.microsoft.com/office/drawing/2014/main" id="{1E1F7A9C-F9B9-43FB-AE77-987DA53DAD17}"/>
              </a:ext>
            </a:extLst>
          </p:cNvPr>
          <p:cNvSpPr/>
          <p:nvPr/>
        </p:nvSpPr>
        <p:spPr>
          <a:xfrm>
            <a:off x="6167724" y="4621775"/>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2" name="직선 화살표 연결선 51">
            <a:extLst>
              <a:ext uri="{FF2B5EF4-FFF2-40B4-BE49-F238E27FC236}">
                <a16:creationId xmlns:a16="http://schemas.microsoft.com/office/drawing/2014/main" id="{7EC65CAB-E72D-4632-829B-87109745757C}"/>
              </a:ext>
            </a:extLst>
          </p:cNvPr>
          <p:cNvCxnSpPr>
            <a:cxnSpLocks/>
            <a:stCxn id="16" idx="6"/>
            <a:endCxn id="51" idx="2"/>
          </p:cNvCxnSpPr>
          <p:nvPr/>
        </p:nvCxnSpPr>
        <p:spPr>
          <a:xfrm>
            <a:off x="4931054" y="2440936"/>
            <a:ext cx="1236670" cy="2421118"/>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3" name="타원 52">
            <a:extLst>
              <a:ext uri="{FF2B5EF4-FFF2-40B4-BE49-F238E27FC236}">
                <a16:creationId xmlns:a16="http://schemas.microsoft.com/office/drawing/2014/main" id="{268C14BC-1FEA-401E-AA4F-CD128A45ACE8}"/>
              </a:ext>
            </a:extLst>
          </p:cNvPr>
          <p:cNvSpPr/>
          <p:nvPr/>
        </p:nvSpPr>
        <p:spPr>
          <a:xfrm>
            <a:off x="6658071" y="2883700"/>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5" name="직선 화살표 연결선 54">
            <a:extLst>
              <a:ext uri="{FF2B5EF4-FFF2-40B4-BE49-F238E27FC236}">
                <a16:creationId xmlns:a16="http://schemas.microsoft.com/office/drawing/2014/main" id="{7D1E78EC-C3B6-44F9-9144-1C3ABCDC3DC5}"/>
              </a:ext>
            </a:extLst>
          </p:cNvPr>
          <p:cNvCxnSpPr>
            <a:cxnSpLocks/>
            <a:stCxn id="53" idx="6"/>
          </p:cNvCxnSpPr>
          <p:nvPr/>
        </p:nvCxnSpPr>
        <p:spPr>
          <a:xfrm>
            <a:off x="6888987" y="2999159"/>
            <a:ext cx="798847"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5AF123F-1394-4B5C-9334-4387216598C9}"/>
                  </a:ext>
                </a:extLst>
              </p:cNvPr>
              <p:cNvSpPr txBox="1"/>
              <p:nvPr/>
            </p:nvSpPr>
            <p:spPr>
              <a:xfrm>
                <a:off x="7803973" y="2805373"/>
                <a:ext cx="65229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acc>
                            <m:accPr>
                              <m:chr m:val="̂"/>
                              <m:ctrlPr>
                                <a:rPr lang="ko-KR" altLang="en-US"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e>
                          </m:acc>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5AF123F-1394-4B5C-9334-4387216598C9}"/>
                  </a:ext>
                </a:extLst>
              </p:cNvPr>
              <p:cNvSpPr txBox="1">
                <a:spLocks noRot="1" noChangeAspect="1" noMove="1" noResize="1" noEditPoints="1" noAdjustHandles="1" noChangeArrowheads="1" noChangeShapeType="1" noTextEdit="1"/>
              </p:cNvSpPr>
              <p:nvPr/>
            </p:nvSpPr>
            <p:spPr>
              <a:xfrm>
                <a:off x="7803973" y="2805373"/>
                <a:ext cx="652293" cy="461665"/>
              </a:xfrm>
              <a:prstGeom prst="rect">
                <a:avLst/>
              </a:prstGeom>
              <a:blipFill>
                <a:blip r:embed="rId12"/>
                <a:stretch>
                  <a:fillRect t="-3947" r="-23364" b="-10526"/>
                </a:stretch>
              </a:blipFill>
            </p:spPr>
            <p:txBody>
              <a:bodyPr/>
              <a:lstStyle/>
              <a:p>
                <a:r>
                  <a:rPr lang="ko-KR" altLang="en-US">
                    <a:noFill/>
                  </a:rPr>
                  <a:t> </a:t>
                </a:r>
              </a:p>
            </p:txBody>
          </p:sp>
        </mc:Fallback>
      </mc:AlternateContent>
      <p:sp>
        <p:nvSpPr>
          <p:cNvPr id="57" name="타원 56">
            <a:extLst>
              <a:ext uri="{FF2B5EF4-FFF2-40B4-BE49-F238E27FC236}">
                <a16:creationId xmlns:a16="http://schemas.microsoft.com/office/drawing/2014/main" id="{8DD53E69-F5CD-423E-B984-DDC48582A822}"/>
              </a:ext>
            </a:extLst>
          </p:cNvPr>
          <p:cNvSpPr/>
          <p:nvPr/>
        </p:nvSpPr>
        <p:spPr>
          <a:xfrm>
            <a:off x="6658071" y="4749362"/>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8" name="직선 화살표 연결선 57">
            <a:extLst>
              <a:ext uri="{FF2B5EF4-FFF2-40B4-BE49-F238E27FC236}">
                <a16:creationId xmlns:a16="http://schemas.microsoft.com/office/drawing/2014/main" id="{E05B9548-3903-45F9-90AC-3B579FF71DA5}"/>
              </a:ext>
            </a:extLst>
          </p:cNvPr>
          <p:cNvCxnSpPr>
            <a:cxnSpLocks/>
            <a:stCxn id="57" idx="6"/>
          </p:cNvCxnSpPr>
          <p:nvPr/>
        </p:nvCxnSpPr>
        <p:spPr>
          <a:xfrm>
            <a:off x="6888987" y="4864821"/>
            <a:ext cx="798847"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0" name="직선 화살표 연결선 59">
            <a:extLst>
              <a:ext uri="{FF2B5EF4-FFF2-40B4-BE49-F238E27FC236}">
                <a16:creationId xmlns:a16="http://schemas.microsoft.com/office/drawing/2014/main" id="{003742D5-B439-4B36-B9B3-92425AE21328}"/>
              </a:ext>
            </a:extLst>
          </p:cNvPr>
          <p:cNvCxnSpPr>
            <a:cxnSpLocks/>
            <a:stCxn id="16" idx="6"/>
            <a:endCxn id="50" idx="2"/>
          </p:cNvCxnSpPr>
          <p:nvPr/>
        </p:nvCxnSpPr>
        <p:spPr>
          <a:xfrm>
            <a:off x="4931054" y="2440936"/>
            <a:ext cx="1236670" cy="56073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직선 화살표 연결선 66">
            <a:extLst>
              <a:ext uri="{FF2B5EF4-FFF2-40B4-BE49-F238E27FC236}">
                <a16:creationId xmlns:a16="http://schemas.microsoft.com/office/drawing/2014/main" id="{5D06E124-0B40-49EF-9B25-13C04F828000}"/>
              </a:ext>
            </a:extLst>
          </p:cNvPr>
          <p:cNvCxnSpPr>
            <a:cxnSpLocks/>
            <a:stCxn id="17" idx="6"/>
            <a:endCxn id="50" idx="2"/>
          </p:cNvCxnSpPr>
          <p:nvPr/>
        </p:nvCxnSpPr>
        <p:spPr>
          <a:xfrm flipV="1">
            <a:off x="4931055" y="3001673"/>
            <a:ext cx="1236669" cy="92894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0" name="직선 화살표 연결선 69">
            <a:extLst>
              <a:ext uri="{FF2B5EF4-FFF2-40B4-BE49-F238E27FC236}">
                <a16:creationId xmlns:a16="http://schemas.microsoft.com/office/drawing/2014/main" id="{E2DF993F-05F8-4328-918D-00D5DF57FB17}"/>
              </a:ext>
            </a:extLst>
          </p:cNvPr>
          <p:cNvCxnSpPr>
            <a:cxnSpLocks/>
            <a:stCxn id="33" idx="6"/>
            <a:endCxn id="50" idx="2"/>
          </p:cNvCxnSpPr>
          <p:nvPr/>
        </p:nvCxnSpPr>
        <p:spPr>
          <a:xfrm flipV="1">
            <a:off x="4931055" y="3001673"/>
            <a:ext cx="1236669" cy="237353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3" name="직선 화살표 연결선 72">
            <a:extLst>
              <a:ext uri="{FF2B5EF4-FFF2-40B4-BE49-F238E27FC236}">
                <a16:creationId xmlns:a16="http://schemas.microsoft.com/office/drawing/2014/main" id="{CA73EAC9-4384-40B1-826D-B6D1EBC560B3}"/>
              </a:ext>
            </a:extLst>
          </p:cNvPr>
          <p:cNvCxnSpPr>
            <a:cxnSpLocks/>
            <a:stCxn id="17" idx="6"/>
            <a:endCxn id="51" idx="2"/>
          </p:cNvCxnSpPr>
          <p:nvPr/>
        </p:nvCxnSpPr>
        <p:spPr>
          <a:xfrm>
            <a:off x="4931055" y="3930614"/>
            <a:ext cx="1236669" cy="93144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6" name="직선 화살표 연결선 75">
            <a:extLst>
              <a:ext uri="{FF2B5EF4-FFF2-40B4-BE49-F238E27FC236}">
                <a16:creationId xmlns:a16="http://schemas.microsoft.com/office/drawing/2014/main" id="{7A6998D6-3C2A-49EA-8216-1FF1AB1EB397}"/>
              </a:ext>
            </a:extLst>
          </p:cNvPr>
          <p:cNvCxnSpPr>
            <a:cxnSpLocks/>
            <a:stCxn id="33" idx="6"/>
            <a:endCxn id="51" idx="2"/>
          </p:cNvCxnSpPr>
          <p:nvPr/>
        </p:nvCxnSpPr>
        <p:spPr>
          <a:xfrm flipV="1">
            <a:off x="4931055" y="4862054"/>
            <a:ext cx="1236669" cy="51315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389CA4C7-B1CF-42F9-9485-45E4E697CF54}"/>
                  </a:ext>
                </a:extLst>
              </p:cNvPr>
              <p:cNvSpPr txBox="1"/>
              <p:nvPr/>
            </p:nvSpPr>
            <p:spPr>
              <a:xfrm>
                <a:off x="7803972" y="3663087"/>
                <a:ext cx="65941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acc>
                            <m:accPr>
                              <m:chr m:val="̂"/>
                              <m:ctrlPr>
                                <a:rPr lang="ko-KR" altLang="en-US"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e>
                          </m:acc>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79" name="TextBox 78">
                <a:extLst>
                  <a:ext uri="{FF2B5EF4-FFF2-40B4-BE49-F238E27FC236}">
                    <a16:creationId xmlns:a16="http://schemas.microsoft.com/office/drawing/2014/main" id="{389CA4C7-B1CF-42F9-9485-45E4E697CF54}"/>
                  </a:ext>
                </a:extLst>
              </p:cNvPr>
              <p:cNvSpPr txBox="1">
                <a:spLocks noRot="1" noChangeAspect="1" noMove="1" noResize="1" noEditPoints="1" noAdjustHandles="1" noChangeArrowheads="1" noChangeShapeType="1" noTextEdit="1"/>
              </p:cNvSpPr>
              <p:nvPr/>
            </p:nvSpPr>
            <p:spPr>
              <a:xfrm>
                <a:off x="7803972" y="3663087"/>
                <a:ext cx="659411" cy="461665"/>
              </a:xfrm>
              <a:prstGeom prst="rect">
                <a:avLst/>
              </a:prstGeom>
              <a:blipFill>
                <a:blip r:embed="rId13"/>
                <a:stretch>
                  <a:fillRect t="-3947" r="-23148" b="-921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8E7F91AC-BC4E-4267-A47E-577F8339C86A}"/>
                  </a:ext>
                </a:extLst>
              </p:cNvPr>
              <p:cNvSpPr txBox="1"/>
              <p:nvPr/>
            </p:nvSpPr>
            <p:spPr>
              <a:xfrm>
                <a:off x="7803971" y="4631220"/>
                <a:ext cx="65941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acc>
                            <m:accPr>
                              <m:chr m:val="̂"/>
                              <m:ctrlPr>
                                <a:rPr lang="ko-KR" altLang="en-US"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e>
                          </m:acc>
                        </m:e>
                        <m:sub>
                          <m:r>
                            <a:rPr lang="en-US" altLang="ko-KR" sz="2400" i="1">
                              <a:solidFill>
                                <a:schemeClr val="tx1"/>
                              </a:solidFill>
                              <a:latin typeface="Cambria Math" panose="02040503050406030204" pitchFamily="18" charset="0"/>
                            </a:rPr>
                            <m:t>3</m:t>
                          </m:r>
                        </m:sub>
                      </m:sSub>
                    </m:oMath>
                  </m:oMathPara>
                </a14:m>
                <a:endParaRPr lang="ko-KR" altLang="en-US" sz="2400">
                  <a:solidFill>
                    <a:schemeClr val="tx1"/>
                  </a:solidFill>
                  <a:latin typeface="Consolas" panose="020B0609020204030204" pitchFamily="49" charset="0"/>
                </a:endParaRPr>
              </a:p>
            </p:txBody>
          </p:sp>
        </mc:Choice>
        <mc:Fallback xmlns="">
          <p:sp>
            <p:nvSpPr>
              <p:cNvPr id="80" name="TextBox 79">
                <a:extLst>
                  <a:ext uri="{FF2B5EF4-FFF2-40B4-BE49-F238E27FC236}">
                    <a16:creationId xmlns:a16="http://schemas.microsoft.com/office/drawing/2014/main" id="{8E7F91AC-BC4E-4267-A47E-577F8339C86A}"/>
                  </a:ext>
                </a:extLst>
              </p:cNvPr>
              <p:cNvSpPr txBox="1">
                <a:spLocks noRot="1" noChangeAspect="1" noMove="1" noResize="1" noEditPoints="1" noAdjustHandles="1" noChangeArrowheads="1" noChangeShapeType="1" noTextEdit="1"/>
              </p:cNvSpPr>
              <p:nvPr/>
            </p:nvSpPr>
            <p:spPr>
              <a:xfrm>
                <a:off x="7803971" y="4631220"/>
                <a:ext cx="659411" cy="461665"/>
              </a:xfrm>
              <a:prstGeom prst="rect">
                <a:avLst/>
              </a:prstGeom>
              <a:blipFill>
                <a:blip r:embed="rId14"/>
                <a:stretch>
                  <a:fillRect t="-4000" r="-23148" b="-10667"/>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9331396"/>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grpSp>
        <p:nvGrpSpPr>
          <p:cNvPr id="2" name="그룹 1">
            <a:extLst>
              <a:ext uri="{FF2B5EF4-FFF2-40B4-BE49-F238E27FC236}">
                <a16:creationId xmlns:a16="http://schemas.microsoft.com/office/drawing/2014/main" id="{38F76BE9-16BB-4161-9193-EF9B31B298C0}"/>
              </a:ext>
            </a:extLst>
          </p:cNvPr>
          <p:cNvGrpSpPr/>
          <p:nvPr/>
        </p:nvGrpSpPr>
        <p:grpSpPr>
          <a:xfrm>
            <a:off x="2122108" y="3407024"/>
            <a:ext cx="608168" cy="586659"/>
            <a:chOff x="3436912" y="2430499"/>
            <a:chExt cx="608168" cy="586659"/>
          </a:xfrm>
        </p:grpSpPr>
        <p:sp>
          <p:nvSpPr>
            <p:cNvPr id="59" name="타원 58">
              <a:extLst>
                <a:ext uri="{FF2B5EF4-FFF2-40B4-BE49-F238E27FC236}">
                  <a16:creationId xmlns:a16="http://schemas.microsoft.com/office/drawing/2014/main" id="{69C0C719-14D7-441D-98A0-072B223400B6}"/>
                </a:ext>
              </a:extLst>
            </p:cNvPr>
            <p:cNvSpPr/>
            <p:nvPr/>
          </p:nvSpPr>
          <p:spPr>
            <a:xfrm>
              <a:off x="3436912" y="243049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61" name="그룹 60">
              <a:extLst>
                <a:ext uri="{FF2B5EF4-FFF2-40B4-BE49-F238E27FC236}">
                  <a16:creationId xmlns:a16="http://schemas.microsoft.com/office/drawing/2014/main" id="{C9D36A94-65FC-48A9-A5F9-E62374AE9796}"/>
                </a:ext>
              </a:extLst>
            </p:cNvPr>
            <p:cNvGrpSpPr/>
            <p:nvPr/>
          </p:nvGrpSpPr>
          <p:grpSpPr>
            <a:xfrm>
              <a:off x="3458421" y="2582134"/>
              <a:ext cx="586659" cy="319377"/>
              <a:chOff x="5385434" y="3104384"/>
              <a:chExt cx="803274" cy="437302"/>
            </a:xfrm>
          </p:grpSpPr>
          <p:sp>
            <p:nvSpPr>
              <p:cNvPr id="62" name="원호 61">
                <a:extLst>
                  <a:ext uri="{FF2B5EF4-FFF2-40B4-BE49-F238E27FC236}">
                    <a16:creationId xmlns:a16="http://schemas.microsoft.com/office/drawing/2014/main" id="{3A34739E-5391-49DD-B374-E735BAD1B44C}"/>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63" name="원호 62">
                <a:extLst>
                  <a:ext uri="{FF2B5EF4-FFF2-40B4-BE49-F238E27FC236}">
                    <a16:creationId xmlns:a16="http://schemas.microsoft.com/office/drawing/2014/main" id="{19E38A47-2959-49B0-9A78-D5E616675889}"/>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grpSp>
      <p:grpSp>
        <p:nvGrpSpPr>
          <p:cNvPr id="64" name="그룹 63">
            <a:extLst>
              <a:ext uri="{FF2B5EF4-FFF2-40B4-BE49-F238E27FC236}">
                <a16:creationId xmlns:a16="http://schemas.microsoft.com/office/drawing/2014/main" id="{38963EE4-05EA-4A41-96B4-BA9F416AB7CF}"/>
              </a:ext>
            </a:extLst>
          </p:cNvPr>
          <p:cNvGrpSpPr/>
          <p:nvPr/>
        </p:nvGrpSpPr>
        <p:grpSpPr>
          <a:xfrm>
            <a:off x="2122108" y="4239362"/>
            <a:ext cx="608168" cy="586659"/>
            <a:chOff x="3436912" y="2430499"/>
            <a:chExt cx="608168" cy="586659"/>
          </a:xfrm>
        </p:grpSpPr>
        <p:sp>
          <p:nvSpPr>
            <p:cNvPr id="65" name="타원 64">
              <a:extLst>
                <a:ext uri="{FF2B5EF4-FFF2-40B4-BE49-F238E27FC236}">
                  <a16:creationId xmlns:a16="http://schemas.microsoft.com/office/drawing/2014/main" id="{5D3C915F-55D1-43D7-992F-6C2399DC9A59}"/>
                </a:ext>
              </a:extLst>
            </p:cNvPr>
            <p:cNvSpPr/>
            <p:nvPr/>
          </p:nvSpPr>
          <p:spPr>
            <a:xfrm>
              <a:off x="3436912" y="243049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66" name="그룹 65">
              <a:extLst>
                <a:ext uri="{FF2B5EF4-FFF2-40B4-BE49-F238E27FC236}">
                  <a16:creationId xmlns:a16="http://schemas.microsoft.com/office/drawing/2014/main" id="{4B239A64-C4D8-427E-A0D1-994E7F7C6F0E}"/>
                </a:ext>
              </a:extLst>
            </p:cNvPr>
            <p:cNvGrpSpPr/>
            <p:nvPr/>
          </p:nvGrpSpPr>
          <p:grpSpPr>
            <a:xfrm>
              <a:off x="3458421" y="2582134"/>
              <a:ext cx="586659" cy="319377"/>
              <a:chOff x="5385434" y="3104384"/>
              <a:chExt cx="803274" cy="437302"/>
            </a:xfrm>
          </p:grpSpPr>
          <p:sp>
            <p:nvSpPr>
              <p:cNvPr id="68" name="원호 67">
                <a:extLst>
                  <a:ext uri="{FF2B5EF4-FFF2-40B4-BE49-F238E27FC236}">
                    <a16:creationId xmlns:a16="http://schemas.microsoft.com/office/drawing/2014/main" id="{A9484B4F-1F9F-4244-8B38-0917523A67EB}"/>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69" name="원호 68">
                <a:extLst>
                  <a:ext uri="{FF2B5EF4-FFF2-40B4-BE49-F238E27FC236}">
                    <a16:creationId xmlns:a16="http://schemas.microsoft.com/office/drawing/2014/main" id="{4C25828B-7C15-4F3F-B60B-2D4D63CB97FA}"/>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grpSp>
      <p:grpSp>
        <p:nvGrpSpPr>
          <p:cNvPr id="71" name="그룹 70">
            <a:extLst>
              <a:ext uri="{FF2B5EF4-FFF2-40B4-BE49-F238E27FC236}">
                <a16:creationId xmlns:a16="http://schemas.microsoft.com/office/drawing/2014/main" id="{21314224-0321-4CAC-A6AB-2CF8B3C135FA}"/>
              </a:ext>
            </a:extLst>
          </p:cNvPr>
          <p:cNvGrpSpPr/>
          <p:nvPr/>
        </p:nvGrpSpPr>
        <p:grpSpPr>
          <a:xfrm>
            <a:off x="2122108" y="5071701"/>
            <a:ext cx="608168" cy="586659"/>
            <a:chOff x="3436912" y="2430499"/>
            <a:chExt cx="608168" cy="586659"/>
          </a:xfrm>
        </p:grpSpPr>
        <p:sp>
          <p:nvSpPr>
            <p:cNvPr id="72" name="타원 71">
              <a:extLst>
                <a:ext uri="{FF2B5EF4-FFF2-40B4-BE49-F238E27FC236}">
                  <a16:creationId xmlns:a16="http://schemas.microsoft.com/office/drawing/2014/main" id="{1249D958-C9C0-4C22-B010-E54D7390607A}"/>
                </a:ext>
              </a:extLst>
            </p:cNvPr>
            <p:cNvSpPr/>
            <p:nvPr/>
          </p:nvSpPr>
          <p:spPr>
            <a:xfrm>
              <a:off x="3436912" y="243049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74" name="그룹 73">
              <a:extLst>
                <a:ext uri="{FF2B5EF4-FFF2-40B4-BE49-F238E27FC236}">
                  <a16:creationId xmlns:a16="http://schemas.microsoft.com/office/drawing/2014/main" id="{0021195E-4A49-418F-90A6-539104B5F390}"/>
                </a:ext>
              </a:extLst>
            </p:cNvPr>
            <p:cNvGrpSpPr/>
            <p:nvPr/>
          </p:nvGrpSpPr>
          <p:grpSpPr>
            <a:xfrm>
              <a:off x="3458421" y="2582134"/>
              <a:ext cx="586659" cy="319377"/>
              <a:chOff x="5385434" y="3104384"/>
              <a:chExt cx="803274" cy="437302"/>
            </a:xfrm>
          </p:grpSpPr>
          <p:sp>
            <p:nvSpPr>
              <p:cNvPr id="75" name="원호 74">
                <a:extLst>
                  <a:ext uri="{FF2B5EF4-FFF2-40B4-BE49-F238E27FC236}">
                    <a16:creationId xmlns:a16="http://schemas.microsoft.com/office/drawing/2014/main" id="{60FEF773-0192-47D1-A576-DCDC76063BAB}"/>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77" name="원호 76">
                <a:extLst>
                  <a:ext uri="{FF2B5EF4-FFF2-40B4-BE49-F238E27FC236}">
                    <a16:creationId xmlns:a16="http://schemas.microsoft.com/office/drawing/2014/main" id="{6BCE9C38-CF35-4219-921C-79F597C8EBFB}"/>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grpSp>
      <p:pic>
        <p:nvPicPr>
          <p:cNvPr id="64514" name="Picture 2" descr="CARVATAR">
            <a:extLst>
              <a:ext uri="{FF2B5EF4-FFF2-40B4-BE49-F238E27FC236}">
                <a16:creationId xmlns:a16="http://schemas.microsoft.com/office/drawing/2014/main" id="{3FAC6310-87E9-4CBE-AD34-6C0F431C694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3138" y="4261965"/>
            <a:ext cx="1237150" cy="620526"/>
          </a:xfrm>
          <a:prstGeom prst="rect">
            <a:avLst/>
          </a:prstGeom>
          <a:noFill/>
          <a:extLst>
            <a:ext uri="{909E8E84-426E-40DD-AFC4-6F175D3DCCD1}">
              <a14:hiddenFill xmlns:a14="http://schemas.microsoft.com/office/drawing/2010/main">
                <a:solidFill>
                  <a:srgbClr val="FFFFFF"/>
                </a:solidFill>
              </a14:hiddenFill>
            </a:ext>
          </a:extLst>
        </p:spPr>
      </p:pic>
      <p:pic>
        <p:nvPicPr>
          <p:cNvPr id="64516" name="Picture 4" descr="자동차일러스트, 벡터, 상업적 이미지사이트 - 123RF">
            <a:extLst>
              <a:ext uri="{FF2B5EF4-FFF2-40B4-BE49-F238E27FC236}">
                <a16:creationId xmlns:a16="http://schemas.microsoft.com/office/drawing/2014/main" id="{2427CD3A-96C6-4D22-B233-98458D0D8F5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34063" y="4113078"/>
            <a:ext cx="1086949" cy="769413"/>
          </a:xfrm>
          <a:prstGeom prst="rect">
            <a:avLst/>
          </a:prstGeom>
          <a:noFill/>
          <a:extLst>
            <a:ext uri="{909E8E84-426E-40DD-AFC4-6F175D3DCCD1}">
              <a14:hiddenFill xmlns:a14="http://schemas.microsoft.com/office/drawing/2010/main">
                <a:solidFill>
                  <a:srgbClr val="FFFFFF"/>
                </a:solidFill>
              </a14:hiddenFill>
            </a:ext>
          </a:extLst>
        </p:spPr>
      </p:pic>
      <p:pic>
        <p:nvPicPr>
          <p:cNvPr id="4" name="그래픽 3" descr="자동차">
            <a:extLst>
              <a:ext uri="{FF2B5EF4-FFF2-40B4-BE49-F238E27FC236}">
                <a16:creationId xmlns:a16="http://schemas.microsoft.com/office/drawing/2014/main" id="{86A3C6C2-C66B-4245-A857-D2016CEB2B9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840909" y="3255576"/>
            <a:ext cx="782520" cy="782520"/>
          </a:xfrm>
          <a:prstGeom prst="rect">
            <a:avLst/>
          </a:prstGeom>
        </p:spPr>
      </p:pic>
      <p:pic>
        <p:nvPicPr>
          <p:cNvPr id="6" name="그래픽 5" descr="비행기">
            <a:extLst>
              <a:ext uri="{FF2B5EF4-FFF2-40B4-BE49-F238E27FC236}">
                <a16:creationId xmlns:a16="http://schemas.microsoft.com/office/drawing/2014/main" id="{99B1075E-D397-40F4-B3F0-8A3B89BF40B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840909" y="4208049"/>
            <a:ext cx="666752" cy="666752"/>
          </a:xfrm>
          <a:prstGeom prst="rect">
            <a:avLst/>
          </a:prstGeom>
        </p:spPr>
      </p:pic>
      <p:pic>
        <p:nvPicPr>
          <p:cNvPr id="8" name="그래픽 7" descr="로켓">
            <a:extLst>
              <a:ext uri="{FF2B5EF4-FFF2-40B4-BE49-F238E27FC236}">
                <a16:creationId xmlns:a16="http://schemas.microsoft.com/office/drawing/2014/main" id="{3592DC11-1855-43EC-B0EE-D0E31E852F6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840909" y="5044754"/>
            <a:ext cx="620526" cy="620526"/>
          </a:xfrm>
          <a:prstGeom prst="rect">
            <a:avLst/>
          </a:prstGeom>
        </p:spPr>
      </p:pic>
      <p:cxnSp>
        <p:nvCxnSpPr>
          <p:cNvPr id="82" name="직선 화살표 연결선 81">
            <a:extLst>
              <a:ext uri="{FF2B5EF4-FFF2-40B4-BE49-F238E27FC236}">
                <a16:creationId xmlns:a16="http://schemas.microsoft.com/office/drawing/2014/main" id="{54BFBC76-89BB-4C20-8265-CB4FEF29CD93}"/>
              </a:ext>
            </a:extLst>
          </p:cNvPr>
          <p:cNvCxnSpPr>
            <a:cxnSpLocks/>
            <a:stCxn id="59" idx="6"/>
          </p:cNvCxnSpPr>
          <p:nvPr/>
        </p:nvCxnSpPr>
        <p:spPr>
          <a:xfrm>
            <a:off x="2708767" y="3700354"/>
            <a:ext cx="595322"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6" name="직선 화살표 연결선 85">
            <a:extLst>
              <a:ext uri="{FF2B5EF4-FFF2-40B4-BE49-F238E27FC236}">
                <a16:creationId xmlns:a16="http://schemas.microsoft.com/office/drawing/2014/main" id="{A558FEF1-A108-47FE-975D-E31855BBD972}"/>
              </a:ext>
            </a:extLst>
          </p:cNvPr>
          <p:cNvCxnSpPr>
            <a:cxnSpLocks/>
          </p:cNvCxnSpPr>
          <p:nvPr/>
        </p:nvCxnSpPr>
        <p:spPr>
          <a:xfrm>
            <a:off x="2708767" y="4537028"/>
            <a:ext cx="595322"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7" name="직선 화살표 연결선 86">
            <a:extLst>
              <a:ext uri="{FF2B5EF4-FFF2-40B4-BE49-F238E27FC236}">
                <a16:creationId xmlns:a16="http://schemas.microsoft.com/office/drawing/2014/main" id="{3951605C-47F6-4BFD-8EF9-9685AE8468CF}"/>
              </a:ext>
            </a:extLst>
          </p:cNvPr>
          <p:cNvCxnSpPr>
            <a:cxnSpLocks/>
          </p:cNvCxnSpPr>
          <p:nvPr/>
        </p:nvCxnSpPr>
        <p:spPr>
          <a:xfrm>
            <a:off x="2708767" y="5367577"/>
            <a:ext cx="595322"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9" name="TextBox 88">
            <a:extLst>
              <a:ext uri="{FF2B5EF4-FFF2-40B4-BE49-F238E27FC236}">
                <a16:creationId xmlns:a16="http://schemas.microsoft.com/office/drawing/2014/main" id="{14D72D92-50FA-4FFA-9AB9-CEF7B41BB4E6}"/>
              </a:ext>
            </a:extLst>
          </p:cNvPr>
          <p:cNvSpPr txBox="1"/>
          <p:nvPr/>
        </p:nvSpPr>
        <p:spPr>
          <a:xfrm>
            <a:off x="3267096" y="3513435"/>
            <a:ext cx="52129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0.9</a:t>
            </a:r>
            <a:endParaRPr lang="ko-KR" altLang="en-US">
              <a:solidFill>
                <a:schemeClr val="tx1"/>
              </a:solidFill>
              <a:latin typeface="Consolas" panose="020B0609020204030204" pitchFamily="49" charset="0"/>
            </a:endParaRPr>
          </a:p>
        </p:txBody>
      </p:sp>
      <p:sp>
        <p:nvSpPr>
          <p:cNvPr id="90" name="TextBox 89">
            <a:extLst>
              <a:ext uri="{FF2B5EF4-FFF2-40B4-BE49-F238E27FC236}">
                <a16:creationId xmlns:a16="http://schemas.microsoft.com/office/drawing/2014/main" id="{DDA92A3B-D6F3-4C07-9AA1-96DB2F4626D0}"/>
              </a:ext>
            </a:extLst>
          </p:cNvPr>
          <p:cNvSpPr txBox="1"/>
          <p:nvPr/>
        </p:nvSpPr>
        <p:spPr>
          <a:xfrm>
            <a:off x="3267096" y="4345773"/>
            <a:ext cx="52129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0.8</a:t>
            </a:r>
            <a:endParaRPr lang="ko-KR" altLang="en-US">
              <a:solidFill>
                <a:schemeClr val="tx1"/>
              </a:solidFill>
              <a:latin typeface="Consolas" panose="020B0609020204030204" pitchFamily="49" charset="0"/>
            </a:endParaRPr>
          </a:p>
        </p:txBody>
      </p:sp>
      <p:sp>
        <p:nvSpPr>
          <p:cNvPr id="91" name="TextBox 90">
            <a:extLst>
              <a:ext uri="{FF2B5EF4-FFF2-40B4-BE49-F238E27FC236}">
                <a16:creationId xmlns:a16="http://schemas.microsoft.com/office/drawing/2014/main" id="{460364CE-3F19-416A-B716-F4CE7EA51385}"/>
              </a:ext>
            </a:extLst>
          </p:cNvPr>
          <p:cNvSpPr txBox="1"/>
          <p:nvPr/>
        </p:nvSpPr>
        <p:spPr>
          <a:xfrm>
            <a:off x="3267096" y="5195753"/>
            <a:ext cx="52129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0.7</a:t>
            </a:r>
            <a:endParaRPr lang="ko-KR" altLang="en-US">
              <a:solidFill>
                <a:schemeClr val="tx1"/>
              </a:solidFill>
              <a:latin typeface="Consolas" panose="020B0609020204030204" pitchFamily="49" charset="0"/>
            </a:endParaRPr>
          </a:p>
        </p:txBody>
      </p:sp>
      <p:grpSp>
        <p:nvGrpSpPr>
          <p:cNvPr id="92" name="그룹 91">
            <a:extLst>
              <a:ext uri="{FF2B5EF4-FFF2-40B4-BE49-F238E27FC236}">
                <a16:creationId xmlns:a16="http://schemas.microsoft.com/office/drawing/2014/main" id="{6DA75A9D-EDB0-4273-B62E-CE5E0F2677C7}"/>
              </a:ext>
            </a:extLst>
          </p:cNvPr>
          <p:cNvGrpSpPr/>
          <p:nvPr/>
        </p:nvGrpSpPr>
        <p:grpSpPr>
          <a:xfrm>
            <a:off x="6969600" y="3407024"/>
            <a:ext cx="608168" cy="586659"/>
            <a:chOff x="3436912" y="2430499"/>
            <a:chExt cx="608168" cy="586659"/>
          </a:xfrm>
        </p:grpSpPr>
        <p:sp>
          <p:nvSpPr>
            <p:cNvPr id="93" name="타원 92">
              <a:extLst>
                <a:ext uri="{FF2B5EF4-FFF2-40B4-BE49-F238E27FC236}">
                  <a16:creationId xmlns:a16="http://schemas.microsoft.com/office/drawing/2014/main" id="{49B3565A-476C-40EE-8118-962E77FE8AD4}"/>
                </a:ext>
              </a:extLst>
            </p:cNvPr>
            <p:cNvSpPr/>
            <p:nvPr/>
          </p:nvSpPr>
          <p:spPr>
            <a:xfrm>
              <a:off x="3436912" y="243049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94" name="그룹 93">
              <a:extLst>
                <a:ext uri="{FF2B5EF4-FFF2-40B4-BE49-F238E27FC236}">
                  <a16:creationId xmlns:a16="http://schemas.microsoft.com/office/drawing/2014/main" id="{FB11BEA1-CBD9-4B86-A158-82366B8831D8}"/>
                </a:ext>
              </a:extLst>
            </p:cNvPr>
            <p:cNvGrpSpPr/>
            <p:nvPr/>
          </p:nvGrpSpPr>
          <p:grpSpPr>
            <a:xfrm>
              <a:off x="3458421" y="2582134"/>
              <a:ext cx="586659" cy="319377"/>
              <a:chOff x="5385434" y="3104384"/>
              <a:chExt cx="803274" cy="437302"/>
            </a:xfrm>
          </p:grpSpPr>
          <p:sp>
            <p:nvSpPr>
              <p:cNvPr id="95" name="원호 94">
                <a:extLst>
                  <a:ext uri="{FF2B5EF4-FFF2-40B4-BE49-F238E27FC236}">
                    <a16:creationId xmlns:a16="http://schemas.microsoft.com/office/drawing/2014/main" id="{BB6BF3D9-2EF5-478D-A03F-C49ABACA8A1F}"/>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96" name="원호 95">
                <a:extLst>
                  <a:ext uri="{FF2B5EF4-FFF2-40B4-BE49-F238E27FC236}">
                    <a16:creationId xmlns:a16="http://schemas.microsoft.com/office/drawing/2014/main" id="{CE1FDB64-267A-4A94-AFFC-A2965C806597}"/>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grpSp>
      <p:grpSp>
        <p:nvGrpSpPr>
          <p:cNvPr id="97" name="그룹 96">
            <a:extLst>
              <a:ext uri="{FF2B5EF4-FFF2-40B4-BE49-F238E27FC236}">
                <a16:creationId xmlns:a16="http://schemas.microsoft.com/office/drawing/2014/main" id="{EAA59623-62B6-46DC-BF65-219C2BFAD8F4}"/>
              </a:ext>
            </a:extLst>
          </p:cNvPr>
          <p:cNvGrpSpPr/>
          <p:nvPr/>
        </p:nvGrpSpPr>
        <p:grpSpPr>
          <a:xfrm>
            <a:off x="6969600" y="4239362"/>
            <a:ext cx="608168" cy="586659"/>
            <a:chOff x="3436912" y="2430499"/>
            <a:chExt cx="608168" cy="586659"/>
          </a:xfrm>
        </p:grpSpPr>
        <p:sp>
          <p:nvSpPr>
            <p:cNvPr id="98" name="타원 97">
              <a:extLst>
                <a:ext uri="{FF2B5EF4-FFF2-40B4-BE49-F238E27FC236}">
                  <a16:creationId xmlns:a16="http://schemas.microsoft.com/office/drawing/2014/main" id="{FAB518AE-B48F-4A8E-AE09-5D865F40710F}"/>
                </a:ext>
              </a:extLst>
            </p:cNvPr>
            <p:cNvSpPr/>
            <p:nvPr/>
          </p:nvSpPr>
          <p:spPr>
            <a:xfrm>
              <a:off x="3436912" y="243049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99" name="그룹 98">
              <a:extLst>
                <a:ext uri="{FF2B5EF4-FFF2-40B4-BE49-F238E27FC236}">
                  <a16:creationId xmlns:a16="http://schemas.microsoft.com/office/drawing/2014/main" id="{3A96CE62-A500-4CDC-8048-94EB4DCBE3DE}"/>
                </a:ext>
              </a:extLst>
            </p:cNvPr>
            <p:cNvGrpSpPr/>
            <p:nvPr/>
          </p:nvGrpSpPr>
          <p:grpSpPr>
            <a:xfrm>
              <a:off x="3458421" y="2582134"/>
              <a:ext cx="586659" cy="319377"/>
              <a:chOff x="5385434" y="3104384"/>
              <a:chExt cx="803274" cy="437302"/>
            </a:xfrm>
          </p:grpSpPr>
          <p:sp>
            <p:nvSpPr>
              <p:cNvPr id="100" name="원호 99">
                <a:extLst>
                  <a:ext uri="{FF2B5EF4-FFF2-40B4-BE49-F238E27FC236}">
                    <a16:creationId xmlns:a16="http://schemas.microsoft.com/office/drawing/2014/main" id="{21FDDA27-4E1F-4D23-A949-69FFEEDB593E}"/>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01" name="원호 100">
                <a:extLst>
                  <a:ext uri="{FF2B5EF4-FFF2-40B4-BE49-F238E27FC236}">
                    <a16:creationId xmlns:a16="http://schemas.microsoft.com/office/drawing/2014/main" id="{42F535F3-AE9A-409F-8A5E-BAC17E3A34D1}"/>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grpSp>
      <p:grpSp>
        <p:nvGrpSpPr>
          <p:cNvPr id="102" name="그룹 101">
            <a:extLst>
              <a:ext uri="{FF2B5EF4-FFF2-40B4-BE49-F238E27FC236}">
                <a16:creationId xmlns:a16="http://schemas.microsoft.com/office/drawing/2014/main" id="{3FD20B45-0AA1-47E4-A0A5-FD61364C1C9E}"/>
              </a:ext>
            </a:extLst>
          </p:cNvPr>
          <p:cNvGrpSpPr/>
          <p:nvPr/>
        </p:nvGrpSpPr>
        <p:grpSpPr>
          <a:xfrm>
            <a:off x="6969600" y="5071701"/>
            <a:ext cx="608168" cy="586659"/>
            <a:chOff x="3436912" y="2430499"/>
            <a:chExt cx="608168" cy="586659"/>
          </a:xfrm>
        </p:grpSpPr>
        <p:sp>
          <p:nvSpPr>
            <p:cNvPr id="103" name="타원 102">
              <a:extLst>
                <a:ext uri="{FF2B5EF4-FFF2-40B4-BE49-F238E27FC236}">
                  <a16:creationId xmlns:a16="http://schemas.microsoft.com/office/drawing/2014/main" id="{F5E261F0-AABE-4033-ABB7-D987D06160C1}"/>
                </a:ext>
              </a:extLst>
            </p:cNvPr>
            <p:cNvSpPr/>
            <p:nvPr/>
          </p:nvSpPr>
          <p:spPr>
            <a:xfrm>
              <a:off x="3436912" y="243049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104" name="그룹 103">
              <a:extLst>
                <a:ext uri="{FF2B5EF4-FFF2-40B4-BE49-F238E27FC236}">
                  <a16:creationId xmlns:a16="http://schemas.microsoft.com/office/drawing/2014/main" id="{2387F667-F9EF-4CF3-B39D-DFCF543778A3}"/>
                </a:ext>
              </a:extLst>
            </p:cNvPr>
            <p:cNvGrpSpPr/>
            <p:nvPr/>
          </p:nvGrpSpPr>
          <p:grpSpPr>
            <a:xfrm>
              <a:off x="3458421" y="2582134"/>
              <a:ext cx="586659" cy="319377"/>
              <a:chOff x="5385434" y="3104384"/>
              <a:chExt cx="803274" cy="437302"/>
            </a:xfrm>
          </p:grpSpPr>
          <p:sp>
            <p:nvSpPr>
              <p:cNvPr id="105" name="원호 104">
                <a:extLst>
                  <a:ext uri="{FF2B5EF4-FFF2-40B4-BE49-F238E27FC236}">
                    <a16:creationId xmlns:a16="http://schemas.microsoft.com/office/drawing/2014/main" id="{3EECCD56-5E2A-474A-B42A-220D9EE879F6}"/>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06" name="원호 105">
                <a:extLst>
                  <a:ext uri="{FF2B5EF4-FFF2-40B4-BE49-F238E27FC236}">
                    <a16:creationId xmlns:a16="http://schemas.microsoft.com/office/drawing/2014/main" id="{CEE92B20-91EC-4134-9EB2-45D0DE531C9C}"/>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grpSp>
      <p:pic>
        <p:nvPicPr>
          <p:cNvPr id="107" name="그래픽 106" descr="자동차">
            <a:extLst>
              <a:ext uri="{FF2B5EF4-FFF2-40B4-BE49-F238E27FC236}">
                <a16:creationId xmlns:a16="http://schemas.microsoft.com/office/drawing/2014/main" id="{59490AD3-6CC4-4E7A-8B31-A79224E8E36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688401" y="3255576"/>
            <a:ext cx="782520" cy="782520"/>
          </a:xfrm>
          <a:prstGeom prst="rect">
            <a:avLst/>
          </a:prstGeom>
        </p:spPr>
      </p:pic>
      <p:pic>
        <p:nvPicPr>
          <p:cNvPr id="108" name="그래픽 107" descr="비행기">
            <a:extLst>
              <a:ext uri="{FF2B5EF4-FFF2-40B4-BE49-F238E27FC236}">
                <a16:creationId xmlns:a16="http://schemas.microsoft.com/office/drawing/2014/main" id="{DF186095-EB48-4EC8-83EC-907C4080931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688401" y="4208049"/>
            <a:ext cx="666752" cy="666752"/>
          </a:xfrm>
          <a:prstGeom prst="rect">
            <a:avLst/>
          </a:prstGeom>
        </p:spPr>
      </p:pic>
      <p:pic>
        <p:nvPicPr>
          <p:cNvPr id="109" name="그래픽 108" descr="로켓">
            <a:extLst>
              <a:ext uri="{FF2B5EF4-FFF2-40B4-BE49-F238E27FC236}">
                <a16:creationId xmlns:a16="http://schemas.microsoft.com/office/drawing/2014/main" id="{F2593BDE-23E4-4AD8-8DF9-F3CC077DC25E}"/>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688401" y="5044754"/>
            <a:ext cx="620526" cy="620526"/>
          </a:xfrm>
          <a:prstGeom prst="rect">
            <a:avLst/>
          </a:prstGeom>
        </p:spPr>
      </p:pic>
      <p:cxnSp>
        <p:nvCxnSpPr>
          <p:cNvPr id="110" name="직선 화살표 연결선 109">
            <a:extLst>
              <a:ext uri="{FF2B5EF4-FFF2-40B4-BE49-F238E27FC236}">
                <a16:creationId xmlns:a16="http://schemas.microsoft.com/office/drawing/2014/main" id="{5113942F-872A-400C-93A3-17B183896899}"/>
              </a:ext>
            </a:extLst>
          </p:cNvPr>
          <p:cNvCxnSpPr>
            <a:cxnSpLocks/>
            <a:stCxn id="93" idx="6"/>
          </p:cNvCxnSpPr>
          <p:nvPr/>
        </p:nvCxnSpPr>
        <p:spPr>
          <a:xfrm>
            <a:off x="7556259" y="3700354"/>
            <a:ext cx="595322"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직선 화살표 연결선 110">
            <a:extLst>
              <a:ext uri="{FF2B5EF4-FFF2-40B4-BE49-F238E27FC236}">
                <a16:creationId xmlns:a16="http://schemas.microsoft.com/office/drawing/2014/main" id="{153EF08D-5C4C-455F-896B-ACF56476C8E1}"/>
              </a:ext>
            </a:extLst>
          </p:cNvPr>
          <p:cNvCxnSpPr>
            <a:cxnSpLocks/>
          </p:cNvCxnSpPr>
          <p:nvPr/>
        </p:nvCxnSpPr>
        <p:spPr>
          <a:xfrm>
            <a:off x="7556259" y="4537028"/>
            <a:ext cx="595322"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직선 화살표 연결선 111">
            <a:extLst>
              <a:ext uri="{FF2B5EF4-FFF2-40B4-BE49-F238E27FC236}">
                <a16:creationId xmlns:a16="http://schemas.microsoft.com/office/drawing/2014/main" id="{B8398E53-AFE8-48F6-B6DF-6D0CF675B2A4}"/>
              </a:ext>
            </a:extLst>
          </p:cNvPr>
          <p:cNvCxnSpPr>
            <a:cxnSpLocks/>
          </p:cNvCxnSpPr>
          <p:nvPr/>
        </p:nvCxnSpPr>
        <p:spPr>
          <a:xfrm>
            <a:off x="7556259" y="5367577"/>
            <a:ext cx="595322"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3" name="TextBox 112">
            <a:extLst>
              <a:ext uri="{FF2B5EF4-FFF2-40B4-BE49-F238E27FC236}">
                <a16:creationId xmlns:a16="http://schemas.microsoft.com/office/drawing/2014/main" id="{1586F05F-8C3A-43DB-B3D3-BD0F3C415B07}"/>
              </a:ext>
            </a:extLst>
          </p:cNvPr>
          <p:cNvSpPr txBox="1"/>
          <p:nvPr/>
        </p:nvSpPr>
        <p:spPr>
          <a:xfrm>
            <a:off x="8114588" y="3513435"/>
            <a:ext cx="52129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0.5</a:t>
            </a:r>
            <a:endParaRPr lang="ko-KR" altLang="en-US">
              <a:solidFill>
                <a:schemeClr val="tx1"/>
              </a:solidFill>
              <a:latin typeface="Consolas" panose="020B0609020204030204" pitchFamily="49" charset="0"/>
            </a:endParaRPr>
          </a:p>
        </p:txBody>
      </p:sp>
      <p:sp>
        <p:nvSpPr>
          <p:cNvPr id="114" name="TextBox 113">
            <a:extLst>
              <a:ext uri="{FF2B5EF4-FFF2-40B4-BE49-F238E27FC236}">
                <a16:creationId xmlns:a16="http://schemas.microsoft.com/office/drawing/2014/main" id="{586604B8-5657-4626-A1FB-4E6CE7D1CDB3}"/>
              </a:ext>
            </a:extLst>
          </p:cNvPr>
          <p:cNvSpPr txBox="1"/>
          <p:nvPr/>
        </p:nvSpPr>
        <p:spPr>
          <a:xfrm>
            <a:off x="8114588" y="4345773"/>
            <a:ext cx="52129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0.2</a:t>
            </a:r>
            <a:endParaRPr lang="ko-KR" altLang="en-US">
              <a:solidFill>
                <a:schemeClr val="tx1"/>
              </a:solidFill>
              <a:latin typeface="Consolas" panose="020B0609020204030204" pitchFamily="49" charset="0"/>
            </a:endParaRPr>
          </a:p>
        </p:txBody>
      </p:sp>
      <p:sp>
        <p:nvSpPr>
          <p:cNvPr id="115" name="TextBox 114">
            <a:extLst>
              <a:ext uri="{FF2B5EF4-FFF2-40B4-BE49-F238E27FC236}">
                <a16:creationId xmlns:a16="http://schemas.microsoft.com/office/drawing/2014/main" id="{630F3F4A-D2D7-40BF-87D8-D2F2258D280B}"/>
              </a:ext>
            </a:extLst>
          </p:cNvPr>
          <p:cNvSpPr txBox="1"/>
          <p:nvPr/>
        </p:nvSpPr>
        <p:spPr>
          <a:xfrm>
            <a:off x="8114588" y="5195753"/>
            <a:ext cx="52129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0.1</a:t>
            </a:r>
            <a:endParaRPr lang="ko-KR" altLang="en-US">
              <a:solidFill>
                <a:schemeClr val="tx1"/>
              </a:solidFill>
              <a:latin typeface="Consolas" panose="020B0609020204030204" pitchFamily="49" charset="0"/>
            </a:endParaRPr>
          </a:p>
        </p:txBody>
      </p:sp>
      <p:sp>
        <p:nvSpPr>
          <p:cNvPr id="64513" name="TextBox 64512">
            <a:extLst>
              <a:ext uri="{FF2B5EF4-FFF2-40B4-BE49-F238E27FC236}">
                <a16:creationId xmlns:a16="http://schemas.microsoft.com/office/drawing/2014/main" id="{04E5D0CC-C997-4DDF-AFCE-F0747C1CE798}"/>
              </a:ext>
            </a:extLst>
          </p:cNvPr>
          <p:cNvSpPr txBox="1"/>
          <p:nvPr/>
        </p:nvSpPr>
        <p:spPr>
          <a:xfrm>
            <a:off x="935421" y="1103586"/>
            <a:ext cx="5211683"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활성화 출력의 합이 </a:t>
            </a:r>
            <a:r>
              <a:rPr lang="en-US" altLang="ko-KR" sz="2000">
                <a:solidFill>
                  <a:schemeClr val="tx1"/>
                </a:solidFill>
                <a:latin typeface="고도 M" panose="02000503000000020004" pitchFamily="2" charset="-127"/>
                <a:ea typeface="고도 M" panose="02000503000000020004" pitchFamily="2" charset="-127"/>
              </a:rPr>
              <a:t>1</a:t>
            </a:r>
            <a:r>
              <a:rPr lang="ko-KR" altLang="en-US" sz="2000">
                <a:solidFill>
                  <a:schemeClr val="tx1"/>
                </a:solidFill>
                <a:latin typeface="고도 M" panose="02000503000000020004" pitchFamily="2" charset="-127"/>
                <a:ea typeface="고도 M" panose="02000503000000020004" pitchFamily="2" charset="-127"/>
              </a:rPr>
              <a:t>이 아니면 비교하기 어렵다</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117" name="TextBox 116">
            <a:extLst>
              <a:ext uri="{FF2B5EF4-FFF2-40B4-BE49-F238E27FC236}">
                <a16:creationId xmlns:a16="http://schemas.microsoft.com/office/drawing/2014/main" id="{80FBD208-39E0-4827-8CB7-396BC7D9B7C2}"/>
              </a:ext>
            </a:extLst>
          </p:cNvPr>
          <p:cNvSpPr txBox="1"/>
          <p:nvPr/>
        </p:nvSpPr>
        <p:spPr>
          <a:xfrm>
            <a:off x="921902" y="1921452"/>
            <a:ext cx="561884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소프트맥스 함수를 적용해 출력 강도를 정규화 한다</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852098461"/>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59" name="타원 58">
            <a:extLst>
              <a:ext uri="{FF2B5EF4-FFF2-40B4-BE49-F238E27FC236}">
                <a16:creationId xmlns:a16="http://schemas.microsoft.com/office/drawing/2014/main" id="{69C0C719-14D7-441D-98A0-072B223400B6}"/>
              </a:ext>
            </a:extLst>
          </p:cNvPr>
          <p:cNvSpPr/>
          <p:nvPr/>
        </p:nvSpPr>
        <p:spPr>
          <a:xfrm>
            <a:off x="2122108" y="3407024"/>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5" name="타원 64">
            <a:extLst>
              <a:ext uri="{FF2B5EF4-FFF2-40B4-BE49-F238E27FC236}">
                <a16:creationId xmlns:a16="http://schemas.microsoft.com/office/drawing/2014/main" id="{5D3C915F-55D1-43D7-992F-6C2399DC9A59}"/>
              </a:ext>
            </a:extLst>
          </p:cNvPr>
          <p:cNvSpPr/>
          <p:nvPr/>
        </p:nvSpPr>
        <p:spPr>
          <a:xfrm>
            <a:off x="2122108" y="4239362"/>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2" name="타원 71">
            <a:extLst>
              <a:ext uri="{FF2B5EF4-FFF2-40B4-BE49-F238E27FC236}">
                <a16:creationId xmlns:a16="http://schemas.microsoft.com/office/drawing/2014/main" id="{1249D958-C9C0-4C22-B010-E54D7390607A}"/>
              </a:ext>
            </a:extLst>
          </p:cNvPr>
          <p:cNvSpPr/>
          <p:nvPr/>
        </p:nvSpPr>
        <p:spPr>
          <a:xfrm>
            <a:off x="2122108" y="5071701"/>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pic>
        <p:nvPicPr>
          <p:cNvPr id="64514" name="Picture 2" descr="CARVATAR">
            <a:extLst>
              <a:ext uri="{FF2B5EF4-FFF2-40B4-BE49-F238E27FC236}">
                <a16:creationId xmlns:a16="http://schemas.microsoft.com/office/drawing/2014/main" id="{3FAC6310-87E9-4CBE-AD34-6C0F431C694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3138" y="4261965"/>
            <a:ext cx="1237150" cy="620526"/>
          </a:xfrm>
          <a:prstGeom prst="rect">
            <a:avLst/>
          </a:prstGeom>
          <a:noFill/>
          <a:extLst>
            <a:ext uri="{909E8E84-426E-40DD-AFC4-6F175D3DCCD1}">
              <a14:hiddenFill xmlns:a14="http://schemas.microsoft.com/office/drawing/2010/main">
                <a:solidFill>
                  <a:srgbClr val="FFFFFF"/>
                </a:solidFill>
              </a14:hiddenFill>
            </a:ext>
          </a:extLst>
        </p:spPr>
      </p:pic>
      <p:cxnSp>
        <p:nvCxnSpPr>
          <p:cNvPr id="82" name="직선 화살표 연결선 81">
            <a:extLst>
              <a:ext uri="{FF2B5EF4-FFF2-40B4-BE49-F238E27FC236}">
                <a16:creationId xmlns:a16="http://schemas.microsoft.com/office/drawing/2014/main" id="{54BFBC76-89BB-4C20-8265-CB4FEF29CD93}"/>
              </a:ext>
            </a:extLst>
          </p:cNvPr>
          <p:cNvCxnSpPr>
            <a:cxnSpLocks/>
            <a:stCxn id="59" idx="6"/>
          </p:cNvCxnSpPr>
          <p:nvPr/>
        </p:nvCxnSpPr>
        <p:spPr>
          <a:xfrm>
            <a:off x="2708767" y="3700354"/>
            <a:ext cx="924009"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6" name="직선 화살표 연결선 85">
            <a:extLst>
              <a:ext uri="{FF2B5EF4-FFF2-40B4-BE49-F238E27FC236}">
                <a16:creationId xmlns:a16="http://schemas.microsoft.com/office/drawing/2014/main" id="{A558FEF1-A108-47FE-975D-E31855BBD972}"/>
              </a:ext>
            </a:extLst>
          </p:cNvPr>
          <p:cNvCxnSpPr>
            <a:cxnSpLocks/>
          </p:cNvCxnSpPr>
          <p:nvPr/>
        </p:nvCxnSpPr>
        <p:spPr>
          <a:xfrm>
            <a:off x="2708767" y="4537028"/>
            <a:ext cx="924009"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7" name="직선 화살표 연결선 86">
            <a:extLst>
              <a:ext uri="{FF2B5EF4-FFF2-40B4-BE49-F238E27FC236}">
                <a16:creationId xmlns:a16="http://schemas.microsoft.com/office/drawing/2014/main" id="{3951605C-47F6-4BFD-8EF9-9685AE8468CF}"/>
              </a:ext>
            </a:extLst>
          </p:cNvPr>
          <p:cNvCxnSpPr>
            <a:cxnSpLocks/>
          </p:cNvCxnSpPr>
          <p:nvPr/>
        </p:nvCxnSpPr>
        <p:spPr>
          <a:xfrm>
            <a:off x="2708767" y="5367577"/>
            <a:ext cx="924009"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7" name="TextBox 116">
            <a:extLst>
              <a:ext uri="{FF2B5EF4-FFF2-40B4-BE49-F238E27FC236}">
                <a16:creationId xmlns:a16="http://schemas.microsoft.com/office/drawing/2014/main" id="{80FBD208-39E0-4827-8CB7-396BC7D9B7C2}"/>
              </a:ext>
            </a:extLst>
          </p:cNvPr>
          <p:cNvSpPr txBox="1"/>
          <p:nvPr/>
        </p:nvSpPr>
        <p:spPr>
          <a:xfrm>
            <a:off x="1373846" y="1257394"/>
            <a:ext cx="561884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소프트맥스 함수를 적용해 출력 강도를 정규화 한다</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C866E7D-90A7-4277-906E-A5F2A7831301}"/>
                  </a:ext>
                </a:extLst>
              </p:cNvPr>
              <p:cNvSpPr txBox="1"/>
              <p:nvPr/>
            </p:nvSpPr>
            <p:spPr>
              <a:xfrm>
                <a:off x="2583611" y="1829328"/>
                <a:ext cx="2098330" cy="7149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400" i="1" smtClean="0">
                              <a:solidFill>
                                <a:schemeClr val="tx1"/>
                              </a:solidFill>
                              <a:latin typeface="Cambria Math" panose="02040503050406030204" pitchFamily="18" charset="0"/>
                            </a:rPr>
                          </m:ctrlPr>
                        </m:fPr>
                        <m:num>
                          <m:sSup>
                            <m:sSupPr>
                              <m:ctrlPr>
                                <a:rPr lang="en-US" altLang="ko-KR" sz="2400" i="1" smtClean="0">
                                  <a:solidFill>
                                    <a:schemeClr val="tx1"/>
                                  </a:solidFill>
                                  <a:latin typeface="Cambria Math" panose="02040503050406030204" pitchFamily="18" charset="0"/>
                                </a:rPr>
                              </m:ctrlPr>
                            </m:sSupPr>
                            <m:e>
                              <m:r>
                                <m:rPr>
                                  <m:sty m:val="p"/>
                                </m:rPr>
                                <a:rPr lang="en-US" altLang="ko-KR" sz="2400" i="1">
                                  <a:solidFill>
                                    <a:schemeClr val="tx1"/>
                                  </a:solidFill>
                                  <a:latin typeface="Cambria Math" panose="02040503050406030204" pitchFamily="18" charset="0"/>
                                </a:rPr>
                                <m:t>e</m:t>
                              </m:r>
                            </m:e>
                            <m:sup>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m:rPr>
                                      <m:sty m:val="p"/>
                                    </m:rPr>
                                    <a:rPr lang="en-US" altLang="ko-KR" sz="2400" i="1">
                                      <a:solidFill>
                                        <a:schemeClr val="tx1"/>
                                      </a:solidFill>
                                      <a:latin typeface="Cambria Math" panose="02040503050406030204" pitchFamily="18" charset="0"/>
                                    </a:rPr>
                                    <m:t>i</m:t>
                                  </m:r>
                                </m:sub>
                              </m:sSub>
                            </m:sup>
                          </m:sSup>
                        </m:num>
                        <m:den>
                          <m:sSup>
                            <m:sSupPr>
                              <m:ctrlPr>
                                <a:rPr lang="en-US" altLang="ko-KR" sz="2400" i="1">
                                  <a:solidFill>
                                    <a:schemeClr val="tx1"/>
                                  </a:solidFill>
                                  <a:latin typeface="Cambria Math" panose="02040503050406030204" pitchFamily="18" charset="0"/>
                                </a:rPr>
                              </m:ctrlPr>
                            </m:sSupPr>
                            <m:e>
                              <m:r>
                                <m:rPr>
                                  <m:sty m:val="p"/>
                                </m:rPr>
                                <a:rPr lang="en-US" altLang="ko-KR" sz="2400" i="1">
                                  <a:solidFill>
                                    <a:schemeClr val="tx1"/>
                                  </a:solidFill>
                                  <a:latin typeface="Cambria Math" panose="02040503050406030204" pitchFamily="18" charset="0"/>
                                </a:rPr>
                                <m:t>e</m:t>
                              </m:r>
                            </m:e>
                            <m:sup>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1</m:t>
                                  </m:r>
                                </m:sub>
                              </m:sSub>
                            </m:sup>
                          </m:sSup>
                          <m:r>
                            <a:rPr lang="en-US" altLang="ko-KR" sz="2400" i="1">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r>
                                <m:rPr>
                                  <m:sty m:val="p"/>
                                </m:rPr>
                                <a:rPr lang="en-US" altLang="ko-KR" sz="2400" i="1">
                                  <a:solidFill>
                                    <a:schemeClr val="tx1"/>
                                  </a:solidFill>
                                  <a:latin typeface="Cambria Math" panose="02040503050406030204" pitchFamily="18" charset="0"/>
                                </a:rPr>
                                <m:t>e</m:t>
                              </m:r>
                            </m:e>
                            <m:sup>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2</m:t>
                                  </m:r>
                                </m:sub>
                              </m:sSub>
                            </m:sup>
                          </m:sSup>
                          <m:r>
                            <a:rPr lang="en-US" altLang="ko-KR" sz="2400" i="1">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r>
                                <m:rPr>
                                  <m:sty m:val="p"/>
                                </m:rPr>
                                <a:rPr lang="en-US" altLang="ko-KR" sz="2400" i="1">
                                  <a:solidFill>
                                    <a:schemeClr val="tx1"/>
                                  </a:solidFill>
                                  <a:latin typeface="Cambria Math" panose="02040503050406030204" pitchFamily="18" charset="0"/>
                                </a:rPr>
                                <m:t>e</m:t>
                              </m:r>
                            </m:e>
                            <m:sup>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3</m:t>
                                  </m:r>
                                </m:sub>
                              </m:sSub>
                            </m:sup>
                          </m:sSup>
                        </m:den>
                      </m:f>
                    </m:oMath>
                  </m:oMathPara>
                </a14:m>
                <a:endParaRPr lang="ko-KR" altLang="en-US" sz="2400">
                  <a:solidFill>
                    <a:schemeClr val="tx1"/>
                  </a:solidFill>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AC866E7D-90A7-4277-906E-A5F2A7831301}"/>
                  </a:ext>
                </a:extLst>
              </p:cNvPr>
              <p:cNvSpPr txBox="1">
                <a:spLocks noRot="1" noChangeAspect="1" noMove="1" noResize="1" noEditPoints="1" noAdjustHandles="1" noChangeArrowheads="1" noChangeShapeType="1" noTextEdit="1"/>
              </p:cNvSpPr>
              <p:nvPr/>
            </p:nvSpPr>
            <p:spPr>
              <a:xfrm>
                <a:off x="2583611" y="1829328"/>
                <a:ext cx="2098330" cy="714939"/>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036D137A-8A26-4A99-90B3-C0E4FF67FF49}"/>
                  </a:ext>
                </a:extLst>
              </p:cNvPr>
              <p:cNvSpPr txBox="1"/>
              <p:nvPr/>
            </p:nvSpPr>
            <p:spPr>
              <a:xfrm>
                <a:off x="3575909" y="3278744"/>
                <a:ext cx="2098330" cy="59580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sSup>
                            <m:sSupPr>
                              <m:ctrlPr>
                                <a:rPr lang="en-US" altLang="ko-KR" sz="2000" i="1" smtClean="0">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1</m:t>
                                  </m:r>
                                </m:sub>
                              </m:sSub>
                            </m:sup>
                          </m:sSup>
                        </m:num>
                        <m:den>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1</m:t>
                                  </m:r>
                                </m:sub>
                              </m:sSub>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2</m:t>
                                  </m:r>
                                </m:sub>
                              </m:sSub>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3</m:t>
                                  </m:r>
                                </m:sub>
                              </m:sSub>
                            </m:sup>
                          </m:sSup>
                        </m:den>
                      </m:f>
                    </m:oMath>
                  </m:oMathPara>
                </a14:m>
                <a:endParaRPr lang="ko-KR" altLang="en-US" sz="2000">
                  <a:solidFill>
                    <a:schemeClr val="tx1"/>
                  </a:solidFill>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036D137A-8A26-4A99-90B3-C0E4FF67FF49}"/>
                  </a:ext>
                </a:extLst>
              </p:cNvPr>
              <p:cNvSpPr txBox="1">
                <a:spLocks noRot="1" noChangeAspect="1" noMove="1" noResize="1" noEditPoints="1" noAdjustHandles="1" noChangeArrowheads="1" noChangeShapeType="1" noTextEdit="1"/>
              </p:cNvSpPr>
              <p:nvPr/>
            </p:nvSpPr>
            <p:spPr>
              <a:xfrm>
                <a:off x="3575909" y="3278744"/>
                <a:ext cx="2098330" cy="595804"/>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22E7DA5D-B711-4B44-840E-B28F74FF4450}"/>
                  </a:ext>
                </a:extLst>
              </p:cNvPr>
              <p:cNvSpPr txBox="1"/>
              <p:nvPr/>
            </p:nvSpPr>
            <p:spPr>
              <a:xfrm>
                <a:off x="3751694" y="4165507"/>
                <a:ext cx="1746760" cy="5958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sSup>
                            <m:sSupPr>
                              <m:ctrlPr>
                                <a:rPr lang="en-US" altLang="ko-KR" sz="2000" i="1" smtClean="0">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2</m:t>
                                  </m:r>
                                </m:sub>
                              </m:sSub>
                            </m:sup>
                          </m:sSup>
                        </m:num>
                        <m:den>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1</m:t>
                                  </m:r>
                                </m:sub>
                              </m:sSub>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2</m:t>
                                  </m:r>
                                </m:sub>
                              </m:sSub>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3</m:t>
                                  </m:r>
                                </m:sub>
                              </m:sSub>
                            </m:sup>
                          </m:sSup>
                        </m:den>
                      </m:f>
                    </m:oMath>
                  </m:oMathPara>
                </a14:m>
                <a:endParaRPr lang="ko-KR" altLang="en-US" sz="2000">
                  <a:solidFill>
                    <a:schemeClr val="tx1"/>
                  </a:solidFill>
                  <a:latin typeface="Consolas" panose="020B0609020204030204" pitchFamily="49" charset="0"/>
                </a:endParaRPr>
              </a:p>
            </p:txBody>
          </p:sp>
        </mc:Choice>
        <mc:Fallback xmlns="">
          <p:sp>
            <p:nvSpPr>
              <p:cNvPr id="58" name="TextBox 57">
                <a:extLst>
                  <a:ext uri="{FF2B5EF4-FFF2-40B4-BE49-F238E27FC236}">
                    <a16:creationId xmlns:a16="http://schemas.microsoft.com/office/drawing/2014/main" id="{22E7DA5D-B711-4B44-840E-B28F74FF4450}"/>
                  </a:ext>
                </a:extLst>
              </p:cNvPr>
              <p:cNvSpPr txBox="1">
                <a:spLocks noRot="1" noChangeAspect="1" noMove="1" noResize="1" noEditPoints="1" noAdjustHandles="1" noChangeArrowheads="1" noChangeShapeType="1" noTextEdit="1"/>
              </p:cNvSpPr>
              <p:nvPr/>
            </p:nvSpPr>
            <p:spPr>
              <a:xfrm>
                <a:off x="3751694" y="4165507"/>
                <a:ext cx="1746760" cy="595804"/>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67578E22-23DA-40FB-ADDC-DCB39A27435D}"/>
                  </a:ext>
                </a:extLst>
              </p:cNvPr>
              <p:cNvSpPr txBox="1"/>
              <p:nvPr/>
            </p:nvSpPr>
            <p:spPr>
              <a:xfrm>
                <a:off x="3808561" y="5043931"/>
                <a:ext cx="1746760" cy="5958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sSup>
                            <m:sSupPr>
                              <m:ctrlPr>
                                <a:rPr lang="en-US" altLang="ko-KR" sz="2000" i="1" smtClean="0">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3</m:t>
                                  </m:r>
                                </m:sub>
                              </m:sSub>
                            </m:sup>
                          </m:sSup>
                        </m:num>
                        <m:den>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1</m:t>
                                  </m:r>
                                </m:sub>
                              </m:sSub>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2</m:t>
                                  </m:r>
                                </m:sub>
                              </m:sSub>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3</m:t>
                                  </m:r>
                                </m:sub>
                              </m:sSub>
                            </m:sup>
                          </m:sSup>
                        </m:den>
                      </m:f>
                    </m:oMath>
                  </m:oMathPara>
                </a14:m>
                <a:endParaRPr lang="ko-KR" altLang="en-US" sz="2000">
                  <a:solidFill>
                    <a:schemeClr val="tx1"/>
                  </a:solidFill>
                  <a:latin typeface="Consolas" panose="020B0609020204030204" pitchFamily="49" charset="0"/>
                </a:endParaRPr>
              </a:p>
            </p:txBody>
          </p:sp>
        </mc:Choice>
        <mc:Fallback xmlns="">
          <p:sp>
            <p:nvSpPr>
              <p:cNvPr id="60" name="TextBox 59">
                <a:extLst>
                  <a:ext uri="{FF2B5EF4-FFF2-40B4-BE49-F238E27FC236}">
                    <a16:creationId xmlns:a16="http://schemas.microsoft.com/office/drawing/2014/main" id="{67578E22-23DA-40FB-ADDC-DCB39A27435D}"/>
                  </a:ext>
                </a:extLst>
              </p:cNvPr>
              <p:cNvSpPr txBox="1">
                <a:spLocks noRot="1" noChangeAspect="1" noMove="1" noResize="1" noEditPoints="1" noAdjustHandles="1" noChangeArrowheads="1" noChangeShapeType="1" noTextEdit="1"/>
              </p:cNvSpPr>
              <p:nvPr/>
            </p:nvSpPr>
            <p:spPr>
              <a:xfrm>
                <a:off x="3808561" y="5043931"/>
                <a:ext cx="1746760" cy="595804"/>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 name="직사각형 9">
                <a:extLst>
                  <a:ext uri="{FF2B5EF4-FFF2-40B4-BE49-F238E27FC236}">
                    <a16:creationId xmlns:a16="http://schemas.microsoft.com/office/drawing/2014/main" id="{4F9CE9B8-422C-4F5D-A05D-EB226C15F173}"/>
                  </a:ext>
                </a:extLst>
              </p:cNvPr>
              <p:cNvSpPr/>
              <p:nvPr/>
            </p:nvSpPr>
            <p:spPr>
              <a:xfrm>
                <a:off x="2906600" y="3240252"/>
                <a:ext cx="471476"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1</m:t>
                          </m:r>
                        </m:sub>
                      </m:sSub>
                    </m:oMath>
                  </m:oMathPara>
                </a14:m>
                <a:endParaRPr lang="ko-KR" altLang="en-US" sz="2000"/>
              </a:p>
            </p:txBody>
          </p:sp>
        </mc:Choice>
        <mc:Fallback xmlns="">
          <p:sp>
            <p:nvSpPr>
              <p:cNvPr id="10" name="직사각형 9">
                <a:extLst>
                  <a:ext uri="{FF2B5EF4-FFF2-40B4-BE49-F238E27FC236}">
                    <a16:creationId xmlns:a16="http://schemas.microsoft.com/office/drawing/2014/main" id="{4F9CE9B8-422C-4F5D-A05D-EB226C15F173}"/>
                  </a:ext>
                </a:extLst>
              </p:cNvPr>
              <p:cNvSpPr>
                <a:spLocks noRot="1" noChangeAspect="1" noMove="1" noResize="1" noEditPoints="1" noAdjustHandles="1" noChangeArrowheads="1" noChangeShapeType="1" noTextEdit="1"/>
              </p:cNvSpPr>
              <p:nvPr/>
            </p:nvSpPr>
            <p:spPr>
              <a:xfrm>
                <a:off x="2906600" y="3240252"/>
                <a:ext cx="471476" cy="400110"/>
              </a:xfrm>
              <a:prstGeom prst="rect">
                <a:avLst/>
              </a:prstGeom>
              <a:blipFill>
                <a:blip r:embed="rId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7" name="직사각형 66">
                <a:extLst>
                  <a:ext uri="{FF2B5EF4-FFF2-40B4-BE49-F238E27FC236}">
                    <a16:creationId xmlns:a16="http://schemas.microsoft.com/office/drawing/2014/main" id="{E9556691-9ED4-4ED2-AFE2-A847D76E0121}"/>
                  </a:ext>
                </a:extLst>
              </p:cNvPr>
              <p:cNvSpPr/>
              <p:nvPr/>
            </p:nvSpPr>
            <p:spPr>
              <a:xfrm>
                <a:off x="2924278" y="4101836"/>
                <a:ext cx="47743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2</m:t>
                          </m:r>
                        </m:sub>
                      </m:sSub>
                    </m:oMath>
                  </m:oMathPara>
                </a14:m>
                <a:endParaRPr lang="ko-KR" altLang="en-US" sz="2000"/>
              </a:p>
            </p:txBody>
          </p:sp>
        </mc:Choice>
        <mc:Fallback xmlns="">
          <p:sp>
            <p:nvSpPr>
              <p:cNvPr id="67" name="직사각형 66">
                <a:extLst>
                  <a:ext uri="{FF2B5EF4-FFF2-40B4-BE49-F238E27FC236}">
                    <a16:creationId xmlns:a16="http://schemas.microsoft.com/office/drawing/2014/main" id="{E9556691-9ED4-4ED2-AFE2-A847D76E0121}"/>
                  </a:ext>
                </a:extLst>
              </p:cNvPr>
              <p:cNvSpPr>
                <a:spLocks noRot="1" noChangeAspect="1" noMove="1" noResize="1" noEditPoints="1" noAdjustHandles="1" noChangeArrowheads="1" noChangeShapeType="1" noTextEdit="1"/>
              </p:cNvSpPr>
              <p:nvPr/>
            </p:nvSpPr>
            <p:spPr>
              <a:xfrm>
                <a:off x="2924278" y="4101836"/>
                <a:ext cx="477438" cy="400110"/>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0" name="직사각형 69">
                <a:extLst>
                  <a:ext uri="{FF2B5EF4-FFF2-40B4-BE49-F238E27FC236}">
                    <a16:creationId xmlns:a16="http://schemas.microsoft.com/office/drawing/2014/main" id="{07D713BA-6B2D-4B02-A503-821CC134DF38}"/>
                  </a:ext>
                </a:extLst>
              </p:cNvPr>
              <p:cNvSpPr/>
              <p:nvPr/>
            </p:nvSpPr>
            <p:spPr>
              <a:xfrm>
                <a:off x="2935033" y="4973592"/>
                <a:ext cx="47743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3</m:t>
                          </m:r>
                        </m:sub>
                      </m:sSub>
                    </m:oMath>
                  </m:oMathPara>
                </a14:m>
                <a:endParaRPr lang="ko-KR" altLang="en-US" sz="2000"/>
              </a:p>
            </p:txBody>
          </p:sp>
        </mc:Choice>
        <mc:Fallback xmlns="">
          <p:sp>
            <p:nvSpPr>
              <p:cNvPr id="70" name="직사각형 69">
                <a:extLst>
                  <a:ext uri="{FF2B5EF4-FFF2-40B4-BE49-F238E27FC236}">
                    <a16:creationId xmlns:a16="http://schemas.microsoft.com/office/drawing/2014/main" id="{07D713BA-6B2D-4B02-A503-821CC134DF38}"/>
                  </a:ext>
                </a:extLst>
              </p:cNvPr>
              <p:cNvSpPr>
                <a:spLocks noRot="1" noChangeAspect="1" noMove="1" noResize="1" noEditPoints="1" noAdjustHandles="1" noChangeArrowheads="1" noChangeShapeType="1" noTextEdit="1"/>
              </p:cNvSpPr>
              <p:nvPr/>
            </p:nvSpPr>
            <p:spPr>
              <a:xfrm>
                <a:off x="2935033" y="4973592"/>
                <a:ext cx="477438" cy="400110"/>
              </a:xfrm>
              <a:prstGeom prst="rect">
                <a:avLst/>
              </a:prstGeom>
              <a:blipFill>
                <a:blip r:embed="rId10"/>
                <a:stretch>
                  <a:fillRect/>
                </a:stretch>
              </a:blipFill>
            </p:spPr>
            <p:txBody>
              <a:bodyPr/>
              <a:lstStyle/>
              <a:p>
                <a:r>
                  <a:rPr lang="ko-KR" altLang="en-US">
                    <a:noFill/>
                  </a:rPr>
                  <a:t> </a:t>
                </a:r>
              </a:p>
            </p:txBody>
          </p:sp>
        </mc:Fallback>
      </mc:AlternateContent>
      <p:sp>
        <p:nvSpPr>
          <p:cNvPr id="73" name="TextBox 72">
            <a:extLst>
              <a:ext uri="{FF2B5EF4-FFF2-40B4-BE49-F238E27FC236}">
                <a16:creationId xmlns:a16="http://schemas.microsoft.com/office/drawing/2014/main" id="{1F8320FE-BDC2-4AB9-B3BD-FB61FF29B889}"/>
              </a:ext>
            </a:extLst>
          </p:cNvPr>
          <p:cNvSpPr txBox="1"/>
          <p:nvPr/>
        </p:nvSpPr>
        <p:spPr>
          <a:xfrm>
            <a:off x="2096763" y="5743203"/>
            <a:ext cx="739305"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출력층</a:t>
            </a:r>
          </a:p>
        </p:txBody>
      </p:sp>
    </p:spTree>
    <p:extLst>
      <p:ext uri="{BB962C8B-B14F-4D97-AF65-F5344CB8AC3E}">
        <p14:creationId xmlns:p14="http://schemas.microsoft.com/office/powerpoint/2010/main" val="1042103806"/>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117" name="TextBox 116">
            <a:extLst>
              <a:ext uri="{FF2B5EF4-FFF2-40B4-BE49-F238E27FC236}">
                <a16:creationId xmlns:a16="http://schemas.microsoft.com/office/drawing/2014/main" id="{80FBD208-39E0-4827-8CB7-396BC7D9B7C2}"/>
              </a:ext>
            </a:extLst>
          </p:cNvPr>
          <p:cNvSpPr txBox="1"/>
          <p:nvPr/>
        </p:nvSpPr>
        <p:spPr>
          <a:xfrm>
            <a:off x="1373846" y="1257394"/>
            <a:ext cx="561884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소프트맥스 함수를 적용해 출력 강도를 정규화 한다</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C866E7D-90A7-4277-906E-A5F2A7831301}"/>
                  </a:ext>
                </a:extLst>
              </p:cNvPr>
              <p:cNvSpPr txBox="1"/>
              <p:nvPr/>
            </p:nvSpPr>
            <p:spPr>
              <a:xfrm>
                <a:off x="1580785" y="2210693"/>
                <a:ext cx="1615763" cy="7000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i="1">
                          <a:solidFill>
                            <a:schemeClr val="tx1"/>
                          </a:solidFill>
                          <a:latin typeface="Cambria Math" panose="02040503050406030204" pitchFamily="18" charset="0"/>
                        </a:rPr>
                        <m:t>=</m:t>
                      </m:r>
                      <m:f>
                        <m:fPr>
                          <m:ctrlPr>
                            <a:rPr lang="en-US" altLang="ko-KR" sz="2400" i="1" smtClean="0">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1+</m:t>
                          </m:r>
                          <m:sSup>
                            <m:sSupPr>
                              <m:ctrlPr>
                                <a:rPr lang="en-US" altLang="ko-KR" sz="2400" i="1">
                                  <a:solidFill>
                                    <a:schemeClr val="tx1"/>
                                  </a:solidFill>
                                  <a:latin typeface="Cambria Math" panose="02040503050406030204" pitchFamily="18" charset="0"/>
                                </a:rPr>
                              </m:ctrlPr>
                            </m:sSupPr>
                            <m:e>
                              <m:r>
                                <m:rPr>
                                  <m:sty m:val="p"/>
                                </m:rPr>
                                <a:rPr lang="en-US" altLang="ko-KR" sz="2400" i="1">
                                  <a:solidFill>
                                    <a:schemeClr val="tx1"/>
                                  </a:solidFill>
                                  <a:latin typeface="Cambria Math" panose="02040503050406030204" pitchFamily="18" charset="0"/>
                                </a:rPr>
                                <m:t>e</m:t>
                              </m:r>
                            </m:e>
                            <m:sup>
                              <m:r>
                                <a:rPr lang="en-US" altLang="ko-KR" sz="2400" i="1">
                                  <a:solidFill>
                                    <a:schemeClr val="tx1"/>
                                  </a:solidFill>
                                  <a:latin typeface="Cambria Math" panose="02040503050406030204" pitchFamily="18" charset="0"/>
                                </a:rPr>
                                <m:t>−</m:t>
                              </m:r>
                              <m:r>
                                <m:rPr>
                                  <m:sty m:val="p"/>
                                </m:rPr>
                                <a:rPr lang="en-US" altLang="ko-KR" sz="2400" i="1">
                                  <a:solidFill>
                                    <a:schemeClr val="tx1"/>
                                  </a:solidFill>
                                  <a:latin typeface="Cambria Math" panose="02040503050406030204" pitchFamily="18" charset="0"/>
                                </a:rPr>
                                <m:t>z</m:t>
                              </m:r>
                            </m:sup>
                          </m:sSup>
                        </m:den>
                      </m:f>
                    </m:oMath>
                  </m:oMathPara>
                </a14:m>
                <a:endParaRPr lang="ko-KR" altLang="en-US" sz="2400">
                  <a:solidFill>
                    <a:schemeClr val="tx1"/>
                  </a:solidFill>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AC866E7D-90A7-4277-906E-A5F2A7831301}"/>
                  </a:ext>
                </a:extLst>
              </p:cNvPr>
              <p:cNvSpPr txBox="1">
                <a:spLocks noRot="1" noChangeAspect="1" noMove="1" noResize="1" noEditPoints="1" noAdjustHandles="1" noChangeArrowheads="1" noChangeShapeType="1" noTextEdit="1"/>
              </p:cNvSpPr>
              <p:nvPr/>
            </p:nvSpPr>
            <p:spPr>
              <a:xfrm>
                <a:off x="1580785" y="2210693"/>
                <a:ext cx="1615763" cy="700063"/>
              </a:xfrm>
              <a:prstGeom prst="rect">
                <a:avLst/>
              </a:prstGeom>
              <a:blipFill>
                <a:blip r:embed="rId3"/>
                <a:stretch>
                  <a:fillRect/>
                </a:stretch>
              </a:blipFill>
            </p:spPr>
            <p:txBody>
              <a:bodyPr/>
              <a:lstStyle/>
              <a:p>
                <a:r>
                  <a:rPr lang="ko-KR" altLang="en-US">
                    <a:noFill/>
                  </a:rPr>
                  <a:t> </a:t>
                </a:r>
              </a:p>
            </p:txBody>
          </p:sp>
        </mc:Fallback>
      </mc:AlternateContent>
      <p:sp>
        <p:nvSpPr>
          <p:cNvPr id="32" name="TextBox 31">
            <a:extLst>
              <a:ext uri="{FF2B5EF4-FFF2-40B4-BE49-F238E27FC236}">
                <a16:creationId xmlns:a16="http://schemas.microsoft.com/office/drawing/2014/main" id="{FCBE6C9F-9D50-4C3D-9196-621F187AAF16}"/>
              </a:ext>
            </a:extLst>
          </p:cNvPr>
          <p:cNvSpPr txBox="1"/>
          <p:nvPr/>
        </p:nvSpPr>
        <p:spPr>
          <a:xfrm>
            <a:off x="1421143" y="1778848"/>
            <a:ext cx="336983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시그 모이드 함수를 </a:t>
            </a:r>
            <a:r>
              <a:rPr lang="en-US" altLang="ko-KR">
                <a:solidFill>
                  <a:schemeClr val="tx1"/>
                </a:solidFill>
                <a:latin typeface="고도 M" panose="02000503000000020004" pitchFamily="2" charset="-127"/>
                <a:ea typeface="고도 M" panose="02000503000000020004" pitchFamily="2" charset="-127"/>
              </a:rPr>
              <a:t>z</a:t>
            </a:r>
            <a:r>
              <a:rPr lang="ko-KR" altLang="en-US">
                <a:solidFill>
                  <a:schemeClr val="tx1"/>
                </a:solidFill>
                <a:latin typeface="고도 M" panose="02000503000000020004" pitchFamily="2" charset="-127"/>
                <a:ea typeface="고도 M" panose="02000503000000020004" pitchFamily="2" charset="-127"/>
              </a:rPr>
              <a:t>에 대해 정리하면</a:t>
            </a: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DC7BF54C-9D2A-426A-A33D-EF327617D9FB}"/>
                  </a:ext>
                </a:extLst>
              </p:cNvPr>
              <p:cNvSpPr txBox="1"/>
              <p:nvPr/>
            </p:nvSpPr>
            <p:spPr>
              <a:xfrm>
                <a:off x="4183269" y="2210693"/>
                <a:ext cx="2448299" cy="8298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chemeClr val="tx1"/>
                          </a:solidFill>
                          <a:latin typeface="Cambria Math" panose="02040503050406030204" pitchFamily="18" charset="0"/>
                        </a:rPr>
                        <m:t>z</m:t>
                      </m:r>
                      <m:r>
                        <a:rPr lang="en-US" altLang="ko-KR" sz="2400" i="1">
                          <a:solidFill>
                            <a:schemeClr val="tx1"/>
                          </a:solidFill>
                          <a:latin typeface="Cambria Math" panose="02040503050406030204" pitchFamily="18" charset="0"/>
                        </a:rPr>
                        <m:t>=</m:t>
                      </m:r>
                      <m:r>
                        <a:rPr lang="en-US" altLang="ko-KR" sz="2400" i="1" smtClean="0">
                          <a:solidFill>
                            <a:schemeClr val="tx1"/>
                          </a:solidFill>
                          <a:latin typeface="Cambria Math" panose="02040503050406030204" pitchFamily="18" charset="0"/>
                          <a:ea typeface="Cambria Math" panose="02040503050406030204" pitchFamily="18" charset="0"/>
                        </a:rPr>
                        <m:t>−</m:t>
                      </m:r>
                      <m:r>
                        <m:rPr>
                          <m:sty m:val="p"/>
                        </m:rPr>
                        <a:rPr lang="en-US" altLang="ko-KR" sz="2400" i="1">
                          <a:solidFill>
                            <a:schemeClr val="tx1"/>
                          </a:solidFill>
                          <a:latin typeface="Cambria Math" panose="02040503050406030204" pitchFamily="18" charset="0"/>
                          <a:ea typeface="Cambria Math" panose="02040503050406030204" pitchFamily="18" charset="0"/>
                        </a:rPr>
                        <m:t>log</m:t>
                      </m:r>
                      <m:d>
                        <m:dPr>
                          <m:ctrlPr>
                            <a:rPr lang="en-US" altLang="ko-KR" sz="2400" i="1" smtClean="0">
                              <a:solidFill>
                                <a:schemeClr val="tx1"/>
                              </a:solidFill>
                              <a:latin typeface="Cambria Math" panose="02040503050406030204" pitchFamily="18" charset="0"/>
                              <a:ea typeface="Cambria Math" panose="02040503050406030204" pitchFamily="18" charset="0"/>
                            </a:rPr>
                          </m:ctrlPr>
                        </m:dPr>
                        <m:e>
                          <m:f>
                            <m:fPr>
                              <m:ctrlPr>
                                <a:rPr lang="en-US" altLang="ko-KR" sz="2400" i="1" smtClean="0">
                                  <a:solidFill>
                                    <a:schemeClr val="tx1"/>
                                  </a:solidFill>
                                  <a:latin typeface="Cambria Math" panose="02040503050406030204" pitchFamily="18" charset="0"/>
                                  <a:ea typeface="Cambria Math" panose="02040503050406030204" pitchFamily="18" charset="0"/>
                                </a:rPr>
                              </m:ctrlPr>
                            </m:fPr>
                            <m:num>
                              <m:r>
                                <a:rPr lang="en-US" altLang="ko-KR" sz="2400" i="1">
                                  <a:solidFill>
                                    <a:schemeClr val="tx1"/>
                                  </a:solidFill>
                                  <a:latin typeface="Cambria Math" panose="02040503050406030204" pitchFamily="18" charset="0"/>
                                  <a:ea typeface="Cambria Math" panose="02040503050406030204" pitchFamily="18" charset="0"/>
                                </a:rPr>
                                <m:t>1</m:t>
                              </m:r>
                            </m:num>
                            <m:den>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den>
                          </m:f>
                          <m:r>
                            <a:rPr lang="en-US" altLang="ko-KR" sz="2400" i="1">
                              <a:solidFill>
                                <a:schemeClr val="tx1"/>
                              </a:solidFill>
                              <a:latin typeface="Cambria Math" panose="02040503050406030204" pitchFamily="18" charset="0"/>
                              <a:ea typeface="Cambria Math" panose="02040503050406030204" pitchFamily="18" charset="0"/>
                            </a:rPr>
                            <m:t>−</m:t>
                          </m:r>
                          <m:r>
                            <a:rPr lang="en-US" altLang="ko-KR" sz="2400" i="1" smtClean="0">
                              <a:solidFill>
                                <a:schemeClr val="tx1"/>
                              </a:solidFill>
                              <a:latin typeface="Cambria Math" panose="02040503050406030204" pitchFamily="18" charset="0"/>
                              <a:ea typeface="Cambria Math" panose="02040503050406030204" pitchFamily="18" charset="0"/>
                            </a:rPr>
                            <m:t>1</m:t>
                          </m:r>
                        </m:e>
                      </m:d>
                    </m:oMath>
                  </m:oMathPara>
                </a14:m>
                <a:endParaRPr lang="ko-KR" altLang="en-US" sz="2400">
                  <a:solidFill>
                    <a:schemeClr val="tx1"/>
                  </a:solidFill>
                  <a:latin typeface="Consolas" panose="020B0609020204030204" pitchFamily="49" charset="0"/>
                </a:endParaRPr>
              </a:p>
            </p:txBody>
          </p:sp>
        </mc:Choice>
        <mc:Fallback xmlns="">
          <p:sp>
            <p:nvSpPr>
              <p:cNvPr id="33" name="TextBox 32">
                <a:extLst>
                  <a:ext uri="{FF2B5EF4-FFF2-40B4-BE49-F238E27FC236}">
                    <a16:creationId xmlns:a16="http://schemas.microsoft.com/office/drawing/2014/main" id="{DC7BF54C-9D2A-426A-A33D-EF327617D9FB}"/>
                  </a:ext>
                </a:extLst>
              </p:cNvPr>
              <p:cNvSpPr txBox="1">
                <a:spLocks noRot="1" noChangeAspect="1" noMove="1" noResize="1" noEditPoints="1" noAdjustHandles="1" noChangeArrowheads="1" noChangeShapeType="1" noTextEdit="1"/>
              </p:cNvSpPr>
              <p:nvPr/>
            </p:nvSpPr>
            <p:spPr>
              <a:xfrm>
                <a:off x="4183269" y="2210693"/>
                <a:ext cx="2448299" cy="829843"/>
              </a:xfrm>
              <a:prstGeom prst="rect">
                <a:avLst/>
              </a:prstGeom>
              <a:blipFill>
                <a:blip r:embed="rId4"/>
                <a:stretch>
                  <a:fillRect/>
                </a:stretch>
              </a:blipFill>
            </p:spPr>
            <p:txBody>
              <a:bodyPr/>
              <a:lstStyle/>
              <a:p>
                <a:r>
                  <a:rPr lang="ko-KR" altLang="en-US">
                    <a:noFill/>
                  </a:rPr>
                  <a:t> </a:t>
                </a:r>
              </a:p>
            </p:txBody>
          </p:sp>
        </mc:Fallback>
      </mc:AlternateContent>
      <p:sp>
        <p:nvSpPr>
          <p:cNvPr id="4" name="화살표: 오른쪽 3">
            <a:extLst>
              <a:ext uri="{FF2B5EF4-FFF2-40B4-BE49-F238E27FC236}">
                <a16:creationId xmlns:a16="http://schemas.microsoft.com/office/drawing/2014/main" id="{F4BD29D1-C17C-4432-841C-036941CC4A84}"/>
              </a:ext>
            </a:extLst>
          </p:cNvPr>
          <p:cNvSpPr/>
          <p:nvPr/>
        </p:nvSpPr>
        <p:spPr>
          <a:xfrm>
            <a:off x="3452648" y="2412124"/>
            <a:ext cx="578069" cy="362472"/>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0565EA34-CE13-4E21-86CE-5FB27DC9912B}"/>
                  </a:ext>
                </a:extLst>
              </p:cNvPr>
              <p:cNvSpPr txBox="1"/>
              <p:nvPr/>
            </p:nvSpPr>
            <p:spPr>
              <a:xfrm>
                <a:off x="363218" y="3842379"/>
                <a:ext cx="2902782" cy="6223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z</m:t>
                          </m:r>
                        </m:e>
                        <m:sub>
                          <m:r>
                            <a:rPr lang="en-US" altLang="ko-KR" sz="1800" i="1">
                              <a:solidFill>
                                <a:schemeClr val="tx1"/>
                              </a:solidFill>
                              <a:latin typeface="Cambria Math" panose="02040503050406030204" pitchFamily="18" charset="0"/>
                            </a:rPr>
                            <m:t>1</m:t>
                          </m:r>
                        </m:sub>
                      </m:sSub>
                      <m:r>
                        <a:rPr lang="en-US" altLang="ko-KR" sz="1800" i="1">
                          <a:solidFill>
                            <a:schemeClr val="tx1"/>
                          </a:solidFill>
                          <a:latin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m:t>
                      </m:r>
                      <m:r>
                        <m:rPr>
                          <m:sty m:val="p"/>
                        </m:rPr>
                        <a:rPr lang="en-US" altLang="ko-KR" sz="1800" i="1">
                          <a:solidFill>
                            <a:schemeClr val="tx1"/>
                          </a:solidFill>
                          <a:latin typeface="Cambria Math" panose="02040503050406030204" pitchFamily="18" charset="0"/>
                          <a:ea typeface="Cambria Math" panose="02040503050406030204" pitchFamily="18" charset="0"/>
                        </a:rPr>
                        <m:t>log</m:t>
                      </m:r>
                      <m:d>
                        <m:dPr>
                          <m:ctrlPr>
                            <a:rPr lang="en-US" altLang="ko-KR" sz="1800" i="1" smtClean="0">
                              <a:solidFill>
                                <a:schemeClr val="tx1"/>
                              </a:solidFill>
                              <a:latin typeface="Cambria Math" panose="02040503050406030204" pitchFamily="18" charset="0"/>
                              <a:ea typeface="Cambria Math" panose="02040503050406030204" pitchFamily="18" charset="0"/>
                            </a:rPr>
                          </m:ctrlPr>
                        </m:dPr>
                        <m:e>
                          <m:f>
                            <m:fPr>
                              <m:ctrlPr>
                                <a:rPr lang="en-US" altLang="ko-KR" sz="1800" i="1" smtClean="0">
                                  <a:solidFill>
                                    <a:schemeClr val="tx1"/>
                                  </a:solidFill>
                                  <a:latin typeface="Cambria Math" panose="02040503050406030204" pitchFamily="18" charset="0"/>
                                  <a:ea typeface="Cambria Math" panose="02040503050406030204" pitchFamily="18" charset="0"/>
                                </a:rPr>
                              </m:ctrlPr>
                            </m:fPr>
                            <m:num>
                              <m:r>
                                <a:rPr lang="en-US" altLang="ko-KR" sz="1800" i="1">
                                  <a:solidFill>
                                    <a:schemeClr val="tx1"/>
                                  </a:solidFill>
                                  <a:latin typeface="Cambria Math" panose="02040503050406030204" pitchFamily="18" charset="0"/>
                                  <a:ea typeface="Cambria Math" panose="02040503050406030204" pitchFamily="18" charset="0"/>
                                </a:rPr>
                                <m:t>1</m:t>
                              </m:r>
                            </m:num>
                            <m:den>
                              <m:r>
                                <a:rPr lang="en-US" altLang="ko-KR" sz="1800" i="1">
                                  <a:solidFill>
                                    <a:schemeClr val="tx1"/>
                                  </a:solidFill>
                                  <a:latin typeface="Cambria Math" panose="02040503050406030204" pitchFamily="18" charset="0"/>
                                  <a:ea typeface="Cambria Math" panose="02040503050406030204" pitchFamily="18" charset="0"/>
                                </a:rPr>
                                <m:t>0.9</m:t>
                              </m:r>
                            </m:den>
                          </m:f>
                          <m:r>
                            <a:rPr lang="en-US" altLang="ko-KR" sz="1800" i="1">
                              <a:solidFill>
                                <a:schemeClr val="tx1"/>
                              </a:solidFill>
                              <a:latin typeface="Cambria Math" panose="02040503050406030204" pitchFamily="18" charset="0"/>
                              <a:ea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1</m:t>
                          </m:r>
                        </m:e>
                      </m:d>
                      <m:r>
                        <a:rPr lang="en-US" altLang="ko-KR" sz="1800" i="1" smtClean="0">
                          <a:solidFill>
                            <a:schemeClr val="tx1"/>
                          </a:solidFill>
                          <a:latin typeface="Cambria Math" panose="02040503050406030204" pitchFamily="18" charset="0"/>
                          <a:ea typeface="Cambria Math" panose="02040503050406030204" pitchFamily="18" charset="0"/>
                        </a:rPr>
                        <m:t>=</m:t>
                      </m:r>
                      <m:r>
                        <a:rPr lang="en-US" altLang="ko-KR" sz="1800" b="0" i="1" smtClean="0">
                          <a:solidFill>
                            <a:schemeClr val="tx1"/>
                          </a:solidFill>
                          <a:latin typeface="Cambria Math" panose="02040503050406030204" pitchFamily="18" charset="0"/>
                          <a:ea typeface="Cambria Math" panose="02040503050406030204" pitchFamily="18" charset="0"/>
                        </a:rPr>
                        <m:t> </m:t>
                      </m:r>
                      <m:r>
                        <a:rPr lang="en-US" altLang="ko-KR" sz="1800" i="1">
                          <a:solidFill>
                            <a:schemeClr val="tx1"/>
                          </a:solidFill>
                          <a:latin typeface="Cambria Math" panose="02040503050406030204" pitchFamily="18" charset="0"/>
                          <a:ea typeface="Cambria Math" panose="02040503050406030204" pitchFamily="18" charset="0"/>
                        </a:rPr>
                        <m:t>2.20</m:t>
                      </m:r>
                    </m:oMath>
                  </m:oMathPara>
                </a14:m>
                <a:endParaRPr lang="ko-KR" altLang="en-US" sz="1800">
                  <a:solidFill>
                    <a:schemeClr val="tx1"/>
                  </a:solidFill>
                  <a:latin typeface="Consolas" panose="020B0609020204030204" pitchFamily="49" charset="0"/>
                </a:endParaRPr>
              </a:p>
            </p:txBody>
          </p:sp>
        </mc:Choice>
        <mc:Fallback xmlns="">
          <p:sp>
            <p:nvSpPr>
              <p:cNvPr id="35" name="TextBox 34">
                <a:extLst>
                  <a:ext uri="{FF2B5EF4-FFF2-40B4-BE49-F238E27FC236}">
                    <a16:creationId xmlns:a16="http://schemas.microsoft.com/office/drawing/2014/main" id="{0565EA34-CE13-4E21-86CE-5FB27DC9912B}"/>
                  </a:ext>
                </a:extLst>
              </p:cNvPr>
              <p:cNvSpPr txBox="1">
                <a:spLocks noRot="1" noChangeAspect="1" noMove="1" noResize="1" noEditPoints="1" noAdjustHandles="1" noChangeArrowheads="1" noChangeShapeType="1" noTextEdit="1"/>
              </p:cNvSpPr>
              <p:nvPr/>
            </p:nvSpPr>
            <p:spPr>
              <a:xfrm>
                <a:off x="363218" y="3842379"/>
                <a:ext cx="2902782" cy="622350"/>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ADB8ACFD-63A1-463A-9FFF-C0152ABC087A}"/>
                  </a:ext>
                </a:extLst>
              </p:cNvPr>
              <p:cNvSpPr txBox="1"/>
              <p:nvPr/>
            </p:nvSpPr>
            <p:spPr>
              <a:xfrm>
                <a:off x="3825886" y="3842379"/>
                <a:ext cx="2908104" cy="6223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z</m:t>
                          </m:r>
                        </m:e>
                        <m:sub>
                          <m:r>
                            <a:rPr lang="en-US" altLang="ko-KR" sz="1800" i="1">
                              <a:solidFill>
                                <a:schemeClr val="tx1"/>
                              </a:solidFill>
                              <a:latin typeface="Cambria Math" panose="02040503050406030204" pitchFamily="18" charset="0"/>
                            </a:rPr>
                            <m:t>2</m:t>
                          </m:r>
                        </m:sub>
                      </m:sSub>
                      <m:r>
                        <a:rPr lang="en-US" altLang="ko-KR" sz="1800" i="1">
                          <a:solidFill>
                            <a:schemeClr val="tx1"/>
                          </a:solidFill>
                          <a:latin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m:t>
                      </m:r>
                      <m:r>
                        <m:rPr>
                          <m:sty m:val="p"/>
                        </m:rPr>
                        <a:rPr lang="en-US" altLang="ko-KR" sz="1800" i="1">
                          <a:solidFill>
                            <a:schemeClr val="tx1"/>
                          </a:solidFill>
                          <a:latin typeface="Cambria Math" panose="02040503050406030204" pitchFamily="18" charset="0"/>
                          <a:ea typeface="Cambria Math" panose="02040503050406030204" pitchFamily="18" charset="0"/>
                        </a:rPr>
                        <m:t>log</m:t>
                      </m:r>
                      <m:d>
                        <m:dPr>
                          <m:ctrlPr>
                            <a:rPr lang="en-US" altLang="ko-KR" sz="1800" i="1" smtClean="0">
                              <a:solidFill>
                                <a:schemeClr val="tx1"/>
                              </a:solidFill>
                              <a:latin typeface="Cambria Math" panose="02040503050406030204" pitchFamily="18" charset="0"/>
                              <a:ea typeface="Cambria Math" panose="02040503050406030204" pitchFamily="18" charset="0"/>
                            </a:rPr>
                          </m:ctrlPr>
                        </m:dPr>
                        <m:e>
                          <m:f>
                            <m:fPr>
                              <m:ctrlPr>
                                <a:rPr lang="en-US" altLang="ko-KR" sz="1800" i="1" smtClean="0">
                                  <a:solidFill>
                                    <a:schemeClr val="tx1"/>
                                  </a:solidFill>
                                  <a:latin typeface="Cambria Math" panose="02040503050406030204" pitchFamily="18" charset="0"/>
                                  <a:ea typeface="Cambria Math" panose="02040503050406030204" pitchFamily="18" charset="0"/>
                                </a:rPr>
                              </m:ctrlPr>
                            </m:fPr>
                            <m:num>
                              <m:r>
                                <a:rPr lang="en-US" altLang="ko-KR" sz="1800" i="1">
                                  <a:solidFill>
                                    <a:schemeClr val="tx1"/>
                                  </a:solidFill>
                                  <a:latin typeface="Cambria Math" panose="02040503050406030204" pitchFamily="18" charset="0"/>
                                  <a:ea typeface="Cambria Math" panose="02040503050406030204" pitchFamily="18" charset="0"/>
                                </a:rPr>
                                <m:t>1</m:t>
                              </m:r>
                            </m:num>
                            <m:den>
                              <m:r>
                                <a:rPr lang="en-US" altLang="ko-KR" sz="1800" i="1">
                                  <a:solidFill>
                                    <a:schemeClr val="tx1"/>
                                  </a:solidFill>
                                  <a:latin typeface="Cambria Math" panose="02040503050406030204" pitchFamily="18" charset="0"/>
                                  <a:ea typeface="Cambria Math" panose="02040503050406030204" pitchFamily="18" charset="0"/>
                                </a:rPr>
                                <m:t>0.</m:t>
                              </m:r>
                              <m:r>
                                <a:rPr lang="en-US" altLang="ko-KR" sz="1800" i="1" smtClean="0">
                                  <a:solidFill>
                                    <a:schemeClr val="tx1"/>
                                  </a:solidFill>
                                  <a:latin typeface="Cambria Math" panose="02040503050406030204" pitchFamily="18" charset="0"/>
                                  <a:ea typeface="Cambria Math" panose="02040503050406030204" pitchFamily="18" charset="0"/>
                                </a:rPr>
                                <m:t>8</m:t>
                              </m:r>
                            </m:den>
                          </m:f>
                          <m:r>
                            <a:rPr lang="en-US" altLang="ko-KR" sz="1800" i="1">
                              <a:solidFill>
                                <a:schemeClr val="tx1"/>
                              </a:solidFill>
                              <a:latin typeface="Cambria Math" panose="02040503050406030204" pitchFamily="18" charset="0"/>
                              <a:ea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1</m:t>
                          </m:r>
                        </m:e>
                      </m:d>
                      <m:r>
                        <a:rPr lang="en-US" altLang="ko-KR" sz="1800" i="1" smtClean="0">
                          <a:solidFill>
                            <a:schemeClr val="tx1"/>
                          </a:solidFill>
                          <a:latin typeface="Cambria Math" panose="02040503050406030204" pitchFamily="18" charset="0"/>
                          <a:ea typeface="Cambria Math" panose="02040503050406030204" pitchFamily="18" charset="0"/>
                        </a:rPr>
                        <m:t>=</m:t>
                      </m:r>
                      <m:r>
                        <a:rPr lang="en-US" altLang="ko-KR" sz="1800" b="0" i="1" smtClean="0">
                          <a:solidFill>
                            <a:schemeClr val="tx1"/>
                          </a:solidFill>
                          <a:latin typeface="Cambria Math" panose="02040503050406030204" pitchFamily="18" charset="0"/>
                          <a:ea typeface="Cambria Math" panose="02040503050406030204" pitchFamily="18" charset="0"/>
                        </a:rPr>
                        <m:t> </m:t>
                      </m:r>
                      <m:r>
                        <a:rPr lang="en-US" altLang="ko-KR" sz="1800" i="1">
                          <a:solidFill>
                            <a:schemeClr val="tx1"/>
                          </a:solidFill>
                          <a:latin typeface="Cambria Math" panose="02040503050406030204" pitchFamily="18" charset="0"/>
                          <a:ea typeface="Cambria Math" panose="02040503050406030204" pitchFamily="18" charset="0"/>
                        </a:rPr>
                        <m:t>1.39</m:t>
                      </m:r>
                    </m:oMath>
                  </m:oMathPara>
                </a14:m>
                <a:endParaRPr lang="ko-KR" altLang="en-US" sz="1800">
                  <a:solidFill>
                    <a:schemeClr val="tx1"/>
                  </a:solidFill>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ADB8ACFD-63A1-463A-9FFF-C0152ABC087A}"/>
                  </a:ext>
                </a:extLst>
              </p:cNvPr>
              <p:cNvSpPr txBox="1">
                <a:spLocks noRot="1" noChangeAspect="1" noMove="1" noResize="1" noEditPoints="1" noAdjustHandles="1" noChangeArrowheads="1" noChangeShapeType="1" noTextEdit="1"/>
              </p:cNvSpPr>
              <p:nvPr/>
            </p:nvSpPr>
            <p:spPr>
              <a:xfrm>
                <a:off x="3825886" y="3842379"/>
                <a:ext cx="2908104" cy="622350"/>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CDAE2CBB-3BB8-4FD7-B358-2AFAC0B37091}"/>
                  </a:ext>
                </a:extLst>
              </p:cNvPr>
              <p:cNvSpPr txBox="1"/>
              <p:nvPr/>
            </p:nvSpPr>
            <p:spPr>
              <a:xfrm>
                <a:off x="7174990" y="3830414"/>
                <a:ext cx="2856808" cy="6223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z</m:t>
                          </m:r>
                        </m:e>
                        <m:sub>
                          <m:r>
                            <a:rPr lang="en-US" altLang="ko-KR" sz="1800" i="1">
                              <a:solidFill>
                                <a:schemeClr val="tx1"/>
                              </a:solidFill>
                              <a:latin typeface="Cambria Math" panose="02040503050406030204" pitchFamily="18" charset="0"/>
                            </a:rPr>
                            <m:t>2</m:t>
                          </m:r>
                        </m:sub>
                      </m:sSub>
                      <m:r>
                        <a:rPr lang="en-US" altLang="ko-KR" sz="1800" i="1">
                          <a:solidFill>
                            <a:schemeClr val="tx1"/>
                          </a:solidFill>
                          <a:latin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m:t>
                      </m:r>
                      <m:r>
                        <m:rPr>
                          <m:sty m:val="p"/>
                        </m:rPr>
                        <a:rPr lang="en-US" altLang="ko-KR" sz="1800" i="1">
                          <a:solidFill>
                            <a:schemeClr val="tx1"/>
                          </a:solidFill>
                          <a:latin typeface="Cambria Math" panose="02040503050406030204" pitchFamily="18" charset="0"/>
                          <a:ea typeface="Cambria Math" panose="02040503050406030204" pitchFamily="18" charset="0"/>
                        </a:rPr>
                        <m:t>log</m:t>
                      </m:r>
                      <m:d>
                        <m:dPr>
                          <m:ctrlPr>
                            <a:rPr lang="en-US" altLang="ko-KR" sz="1800" i="1" smtClean="0">
                              <a:solidFill>
                                <a:schemeClr val="tx1"/>
                              </a:solidFill>
                              <a:latin typeface="Cambria Math" panose="02040503050406030204" pitchFamily="18" charset="0"/>
                              <a:ea typeface="Cambria Math" panose="02040503050406030204" pitchFamily="18" charset="0"/>
                            </a:rPr>
                          </m:ctrlPr>
                        </m:dPr>
                        <m:e>
                          <m:f>
                            <m:fPr>
                              <m:ctrlPr>
                                <a:rPr lang="en-US" altLang="ko-KR" sz="1800" i="1" smtClean="0">
                                  <a:solidFill>
                                    <a:schemeClr val="tx1"/>
                                  </a:solidFill>
                                  <a:latin typeface="Cambria Math" panose="02040503050406030204" pitchFamily="18" charset="0"/>
                                  <a:ea typeface="Cambria Math" panose="02040503050406030204" pitchFamily="18" charset="0"/>
                                </a:rPr>
                              </m:ctrlPr>
                            </m:fPr>
                            <m:num>
                              <m:r>
                                <a:rPr lang="en-US" altLang="ko-KR" sz="1800" i="1">
                                  <a:solidFill>
                                    <a:schemeClr val="tx1"/>
                                  </a:solidFill>
                                  <a:latin typeface="Cambria Math" panose="02040503050406030204" pitchFamily="18" charset="0"/>
                                  <a:ea typeface="Cambria Math" panose="02040503050406030204" pitchFamily="18" charset="0"/>
                                </a:rPr>
                                <m:t>1</m:t>
                              </m:r>
                            </m:num>
                            <m:den>
                              <m:r>
                                <a:rPr lang="en-US" altLang="ko-KR" sz="1800" i="1">
                                  <a:solidFill>
                                    <a:schemeClr val="tx1"/>
                                  </a:solidFill>
                                  <a:latin typeface="Cambria Math" panose="02040503050406030204" pitchFamily="18" charset="0"/>
                                  <a:ea typeface="Cambria Math" panose="02040503050406030204" pitchFamily="18" charset="0"/>
                                </a:rPr>
                                <m:t>0.</m:t>
                              </m:r>
                              <m:r>
                                <a:rPr lang="en-US" altLang="ko-KR" sz="1800" b="0" i="1" smtClean="0">
                                  <a:solidFill>
                                    <a:schemeClr val="tx1"/>
                                  </a:solidFill>
                                  <a:latin typeface="Cambria Math" panose="02040503050406030204" pitchFamily="18" charset="0"/>
                                  <a:ea typeface="Cambria Math" panose="02040503050406030204" pitchFamily="18" charset="0"/>
                                </a:rPr>
                                <m:t>7</m:t>
                              </m:r>
                            </m:den>
                          </m:f>
                          <m:r>
                            <a:rPr lang="en-US" altLang="ko-KR" sz="1800" i="1">
                              <a:solidFill>
                                <a:schemeClr val="tx1"/>
                              </a:solidFill>
                              <a:latin typeface="Cambria Math" panose="02040503050406030204" pitchFamily="18" charset="0"/>
                              <a:ea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1</m:t>
                          </m:r>
                        </m:e>
                      </m:d>
                      <m:r>
                        <a:rPr lang="en-US" altLang="ko-KR" sz="1800" i="1" smtClean="0">
                          <a:solidFill>
                            <a:schemeClr val="tx1"/>
                          </a:solidFill>
                          <a:latin typeface="Cambria Math" panose="02040503050406030204" pitchFamily="18" charset="0"/>
                          <a:ea typeface="Cambria Math" panose="02040503050406030204" pitchFamily="18" charset="0"/>
                        </a:rPr>
                        <m:t>=</m:t>
                      </m:r>
                      <m:r>
                        <a:rPr lang="en-US" altLang="ko-KR" sz="1800" b="0" i="1" smtClean="0">
                          <a:solidFill>
                            <a:schemeClr val="tx1"/>
                          </a:solidFill>
                          <a:latin typeface="Cambria Math" panose="02040503050406030204" pitchFamily="18" charset="0"/>
                          <a:ea typeface="Cambria Math" panose="02040503050406030204" pitchFamily="18" charset="0"/>
                        </a:rPr>
                        <m:t>0</m:t>
                      </m:r>
                      <m:r>
                        <a:rPr lang="en-US" altLang="ko-KR" sz="1800" i="1">
                          <a:solidFill>
                            <a:schemeClr val="tx1"/>
                          </a:solidFill>
                          <a:latin typeface="Cambria Math" panose="02040503050406030204" pitchFamily="18" charset="0"/>
                          <a:ea typeface="Cambria Math" panose="02040503050406030204" pitchFamily="18" charset="0"/>
                        </a:rPr>
                        <m:t>.</m:t>
                      </m:r>
                      <m:r>
                        <a:rPr lang="en-US" altLang="ko-KR" sz="1800" b="0" i="1" smtClean="0">
                          <a:solidFill>
                            <a:schemeClr val="tx1"/>
                          </a:solidFill>
                          <a:latin typeface="Cambria Math" panose="02040503050406030204" pitchFamily="18" charset="0"/>
                          <a:ea typeface="Cambria Math" panose="02040503050406030204" pitchFamily="18" charset="0"/>
                        </a:rPr>
                        <m:t>85</m:t>
                      </m:r>
                    </m:oMath>
                  </m:oMathPara>
                </a14:m>
                <a:endParaRPr lang="ko-KR" altLang="en-US" sz="1800">
                  <a:solidFill>
                    <a:schemeClr val="tx1"/>
                  </a:solidFill>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CDAE2CBB-3BB8-4FD7-B358-2AFAC0B37091}"/>
                  </a:ext>
                </a:extLst>
              </p:cNvPr>
              <p:cNvSpPr txBox="1">
                <a:spLocks noRot="1" noChangeAspect="1" noMove="1" noResize="1" noEditPoints="1" noAdjustHandles="1" noChangeArrowheads="1" noChangeShapeType="1" noTextEdit="1"/>
              </p:cNvSpPr>
              <p:nvPr/>
            </p:nvSpPr>
            <p:spPr>
              <a:xfrm>
                <a:off x="7174990" y="3830414"/>
                <a:ext cx="2856808" cy="622350"/>
              </a:xfrm>
              <a:prstGeom prst="rect">
                <a:avLst/>
              </a:prstGeom>
              <a:blipFill>
                <a:blip r:embed="rId1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3A524A9B-060D-49F7-BA24-2607CF4BC945}"/>
                  </a:ext>
                </a:extLst>
              </p:cNvPr>
              <p:cNvSpPr txBox="1"/>
              <p:nvPr/>
            </p:nvSpPr>
            <p:spPr>
              <a:xfrm>
                <a:off x="363218" y="4784263"/>
                <a:ext cx="2902782" cy="480068"/>
              </a:xfrm>
              <a:prstGeom prst="rect">
                <a:avLst/>
              </a:prstGeom>
              <a:noFill/>
            </p:spPr>
            <p:txBody>
              <a:bodyPr wrap="square" lIns="0" tIns="0" rIns="0" bIns="0" rtlCol="0">
                <a:spAutoFit/>
              </a:bodyPr>
              <a:lstStyle/>
              <a:p>
                <a14:m>
                  <m:oMath xmlns:m="http://schemas.openxmlformats.org/officeDocument/2006/math">
                    <m:acc>
                      <m:accPr>
                        <m:chr m:val="̂"/>
                        <m:ctrlPr>
                          <a:rPr lang="en-US" altLang="ko-KR" sz="2000" i="1">
                            <a:solidFill>
                              <a:schemeClr val="tx1"/>
                            </a:solidFill>
                            <a:latin typeface="Cambria Math" panose="02040503050406030204" pitchFamily="18" charset="0"/>
                          </a:rPr>
                        </m:ctrlPr>
                      </m:accPr>
                      <m:e>
                        <m:r>
                          <m:rPr>
                            <m:sty m:val="p"/>
                          </m:rPr>
                          <a:rPr lang="en-US" altLang="ko-KR" sz="2000" i="1">
                            <a:solidFill>
                              <a:schemeClr val="tx1"/>
                            </a:solidFill>
                            <a:latin typeface="Cambria Math" panose="02040503050406030204" pitchFamily="18" charset="0"/>
                          </a:rPr>
                          <m:t>y</m:t>
                        </m:r>
                      </m:e>
                    </m:acc>
                    <m:r>
                      <a:rPr lang="en-US" altLang="ko-KR" sz="2000" i="1">
                        <a:solidFill>
                          <a:schemeClr val="tx1"/>
                        </a:solidFill>
                        <a:latin typeface="Cambria Math" panose="02040503050406030204" pitchFamily="18" charset="0"/>
                      </a:rPr>
                      <m:t>=</m:t>
                    </m:r>
                    <m:f>
                      <m:fPr>
                        <m:ctrlPr>
                          <a:rPr lang="en-US" altLang="ko-KR" sz="2000" i="1" smtClean="0">
                            <a:solidFill>
                              <a:schemeClr val="tx1"/>
                            </a:solidFill>
                            <a:latin typeface="Cambria Math" panose="02040503050406030204" pitchFamily="18" charset="0"/>
                          </a:rPr>
                        </m:ctrlPr>
                      </m:fPr>
                      <m:num>
                        <m:sSup>
                          <m:sSupPr>
                            <m:ctrlPr>
                              <a:rPr lang="en-US" altLang="ko-KR" sz="2000" i="1" smtClean="0">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2.20</m:t>
                            </m:r>
                          </m:sup>
                        </m:sSup>
                      </m:num>
                      <m:den>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2.20</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1.39</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0.85</m:t>
                            </m:r>
                          </m:sup>
                        </m:sSup>
                      </m:den>
                    </m:f>
                  </m:oMath>
                </a14:m>
                <a:r>
                  <a:rPr lang="en-US" altLang="ko-KR" sz="2000">
                    <a:solidFill>
                      <a:schemeClr val="tx1"/>
                    </a:solidFill>
                  </a:rPr>
                  <a:t> </a:t>
                </a:r>
                <a14:m>
                  <m:oMath xmlns:m="http://schemas.openxmlformats.org/officeDocument/2006/math">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smtClean="0">
                        <a:solidFill>
                          <a:schemeClr val="tx1"/>
                        </a:solidFill>
                        <a:latin typeface="Cambria Math" panose="02040503050406030204" pitchFamily="18" charset="0"/>
                        <a:ea typeface="Cambria Math" panose="02040503050406030204" pitchFamily="18" charset="0"/>
                      </a:rPr>
                      <m:t>0.59</m:t>
                    </m:r>
                  </m:oMath>
                </a14:m>
                <a:endParaRPr lang="ko-KR" altLang="en-US" sz="2000">
                  <a:solidFill>
                    <a:schemeClr val="tx1"/>
                  </a:solidFill>
                  <a:latin typeface="Consolas" panose="020B0609020204030204" pitchFamily="49" charset="0"/>
                </a:endParaRPr>
              </a:p>
            </p:txBody>
          </p:sp>
        </mc:Choice>
        <mc:Fallback xmlns="">
          <p:sp>
            <p:nvSpPr>
              <p:cNvPr id="38" name="TextBox 37">
                <a:extLst>
                  <a:ext uri="{FF2B5EF4-FFF2-40B4-BE49-F238E27FC236}">
                    <a16:creationId xmlns:a16="http://schemas.microsoft.com/office/drawing/2014/main" id="{3A524A9B-060D-49F7-BA24-2607CF4BC945}"/>
                  </a:ext>
                </a:extLst>
              </p:cNvPr>
              <p:cNvSpPr txBox="1">
                <a:spLocks noRot="1" noChangeAspect="1" noMove="1" noResize="1" noEditPoints="1" noAdjustHandles="1" noChangeArrowheads="1" noChangeShapeType="1" noTextEdit="1"/>
              </p:cNvSpPr>
              <p:nvPr/>
            </p:nvSpPr>
            <p:spPr>
              <a:xfrm>
                <a:off x="363218" y="4784263"/>
                <a:ext cx="2902782" cy="480068"/>
              </a:xfrm>
              <a:prstGeom prst="rect">
                <a:avLst/>
              </a:prstGeom>
              <a:blipFill>
                <a:blip r:embed="rId8"/>
                <a:stretch>
                  <a:fillRect l="-21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996AC405-C01A-48E6-852A-6D06593E7234}"/>
                  </a:ext>
                </a:extLst>
              </p:cNvPr>
              <p:cNvSpPr txBox="1"/>
              <p:nvPr/>
            </p:nvSpPr>
            <p:spPr>
              <a:xfrm>
                <a:off x="3825886" y="4740599"/>
                <a:ext cx="2902782" cy="479362"/>
              </a:xfrm>
              <a:prstGeom prst="rect">
                <a:avLst/>
              </a:prstGeom>
              <a:noFill/>
            </p:spPr>
            <p:txBody>
              <a:bodyPr wrap="square" lIns="0" tIns="0" rIns="0" bIns="0" rtlCol="0">
                <a:spAutoFit/>
              </a:bodyPr>
              <a:lstStyle/>
              <a:p>
                <a14:m>
                  <m:oMath xmlns:m="http://schemas.openxmlformats.org/officeDocument/2006/math">
                    <m:acc>
                      <m:accPr>
                        <m:chr m:val="̂"/>
                        <m:ctrlPr>
                          <a:rPr lang="en-US" altLang="ko-KR" sz="2000" i="1">
                            <a:solidFill>
                              <a:schemeClr val="tx1"/>
                            </a:solidFill>
                            <a:latin typeface="Cambria Math" panose="02040503050406030204" pitchFamily="18" charset="0"/>
                          </a:rPr>
                        </m:ctrlPr>
                      </m:accPr>
                      <m:e>
                        <m:r>
                          <m:rPr>
                            <m:sty m:val="p"/>
                          </m:rPr>
                          <a:rPr lang="en-US" altLang="ko-KR" sz="2000" i="1">
                            <a:solidFill>
                              <a:schemeClr val="tx1"/>
                            </a:solidFill>
                            <a:latin typeface="Cambria Math" panose="02040503050406030204" pitchFamily="18" charset="0"/>
                          </a:rPr>
                          <m:t>y</m:t>
                        </m:r>
                      </m:e>
                    </m:acc>
                    <m:r>
                      <a:rPr lang="en-US" altLang="ko-KR" sz="2000" i="1">
                        <a:solidFill>
                          <a:schemeClr val="tx1"/>
                        </a:solidFill>
                        <a:latin typeface="Cambria Math" panose="02040503050406030204" pitchFamily="18" charset="0"/>
                      </a:rPr>
                      <m:t>=</m:t>
                    </m:r>
                    <m:f>
                      <m:fPr>
                        <m:ctrlPr>
                          <a:rPr lang="en-US" altLang="ko-KR" sz="2000" i="1" smtClean="0">
                            <a:solidFill>
                              <a:schemeClr val="tx1"/>
                            </a:solidFill>
                            <a:latin typeface="Cambria Math" panose="02040503050406030204" pitchFamily="18" charset="0"/>
                          </a:rPr>
                        </m:ctrlPr>
                      </m:fPr>
                      <m:num>
                        <m:sSup>
                          <m:sSupPr>
                            <m:ctrlPr>
                              <a:rPr lang="en-US" altLang="ko-KR" sz="2000" i="1" smtClean="0">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1.39</m:t>
                            </m:r>
                          </m:sup>
                        </m:sSup>
                      </m:num>
                      <m:den>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2.20</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1.39</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0.85</m:t>
                            </m:r>
                          </m:sup>
                        </m:sSup>
                      </m:den>
                    </m:f>
                  </m:oMath>
                </a14:m>
                <a:r>
                  <a:rPr lang="en-US" altLang="ko-KR" sz="2000">
                    <a:solidFill>
                      <a:schemeClr val="tx1"/>
                    </a:solidFill>
                  </a:rPr>
                  <a:t> </a:t>
                </a:r>
                <a14:m>
                  <m:oMath xmlns:m="http://schemas.openxmlformats.org/officeDocument/2006/math">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smtClean="0">
                        <a:solidFill>
                          <a:schemeClr val="tx1"/>
                        </a:solidFill>
                        <a:latin typeface="Cambria Math" panose="02040503050406030204" pitchFamily="18" charset="0"/>
                        <a:ea typeface="Cambria Math" panose="02040503050406030204" pitchFamily="18" charset="0"/>
                      </a:rPr>
                      <m:t>0.</m:t>
                    </m:r>
                    <m:r>
                      <a:rPr lang="en-US" altLang="ko-KR" sz="2000" i="1">
                        <a:solidFill>
                          <a:schemeClr val="tx1"/>
                        </a:solidFill>
                        <a:latin typeface="Cambria Math" panose="02040503050406030204" pitchFamily="18" charset="0"/>
                        <a:ea typeface="Cambria Math" panose="02040503050406030204" pitchFamily="18" charset="0"/>
                      </a:rPr>
                      <m:t>26</m:t>
                    </m:r>
                  </m:oMath>
                </a14:m>
                <a:endParaRPr lang="ko-KR" altLang="en-US" sz="2000">
                  <a:solidFill>
                    <a:schemeClr val="tx1"/>
                  </a:solidFill>
                  <a:latin typeface="Consolas" panose="020B0609020204030204" pitchFamily="49" charset="0"/>
                </a:endParaRPr>
              </a:p>
            </p:txBody>
          </p:sp>
        </mc:Choice>
        <mc:Fallback xmlns="">
          <p:sp>
            <p:nvSpPr>
              <p:cNvPr id="39" name="TextBox 38">
                <a:extLst>
                  <a:ext uri="{FF2B5EF4-FFF2-40B4-BE49-F238E27FC236}">
                    <a16:creationId xmlns:a16="http://schemas.microsoft.com/office/drawing/2014/main" id="{996AC405-C01A-48E6-852A-6D06593E7234}"/>
                  </a:ext>
                </a:extLst>
              </p:cNvPr>
              <p:cNvSpPr txBox="1">
                <a:spLocks noRot="1" noChangeAspect="1" noMove="1" noResize="1" noEditPoints="1" noAdjustHandles="1" noChangeArrowheads="1" noChangeShapeType="1" noTextEdit="1"/>
              </p:cNvSpPr>
              <p:nvPr/>
            </p:nvSpPr>
            <p:spPr>
              <a:xfrm>
                <a:off x="3825886" y="4740599"/>
                <a:ext cx="2902782" cy="479362"/>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B8AC618D-EEA6-4BA6-AC17-AE0971348FB2}"/>
                  </a:ext>
                </a:extLst>
              </p:cNvPr>
              <p:cNvSpPr txBox="1"/>
              <p:nvPr/>
            </p:nvSpPr>
            <p:spPr>
              <a:xfrm>
                <a:off x="7288554" y="4721859"/>
                <a:ext cx="2902782" cy="483466"/>
              </a:xfrm>
              <a:prstGeom prst="rect">
                <a:avLst/>
              </a:prstGeom>
              <a:noFill/>
            </p:spPr>
            <p:txBody>
              <a:bodyPr wrap="square" lIns="0" tIns="0" rIns="0" bIns="0" rtlCol="0">
                <a:spAutoFit/>
              </a:bodyPr>
              <a:lstStyle/>
              <a:p>
                <a14:m>
                  <m:oMath xmlns:m="http://schemas.openxmlformats.org/officeDocument/2006/math">
                    <m:acc>
                      <m:accPr>
                        <m:chr m:val="̂"/>
                        <m:ctrlPr>
                          <a:rPr lang="en-US" altLang="ko-KR" sz="2000" i="1">
                            <a:solidFill>
                              <a:schemeClr val="tx1"/>
                            </a:solidFill>
                            <a:latin typeface="Cambria Math" panose="02040503050406030204" pitchFamily="18" charset="0"/>
                          </a:rPr>
                        </m:ctrlPr>
                      </m:accPr>
                      <m:e>
                        <m:r>
                          <m:rPr>
                            <m:sty m:val="p"/>
                          </m:rPr>
                          <a:rPr lang="en-US" altLang="ko-KR" sz="2000" i="1">
                            <a:solidFill>
                              <a:schemeClr val="tx1"/>
                            </a:solidFill>
                            <a:latin typeface="Cambria Math" panose="02040503050406030204" pitchFamily="18" charset="0"/>
                          </a:rPr>
                          <m:t>y</m:t>
                        </m:r>
                      </m:e>
                    </m:acc>
                    <m:r>
                      <a:rPr lang="en-US" altLang="ko-KR" sz="2000" i="1">
                        <a:solidFill>
                          <a:schemeClr val="tx1"/>
                        </a:solidFill>
                        <a:latin typeface="Cambria Math" panose="02040503050406030204" pitchFamily="18" charset="0"/>
                      </a:rPr>
                      <m:t>=</m:t>
                    </m:r>
                    <m:f>
                      <m:fPr>
                        <m:ctrlPr>
                          <a:rPr lang="en-US" altLang="ko-KR" sz="2000" i="1" smtClean="0">
                            <a:solidFill>
                              <a:schemeClr val="tx1"/>
                            </a:solidFill>
                            <a:latin typeface="Cambria Math" panose="02040503050406030204" pitchFamily="18" charset="0"/>
                          </a:rPr>
                        </m:ctrlPr>
                      </m:fPr>
                      <m:num>
                        <m:sSup>
                          <m:sSupPr>
                            <m:ctrlPr>
                              <a:rPr lang="en-US" altLang="ko-KR" sz="2000" i="1" smtClean="0">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0.85</m:t>
                            </m:r>
                          </m:sup>
                        </m:sSup>
                      </m:num>
                      <m:den>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2.20</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1.39</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0.85</m:t>
                            </m:r>
                          </m:sup>
                        </m:sSup>
                      </m:den>
                    </m:f>
                  </m:oMath>
                </a14:m>
                <a:r>
                  <a:rPr lang="en-US" altLang="ko-KR" sz="2000">
                    <a:solidFill>
                      <a:schemeClr val="tx1"/>
                    </a:solidFill>
                  </a:rPr>
                  <a:t> </a:t>
                </a:r>
                <a14:m>
                  <m:oMath xmlns:m="http://schemas.openxmlformats.org/officeDocument/2006/math">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smtClean="0">
                        <a:solidFill>
                          <a:schemeClr val="tx1"/>
                        </a:solidFill>
                        <a:latin typeface="Cambria Math" panose="02040503050406030204" pitchFamily="18" charset="0"/>
                        <a:ea typeface="Cambria Math" panose="02040503050406030204" pitchFamily="18" charset="0"/>
                      </a:rPr>
                      <m:t>0.</m:t>
                    </m:r>
                    <m:r>
                      <a:rPr lang="en-US" altLang="ko-KR" sz="2000" i="1">
                        <a:solidFill>
                          <a:schemeClr val="tx1"/>
                        </a:solidFill>
                        <a:latin typeface="Cambria Math" panose="02040503050406030204" pitchFamily="18" charset="0"/>
                        <a:ea typeface="Cambria Math" panose="02040503050406030204" pitchFamily="18" charset="0"/>
                      </a:rPr>
                      <m:t>1</m:t>
                    </m:r>
                    <m:r>
                      <a:rPr lang="en-US" altLang="ko-KR" sz="2000" i="1" smtClean="0">
                        <a:solidFill>
                          <a:schemeClr val="tx1"/>
                        </a:solidFill>
                        <a:latin typeface="Cambria Math" panose="02040503050406030204" pitchFamily="18" charset="0"/>
                        <a:ea typeface="Cambria Math" panose="02040503050406030204" pitchFamily="18" charset="0"/>
                      </a:rPr>
                      <m:t>5</m:t>
                    </m:r>
                  </m:oMath>
                </a14:m>
                <a:endParaRPr lang="ko-KR" altLang="en-US" sz="2000">
                  <a:solidFill>
                    <a:schemeClr val="tx1"/>
                  </a:solidFill>
                  <a:latin typeface="Consolas" panose="020B0609020204030204" pitchFamily="49" charset="0"/>
                </a:endParaRPr>
              </a:p>
            </p:txBody>
          </p:sp>
        </mc:Choice>
        <mc:Fallback xmlns="">
          <p:sp>
            <p:nvSpPr>
              <p:cNvPr id="40" name="TextBox 39">
                <a:extLst>
                  <a:ext uri="{FF2B5EF4-FFF2-40B4-BE49-F238E27FC236}">
                    <a16:creationId xmlns:a16="http://schemas.microsoft.com/office/drawing/2014/main" id="{B8AC618D-EEA6-4BA6-AC17-AE0971348FB2}"/>
                  </a:ext>
                </a:extLst>
              </p:cNvPr>
              <p:cNvSpPr txBox="1">
                <a:spLocks noRot="1" noChangeAspect="1" noMove="1" noResize="1" noEditPoints="1" noAdjustHandles="1" noChangeArrowheads="1" noChangeShapeType="1" noTextEdit="1"/>
              </p:cNvSpPr>
              <p:nvPr/>
            </p:nvSpPr>
            <p:spPr>
              <a:xfrm>
                <a:off x="7288554" y="4721859"/>
                <a:ext cx="2902782" cy="483466"/>
              </a:xfrm>
              <a:prstGeom prst="rect">
                <a:avLst/>
              </a:prstGeom>
              <a:blipFill>
                <a:blip r:embed="rId10"/>
                <a:stretch>
                  <a:fillRect/>
                </a:stretch>
              </a:blipFill>
            </p:spPr>
            <p:txBody>
              <a:bodyPr/>
              <a:lstStyle/>
              <a:p>
                <a:r>
                  <a:rPr lang="ko-KR" altLang="en-US">
                    <a:noFill/>
                  </a:rPr>
                  <a:t> </a:t>
                </a:r>
              </a:p>
            </p:txBody>
          </p:sp>
        </mc:Fallback>
      </mc:AlternateContent>
      <p:sp>
        <p:nvSpPr>
          <p:cNvPr id="41" name="TextBox 40">
            <a:extLst>
              <a:ext uri="{FF2B5EF4-FFF2-40B4-BE49-F238E27FC236}">
                <a16:creationId xmlns:a16="http://schemas.microsoft.com/office/drawing/2014/main" id="{63FE49E2-5F52-40F7-876F-B88F8CA69A71}"/>
              </a:ext>
            </a:extLst>
          </p:cNvPr>
          <p:cNvSpPr txBox="1"/>
          <p:nvPr/>
        </p:nvSpPr>
        <p:spPr>
          <a:xfrm>
            <a:off x="1132108" y="5600606"/>
            <a:ext cx="1215397"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자동차 </a:t>
            </a:r>
            <a:r>
              <a:rPr lang="en-US" altLang="ko-KR">
                <a:solidFill>
                  <a:schemeClr val="tx1"/>
                </a:solidFill>
                <a:latin typeface="고도 M" panose="02000503000000020004" pitchFamily="2" charset="-127"/>
                <a:ea typeface="고도 M" panose="02000503000000020004" pitchFamily="2" charset="-127"/>
              </a:rPr>
              <a:t>59%</a:t>
            </a:r>
            <a:endParaRPr lang="ko-KR" altLang="en-US">
              <a:solidFill>
                <a:schemeClr val="tx1"/>
              </a:solidFill>
              <a:latin typeface="고도 M" panose="02000503000000020004" pitchFamily="2" charset="-127"/>
              <a:ea typeface="고도 M" panose="02000503000000020004" pitchFamily="2" charset="-127"/>
            </a:endParaRPr>
          </a:p>
        </p:txBody>
      </p:sp>
      <p:sp>
        <p:nvSpPr>
          <p:cNvPr id="42" name="TextBox 41">
            <a:extLst>
              <a:ext uri="{FF2B5EF4-FFF2-40B4-BE49-F238E27FC236}">
                <a16:creationId xmlns:a16="http://schemas.microsoft.com/office/drawing/2014/main" id="{8078E6F0-0834-43B3-AAB7-35313D6E89FD}"/>
              </a:ext>
            </a:extLst>
          </p:cNvPr>
          <p:cNvSpPr txBox="1"/>
          <p:nvPr/>
        </p:nvSpPr>
        <p:spPr>
          <a:xfrm>
            <a:off x="4612795" y="5600606"/>
            <a:ext cx="120257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비행기 </a:t>
            </a:r>
            <a:r>
              <a:rPr lang="en-US" altLang="ko-KR">
                <a:solidFill>
                  <a:schemeClr val="tx1"/>
                </a:solidFill>
                <a:latin typeface="고도 M" panose="02000503000000020004" pitchFamily="2" charset="-127"/>
                <a:ea typeface="고도 M" panose="02000503000000020004" pitchFamily="2" charset="-127"/>
              </a:rPr>
              <a:t>26%</a:t>
            </a:r>
            <a:endParaRPr lang="ko-KR" altLang="en-US">
              <a:solidFill>
                <a:schemeClr val="tx1"/>
              </a:solidFill>
              <a:latin typeface="고도 M" panose="02000503000000020004" pitchFamily="2" charset="-127"/>
              <a:ea typeface="고도 M" panose="02000503000000020004" pitchFamily="2" charset="-127"/>
            </a:endParaRPr>
          </a:p>
        </p:txBody>
      </p:sp>
      <p:sp>
        <p:nvSpPr>
          <p:cNvPr id="43" name="TextBox 42">
            <a:extLst>
              <a:ext uri="{FF2B5EF4-FFF2-40B4-BE49-F238E27FC236}">
                <a16:creationId xmlns:a16="http://schemas.microsoft.com/office/drawing/2014/main" id="{4420B993-28DA-4FEE-A058-C45AB9BE28F9}"/>
              </a:ext>
            </a:extLst>
          </p:cNvPr>
          <p:cNvSpPr txBox="1"/>
          <p:nvPr/>
        </p:nvSpPr>
        <p:spPr>
          <a:xfrm>
            <a:off x="8013700" y="5596166"/>
            <a:ext cx="1002197"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로켓 </a:t>
            </a:r>
            <a:r>
              <a:rPr lang="en-US" altLang="ko-KR">
                <a:solidFill>
                  <a:schemeClr val="tx1"/>
                </a:solidFill>
                <a:latin typeface="고도 M" panose="02000503000000020004" pitchFamily="2" charset="-127"/>
                <a:ea typeface="고도 M" panose="02000503000000020004" pitchFamily="2" charset="-127"/>
              </a:rPr>
              <a:t>15%</a:t>
            </a:r>
            <a:endParaRPr lang="ko-KR" altLang="en-US">
              <a:solidFill>
                <a:schemeClr val="tx1"/>
              </a:solidFill>
              <a:latin typeface="고도 M" panose="02000503000000020004" pitchFamily="2" charset="-127"/>
              <a:ea typeface="고도 M" panose="02000503000000020004" pitchFamily="2" charset="-127"/>
            </a:endParaRPr>
          </a:p>
        </p:txBody>
      </p:sp>
      <p:sp>
        <p:nvSpPr>
          <p:cNvPr id="93" name="타원 92">
            <a:extLst>
              <a:ext uri="{FF2B5EF4-FFF2-40B4-BE49-F238E27FC236}">
                <a16:creationId xmlns:a16="http://schemas.microsoft.com/office/drawing/2014/main" id="{8D1F4F85-65B7-40EA-9A42-2A7EE7917F1C}"/>
              </a:ext>
            </a:extLst>
          </p:cNvPr>
          <p:cNvSpPr/>
          <p:nvPr/>
        </p:nvSpPr>
        <p:spPr>
          <a:xfrm>
            <a:off x="8059857" y="1627391"/>
            <a:ext cx="400504" cy="40050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98" name="타원 97">
            <a:extLst>
              <a:ext uri="{FF2B5EF4-FFF2-40B4-BE49-F238E27FC236}">
                <a16:creationId xmlns:a16="http://schemas.microsoft.com/office/drawing/2014/main" id="{552B7B88-23A0-4392-AACF-B5BA0A06E6CB}"/>
              </a:ext>
            </a:extLst>
          </p:cNvPr>
          <p:cNvSpPr/>
          <p:nvPr/>
        </p:nvSpPr>
        <p:spPr>
          <a:xfrm>
            <a:off x="8059857" y="2195617"/>
            <a:ext cx="400504" cy="40050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03" name="타원 102">
            <a:extLst>
              <a:ext uri="{FF2B5EF4-FFF2-40B4-BE49-F238E27FC236}">
                <a16:creationId xmlns:a16="http://schemas.microsoft.com/office/drawing/2014/main" id="{E08AFFA6-2F86-40FA-BA7E-6C608B263F1D}"/>
              </a:ext>
            </a:extLst>
          </p:cNvPr>
          <p:cNvSpPr/>
          <p:nvPr/>
        </p:nvSpPr>
        <p:spPr>
          <a:xfrm>
            <a:off x="8059857" y="2763843"/>
            <a:ext cx="400504" cy="40050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pic>
        <p:nvPicPr>
          <p:cNvPr id="107" name="Picture 2" descr="CARVATAR">
            <a:extLst>
              <a:ext uri="{FF2B5EF4-FFF2-40B4-BE49-F238E27FC236}">
                <a16:creationId xmlns:a16="http://schemas.microsoft.com/office/drawing/2014/main" id="{8340841D-2517-476D-91B2-803DA229852C}"/>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7029703" y="2211047"/>
            <a:ext cx="844586" cy="423625"/>
          </a:xfrm>
          <a:prstGeom prst="rect">
            <a:avLst/>
          </a:prstGeom>
          <a:noFill/>
          <a:extLst>
            <a:ext uri="{909E8E84-426E-40DD-AFC4-6F175D3DCCD1}">
              <a14:hiddenFill xmlns:a14="http://schemas.microsoft.com/office/drawing/2010/main">
                <a:solidFill>
                  <a:srgbClr val="FFFFFF"/>
                </a:solidFill>
              </a14:hiddenFill>
            </a:ext>
          </a:extLst>
        </p:spPr>
      </p:pic>
      <p:pic>
        <p:nvPicPr>
          <p:cNvPr id="108" name="그래픽 107" descr="자동차">
            <a:extLst>
              <a:ext uri="{FF2B5EF4-FFF2-40B4-BE49-F238E27FC236}">
                <a16:creationId xmlns:a16="http://schemas.microsoft.com/office/drawing/2014/main" id="{C7B891DC-BC16-4D83-9545-3A215C8C5F16}"/>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9233260" y="1523999"/>
            <a:ext cx="534216" cy="534216"/>
          </a:xfrm>
          <a:prstGeom prst="rect">
            <a:avLst/>
          </a:prstGeom>
        </p:spPr>
      </p:pic>
      <p:pic>
        <p:nvPicPr>
          <p:cNvPr id="109" name="그래픽 108" descr="비행기">
            <a:extLst>
              <a:ext uri="{FF2B5EF4-FFF2-40B4-BE49-F238E27FC236}">
                <a16:creationId xmlns:a16="http://schemas.microsoft.com/office/drawing/2014/main" id="{89B614F2-CEAC-44B1-9438-7AA34EC4CD50}"/>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9233260" y="2174240"/>
            <a:ext cx="455183" cy="455183"/>
          </a:xfrm>
          <a:prstGeom prst="rect">
            <a:avLst/>
          </a:prstGeom>
        </p:spPr>
      </p:pic>
      <p:pic>
        <p:nvPicPr>
          <p:cNvPr id="110" name="그래픽 109" descr="로켓">
            <a:extLst>
              <a:ext uri="{FF2B5EF4-FFF2-40B4-BE49-F238E27FC236}">
                <a16:creationId xmlns:a16="http://schemas.microsoft.com/office/drawing/2014/main" id="{0D6E3AF8-7A16-486E-BB55-4D0FD2A43E44}"/>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9233260" y="2745447"/>
            <a:ext cx="423625" cy="423625"/>
          </a:xfrm>
          <a:prstGeom prst="rect">
            <a:avLst/>
          </a:prstGeom>
        </p:spPr>
      </p:pic>
      <p:cxnSp>
        <p:nvCxnSpPr>
          <p:cNvPr id="111" name="직선 화살표 연결선 110">
            <a:extLst>
              <a:ext uri="{FF2B5EF4-FFF2-40B4-BE49-F238E27FC236}">
                <a16:creationId xmlns:a16="http://schemas.microsoft.com/office/drawing/2014/main" id="{797220FF-2642-4794-BA58-D2BBAE271F09}"/>
              </a:ext>
            </a:extLst>
          </p:cNvPr>
          <p:cNvCxnSpPr>
            <a:cxnSpLocks/>
            <a:stCxn id="93" idx="6"/>
          </p:cNvCxnSpPr>
          <p:nvPr/>
        </p:nvCxnSpPr>
        <p:spPr>
          <a:xfrm>
            <a:off x="8460361" y="1827643"/>
            <a:ext cx="406419"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직선 화살표 연결선 111">
            <a:extLst>
              <a:ext uri="{FF2B5EF4-FFF2-40B4-BE49-F238E27FC236}">
                <a16:creationId xmlns:a16="http://schemas.microsoft.com/office/drawing/2014/main" id="{CBBCD5B5-B51A-405C-94B4-0E781A644F6F}"/>
              </a:ext>
            </a:extLst>
          </p:cNvPr>
          <p:cNvCxnSpPr>
            <a:cxnSpLocks/>
          </p:cNvCxnSpPr>
          <p:nvPr/>
        </p:nvCxnSpPr>
        <p:spPr>
          <a:xfrm>
            <a:off x="8460361" y="2398829"/>
            <a:ext cx="406419"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직선 화살표 연결선 112">
            <a:extLst>
              <a:ext uri="{FF2B5EF4-FFF2-40B4-BE49-F238E27FC236}">
                <a16:creationId xmlns:a16="http://schemas.microsoft.com/office/drawing/2014/main" id="{D05E4280-3518-45CA-92DE-F2EE1558F1DA}"/>
              </a:ext>
            </a:extLst>
          </p:cNvPr>
          <p:cNvCxnSpPr>
            <a:cxnSpLocks/>
          </p:cNvCxnSpPr>
          <p:nvPr/>
        </p:nvCxnSpPr>
        <p:spPr>
          <a:xfrm>
            <a:off x="8460361" y="2965834"/>
            <a:ext cx="406419"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4" name="TextBox 113">
            <a:extLst>
              <a:ext uri="{FF2B5EF4-FFF2-40B4-BE49-F238E27FC236}">
                <a16:creationId xmlns:a16="http://schemas.microsoft.com/office/drawing/2014/main" id="{45EE8F6F-1F2C-4D08-B80D-86316CCE92CC}"/>
              </a:ext>
            </a:extLst>
          </p:cNvPr>
          <p:cNvSpPr txBox="1"/>
          <p:nvPr/>
        </p:nvSpPr>
        <p:spPr>
          <a:xfrm>
            <a:off x="8841525" y="1700036"/>
            <a:ext cx="439544" cy="276999"/>
          </a:xfrm>
          <a:prstGeom prst="rect">
            <a:avLst/>
          </a:prstGeom>
          <a:noFill/>
        </p:spPr>
        <p:txBody>
          <a:bodyPr wrap="none" rtlCol="0">
            <a:spAutoFit/>
          </a:bodyPr>
          <a:lstStyle/>
          <a:p>
            <a:pPr algn="l"/>
            <a:r>
              <a:rPr lang="en-US" altLang="ko-KR" sz="1200">
                <a:solidFill>
                  <a:schemeClr val="tx1"/>
                </a:solidFill>
                <a:latin typeface="Consolas" panose="020B0609020204030204" pitchFamily="49" charset="0"/>
              </a:rPr>
              <a:t>0.9</a:t>
            </a:r>
            <a:endParaRPr lang="ko-KR" altLang="en-US" sz="1200">
              <a:solidFill>
                <a:schemeClr val="tx1"/>
              </a:solidFill>
              <a:latin typeface="Consolas" panose="020B0609020204030204" pitchFamily="49" charset="0"/>
            </a:endParaRPr>
          </a:p>
        </p:txBody>
      </p:sp>
      <p:sp>
        <p:nvSpPr>
          <p:cNvPr id="115" name="TextBox 114">
            <a:extLst>
              <a:ext uri="{FF2B5EF4-FFF2-40B4-BE49-F238E27FC236}">
                <a16:creationId xmlns:a16="http://schemas.microsoft.com/office/drawing/2014/main" id="{CAE44A86-50E0-49D2-A9CB-3D1AC250FC6C}"/>
              </a:ext>
            </a:extLst>
          </p:cNvPr>
          <p:cNvSpPr txBox="1"/>
          <p:nvPr/>
        </p:nvSpPr>
        <p:spPr>
          <a:xfrm>
            <a:off x="8841525" y="2268262"/>
            <a:ext cx="439544" cy="276999"/>
          </a:xfrm>
          <a:prstGeom prst="rect">
            <a:avLst/>
          </a:prstGeom>
          <a:noFill/>
        </p:spPr>
        <p:txBody>
          <a:bodyPr wrap="none" rtlCol="0">
            <a:spAutoFit/>
          </a:bodyPr>
          <a:lstStyle/>
          <a:p>
            <a:pPr algn="l"/>
            <a:r>
              <a:rPr lang="en-US" altLang="ko-KR" sz="1200">
                <a:solidFill>
                  <a:schemeClr val="tx1"/>
                </a:solidFill>
                <a:latin typeface="Consolas" panose="020B0609020204030204" pitchFamily="49" charset="0"/>
              </a:rPr>
              <a:t>0.8</a:t>
            </a:r>
            <a:endParaRPr lang="ko-KR" altLang="en-US" sz="1200">
              <a:solidFill>
                <a:schemeClr val="tx1"/>
              </a:solidFill>
              <a:latin typeface="Consolas" panose="020B0609020204030204" pitchFamily="49" charset="0"/>
            </a:endParaRPr>
          </a:p>
        </p:txBody>
      </p:sp>
      <p:sp>
        <p:nvSpPr>
          <p:cNvPr id="116" name="TextBox 115">
            <a:extLst>
              <a:ext uri="{FF2B5EF4-FFF2-40B4-BE49-F238E27FC236}">
                <a16:creationId xmlns:a16="http://schemas.microsoft.com/office/drawing/2014/main" id="{C9F266A8-1133-4C61-AD88-20736A143FAF}"/>
              </a:ext>
            </a:extLst>
          </p:cNvPr>
          <p:cNvSpPr txBox="1"/>
          <p:nvPr/>
        </p:nvSpPr>
        <p:spPr>
          <a:xfrm>
            <a:off x="8841525" y="2848532"/>
            <a:ext cx="439544" cy="276999"/>
          </a:xfrm>
          <a:prstGeom prst="rect">
            <a:avLst/>
          </a:prstGeom>
          <a:noFill/>
        </p:spPr>
        <p:txBody>
          <a:bodyPr wrap="none" rtlCol="0">
            <a:spAutoFit/>
          </a:bodyPr>
          <a:lstStyle/>
          <a:p>
            <a:pPr algn="l"/>
            <a:r>
              <a:rPr lang="en-US" altLang="ko-KR" sz="1200">
                <a:solidFill>
                  <a:schemeClr val="tx1"/>
                </a:solidFill>
                <a:latin typeface="Consolas" panose="020B0609020204030204" pitchFamily="49" charset="0"/>
              </a:rPr>
              <a:t>0.7</a:t>
            </a:r>
            <a:endParaRPr lang="ko-KR" altLang="en-US" sz="1200">
              <a:solidFill>
                <a:schemeClr val="tx1"/>
              </a:solidFill>
              <a:latin typeface="Consolas" panose="020B0609020204030204" pitchFamily="49" charset="0"/>
            </a:endParaRPr>
          </a:p>
        </p:txBody>
      </p:sp>
    </p:spTree>
    <p:extLst>
      <p:ext uri="{BB962C8B-B14F-4D97-AF65-F5344CB8AC3E}">
        <p14:creationId xmlns:p14="http://schemas.microsoft.com/office/powerpoint/2010/main" val="974046581"/>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117" name="TextBox 116">
            <a:extLst>
              <a:ext uri="{FF2B5EF4-FFF2-40B4-BE49-F238E27FC236}">
                <a16:creationId xmlns:a16="http://schemas.microsoft.com/office/drawing/2014/main" id="{80FBD208-39E0-4827-8CB7-396BC7D9B7C2}"/>
              </a:ext>
            </a:extLst>
          </p:cNvPr>
          <p:cNvSpPr txBox="1"/>
          <p:nvPr/>
        </p:nvSpPr>
        <p:spPr>
          <a:xfrm>
            <a:off x="1373846" y="1257394"/>
            <a:ext cx="561884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소프트맥스 함수를 적용해 출력 강도를 정규화 한다</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C866E7D-90A7-4277-906E-A5F2A7831301}"/>
                  </a:ext>
                </a:extLst>
              </p:cNvPr>
              <p:cNvSpPr txBox="1"/>
              <p:nvPr/>
            </p:nvSpPr>
            <p:spPr>
              <a:xfrm>
                <a:off x="1580785" y="2210693"/>
                <a:ext cx="1615763" cy="7000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i="1">
                          <a:solidFill>
                            <a:schemeClr val="tx1"/>
                          </a:solidFill>
                          <a:latin typeface="Cambria Math" panose="02040503050406030204" pitchFamily="18" charset="0"/>
                        </a:rPr>
                        <m:t>=</m:t>
                      </m:r>
                      <m:f>
                        <m:fPr>
                          <m:ctrlPr>
                            <a:rPr lang="en-US" altLang="ko-KR" sz="2400" i="1" smtClean="0">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1+</m:t>
                          </m:r>
                          <m:sSup>
                            <m:sSupPr>
                              <m:ctrlPr>
                                <a:rPr lang="en-US" altLang="ko-KR" sz="2400" i="1">
                                  <a:solidFill>
                                    <a:schemeClr val="tx1"/>
                                  </a:solidFill>
                                  <a:latin typeface="Cambria Math" panose="02040503050406030204" pitchFamily="18" charset="0"/>
                                </a:rPr>
                              </m:ctrlPr>
                            </m:sSupPr>
                            <m:e>
                              <m:r>
                                <m:rPr>
                                  <m:sty m:val="p"/>
                                </m:rPr>
                                <a:rPr lang="en-US" altLang="ko-KR" sz="2400" i="1">
                                  <a:solidFill>
                                    <a:schemeClr val="tx1"/>
                                  </a:solidFill>
                                  <a:latin typeface="Cambria Math" panose="02040503050406030204" pitchFamily="18" charset="0"/>
                                </a:rPr>
                                <m:t>e</m:t>
                              </m:r>
                            </m:e>
                            <m:sup>
                              <m:r>
                                <a:rPr lang="en-US" altLang="ko-KR" sz="2400" i="1">
                                  <a:solidFill>
                                    <a:schemeClr val="tx1"/>
                                  </a:solidFill>
                                  <a:latin typeface="Cambria Math" panose="02040503050406030204" pitchFamily="18" charset="0"/>
                                </a:rPr>
                                <m:t>−</m:t>
                              </m:r>
                              <m:r>
                                <m:rPr>
                                  <m:sty m:val="p"/>
                                </m:rPr>
                                <a:rPr lang="en-US" altLang="ko-KR" sz="2400" i="1">
                                  <a:solidFill>
                                    <a:schemeClr val="tx1"/>
                                  </a:solidFill>
                                  <a:latin typeface="Cambria Math" panose="02040503050406030204" pitchFamily="18" charset="0"/>
                                </a:rPr>
                                <m:t>z</m:t>
                              </m:r>
                            </m:sup>
                          </m:sSup>
                        </m:den>
                      </m:f>
                    </m:oMath>
                  </m:oMathPara>
                </a14:m>
                <a:endParaRPr lang="ko-KR" altLang="en-US" sz="2400">
                  <a:solidFill>
                    <a:schemeClr val="tx1"/>
                  </a:solidFill>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AC866E7D-90A7-4277-906E-A5F2A7831301}"/>
                  </a:ext>
                </a:extLst>
              </p:cNvPr>
              <p:cNvSpPr txBox="1">
                <a:spLocks noRot="1" noChangeAspect="1" noMove="1" noResize="1" noEditPoints="1" noAdjustHandles="1" noChangeArrowheads="1" noChangeShapeType="1" noTextEdit="1"/>
              </p:cNvSpPr>
              <p:nvPr/>
            </p:nvSpPr>
            <p:spPr>
              <a:xfrm>
                <a:off x="1580785" y="2210693"/>
                <a:ext cx="1615763" cy="700063"/>
              </a:xfrm>
              <a:prstGeom prst="rect">
                <a:avLst/>
              </a:prstGeom>
              <a:blipFill>
                <a:blip r:embed="rId3"/>
                <a:stretch>
                  <a:fillRect/>
                </a:stretch>
              </a:blipFill>
            </p:spPr>
            <p:txBody>
              <a:bodyPr/>
              <a:lstStyle/>
              <a:p>
                <a:r>
                  <a:rPr lang="ko-KR" altLang="en-US">
                    <a:noFill/>
                  </a:rPr>
                  <a:t> </a:t>
                </a:r>
              </a:p>
            </p:txBody>
          </p:sp>
        </mc:Fallback>
      </mc:AlternateContent>
      <p:sp>
        <p:nvSpPr>
          <p:cNvPr id="32" name="TextBox 31">
            <a:extLst>
              <a:ext uri="{FF2B5EF4-FFF2-40B4-BE49-F238E27FC236}">
                <a16:creationId xmlns:a16="http://schemas.microsoft.com/office/drawing/2014/main" id="{FCBE6C9F-9D50-4C3D-9196-621F187AAF16}"/>
              </a:ext>
            </a:extLst>
          </p:cNvPr>
          <p:cNvSpPr txBox="1"/>
          <p:nvPr/>
        </p:nvSpPr>
        <p:spPr>
          <a:xfrm>
            <a:off x="1421143" y="1778848"/>
            <a:ext cx="336983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시그 모이드 함수를 </a:t>
            </a:r>
            <a:r>
              <a:rPr lang="en-US" altLang="ko-KR">
                <a:solidFill>
                  <a:schemeClr val="tx1"/>
                </a:solidFill>
                <a:latin typeface="고도 M" panose="02000503000000020004" pitchFamily="2" charset="-127"/>
                <a:ea typeface="고도 M" panose="02000503000000020004" pitchFamily="2" charset="-127"/>
              </a:rPr>
              <a:t>z</a:t>
            </a:r>
            <a:r>
              <a:rPr lang="ko-KR" altLang="en-US">
                <a:solidFill>
                  <a:schemeClr val="tx1"/>
                </a:solidFill>
                <a:latin typeface="고도 M" panose="02000503000000020004" pitchFamily="2" charset="-127"/>
                <a:ea typeface="고도 M" panose="02000503000000020004" pitchFamily="2" charset="-127"/>
              </a:rPr>
              <a:t>에 대해 정리하면</a:t>
            </a: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DC7BF54C-9D2A-426A-A33D-EF327617D9FB}"/>
                  </a:ext>
                </a:extLst>
              </p:cNvPr>
              <p:cNvSpPr txBox="1"/>
              <p:nvPr/>
            </p:nvSpPr>
            <p:spPr>
              <a:xfrm>
                <a:off x="4183269" y="2210693"/>
                <a:ext cx="2448299" cy="8298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chemeClr val="tx1"/>
                          </a:solidFill>
                          <a:latin typeface="Cambria Math" panose="02040503050406030204" pitchFamily="18" charset="0"/>
                        </a:rPr>
                        <m:t>z</m:t>
                      </m:r>
                      <m:r>
                        <a:rPr lang="en-US" altLang="ko-KR" sz="2400" i="1">
                          <a:solidFill>
                            <a:schemeClr val="tx1"/>
                          </a:solidFill>
                          <a:latin typeface="Cambria Math" panose="02040503050406030204" pitchFamily="18" charset="0"/>
                        </a:rPr>
                        <m:t>=</m:t>
                      </m:r>
                      <m:r>
                        <a:rPr lang="en-US" altLang="ko-KR" sz="2400" i="1" smtClean="0">
                          <a:solidFill>
                            <a:schemeClr val="tx1"/>
                          </a:solidFill>
                          <a:latin typeface="Cambria Math" panose="02040503050406030204" pitchFamily="18" charset="0"/>
                          <a:ea typeface="Cambria Math" panose="02040503050406030204" pitchFamily="18" charset="0"/>
                        </a:rPr>
                        <m:t>−</m:t>
                      </m:r>
                      <m:r>
                        <m:rPr>
                          <m:sty m:val="p"/>
                        </m:rPr>
                        <a:rPr lang="en-US" altLang="ko-KR" sz="2400" i="1">
                          <a:solidFill>
                            <a:schemeClr val="tx1"/>
                          </a:solidFill>
                          <a:latin typeface="Cambria Math" panose="02040503050406030204" pitchFamily="18" charset="0"/>
                          <a:ea typeface="Cambria Math" panose="02040503050406030204" pitchFamily="18" charset="0"/>
                        </a:rPr>
                        <m:t>log</m:t>
                      </m:r>
                      <m:d>
                        <m:dPr>
                          <m:ctrlPr>
                            <a:rPr lang="en-US" altLang="ko-KR" sz="2400" i="1" smtClean="0">
                              <a:solidFill>
                                <a:schemeClr val="tx1"/>
                              </a:solidFill>
                              <a:latin typeface="Cambria Math" panose="02040503050406030204" pitchFamily="18" charset="0"/>
                              <a:ea typeface="Cambria Math" panose="02040503050406030204" pitchFamily="18" charset="0"/>
                            </a:rPr>
                          </m:ctrlPr>
                        </m:dPr>
                        <m:e>
                          <m:f>
                            <m:fPr>
                              <m:ctrlPr>
                                <a:rPr lang="en-US" altLang="ko-KR" sz="2400" i="1" smtClean="0">
                                  <a:solidFill>
                                    <a:schemeClr val="tx1"/>
                                  </a:solidFill>
                                  <a:latin typeface="Cambria Math" panose="02040503050406030204" pitchFamily="18" charset="0"/>
                                  <a:ea typeface="Cambria Math" panose="02040503050406030204" pitchFamily="18" charset="0"/>
                                </a:rPr>
                              </m:ctrlPr>
                            </m:fPr>
                            <m:num>
                              <m:r>
                                <a:rPr lang="en-US" altLang="ko-KR" sz="2400" i="1">
                                  <a:solidFill>
                                    <a:schemeClr val="tx1"/>
                                  </a:solidFill>
                                  <a:latin typeface="Cambria Math" panose="02040503050406030204" pitchFamily="18" charset="0"/>
                                  <a:ea typeface="Cambria Math" panose="02040503050406030204" pitchFamily="18" charset="0"/>
                                </a:rPr>
                                <m:t>1</m:t>
                              </m:r>
                            </m:num>
                            <m:den>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den>
                          </m:f>
                          <m:r>
                            <a:rPr lang="en-US" altLang="ko-KR" sz="2400" i="1">
                              <a:solidFill>
                                <a:schemeClr val="tx1"/>
                              </a:solidFill>
                              <a:latin typeface="Cambria Math" panose="02040503050406030204" pitchFamily="18" charset="0"/>
                              <a:ea typeface="Cambria Math" panose="02040503050406030204" pitchFamily="18" charset="0"/>
                            </a:rPr>
                            <m:t>−</m:t>
                          </m:r>
                          <m:r>
                            <a:rPr lang="en-US" altLang="ko-KR" sz="2400" i="1" smtClean="0">
                              <a:solidFill>
                                <a:schemeClr val="tx1"/>
                              </a:solidFill>
                              <a:latin typeface="Cambria Math" panose="02040503050406030204" pitchFamily="18" charset="0"/>
                              <a:ea typeface="Cambria Math" panose="02040503050406030204" pitchFamily="18" charset="0"/>
                            </a:rPr>
                            <m:t>1</m:t>
                          </m:r>
                        </m:e>
                      </m:d>
                    </m:oMath>
                  </m:oMathPara>
                </a14:m>
                <a:endParaRPr lang="ko-KR" altLang="en-US" sz="2400">
                  <a:solidFill>
                    <a:schemeClr val="tx1"/>
                  </a:solidFill>
                  <a:latin typeface="Consolas" panose="020B0609020204030204" pitchFamily="49" charset="0"/>
                </a:endParaRPr>
              </a:p>
            </p:txBody>
          </p:sp>
        </mc:Choice>
        <mc:Fallback xmlns="">
          <p:sp>
            <p:nvSpPr>
              <p:cNvPr id="33" name="TextBox 32">
                <a:extLst>
                  <a:ext uri="{FF2B5EF4-FFF2-40B4-BE49-F238E27FC236}">
                    <a16:creationId xmlns:a16="http://schemas.microsoft.com/office/drawing/2014/main" id="{DC7BF54C-9D2A-426A-A33D-EF327617D9FB}"/>
                  </a:ext>
                </a:extLst>
              </p:cNvPr>
              <p:cNvSpPr txBox="1">
                <a:spLocks noRot="1" noChangeAspect="1" noMove="1" noResize="1" noEditPoints="1" noAdjustHandles="1" noChangeArrowheads="1" noChangeShapeType="1" noTextEdit="1"/>
              </p:cNvSpPr>
              <p:nvPr/>
            </p:nvSpPr>
            <p:spPr>
              <a:xfrm>
                <a:off x="4183269" y="2210693"/>
                <a:ext cx="2448299" cy="829843"/>
              </a:xfrm>
              <a:prstGeom prst="rect">
                <a:avLst/>
              </a:prstGeom>
              <a:blipFill>
                <a:blip r:embed="rId4"/>
                <a:stretch>
                  <a:fillRect/>
                </a:stretch>
              </a:blipFill>
            </p:spPr>
            <p:txBody>
              <a:bodyPr/>
              <a:lstStyle/>
              <a:p>
                <a:r>
                  <a:rPr lang="ko-KR" altLang="en-US">
                    <a:noFill/>
                  </a:rPr>
                  <a:t> </a:t>
                </a:r>
              </a:p>
            </p:txBody>
          </p:sp>
        </mc:Fallback>
      </mc:AlternateContent>
      <p:sp>
        <p:nvSpPr>
          <p:cNvPr id="4" name="화살표: 오른쪽 3">
            <a:extLst>
              <a:ext uri="{FF2B5EF4-FFF2-40B4-BE49-F238E27FC236}">
                <a16:creationId xmlns:a16="http://schemas.microsoft.com/office/drawing/2014/main" id="{F4BD29D1-C17C-4432-841C-036941CC4A84}"/>
              </a:ext>
            </a:extLst>
          </p:cNvPr>
          <p:cNvSpPr/>
          <p:nvPr/>
        </p:nvSpPr>
        <p:spPr>
          <a:xfrm>
            <a:off x="3452648" y="2412124"/>
            <a:ext cx="578069" cy="362472"/>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0565EA34-CE13-4E21-86CE-5FB27DC9912B}"/>
                  </a:ext>
                </a:extLst>
              </p:cNvPr>
              <p:cNvSpPr txBox="1"/>
              <p:nvPr/>
            </p:nvSpPr>
            <p:spPr>
              <a:xfrm>
                <a:off x="363218" y="3842379"/>
                <a:ext cx="2902782" cy="6223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z</m:t>
                          </m:r>
                        </m:e>
                        <m:sub>
                          <m:r>
                            <a:rPr lang="en-US" altLang="ko-KR" sz="1800" i="1">
                              <a:solidFill>
                                <a:schemeClr val="tx1"/>
                              </a:solidFill>
                              <a:latin typeface="Cambria Math" panose="02040503050406030204" pitchFamily="18" charset="0"/>
                            </a:rPr>
                            <m:t>1</m:t>
                          </m:r>
                        </m:sub>
                      </m:sSub>
                      <m:r>
                        <a:rPr lang="en-US" altLang="ko-KR" sz="1800" i="1">
                          <a:solidFill>
                            <a:schemeClr val="tx1"/>
                          </a:solidFill>
                          <a:latin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m:t>
                      </m:r>
                      <m:r>
                        <m:rPr>
                          <m:sty m:val="p"/>
                        </m:rPr>
                        <a:rPr lang="en-US" altLang="ko-KR" sz="1800" i="1">
                          <a:solidFill>
                            <a:schemeClr val="tx1"/>
                          </a:solidFill>
                          <a:latin typeface="Cambria Math" panose="02040503050406030204" pitchFamily="18" charset="0"/>
                          <a:ea typeface="Cambria Math" panose="02040503050406030204" pitchFamily="18" charset="0"/>
                        </a:rPr>
                        <m:t>log</m:t>
                      </m:r>
                      <m:d>
                        <m:dPr>
                          <m:ctrlPr>
                            <a:rPr lang="en-US" altLang="ko-KR" sz="1800" i="1" smtClean="0">
                              <a:solidFill>
                                <a:schemeClr val="tx1"/>
                              </a:solidFill>
                              <a:latin typeface="Cambria Math" panose="02040503050406030204" pitchFamily="18" charset="0"/>
                              <a:ea typeface="Cambria Math" panose="02040503050406030204" pitchFamily="18" charset="0"/>
                            </a:rPr>
                          </m:ctrlPr>
                        </m:dPr>
                        <m:e>
                          <m:f>
                            <m:fPr>
                              <m:ctrlPr>
                                <a:rPr lang="en-US" altLang="ko-KR" sz="1800" i="1" smtClean="0">
                                  <a:solidFill>
                                    <a:schemeClr val="tx1"/>
                                  </a:solidFill>
                                  <a:latin typeface="Cambria Math" panose="02040503050406030204" pitchFamily="18" charset="0"/>
                                  <a:ea typeface="Cambria Math" panose="02040503050406030204" pitchFamily="18" charset="0"/>
                                </a:rPr>
                              </m:ctrlPr>
                            </m:fPr>
                            <m:num>
                              <m:r>
                                <a:rPr lang="en-US" altLang="ko-KR" sz="1800" i="1">
                                  <a:solidFill>
                                    <a:schemeClr val="tx1"/>
                                  </a:solidFill>
                                  <a:latin typeface="Cambria Math" panose="02040503050406030204" pitchFamily="18" charset="0"/>
                                  <a:ea typeface="Cambria Math" panose="02040503050406030204" pitchFamily="18" charset="0"/>
                                </a:rPr>
                                <m:t>1</m:t>
                              </m:r>
                            </m:num>
                            <m:den>
                              <m:r>
                                <a:rPr lang="en-US" altLang="ko-KR" sz="1800" i="1">
                                  <a:solidFill>
                                    <a:schemeClr val="tx1"/>
                                  </a:solidFill>
                                  <a:latin typeface="Cambria Math" panose="02040503050406030204" pitchFamily="18" charset="0"/>
                                  <a:ea typeface="Cambria Math" panose="02040503050406030204" pitchFamily="18" charset="0"/>
                                </a:rPr>
                                <m:t>0.</m:t>
                              </m:r>
                              <m:r>
                                <a:rPr lang="en-US" altLang="ko-KR" sz="1800" i="1" smtClean="0">
                                  <a:solidFill>
                                    <a:schemeClr val="tx1"/>
                                  </a:solidFill>
                                  <a:latin typeface="Cambria Math" panose="02040503050406030204" pitchFamily="18" charset="0"/>
                                  <a:ea typeface="Cambria Math" panose="02040503050406030204" pitchFamily="18" charset="0"/>
                                </a:rPr>
                                <m:t>5</m:t>
                              </m:r>
                            </m:den>
                          </m:f>
                          <m:r>
                            <a:rPr lang="en-US" altLang="ko-KR" sz="1800" i="1">
                              <a:solidFill>
                                <a:schemeClr val="tx1"/>
                              </a:solidFill>
                              <a:latin typeface="Cambria Math" panose="02040503050406030204" pitchFamily="18" charset="0"/>
                              <a:ea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1</m:t>
                          </m:r>
                        </m:e>
                      </m:d>
                      <m:r>
                        <a:rPr lang="en-US" altLang="ko-KR" sz="1800" i="1" smtClean="0">
                          <a:solidFill>
                            <a:schemeClr val="tx1"/>
                          </a:solidFill>
                          <a:latin typeface="Cambria Math" panose="02040503050406030204" pitchFamily="18" charset="0"/>
                          <a:ea typeface="Cambria Math" panose="02040503050406030204" pitchFamily="18" charset="0"/>
                        </a:rPr>
                        <m:t>=</m:t>
                      </m:r>
                      <m:r>
                        <a:rPr lang="en-US" altLang="ko-KR" sz="1800" b="0" i="1" smtClean="0">
                          <a:solidFill>
                            <a:schemeClr val="tx1"/>
                          </a:solidFill>
                          <a:latin typeface="Cambria Math" panose="02040503050406030204" pitchFamily="18" charset="0"/>
                          <a:ea typeface="Cambria Math" panose="02040503050406030204" pitchFamily="18" charset="0"/>
                        </a:rPr>
                        <m:t> </m:t>
                      </m:r>
                      <m:r>
                        <a:rPr lang="en-US" altLang="ko-KR" sz="1800" i="1">
                          <a:solidFill>
                            <a:schemeClr val="tx1"/>
                          </a:solidFill>
                          <a:latin typeface="Cambria Math" panose="02040503050406030204" pitchFamily="18" charset="0"/>
                          <a:ea typeface="Cambria Math" panose="02040503050406030204" pitchFamily="18" charset="0"/>
                        </a:rPr>
                        <m:t>0.</m:t>
                      </m:r>
                      <m:r>
                        <a:rPr lang="en-US" altLang="ko-KR" sz="1800" i="1" smtClean="0">
                          <a:solidFill>
                            <a:schemeClr val="tx1"/>
                          </a:solidFill>
                          <a:latin typeface="Cambria Math" panose="02040503050406030204" pitchFamily="18" charset="0"/>
                          <a:ea typeface="Cambria Math" panose="02040503050406030204" pitchFamily="18" charset="0"/>
                        </a:rPr>
                        <m:t>0</m:t>
                      </m:r>
                      <m:r>
                        <a:rPr lang="en-US" altLang="ko-KR" sz="1800" i="1">
                          <a:solidFill>
                            <a:schemeClr val="tx1"/>
                          </a:solidFill>
                          <a:latin typeface="Cambria Math" panose="02040503050406030204" pitchFamily="18" charset="0"/>
                          <a:ea typeface="Cambria Math" panose="02040503050406030204" pitchFamily="18" charset="0"/>
                        </a:rPr>
                        <m:t>0</m:t>
                      </m:r>
                    </m:oMath>
                  </m:oMathPara>
                </a14:m>
                <a:endParaRPr lang="ko-KR" altLang="en-US" sz="1800">
                  <a:solidFill>
                    <a:schemeClr val="tx1"/>
                  </a:solidFill>
                  <a:latin typeface="Consolas" panose="020B0609020204030204" pitchFamily="49" charset="0"/>
                </a:endParaRPr>
              </a:p>
            </p:txBody>
          </p:sp>
        </mc:Choice>
        <mc:Fallback xmlns="">
          <p:sp>
            <p:nvSpPr>
              <p:cNvPr id="35" name="TextBox 34">
                <a:extLst>
                  <a:ext uri="{FF2B5EF4-FFF2-40B4-BE49-F238E27FC236}">
                    <a16:creationId xmlns:a16="http://schemas.microsoft.com/office/drawing/2014/main" id="{0565EA34-CE13-4E21-86CE-5FB27DC9912B}"/>
                  </a:ext>
                </a:extLst>
              </p:cNvPr>
              <p:cNvSpPr txBox="1">
                <a:spLocks noRot="1" noChangeAspect="1" noMove="1" noResize="1" noEditPoints="1" noAdjustHandles="1" noChangeArrowheads="1" noChangeShapeType="1" noTextEdit="1"/>
              </p:cNvSpPr>
              <p:nvPr/>
            </p:nvSpPr>
            <p:spPr>
              <a:xfrm>
                <a:off x="363218" y="3842379"/>
                <a:ext cx="2902782" cy="622350"/>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ADB8ACFD-63A1-463A-9FFF-C0152ABC087A}"/>
                  </a:ext>
                </a:extLst>
              </p:cNvPr>
              <p:cNvSpPr txBox="1"/>
              <p:nvPr/>
            </p:nvSpPr>
            <p:spPr>
              <a:xfrm>
                <a:off x="3825886" y="3842379"/>
                <a:ext cx="3029932" cy="6223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z</m:t>
                          </m:r>
                        </m:e>
                        <m:sub>
                          <m:r>
                            <a:rPr lang="en-US" altLang="ko-KR" sz="1800" i="1">
                              <a:solidFill>
                                <a:schemeClr val="tx1"/>
                              </a:solidFill>
                              <a:latin typeface="Cambria Math" panose="02040503050406030204" pitchFamily="18" charset="0"/>
                            </a:rPr>
                            <m:t>2</m:t>
                          </m:r>
                        </m:sub>
                      </m:sSub>
                      <m:r>
                        <a:rPr lang="en-US" altLang="ko-KR" sz="1800" i="1">
                          <a:solidFill>
                            <a:schemeClr val="tx1"/>
                          </a:solidFill>
                          <a:latin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m:t>
                      </m:r>
                      <m:r>
                        <m:rPr>
                          <m:sty m:val="p"/>
                        </m:rPr>
                        <a:rPr lang="en-US" altLang="ko-KR" sz="1800" i="1">
                          <a:solidFill>
                            <a:schemeClr val="tx1"/>
                          </a:solidFill>
                          <a:latin typeface="Cambria Math" panose="02040503050406030204" pitchFamily="18" charset="0"/>
                          <a:ea typeface="Cambria Math" panose="02040503050406030204" pitchFamily="18" charset="0"/>
                        </a:rPr>
                        <m:t>log</m:t>
                      </m:r>
                      <m:d>
                        <m:dPr>
                          <m:ctrlPr>
                            <a:rPr lang="en-US" altLang="ko-KR" sz="1800" i="1" smtClean="0">
                              <a:solidFill>
                                <a:schemeClr val="tx1"/>
                              </a:solidFill>
                              <a:latin typeface="Cambria Math" panose="02040503050406030204" pitchFamily="18" charset="0"/>
                              <a:ea typeface="Cambria Math" panose="02040503050406030204" pitchFamily="18" charset="0"/>
                            </a:rPr>
                          </m:ctrlPr>
                        </m:dPr>
                        <m:e>
                          <m:f>
                            <m:fPr>
                              <m:ctrlPr>
                                <a:rPr lang="en-US" altLang="ko-KR" sz="1800" i="1" smtClean="0">
                                  <a:solidFill>
                                    <a:schemeClr val="tx1"/>
                                  </a:solidFill>
                                  <a:latin typeface="Cambria Math" panose="02040503050406030204" pitchFamily="18" charset="0"/>
                                  <a:ea typeface="Cambria Math" panose="02040503050406030204" pitchFamily="18" charset="0"/>
                                </a:rPr>
                              </m:ctrlPr>
                            </m:fPr>
                            <m:num>
                              <m:r>
                                <a:rPr lang="en-US" altLang="ko-KR" sz="1800" i="1">
                                  <a:solidFill>
                                    <a:schemeClr val="tx1"/>
                                  </a:solidFill>
                                  <a:latin typeface="Cambria Math" panose="02040503050406030204" pitchFamily="18" charset="0"/>
                                  <a:ea typeface="Cambria Math" panose="02040503050406030204" pitchFamily="18" charset="0"/>
                                </a:rPr>
                                <m:t>1</m:t>
                              </m:r>
                            </m:num>
                            <m:den>
                              <m:r>
                                <a:rPr lang="en-US" altLang="ko-KR" sz="1800" i="1">
                                  <a:solidFill>
                                    <a:schemeClr val="tx1"/>
                                  </a:solidFill>
                                  <a:latin typeface="Cambria Math" panose="02040503050406030204" pitchFamily="18" charset="0"/>
                                  <a:ea typeface="Cambria Math" panose="02040503050406030204" pitchFamily="18" charset="0"/>
                                </a:rPr>
                                <m:t>0.</m:t>
                              </m:r>
                              <m:r>
                                <a:rPr lang="en-US" altLang="ko-KR" sz="1800" i="1" smtClean="0">
                                  <a:solidFill>
                                    <a:schemeClr val="tx1"/>
                                  </a:solidFill>
                                  <a:latin typeface="Cambria Math" panose="02040503050406030204" pitchFamily="18" charset="0"/>
                                  <a:ea typeface="Cambria Math" panose="02040503050406030204" pitchFamily="18" charset="0"/>
                                </a:rPr>
                                <m:t>2</m:t>
                              </m:r>
                            </m:den>
                          </m:f>
                          <m:r>
                            <a:rPr lang="en-US" altLang="ko-KR" sz="1800" i="1">
                              <a:solidFill>
                                <a:schemeClr val="tx1"/>
                              </a:solidFill>
                              <a:latin typeface="Cambria Math" panose="02040503050406030204" pitchFamily="18" charset="0"/>
                              <a:ea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1</m:t>
                          </m:r>
                        </m:e>
                      </m:d>
                      <m:r>
                        <a:rPr lang="en-US" altLang="ko-KR" sz="1800" i="1" smtClean="0">
                          <a:solidFill>
                            <a:schemeClr val="tx1"/>
                          </a:solidFill>
                          <a:latin typeface="Cambria Math" panose="02040503050406030204" pitchFamily="18" charset="0"/>
                          <a:ea typeface="Cambria Math" panose="02040503050406030204" pitchFamily="18" charset="0"/>
                        </a:rPr>
                        <m:t>=</m:t>
                      </m:r>
                      <m:r>
                        <a:rPr lang="en-US" altLang="ko-KR" sz="1800" i="1">
                          <a:solidFill>
                            <a:schemeClr val="tx1"/>
                          </a:solidFill>
                          <a:latin typeface="Cambria Math" panose="02040503050406030204" pitchFamily="18" charset="0"/>
                          <a:ea typeface="Cambria Math" panose="02040503050406030204" pitchFamily="18" charset="0"/>
                        </a:rPr>
                        <m:t>−1.39</m:t>
                      </m:r>
                    </m:oMath>
                  </m:oMathPara>
                </a14:m>
                <a:endParaRPr lang="ko-KR" altLang="en-US" sz="1800">
                  <a:solidFill>
                    <a:schemeClr val="tx1"/>
                  </a:solidFill>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ADB8ACFD-63A1-463A-9FFF-C0152ABC087A}"/>
                  </a:ext>
                </a:extLst>
              </p:cNvPr>
              <p:cNvSpPr txBox="1">
                <a:spLocks noRot="1" noChangeAspect="1" noMove="1" noResize="1" noEditPoints="1" noAdjustHandles="1" noChangeArrowheads="1" noChangeShapeType="1" noTextEdit="1"/>
              </p:cNvSpPr>
              <p:nvPr/>
            </p:nvSpPr>
            <p:spPr>
              <a:xfrm>
                <a:off x="3825886" y="3842379"/>
                <a:ext cx="3029932" cy="622350"/>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CDAE2CBB-3BB8-4FD7-B358-2AFAC0B37091}"/>
                  </a:ext>
                </a:extLst>
              </p:cNvPr>
              <p:cNvSpPr txBox="1"/>
              <p:nvPr/>
            </p:nvSpPr>
            <p:spPr>
              <a:xfrm>
                <a:off x="7293877" y="3842379"/>
                <a:ext cx="3029932" cy="6223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z</m:t>
                          </m:r>
                        </m:e>
                        <m:sub>
                          <m:r>
                            <a:rPr lang="en-US" altLang="ko-KR" sz="1800" i="1">
                              <a:solidFill>
                                <a:schemeClr val="tx1"/>
                              </a:solidFill>
                              <a:latin typeface="Cambria Math" panose="02040503050406030204" pitchFamily="18" charset="0"/>
                            </a:rPr>
                            <m:t>2</m:t>
                          </m:r>
                        </m:sub>
                      </m:sSub>
                      <m:r>
                        <a:rPr lang="en-US" altLang="ko-KR" sz="1800" i="1">
                          <a:solidFill>
                            <a:schemeClr val="tx1"/>
                          </a:solidFill>
                          <a:latin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m:t>
                      </m:r>
                      <m:r>
                        <m:rPr>
                          <m:sty m:val="p"/>
                        </m:rPr>
                        <a:rPr lang="en-US" altLang="ko-KR" sz="1800" i="1">
                          <a:solidFill>
                            <a:schemeClr val="tx1"/>
                          </a:solidFill>
                          <a:latin typeface="Cambria Math" panose="02040503050406030204" pitchFamily="18" charset="0"/>
                          <a:ea typeface="Cambria Math" panose="02040503050406030204" pitchFamily="18" charset="0"/>
                        </a:rPr>
                        <m:t>log</m:t>
                      </m:r>
                      <m:d>
                        <m:dPr>
                          <m:ctrlPr>
                            <a:rPr lang="en-US" altLang="ko-KR" sz="1800" i="1" smtClean="0">
                              <a:solidFill>
                                <a:schemeClr val="tx1"/>
                              </a:solidFill>
                              <a:latin typeface="Cambria Math" panose="02040503050406030204" pitchFamily="18" charset="0"/>
                              <a:ea typeface="Cambria Math" panose="02040503050406030204" pitchFamily="18" charset="0"/>
                            </a:rPr>
                          </m:ctrlPr>
                        </m:dPr>
                        <m:e>
                          <m:f>
                            <m:fPr>
                              <m:ctrlPr>
                                <a:rPr lang="en-US" altLang="ko-KR" sz="1800" i="1" smtClean="0">
                                  <a:solidFill>
                                    <a:schemeClr val="tx1"/>
                                  </a:solidFill>
                                  <a:latin typeface="Cambria Math" panose="02040503050406030204" pitchFamily="18" charset="0"/>
                                  <a:ea typeface="Cambria Math" panose="02040503050406030204" pitchFamily="18" charset="0"/>
                                </a:rPr>
                              </m:ctrlPr>
                            </m:fPr>
                            <m:num>
                              <m:r>
                                <a:rPr lang="en-US" altLang="ko-KR" sz="1800" i="1">
                                  <a:solidFill>
                                    <a:schemeClr val="tx1"/>
                                  </a:solidFill>
                                  <a:latin typeface="Cambria Math" panose="02040503050406030204" pitchFamily="18" charset="0"/>
                                  <a:ea typeface="Cambria Math" panose="02040503050406030204" pitchFamily="18" charset="0"/>
                                </a:rPr>
                                <m:t>1</m:t>
                              </m:r>
                            </m:num>
                            <m:den>
                              <m:r>
                                <a:rPr lang="en-US" altLang="ko-KR" sz="1800" i="1">
                                  <a:solidFill>
                                    <a:schemeClr val="tx1"/>
                                  </a:solidFill>
                                  <a:latin typeface="Cambria Math" panose="02040503050406030204" pitchFamily="18" charset="0"/>
                                  <a:ea typeface="Cambria Math" panose="02040503050406030204" pitchFamily="18" charset="0"/>
                                </a:rPr>
                                <m:t>0.</m:t>
                              </m:r>
                              <m:r>
                                <a:rPr lang="en-US" altLang="ko-KR" sz="1800" i="1" smtClean="0">
                                  <a:solidFill>
                                    <a:schemeClr val="tx1"/>
                                  </a:solidFill>
                                  <a:latin typeface="Cambria Math" panose="02040503050406030204" pitchFamily="18" charset="0"/>
                                  <a:ea typeface="Cambria Math" panose="02040503050406030204" pitchFamily="18" charset="0"/>
                                </a:rPr>
                                <m:t>1</m:t>
                              </m:r>
                            </m:den>
                          </m:f>
                          <m:r>
                            <a:rPr lang="en-US" altLang="ko-KR" sz="1800" i="1">
                              <a:solidFill>
                                <a:schemeClr val="tx1"/>
                              </a:solidFill>
                              <a:latin typeface="Cambria Math" panose="02040503050406030204" pitchFamily="18" charset="0"/>
                              <a:ea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1</m:t>
                          </m:r>
                        </m:e>
                      </m:d>
                      <m:r>
                        <a:rPr lang="en-US" altLang="ko-KR" sz="1800" i="1" smtClean="0">
                          <a:solidFill>
                            <a:schemeClr val="tx1"/>
                          </a:solidFill>
                          <a:latin typeface="Cambria Math" panose="02040503050406030204" pitchFamily="18" charset="0"/>
                          <a:ea typeface="Cambria Math" panose="02040503050406030204" pitchFamily="18" charset="0"/>
                        </a:rPr>
                        <m:t>=</m:t>
                      </m:r>
                      <m:r>
                        <a:rPr lang="en-US" altLang="ko-KR" sz="1800" i="1">
                          <a:solidFill>
                            <a:schemeClr val="tx1"/>
                          </a:solidFill>
                          <a:latin typeface="Cambria Math" panose="02040503050406030204" pitchFamily="18" charset="0"/>
                          <a:ea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2</m:t>
                      </m:r>
                      <m:r>
                        <a:rPr lang="en-US" altLang="ko-KR" sz="1800" i="1">
                          <a:solidFill>
                            <a:schemeClr val="tx1"/>
                          </a:solidFill>
                          <a:latin typeface="Cambria Math" panose="02040503050406030204" pitchFamily="18" charset="0"/>
                          <a:ea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2</m:t>
                      </m:r>
                      <m:r>
                        <a:rPr lang="en-US" altLang="ko-KR" sz="1800" i="1">
                          <a:solidFill>
                            <a:schemeClr val="tx1"/>
                          </a:solidFill>
                          <a:latin typeface="Cambria Math" panose="02040503050406030204" pitchFamily="18" charset="0"/>
                          <a:ea typeface="Cambria Math" panose="02040503050406030204" pitchFamily="18" charset="0"/>
                        </a:rPr>
                        <m:t>0</m:t>
                      </m:r>
                    </m:oMath>
                  </m:oMathPara>
                </a14:m>
                <a:endParaRPr lang="ko-KR" altLang="en-US" sz="1800">
                  <a:solidFill>
                    <a:schemeClr val="tx1"/>
                  </a:solidFill>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CDAE2CBB-3BB8-4FD7-B358-2AFAC0B37091}"/>
                  </a:ext>
                </a:extLst>
              </p:cNvPr>
              <p:cNvSpPr txBox="1">
                <a:spLocks noRot="1" noChangeAspect="1" noMove="1" noResize="1" noEditPoints="1" noAdjustHandles="1" noChangeArrowheads="1" noChangeShapeType="1" noTextEdit="1"/>
              </p:cNvSpPr>
              <p:nvPr/>
            </p:nvSpPr>
            <p:spPr>
              <a:xfrm>
                <a:off x="7293877" y="3842379"/>
                <a:ext cx="3029932" cy="622350"/>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3A524A9B-060D-49F7-BA24-2607CF4BC945}"/>
                  </a:ext>
                </a:extLst>
              </p:cNvPr>
              <p:cNvSpPr txBox="1"/>
              <p:nvPr/>
            </p:nvSpPr>
            <p:spPr>
              <a:xfrm>
                <a:off x="363218" y="4784263"/>
                <a:ext cx="2963306" cy="480068"/>
              </a:xfrm>
              <a:prstGeom prst="rect">
                <a:avLst/>
              </a:prstGeom>
              <a:noFill/>
            </p:spPr>
            <p:txBody>
              <a:bodyPr wrap="square" lIns="0" tIns="0" rIns="0" bIns="0" rtlCol="0">
                <a:spAutoFit/>
              </a:bodyPr>
              <a:lstStyle/>
              <a:p>
                <a14:m>
                  <m:oMath xmlns:m="http://schemas.openxmlformats.org/officeDocument/2006/math">
                    <m:acc>
                      <m:accPr>
                        <m:chr m:val="̂"/>
                        <m:ctrlPr>
                          <a:rPr lang="en-US" altLang="ko-KR" sz="2000" i="1">
                            <a:solidFill>
                              <a:schemeClr val="tx1"/>
                            </a:solidFill>
                            <a:latin typeface="Cambria Math" panose="02040503050406030204" pitchFamily="18" charset="0"/>
                          </a:rPr>
                        </m:ctrlPr>
                      </m:accPr>
                      <m:e>
                        <m:r>
                          <m:rPr>
                            <m:sty m:val="p"/>
                          </m:rPr>
                          <a:rPr lang="en-US" altLang="ko-KR" sz="2000" i="1">
                            <a:solidFill>
                              <a:schemeClr val="tx1"/>
                            </a:solidFill>
                            <a:latin typeface="Cambria Math" panose="02040503050406030204" pitchFamily="18" charset="0"/>
                          </a:rPr>
                          <m:t>y</m:t>
                        </m:r>
                      </m:e>
                    </m:acc>
                    <m:r>
                      <a:rPr lang="en-US" altLang="ko-KR" sz="2000" i="1">
                        <a:solidFill>
                          <a:schemeClr val="tx1"/>
                        </a:solidFill>
                        <a:latin typeface="Cambria Math" panose="02040503050406030204" pitchFamily="18" charset="0"/>
                      </a:rPr>
                      <m:t>=</m:t>
                    </m:r>
                    <m:f>
                      <m:fPr>
                        <m:ctrlPr>
                          <a:rPr lang="en-US" altLang="ko-KR" sz="2000" i="1" smtClean="0">
                            <a:solidFill>
                              <a:schemeClr val="tx1"/>
                            </a:solidFill>
                            <a:latin typeface="Cambria Math" panose="02040503050406030204" pitchFamily="18" charset="0"/>
                          </a:rPr>
                        </m:ctrlPr>
                      </m:fPr>
                      <m:num>
                        <m:sSup>
                          <m:sSupPr>
                            <m:ctrlPr>
                              <a:rPr lang="en-US" altLang="ko-KR" sz="2000" i="1" smtClean="0">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0.00</m:t>
                            </m:r>
                          </m:sup>
                        </m:sSup>
                      </m:num>
                      <m:den>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0.00</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−1.39</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−2.20</m:t>
                            </m:r>
                          </m:sup>
                        </m:sSup>
                      </m:den>
                    </m:f>
                  </m:oMath>
                </a14:m>
                <a:r>
                  <a:rPr lang="en-US" altLang="ko-KR" sz="2000">
                    <a:solidFill>
                      <a:schemeClr val="tx1"/>
                    </a:solidFill>
                  </a:rPr>
                  <a:t> </a:t>
                </a:r>
                <a14:m>
                  <m:oMath xmlns:m="http://schemas.openxmlformats.org/officeDocument/2006/math">
                    <m:r>
                      <a:rPr lang="en-US" altLang="ko-KR" i="1">
                        <a:solidFill>
                          <a:schemeClr val="tx1"/>
                        </a:solidFill>
                        <a:latin typeface="Cambria Math" panose="02040503050406030204" pitchFamily="18" charset="0"/>
                        <a:ea typeface="Cambria Math" panose="02040503050406030204" pitchFamily="18" charset="0"/>
                      </a:rPr>
                      <m:t>= </m:t>
                    </m:r>
                    <m:r>
                      <a:rPr lang="en-US" altLang="ko-KR" i="1" smtClean="0">
                        <a:solidFill>
                          <a:schemeClr val="tx1"/>
                        </a:solidFill>
                        <a:latin typeface="Cambria Math" panose="02040503050406030204" pitchFamily="18" charset="0"/>
                        <a:ea typeface="Cambria Math" panose="02040503050406030204" pitchFamily="18" charset="0"/>
                      </a:rPr>
                      <m:t>0.74</m:t>
                    </m:r>
                  </m:oMath>
                </a14:m>
                <a:endParaRPr lang="ko-KR" altLang="en-US" sz="2000">
                  <a:solidFill>
                    <a:schemeClr val="tx1"/>
                  </a:solidFill>
                  <a:latin typeface="Consolas" panose="020B0609020204030204" pitchFamily="49" charset="0"/>
                </a:endParaRPr>
              </a:p>
            </p:txBody>
          </p:sp>
        </mc:Choice>
        <mc:Fallback xmlns="">
          <p:sp>
            <p:nvSpPr>
              <p:cNvPr id="38" name="TextBox 37">
                <a:extLst>
                  <a:ext uri="{FF2B5EF4-FFF2-40B4-BE49-F238E27FC236}">
                    <a16:creationId xmlns:a16="http://schemas.microsoft.com/office/drawing/2014/main" id="{3A524A9B-060D-49F7-BA24-2607CF4BC945}"/>
                  </a:ext>
                </a:extLst>
              </p:cNvPr>
              <p:cNvSpPr txBox="1">
                <a:spLocks noRot="1" noChangeAspect="1" noMove="1" noResize="1" noEditPoints="1" noAdjustHandles="1" noChangeArrowheads="1" noChangeShapeType="1" noTextEdit="1"/>
              </p:cNvSpPr>
              <p:nvPr/>
            </p:nvSpPr>
            <p:spPr>
              <a:xfrm>
                <a:off x="363218" y="4784263"/>
                <a:ext cx="2963306" cy="480068"/>
              </a:xfrm>
              <a:prstGeom prst="rect">
                <a:avLst/>
              </a:prstGeom>
              <a:blipFill>
                <a:blip r:embed="rId8"/>
                <a:stretch>
                  <a:fillRect l="-206"/>
                </a:stretch>
              </a:blipFill>
            </p:spPr>
            <p:txBody>
              <a:bodyPr/>
              <a:lstStyle/>
              <a:p>
                <a:r>
                  <a:rPr lang="ko-KR" altLang="en-US">
                    <a:noFill/>
                  </a:rPr>
                  <a:t> </a:t>
                </a:r>
              </a:p>
            </p:txBody>
          </p:sp>
        </mc:Fallback>
      </mc:AlternateContent>
      <p:sp>
        <p:nvSpPr>
          <p:cNvPr id="41" name="TextBox 40">
            <a:extLst>
              <a:ext uri="{FF2B5EF4-FFF2-40B4-BE49-F238E27FC236}">
                <a16:creationId xmlns:a16="http://schemas.microsoft.com/office/drawing/2014/main" id="{63FE49E2-5F52-40F7-876F-B88F8CA69A71}"/>
              </a:ext>
            </a:extLst>
          </p:cNvPr>
          <p:cNvSpPr txBox="1"/>
          <p:nvPr/>
        </p:nvSpPr>
        <p:spPr>
          <a:xfrm>
            <a:off x="1132108" y="5600606"/>
            <a:ext cx="1215397"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자동차 </a:t>
            </a:r>
            <a:r>
              <a:rPr lang="en-US" altLang="ko-KR">
                <a:solidFill>
                  <a:schemeClr val="tx1"/>
                </a:solidFill>
                <a:latin typeface="고도 M" panose="02000503000000020004" pitchFamily="2" charset="-127"/>
                <a:ea typeface="고도 M" panose="02000503000000020004" pitchFamily="2" charset="-127"/>
              </a:rPr>
              <a:t>74%</a:t>
            </a:r>
            <a:endParaRPr lang="ko-KR" altLang="en-US">
              <a:solidFill>
                <a:schemeClr val="tx1"/>
              </a:solidFill>
              <a:latin typeface="고도 M" panose="02000503000000020004" pitchFamily="2" charset="-127"/>
              <a:ea typeface="고도 M" panose="02000503000000020004" pitchFamily="2" charset="-127"/>
            </a:endParaRPr>
          </a:p>
        </p:txBody>
      </p:sp>
      <p:sp>
        <p:nvSpPr>
          <p:cNvPr id="42" name="TextBox 41">
            <a:extLst>
              <a:ext uri="{FF2B5EF4-FFF2-40B4-BE49-F238E27FC236}">
                <a16:creationId xmlns:a16="http://schemas.microsoft.com/office/drawing/2014/main" id="{8078E6F0-0834-43B3-AAB7-35313D6E89FD}"/>
              </a:ext>
            </a:extLst>
          </p:cNvPr>
          <p:cNvSpPr txBox="1"/>
          <p:nvPr/>
        </p:nvSpPr>
        <p:spPr>
          <a:xfrm>
            <a:off x="4612795" y="5600606"/>
            <a:ext cx="1175322"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비행기 </a:t>
            </a:r>
            <a:r>
              <a:rPr lang="en-US" altLang="ko-KR">
                <a:solidFill>
                  <a:schemeClr val="tx1"/>
                </a:solidFill>
                <a:latin typeface="고도 M" panose="02000503000000020004" pitchFamily="2" charset="-127"/>
                <a:ea typeface="고도 M" panose="02000503000000020004" pitchFamily="2" charset="-127"/>
              </a:rPr>
              <a:t>18%</a:t>
            </a:r>
            <a:endParaRPr lang="ko-KR" altLang="en-US">
              <a:solidFill>
                <a:schemeClr val="tx1"/>
              </a:solidFill>
              <a:latin typeface="고도 M" panose="02000503000000020004" pitchFamily="2" charset="-127"/>
              <a:ea typeface="고도 M" panose="02000503000000020004" pitchFamily="2" charset="-127"/>
            </a:endParaRPr>
          </a:p>
        </p:txBody>
      </p:sp>
      <p:sp>
        <p:nvSpPr>
          <p:cNvPr id="43" name="TextBox 42">
            <a:extLst>
              <a:ext uri="{FF2B5EF4-FFF2-40B4-BE49-F238E27FC236}">
                <a16:creationId xmlns:a16="http://schemas.microsoft.com/office/drawing/2014/main" id="{4420B993-28DA-4FEE-A058-C45AB9BE28F9}"/>
              </a:ext>
            </a:extLst>
          </p:cNvPr>
          <p:cNvSpPr txBox="1"/>
          <p:nvPr/>
        </p:nvSpPr>
        <p:spPr>
          <a:xfrm>
            <a:off x="8013700" y="5596166"/>
            <a:ext cx="91403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로켓 </a:t>
            </a:r>
            <a:r>
              <a:rPr lang="en-US" altLang="ko-KR">
                <a:solidFill>
                  <a:schemeClr val="tx1"/>
                </a:solidFill>
                <a:latin typeface="고도 M" panose="02000503000000020004" pitchFamily="2" charset="-127"/>
                <a:ea typeface="고도 M" panose="02000503000000020004" pitchFamily="2" charset="-127"/>
              </a:rPr>
              <a:t>8%</a:t>
            </a:r>
            <a:endParaRPr lang="ko-KR" altLang="en-US">
              <a:solidFill>
                <a:schemeClr val="tx1"/>
              </a:solidFill>
              <a:latin typeface="고도 M" panose="02000503000000020004" pitchFamily="2" charset="-127"/>
              <a:ea typeface="고도 M" panose="02000503000000020004" pitchFamily="2" charset="-127"/>
            </a:endParaRPr>
          </a:p>
        </p:txBody>
      </p:sp>
      <p:sp>
        <p:nvSpPr>
          <p:cNvPr id="93" name="타원 92">
            <a:extLst>
              <a:ext uri="{FF2B5EF4-FFF2-40B4-BE49-F238E27FC236}">
                <a16:creationId xmlns:a16="http://schemas.microsoft.com/office/drawing/2014/main" id="{8D1F4F85-65B7-40EA-9A42-2A7EE7917F1C}"/>
              </a:ext>
            </a:extLst>
          </p:cNvPr>
          <p:cNvSpPr/>
          <p:nvPr/>
        </p:nvSpPr>
        <p:spPr>
          <a:xfrm>
            <a:off x="8059857" y="1627391"/>
            <a:ext cx="400504" cy="40050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98" name="타원 97">
            <a:extLst>
              <a:ext uri="{FF2B5EF4-FFF2-40B4-BE49-F238E27FC236}">
                <a16:creationId xmlns:a16="http://schemas.microsoft.com/office/drawing/2014/main" id="{552B7B88-23A0-4392-AACF-B5BA0A06E6CB}"/>
              </a:ext>
            </a:extLst>
          </p:cNvPr>
          <p:cNvSpPr/>
          <p:nvPr/>
        </p:nvSpPr>
        <p:spPr>
          <a:xfrm>
            <a:off x="8059857" y="2195617"/>
            <a:ext cx="400504" cy="40050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03" name="타원 102">
            <a:extLst>
              <a:ext uri="{FF2B5EF4-FFF2-40B4-BE49-F238E27FC236}">
                <a16:creationId xmlns:a16="http://schemas.microsoft.com/office/drawing/2014/main" id="{E08AFFA6-2F86-40FA-BA7E-6C608B263F1D}"/>
              </a:ext>
            </a:extLst>
          </p:cNvPr>
          <p:cNvSpPr/>
          <p:nvPr/>
        </p:nvSpPr>
        <p:spPr>
          <a:xfrm>
            <a:off x="8059857" y="2763843"/>
            <a:ext cx="400504" cy="40050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pic>
        <p:nvPicPr>
          <p:cNvPr id="107" name="Picture 2" descr="CARVATAR">
            <a:extLst>
              <a:ext uri="{FF2B5EF4-FFF2-40B4-BE49-F238E27FC236}">
                <a16:creationId xmlns:a16="http://schemas.microsoft.com/office/drawing/2014/main" id="{8340841D-2517-476D-91B2-803DA229852C}"/>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029703" y="2211047"/>
            <a:ext cx="844586" cy="423625"/>
          </a:xfrm>
          <a:prstGeom prst="rect">
            <a:avLst/>
          </a:prstGeom>
          <a:noFill/>
          <a:extLst>
            <a:ext uri="{909E8E84-426E-40DD-AFC4-6F175D3DCCD1}">
              <a14:hiddenFill xmlns:a14="http://schemas.microsoft.com/office/drawing/2010/main">
                <a:solidFill>
                  <a:srgbClr val="FFFFFF"/>
                </a:solidFill>
              </a14:hiddenFill>
            </a:ext>
          </a:extLst>
        </p:spPr>
      </p:pic>
      <p:pic>
        <p:nvPicPr>
          <p:cNvPr id="108" name="그래픽 107" descr="자동차">
            <a:extLst>
              <a:ext uri="{FF2B5EF4-FFF2-40B4-BE49-F238E27FC236}">
                <a16:creationId xmlns:a16="http://schemas.microsoft.com/office/drawing/2014/main" id="{C7B891DC-BC16-4D83-9545-3A215C8C5F16}"/>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233260" y="1523999"/>
            <a:ext cx="534216" cy="534216"/>
          </a:xfrm>
          <a:prstGeom prst="rect">
            <a:avLst/>
          </a:prstGeom>
        </p:spPr>
      </p:pic>
      <p:pic>
        <p:nvPicPr>
          <p:cNvPr id="109" name="그래픽 108" descr="비행기">
            <a:extLst>
              <a:ext uri="{FF2B5EF4-FFF2-40B4-BE49-F238E27FC236}">
                <a16:creationId xmlns:a16="http://schemas.microsoft.com/office/drawing/2014/main" id="{89B614F2-CEAC-44B1-9438-7AA34EC4CD50}"/>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9233260" y="2174240"/>
            <a:ext cx="455183" cy="455183"/>
          </a:xfrm>
          <a:prstGeom prst="rect">
            <a:avLst/>
          </a:prstGeom>
        </p:spPr>
      </p:pic>
      <p:pic>
        <p:nvPicPr>
          <p:cNvPr id="110" name="그래픽 109" descr="로켓">
            <a:extLst>
              <a:ext uri="{FF2B5EF4-FFF2-40B4-BE49-F238E27FC236}">
                <a16:creationId xmlns:a16="http://schemas.microsoft.com/office/drawing/2014/main" id="{0D6E3AF8-7A16-486E-BB55-4D0FD2A43E44}"/>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9233260" y="2745447"/>
            <a:ext cx="423625" cy="423625"/>
          </a:xfrm>
          <a:prstGeom prst="rect">
            <a:avLst/>
          </a:prstGeom>
        </p:spPr>
      </p:pic>
      <p:cxnSp>
        <p:nvCxnSpPr>
          <p:cNvPr id="111" name="직선 화살표 연결선 110">
            <a:extLst>
              <a:ext uri="{FF2B5EF4-FFF2-40B4-BE49-F238E27FC236}">
                <a16:creationId xmlns:a16="http://schemas.microsoft.com/office/drawing/2014/main" id="{797220FF-2642-4794-BA58-D2BBAE271F09}"/>
              </a:ext>
            </a:extLst>
          </p:cNvPr>
          <p:cNvCxnSpPr>
            <a:cxnSpLocks/>
            <a:stCxn id="93" idx="6"/>
          </p:cNvCxnSpPr>
          <p:nvPr/>
        </p:nvCxnSpPr>
        <p:spPr>
          <a:xfrm>
            <a:off x="8460361" y="1827643"/>
            <a:ext cx="406419"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직선 화살표 연결선 111">
            <a:extLst>
              <a:ext uri="{FF2B5EF4-FFF2-40B4-BE49-F238E27FC236}">
                <a16:creationId xmlns:a16="http://schemas.microsoft.com/office/drawing/2014/main" id="{CBBCD5B5-B51A-405C-94B4-0E781A644F6F}"/>
              </a:ext>
            </a:extLst>
          </p:cNvPr>
          <p:cNvCxnSpPr>
            <a:cxnSpLocks/>
          </p:cNvCxnSpPr>
          <p:nvPr/>
        </p:nvCxnSpPr>
        <p:spPr>
          <a:xfrm>
            <a:off x="8460361" y="2398829"/>
            <a:ext cx="406419"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직선 화살표 연결선 112">
            <a:extLst>
              <a:ext uri="{FF2B5EF4-FFF2-40B4-BE49-F238E27FC236}">
                <a16:creationId xmlns:a16="http://schemas.microsoft.com/office/drawing/2014/main" id="{D05E4280-3518-45CA-92DE-F2EE1558F1DA}"/>
              </a:ext>
            </a:extLst>
          </p:cNvPr>
          <p:cNvCxnSpPr>
            <a:cxnSpLocks/>
          </p:cNvCxnSpPr>
          <p:nvPr/>
        </p:nvCxnSpPr>
        <p:spPr>
          <a:xfrm>
            <a:off x="8460361" y="2965834"/>
            <a:ext cx="406419"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4" name="TextBox 113">
            <a:extLst>
              <a:ext uri="{FF2B5EF4-FFF2-40B4-BE49-F238E27FC236}">
                <a16:creationId xmlns:a16="http://schemas.microsoft.com/office/drawing/2014/main" id="{45EE8F6F-1F2C-4D08-B80D-86316CCE92CC}"/>
              </a:ext>
            </a:extLst>
          </p:cNvPr>
          <p:cNvSpPr txBox="1"/>
          <p:nvPr/>
        </p:nvSpPr>
        <p:spPr>
          <a:xfrm>
            <a:off x="8841525" y="1700036"/>
            <a:ext cx="439544" cy="276999"/>
          </a:xfrm>
          <a:prstGeom prst="rect">
            <a:avLst/>
          </a:prstGeom>
          <a:noFill/>
        </p:spPr>
        <p:txBody>
          <a:bodyPr wrap="none" rtlCol="0">
            <a:spAutoFit/>
          </a:bodyPr>
          <a:lstStyle/>
          <a:p>
            <a:pPr algn="l"/>
            <a:r>
              <a:rPr lang="en-US" altLang="ko-KR" sz="1200">
                <a:solidFill>
                  <a:schemeClr val="tx1"/>
                </a:solidFill>
                <a:latin typeface="Consolas" panose="020B0609020204030204" pitchFamily="49" charset="0"/>
              </a:rPr>
              <a:t>0.5</a:t>
            </a:r>
            <a:endParaRPr lang="ko-KR" altLang="en-US" sz="1200">
              <a:solidFill>
                <a:schemeClr val="tx1"/>
              </a:solidFill>
              <a:latin typeface="Consolas" panose="020B0609020204030204" pitchFamily="49" charset="0"/>
            </a:endParaRPr>
          </a:p>
        </p:txBody>
      </p:sp>
      <p:sp>
        <p:nvSpPr>
          <p:cNvPr id="115" name="TextBox 114">
            <a:extLst>
              <a:ext uri="{FF2B5EF4-FFF2-40B4-BE49-F238E27FC236}">
                <a16:creationId xmlns:a16="http://schemas.microsoft.com/office/drawing/2014/main" id="{CAE44A86-50E0-49D2-A9CB-3D1AC250FC6C}"/>
              </a:ext>
            </a:extLst>
          </p:cNvPr>
          <p:cNvSpPr txBox="1"/>
          <p:nvPr/>
        </p:nvSpPr>
        <p:spPr>
          <a:xfrm>
            <a:off x="8841525" y="2268262"/>
            <a:ext cx="439544" cy="276999"/>
          </a:xfrm>
          <a:prstGeom prst="rect">
            <a:avLst/>
          </a:prstGeom>
          <a:noFill/>
        </p:spPr>
        <p:txBody>
          <a:bodyPr wrap="none" rtlCol="0">
            <a:spAutoFit/>
          </a:bodyPr>
          <a:lstStyle/>
          <a:p>
            <a:pPr algn="l"/>
            <a:r>
              <a:rPr lang="en-US" altLang="ko-KR" sz="1200">
                <a:solidFill>
                  <a:schemeClr val="tx1"/>
                </a:solidFill>
                <a:latin typeface="Consolas" panose="020B0609020204030204" pitchFamily="49" charset="0"/>
              </a:rPr>
              <a:t>0.2</a:t>
            </a:r>
            <a:endParaRPr lang="ko-KR" altLang="en-US" sz="1200">
              <a:solidFill>
                <a:schemeClr val="tx1"/>
              </a:solidFill>
              <a:latin typeface="Consolas" panose="020B0609020204030204" pitchFamily="49" charset="0"/>
            </a:endParaRPr>
          </a:p>
        </p:txBody>
      </p:sp>
      <p:sp>
        <p:nvSpPr>
          <p:cNvPr id="116" name="TextBox 115">
            <a:extLst>
              <a:ext uri="{FF2B5EF4-FFF2-40B4-BE49-F238E27FC236}">
                <a16:creationId xmlns:a16="http://schemas.microsoft.com/office/drawing/2014/main" id="{C9F266A8-1133-4C61-AD88-20736A143FAF}"/>
              </a:ext>
            </a:extLst>
          </p:cNvPr>
          <p:cNvSpPr txBox="1"/>
          <p:nvPr/>
        </p:nvSpPr>
        <p:spPr>
          <a:xfrm>
            <a:off x="8841525" y="2848532"/>
            <a:ext cx="439544" cy="276999"/>
          </a:xfrm>
          <a:prstGeom prst="rect">
            <a:avLst/>
          </a:prstGeom>
          <a:noFill/>
        </p:spPr>
        <p:txBody>
          <a:bodyPr wrap="none" rtlCol="0">
            <a:spAutoFit/>
          </a:bodyPr>
          <a:lstStyle/>
          <a:p>
            <a:pPr algn="l"/>
            <a:r>
              <a:rPr lang="en-US" altLang="ko-KR" sz="1200">
                <a:solidFill>
                  <a:schemeClr val="tx1"/>
                </a:solidFill>
                <a:latin typeface="Consolas" panose="020B0609020204030204" pitchFamily="49" charset="0"/>
              </a:rPr>
              <a:t>0.1</a:t>
            </a:r>
            <a:endParaRPr lang="ko-KR" altLang="en-US" sz="12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5E27BE4A-239E-4756-9632-C291D7AD9B5E}"/>
                  </a:ext>
                </a:extLst>
              </p:cNvPr>
              <p:cNvSpPr txBox="1"/>
              <p:nvPr/>
            </p:nvSpPr>
            <p:spPr>
              <a:xfrm>
                <a:off x="3968267" y="4784263"/>
                <a:ext cx="2963306" cy="480196"/>
              </a:xfrm>
              <a:prstGeom prst="rect">
                <a:avLst/>
              </a:prstGeom>
              <a:noFill/>
            </p:spPr>
            <p:txBody>
              <a:bodyPr wrap="square" lIns="0" tIns="0" rIns="0" bIns="0" rtlCol="0">
                <a:spAutoFit/>
              </a:bodyPr>
              <a:lstStyle/>
              <a:p>
                <a14:m>
                  <m:oMath xmlns:m="http://schemas.openxmlformats.org/officeDocument/2006/math">
                    <m:acc>
                      <m:accPr>
                        <m:chr m:val="̂"/>
                        <m:ctrlPr>
                          <a:rPr lang="en-US" altLang="ko-KR" sz="2000" i="1">
                            <a:solidFill>
                              <a:schemeClr val="tx1"/>
                            </a:solidFill>
                            <a:latin typeface="Cambria Math" panose="02040503050406030204" pitchFamily="18" charset="0"/>
                          </a:rPr>
                        </m:ctrlPr>
                      </m:accPr>
                      <m:e>
                        <m:r>
                          <m:rPr>
                            <m:sty m:val="p"/>
                          </m:rPr>
                          <a:rPr lang="en-US" altLang="ko-KR" sz="2000" i="1">
                            <a:solidFill>
                              <a:schemeClr val="tx1"/>
                            </a:solidFill>
                            <a:latin typeface="Cambria Math" panose="02040503050406030204" pitchFamily="18" charset="0"/>
                          </a:rPr>
                          <m:t>y</m:t>
                        </m:r>
                      </m:e>
                    </m:acc>
                    <m:r>
                      <a:rPr lang="en-US" altLang="ko-KR" sz="2000" i="1">
                        <a:solidFill>
                          <a:schemeClr val="tx1"/>
                        </a:solidFill>
                        <a:latin typeface="Cambria Math" panose="02040503050406030204" pitchFamily="18" charset="0"/>
                      </a:rPr>
                      <m:t>=</m:t>
                    </m:r>
                    <m:f>
                      <m:fPr>
                        <m:ctrlPr>
                          <a:rPr lang="en-US" altLang="ko-KR" sz="2000" i="1" smtClean="0">
                            <a:solidFill>
                              <a:schemeClr val="tx1"/>
                            </a:solidFill>
                            <a:latin typeface="Cambria Math" panose="02040503050406030204" pitchFamily="18" charset="0"/>
                          </a:rPr>
                        </m:ctrlPr>
                      </m:fPr>
                      <m:num>
                        <m:sSup>
                          <m:sSupPr>
                            <m:ctrlPr>
                              <a:rPr lang="en-US" altLang="ko-KR" sz="2000" i="1" smtClean="0">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−1.39</m:t>
                            </m:r>
                          </m:sup>
                        </m:sSup>
                      </m:num>
                      <m:den>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0.00</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−1.39</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−2.20</m:t>
                            </m:r>
                          </m:sup>
                        </m:sSup>
                      </m:den>
                    </m:f>
                  </m:oMath>
                </a14:m>
                <a:r>
                  <a:rPr lang="en-US" altLang="ko-KR" sz="2000">
                    <a:solidFill>
                      <a:schemeClr val="tx1"/>
                    </a:solidFill>
                  </a:rPr>
                  <a:t> </a:t>
                </a:r>
                <a14:m>
                  <m:oMath xmlns:m="http://schemas.openxmlformats.org/officeDocument/2006/math">
                    <m:r>
                      <a:rPr lang="en-US" altLang="ko-KR" i="1">
                        <a:solidFill>
                          <a:schemeClr val="tx1"/>
                        </a:solidFill>
                        <a:latin typeface="Cambria Math" panose="02040503050406030204" pitchFamily="18" charset="0"/>
                        <a:ea typeface="Cambria Math" panose="02040503050406030204" pitchFamily="18" charset="0"/>
                      </a:rPr>
                      <m:t>= </m:t>
                    </m:r>
                    <m:r>
                      <a:rPr lang="en-US" altLang="ko-KR" i="1" smtClean="0">
                        <a:solidFill>
                          <a:schemeClr val="tx1"/>
                        </a:solidFill>
                        <a:latin typeface="Cambria Math" panose="02040503050406030204" pitchFamily="18" charset="0"/>
                        <a:ea typeface="Cambria Math" panose="02040503050406030204" pitchFamily="18" charset="0"/>
                      </a:rPr>
                      <m:t>0.</m:t>
                    </m:r>
                    <m:r>
                      <a:rPr lang="en-US" altLang="ko-KR" i="1">
                        <a:solidFill>
                          <a:schemeClr val="tx1"/>
                        </a:solidFill>
                        <a:latin typeface="Cambria Math" panose="02040503050406030204" pitchFamily="18" charset="0"/>
                        <a:ea typeface="Cambria Math" panose="02040503050406030204" pitchFamily="18" charset="0"/>
                      </a:rPr>
                      <m:t>18</m:t>
                    </m:r>
                  </m:oMath>
                </a14:m>
                <a:endParaRPr lang="ko-KR" altLang="en-US" sz="2000">
                  <a:solidFill>
                    <a:schemeClr val="tx1"/>
                  </a:solidFill>
                  <a:latin typeface="Consolas" panose="020B0609020204030204" pitchFamily="49" charset="0"/>
                </a:endParaRPr>
              </a:p>
            </p:txBody>
          </p:sp>
        </mc:Choice>
        <mc:Fallback xmlns="">
          <p:sp>
            <p:nvSpPr>
              <p:cNvPr id="44" name="TextBox 43">
                <a:extLst>
                  <a:ext uri="{FF2B5EF4-FFF2-40B4-BE49-F238E27FC236}">
                    <a16:creationId xmlns:a16="http://schemas.microsoft.com/office/drawing/2014/main" id="{5E27BE4A-239E-4756-9632-C291D7AD9B5E}"/>
                  </a:ext>
                </a:extLst>
              </p:cNvPr>
              <p:cNvSpPr txBox="1">
                <a:spLocks noRot="1" noChangeAspect="1" noMove="1" noResize="1" noEditPoints="1" noAdjustHandles="1" noChangeArrowheads="1" noChangeShapeType="1" noTextEdit="1"/>
              </p:cNvSpPr>
              <p:nvPr/>
            </p:nvSpPr>
            <p:spPr>
              <a:xfrm>
                <a:off x="3968267" y="4784263"/>
                <a:ext cx="2963306" cy="480196"/>
              </a:xfrm>
              <a:prstGeom prst="rect">
                <a:avLst/>
              </a:prstGeom>
              <a:blipFill>
                <a:blip r:embed="rId1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C4E16375-F3DD-4C3E-9698-A628D2A3D1F4}"/>
                  </a:ext>
                </a:extLst>
              </p:cNvPr>
              <p:cNvSpPr txBox="1"/>
              <p:nvPr/>
            </p:nvSpPr>
            <p:spPr>
              <a:xfrm>
                <a:off x="7293877" y="4790413"/>
                <a:ext cx="2963306" cy="480068"/>
              </a:xfrm>
              <a:prstGeom prst="rect">
                <a:avLst/>
              </a:prstGeom>
              <a:noFill/>
            </p:spPr>
            <p:txBody>
              <a:bodyPr wrap="square" lIns="0" tIns="0" rIns="0" bIns="0" rtlCol="0">
                <a:spAutoFit/>
              </a:bodyPr>
              <a:lstStyle/>
              <a:p>
                <a14:m>
                  <m:oMath xmlns:m="http://schemas.openxmlformats.org/officeDocument/2006/math">
                    <m:acc>
                      <m:accPr>
                        <m:chr m:val="̂"/>
                        <m:ctrlPr>
                          <a:rPr lang="en-US" altLang="ko-KR" sz="2000" i="1">
                            <a:solidFill>
                              <a:schemeClr val="tx1"/>
                            </a:solidFill>
                            <a:latin typeface="Cambria Math" panose="02040503050406030204" pitchFamily="18" charset="0"/>
                          </a:rPr>
                        </m:ctrlPr>
                      </m:accPr>
                      <m:e>
                        <m:r>
                          <m:rPr>
                            <m:sty m:val="p"/>
                          </m:rPr>
                          <a:rPr lang="en-US" altLang="ko-KR" sz="2000" i="1">
                            <a:solidFill>
                              <a:schemeClr val="tx1"/>
                            </a:solidFill>
                            <a:latin typeface="Cambria Math" panose="02040503050406030204" pitchFamily="18" charset="0"/>
                          </a:rPr>
                          <m:t>y</m:t>
                        </m:r>
                      </m:e>
                    </m:acc>
                    <m:r>
                      <a:rPr lang="en-US" altLang="ko-KR" sz="2000" i="1">
                        <a:solidFill>
                          <a:schemeClr val="tx1"/>
                        </a:solidFill>
                        <a:latin typeface="Cambria Math" panose="02040503050406030204" pitchFamily="18" charset="0"/>
                      </a:rPr>
                      <m:t>=</m:t>
                    </m:r>
                    <m:f>
                      <m:fPr>
                        <m:ctrlPr>
                          <a:rPr lang="en-US" altLang="ko-KR" sz="2000" i="1" smtClean="0">
                            <a:solidFill>
                              <a:schemeClr val="tx1"/>
                            </a:solidFill>
                            <a:latin typeface="Cambria Math" panose="02040503050406030204" pitchFamily="18" charset="0"/>
                          </a:rPr>
                        </m:ctrlPr>
                      </m:fPr>
                      <m:num>
                        <m:sSup>
                          <m:sSupPr>
                            <m:ctrlPr>
                              <a:rPr lang="en-US" altLang="ko-KR" sz="2000" i="1" smtClean="0">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−2.20</m:t>
                            </m:r>
                          </m:sup>
                        </m:sSup>
                      </m:num>
                      <m:den>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0.00</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−1.39</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−2.20</m:t>
                            </m:r>
                          </m:sup>
                        </m:sSup>
                      </m:den>
                    </m:f>
                  </m:oMath>
                </a14:m>
                <a:r>
                  <a:rPr lang="en-US" altLang="ko-KR" sz="2000">
                    <a:solidFill>
                      <a:schemeClr val="tx1"/>
                    </a:solidFill>
                  </a:rPr>
                  <a:t> </a:t>
                </a:r>
                <a14:m>
                  <m:oMath xmlns:m="http://schemas.openxmlformats.org/officeDocument/2006/math">
                    <m:r>
                      <a:rPr lang="en-US" altLang="ko-KR" i="1">
                        <a:solidFill>
                          <a:schemeClr val="tx1"/>
                        </a:solidFill>
                        <a:latin typeface="Cambria Math" panose="02040503050406030204" pitchFamily="18" charset="0"/>
                        <a:ea typeface="Cambria Math" panose="02040503050406030204" pitchFamily="18" charset="0"/>
                      </a:rPr>
                      <m:t>= </m:t>
                    </m:r>
                    <m:r>
                      <a:rPr lang="en-US" altLang="ko-KR" i="1" smtClean="0">
                        <a:solidFill>
                          <a:schemeClr val="tx1"/>
                        </a:solidFill>
                        <a:latin typeface="Cambria Math" panose="02040503050406030204" pitchFamily="18" charset="0"/>
                        <a:ea typeface="Cambria Math" panose="02040503050406030204" pitchFamily="18" charset="0"/>
                      </a:rPr>
                      <m:t>0.</m:t>
                    </m:r>
                    <m:r>
                      <a:rPr lang="en-US" altLang="ko-KR" i="1">
                        <a:solidFill>
                          <a:schemeClr val="tx1"/>
                        </a:solidFill>
                        <a:latin typeface="Cambria Math" panose="02040503050406030204" pitchFamily="18" charset="0"/>
                        <a:ea typeface="Cambria Math" panose="02040503050406030204" pitchFamily="18" charset="0"/>
                      </a:rPr>
                      <m:t>08</m:t>
                    </m:r>
                  </m:oMath>
                </a14:m>
                <a:endParaRPr lang="ko-KR" altLang="en-US" sz="2000">
                  <a:solidFill>
                    <a:schemeClr val="tx1"/>
                  </a:solidFill>
                  <a:latin typeface="Consolas" panose="020B0609020204030204" pitchFamily="49" charset="0"/>
                </a:endParaRPr>
              </a:p>
            </p:txBody>
          </p:sp>
        </mc:Choice>
        <mc:Fallback xmlns="">
          <p:sp>
            <p:nvSpPr>
              <p:cNvPr id="45" name="TextBox 44">
                <a:extLst>
                  <a:ext uri="{FF2B5EF4-FFF2-40B4-BE49-F238E27FC236}">
                    <a16:creationId xmlns:a16="http://schemas.microsoft.com/office/drawing/2014/main" id="{C4E16375-F3DD-4C3E-9698-A628D2A3D1F4}"/>
                  </a:ext>
                </a:extLst>
              </p:cNvPr>
              <p:cNvSpPr txBox="1">
                <a:spLocks noRot="1" noChangeAspect="1" noMove="1" noResize="1" noEditPoints="1" noAdjustHandles="1" noChangeArrowheads="1" noChangeShapeType="1" noTextEdit="1"/>
              </p:cNvSpPr>
              <p:nvPr/>
            </p:nvSpPr>
            <p:spPr>
              <a:xfrm>
                <a:off x="7293877" y="4790413"/>
                <a:ext cx="2963306" cy="480068"/>
              </a:xfrm>
              <a:prstGeom prst="rect">
                <a:avLst/>
              </a:prstGeom>
              <a:blipFill>
                <a:blip r:embed="rId17"/>
                <a:stretch>
                  <a:fillRect l="-206"/>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395927495"/>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117" name="TextBox 116">
            <a:extLst>
              <a:ext uri="{FF2B5EF4-FFF2-40B4-BE49-F238E27FC236}">
                <a16:creationId xmlns:a16="http://schemas.microsoft.com/office/drawing/2014/main" id="{80FBD208-39E0-4827-8CB7-396BC7D9B7C2}"/>
              </a:ext>
            </a:extLst>
          </p:cNvPr>
          <p:cNvSpPr txBox="1"/>
          <p:nvPr/>
        </p:nvSpPr>
        <p:spPr>
          <a:xfrm>
            <a:off x="1373846" y="1257394"/>
            <a:ext cx="2989921"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크로스 엔트로피 손실 함수</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C866E7D-90A7-4277-906E-A5F2A7831301}"/>
                  </a:ext>
                </a:extLst>
              </p:cNvPr>
              <p:cNvSpPr txBox="1"/>
              <p:nvPr/>
            </p:nvSpPr>
            <p:spPr>
              <a:xfrm>
                <a:off x="750467" y="1816555"/>
                <a:ext cx="8575937" cy="100822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chemeClr val="tx1"/>
                          </a:solidFill>
                          <a:latin typeface="Cambria Math" panose="02040503050406030204" pitchFamily="18" charset="0"/>
                        </a:rPr>
                        <m:t>L</m:t>
                      </m:r>
                      <m:r>
                        <a:rPr lang="en-US" altLang="ko-KR" sz="2400" i="1">
                          <a:solidFill>
                            <a:schemeClr val="tx1"/>
                          </a:solidFill>
                          <a:latin typeface="Cambria Math" panose="02040503050406030204" pitchFamily="18" charset="0"/>
                        </a:rPr>
                        <m:t>=</m:t>
                      </m:r>
                      <m:r>
                        <a:rPr lang="en-US" altLang="ko-KR" sz="2400" i="1" smtClean="0">
                          <a:solidFill>
                            <a:schemeClr val="tx1"/>
                          </a:solidFill>
                          <a:latin typeface="Cambria Math" panose="02040503050406030204" pitchFamily="18" charset="0"/>
                          <a:ea typeface="Cambria Math" panose="02040503050406030204" pitchFamily="18" charset="0"/>
                        </a:rPr>
                        <m:t>−</m:t>
                      </m:r>
                      <m:nary>
                        <m:naryPr>
                          <m:chr m:val="∑"/>
                          <m:ctrlPr>
                            <a:rPr lang="en-US" altLang="ko-KR" sz="2400" i="1" smtClean="0">
                              <a:solidFill>
                                <a:schemeClr val="tx1"/>
                              </a:solidFill>
                              <a:latin typeface="Cambria Math" panose="02040503050406030204" pitchFamily="18" charset="0"/>
                            </a:rPr>
                          </m:ctrlPr>
                        </m:naryPr>
                        <m:sub>
                          <m:r>
                            <m:rPr>
                              <m:sty m:val="p"/>
                              <m:brk m:alnAt="23"/>
                            </m:rPr>
                            <a:rPr lang="en-US" altLang="ko-KR" sz="2400" i="1">
                              <a:solidFill>
                                <a:schemeClr val="tx1"/>
                              </a:solidFill>
                              <a:latin typeface="Cambria Math" panose="02040503050406030204" pitchFamily="18" charset="0"/>
                            </a:rPr>
                            <m:t>c</m:t>
                          </m:r>
                          <m:r>
                            <a:rPr lang="en-US" altLang="ko-KR" sz="2400" i="1">
                              <a:solidFill>
                                <a:schemeClr val="tx1"/>
                              </a:solidFill>
                              <a:latin typeface="Cambria Math" panose="02040503050406030204" pitchFamily="18" charset="0"/>
                            </a:rPr>
                            <m:t>=1</m:t>
                          </m:r>
                        </m:sub>
                        <m:sup>
                          <m:r>
                            <m:rPr>
                              <m:sty m:val="p"/>
                            </m:rPr>
                            <a:rPr lang="en-US" altLang="ko-KR" sz="2400" i="1">
                              <a:solidFill>
                                <a:schemeClr val="tx1"/>
                              </a:solidFill>
                              <a:latin typeface="Cambria Math" panose="02040503050406030204" pitchFamily="18" charset="0"/>
                            </a:rPr>
                            <m:t>c</m:t>
                          </m:r>
                        </m:sup>
                        <m:e>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y</m:t>
                              </m:r>
                            </m:e>
                            <m:sub>
                              <m:r>
                                <m:rPr>
                                  <m:sty m:val="p"/>
                                </m:rPr>
                                <a:rPr lang="en-US" altLang="ko-KR" sz="2400" i="1">
                                  <a:solidFill>
                                    <a:schemeClr val="tx1"/>
                                  </a:solidFill>
                                  <a:latin typeface="Cambria Math" panose="02040503050406030204" pitchFamily="18" charset="0"/>
                                </a:rPr>
                                <m:t>c</m:t>
                              </m:r>
                            </m:sub>
                          </m:sSub>
                          <m:r>
                            <m:rPr>
                              <m:sty m:val="p"/>
                            </m:rPr>
                            <a:rPr lang="en-US" altLang="ko-KR" sz="2400" i="1">
                              <a:solidFill>
                                <a:schemeClr val="tx1"/>
                              </a:solidFill>
                              <a:latin typeface="Cambria Math" panose="02040503050406030204" pitchFamily="18" charset="0"/>
                            </a:rPr>
                            <m:t>log</m:t>
                          </m:r>
                          <m:r>
                            <a:rPr lang="en-US" altLang="ko-KR" sz="2400" i="1">
                              <a:solidFill>
                                <a:schemeClr val="tx1"/>
                              </a:solidFill>
                              <a:latin typeface="Cambria Math" panose="02040503050406030204" pitchFamily="18" charset="0"/>
                            </a:rPr>
                            <m:t>(</m:t>
                          </m:r>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m:rPr>
                                  <m:sty m:val="p"/>
                                </m:rPr>
                                <a:rPr lang="en-US" altLang="ko-KR" sz="2400" i="1">
                                  <a:solidFill>
                                    <a:schemeClr val="tx1"/>
                                  </a:solidFill>
                                  <a:latin typeface="Cambria Math" panose="02040503050406030204" pitchFamily="18" charset="0"/>
                                </a:rPr>
                                <m:t>c</m:t>
                              </m:r>
                            </m:sub>
                          </m:sSub>
                          <m:r>
                            <a:rPr lang="en-US" altLang="ko-KR" sz="2400" i="1">
                              <a:solidFill>
                                <a:schemeClr val="tx1"/>
                              </a:solidFill>
                              <a:latin typeface="Cambria Math" panose="02040503050406030204" pitchFamily="18" charset="0"/>
                            </a:rPr>
                            <m:t>)</m:t>
                          </m:r>
                          <m:r>
                            <a:rPr lang="en-US" altLang="ko-KR" sz="2400" i="1" smtClean="0">
                              <a:solidFill>
                                <a:schemeClr val="tx1"/>
                              </a:solidFill>
                              <a:latin typeface="Cambria Math" panose="02040503050406030204" pitchFamily="18" charset="0"/>
                            </a:rPr>
                            <m:t>=</m:t>
                          </m:r>
                          <m:r>
                            <a:rPr lang="en-US" altLang="ko-KR" sz="2400" i="1" smtClean="0">
                              <a:solidFill>
                                <a:schemeClr val="tx1"/>
                              </a:solidFill>
                              <a:latin typeface="Cambria Math" panose="02040503050406030204" pitchFamily="18" charset="0"/>
                              <a:ea typeface="Cambria Math" panose="02040503050406030204" pitchFamily="18" charset="0"/>
                            </a:rPr>
                            <m:t>−</m:t>
                          </m:r>
                          <m:r>
                            <a:rPr lang="en-US" altLang="ko-KR" sz="2400" i="1">
                              <a:solidFill>
                                <a:schemeClr val="tx1"/>
                              </a:solidFill>
                              <a:latin typeface="Cambria Math" panose="02040503050406030204" pitchFamily="18" charset="0"/>
                              <a:ea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y</m:t>
                              </m:r>
                            </m:e>
                            <m:sub>
                              <m:r>
                                <a:rPr lang="en-US" altLang="ko-KR" sz="2400" i="1">
                                  <a:solidFill>
                                    <a:schemeClr val="tx1"/>
                                  </a:solidFill>
                                  <a:latin typeface="Cambria Math" panose="02040503050406030204" pitchFamily="18" charset="0"/>
                                </a:rPr>
                                <m:t>1</m:t>
                              </m:r>
                            </m:sub>
                          </m:sSub>
                          <m:r>
                            <m:rPr>
                              <m:sty m:val="p"/>
                            </m:rPr>
                            <a:rPr lang="en-US" altLang="ko-KR" sz="2400" i="1">
                              <a:solidFill>
                                <a:schemeClr val="tx1"/>
                              </a:solidFill>
                              <a:latin typeface="Cambria Math" panose="02040503050406030204" pitchFamily="18" charset="0"/>
                            </a:rPr>
                            <m:t>log</m:t>
                          </m:r>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1</m:t>
                              </m:r>
                            </m:sub>
                          </m:sSub>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y</m:t>
                              </m:r>
                            </m:e>
                            <m:sub>
                              <m:r>
                                <a:rPr lang="en-US" altLang="ko-KR" sz="2400" i="1">
                                  <a:solidFill>
                                    <a:schemeClr val="tx1"/>
                                  </a:solidFill>
                                  <a:latin typeface="Cambria Math" panose="02040503050406030204" pitchFamily="18" charset="0"/>
                                </a:rPr>
                                <m:t>2</m:t>
                              </m:r>
                            </m:sub>
                          </m:sSub>
                          <m:r>
                            <m:rPr>
                              <m:sty m:val="p"/>
                            </m:rPr>
                            <a:rPr lang="en-US" altLang="ko-KR" sz="2400" i="1">
                              <a:solidFill>
                                <a:schemeClr val="tx1"/>
                              </a:solidFill>
                              <a:latin typeface="Cambria Math" panose="02040503050406030204" pitchFamily="18" charset="0"/>
                            </a:rPr>
                            <m:t>log</m:t>
                          </m:r>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2</m:t>
                              </m:r>
                            </m:sub>
                          </m:sSub>
                          <m:r>
                            <a:rPr lang="en-US" altLang="ko-KR" sz="2400" i="1">
                              <a:solidFill>
                                <a:schemeClr val="tx1"/>
                              </a:solidFill>
                              <a:latin typeface="Cambria Math" panose="02040503050406030204" pitchFamily="18" charset="0"/>
                            </a:rPr>
                            <m:t>)+</m:t>
                          </m:r>
                          <m:r>
                            <a:rPr lang="en-US" altLang="ko-KR" sz="2400" i="1" smtClean="0">
                              <a:solidFill>
                                <a:schemeClr val="tx1"/>
                              </a:solidFill>
                              <a:latin typeface="Cambria Math" panose="02040503050406030204" pitchFamily="18" charset="0"/>
                            </a:rPr>
                            <m:t>⋯</m:t>
                          </m:r>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y</m:t>
                              </m:r>
                            </m:e>
                            <m:sub>
                              <m:r>
                                <m:rPr>
                                  <m:sty m:val="p"/>
                                </m:rPr>
                                <a:rPr lang="en-US" altLang="ko-KR" sz="2400" i="1">
                                  <a:solidFill>
                                    <a:schemeClr val="tx1"/>
                                  </a:solidFill>
                                  <a:latin typeface="Cambria Math" panose="02040503050406030204" pitchFamily="18" charset="0"/>
                                </a:rPr>
                                <m:t>c</m:t>
                              </m:r>
                            </m:sub>
                          </m:sSub>
                          <m:r>
                            <m:rPr>
                              <m:sty m:val="p"/>
                            </m:rPr>
                            <a:rPr lang="en-US" altLang="ko-KR" sz="2400" i="1">
                              <a:solidFill>
                                <a:schemeClr val="tx1"/>
                              </a:solidFill>
                              <a:latin typeface="Cambria Math" panose="02040503050406030204" pitchFamily="18" charset="0"/>
                            </a:rPr>
                            <m:t>log</m:t>
                          </m:r>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m:rPr>
                                  <m:sty m:val="p"/>
                                </m:rPr>
                                <a:rPr lang="en-US" altLang="ko-KR" sz="2400" i="1">
                                  <a:solidFill>
                                    <a:schemeClr val="tx1"/>
                                  </a:solidFill>
                                  <a:latin typeface="Cambria Math" panose="02040503050406030204" pitchFamily="18" charset="0"/>
                                </a:rPr>
                                <m:t>c</m:t>
                              </m:r>
                            </m:sub>
                          </m:sSub>
                          <m:r>
                            <a:rPr lang="en-US" altLang="ko-KR" sz="2400" i="1">
                              <a:solidFill>
                                <a:schemeClr val="tx1"/>
                              </a:solidFill>
                              <a:latin typeface="Cambria Math" panose="02040503050406030204" pitchFamily="18" charset="0"/>
                            </a:rPr>
                            <m:t>))</m:t>
                          </m:r>
                        </m:e>
                      </m:nary>
                    </m:oMath>
                  </m:oMathPara>
                </a14:m>
                <a:endParaRPr lang="ko-KR" altLang="en-US" sz="2400">
                  <a:solidFill>
                    <a:schemeClr val="tx1"/>
                  </a:solidFill>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AC866E7D-90A7-4277-906E-A5F2A7831301}"/>
                  </a:ext>
                </a:extLst>
              </p:cNvPr>
              <p:cNvSpPr txBox="1">
                <a:spLocks noRot="1" noChangeAspect="1" noMove="1" noResize="1" noEditPoints="1" noAdjustHandles="1" noChangeArrowheads="1" noChangeShapeType="1" noTextEdit="1"/>
              </p:cNvSpPr>
              <p:nvPr/>
            </p:nvSpPr>
            <p:spPr>
              <a:xfrm>
                <a:off x="750467" y="1816555"/>
                <a:ext cx="8575937" cy="1008225"/>
              </a:xfrm>
              <a:prstGeom prst="rect">
                <a:avLst/>
              </a:prstGeom>
              <a:blipFill>
                <a:blip r:embed="rId3"/>
                <a:stretch>
                  <a:fillRect/>
                </a:stretch>
              </a:blipFill>
            </p:spPr>
            <p:txBody>
              <a:bodyPr/>
              <a:lstStyle/>
              <a:p>
                <a:r>
                  <a:rPr lang="ko-KR" altLang="en-US">
                    <a:noFill/>
                  </a:rPr>
                  <a:t> </a:t>
                </a:r>
              </a:p>
            </p:txBody>
          </p:sp>
        </mc:Fallback>
      </mc:AlternateContent>
      <p:sp>
        <p:nvSpPr>
          <p:cNvPr id="31" name="TextBox 30">
            <a:extLst>
              <a:ext uri="{FF2B5EF4-FFF2-40B4-BE49-F238E27FC236}">
                <a16:creationId xmlns:a16="http://schemas.microsoft.com/office/drawing/2014/main" id="{0CCB37FB-3F5C-43AF-95FF-E3E95C708182}"/>
              </a:ext>
            </a:extLst>
          </p:cNvPr>
          <p:cNvSpPr txBox="1"/>
          <p:nvPr/>
        </p:nvSpPr>
        <p:spPr>
          <a:xfrm>
            <a:off x="1373846" y="3364718"/>
            <a:ext cx="3528530"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크로스 엔트로피 손실 함수 미분</a:t>
            </a:r>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A16BD6B7-69FF-450C-BC7A-1280F8FABE59}"/>
                  </a:ext>
                </a:extLst>
              </p:cNvPr>
              <p:cNvSpPr txBox="1"/>
              <p:nvPr/>
            </p:nvSpPr>
            <p:spPr>
              <a:xfrm>
                <a:off x="1785736" y="4136307"/>
                <a:ext cx="4689938" cy="686535"/>
              </a:xfrm>
              <a:prstGeom prst="rect">
                <a:avLst/>
              </a:prstGeom>
              <a:noFill/>
            </p:spPr>
            <p:txBody>
              <a:bodyPr wrap="none" lIns="0" tIns="0" rIns="0" bIns="0" rtlCol="0">
                <a:spAutoFit/>
              </a:bodyPr>
              <a:lstStyle/>
              <a:p>
                <a14:m>
                  <m:oMath xmlns:m="http://schemas.openxmlformats.org/officeDocument/2006/math">
                    <m:f>
                      <m:fPr>
                        <m:ctrlPr>
                          <a:rPr lang="en-US" altLang="ko-KR" sz="2800" i="1" smtClean="0">
                            <a:solidFill>
                              <a:schemeClr val="tx1"/>
                            </a:solidFill>
                            <a:latin typeface="Cambria Math" panose="02040503050406030204" pitchFamily="18" charset="0"/>
                          </a:rPr>
                        </m:ctrlPr>
                      </m:fPr>
                      <m:num>
                        <m:r>
                          <a:rPr lang="en-US" altLang="ko-KR" sz="2800" i="1" smtClean="0">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smtClean="0">
                            <a:solidFill>
                              <a:schemeClr val="tx1"/>
                            </a:solidFill>
                            <a:latin typeface="Cambria Math" panose="02040503050406030204" pitchFamily="18" charset="0"/>
                          </a:rPr>
                          <m:t>𝜕</m:t>
                        </m:r>
                        <m:sSub>
                          <m:sSubPr>
                            <m:ctrlPr>
                              <a:rPr lang="en-US" altLang="ko-KR" sz="2800" i="1" smtClean="0">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a:solidFill>
                          <a:schemeClr val="tx1"/>
                        </a:solidFill>
                        <a:latin typeface="Cambria Math" panose="02040503050406030204" pitchFamily="18" charset="0"/>
                      </a:rPr>
                      <m:t>=</m:t>
                    </m:r>
                  </m:oMath>
                </a14:m>
                <a:r>
                  <a:rPr lang="en-US" altLang="ko-KR" sz="2800">
                    <a:solidFill>
                      <a:schemeClr val="tx1"/>
                    </a:solidFill>
                  </a:rPr>
                  <a:t> </a:t>
                </a:r>
                <a14:m>
                  <m:oMath xmlns:m="http://schemas.openxmlformats.org/officeDocument/2006/math">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smtClean="0">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1</m:t>
                            </m:r>
                          </m:sub>
                        </m:sSub>
                      </m:den>
                    </m:f>
                  </m:oMath>
                </a14:m>
                <a:r>
                  <a:rPr lang="en-US" altLang="ko-KR" sz="2800">
                    <a:solidFill>
                      <a:schemeClr val="tx1"/>
                    </a:solidFill>
                  </a:rPr>
                  <a:t> </a:t>
                </a:r>
                <a14:m>
                  <m:oMath xmlns:m="http://schemas.openxmlformats.org/officeDocument/2006/math">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1</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smtClean="0">
                        <a:solidFill>
                          <a:schemeClr val="tx1"/>
                        </a:solidFill>
                        <a:latin typeface="Cambria Math" panose="02040503050406030204" pitchFamily="18" charset="0"/>
                        <a:ea typeface="Cambria Math" panose="02040503050406030204" pitchFamily="18" charset="0"/>
                      </a:rPr>
                      <m:t>+</m:t>
                    </m:r>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2</m:t>
                            </m:r>
                          </m:sub>
                        </m:sSub>
                      </m:den>
                    </m:f>
                  </m:oMath>
                </a14:m>
                <a:r>
                  <a:rPr lang="en-US" altLang="ko-KR" sz="2800">
                    <a:solidFill>
                      <a:schemeClr val="tx1"/>
                    </a:solidFill>
                  </a:rPr>
                  <a:t> </a:t>
                </a:r>
                <a14:m>
                  <m:oMath xmlns:m="http://schemas.openxmlformats.org/officeDocument/2006/math">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2</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smtClean="0">
                        <a:solidFill>
                          <a:schemeClr val="tx1"/>
                        </a:solidFill>
                        <a:latin typeface="Cambria Math" panose="02040503050406030204" pitchFamily="18" charset="0"/>
                        <a:ea typeface="Cambria Math" panose="02040503050406030204" pitchFamily="18" charset="0"/>
                      </a:rPr>
                      <m:t>+</m:t>
                    </m:r>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3</m:t>
                            </m:r>
                          </m:sub>
                        </m:sSub>
                      </m:den>
                    </m:f>
                  </m:oMath>
                </a14:m>
                <a:r>
                  <a:rPr lang="en-US" altLang="ko-KR" sz="2800">
                    <a:solidFill>
                      <a:schemeClr val="tx1"/>
                    </a:solidFill>
                  </a:rPr>
                  <a:t> </a:t>
                </a:r>
                <a14:m>
                  <m:oMath xmlns:m="http://schemas.openxmlformats.org/officeDocument/2006/math">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3</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oMath>
                </a14:m>
                <a:endParaRPr lang="ko-KR" altLang="en-US" sz="2800">
                  <a:solidFill>
                    <a:schemeClr val="tx1"/>
                  </a:solidFill>
                  <a:latin typeface="Consolas" panose="020B0609020204030204" pitchFamily="49" charset="0"/>
                </a:endParaRPr>
              </a:p>
            </p:txBody>
          </p:sp>
        </mc:Choice>
        <mc:Fallback xmlns="">
          <p:sp>
            <p:nvSpPr>
              <p:cNvPr id="34" name="TextBox 33">
                <a:extLst>
                  <a:ext uri="{FF2B5EF4-FFF2-40B4-BE49-F238E27FC236}">
                    <a16:creationId xmlns:a16="http://schemas.microsoft.com/office/drawing/2014/main" id="{A16BD6B7-69FF-450C-BC7A-1280F8FABE59}"/>
                  </a:ext>
                </a:extLst>
              </p:cNvPr>
              <p:cNvSpPr txBox="1">
                <a:spLocks noRot="1" noChangeAspect="1" noMove="1" noResize="1" noEditPoints="1" noAdjustHandles="1" noChangeArrowheads="1" noChangeShapeType="1" noTextEdit="1"/>
              </p:cNvSpPr>
              <p:nvPr/>
            </p:nvSpPr>
            <p:spPr>
              <a:xfrm>
                <a:off x="1785736" y="4136307"/>
                <a:ext cx="4689938" cy="686535"/>
              </a:xfrm>
              <a:prstGeom prst="rect">
                <a:avLst/>
              </a:prstGeom>
              <a:blipFill>
                <a:blip r:embed="rId4"/>
                <a:stretch>
                  <a:fillRect l="-130"/>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901269912"/>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31" name="TextBox 30">
            <a:extLst>
              <a:ext uri="{FF2B5EF4-FFF2-40B4-BE49-F238E27FC236}">
                <a16:creationId xmlns:a16="http://schemas.microsoft.com/office/drawing/2014/main" id="{0CCB37FB-3F5C-43AF-95FF-E3E95C708182}"/>
              </a:ext>
            </a:extLst>
          </p:cNvPr>
          <p:cNvSpPr txBox="1"/>
          <p:nvPr/>
        </p:nvSpPr>
        <p:spPr>
          <a:xfrm>
            <a:off x="559294" y="1052442"/>
            <a:ext cx="3528530"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크로스 엔트로피 손실 함수 미분</a:t>
            </a:r>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A16BD6B7-69FF-450C-BC7A-1280F8FABE59}"/>
                  </a:ext>
                </a:extLst>
              </p:cNvPr>
              <p:cNvSpPr txBox="1"/>
              <p:nvPr/>
            </p:nvSpPr>
            <p:spPr>
              <a:xfrm>
                <a:off x="1218178" y="1843819"/>
                <a:ext cx="4689938" cy="686535"/>
              </a:xfrm>
              <a:prstGeom prst="rect">
                <a:avLst/>
              </a:prstGeom>
              <a:noFill/>
            </p:spPr>
            <p:txBody>
              <a:bodyPr wrap="none" lIns="0" tIns="0" rIns="0" bIns="0" rtlCol="0">
                <a:spAutoFit/>
              </a:bodyPr>
              <a:lstStyle/>
              <a:p>
                <a14:m>
                  <m:oMath xmlns:m="http://schemas.openxmlformats.org/officeDocument/2006/math">
                    <m:f>
                      <m:fPr>
                        <m:ctrlPr>
                          <a:rPr lang="en-US" altLang="ko-KR" sz="2800" i="1" smtClean="0">
                            <a:solidFill>
                              <a:schemeClr val="tx1"/>
                            </a:solidFill>
                            <a:latin typeface="Cambria Math" panose="02040503050406030204" pitchFamily="18" charset="0"/>
                          </a:rPr>
                        </m:ctrlPr>
                      </m:fPr>
                      <m:num>
                        <m:r>
                          <a:rPr lang="en-US" altLang="ko-KR" sz="2800" i="1" smtClean="0">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smtClean="0">
                            <a:solidFill>
                              <a:schemeClr val="tx1"/>
                            </a:solidFill>
                            <a:latin typeface="Cambria Math" panose="02040503050406030204" pitchFamily="18" charset="0"/>
                          </a:rPr>
                          <m:t>𝜕</m:t>
                        </m:r>
                        <m:sSub>
                          <m:sSubPr>
                            <m:ctrlPr>
                              <a:rPr lang="en-US" altLang="ko-KR" sz="2800" i="1" smtClean="0">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a:solidFill>
                          <a:schemeClr val="tx1"/>
                        </a:solidFill>
                        <a:latin typeface="Cambria Math" panose="02040503050406030204" pitchFamily="18" charset="0"/>
                      </a:rPr>
                      <m:t>=</m:t>
                    </m:r>
                  </m:oMath>
                </a14:m>
                <a:r>
                  <a:rPr lang="en-US" altLang="ko-KR" sz="2800">
                    <a:solidFill>
                      <a:schemeClr val="tx1"/>
                    </a:solidFill>
                  </a:rPr>
                  <a:t> </a:t>
                </a:r>
                <a14:m>
                  <m:oMath xmlns:m="http://schemas.openxmlformats.org/officeDocument/2006/math">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smtClean="0">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1</m:t>
                            </m:r>
                          </m:sub>
                        </m:sSub>
                      </m:den>
                    </m:f>
                  </m:oMath>
                </a14:m>
                <a:r>
                  <a:rPr lang="en-US" altLang="ko-KR" sz="2800">
                    <a:solidFill>
                      <a:schemeClr val="tx1"/>
                    </a:solidFill>
                  </a:rPr>
                  <a:t> </a:t>
                </a:r>
                <a14:m>
                  <m:oMath xmlns:m="http://schemas.openxmlformats.org/officeDocument/2006/math">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1</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smtClean="0">
                        <a:solidFill>
                          <a:schemeClr val="tx1"/>
                        </a:solidFill>
                        <a:latin typeface="Cambria Math" panose="02040503050406030204" pitchFamily="18" charset="0"/>
                        <a:ea typeface="Cambria Math" panose="02040503050406030204" pitchFamily="18" charset="0"/>
                      </a:rPr>
                      <m:t>+</m:t>
                    </m:r>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2</m:t>
                            </m:r>
                          </m:sub>
                        </m:sSub>
                      </m:den>
                    </m:f>
                  </m:oMath>
                </a14:m>
                <a:r>
                  <a:rPr lang="en-US" altLang="ko-KR" sz="2800">
                    <a:solidFill>
                      <a:schemeClr val="tx1"/>
                    </a:solidFill>
                  </a:rPr>
                  <a:t> </a:t>
                </a:r>
                <a14:m>
                  <m:oMath xmlns:m="http://schemas.openxmlformats.org/officeDocument/2006/math">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2</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smtClean="0">
                        <a:solidFill>
                          <a:schemeClr val="tx1"/>
                        </a:solidFill>
                        <a:latin typeface="Cambria Math" panose="02040503050406030204" pitchFamily="18" charset="0"/>
                        <a:ea typeface="Cambria Math" panose="02040503050406030204" pitchFamily="18" charset="0"/>
                      </a:rPr>
                      <m:t>+</m:t>
                    </m:r>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3</m:t>
                            </m:r>
                          </m:sub>
                        </m:sSub>
                      </m:den>
                    </m:f>
                  </m:oMath>
                </a14:m>
                <a:r>
                  <a:rPr lang="en-US" altLang="ko-KR" sz="2800">
                    <a:solidFill>
                      <a:schemeClr val="tx1"/>
                    </a:solidFill>
                  </a:rPr>
                  <a:t> </a:t>
                </a:r>
                <a14:m>
                  <m:oMath xmlns:m="http://schemas.openxmlformats.org/officeDocument/2006/math">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3</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oMath>
                </a14:m>
                <a:endParaRPr lang="ko-KR" altLang="en-US" sz="2800">
                  <a:solidFill>
                    <a:schemeClr val="tx1"/>
                  </a:solidFill>
                  <a:latin typeface="Consolas" panose="020B0609020204030204" pitchFamily="49" charset="0"/>
                </a:endParaRPr>
              </a:p>
            </p:txBody>
          </p:sp>
        </mc:Choice>
        <mc:Fallback xmlns="">
          <p:sp>
            <p:nvSpPr>
              <p:cNvPr id="34" name="TextBox 33">
                <a:extLst>
                  <a:ext uri="{FF2B5EF4-FFF2-40B4-BE49-F238E27FC236}">
                    <a16:creationId xmlns:a16="http://schemas.microsoft.com/office/drawing/2014/main" id="{A16BD6B7-69FF-450C-BC7A-1280F8FABE59}"/>
                  </a:ext>
                </a:extLst>
              </p:cNvPr>
              <p:cNvSpPr txBox="1">
                <a:spLocks noRot="1" noChangeAspect="1" noMove="1" noResize="1" noEditPoints="1" noAdjustHandles="1" noChangeArrowheads="1" noChangeShapeType="1" noTextEdit="1"/>
              </p:cNvSpPr>
              <p:nvPr/>
            </p:nvSpPr>
            <p:spPr>
              <a:xfrm>
                <a:off x="1218178" y="1843819"/>
                <a:ext cx="4689938" cy="686535"/>
              </a:xfrm>
              <a:prstGeom prst="rect">
                <a:avLst/>
              </a:prstGeom>
              <a:blipFill>
                <a:blip r:embed="rId3"/>
                <a:stretch>
                  <a:fillRect l="-1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E8D7959-6FB3-4C5E-9C47-25C9AF934165}"/>
                  </a:ext>
                </a:extLst>
              </p:cNvPr>
              <p:cNvSpPr txBox="1"/>
              <p:nvPr/>
            </p:nvSpPr>
            <p:spPr>
              <a:xfrm>
                <a:off x="1218178" y="2948665"/>
                <a:ext cx="1733616" cy="684546"/>
              </a:xfrm>
              <a:prstGeom prst="rect">
                <a:avLst/>
              </a:prstGeom>
              <a:noFill/>
            </p:spPr>
            <p:txBody>
              <a:bodyPr wrap="none" lIns="0" tIns="0" rIns="0" bIns="0" rtlCol="0">
                <a:spAutoFit/>
              </a:bodyPr>
              <a:lstStyle/>
              <a:p>
                <a14:m>
                  <m:oMath xmlns:m="http://schemas.openxmlformats.org/officeDocument/2006/math">
                    <m:f>
                      <m:fPr>
                        <m:ctrlPr>
                          <a:rPr lang="en-US" altLang="ko-KR" sz="2800" i="1" smtClean="0">
                            <a:solidFill>
                              <a:schemeClr val="tx1"/>
                            </a:solidFill>
                            <a:latin typeface="Cambria Math" panose="02040503050406030204" pitchFamily="18" charset="0"/>
                          </a:rPr>
                        </m:ctrlPr>
                      </m:fPr>
                      <m:num>
                        <m:r>
                          <a:rPr lang="en-US" altLang="ko-KR" sz="2800" i="1" smtClean="0">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smtClean="0">
                            <a:solidFill>
                              <a:schemeClr val="tx1"/>
                            </a:solidFill>
                            <a:latin typeface="Cambria Math" panose="02040503050406030204" pitchFamily="18" charset="0"/>
                          </a:rPr>
                          <m:t>𝜕</m:t>
                        </m:r>
                        <m:sSub>
                          <m:sSubPr>
                            <m:ctrlPr>
                              <a:rPr lang="en-US" altLang="ko-KR" sz="2800" i="1" smtClean="0">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1</m:t>
                            </m:r>
                          </m:sub>
                        </m:sSub>
                      </m:den>
                    </m:f>
                    <m:r>
                      <a:rPr lang="en-US" altLang="ko-KR" sz="2800" i="1">
                        <a:solidFill>
                          <a:schemeClr val="tx1"/>
                        </a:solidFill>
                        <a:latin typeface="Cambria Math" panose="02040503050406030204" pitchFamily="18" charset="0"/>
                      </a:rPr>
                      <m:t>=</m:t>
                    </m:r>
                    <m:r>
                      <a:rPr lang="en-US" altLang="ko-KR" sz="2800" i="1" smtClean="0">
                        <a:solidFill>
                          <a:schemeClr val="tx1"/>
                        </a:solidFill>
                        <a:latin typeface="Cambria Math" panose="02040503050406030204" pitchFamily="18" charset="0"/>
                        <a:ea typeface="Cambria Math" panose="02040503050406030204" pitchFamily="18" charset="0"/>
                      </a:rPr>
                      <m:t>−</m:t>
                    </m:r>
                    <m:f>
                      <m:fPr>
                        <m:ctrlPr>
                          <a:rPr lang="en-US" altLang="ko-KR" sz="2800" i="1" smtClean="0">
                            <a:solidFill>
                              <a:schemeClr val="tx1"/>
                            </a:solidFill>
                            <a:latin typeface="Cambria Math" panose="02040503050406030204" pitchFamily="18" charset="0"/>
                            <a:ea typeface="Cambria Math" panose="02040503050406030204" pitchFamily="18" charset="0"/>
                          </a:rPr>
                        </m:ctrlPr>
                      </m:fPr>
                      <m:num>
                        <m:sSub>
                          <m:sSubPr>
                            <m:ctrlPr>
                              <a:rPr lang="en-US" altLang="ko-KR" sz="2800"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y</m:t>
                            </m:r>
                          </m:e>
                          <m:sub>
                            <m:r>
                              <a:rPr lang="en-US" altLang="ko-KR" sz="2800" i="1">
                                <a:solidFill>
                                  <a:schemeClr val="tx1"/>
                                </a:solidFill>
                                <a:latin typeface="Cambria Math" panose="02040503050406030204" pitchFamily="18" charset="0"/>
                                <a:ea typeface="Cambria Math" panose="02040503050406030204" pitchFamily="18" charset="0"/>
                              </a:rPr>
                              <m:t>1</m:t>
                            </m:r>
                          </m:sub>
                        </m:sSub>
                      </m:num>
                      <m:den>
                        <m:sSub>
                          <m:sSubPr>
                            <m:ctrlPr>
                              <a:rPr lang="en-US" altLang="ko-KR" sz="2800"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a</m:t>
                            </m:r>
                          </m:e>
                          <m:sub>
                            <m:r>
                              <a:rPr lang="en-US" altLang="ko-KR" sz="2800" i="1">
                                <a:solidFill>
                                  <a:schemeClr val="tx1"/>
                                </a:solidFill>
                                <a:latin typeface="Cambria Math" panose="02040503050406030204" pitchFamily="18" charset="0"/>
                                <a:ea typeface="Cambria Math" panose="02040503050406030204" pitchFamily="18" charset="0"/>
                              </a:rPr>
                              <m:t>1</m:t>
                            </m:r>
                          </m:sub>
                        </m:sSub>
                      </m:den>
                    </m:f>
                  </m:oMath>
                </a14:m>
                <a:r>
                  <a:rPr lang="ko-KR" altLang="en-US" sz="2800">
                    <a:solidFill>
                      <a:schemeClr val="tx1"/>
                    </a:solidFill>
                    <a:latin typeface="Consolas" panose="020B0609020204030204" pitchFamily="49" charset="0"/>
                  </a:rPr>
                  <a:t> </a:t>
                </a:r>
              </a:p>
            </p:txBody>
          </p:sp>
        </mc:Choice>
        <mc:Fallback xmlns="">
          <p:sp>
            <p:nvSpPr>
              <p:cNvPr id="8" name="TextBox 7">
                <a:extLst>
                  <a:ext uri="{FF2B5EF4-FFF2-40B4-BE49-F238E27FC236}">
                    <a16:creationId xmlns:a16="http://schemas.microsoft.com/office/drawing/2014/main" id="{3E8D7959-6FB3-4C5E-9C47-25C9AF934165}"/>
                  </a:ext>
                </a:extLst>
              </p:cNvPr>
              <p:cNvSpPr txBox="1">
                <a:spLocks noRot="1" noChangeAspect="1" noMove="1" noResize="1" noEditPoints="1" noAdjustHandles="1" noChangeArrowheads="1" noChangeShapeType="1" noTextEdit="1"/>
              </p:cNvSpPr>
              <p:nvPr/>
            </p:nvSpPr>
            <p:spPr>
              <a:xfrm>
                <a:off x="1218178" y="2948665"/>
                <a:ext cx="1733616" cy="684546"/>
              </a:xfrm>
              <a:prstGeom prst="rect">
                <a:avLst/>
              </a:prstGeom>
              <a:blipFill>
                <a:blip r:embed="rId4"/>
                <a:stretch>
                  <a:fillRect l="-35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7704B2BF-F436-4B2E-90DB-04784228FFBE}"/>
                  </a:ext>
                </a:extLst>
              </p:cNvPr>
              <p:cNvSpPr txBox="1"/>
              <p:nvPr/>
            </p:nvSpPr>
            <p:spPr>
              <a:xfrm>
                <a:off x="3411683" y="2948665"/>
                <a:ext cx="1797736" cy="701667"/>
              </a:xfrm>
              <a:prstGeom prst="rect">
                <a:avLst/>
              </a:prstGeom>
              <a:noFill/>
            </p:spPr>
            <p:txBody>
              <a:bodyPr wrap="none" lIns="0" tIns="0" rIns="0" bIns="0" rtlCol="0">
                <a:spAutoFit/>
              </a:bodyPr>
              <a:lstStyle/>
              <a:p>
                <a14:m>
                  <m:oMath xmlns:m="http://schemas.openxmlformats.org/officeDocument/2006/math">
                    <m:f>
                      <m:fPr>
                        <m:ctrlPr>
                          <a:rPr lang="en-US" altLang="ko-KR" sz="2800" i="1" smtClean="0">
                            <a:solidFill>
                              <a:schemeClr val="tx1"/>
                            </a:solidFill>
                            <a:latin typeface="Cambria Math" panose="02040503050406030204" pitchFamily="18" charset="0"/>
                          </a:rPr>
                        </m:ctrlPr>
                      </m:fPr>
                      <m:num>
                        <m:r>
                          <a:rPr lang="en-US" altLang="ko-KR" sz="2800" i="1" smtClean="0">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smtClean="0">
                            <a:solidFill>
                              <a:schemeClr val="tx1"/>
                            </a:solidFill>
                            <a:latin typeface="Cambria Math" panose="02040503050406030204" pitchFamily="18" charset="0"/>
                          </a:rPr>
                          <m:t>𝜕</m:t>
                        </m:r>
                        <m:sSub>
                          <m:sSubPr>
                            <m:ctrlPr>
                              <a:rPr lang="en-US" altLang="ko-KR" sz="2800" i="1" smtClean="0">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2</m:t>
                            </m:r>
                          </m:sub>
                        </m:sSub>
                      </m:den>
                    </m:f>
                    <m:r>
                      <a:rPr lang="en-US" altLang="ko-KR" sz="2800" i="1">
                        <a:solidFill>
                          <a:schemeClr val="tx1"/>
                        </a:solidFill>
                        <a:latin typeface="Cambria Math" panose="02040503050406030204" pitchFamily="18" charset="0"/>
                      </a:rPr>
                      <m:t>=</m:t>
                    </m:r>
                    <m:r>
                      <a:rPr lang="en-US" altLang="ko-KR" sz="2800" i="1" smtClean="0">
                        <a:solidFill>
                          <a:schemeClr val="tx1"/>
                        </a:solidFill>
                        <a:latin typeface="Cambria Math" panose="02040503050406030204" pitchFamily="18" charset="0"/>
                        <a:ea typeface="Cambria Math" panose="02040503050406030204" pitchFamily="18" charset="0"/>
                      </a:rPr>
                      <m:t>−</m:t>
                    </m:r>
                    <m:f>
                      <m:fPr>
                        <m:ctrlPr>
                          <a:rPr lang="en-US" altLang="ko-KR" sz="2800" i="1" smtClean="0">
                            <a:solidFill>
                              <a:schemeClr val="tx1"/>
                            </a:solidFill>
                            <a:latin typeface="Cambria Math" panose="02040503050406030204" pitchFamily="18" charset="0"/>
                            <a:ea typeface="Cambria Math" panose="02040503050406030204" pitchFamily="18" charset="0"/>
                          </a:rPr>
                        </m:ctrlPr>
                      </m:fPr>
                      <m:num>
                        <m:sSub>
                          <m:sSubPr>
                            <m:ctrlPr>
                              <a:rPr lang="en-US" altLang="ko-KR" sz="2800"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y</m:t>
                            </m:r>
                          </m:e>
                          <m:sub>
                            <m:r>
                              <a:rPr lang="en-US" altLang="ko-KR" sz="2800" i="1">
                                <a:solidFill>
                                  <a:schemeClr val="tx1"/>
                                </a:solidFill>
                                <a:latin typeface="Cambria Math" panose="02040503050406030204" pitchFamily="18" charset="0"/>
                                <a:ea typeface="Cambria Math" panose="02040503050406030204" pitchFamily="18" charset="0"/>
                              </a:rPr>
                              <m:t>2</m:t>
                            </m:r>
                          </m:sub>
                        </m:sSub>
                      </m:num>
                      <m:den>
                        <m:sSub>
                          <m:sSubPr>
                            <m:ctrlPr>
                              <a:rPr lang="en-US" altLang="ko-KR" sz="2800"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a</m:t>
                            </m:r>
                          </m:e>
                          <m:sub>
                            <m:r>
                              <a:rPr lang="en-US" altLang="ko-KR" sz="2800" i="1">
                                <a:solidFill>
                                  <a:schemeClr val="tx1"/>
                                </a:solidFill>
                                <a:latin typeface="Cambria Math" panose="02040503050406030204" pitchFamily="18" charset="0"/>
                                <a:ea typeface="Cambria Math" panose="02040503050406030204" pitchFamily="18" charset="0"/>
                              </a:rPr>
                              <m:t>2</m:t>
                            </m:r>
                          </m:sub>
                        </m:sSub>
                      </m:den>
                    </m:f>
                  </m:oMath>
                </a14:m>
                <a:r>
                  <a:rPr lang="ko-KR" altLang="en-US" sz="2800">
                    <a:solidFill>
                      <a:schemeClr val="tx1"/>
                    </a:solidFill>
                    <a:latin typeface="Consolas" panose="020B0609020204030204" pitchFamily="49" charset="0"/>
                  </a:rPr>
                  <a:t> </a:t>
                </a:r>
              </a:p>
            </p:txBody>
          </p:sp>
        </mc:Choice>
        <mc:Fallback xmlns="">
          <p:sp>
            <p:nvSpPr>
              <p:cNvPr id="9" name="TextBox 8">
                <a:extLst>
                  <a:ext uri="{FF2B5EF4-FFF2-40B4-BE49-F238E27FC236}">
                    <a16:creationId xmlns:a16="http://schemas.microsoft.com/office/drawing/2014/main" id="{7704B2BF-F436-4B2E-90DB-04784228FFBE}"/>
                  </a:ext>
                </a:extLst>
              </p:cNvPr>
              <p:cNvSpPr txBox="1">
                <a:spLocks noRot="1" noChangeAspect="1" noMove="1" noResize="1" noEditPoints="1" noAdjustHandles="1" noChangeArrowheads="1" noChangeShapeType="1" noTextEdit="1"/>
              </p:cNvSpPr>
              <p:nvPr/>
            </p:nvSpPr>
            <p:spPr>
              <a:xfrm>
                <a:off x="3411683" y="2948665"/>
                <a:ext cx="1797736" cy="701667"/>
              </a:xfrm>
              <a:prstGeom prst="rect">
                <a:avLst/>
              </a:prstGeom>
              <a:blipFill>
                <a:blip r:embed="rId5"/>
                <a:stretch>
                  <a:fillRect l="-33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64215D8C-D1D3-4806-A97F-77F4CA933551}"/>
                  </a:ext>
                </a:extLst>
              </p:cNvPr>
              <p:cNvSpPr txBox="1"/>
              <p:nvPr/>
            </p:nvSpPr>
            <p:spPr>
              <a:xfrm>
                <a:off x="5691460" y="2948665"/>
                <a:ext cx="1797736" cy="701667"/>
              </a:xfrm>
              <a:prstGeom prst="rect">
                <a:avLst/>
              </a:prstGeom>
              <a:noFill/>
            </p:spPr>
            <p:txBody>
              <a:bodyPr wrap="none" lIns="0" tIns="0" rIns="0" bIns="0" rtlCol="0">
                <a:spAutoFit/>
              </a:bodyPr>
              <a:lstStyle/>
              <a:p>
                <a14:m>
                  <m:oMath xmlns:m="http://schemas.openxmlformats.org/officeDocument/2006/math">
                    <m:f>
                      <m:fPr>
                        <m:ctrlPr>
                          <a:rPr lang="en-US" altLang="ko-KR" sz="2800" i="1" smtClean="0">
                            <a:solidFill>
                              <a:schemeClr val="tx1"/>
                            </a:solidFill>
                            <a:latin typeface="Cambria Math" panose="02040503050406030204" pitchFamily="18" charset="0"/>
                          </a:rPr>
                        </m:ctrlPr>
                      </m:fPr>
                      <m:num>
                        <m:r>
                          <a:rPr lang="en-US" altLang="ko-KR" sz="2800" i="1" smtClean="0">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smtClean="0">
                            <a:solidFill>
                              <a:schemeClr val="tx1"/>
                            </a:solidFill>
                            <a:latin typeface="Cambria Math" panose="02040503050406030204" pitchFamily="18" charset="0"/>
                          </a:rPr>
                          <m:t>𝜕</m:t>
                        </m:r>
                        <m:sSub>
                          <m:sSubPr>
                            <m:ctrlPr>
                              <a:rPr lang="en-US" altLang="ko-KR" sz="2800" i="1" smtClean="0">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3</m:t>
                            </m:r>
                          </m:sub>
                        </m:sSub>
                      </m:den>
                    </m:f>
                    <m:r>
                      <a:rPr lang="en-US" altLang="ko-KR" sz="2800" i="1">
                        <a:solidFill>
                          <a:schemeClr val="tx1"/>
                        </a:solidFill>
                        <a:latin typeface="Cambria Math" panose="02040503050406030204" pitchFamily="18" charset="0"/>
                      </a:rPr>
                      <m:t>=</m:t>
                    </m:r>
                    <m:r>
                      <a:rPr lang="en-US" altLang="ko-KR" sz="2800" i="1" smtClean="0">
                        <a:solidFill>
                          <a:schemeClr val="tx1"/>
                        </a:solidFill>
                        <a:latin typeface="Cambria Math" panose="02040503050406030204" pitchFamily="18" charset="0"/>
                        <a:ea typeface="Cambria Math" panose="02040503050406030204" pitchFamily="18" charset="0"/>
                      </a:rPr>
                      <m:t>−</m:t>
                    </m:r>
                    <m:f>
                      <m:fPr>
                        <m:ctrlPr>
                          <a:rPr lang="en-US" altLang="ko-KR" sz="2800" i="1" smtClean="0">
                            <a:solidFill>
                              <a:schemeClr val="tx1"/>
                            </a:solidFill>
                            <a:latin typeface="Cambria Math" panose="02040503050406030204" pitchFamily="18" charset="0"/>
                            <a:ea typeface="Cambria Math" panose="02040503050406030204" pitchFamily="18" charset="0"/>
                          </a:rPr>
                        </m:ctrlPr>
                      </m:fPr>
                      <m:num>
                        <m:sSub>
                          <m:sSubPr>
                            <m:ctrlPr>
                              <a:rPr lang="en-US" altLang="ko-KR" sz="2800"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y</m:t>
                            </m:r>
                          </m:e>
                          <m:sub>
                            <m:r>
                              <a:rPr lang="en-US" altLang="ko-KR" sz="2800" i="1">
                                <a:solidFill>
                                  <a:schemeClr val="tx1"/>
                                </a:solidFill>
                                <a:latin typeface="Cambria Math" panose="02040503050406030204" pitchFamily="18" charset="0"/>
                                <a:ea typeface="Cambria Math" panose="02040503050406030204" pitchFamily="18" charset="0"/>
                              </a:rPr>
                              <m:t>3</m:t>
                            </m:r>
                          </m:sub>
                        </m:sSub>
                      </m:num>
                      <m:den>
                        <m:sSub>
                          <m:sSubPr>
                            <m:ctrlPr>
                              <a:rPr lang="en-US" altLang="ko-KR" sz="2800"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a</m:t>
                            </m:r>
                          </m:e>
                          <m:sub>
                            <m:r>
                              <a:rPr lang="en-US" altLang="ko-KR" sz="2800" i="1">
                                <a:solidFill>
                                  <a:schemeClr val="tx1"/>
                                </a:solidFill>
                                <a:latin typeface="Cambria Math" panose="02040503050406030204" pitchFamily="18" charset="0"/>
                                <a:ea typeface="Cambria Math" panose="02040503050406030204" pitchFamily="18" charset="0"/>
                              </a:rPr>
                              <m:t>3</m:t>
                            </m:r>
                          </m:sub>
                        </m:sSub>
                      </m:den>
                    </m:f>
                  </m:oMath>
                </a14:m>
                <a:r>
                  <a:rPr lang="ko-KR" altLang="en-US" sz="2800">
                    <a:solidFill>
                      <a:schemeClr val="tx1"/>
                    </a:solidFill>
                    <a:latin typeface="Consolas" panose="020B0609020204030204" pitchFamily="49" charset="0"/>
                  </a:rPr>
                  <a:t> </a:t>
                </a:r>
              </a:p>
            </p:txBody>
          </p:sp>
        </mc:Choice>
        <mc:Fallback xmlns="">
          <p:sp>
            <p:nvSpPr>
              <p:cNvPr id="10" name="TextBox 9">
                <a:extLst>
                  <a:ext uri="{FF2B5EF4-FFF2-40B4-BE49-F238E27FC236}">
                    <a16:creationId xmlns:a16="http://schemas.microsoft.com/office/drawing/2014/main" id="{64215D8C-D1D3-4806-A97F-77F4CA933551}"/>
                  </a:ext>
                </a:extLst>
              </p:cNvPr>
              <p:cNvSpPr txBox="1">
                <a:spLocks noRot="1" noChangeAspect="1" noMove="1" noResize="1" noEditPoints="1" noAdjustHandles="1" noChangeArrowheads="1" noChangeShapeType="1" noTextEdit="1"/>
              </p:cNvSpPr>
              <p:nvPr/>
            </p:nvSpPr>
            <p:spPr>
              <a:xfrm>
                <a:off x="5691460" y="2948665"/>
                <a:ext cx="1797736" cy="701667"/>
              </a:xfrm>
              <a:prstGeom prst="rect">
                <a:avLst/>
              </a:prstGeom>
              <a:blipFill>
                <a:blip r:embed="rId6"/>
                <a:stretch>
                  <a:fillRect l="-33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7730F69-8183-4ED9-9427-62F53FB87397}"/>
                  </a:ext>
                </a:extLst>
              </p:cNvPr>
              <p:cNvSpPr txBox="1"/>
              <p:nvPr/>
            </p:nvSpPr>
            <p:spPr>
              <a:xfrm>
                <a:off x="1218178" y="3935377"/>
                <a:ext cx="6213111" cy="761940"/>
              </a:xfrm>
              <a:prstGeom prst="rect">
                <a:avLst/>
              </a:prstGeom>
              <a:noFill/>
            </p:spPr>
            <p:txBody>
              <a:bodyPr wrap="none" lIns="0" tIns="0" rIns="0" bIns="0" rtlCol="0">
                <a:spAutoFit/>
              </a:bodyPr>
              <a:lstStyle/>
              <a:p>
                <a14:m>
                  <m:oMath xmlns:m="http://schemas.openxmlformats.org/officeDocument/2006/math">
                    <m:f>
                      <m:fPr>
                        <m:ctrlPr>
                          <a:rPr lang="en-US" altLang="ko-KR" sz="2800" i="1" smtClean="0">
                            <a:solidFill>
                              <a:schemeClr val="tx1"/>
                            </a:solidFill>
                            <a:latin typeface="Cambria Math" panose="02040503050406030204" pitchFamily="18" charset="0"/>
                          </a:rPr>
                        </m:ctrlPr>
                      </m:fPr>
                      <m:num>
                        <m:r>
                          <a:rPr lang="en-US" altLang="ko-KR" sz="2800" i="1" smtClean="0">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smtClean="0">
                            <a:solidFill>
                              <a:schemeClr val="tx1"/>
                            </a:solidFill>
                            <a:latin typeface="Cambria Math" panose="02040503050406030204" pitchFamily="18" charset="0"/>
                          </a:rPr>
                          <m:t>𝜕</m:t>
                        </m:r>
                        <m:sSub>
                          <m:sSubPr>
                            <m:ctrlPr>
                              <a:rPr lang="en-US" altLang="ko-KR" sz="2800" i="1" smtClean="0">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a:solidFill>
                          <a:schemeClr val="tx1"/>
                        </a:solidFill>
                        <a:latin typeface="Cambria Math" panose="02040503050406030204" pitchFamily="18" charset="0"/>
                      </a:rPr>
                      <m:t>=</m:t>
                    </m:r>
                  </m:oMath>
                </a14:m>
                <a:r>
                  <a:rPr lang="en-US" altLang="ko-KR" sz="2800">
                    <a:solidFill>
                      <a:schemeClr val="tx1"/>
                    </a:solidFill>
                  </a:rPr>
                  <a:t> </a:t>
                </a:r>
                <a14:m>
                  <m:oMath xmlns:m="http://schemas.openxmlformats.org/officeDocument/2006/math">
                    <m:d>
                      <m:dPr>
                        <m:ctrlPr>
                          <a:rPr lang="en-US" altLang="ko-KR" sz="2800" i="1" smtClean="0">
                            <a:solidFill>
                              <a:schemeClr val="tx1"/>
                            </a:solidFill>
                            <a:latin typeface="Cambria Math" panose="02040503050406030204" pitchFamily="18" charset="0"/>
                          </a:rPr>
                        </m:ctrlPr>
                      </m:dPr>
                      <m:e>
                        <m:r>
                          <a:rPr lang="en-US" altLang="ko-KR" sz="2800" i="1">
                            <a:solidFill>
                              <a:schemeClr val="tx1"/>
                            </a:solidFill>
                            <a:latin typeface="Cambria Math" panose="02040503050406030204" pitchFamily="18" charset="0"/>
                            <a:ea typeface="Cambria Math" panose="02040503050406030204" pitchFamily="18" charset="0"/>
                          </a:rPr>
                          <m:t>−</m:t>
                        </m:r>
                        <m:f>
                          <m:fPr>
                            <m:ctrlPr>
                              <a:rPr lang="en-US" altLang="ko-KR" sz="2800" i="1">
                                <a:solidFill>
                                  <a:schemeClr val="tx1"/>
                                </a:solidFill>
                                <a:latin typeface="Cambria Math" panose="02040503050406030204" pitchFamily="18" charset="0"/>
                                <a:ea typeface="Cambria Math" panose="02040503050406030204" pitchFamily="18" charset="0"/>
                              </a:rPr>
                            </m:ctrlPr>
                          </m:fPr>
                          <m:num>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y</m:t>
                                </m:r>
                              </m:e>
                              <m:sub>
                                <m:r>
                                  <a:rPr lang="en-US" altLang="ko-KR" sz="2800" i="1">
                                    <a:solidFill>
                                      <a:schemeClr val="tx1"/>
                                    </a:solidFill>
                                    <a:latin typeface="Cambria Math" panose="02040503050406030204" pitchFamily="18" charset="0"/>
                                    <a:ea typeface="Cambria Math" panose="02040503050406030204" pitchFamily="18" charset="0"/>
                                  </a:rPr>
                                  <m:t>1</m:t>
                                </m:r>
                              </m:sub>
                            </m:sSub>
                          </m:num>
                          <m:den>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a</m:t>
                                </m:r>
                              </m:e>
                              <m:sub>
                                <m:r>
                                  <a:rPr lang="en-US" altLang="ko-KR" sz="2800" i="1">
                                    <a:solidFill>
                                      <a:schemeClr val="tx1"/>
                                    </a:solidFill>
                                    <a:latin typeface="Cambria Math" panose="02040503050406030204" pitchFamily="18" charset="0"/>
                                    <a:ea typeface="Cambria Math" panose="02040503050406030204" pitchFamily="18" charset="0"/>
                                  </a:rPr>
                                  <m:t>1</m:t>
                                </m:r>
                              </m:sub>
                            </m:sSub>
                          </m:den>
                        </m:f>
                      </m:e>
                    </m:d>
                  </m:oMath>
                </a14:m>
                <a:r>
                  <a:rPr lang="en-US" altLang="ko-KR" sz="2800">
                    <a:solidFill>
                      <a:schemeClr val="tx1"/>
                    </a:solidFill>
                  </a:rPr>
                  <a:t> </a:t>
                </a:r>
                <a14:m>
                  <m:oMath xmlns:m="http://schemas.openxmlformats.org/officeDocument/2006/math">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1</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smtClean="0">
                        <a:solidFill>
                          <a:schemeClr val="tx1"/>
                        </a:solidFill>
                        <a:latin typeface="Cambria Math" panose="02040503050406030204" pitchFamily="18" charset="0"/>
                        <a:ea typeface="Cambria Math" panose="02040503050406030204" pitchFamily="18" charset="0"/>
                      </a:rPr>
                      <m:t>+</m:t>
                    </m:r>
                    <m:d>
                      <m:dPr>
                        <m:ctrlPr>
                          <a:rPr lang="en-US" altLang="ko-KR" sz="2800" i="1">
                            <a:solidFill>
                              <a:schemeClr val="tx1"/>
                            </a:solidFill>
                            <a:latin typeface="Cambria Math" panose="02040503050406030204" pitchFamily="18" charset="0"/>
                          </a:rPr>
                        </m:ctrlPr>
                      </m:dPr>
                      <m:e>
                        <m:r>
                          <a:rPr lang="en-US" altLang="ko-KR" sz="2800" i="1">
                            <a:solidFill>
                              <a:schemeClr val="tx1"/>
                            </a:solidFill>
                            <a:latin typeface="Cambria Math" panose="02040503050406030204" pitchFamily="18" charset="0"/>
                            <a:ea typeface="Cambria Math" panose="02040503050406030204" pitchFamily="18" charset="0"/>
                          </a:rPr>
                          <m:t>−</m:t>
                        </m:r>
                        <m:f>
                          <m:fPr>
                            <m:ctrlPr>
                              <a:rPr lang="en-US" altLang="ko-KR" sz="2800" i="1">
                                <a:solidFill>
                                  <a:schemeClr val="tx1"/>
                                </a:solidFill>
                                <a:latin typeface="Cambria Math" panose="02040503050406030204" pitchFamily="18" charset="0"/>
                                <a:ea typeface="Cambria Math" panose="02040503050406030204" pitchFamily="18" charset="0"/>
                              </a:rPr>
                            </m:ctrlPr>
                          </m:fPr>
                          <m:num>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y</m:t>
                                </m:r>
                              </m:e>
                              <m:sub>
                                <m:r>
                                  <a:rPr lang="en-US" altLang="ko-KR" sz="2800" i="1">
                                    <a:solidFill>
                                      <a:schemeClr val="tx1"/>
                                    </a:solidFill>
                                    <a:latin typeface="Cambria Math" panose="02040503050406030204" pitchFamily="18" charset="0"/>
                                    <a:ea typeface="Cambria Math" panose="02040503050406030204" pitchFamily="18" charset="0"/>
                                  </a:rPr>
                                  <m:t>2</m:t>
                                </m:r>
                              </m:sub>
                            </m:sSub>
                          </m:num>
                          <m:den>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a</m:t>
                                </m:r>
                              </m:e>
                              <m:sub>
                                <m:r>
                                  <a:rPr lang="en-US" altLang="ko-KR" sz="2800" i="1">
                                    <a:solidFill>
                                      <a:schemeClr val="tx1"/>
                                    </a:solidFill>
                                    <a:latin typeface="Cambria Math" panose="02040503050406030204" pitchFamily="18" charset="0"/>
                                    <a:ea typeface="Cambria Math" panose="02040503050406030204" pitchFamily="18" charset="0"/>
                                  </a:rPr>
                                  <m:t>2</m:t>
                                </m:r>
                              </m:sub>
                            </m:sSub>
                          </m:den>
                        </m:f>
                      </m:e>
                    </m:d>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2</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smtClean="0">
                        <a:solidFill>
                          <a:schemeClr val="tx1"/>
                        </a:solidFill>
                        <a:latin typeface="Cambria Math" panose="02040503050406030204" pitchFamily="18" charset="0"/>
                        <a:ea typeface="Cambria Math" panose="02040503050406030204" pitchFamily="18" charset="0"/>
                      </a:rPr>
                      <m:t>+</m:t>
                    </m:r>
                    <m:d>
                      <m:dPr>
                        <m:ctrlPr>
                          <a:rPr lang="en-US" altLang="ko-KR" sz="2800" i="1">
                            <a:solidFill>
                              <a:schemeClr val="tx1"/>
                            </a:solidFill>
                            <a:latin typeface="Cambria Math" panose="02040503050406030204" pitchFamily="18" charset="0"/>
                          </a:rPr>
                        </m:ctrlPr>
                      </m:dPr>
                      <m:e>
                        <m:r>
                          <a:rPr lang="en-US" altLang="ko-KR" sz="2800" i="1">
                            <a:solidFill>
                              <a:schemeClr val="tx1"/>
                            </a:solidFill>
                            <a:latin typeface="Cambria Math" panose="02040503050406030204" pitchFamily="18" charset="0"/>
                            <a:ea typeface="Cambria Math" panose="02040503050406030204" pitchFamily="18" charset="0"/>
                          </a:rPr>
                          <m:t>−</m:t>
                        </m:r>
                        <m:f>
                          <m:fPr>
                            <m:ctrlPr>
                              <a:rPr lang="en-US" altLang="ko-KR" sz="2800" i="1">
                                <a:solidFill>
                                  <a:schemeClr val="tx1"/>
                                </a:solidFill>
                                <a:latin typeface="Cambria Math" panose="02040503050406030204" pitchFamily="18" charset="0"/>
                                <a:ea typeface="Cambria Math" panose="02040503050406030204" pitchFamily="18" charset="0"/>
                              </a:rPr>
                            </m:ctrlPr>
                          </m:fPr>
                          <m:num>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y</m:t>
                                </m:r>
                              </m:e>
                              <m:sub>
                                <m:r>
                                  <a:rPr lang="en-US" altLang="ko-KR" sz="2800" i="1">
                                    <a:solidFill>
                                      <a:schemeClr val="tx1"/>
                                    </a:solidFill>
                                    <a:latin typeface="Cambria Math" panose="02040503050406030204" pitchFamily="18" charset="0"/>
                                    <a:ea typeface="Cambria Math" panose="02040503050406030204" pitchFamily="18" charset="0"/>
                                  </a:rPr>
                                  <m:t>3</m:t>
                                </m:r>
                              </m:sub>
                            </m:sSub>
                          </m:num>
                          <m:den>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a</m:t>
                                </m:r>
                              </m:e>
                              <m:sub>
                                <m:r>
                                  <a:rPr lang="en-US" altLang="ko-KR" sz="2800" i="1">
                                    <a:solidFill>
                                      <a:schemeClr val="tx1"/>
                                    </a:solidFill>
                                    <a:latin typeface="Cambria Math" panose="02040503050406030204" pitchFamily="18" charset="0"/>
                                    <a:ea typeface="Cambria Math" panose="02040503050406030204" pitchFamily="18" charset="0"/>
                                  </a:rPr>
                                  <m:t>3</m:t>
                                </m:r>
                              </m:sub>
                            </m:sSub>
                          </m:den>
                        </m:f>
                      </m:e>
                    </m:d>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3</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oMath>
                </a14:m>
                <a:endParaRPr lang="ko-KR" altLang="en-US" sz="2800">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67730F69-8183-4ED9-9427-62F53FB87397}"/>
                  </a:ext>
                </a:extLst>
              </p:cNvPr>
              <p:cNvSpPr txBox="1">
                <a:spLocks noRot="1" noChangeAspect="1" noMove="1" noResize="1" noEditPoints="1" noAdjustHandles="1" noChangeArrowheads="1" noChangeShapeType="1" noTextEdit="1"/>
              </p:cNvSpPr>
              <p:nvPr/>
            </p:nvSpPr>
            <p:spPr>
              <a:xfrm>
                <a:off x="1218178" y="3935377"/>
                <a:ext cx="6213111" cy="761940"/>
              </a:xfrm>
              <a:prstGeom prst="rect">
                <a:avLst/>
              </a:prstGeom>
              <a:blipFill>
                <a:blip r:embed="rId7"/>
                <a:stretch>
                  <a:fillRect l="-98"/>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1995515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딥러닝 이란</a:t>
            </a:r>
            <a:r>
              <a:rPr lang="en-US" altLang="ko-KR" sz="2000" b="1">
                <a:solidFill>
                  <a:schemeClr val="tx1"/>
                </a:solidFill>
                <a:ea typeface="-2002" pitchFamily="18" charset="-127"/>
              </a:rPr>
              <a:t>?</a:t>
            </a:r>
            <a:endParaRPr lang="ko-KR" altLang="en-US" sz="2000" b="1">
              <a:solidFill>
                <a:schemeClr val="tx1"/>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2" name="타원 1">
            <a:extLst>
              <a:ext uri="{FF2B5EF4-FFF2-40B4-BE49-F238E27FC236}">
                <a16:creationId xmlns:a16="http://schemas.microsoft.com/office/drawing/2014/main" id="{1D40B1CE-BD2E-4370-B102-7D19B4CF882D}"/>
              </a:ext>
            </a:extLst>
          </p:cNvPr>
          <p:cNvSpPr/>
          <p:nvPr/>
        </p:nvSpPr>
        <p:spPr>
          <a:xfrm>
            <a:off x="2433560" y="2468137"/>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 name="타원 5">
            <a:extLst>
              <a:ext uri="{FF2B5EF4-FFF2-40B4-BE49-F238E27FC236}">
                <a16:creationId xmlns:a16="http://schemas.microsoft.com/office/drawing/2014/main" id="{8B9B7F4D-E1FC-4B6D-8D4B-EF3CEB782AE1}"/>
              </a:ext>
            </a:extLst>
          </p:cNvPr>
          <p:cNvSpPr/>
          <p:nvPr/>
        </p:nvSpPr>
        <p:spPr>
          <a:xfrm>
            <a:off x="2433560" y="3300762"/>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타원 6">
            <a:extLst>
              <a:ext uri="{FF2B5EF4-FFF2-40B4-BE49-F238E27FC236}">
                <a16:creationId xmlns:a16="http://schemas.microsoft.com/office/drawing/2014/main" id="{DC2192A8-E58D-4A13-A982-55C6B6C81856}"/>
              </a:ext>
            </a:extLst>
          </p:cNvPr>
          <p:cNvSpPr/>
          <p:nvPr/>
        </p:nvSpPr>
        <p:spPr>
          <a:xfrm>
            <a:off x="2433560" y="4133387"/>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타원 7">
            <a:extLst>
              <a:ext uri="{FF2B5EF4-FFF2-40B4-BE49-F238E27FC236}">
                <a16:creationId xmlns:a16="http://schemas.microsoft.com/office/drawing/2014/main" id="{A1083C21-6733-479E-9805-08C3FA52EE01}"/>
              </a:ext>
            </a:extLst>
          </p:cNvPr>
          <p:cNvSpPr/>
          <p:nvPr/>
        </p:nvSpPr>
        <p:spPr>
          <a:xfrm>
            <a:off x="2433560" y="4966012"/>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타원 8">
            <a:extLst>
              <a:ext uri="{FF2B5EF4-FFF2-40B4-BE49-F238E27FC236}">
                <a16:creationId xmlns:a16="http://schemas.microsoft.com/office/drawing/2014/main" id="{6A3359B6-1CA2-40C9-B2D2-E3CDD11D37CF}"/>
              </a:ext>
            </a:extLst>
          </p:cNvPr>
          <p:cNvSpPr/>
          <p:nvPr/>
        </p:nvSpPr>
        <p:spPr>
          <a:xfrm>
            <a:off x="2433560" y="5798637"/>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타원 9">
            <a:extLst>
              <a:ext uri="{FF2B5EF4-FFF2-40B4-BE49-F238E27FC236}">
                <a16:creationId xmlns:a16="http://schemas.microsoft.com/office/drawing/2014/main" id="{F8A63786-43FB-408E-8738-101BC2F9AF36}"/>
              </a:ext>
            </a:extLst>
          </p:cNvPr>
          <p:cNvSpPr/>
          <p:nvPr/>
        </p:nvSpPr>
        <p:spPr>
          <a:xfrm>
            <a:off x="4477950" y="3302621"/>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타원 10">
            <a:extLst>
              <a:ext uri="{FF2B5EF4-FFF2-40B4-BE49-F238E27FC236}">
                <a16:creationId xmlns:a16="http://schemas.microsoft.com/office/drawing/2014/main" id="{E4CAD6CE-E5EF-459D-8526-CB88812AA9D5}"/>
              </a:ext>
            </a:extLst>
          </p:cNvPr>
          <p:cNvSpPr/>
          <p:nvPr/>
        </p:nvSpPr>
        <p:spPr>
          <a:xfrm>
            <a:off x="4477950" y="4135246"/>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타원 11">
            <a:extLst>
              <a:ext uri="{FF2B5EF4-FFF2-40B4-BE49-F238E27FC236}">
                <a16:creationId xmlns:a16="http://schemas.microsoft.com/office/drawing/2014/main" id="{4E1F6CFB-69AE-46E2-8CFF-437B8C43A20B}"/>
              </a:ext>
            </a:extLst>
          </p:cNvPr>
          <p:cNvSpPr/>
          <p:nvPr/>
        </p:nvSpPr>
        <p:spPr>
          <a:xfrm>
            <a:off x="4477950" y="4967871"/>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타원 12">
            <a:extLst>
              <a:ext uri="{FF2B5EF4-FFF2-40B4-BE49-F238E27FC236}">
                <a16:creationId xmlns:a16="http://schemas.microsoft.com/office/drawing/2014/main" id="{B050A0DC-FD2C-44B0-9D7D-997C5262718B}"/>
              </a:ext>
            </a:extLst>
          </p:cNvPr>
          <p:cNvSpPr/>
          <p:nvPr/>
        </p:nvSpPr>
        <p:spPr>
          <a:xfrm>
            <a:off x="6522340" y="2914186"/>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타원 13">
            <a:extLst>
              <a:ext uri="{FF2B5EF4-FFF2-40B4-BE49-F238E27FC236}">
                <a16:creationId xmlns:a16="http://schemas.microsoft.com/office/drawing/2014/main" id="{9419A427-3DC5-423D-9832-640DEE3E2698}"/>
              </a:ext>
            </a:extLst>
          </p:cNvPr>
          <p:cNvSpPr/>
          <p:nvPr/>
        </p:nvSpPr>
        <p:spPr>
          <a:xfrm>
            <a:off x="6522340" y="3746811"/>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 name="타원 14">
            <a:extLst>
              <a:ext uri="{FF2B5EF4-FFF2-40B4-BE49-F238E27FC236}">
                <a16:creationId xmlns:a16="http://schemas.microsoft.com/office/drawing/2014/main" id="{8B4F9603-693C-4AB6-AD7D-07E093AF57E7}"/>
              </a:ext>
            </a:extLst>
          </p:cNvPr>
          <p:cNvSpPr/>
          <p:nvPr/>
        </p:nvSpPr>
        <p:spPr>
          <a:xfrm>
            <a:off x="6522340" y="4579436"/>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타원 15">
            <a:extLst>
              <a:ext uri="{FF2B5EF4-FFF2-40B4-BE49-F238E27FC236}">
                <a16:creationId xmlns:a16="http://schemas.microsoft.com/office/drawing/2014/main" id="{F41DFF34-65C7-481C-92C4-91A8460A02B5}"/>
              </a:ext>
            </a:extLst>
          </p:cNvPr>
          <p:cNvSpPr/>
          <p:nvPr/>
        </p:nvSpPr>
        <p:spPr>
          <a:xfrm>
            <a:off x="6522340" y="5412061"/>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810F53F9-1880-4D50-AC34-9E8B4C40F00E}"/>
              </a:ext>
            </a:extLst>
          </p:cNvPr>
          <p:cNvSpPr/>
          <p:nvPr/>
        </p:nvSpPr>
        <p:spPr>
          <a:xfrm>
            <a:off x="8566730" y="4093428"/>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 name="직선 화살표 연결선 3">
            <a:extLst>
              <a:ext uri="{FF2B5EF4-FFF2-40B4-BE49-F238E27FC236}">
                <a16:creationId xmlns:a16="http://schemas.microsoft.com/office/drawing/2014/main" id="{F80FB9D1-CFE9-4D30-BEE8-C23F71BE9243}"/>
              </a:ext>
            </a:extLst>
          </p:cNvPr>
          <p:cNvCxnSpPr>
            <a:cxnSpLocks/>
            <a:stCxn id="2" idx="6"/>
            <a:endCxn id="10" idx="2"/>
          </p:cNvCxnSpPr>
          <p:nvPr/>
        </p:nvCxnSpPr>
        <p:spPr>
          <a:xfrm>
            <a:off x="2961385" y="2732050"/>
            <a:ext cx="1516565" cy="83448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5F583924-20FF-4655-994B-A2CB74368366}"/>
              </a:ext>
            </a:extLst>
          </p:cNvPr>
          <p:cNvCxnSpPr>
            <a:cxnSpLocks/>
            <a:stCxn id="6" idx="6"/>
            <a:endCxn id="10" idx="2"/>
          </p:cNvCxnSpPr>
          <p:nvPr/>
        </p:nvCxnSpPr>
        <p:spPr>
          <a:xfrm>
            <a:off x="2961385" y="3564675"/>
            <a:ext cx="1516565" cy="185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6A4C8293-A34B-4B97-A710-70973ABE24AA}"/>
              </a:ext>
            </a:extLst>
          </p:cNvPr>
          <p:cNvCxnSpPr>
            <a:cxnSpLocks/>
            <a:stCxn id="6" idx="6"/>
            <a:endCxn id="11" idx="2"/>
          </p:cNvCxnSpPr>
          <p:nvPr/>
        </p:nvCxnSpPr>
        <p:spPr>
          <a:xfrm>
            <a:off x="2961385" y="3564675"/>
            <a:ext cx="1516565" cy="83448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7" name="직선 화살표 연결선 26">
            <a:extLst>
              <a:ext uri="{FF2B5EF4-FFF2-40B4-BE49-F238E27FC236}">
                <a16:creationId xmlns:a16="http://schemas.microsoft.com/office/drawing/2014/main" id="{39DE23CE-2B67-41B9-98D0-93334DF864E6}"/>
              </a:ext>
            </a:extLst>
          </p:cNvPr>
          <p:cNvCxnSpPr>
            <a:cxnSpLocks/>
            <a:stCxn id="6" idx="6"/>
            <a:endCxn id="12" idx="2"/>
          </p:cNvCxnSpPr>
          <p:nvPr/>
        </p:nvCxnSpPr>
        <p:spPr>
          <a:xfrm>
            <a:off x="2961385" y="3564675"/>
            <a:ext cx="1516565" cy="166710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1" name="직선 화살표 연결선 30">
            <a:extLst>
              <a:ext uri="{FF2B5EF4-FFF2-40B4-BE49-F238E27FC236}">
                <a16:creationId xmlns:a16="http://schemas.microsoft.com/office/drawing/2014/main" id="{7CB18E05-5953-4794-8D2D-C514078A62BE}"/>
              </a:ext>
            </a:extLst>
          </p:cNvPr>
          <p:cNvCxnSpPr>
            <a:cxnSpLocks/>
            <a:stCxn id="2" idx="6"/>
            <a:endCxn id="11" idx="2"/>
          </p:cNvCxnSpPr>
          <p:nvPr/>
        </p:nvCxnSpPr>
        <p:spPr>
          <a:xfrm>
            <a:off x="2961385" y="2732050"/>
            <a:ext cx="1516565" cy="166710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4" name="직선 화살표 연결선 33">
            <a:extLst>
              <a:ext uri="{FF2B5EF4-FFF2-40B4-BE49-F238E27FC236}">
                <a16:creationId xmlns:a16="http://schemas.microsoft.com/office/drawing/2014/main" id="{22EA3634-DE7B-46F6-A1E9-25423077E94D}"/>
              </a:ext>
            </a:extLst>
          </p:cNvPr>
          <p:cNvCxnSpPr>
            <a:cxnSpLocks/>
            <a:stCxn id="2" idx="6"/>
            <a:endCxn id="12" idx="2"/>
          </p:cNvCxnSpPr>
          <p:nvPr/>
        </p:nvCxnSpPr>
        <p:spPr>
          <a:xfrm>
            <a:off x="2961385" y="2732050"/>
            <a:ext cx="1516565" cy="249973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7" name="직선 화살표 연결선 36">
            <a:extLst>
              <a:ext uri="{FF2B5EF4-FFF2-40B4-BE49-F238E27FC236}">
                <a16:creationId xmlns:a16="http://schemas.microsoft.com/office/drawing/2014/main" id="{C4C34C49-95B6-417E-8008-7E27ACCEF1D0}"/>
              </a:ext>
            </a:extLst>
          </p:cNvPr>
          <p:cNvCxnSpPr>
            <a:cxnSpLocks/>
            <a:stCxn id="7" idx="6"/>
            <a:endCxn id="10" idx="2"/>
          </p:cNvCxnSpPr>
          <p:nvPr/>
        </p:nvCxnSpPr>
        <p:spPr>
          <a:xfrm flipV="1">
            <a:off x="2961385" y="3566534"/>
            <a:ext cx="1516565" cy="83076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0" name="직선 화살표 연결선 39">
            <a:extLst>
              <a:ext uri="{FF2B5EF4-FFF2-40B4-BE49-F238E27FC236}">
                <a16:creationId xmlns:a16="http://schemas.microsoft.com/office/drawing/2014/main" id="{19CAED2B-A07D-4A71-A63B-54E6879F9CF9}"/>
              </a:ext>
            </a:extLst>
          </p:cNvPr>
          <p:cNvCxnSpPr>
            <a:cxnSpLocks/>
            <a:stCxn id="7" idx="6"/>
            <a:endCxn id="11" idx="2"/>
          </p:cNvCxnSpPr>
          <p:nvPr/>
        </p:nvCxnSpPr>
        <p:spPr>
          <a:xfrm>
            <a:off x="2961385" y="4397300"/>
            <a:ext cx="1516565" cy="185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4" name="직선 화살표 연결선 43">
            <a:extLst>
              <a:ext uri="{FF2B5EF4-FFF2-40B4-BE49-F238E27FC236}">
                <a16:creationId xmlns:a16="http://schemas.microsoft.com/office/drawing/2014/main" id="{0F4CC9B4-509A-4311-9C56-37770DC428E5}"/>
              </a:ext>
            </a:extLst>
          </p:cNvPr>
          <p:cNvCxnSpPr>
            <a:cxnSpLocks/>
            <a:stCxn id="7" idx="6"/>
            <a:endCxn id="12" idx="2"/>
          </p:cNvCxnSpPr>
          <p:nvPr/>
        </p:nvCxnSpPr>
        <p:spPr>
          <a:xfrm>
            <a:off x="2961385" y="4397300"/>
            <a:ext cx="1516565" cy="83448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3516C612-133C-4348-A698-01F8ED82763C}"/>
              </a:ext>
            </a:extLst>
          </p:cNvPr>
          <p:cNvCxnSpPr>
            <a:cxnSpLocks/>
            <a:stCxn id="8" idx="6"/>
            <a:endCxn id="10" idx="2"/>
          </p:cNvCxnSpPr>
          <p:nvPr/>
        </p:nvCxnSpPr>
        <p:spPr>
          <a:xfrm flipV="1">
            <a:off x="2961385" y="3566534"/>
            <a:ext cx="1516565" cy="166339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5F8126C2-328D-4DB4-A068-61DFFA0BDFD2}"/>
              </a:ext>
            </a:extLst>
          </p:cNvPr>
          <p:cNvCxnSpPr>
            <a:cxnSpLocks/>
            <a:stCxn id="8" idx="6"/>
            <a:endCxn id="12" idx="2"/>
          </p:cNvCxnSpPr>
          <p:nvPr/>
        </p:nvCxnSpPr>
        <p:spPr>
          <a:xfrm>
            <a:off x="2961385" y="5229925"/>
            <a:ext cx="1516565" cy="185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6" name="직선 화살표 연결선 55">
            <a:extLst>
              <a:ext uri="{FF2B5EF4-FFF2-40B4-BE49-F238E27FC236}">
                <a16:creationId xmlns:a16="http://schemas.microsoft.com/office/drawing/2014/main" id="{ABF9B407-BA56-4683-A33B-F00E5D1F73AD}"/>
              </a:ext>
            </a:extLst>
          </p:cNvPr>
          <p:cNvCxnSpPr>
            <a:cxnSpLocks/>
            <a:stCxn id="9" idx="6"/>
            <a:endCxn id="12" idx="2"/>
          </p:cNvCxnSpPr>
          <p:nvPr/>
        </p:nvCxnSpPr>
        <p:spPr>
          <a:xfrm flipV="1">
            <a:off x="2961385" y="5231784"/>
            <a:ext cx="1516565" cy="83076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9" name="직선 화살표 연결선 58">
            <a:extLst>
              <a:ext uri="{FF2B5EF4-FFF2-40B4-BE49-F238E27FC236}">
                <a16:creationId xmlns:a16="http://schemas.microsoft.com/office/drawing/2014/main" id="{ECCB34D9-E101-454E-8034-29C36C90FC8F}"/>
              </a:ext>
            </a:extLst>
          </p:cNvPr>
          <p:cNvCxnSpPr>
            <a:cxnSpLocks/>
            <a:stCxn id="9" idx="6"/>
            <a:endCxn id="11" idx="2"/>
          </p:cNvCxnSpPr>
          <p:nvPr/>
        </p:nvCxnSpPr>
        <p:spPr>
          <a:xfrm flipV="1">
            <a:off x="2961385" y="4399159"/>
            <a:ext cx="1516565" cy="166339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2" name="직선 화살표 연결선 61">
            <a:extLst>
              <a:ext uri="{FF2B5EF4-FFF2-40B4-BE49-F238E27FC236}">
                <a16:creationId xmlns:a16="http://schemas.microsoft.com/office/drawing/2014/main" id="{0EF0319A-8299-47DF-A581-76AC87A54F23}"/>
              </a:ext>
            </a:extLst>
          </p:cNvPr>
          <p:cNvCxnSpPr>
            <a:cxnSpLocks/>
            <a:stCxn id="9" idx="6"/>
            <a:endCxn id="10" idx="2"/>
          </p:cNvCxnSpPr>
          <p:nvPr/>
        </p:nvCxnSpPr>
        <p:spPr>
          <a:xfrm flipV="1">
            <a:off x="2961385" y="3566534"/>
            <a:ext cx="1516565" cy="249601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0EDE4DEC-7412-4716-8FDE-975CD302C327}"/>
              </a:ext>
            </a:extLst>
          </p:cNvPr>
          <p:cNvCxnSpPr>
            <a:cxnSpLocks/>
            <a:stCxn id="10" idx="6"/>
            <a:endCxn id="13" idx="2"/>
          </p:cNvCxnSpPr>
          <p:nvPr/>
        </p:nvCxnSpPr>
        <p:spPr>
          <a:xfrm flipV="1">
            <a:off x="5005775" y="3178099"/>
            <a:ext cx="1516565" cy="38843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8" name="직선 화살표 연결선 67">
            <a:extLst>
              <a:ext uri="{FF2B5EF4-FFF2-40B4-BE49-F238E27FC236}">
                <a16:creationId xmlns:a16="http://schemas.microsoft.com/office/drawing/2014/main" id="{F78CC0FD-D75D-4777-800E-01B163300B4D}"/>
              </a:ext>
            </a:extLst>
          </p:cNvPr>
          <p:cNvCxnSpPr>
            <a:cxnSpLocks/>
            <a:stCxn id="10" idx="6"/>
            <a:endCxn id="14" idx="2"/>
          </p:cNvCxnSpPr>
          <p:nvPr/>
        </p:nvCxnSpPr>
        <p:spPr>
          <a:xfrm>
            <a:off x="5005775" y="3566534"/>
            <a:ext cx="1516565" cy="44419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2" name="직선 화살표 연결선 71">
            <a:extLst>
              <a:ext uri="{FF2B5EF4-FFF2-40B4-BE49-F238E27FC236}">
                <a16:creationId xmlns:a16="http://schemas.microsoft.com/office/drawing/2014/main" id="{95D15479-6E16-4E1F-B853-898D94256ABE}"/>
              </a:ext>
            </a:extLst>
          </p:cNvPr>
          <p:cNvCxnSpPr>
            <a:cxnSpLocks/>
            <a:stCxn id="11" idx="6"/>
            <a:endCxn id="15" idx="2"/>
          </p:cNvCxnSpPr>
          <p:nvPr/>
        </p:nvCxnSpPr>
        <p:spPr>
          <a:xfrm>
            <a:off x="5005775" y="4399159"/>
            <a:ext cx="1516565" cy="44419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5" name="직선 화살표 연결선 74">
            <a:extLst>
              <a:ext uri="{FF2B5EF4-FFF2-40B4-BE49-F238E27FC236}">
                <a16:creationId xmlns:a16="http://schemas.microsoft.com/office/drawing/2014/main" id="{77AD0CE7-96A2-490D-ABFE-35FAD944010C}"/>
              </a:ext>
            </a:extLst>
          </p:cNvPr>
          <p:cNvCxnSpPr>
            <a:cxnSpLocks/>
            <a:stCxn id="12" idx="6"/>
            <a:endCxn id="16" idx="2"/>
          </p:cNvCxnSpPr>
          <p:nvPr/>
        </p:nvCxnSpPr>
        <p:spPr>
          <a:xfrm>
            <a:off x="5005775" y="5231784"/>
            <a:ext cx="1516565" cy="44419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8" name="직선 화살표 연결선 77">
            <a:extLst>
              <a:ext uri="{FF2B5EF4-FFF2-40B4-BE49-F238E27FC236}">
                <a16:creationId xmlns:a16="http://schemas.microsoft.com/office/drawing/2014/main" id="{B984FFE8-D688-4A08-B649-8ECD6E22827D}"/>
              </a:ext>
            </a:extLst>
          </p:cNvPr>
          <p:cNvCxnSpPr>
            <a:cxnSpLocks/>
            <a:stCxn id="12" idx="6"/>
            <a:endCxn id="15" idx="2"/>
          </p:cNvCxnSpPr>
          <p:nvPr/>
        </p:nvCxnSpPr>
        <p:spPr>
          <a:xfrm flipV="1">
            <a:off x="5005775" y="4843349"/>
            <a:ext cx="1516565" cy="38843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81" name="직선 화살표 연결선 80">
            <a:extLst>
              <a:ext uri="{FF2B5EF4-FFF2-40B4-BE49-F238E27FC236}">
                <a16:creationId xmlns:a16="http://schemas.microsoft.com/office/drawing/2014/main" id="{2874D990-42C2-4D4D-BB5A-C228743996D9}"/>
              </a:ext>
            </a:extLst>
          </p:cNvPr>
          <p:cNvCxnSpPr>
            <a:cxnSpLocks/>
            <a:stCxn id="12" idx="6"/>
            <a:endCxn id="14" idx="2"/>
          </p:cNvCxnSpPr>
          <p:nvPr/>
        </p:nvCxnSpPr>
        <p:spPr>
          <a:xfrm flipV="1">
            <a:off x="5005775" y="4010724"/>
            <a:ext cx="1516565" cy="122106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84" name="직선 화살표 연결선 83">
            <a:extLst>
              <a:ext uri="{FF2B5EF4-FFF2-40B4-BE49-F238E27FC236}">
                <a16:creationId xmlns:a16="http://schemas.microsoft.com/office/drawing/2014/main" id="{8FDD65B1-7E79-4318-8394-A47D2FFF3F8C}"/>
              </a:ext>
            </a:extLst>
          </p:cNvPr>
          <p:cNvCxnSpPr>
            <a:cxnSpLocks/>
            <a:stCxn id="12" idx="6"/>
            <a:endCxn id="13" idx="2"/>
          </p:cNvCxnSpPr>
          <p:nvPr/>
        </p:nvCxnSpPr>
        <p:spPr>
          <a:xfrm flipV="1">
            <a:off x="5005775" y="3178099"/>
            <a:ext cx="1516565" cy="205368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87" name="직선 화살표 연결선 86">
            <a:extLst>
              <a:ext uri="{FF2B5EF4-FFF2-40B4-BE49-F238E27FC236}">
                <a16:creationId xmlns:a16="http://schemas.microsoft.com/office/drawing/2014/main" id="{3A6936EC-3F6B-4400-A71B-DEBE91F588C9}"/>
              </a:ext>
            </a:extLst>
          </p:cNvPr>
          <p:cNvCxnSpPr>
            <a:cxnSpLocks/>
            <a:stCxn id="10" idx="6"/>
            <a:endCxn id="15" idx="2"/>
          </p:cNvCxnSpPr>
          <p:nvPr/>
        </p:nvCxnSpPr>
        <p:spPr>
          <a:xfrm>
            <a:off x="5005775" y="3566534"/>
            <a:ext cx="1516565" cy="127681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90" name="직선 화살표 연결선 89">
            <a:extLst>
              <a:ext uri="{FF2B5EF4-FFF2-40B4-BE49-F238E27FC236}">
                <a16:creationId xmlns:a16="http://schemas.microsoft.com/office/drawing/2014/main" id="{0DFD0952-44E8-4B64-8338-1CED8214FD4E}"/>
              </a:ext>
            </a:extLst>
          </p:cNvPr>
          <p:cNvCxnSpPr>
            <a:cxnSpLocks/>
            <a:stCxn id="10" idx="6"/>
            <a:endCxn id="16" idx="2"/>
          </p:cNvCxnSpPr>
          <p:nvPr/>
        </p:nvCxnSpPr>
        <p:spPr>
          <a:xfrm>
            <a:off x="5005775" y="3566534"/>
            <a:ext cx="1516565" cy="210944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93" name="직선 화살표 연결선 92">
            <a:extLst>
              <a:ext uri="{FF2B5EF4-FFF2-40B4-BE49-F238E27FC236}">
                <a16:creationId xmlns:a16="http://schemas.microsoft.com/office/drawing/2014/main" id="{7203E022-366C-45D2-86C7-55B887C87DB9}"/>
              </a:ext>
            </a:extLst>
          </p:cNvPr>
          <p:cNvCxnSpPr>
            <a:cxnSpLocks/>
            <a:stCxn id="11" idx="6"/>
            <a:endCxn id="16" idx="2"/>
          </p:cNvCxnSpPr>
          <p:nvPr/>
        </p:nvCxnSpPr>
        <p:spPr>
          <a:xfrm>
            <a:off x="5005775" y="4399159"/>
            <a:ext cx="1516565" cy="127681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96" name="직선 화살표 연결선 95">
            <a:extLst>
              <a:ext uri="{FF2B5EF4-FFF2-40B4-BE49-F238E27FC236}">
                <a16:creationId xmlns:a16="http://schemas.microsoft.com/office/drawing/2014/main" id="{3FA9E04B-77F8-4233-909A-0251269744C1}"/>
              </a:ext>
            </a:extLst>
          </p:cNvPr>
          <p:cNvCxnSpPr>
            <a:cxnSpLocks/>
            <a:stCxn id="11" idx="6"/>
            <a:endCxn id="14" idx="2"/>
          </p:cNvCxnSpPr>
          <p:nvPr/>
        </p:nvCxnSpPr>
        <p:spPr>
          <a:xfrm flipV="1">
            <a:off x="5005775" y="4010724"/>
            <a:ext cx="1516565" cy="38843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99" name="직선 화살표 연결선 98">
            <a:extLst>
              <a:ext uri="{FF2B5EF4-FFF2-40B4-BE49-F238E27FC236}">
                <a16:creationId xmlns:a16="http://schemas.microsoft.com/office/drawing/2014/main" id="{FAE46C6F-EB46-49AA-B31A-DE0222CEAEB6}"/>
              </a:ext>
            </a:extLst>
          </p:cNvPr>
          <p:cNvCxnSpPr>
            <a:cxnSpLocks/>
            <a:stCxn id="11" idx="6"/>
            <a:endCxn id="13" idx="2"/>
          </p:cNvCxnSpPr>
          <p:nvPr/>
        </p:nvCxnSpPr>
        <p:spPr>
          <a:xfrm flipV="1">
            <a:off x="5005775" y="3178099"/>
            <a:ext cx="1516565" cy="122106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02" name="직선 화살표 연결선 101">
            <a:extLst>
              <a:ext uri="{FF2B5EF4-FFF2-40B4-BE49-F238E27FC236}">
                <a16:creationId xmlns:a16="http://schemas.microsoft.com/office/drawing/2014/main" id="{832FFE88-43B5-4588-B326-15C789C5C4A3}"/>
              </a:ext>
            </a:extLst>
          </p:cNvPr>
          <p:cNvCxnSpPr>
            <a:cxnSpLocks/>
            <a:stCxn id="13" idx="6"/>
            <a:endCxn id="17" idx="2"/>
          </p:cNvCxnSpPr>
          <p:nvPr/>
        </p:nvCxnSpPr>
        <p:spPr>
          <a:xfrm>
            <a:off x="7050165" y="3178099"/>
            <a:ext cx="1516565" cy="117924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05" name="직선 화살표 연결선 104">
            <a:extLst>
              <a:ext uri="{FF2B5EF4-FFF2-40B4-BE49-F238E27FC236}">
                <a16:creationId xmlns:a16="http://schemas.microsoft.com/office/drawing/2014/main" id="{E8D6B7E5-C821-4127-8735-75DF84168E41}"/>
              </a:ext>
            </a:extLst>
          </p:cNvPr>
          <p:cNvCxnSpPr>
            <a:cxnSpLocks/>
            <a:stCxn id="14" idx="6"/>
            <a:endCxn id="17" idx="2"/>
          </p:cNvCxnSpPr>
          <p:nvPr/>
        </p:nvCxnSpPr>
        <p:spPr>
          <a:xfrm>
            <a:off x="7050165" y="4010724"/>
            <a:ext cx="1516565" cy="34661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08" name="직선 화살표 연결선 107">
            <a:extLst>
              <a:ext uri="{FF2B5EF4-FFF2-40B4-BE49-F238E27FC236}">
                <a16:creationId xmlns:a16="http://schemas.microsoft.com/office/drawing/2014/main" id="{E3EEF5F0-549B-41FD-AC90-13D1E584CFF1}"/>
              </a:ext>
            </a:extLst>
          </p:cNvPr>
          <p:cNvCxnSpPr>
            <a:cxnSpLocks/>
            <a:stCxn id="15" idx="6"/>
            <a:endCxn id="17" idx="2"/>
          </p:cNvCxnSpPr>
          <p:nvPr/>
        </p:nvCxnSpPr>
        <p:spPr>
          <a:xfrm flipV="1">
            <a:off x="7050165" y="4357341"/>
            <a:ext cx="1516565" cy="48600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11" name="직선 화살표 연결선 110">
            <a:extLst>
              <a:ext uri="{FF2B5EF4-FFF2-40B4-BE49-F238E27FC236}">
                <a16:creationId xmlns:a16="http://schemas.microsoft.com/office/drawing/2014/main" id="{BC4A680D-CDBC-4ACC-9B82-D089CB19F339}"/>
              </a:ext>
            </a:extLst>
          </p:cNvPr>
          <p:cNvCxnSpPr>
            <a:cxnSpLocks/>
            <a:stCxn id="16" idx="6"/>
            <a:endCxn id="17" idx="2"/>
          </p:cNvCxnSpPr>
          <p:nvPr/>
        </p:nvCxnSpPr>
        <p:spPr>
          <a:xfrm flipV="1">
            <a:off x="7050165" y="4357341"/>
            <a:ext cx="1516565" cy="131863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14" name="왼쪽 중괄호 113">
            <a:extLst>
              <a:ext uri="{FF2B5EF4-FFF2-40B4-BE49-F238E27FC236}">
                <a16:creationId xmlns:a16="http://schemas.microsoft.com/office/drawing/2014/main" id="{DFDBE4D5-904A-443E-9285-09E638DFFF44}"/>
              </a:ext>
            </a:extLst>
          </p:cNvPr>
          <p:cNvSpPr/>
          <p:nvPr/>
        </p:nvSpPr>
        <p:spPr>
          <a:xfrm>
            <a:off x="1979092" y="2714103"/>
            <a:ext cx="381112" cy="3348447"/>
          </a:xfrm>
          <a:prstGeom prst="leftBrace">
            <a:avLst>
              <a:gd name="adj1" fmla="val 8333"/>
              <a:gd name="adj2" fmla="val 51544"/>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15" name="왼쪽 중괄호 114">
            <a:extLst>
              <a:ext uri="{FF2B5EF4-FFF2-40B4-BE49-F238E27FC236}">
                <a16:creationId xmlns:a16="http://schemas.microsoft.com/office/drawing/2014/main" id="{0C9F547F-0F49-4409-8DDB-DB9DDA882E1C}"/>
              </a:ext>
            </a:extLst>
          </p:cNvPr>
          <p:cNvSpPr/>
          <p:nvPr/>
        </p:nvSpPr>
        <p:spPr>
          <a:xfrm rot="5400000">
            <a:off x="5447176" y="1556930"/>
            <a:ext cx="388435" cy="2059260"/>
          </a:xfrm>
          <a:prstGeom prst="leftBrace">
            <a:avLst>
              <a:gd name="adj1" fmla="val 8333"/>
              <a:gd name="adj2" fmla="val 51544"/>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16" name="왼쪽 중괄호 115">
            <a:extLst>
              <a:ext uri="{FF2B5EF4-FFF2-40B4-BE49-F238E27FC236}">
                <a16:creationId xmlns:a16="http://schemas.microsoft.com/office/drawing/2014/main" id="{4DF7B965-9815-459E-B877-D87230728098}"/>
              </a:ext>
            </a:extLst>
          </p:cNvPr>
          <p:cNvSpPr/>
          <p:nvPr/>
        </p:nvSpPr>
        <p:spPr>
          <a:xfrm rot="5400000">
            <a:off x="8679173" y="3634371"/>
            <a:ext cx="236033" cy="460917"/>
          </a:xfrm>
          <a:prstGeom prst="leftBrace">
            <a:avLst>
              <a:gd name="adj1" fmla="val 8333"/>
              <a:gd name="adj2" fmla="val 51544"/>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66" name="TextBox 65">
            <a:extLst>
              <a:ext uri="{FF2B5EF4-FFF2-40B4-BE49-F238E27FC236}">
                <a16:creationId xmlns:a16="http://schemas.microsoft.com/office/drawing/2014/main" id="{5958AC0D-CB8A-43A1-8D8E-909695B29845}"/>
              </a:ext>
            </a:extLst>
          </p:cNvPr>
          <p:cNvSpPr txBox="1"/>
          <p:nvPr/>
        </p:nvSpPr>
        <p:spPr>
          <a:xfrm>
            <a:off x="569006" y="4248621"/>
            <a:ext cx="1418978"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input</a:t>
            </a:r>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layer</a:t>
            </a:r>
            <a:endParaRPr lang="ko-KR" altLang="en-US">
              <a:solidFill>
                <a:schemeClr val="tx1"/>
              </a:solidFill>
              <a:latin typeface="Consolas" panose="020B0609020204030204" pitchFamily="49" charset="0"/>
            </a:endParaRPr>
          </a:p>
        </p:txBody>
      </p:sp>
      <p:sp>
        <p:nvSpPr>
          <p:cNvPr id="118" name="TextBox 117">
            <a:extLst>
              <a:ext uri="{FF2B5EF4-FFF2-40B4-BE49-F238E27FC236}">
                <a16:creationId xmlns:a16="http://schemas.microsoft.com/office/drawing/2014/main" id="{3C5A230C-F19B-421D-84C1-012B77629400}"/>
              </a:ext>
            </a:extLst>
          </p:cNvPr>
          <p:cNvSpPr txBox="1"/>
          <p:nvPr/>
        </p:nvSpPr>
        <p:spPr>
          <a:xfrm>
            <a:off x="4931904" y="2055113"/>
            <a:ext cx="1531188"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hidden</a:t>
            </a:r>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layer</a:t>
            </a:r>
            <a:endParaRPr lang="ko-KR" altLang="en-US">
              <a:solidFill>
                <a:schemeClr val="tx1"/>
              </a:solidFill>
              <a:latin typeface="Consolas" panose="020B0609020204030204" pitchFamily="49" charset="0"/>
            </a:endParaRPr>
          </a:p>
        </p:txBody>
      </p:sp>
      <p:sp>
        <p:nvSpPr>
          <p:cNvPr id="119" name="TextBox 118">
            <a:extLst>
              <a:ext uri="{FF2B5EF4-FFF2-40B4-BE49-F238E27FC236}">
                <a16:creationId xmlns:a16="http://schemas.microsoft.com/office/drawing/2014/main" id="{318B685A-92F0-4D44-AF5D-E61E01331175}"/>
              </a:ext>
            </a:extLst>
          </p:cNvPr>
          <p:cNvSpPr txBox="1"/>
          <p:nvPr/>
        </p:nvSpPr>
        <p:spPr>
          <a:xfrm>
            <a:off x="8007428" y="3438143"/>
            <a:ext cx="1531188"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output</a:t>
            </a:r>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layer</a:t>
            </a:r>
            <a:endParaRPr lang="ko-KR" altLang="en-US">
              <a:solidFill>
                <a:schemeClr val="tx1"/>
              </a:solidFill>
              <a:latin typeface="Consolas" panose="020B0609020204030204" pitchFamily="49" charset="0"/>
            </a:endParaRPr>
          </a:p>
        </p:txBody>
      </p:sp>
      <p:sp>
        <p:nvSpPr>
          <p:cNvPr id="67" name="TextBox 66">
            <a:extLst>
              <a:ext uri="{FF2B5EF4-FFF2-40B4-BE49-F238E27FC236}">
                <a16:creationId xmlns:a16="http://schemas.microsoft.com/office/drawing/2014/main" id="{AFED626A-E9B5-4BCC-BC70-57481C24A1B4}"/>
              </a:ext>
            </a:extLst>
          </p:cNvPr>
          <p:cNvSpPr txBox="1"/>
          <p:nvPr/>
        </p:nvSpPr>
        <p:spPr>
          <a:xfrm>
            <a:off x="643347" y="1213376"/>
            <a:ext cx="9352155" cy="584775"/>
          </a:xfrm>
          <a:prstGeom prst="rect">
            <a:avLst/>
          </a:prstGeom>
          <a:noFill/>
        </p:spPr>
        <p:txBody>
          <a:bodyPr wrap="square" rtlCol="0">
            <a:spAutoFit/>
          </a:bodyPr>
          <a:lstStyle/>
          <a:p>
            <a:r>
              <a:rPr lang="en-US" altLang="ko-KR">
                <a:solidFill>
                  <a:schemeClr val="tx1"/>
                </a:solidFill>
                <a:latin typeface="고도 M" panose="02000503000000020004" pitchFamily="2" charset="-127"/>
                <a:ea typeface="고도 M" panose="02000503000000020004" pitchFamily="2" charset="-127"/>
              </a:rPr>
              <a:t>Multi-layer perceptron (MLP)</a:t>
            </a:r>
            <a:r>
              <a:rPr lang="ko-KR" altLang="en-US">
                <a:solidFill>
                  <a:schemeClr val="tx1"/>
                </a:solidFill>
                <a:latin typeface="고도 M" panose="02000503000000020004" pitchFamily="2" charset="-127"/>
                <a:ea typeface="고도 M" panose="02000503000000020004" pitchFamily="2" charset="-127"/>
              </a:rPr>
              <a:t>는 </a:t>
            </a:r>
            <a:r>
              <a:rPr lang="en-US" altLang="ko-KR">
                <a:solidFill>
                  <a:schemeClr val="tx1"/>
                </a:solidFill>
                <a:latin typeface="고도 M" panose="02000503000000020004" pitchFamily="2" charset="-127"/>
                <a:ea typeface="고도 M" panose="02000503000000020004" pitchFamily="2" charset="-127"/>
              </a:rPr>
              <a:t>Hidden layer</a:t>
            </a:r>
            <a:r>
              <a:rPr lang="ko-KR" altLang="en-US">
                <a:solidFill>
                  <a:schemeClr val="tx1"/>
                </a:solidFill>
                <a:latin typeface="고도 M" panose="02000503000000020004" pitchFamily="2" charset="-127"/>
                <a:ea typeface="고도 M" panose="02000503000000020004" pitchFamily="2" charset="-127"/>
              </a:rPr>
              <a:t>라는 </a:t>
            </a:r>
            <a:r>
              <a:rPr lang="en-US" altLang="ko-KR">
                <a:solidFill>
                  <a:schemeClr val="tx1"/>
                </a:solidFill>
                <a:latin typeface="고도 M" panose="02000503000000020004" pitchFamily="2" charset="-127"/>
                <a:ea typeface="고도 M" panose="02000503000000020004" pitchFamily="2" charset="-127"/>
              </a:rPr>
              <a:t>layer</a:t>
            </a:r>
            <a:r>
              <a:rPr lang="ko-KR" altLang="en-US">
                <a:solidFill>
                  <a:schemeClr val="tx1"/>
                </a:solidFill>
                <a:latin typeface="고도 M" panose="02000503000000020004" pitchFamily="2" charset="-127"/>
                <a:ea typeface="고도 M" panose="02000503000000020004" pitchFamily="2" charset="-127"/>
              </a:rPr>
              <a:t>를 도입해 인풋을 한 차원 높은 단계의 특징</a:t>
            </a:r>
            <a:r>
              <a:rPr lang="en-US" altLang="ko-KR">
                <a:solidFill>
                  <a:schemeClr val="tx1"/>
                </a:solidFill>
                <a:latin typeface="고도 M" panose="02000503000000020004" pitchFamily="2" charset="-127"/>
                <a:ea typeface="고도 M" panose="02000503000000020004" pitchFamily="2" charset="-127"/>
              </a:rPr>
              <a:t>, </a:t>
            </a:r>
            <a:r>
              <a:rPr lang="ko-KR" altLang="en-US">
                <a:solidFill>
                  <a:schemeClr val="tx1"/>
                </a:solidFill>
                <a:latin typeface="고도 M" panose="02000503000000020004" pitchFamily="2" charset="-127"/>
                <a:ea typeface="고도 M" panose="02000503000000020004" pitchFamily="2" charset="-127"/>
              </a:rPr>
              <a:t>즉 </a:t>
            </a:r>
            <a:r>
              <a:rPr lang="en-US" altLang="ko-KR">
                <a:solidFill>
                  <a:schemeClr val="tx1"/>
                </a:solidFill>
                <a:latin typeface="고도 M" panose="02000503000000020004" pitchFamily="2" charset="-127"/>
                <a:ea typeface="고도 M" panose="02000503000000020004" pitchFamily="2" charset="-127"/>
              </a:rPr>
              <a:t>representation</a:t>
            </a:r>
            <a:r>
              <a:rPr lang="ko-KR" altLang="en-US">
                <a:solidFill>
                  <a:schemeClr val="tx1"/>
                </a:solidFill>
                <a:latin typeface="고도 M" panose="02000503000000020004" pitchFamily="2" charset="-127"/>
                <a:ea typeface="고도 M" panose="02000503000000020004" pitchFamily="2" charset="-127"/>
              </a:rPr>
              <a:t>으로 나타낸다</a:t>
            </a:r>
            <a:r>
              <a:rPr lang="en-US" altLang="ko-KR">
                <a:solidFill>
                  <a:schemeClr val="tx1"/>
                </a:solidFill>
                <a:latin typeface="고도 M" panose="02000503000000020004" pitchFamily="2" charset="-127"/>
                <a:ea typeface="고도 M" panose="02000503000000020004" pitchFamily="2" charset="-127"/>
              </a:rPr>
              <a:t>. </a:t>
            </a:r>
          </a:p>
        </p:txBody>
      </p:sp>
    </p:spTree>
    <p:extLst>
      <p:ext uri="{BB962C8B-B14F-4D97-AF65-F5344CB8AC3E}">
        <p14:creationId xmlns:p14="http://schemas.microsoft.com/office/powerpoint/2010/main" val="2204128617"/>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31" name="TextBox 30">
            <a:extLst>
              <a:ext uri="{FF2B5EF4-FFF2-40B4-BE49-F238E27FC236}">
                <a16:creationId xmlns:a16="http://schemas.microsoft.com/office/drawing/2014/main" id="{0CCB37FB-3F5C-43AF-95FF-E3E95C708182}"/>
              </a:ext>
            </a:extLst>
          </p:cNvPr>
          <p:cNvSpPr txBox="1"/>
          <p:nvPr/>
        </p:nvSpPr>
        <p:spPr>
          <a:xfrm>
            <a:off x="559294" y="1052442"/>
            <a:ext cx="3528530"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크로스 엔트로피 손실 함수 미분</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7730F69-8183-4ED9-9427-62F53FB87397}"/>
                  </a:ext>
                </a:extLst>
              </p:cNvPr>
              <p:cNvSpPr txBox="1"/>
              <p:nvPr/>
            </p:nvSpPr>
            <p:spPr>
              <a:xfrm>
                <a:off x="892358" y="1764389"/>
                <a:ext cx="6213111" cy="761940"/>
              </a:xfrm>
              <a:prstGeom prst="rect">
                <a:avLst/>
              </a:prstGeom>
              <a:noFill/>
            </p:spPr>
            <p:txBody>
              <a:bodyPr wrap="none" lIns="0" tIns="0" rIns="0" bIns="0" rtlCol="0">
                <a:spAutoFit/>
              </a:bodyPr>
              <a:lstStyle/>
              <a:p>
                <a14:m>
                  <m:oMath xmlns:m="http://schemas.openxmlformats.org/officeDocument/2006/math">
                    <m:f>
                      <m:fPr>
                        <m:ctrlPr>
                          <a:rPr lang="en-US" altLang="ko-KR" sz="2800" i="1" smtClean="0">
                            <a:solidFill>
                              <a:schemeClr val="tx1"/>
                            </a:solidFill>
                            <a:latin typeface="Cambria Math" panose="02040503050406030204" pitchFamily="18" charset="0"/>
                          </a:rPr>
                        </m:ctrlPr>
                      </m:fPr>
                      <m:num>
                        <m:r>
                          <a:rPr lang="en-US" altLang="ko-KR" sz="2800" i="1" smtClean="0">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smtClean="0">
                            <a:solidFill>
                              <a:schemeClr val="tx1"/>
                            </a:solidFill>
                            <a:latin typeface="Cambria Math" panose="02040503050406030204" pitchFamily="18" charset="0"/>
                          </a:rPr>
                          <m:t>𝜕</m:t>
                        </m:r>
                        <m:sSub>
                          <m:sSubPr>
                            <m:ctrlPr>
                              <a:rPr lang="en-US" altLang="ko-KR" sz="2800" i="1" smtClean="0">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a:solidFill>
                          <a:schemeClr val="tx1"/>
                        </a:solidFill>
                        <a:latin typeface="Cambria Math" panose="02040503050406030204" pitchFamily="18" charset="0"/>
                      </a:rPr>
                      <m:t>=</m:t>
                    </m:r>
                  </m:oMath>
                </a14:m>
                <a:r>
                  <a:rPr lang="en-US" altLang="ko-KR" sz="2800">
                    <a:solidFill>
                      <a:schemeClr val="tx1"/>
                    </a:solidFill>
                  </a:rPr>
                  <a:t> </a:t>
                </a:r>
                <a14:m>
                  <m:oMath xmlns:m="http://schemas.openxmlformats.org/officeDocument/2006/math">
                    <m:d>
                      <m:dPr>
                        <m:ctrlPr>
                          <a:rPr lang="en-US" altLang="ko-KR" sz="2800" i="1" smtClean="0">
                            <a:solidFill>
                              <a:schemeClr val="tx1"/>
                            </a:solidFill>
                            <a:latin typeface="Cambria Math" panose="02040503050406030204" pitchFamily="18" charset="0"/>
                          </a:rPr>
                        </m:ctrlPr>
                      </m:dPr>
                      <m:e>
                        <m:r>
                          <a:rPr lang="en-US" altLang="ko-KR" sz="2800" i="1">
                            <a:solidFill>
                              <a:schemeClr val="tx1"/>
                            </a:solidFill>
                            <a:latin typeface="Cambria Math" panose="02040503050406030204" pitchFamily="18" charset="0"/>
                            <a:ea typeface="Cambria Math" panose="02040503050406030204" pitchFamily="18" charset="0"/>
                          </a:rPr>
                          <m:t>−</m:t>
                        </m:r>
                        <m:f>
                          <m:fPr>
                            <m:ctrlPr>
                              <a:rPr lang="en-US" altLang="ko-KR" sz="2800" i="1">
                                <a:solidFill>
                                  <a:schemeClr val="tx1"/>
                                </a:solidFill>
                                <a:latin typeface="Cambria Math" panose="02040503050406030204" pitchFamily="18" charset="0"/>
                                <a:ea typeface="Cambria Math" panose="02040503050406030204" pitchFamily="18" charset="0"/>
                              </a:rPr>
                            </m:ctrlPr>
                          </m:fPr>
                          <m:num>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y</m:t>
                                </m:r>
                              </m:e>
                              <m:sub>
                                <m:r>
                                  <a:rPr lang="en-US" altLang="ko-KR" sz="2800" i="1">
                                    <a:solidFill>
                                      <a:schemeClr val="tx1"/>
                                    </a:solidFill>
                                    <a:latin typeface="Cambria Math" panose="02040503050406030204" pitchFamily="18" charset="0"/>
                                    <a:ea typeface="Cambria Math" panose="02040503050406030204" pitchFamily="18" charset="0"/>
                                  </a:rPr>
                                  <m:t>1</m:t>
                                </m:r>
                              </m:sub>
                            </m:sSub>
                          </m:num>
                          <m:den>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a</m:t>
                                </m:r>
                              </m:e>
                              <m:sub>
                                <m:r>
                                  <a:rPr lang="en-US" altLang="ko-KR" sz="2800" i="1">
                                    <a:solidFill>
                                      <a:schemeClr val="tx1"/>
                                    </a:solidFill>
                                    <a:latin typeface="Cambria Math" panose="02040503050406030204" pitchFamily="18" charset="0"/>
                                    <a:ea typeface="Cambria Math" panose="02040503050406030204" pitchFamily="18" charset="0"/>
                                  </a:rPr>
                                  <m:t>1</m:t>
                                </m:r>
                              </m:sub>
                            </m:sSub>
                          </m:den>
                        </m:f>
                      </m:e>
                    </m:d>
                  </m:oMath>
                </a14:m>
                <a:r>
                  <a:rPr lang="en-US" altLang="ko-KR" sz="2800">
                    <a:solidFill>
                      <a:schemeClr val="tx1"/>
                    </a:solidFill>
                  </a:rPr>
                  <a:t> </a:t>
                </a:r>
                <a14:m>
                  <m:oMath xmlns:m="http://schemas.openxmlformats.org/officeDocument/2006/math">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1</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smtClean="0">
                        <a:solidFill>
                          <a:schemeClr val="tx1"/>
                        </a:solidFill>
                        <a:latin typeface="Cambria Math" panose="02040503050406030204" pitchFamily="18" charset="0"/>
                        <a:ea typeface="Cambria Math" panose="02040503050406030204" pitchFamily="18" charset="0"/>
                      </a:rPr>
                      <m:t>+</m:t>
                    </m:r>
                    <m:d>
                      <m:dPr>
                        <m:ctrlPr>
                          <a:rPr lang="en-US" altLang="ko-KR" sz="2800" i="1">
                            <a:solidFill>
                              <a:schemeClr val="tx1"/>
                            </a:solidFill>
                            <a:latin typeface="Cambria Math" panose="02040503050406030204" pitchFamily="18" charset="0"/>
                          </a:rPr>
                        </m:ctrlPr>
                      </m:dPr>
                      <m:e>
                        <m:r>
                          <a:rPr lang="en-US" altLang="ko-KR" sz="2800" i="1">
                            <a:solidFill>
                              <a:schemeClr val="tx1"/>
                            </a:solidFill>
                            <a:latin typeface="Cambria Math" panose="02040503050406030204" pitchFamily="18" charset="0"/>
                            <a:ea typeface="Cambria Math" panose="02040503050406030204" pitchFamily="18" charset="0"/>
                          </a:rPr>
                          <m:t>−</m:t>
                        </m:r>
                        <m:f>
                          <m:fPr>
                            <m:ctrlPr>
                              <a:rPr lang="en-US" altLang="ko-KR" sz="2800" i="1">
                                <a:solidFill>
                                  <a:schemeClr val="tx1"/>
                                </a:solidFill>
                                <a:latin typeface="Cambria Math" panose="02040503050406030204" pitchFamily="18" charset="0"/>
                                <a:ea typeface="Cambria Math" panose="02040503050406030204" pitchFamily="18" charset="0"/>
                              </a:rPr>
                            </m:ctrlPr>
                          </m:fPr>
                          <m:num>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y</m:t>
                                </m:r>
                              </m:e>
                              <m:sub>
                                <m:r>
                                  <a:rPr lang="en-US" altLang="ko-KR" sz="2800" i="1">
                                    <a:solidFill>
                                      <a:schemeClr val="tx1"/>
                                    </a:solidFill>
                                    <a:latin typeface="Cambria Math" panose="02040503050406030204" pitchFamily="18" charset="0"/>
                                    <a:ea typeface="Cambria Math" panose="02040503050406030204" pitchFamily="18" charset="0"/>
                                  </a:rPr>
                                  <m:t>2</m:t>
                                </m:r>
                              </m:sub>
                            </m:sSub>
                          </m:num>
                          <m:den>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a</m:t>
                                </m:r>
                              </m:e>
                              <m:sub>
                                <m:r>
                                  <a:rPr lang="en-US" altLang="ko-KR" sz="2800" i="1">
                                    <a:solidFill>
                                      <a:schemeClr val="tx1"/>
                                    </a:solidFill>
                                    <a:latin typeface="Cambria Math" panose="02040503050406030204" pitchFamily="18" charset="0"/>
                                    <a:ea typeface="Cambria Math" panose="02040503050406030204" pitchFamily="18" charset="0"/>
                                  </a:rPr>
                                  <m:t>2</m:t>
                                </m:r>
                              </m:sub>
                            </m:sSub>
                          </m:den>
                        </m:f>
                      </m:e>
                    </m:d>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2</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smtClean="0">
                        <a:solidFill>
                          <a:schemeClr val="tx1"/>
                        </a:solidFill>
                        <a:latin typeface="Cambria Math" panose="02040503050406030204" pitchFamily="18" charset="0"/>
                        <a:ea typeface="Cambria Math" panose="02040503050406030204" pitchFamily="18" charset="0"/>
                      </a:rPr>
                      <m:t>+</m:t>
                    </m:r>
                    <m:d>
                      <m:dPr>
                        <m:ctrlPr>
                          <a:rPr lang="en-US" altLang="ko-KR" sz="2800" i="1">
                            <a:solidFill>
                              <a:schemeClr val="tx1"/>
                            </a:solidFill>
                            <a:latin typeface="Cambria Math" panose="02040503050406030204" pitchFamily="18" charset="0"/>
                          </a:rPr>
                        </m:ctrlPr>
                      </m:dPr>
                      <m:e>
                        <m:r>
                          <a:rPr lang="en-US" altLang="ko-KR" sz="2800" i="1">
                            <a:solidFill>
                              <a:schemeClr val="tx1"/>
                            </a:solidFill>
                            <a:latin typeface="Cambria Math" panose="02040503050406030204" pitchFamily="18" charset="0"/>
                            <a:ea typeface="Cambria Math" panose="02040503050406030204" pitchFamily="18" charset="0"/>
                          </a:rPr>
                          <m:t>−</m:t>
                        </m:r>
                        <m:f>
                          <m:fPr>
                            <m:ctrlPr>
                              <a:rPr lang="en-US" altLang="ko-KR" sz="2800" i="1">
                                <a:solidFill>
                                  <a:schemeClr val="tx1"/>
                                </a:solidFill>
                                <a:latin typeface="Cambria Math" panose="02040503050406030204" pitchFamily="18" charset="0"/>
                                <a:ea typeface="Cambria Math" panose="02040503050406030204" pitchFamily="18" charset="0"/>
                              </a:rPr>
                            </m:ctrlPr>
                          </m:fPr>
                          <m:num>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y</m:t>
                                </m:r>
                              </m:e>
                              <m:sub>
                                <m:r>
                                  <a:rPr lang="en-US" altLang="ko-KR" sz="2800" i="1">
                                    <a:solidFill>
                                      <a:schemeClr val="tx1"/>
                                    </a:solidFill>
                                    <a:latin typeface="Cambria Math" panose="02040503050406030204" pitchFamily="18" charset="0"/>
                                    <a:ea typeface="Cambria Math" panose="02040503050406030204" pitchFamily="18" charset="0"/>
                                  </a:rPr>
                                  <m:t>3</m:t>
                                </m:r>
                              </m:sub>
                            </m:sSub>
                          </m:num>
                          <m:den>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a</m:t>
                                </m:r>
                              </m:e>
                              <m:sub>
                                <m:r>
                                  <a:rPr lang="en-US" altLang="ko-KR" sz="2800" i="1">
                                    <a:solidFill>
                                      <a:schemeClr val="tx1"/>
                                    </a:solidFill>
                                    <a:latin typeface="Cambria Math" panose="02040503050406030204" pitchFamily="18" charset="0"/>
                                    <a:ea typeface="Cambria Math" panose="02040503050406030204" pitchFamily="18" charset="0"/>
                                  </a:rPr>
                                  <m:t>3</m:t>
                                </m:r>
                              </m:sub>
                            </m:sSub>
                          </m:den>
                        </m:f>
                      </m:e>
                    </m:d>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3</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oMath>
                </a14:m>
                <a:endParaRPr lang="ko-KR" altLang="en-US" sz="2800">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67730F69-8183-4ED9-9427-62F53FB87397}"/>
                  </a:ext>
                </a:extLst>
              </p:cNvPr>
              <p:cNvSpPr txBox="1">
                <a:spLocks noRot="1" noChangeAspect="1" noMove="1" noResize="1" noEditPoints="1" noAdjustHandles="1" noChangeArrowheads="1" noChangeShapeType="1" noTextEdit="1"/>
              </p:cNvSpPr>
              <p:nvPr/>
            </p:nvSpPr>
            <p:spPr>
              <a:xfrm>
                <a:off x="892358" y="1764389"/>
                <a:ext cx="6213111" cy="761940"/>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E3BBAB88-75F0-4419-8574-C82323421D84}"/>
                  </a:ext>
                </a:extLst>
              </p:cNvPr>
              <p:cNvSpPr txBox="1"/>
              <p:nvPr/>
            </p:nvSpPr>
            <p:spPr>
              <a:xfrm>
                <a:off x="797459" y="2831601"/>
                <a:ext cx="2349041" cy="7627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1</m:t>
                              </m:r>
                            </m:sub>
                          </m:sSub>
                        </m:num>
                        <m:den>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1</m:t>
                              </m:r>
                            </m:sub>
                          </m:sSub>
                        </m:den>
                      </m:f>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1</m:t>
                          </m:r>
                        </m:sub>
                      </m:sSub>
                      <m:d>
                        <m:dPr>
                          <m:ctrlPr>
                            <a:rPr lang="en-US" altLang="ko-KR" sz="2400" i="1" smtClean="0">
                              <a:solidFill>
                                <a:schemeClr val="tx1"/>
                              </a:solidFill>
                              <a:latin typeface="Cambria Math" panose="02040503050406030204" pitchFamily="18" charset="0"/>
                              <a:ea typeface="Cambria Math" panose="02040503050406030204" pitchFamily="18" charset="0"/>
                            </a:rPr>
                          </m:ctrlPr>
                        </m:dPr>
                        <m:e>
                          <m:r>
                            <a:rPr lang="en-US" altLang="ko-KR" sz="2400" i="1">
                              <a:solidFill>
                                <a:schemeClr val="tx1"/>
                              </a:solidFill>
                              <a:latin typeface="Cambria Math" panose="02040503050406030204" pitchFamily="18" charset="0"/>
                              <a:ea typeface="Cambria Math" panose="02040503050406030204" pitchFamily="18" charset="0"/>
                            </a:rPr>
                            <m:t>1</m:t>
                          </m:r>
                          <m:sSub>
                            <m:sSubPr>
                              <m:ctrlPr>
                                <a:rPr lang="en-US" altLang="ko-KR" sz="2400" i="1">
                                  <a:solidFill>
                                    <a:schemeClr val="tx1"/>
                                  </a:solidFill>
                                  <a:latin typeface="Cambria Math" panose="02040503050406030204" pitchFamily="18" charset="0"/>
                                  <a:ea typeface="Cambria Math" panose="02040503050406030204" pitchFamily="18" charset="0"/>
                                </a:rPr>
                              </m:ctrlPr>
                            </m:sSubPr>
                            <m:e>
                              <m:r>
                                <a:rPr lang="en-US" altLang="ko-KR" sz="2400" i="1" smtClean="0">
                                  <a:solidFill>
                                    <a:schemeClr val="tx1"/>
                                  </a:solidFill>
                                  <a:latin typeface="Cambria Math" panose="02040503050406030204" pitchFamily="18" charset="0"/>
                                  <a:ea typeface="Cambria Math" panose="02040503050406030204" pitchFamily="18" charset="0"/>
                                </a:rPr>
                                <m:t>−</m:t>
                              </m:r>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1</m:t>
                              </m:r>
                            </m:sub>
                          </m:sSub>
                        </m:e>
                      </m:d>
                    </m:oMath>
                  </m:oMathPara>
                </a14:m>
                <a:endParaRPr lang="ko-KR" altLang="en-US" sz="2400">
                  <a:solidFill>
                    <a:schemeClr val="tx1"/>
                  </a:solidFill>
                  <a:latin typeface="Consolas" panose="020B0609020204030204" pitchFamily="49" charset="0"/>
                </a:endParaRPr>
              </a:p>
            </p:txBody>
          </p:sp>
        </mc:Choice>
        <mc:Fallback xmlns="">
          <p:sp>
            <p:nvSpPr>
              <p:cNvPr id="12" name="TextBox 11">
                <a:extLst>
                  <a:ext uri="{FF2B5EF4-FFF2-40B4-BE49-F238E27FC236}">
                    <a16:creationId xmlns:a16="http://schemas.microsoft.com/office/drawing/2014/main" id="{E3BBAB88-75F0-4419-8574-C82323421D84}"/>
                  </a:ext>
                </a:extLst>
              </p:cNvPr>
              <p:cNvSpPr txBox="1">
                <a:spLocks noRot="1" noChangeAspect="1" noMove="1" noResize="1" noEditPoints="1" noAdjustHandles="1" noChangeArrowheads="1" noChangeShapeType="1" noTextEdit="1"/>
              </p:cNvSpPr>
              <p:nvPr/>
            </p:nvSpPr>
            <p:spPr>
              <a:xfrm>
                <a:off x="797459" y="2831601"/>
                <a:ext cx="2349041" cy="762709"/>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26AD9C3C-6710-478C-9ECB-09D3DFFDDF94}"/>
                  </a:ext>
                </a:extLst>
              </p:cNvPr>
              <p:cNvSpPr txBox="1"/>
              <p:nvPr/>
            </p:nvSpPr>
            <p:spPr>
              <a:xfrm>
                <a:off x="3774734" y="2831601"/>
                <a:ext cx="1869486" cy="7627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2</m:t>
                              </m:r>
                            </m:sub>
                          </m:sSub>
                        </m:num>
                        <m:den>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1</m:t>
                              </m:r>
                            </m:sub>
                          </m:sSub>
                        </m:den>
                      </m:f>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ea typeface="Cambria Math" panose="02040503050406030204" pitchFamily="18" charset="0"/>
                            </a:rPr>
                          </m:ctrlPr>
                        </m:sSubPr>
                        <m:e>
                          <m:r>
                            <a:rPr lang="en-US" altLang="ko-KR" sz="2400" i="1" smtClean="0">
                              <a:solidFill>
                                <a:schemeClr val="tx1"/>
                              </a:solidFill>
                              <a:latin typeface="Cambria Math" panose="02040503050406030204" pitchFamily="18" charset="0"/>
                              <a:ea typeface="Cambria Math" panose="02040503050406030204" pitchFamily="18" charset="0"/>
                            </a:rPr>
                            <m:t>−</m:t>
                          </m:r>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2</m:t>
                          </m:r>
                        </m:sub>
                      </m:sSub>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13" name="TextBox 12">
                <a:extLst>
                  <a:ext uri="{FF2B5EF4-FFF2-40B4-BE49-F238E27FC236}">
                    <a16:creationId xmlns:a16="http://schemas.microsoft.com/office/drawing/2014/main" id="{26AD9C3C-6710-478C-9ECB-09D3DFFDDF94}"/>
                  </a:ext>
                </a:extLst>
              </p:cNvPr>
              <p:cNvSpPr txBox="1">
                <a:spLocks noRot="1" noChangeAspect="1" noMove="1" noResize="1" noEditPoints="1" noAdjustHandles="1" noChangeArrowheads="1" noChangeShapeType="1" noTextEdit="1"/>
              </p:cNvSpPr>
              <p:nvPr/>
            </p:nvSpPr>
            <p:spPr>
              <a:xfrm>
                <a:off x="3774734" y="2831601"/>
                <a:ext cx="1869486" cy="762709"/>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BF3C1ACE-3DA5-4A67-B5EC-9ADE0700025F}"/>
                  </a:ext>
                </a:extLst>
              </p:cNvPr>
              <p:cNvSpPr txBox="1"/>
              <p:nvPr/>
            </p:nvSpPr>
            <p:spPr>
              <a:xfrm>
                <a:off x="6272454" y="2831601"/>
                <a:ext cx="1869486" cy="7627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3</m:t>
                              </m:r>
                            </m:sub>
                          </m:sSub>
                        </m:num>
                        <m:den>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1</m:t>
                              </m:r>
                            </m:sub>
                          </m:sSub>
                        </m:den>
                      </m:f>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ea typeface="Cambria Math" panose="02040503050406030204" pitchFamily="18" charset="0"/>
                            </a:rPr>
                          </m:ctrlPr>
                        </m:sSubPr>
                        <m:e>
                          <m:r>
                            <a:rPr lang="en-US" altLang="ko-KR" sz="2400" i="1" smtClean="0">
                              <a:solidFill>
                                <a:schemeClr val="tx1"/>
                              </a:solidFill>
                              <a:latin typeface="Cambria Math" panose="02040503050406030204" pitchFamily="18" charset="0"/>
                              <a:ea typeface="Cambria Math" panose="02040503050406030204" pitchFamily="18" charset="0"/>
                            </a:rPr>
                            <m:t>−</m:t>
                          </m:r>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3</m:t>
                          </m:r>
                        </m:sub>
                      </m:sSub>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14" name="TextBox 13">
                <a:extLst>
                  <a:ext uri="{FF2B5EF4-FFF2-40B4-BE49-F238E27FC236}">
                    <a16:creationId xmlns:a16="http://schemas.microsoft.com/office/drawing/2014/main" id="{BF3C1ACE-3DA5-4A67-B5EC-9ADE0700025F}"/>
                  </a:ext>
                </a:extLst>
              </p:cNvPr>
              <p:cNvSpPr txBox="1">
                <a:spLocks noRot="1" noChangeAspect="1" noMove="1" noResize="1" noEditPoints="1" noAdjustHandles="1" noChangeArrowheads="1" noChangeShapeType="1" noTextEdit="1"/>
              </p:cNvSpPr>
              <p:nvPr/>
            </p:nvSpPr>
            <p:spPr>
              <a:xfrm>
                <a:off x="6272454" y="2831601"/>
                <a:ext cx="1869486" cy="762709"/>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F9400C3D-A209-4946-B294-9976CCD59F35}"/>
                  </a:ext>
                </a:extLst>
              </p:cNvPr>
              <p:cNvSpPr txBox="1"/>
              <p:nvPr/>
            </p:nvSpPr>
            <p:spPr>
              <a:xfrm>
                <a:off x="934399" y="3950702"/>
                <a:ext cx="7609519" cy="1022459"/>
              </a:xfrm>
              <a:prstGeom prst="rect">
                <a:avLst/>
              </a:prstGeom>
              <a:noFill/>
            </p:spPr>
            <p:txBody>
              <a:bodyPr wrap="none" lIns="0" tIns="0" rIns="0" bIns="0" rtlCol="0">
                <a:spAutoFit/>
              </a:bodyPr>
              <a:lstStyle/>
              <a:p>
                <a14:m>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i="1" smtClean="0">
                            <a:solidFill>
                              <a:schemeClr val="tx1"/>
                            </a:solidFill>
                            <a:latin typeface="Cambria Math" panose="02040503050406030204" pitchFamily="18" charset="0"/>
                          </a:rPr>
                          <m:t>𝜕</m:t>
                        </m:r>
                        <m:r>
                          <m:rPr>
                            <m:sty m:val="p"/>
                          </m:rPr>
                          <a:rPr lang="en-US" altLang="ko-KR" sz="2400" i="1">
                            <a:solidFill>
                              <a:schemeClr val="tx1"/>
                            </a:solidFill>
                            <a:latin typeface="Cambria Math" panose="02040503050406030204" pitchFamily="18" charset="0"/>
                          </a:rPr>
                          <m:t>L</m:t>
                        </m:r>
                      </m:num>
                      <m:den>
                        <m:r>
                          <a:rPr lang="en-US" altLang="ko-KR" sz="2400" i="1" smtClean="0">
                            <a:solidFill>
                              <a:schemeClr val="tx1"/>
                            </a:solidFill>
                            <a:latin typeface="Cambria Math" panose="02040503050406030204" pitchFamily="18" charset="0"/>
                          </a:rPr>
                          <m:t>𝜕</m:t>
                        </m:r>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1</m:t>
                            </m:r>
                          </m:sub>
                        </m:sSub>
                      </m:den>
                    </m:f>
                    <m:r>
                      <a:rPr lang="en-US" altLang="ko-KR" sz="2400" i="1">
                        <a:solidFill>
                          <a:schemeClr val="tx1"/>
                        </a:solidFill>
                        <a:latin typeface="Cambria Math" panose="02040503050406030204" pitchFamily="18" charset="0"/>
                      </a:rPr>
                      <m:t>=</m:t>
                    </m:r>
                  </m:oMath>
                </a14:m>
                <a:r>
                  <a:rPr lang="en-US" altLang="ko-KR" sz="2400">
                    <a:solidFill>
                      <a:schemeClr val="tx1"/>
                    </a:solidFill>
                  </a:rPr>
                  <a:t> </a:t>
                </a:r>
                <a14:m>
                  <m:oMath xmlns:m="http://schemas.openxmlformats.org/officeDocument/2006/math">
                    <m:d>
                      <m:dPr>
                        <m:ctrlPr>
                          <a:rPr lang="en-US" altLang="ko-KR" sz="2400" i="1" smtClean="0">
                            <a:solidFill>
                              <a:schemeClr val="tx1"/>
                            </a:solidFill>
                            <a:latin typeface="Cambria Math" panose="02040503050406030204" pitchFamily="18" charset="0"/>
                          </a:rPr>
                        </m:ctrlPr>
                      </m:dPr>
                      <m:e>
                        <m:r>
                          <a:rPr lang="en-US" altLang="ko-KR" sz="2400" i="1">
                            <a:solidFill>
                              <a:schemeClr val="tx1"/>
                            </a:solidFill>
                            <a:latin typeface="Cambria Math" panose="02040503050406030204" pitchFamily="18" charset="0"/>
                            <a:ea typeface="Cambria Math" panose="02040503050406030204" pitchFamily="18" charset="0"/>
                          </a:rPr>
                          <m:t>−</m:t>
                        </m:r>
                        <m:f>
                          <m:fPr>
                            <m:ctrlPr>
                              <a:rPr lang="en-US" altLang="ko-KR" sz="2400" i="1">
                                <a:solidFill>
                                  <a:schemeClr val="tx1"/>
                                </a:solidFill>
                                <a:latin typeface="Cambria Math" panose="02040503050406030204" pitchFamily="18" charset="0"/>
                                <a:ea typeface="Cambria Math" panose="02040503050406030204" pitchFamily="18" charset="0"/>
                              </a:rPr>
                            </m:ctrlPr>
                          </m:fPr>
                          <m:num>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y</m:t>
                                </m:r>
                              </m:e>
                              <m:sub>
                                <m:r>
                                  <a:rPr lang="en-US" altLang="ko-KR" sz="2400" i="1">
                                    <a:solidFill>
                                      <a:schemeClr val="tx1"/>
                                    </a:solidFill>
                                    <a:latin typeface="Cambria Math" panose="02040503050406030204" pitchFamily="18" charset="0"/>
                                    <a:ea typeface="Cambria Math" panose="02040503050406030204" pitchFamily="18" charset="0"/>
                                  </a:rPr>
                                  <m:t>1</m:t>
                                </m:r>
                              </m:sub>
                            </m:sSub>
                          </m:num>
                          <m:den>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1</m:t>
                                </m:r>
                              </m:sub>
                            </m:sSub>
                          </m:den>
                        </m:f>
                      </m:e>
                    </m:d>
                  </m:oMath>
                </a14:m>
                <a:r>
                  <a:rPr lang="en-US" altLang="ko-KR" sz="2400">
                    <a:solidFill>
                      <a:schemeClr val="tx1"/>
                    </a:solidFill>
                    <a:ea typeface="Cambria Math" panose="02040503050406030204" pitchFamily="18" charset="0"/>
                  </a:rPr>
                  <a:t> </a:t>
                </a:r>
                <a14:m>
                  <m:oMath xmlns:m="http://schemas.openxmlformats.org/officeDocument/2006/math">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1</m:t>
                        </m:r>
                      </m:sub>
                    </m:sSub>
                    <m:d>
                      <m:dPr>
                        <m:ctrlPr>
                          <a:rPr lang="en-US" altLang="ko-KR" sz="2400" i="1">
                            <a:solidFill>
                              <a:schemeClr val="tx1"/>
                            </a:solidFill>
                            <a:latin typeface="Cambria Math" panose="02040503050406030204" pitchFamily="18" charset="0"/>
                            <a:ea typeface="Cambria Math" panose="02040503050406030204" pitchFamily="18" charset="0"/>
                          </a:rPr>
                        </m:ctrlPr>
                      </m:dPr>
                      <m:e>
                        <m:r>
                          <a:rPr lang="en-US" altLang="ko-KR" sz="2400" i="1">
                            <a:solidFill>
                              <a:schemeClr val="tx1"/>
                            </a:solidFill>
                            <a:latin typeface="Cambria Math" panose="02040503050406030204" pitchFamily="18" charset="0"/>
                            <a:ea typeface="Cambria Math" panose="02040503050406030204" pitchFamily="18" charset="0"/>
                          </a:rPr>
                          <m:t>1</m:t>
                        </m:r>
                        <m:sSub>
                          <m:sSubPr>
                            <m:ctrlPr>
                              <a:rPr lang="en-US" altLang="ko-KR" sz="2400" i="1">
                                <a:solidFill>
                                  <a:schemeClr val="tx1"/>
                                </a:solidFill>
                                <a:latin typeface="Cambria Math" panose="02040503050406030204" pitchFamily="18" charset="0"/>
                                <a:ea typeface="Cambria Math" panose="02040503050406030204" pitchFamily="18" charset="0"/>
                              </a:rPr>
                            </m:ctrlPr>
                          </m:sSubPr>
                          <m:e>
                            <m:r>
                              <a:rPr lang="en-US" altLang="ko-KR" sz="2400" i="1">
                                <a:solidFill>
                                  <a:schemeClr val="tx1"/>
                                </a:solidFill>
                                <a:latin typeface="Cambria Math" panose="02040503050406030204" pitchFamily="18" charset="0"/>
                                <a:ea typeface="Cambria Math" panose="02040503050406030204" pitchFamily="18" charset="0"/>
                              </a:rPr>
                              <m:t>−</m:t>
                            </m:r>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1</m:t>
                            </m:r>
                          </m:sub>
                        </m:sSub>
                      </m:e>
                    </m:d>
                  </m:oMath>
                </a14:m>
                <a:r>
                  <a:rPr lang="en-US" altLang="ko-KR" sz="2400">
                    <a:solidFill>
                      <a:schemeClr val="tx1"/>
                    </a:solidFill>
                  </a:rPr>
                  <a:t> </a:t>
                </a:r>
                <a14:m>
                  <m:oMath xmlns:m="http://schemas.openxmlformats.org/officeDocument/2006/math">
                    <m:r>
                      <a:rPr lang="en-US" altLang="ko-KR" sz="2400" i="1" smtClean="0">
                        <a:solidFill>
                          <a:schemeClr val="tx1"/>
                        </a:solidFill>
                        <a:latin typeface="Cambria Math" panose="02040503050406030204" pitchFamily="18" charset="0"/>
                        <a:ea typeface="Cambria Math" panose="02040503050406030204" pitchFamily="18" charset="0"/>
                      </a:rPr>
                      <m:t>+</m:t>
                    </m:r>
                    <m:d>
                      <m:dPr>
                        <m:ctrlPr>
                          <a:rPr lang="en-US" altLang="ko-KR" sz="2400" i="1">
                            <a:solidFill>
                              <a:schemeClr val="tx1"/>
                            </a:solidFill>
                            <a:latin typeface="Cambria Math" panose="02040503050406030204" pitchFamily="18" charset="0"/>
                          </a:rPr>
                        </m:ctrlPr>
                      </m:dPr>
                      <m:e>
                        <m:r>
                          <a:rPr lang="en-US" altLang="ko-KR" sz="2400" i="1">
                            <a:solidFill>
                              <a:schemeClr val="tx1"/>
                            </a:solidFill>
                            <a:latin typeface="Cambria Math" panose="02040503050406030204" pitchFamily="18" charset="0"/>
                            <a:ea typeface="Cambria Math" panose="02040503050406030204" pitchFamily="18" charset="0"/>
                          </a:rPr>
                          <m:t>−</m:t>
                        </m:r>
                        <m:f>
                          <m:fPr>
                            <m:ctrlPr>
                              <a:rPr lang="en-US" altLang="ko-KR" sz="2400" i="1">
                                <a:solidFill>
                                  <a:schemeClr val="tx1"/>
                                </a:solidFill>
                                <a:latin typeface="Cambria Math" panose="02040503050406030204" pitchFamily="18" charset="0"/>
                                <a:ea typeface="Cambria Math" panose="02040503050406030204" pitchFamily="18" charset="0"/>
                              </a:rPr>
                            </m:ctrlPr>
                          </m:fPr>
                          <m:num>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y</m:t>
                                </m:r>
                              </m:e>
                              <m:sub>
                                <m:r>
                                  <a:rPr lang="en-US" altLang="ko-KR" sz="2400" i="1">
                                    <a:solidFill>
                                      <a:schemeClr val="tx1"/>
                                    </a:solidFill>
                                    <a:latin typeface="Cambria Math" panose="02040503050406030204" pitchFamily="18" charset="0"/>
                                    <a:ea typeface="Cambria Math" panose="02040503050406030204" pitchFamily="18" charset="0"/>
                                  </a:rPr>
                                  <m:t>2</m:t>
                                </m:r>
                              </m:sub>
                            </m:sSub>
                          </m:num>
                          <m:den>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2</m:t>
                                </m:r>
                              </m:sub>
                            </m:sSub>
                          </m:den>
                        </m:f>
                      </m:e>
                    </m:d>
                    <m:d>
                      <m:dPr>
                        <m:ctrlPr>
                          <a:rPr lang="en-US" altLang="ko-KR" sz="2400" i="1" smtClean="0">
                            <a:solidFill>
                              <a:schemeClr val="tx1"/>
                            </a:solidFill>
                            <a:latin typeface="Cambria Math" panose="02040503050406030204" pitchFamily="18" charset="0"/>
                            <a:ea typeface="Cambria Math" panose="02040503050406030204" pitchFamily="18" charset="0"/>
                          </a:rPr>
                        </m:ctrlPr>
                      </m:dPr>
                      <m:e>
                        <m:sSub>
                          <m:sSubPr>
                            <m:ctrlPr>
                              <a:rPr lang="en-US" altLang="ko-KR" sz="2400" i="1">
                                <a:solidFill>
                                  <a:schemeClr val="tx1"/>
                                </a:solidFill>
                                <a:latin typeface="Cambria Math" panose="02040503050406030204" pitchFamily="18" charset="0"/>
                                <a:ea typeface="Cambria Math" panose="02040503050406030204" pitchFamily="18" charset="0"/>
                              </a:rPr>
                            </m:ctrlPr>
                          </m:sSubPr>
                          <m:e>
                            <m:r>
                              <a:rPr lang="en-US" altLang="ko-KR" sz="2400" i="1">
                                <a:solidFill>
                                  <a:schemeClr val="tx1"/>
                                </a:solidFill>
                                <a:latin typeface="Cambria Math" panose="02040503050406030204" pitchFamily="18" charset="0"/>
                                <a:ea typeface="Cambria Math" panose="02040503050406030204" pitchFamily="18" charset="0"/>
                              </a:rPr>
                              <m:t>−</m:t>
                            </m:r>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2</m:t>
                            </m:r>
                          </m:sub>
                        </m:sSub>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1</m:t>
                            </m:r>
                          </m:sub>
                        </m:sSub>
                      </m:e>
                    </m:d>
                    <m:r>
                      <a:rPr lang="en-US" altLang="ko-KR" sz="2400" i="1" smtClean="0">
                        <a:solidFill>
                          <a:schemeClr val="tx1"/>
                        </a:solidFill>
                        <a:latin typeface="Cambria Math" panose="02040503050406030204" pitchFamily="18" charset="0"/>
                        <a:ea typeface="Cambria Math" panose="02040503050406030204" pitchFamily="18" charset="0"/>
                      </a:rPr>
                      <m:t>+</m:t>
                    </m:r>
                    <m:d>
                      <m:dPr>
                        <m:ctrlPr>
                          <a:rPr lang="en-US" altLang="ko-KR" sz="2400" i="1">
                            <a:solidFill>
                              <a:schemeClr val="tx1"/>
                            </a:solidFill>
                            <a:latin typeface="Cambria Math" panose="02040503050406030204" pitchFamily="18" charset="0"/>
                          </a:rPr>
                        </m:ctrlPr>
                      </m:dPr>
                      <m:e>
                        <m:r>
                          <a:rPr lang="en-US" altLang="ko-KR" sz="2400" i="1">
                            <a:solidFill>
                              <a:schemeClr val="tx1"/>
                            </a:solidFill>
                            <a:latin typeface="Cambria Math" panose="02040503050406030204" pitchFamily="18" charset="0"/>
                            <a:ea typeface="Cambria Math" panose="02040503050406030204" pitchFamily="18" charset="0"/>
                          </a:rPr>
                          <m:t>−</m:t>
                        </m:r>
                        <m:f>
                          <m:fPr>
                            <m:ctrlPr>
                              <a:rPr lang="en-US" altLang="ko-KR" sz="2400" i="1">
                                <a:solidFill>
                                  <a:schemeClr val="tx1"/>
                                </a:solidFill>
                                <a:latin typeface="Cambria Math" panose="02040503050406030204" pitchFamily="18" charset="0"/>
                                <a:ea typeface="Cambria Math" panose="02040503050406030204" pitchFamily="18" charset="0"/>
                              </a:rPr>
                            </m:ctrlPr>
                          </m:fPr>
                          <m:num>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y</m:t>
                                </m:r>
                              </m:e>
                              <m:sub>
                                <m:r>
                                  <a:rPr lang="en-US" altLang="ko-KR" sz="2400" i="1">
                                    <a:solidFill>
                                      <a:schemeClr val="tx1"/>
                                    </a:solidFill>
                                    <a:latin typeface="Cambria Math" panose="02040503050406030204" pitchFamily="18" charset="0"/>
                                    <a:ea typeface="Cambria Math" panose="02040503050406030204" pitchFamily="18" charset="0"/>
                                  </a:rPr>
                                  <m:t>3</m:t>
                                </m:r>
                              </m:sub>
                            </m:sSub>
                          </m:num>
                          <m:den>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3</m:t>
                                </m:r>
                              </m:sub>
                            </m:sSub>
                          </m:den>
                        </m:f>
                      </m:e>
                    </m:d>
                    <m:d>
                      <m:dPr>
                        <m:ctrlPr>
                          <a:rPr lang="en-US" altLang="ko-KR" sz="2400" i="1" smtClean="0">
                            <a:solidFill>
                              <a:schemeClr val="tx1"/>
                            </a:solidFill>
                            <a:latin typeface="Cambria Math" panose="02040503050406030204" pitchFamily="18" charset="0"/>
                            <a:ea typeface="Cambria Math" panose="02040503050406030204" pitchFamily="18" charset="0"/>
                          </a:rPr>
                        </m:ctrlPr>
                      </m:dPr>
                      <m:e>
                        <m:sSub>
                          <m:sSubPr>
                            <m:ctrlPr>
                              <a:rPr lang="en-US" altLang="ko-KR" sz="2400" i="1">
                                <a:solidFill>
                                  <a:schemeClr val="tx1"/>
                                </a:solidFill>
                                <a:latin typeface="Cambria Math" panose="02040503050406030204" pitchFamily="18" charset="0"/>
                                <a:ea typeface="Cambria Math" panose="02040503050406030204" pitchFamily="18" charset="0"/>
                              </a:rPr>
                            </m:ctrlPr>
                          </m:sSubPr>
                          <m:e>
                            <m:r>
                              <a:rPr lang="en-US" altLang="ko-KR" sz="2400" i="1">
                                <a:solidFill>
                                  <a:schemeClr val="tx1"/>
                                </a:solidFill>
                                <a:latin typeface="Cambria Math" panose="02040503050406030204" pitchFamily="18" charset="0"/>
                                <a:ea typeface="Cambria Math" panose="02040503050406030204" pitchFamily="18" charset="0"/>
                              </a:rPr>
                              <m:t>−</m:t>
                            </m:r>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3</m:t>
                            </m:r>
                          </m:sub>
                        </m:sSub>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1</m:t>
                            </m:r>
                          </m:sub>
                        </m:sSub>
                      </m:e>
                    </m:d>
                  </m:oMath>
                </a14:m>
                <a:endParaRPr lang="en-US" altLang="ko-KR" sz="2400">
                  <a:solidFill>
                    <a:schemeClr val="tx1"/>
                  </a:solidFill>
                  <a:latin typeface="Consolas" panose="020B0609020204030204" pitchFamily="49" charset="0"/>
                </a:endParaRPr>
              </a:p>
              <a:p>
                <a:r>
                  <a:rPr lang="en-US" altLang="ko-KR" sz="2400">
                    <a:solidFill>
                      <a:schemeClr val="tx1"/>
                    </a:solidFill>
                    <a:latin typeface="Consolas" panose="020B0609020204030204" pitchFamily="49" charset="0"/>
                  </a:rPr>
                  <a:t> </a:t>
                </a:r>
                <a14:m>
                  <m:oMath xmlns:m="http://schemas.openxmlformats.org/officeDocument/2006/math">
                    <m:r>
                      <a:rPr lang="en-US" altLang="ko-KR" sz="2400" b="0" i="0" smtClean="0">
                        <a:solidFill>
                          <a:schemeClr val="tx1"/>
                        </a:solidFill>
                        <a:latin typeface="Cambria Math" panose="02040503050406030204" pitchFamily="18" charset="0"/>
                      </a:rPr>
                      <m:t>     </m:t>
                    </m:r>
                    <m:r>
                      <a:rPr lang="en-US" altLang="ko-KR" sz="2400" i="1">
                        <a:solidFill>
                          <a:schemeClr val="tx1"/>
                        </a:solidFill>
                        <a:latin typeface="Cambria Math" panose="02040503050406030204" pitchFamily="18" charset="0"/>
                      </a:rPr>
                      <m:t>=</m:t>
                    </m:r>
                  </m:oMath>
                </a14:m>
                <a:r>
                  <a:rPr lang="en-US" altLang="ko-KR" sz="2400">
                    <a:solidFill>
                      <a:schemeClr val="tx1"/>
                    </a:solidFill>
                    <a:latin typeface="Consolas" panose="020B0609020204030204" pitchFamily="49" charset="0"/>
                  </a:rPr>
                  <a:t> </a:t>
                </a:r>
                <a14:m>
                  <m:oMath xmlns:m="http://schemas.openxmlformats.org/officeDocument/2006/math">
                    <m:r>
                      <a:rPr lang="en-US" altLang="ko-KR" sz="2400" i="1" smtClean="0">
                        <a:solidFill>
                          <a:schemeClr val="tx1"/>
                        </a:solidFill>
                        <a:latin typeface="Cambria Math" panose="02040503050406030204" pitchFamily="18" charset="0"/>
                        <a:ea typeface="Cambria Math" panose="02040503050406030204" pitchFamily="18" charset="0"/>
                      </a:rPr>
                      <m:t>−</m:t>
                    </m:r>
                    <m:d>
                      <m:dPr>
                        <m:ctrlPr>
                          <a:rPr lang="en-US" altLang="ko-KR" sz="2400" i="1">
                            <a:solidFill>
                              <a:schemeClr val="tx1"/>
                            </a:solidFill>
                            <a:latin typeface="Cambria Math" panose="02040503050406030204" pitchFamily="18" charset="0"/>
                            <a:ea typeface="Cambria Math" panose="02040503050406030204" pitchFamily="18" charset="0"/>
                          </a:rPr>
                        </m:ctrlPr>
                      </m:dPr>
                      <m:e>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y</m:t>
                            </m:r>
                          </m:e>
                          <m:sub>
                            <m:r>
                              <a:rPr lang="en-US" altLang="ko-KR" sz="2400" i="1">
                                <a:solidFill>
                                  <a:schemeClr val="tx1"/>
                                </a:solidFill>
                                <a:latin typeface="Cambria Math" panose="02040503050406030204" pitchFamily="18" charset="0"/>
                                <a:ea typeface="Cambria Math" panose="02040503050406030204" pitchFamily="18" charset="0"/>
                              </a:rPr>
                              <m:t>1</m:t>
                            </m:r>
                          </m:sub>
                        </m:sSub>
                        <m:sSub>
                          <m:sSubPr>
                            <m:ctrlPr>
                              <a:rPr lang="en-US" altLang="ko-KR" sz="2400" i="1">
                                <a:solidFill>
                                  <a:schemeClr val="tx1"/>
                                </a:solidFill>
                                <a:latin typeface="Cambria Math" panose="02040503050406030204" pitchFamily="18" charset="0"/>
                                <a:ea typeface="Cambria Math" panose="02040503050406030204" pitchFamily="18" charset="0"/>
                              </a:rPr>
                            </m:ctrlPr>
                          </m:sSubPr>
                          <m:e>
                            <m:r>
                              <a:rPr lang="en-US" altLang="ko-KR" sz="2400" i="1">
                                <a:solidFill>
                                  <a:schemeClr val="tx1"/>
                                </a:solidFill>
                                <a:latin typeface="Cambria Math" panose="02040503050406030204" pitchFamily="18" charset="0"/>
                                <a:ea typeface="Cambria Math" panose="02040503050406030204" pitchFamily="18" charset="0"/>
                              </a:rPr>
                              <m:t>−</m:t>
                            </m:r>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1</m:t>
                            </m:r>
                          </m:sub>
                        </m:sSub>
                      </m:e>
                    </m:d>
                  </m:oMath>
                </a14:m>
                <a:r>
                  <a:rPr lang="en-US" altLang="ko-KR" sz="2400">
                    <a:solidFill>
                      <a:schemeClr val="tx1"/>
                    </a:solidFill>
                    <a:latin typeface="Consolas" panose="020B0609020204030204" pitchFamily="49" charset="0"/>
                  </a:rPr>
                  <a:t> </a:t>
                </a:r>
                <a:endParaRPr lang="ko-KR" altLang="en-US" sz="2400">
                  <a:solidFill>
                    <a:schemeClr val="tx1"/>
                  </a:solidFill>
                  <a:latin typeface="Consolas" panose="020B0609020204030204" pitchFamily="49" charset="0"/>
                </a:endParaRPr>
              </a:p>
            </p:txBody>
          </p:sp>
        </mc:Choice>
        <mc:Fallback xmlns="">
          <p:sp>
            <p:nvSpPr>
              <p:cNvPr id="15" name="TextBox 14">
                <a:extLst>
                  <a:ext uri="{FF2B5EF4-FFF2-40B4-BE49-F238E27FC236}">
                    <a16:creationId xmlns:a16="http://schemas.microsoft.com/office/drawing/2014/main" id="{F9400C3D-A209-4946-B294-9976CCD59F35}"/>
                  </a:ext>
                </a:extLst>
              </p:cNvPr>
              <p:cNvSpPr txBox="1">
                <a:spLocks noRot="1" noChangeAspect="1" noMove="1" noResize="1" noEditPoints="1" noAdjustHandles="1" noChangeArrowheads="1" noChangeShapeType="1" noTextEdit="1"/>
              </p:cNvSpPr>
              <p:nvPr/>
            </p:nvSpPr>
            <p:spPr>
              <a:xfrm>
                <a:off x="934399" y="3950702"/>
                <a:ext cx="7609519" cy="1022459"/>
              </a:xfrm>
              <a:prstGeom prst="rect">
                <a:avLst/>
              </a:prstGeom>
              <a:blipFill>
                <a:blip r:embed="rId7"/>
                <a:stretch>
                  <a:fillRect b="-833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A9D9A5D7-8AA5-400C-BE5F-A6F0EA99ED28}"/>
                  </a:ext>
                </a:extLst>
              </p:cNvPr>
              <p:cNvSpPr txBox="1"/>
              <p:nvPr/>
            </p:nvSpPr>
            <p:spPr>
              <a:xfrm>
                <a:off x="934399" y="5422837"/>
                <a:ext cx="2402774" cy="629468"/>
              </a:xfrm>
              <a:prstGeom prst="rect">
                <a:avLst/>
              </a:prstGeom>
              <a:noFill/>
            </p:spPr>
            <p:txBody>
              <a:bodyPr wrap="none" lIns="0" tIns="0" rIns="0" bIns="0" rtlCol="0">
                <a:spAutoFit/>
              </a:bodyPr>
              <a:lstStyle/>
              <a:p>
                <a14:m>
                  <m:oMath xmlns:m="http://schemas.openxmlformats.org/officeDocument/2006/math">
                    <m:f>
                      <m:fPr>
                        <m:ctrlPr>
                          <a:rPr lang="en-US" altLang="ko-KR" sz="2800" b="1" i="1" smtClean="0">
                            <a:solidFill>
                              <a:schemeClr val="tx1"/>
                            </a:solidFill>
                            <a:latin typeface="Cambria Math" panose="02040503050406030204" pitchFamily="18" charset="0"/>
                          </a:rPr>
                        </m:ctrlPr>
                      </m:fPr>
                      <m:num>
                        <m:r>
                          <a:rPr lang="en-US" altLang="ko-KR" sz="2800" b="1" i="1" smtClean="0">
                            <a:solidFill>
                              <a:schemeClr val="tx1"/>
                            </a:solidFill>
                            <a:latin typeface="Cambria Math" panose="02040503050406030204" pitchFamily="18" charset="0"/>
                          </a:rPr>
                          <m:t>𝝏</m:t>
                        </m:r>
                        <m:r>
                          <a:rPr lang="en-US" altLang="ko-KR" sz="2800" b="1" i="1">
                            <a:solidFill>
                              <a:schemeClr val="tx1"/>
                            </a:solidFill>
                            <a:latin typeface="Cambria Math" panose="02040503050406030204" pitchFamily="18" charset="0"/>
                          </a:rPr>
                          <m:t>𝑳</m:t>
                        </m:r>
                      </m:num>
                      <m:den>
                        <m:r>
                          <a:rPr lang="en-US" altLang="ko-KR" sz="2800" b="1" i="1" smtClean="0">
                            <a:solidFill>
                              <a:schemeClr val="tx1"/>
                            </a:solidFill>
                            <a:latin typeface="Cambria Math" panose="02040503050406030204" pitchFamily="18" charset="0"/>
                          </a:rPr>
                          <m:t>𝝏</m:t>
                        </m:r>
                        <m:r>
                          <a:rPr lang="en-US" altLang="ko-KR" sz="2800" b="1" i="1">
                            <a:solidFill>
                              <a:schemeClr val="tx1"/>
                            </a:solidFill>
                            <a:latin typeface="Cambria Math" panose="02040503050406030204" pitchFamily="18" charset="0"/>
                          </a:rPr>
                          <m:t>𝒛</m:t>
                        </m:r>
                      </m:den>
                    </m:f>
                    <m:r>
                      <a:rPr lang="en-US" altLang="ko-KR" sz="2800" b="1" i="1">
                        <a:solidFill>
                          <a:schemeClr val="tx1"/>
                        </a:solidFill>
                        <a:latin typeface="Cambria Math" panose="02040503050406030204" pitchFamily="18" charset="0"/>
                      </a:rPr>
                      <m:t>=</m:t>
                    </m:r>
                    <m:r>
                      <a:rPr lang="en-US" altLang="ko-KR" sz="2800" b="1" i="1" smtClean="0">
                        <a:solidFill>
                          <a:schemeClr val="tx1"/>
                        </a:solidFill>
                        <a:latin typeface="Cambria Math" panose="02040503050406030204" pitchFamily="18" charset="0"/>
                        <a:ea typeface="Cambria Math" panose="02040503050406030204" pitchFamily="18" charset="0"/>
                      </a:rPr>
                      <m:t>−</m:t>
                    </m:r>
                    <m:d>
                      <m:dPr>
                        <m:ctrlPr>
                          <a:rPr lang="en-US" altLang="ko-KR" sz="2800" b="1" i="1">
                            <a:solidFill>
                              <a:schemeClr val="tx1"/>
                            </a:solidFill>
                            <a:latin typeface="Cambria Math" panose="02040503050406030204" pitchFamily="18" charset="0"/>
                            <a:ea typeface="Cambria Math" panose="02040503050406030204" pitchFamily="18" charset="0"/>
                          </a:rPr>
                        </m:ctrlPr>
                      </m:dPr>
                      <m:e>
                        <m:r>
                          <a:rPr lang="en-US" altLang="ko-KR" sz="2800" b="1" i="1">
                            <a:solidFill>
                              <a:schemeClr val="tx1"/>
                            </a:solidFill>
                            <a:latin typeface="Cambria Math" panose="02040503050406030204" pitchFamily="18" charset="0"/>
                            <a:ea typeface="Cambria Math" panose="02040503050406030204" pitchFamily="18" charset="0"/>
                          </a:rPr>
                          <m:t>𝒚</m:t>
                        </m:r>
                        <m:r>
                          <a:rPr lang="en-US" altLang="ko-KR" sz="2800" b="1" i="1" smtClean="0">
                            <a:solidFill>
                              <a:schemeClr val="tx1"/>
                            </a:solidFill>
                            <a:latin typeface="Cambria Math" panose="02040503050406030204" pitchFamily="18" charset="0"/>
                            <a:ea typeface="Cambria Math" panose="02040503050406030204" pitchFamily="18" charset="0"/>
                          </a:rPr>
                          <m:t>−</m:t>
                        </m:r>
                        <m:r>
                          <a:rPr lang="en-US" altLang="ko-KR" sz="2800" b="1" i="1">
                            <a:solidFill>
                              <a:schemeClr val="tx1"/>
                            </a:solidFill>
                            <a:latin typeface="Cambria Math" panose="02040503050406030204" pitchFamily="18" charset="0"/>
                            <a:ea typeface="Cambria Math" panose="02040503050406030204" pitchFamily="18" charset="0"/>
                          </a:rPr>
                          <m:t>𝒂</m:t>
                        </m:r>
                      </m:e>
                    </m:d>
                  </m:oMath>
                </a14:m>
                <a:r>
                  <a:rPr lang="en-US" altLang="ko-KR" sz="2800" b="1">
                    <a:solidFill>
                      <a:schemeClr val="tx1"/>
                    </a:solidFill>
                    <a:latin typeface="Consolas" panose="020B0609020204030204" pitchFamily="49" charset="0"/>
                  </a:rPr>
                  <a:t> </a:t>
                </a:r>
                <a:endParaRPr lang="ko-KR" altLang="en-US" sz="2800" b="1">
                  <a:solidFill>
                    <a:schemeClr val="tx1"/>
                  </a:solidFill>
                  <a:latin typeface="Consolas" panose="020B0609020204030204" pitchFamily="49" charset="0"/>
                </a:endParaRPr>
              </a:p>
            </p:txBody>
          </p:sp>
        </mc:Choice>
        <mc:Fallback xmlns="">
          <p:sp>
            <p:nvSpPr>
              <p:cNvPr id="16" name="TextBox 15">
                <a:extLst>
                  <a:ext uri="{FF2B5EF4-FFF2-40B4-BE49-F238E27FC236}">
                    <a16:creationId xmlns:a16="http://schemas.microsoft.com/office/drawing/2014/main" id="{A9D9A5D7-8AA5-400C-BE5F-A6F0EA99ED28}"/>
                  </a:ext>
                </a:extLst>
              </p:cNvPr>
              <p:cNvSpPr txBox="1">
                <a:spLocks noRot="1" noChangeAspect="1" noMove="1" noResize="1" noEditPoints="1" noAdjustHandles="1" noChangeArrowheads="1" noChangeShapeType="1" noTextEdit="1"/>
              </p:cNvSpPr>
              <p:nvPr/>
            </p:nvSpPr>
            <p:spPr>
              <a:xfrm>
                <a:off x="934399" y="5422837"/>
                <a:ext cx="2402774" cy="629468"/>
              </a:xfrm>
              <a:prstGeom prst="rect">
                <a:avLst/>
              </a:prstGeom>
              <a:blipFill>
                <a:blip r:embed="rId8"/>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136117487"/>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31" name="TextBox 30">
            <a:extLst>
              <a:ext uri="{FF2B5EF4-FFF2-40B4-BE49-F238E27FC236}">
                <a16:creationId xmlns:a16="http://schemas.microsoft.com/office/drawing/2014/main" id="{0CCB37FB-3F5C-43AF-95FF-E3E95C708182}"/>
              </a:ext>
            </a:extLst>
          </p:cNvPr>
          <p:cNvSpPr txBox="1"/>
          <p:nvPr/>
        </p:nvSpPr>
        <p:spPr>
          <a:xfrm>
            <a:off x="559294" y="1052442"/>
            <a:ext cx="250100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다중 분류 신경망 구현</a:t>
            </a:r>
          </a:p>
        </p:txBody>
      </p:sp>
      <p:sp>
        <p:nvSpPr>
          <p:cNvPr id="17" name="직사각형 16">
            <a:extLst>
              <a:ext uri="{FF2B5EF4-FFF2-40B4-BE49-F238E27FC236}">
                <a16:creationId xmlns:a16="http://schemas.microsoft.com/office/drawing/2014/main" id="{294C30B3-366C-4B07-9BBE-F44995917051}"/>
              </a:ext>
            </a:extLst>
          </p:cNvPr>
          <p:cNvSpPr/>
          <p:nvPr/>
        </p:nvSpPr>
        <p:spPr>
          <a:xfrm>
            <a:off x="749887" y="2019219"/>
            <a:ext cx="8636596" cy="2246769"/>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sigmoid(self, z):</a:t>
            </a:r>
          </a:p>
          <a:p>
            <a:r>
              <a:rPr lang="en-US" altLang="ko-KR" sz="1400">
                <a:solidFill>
                  <a:schemeClr val="tx1"/>
                </a:solidFill>
                <a:latin typeface="Consolas" panose="020B0609020204030204" pitchFamily="49" charset="0"/>
              </a:rPr>
              <a:t>    z = np.clip(z, -100, None)            # </a:t>
            </a:r>
            <a:r>
              <a:rPr lang="ko-KR" altLang="en-US" sz="1400">
                <a:solidFill>
                  <a:schemeClr val="tx1"/>
                </a:solidFill>
                <a:latin typeface="Consolas" panose="020B0609020204030204" pitchFamily="49" charset="0"/>
              </a:rPr>
              <a:t>안전한 </a:t>
            </a:r>
            <a:r>
              <a:rPr lang="en-US" altLang="ko-KR" sz="1400">
                <a:solidFill>
                  <a:schemeClr val="tx1"/>
                </a:solidFill>
                <a:latin typeface="Consolas" panose="020B0609020204030204" pitchFamily="49" charset="0"/>
              </a:rPr>
              <a:t>np.exp() </a:t>
            </a:r>
            <a:r>
              <a:rPr lang="ko-KR" altLang="en-US" sz="1400">
                <a:solidFill>
                  <a:schemeClr val="tx1"/>
                </a:solidFill>
                <a:latin typeface="Consolas" panose="020B0609020204030204" pitchFamily="49" charset="0"/>
              </a:rPr>
              <a:t>계산을 위해</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a = 1 / (1 + np.exp(-z))              # </a:t>
            </a:r>
            <a:r>
              <a:rPr lang="ko-KR" altLang="en-US" sz="1400">
                <a:solidFill>
                  <a:schemeClr val="tx1"/>
                </a:solidFill>
                <a:latin typeface="Consolas" panose="020B0609020204030204" pitchFamily="49" charset="0"/>
              </a:rPr>
              <a:t>시그모이드 계산</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return a</a:t>
            </a:r>
          </a:p>
          <a:p>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def softmax(self, z):</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소프트맥스 함수</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z = np.clip(z, -100, None)            # </a:t>
            </a:r>
            <a:r>
              <a:rPr lang="ko-KR" altLang="en-US" sz="1400">
                <a:solidFill>
                  <a:schemeClr val="tx1"/>
                </a:solidFill>
                <a:latin typeface="Consolas" panose="020B0609020204030204" pitchFamily="49" charset="0"/>
              </a:rPr>
              <a:t>안전한 </a:t>
            </a:r>
            <a:r>
              <a:rPr lang="en-US" altLang="ko-KR" sz="1400">
                <a:solidFill>
                  <a:schemeClr val="tx1"/>
                </a:solidFill>
                <a:latin typeface="Consolas" panose="020B0609020204030204" pitchFamily="49" charset="0"/>
              </a:rPr>
              <a:t>np.exp() </a:t>
            </a:r>
            <a:r>
              <a:rPr lang="ko-KR" altLang="en-US" sz="1400">
                <a:solidFill>
                  <a:schemeClr val="tx1"/>
                </a:solidFill>
                <a:latin typeface="Consolas" panose="020B0609020204030204" pitchFamily="49" charset="0"/>
              </a:rPr>
              <a:t>계산을 위해</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exp_z = np.exp(z)</a:t>
            </a:r>
          </a:p>
          <a:p>
            <a:r>
              <a:rPr lang="en-US" altLang="ko-KR" sz="1400">
                <a:solidFill>
                  <a:schemeClr val="tx1"/>
                </a:solidFill>
                <a:latin typeface="Consolas" panose="020B0609020204030204" pitchFamily="49" charset="0"/>
              </a:rPr>
              <a:t>    return exp_z / np.sum(exp_z, axis=1).reshape(-1, 1)</a:t>
            </a:r>
            <a:endParaRPr lang="ko-KR" altLang="en-US" sz="1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749887" y="1577909"/>
            <a:ext cx="3330976"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미니배치 하강법 적용 </a:t>
            </a:r>
            <a:r>
              <a:rPr lang="en-US" altLang="ko-KR" sz="1400">
                <a:solidFill>
                  <a:srgbClr val="000000"/>
                </a:solidFill>
                <a:latin typeface="고도 M" panose="02000503000000020004" pitchFamily="2" charset="-127"/>
                <a:ea typeface="고도 M" panose="02000503000000020004" pitchFamily="2" charset="-127"/>
              </a:rPr>
              <a:t>( batch_size = 128)</a:t>
            </a:r>
            <a:endParaRPr lang="ko-KR" altLang="en-US" sz="1400">
              <a:solidFill>
                <a:srgbClr val="000000"/>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DFC272D-08F8-42E8-976F-A3AF367839BC}"/>
                  </a:ext>
                </a:extLst>
              </p:cNvPr>
              <p:cNvSpPr txBox="1"/>
              <p:nvPr/>
            </p:nvSpPr>
            <p:spPr>
              <a:xfrm>
                <a:off x="1416269" y="4787462"/>
                <a:ext cx="1884940" cy="1133900"/>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eqArr>
                            <m:eqArrPr>
                              <m:ctrlPr>
                                <a:rPr lang="en-US" altLang="ko-KR" sz="2000" i="1" smtClean="0">
                                  <a:solidFill>
                                    <a:schemeClr val="tx1"/>
                                  </a:solidFill>
                                  <a:latin typeface="Cambria Math" panose="02040503050406030204" pitchFamily="18" charset="0"/>
                                </a:rPr>
                              </m:ctrlPr>
                            </m:eqArrPr>
                            <m:e>
                              <m:m>
                                <m:mPr>
                                  <m:mcs>
                                    <m:mc>
                                      <m:mcPr>
                                        <m:count m:val="1"/>
                                        <m:mcJc m:val="center"/>
                                      </m:mcPr>
                                    </m:mc>
                                  </m:mcs>
                                  <m:ctrlPr>
                                    <a:rPr lang="en-US" altLang="ko-KR" sz="2000" i="1" smtClean="0">
                                      <a:solidFill>
                                        <a:schemeClr val="tx1"/>
                                      </a:solidFill>
                                      <a:latin typeface="Cambria Math" panose="02040503050406030204" pitchFamily="18" charset="0"/>
                                    </a:rPr>
                                  </m:ctrlPr>
                                </m:mPr>
                                <m:mr>
                                  <m:e>
                                    <m:r>
                                      <m:rPr>
                                        <m:brk m:alnAt="7"/>
                                      </m:rPr>
                                      <a:rPr lang="en-US" altLang="ko-KR" sz="2000" i="1" smtClean="0">
                                        <a:solidFill>
                                          <a:schemeClr val="tx1"/>
                                        </a:solidFill>
                                        <a:latin typeface="Cambria Math" panose="02040503050406030204" pitchFamily="18" charset="0"/>
                                      </a:rPr>
                                      <m:t>⋮</m:t>
                                    </m:r>
                                  </m:e>
                                </m:mr>
                                <m:mr>
                                  <m:e>
                                    <m:m>
                                      <m:mPr>
                                        <m:mcs>
                                          <m:mc>
                                            <m:mcPr>
                                              <m:count m:val="3"/>
                                              <m:mcJc m:val="center"/>
                                            </m:mcPr>
                                          </m:mc>
                                        </m:mcs>
                                        <m:ctrlPr>
                                          <a:rPr lang="en-US" altLang="ko-KR" sz="2000" i="1" smtClean="0">
                                            <a:solidFill>
                                              <a:schemeClr val="tx1"/>
                                            </a:solidFill>
                                            <a:latin typeface="Cambria Math" panose="02040503050406030204" pitchFamily="18" charset="0"/>
                                          </a:rPr>
                                        </m:ctrlPr>
                                      </m:mPr>
                                      <m:mr>
                                        <m:e>
                                          <m:r>
                                            <m:rPr>
                                              <m:brk m:alnAt="7"/>
                                            </m:rPr>
                                            <a:rPr lang="en-US" altLang="ko-KR" sz="2000" i="1">
                                              <a:solidFill>
                                                <a:schemeClr val="tx1"/>
                                              </a:solidFill>
                                              <a:latin typeface="Cambria Math" panose="02040503050406030204" pitchFamily="18" charset="0"/>
                                            </a:rPr>
                                            <m:t>0</m:t>
                                          </m:r>
                                          <m:r>
                                            <a:rPr lang="en-US" altLang="ko-KR" sz="2000" i="1">
                                              <a:solidFill>
                                                <a:schemeClr val="tx1"/>
                                              </a:solidFill>
                                              <a:latin typeface="Cambria Math" panose="02040503050406030204" pitchFamily="18" charset="0"/>
                                            </a:rPr>
                                            <m:t>.9</m:t>
                                          </m:r>
                                        </m:e>
                                        <m:e>
                                          <m:r>
                                            <a:rPr lang="en-US" altLang="ko-KR" sz="2000" i="1">
                                              <a:solidFill>
                                                <a:schemeClr val="tx1"/>
                                              </a:solidFill>
                                              <a:latin typeface="Cambria Math" panose="02040503050406030204" pitchFamily="18" charset="0"/>
                                            </a:rPr>
                                            <m:t>0.8</m:t>
                                          </m:r>
                                        </m:e>
                                        <m:e>
                                          <m:r>
                                            <a:rPr lang="en-US" altLang="ko-KR" sz="2000" i="1">
                                              <a:solidFill>
                                                <a:schemeClr val="tx1"/>
                                              </a:solidFill>
                                              <a:latin typeface="Cambria Math" panose="02040503050406030204" pitchFamily="18" charset="0"/>
                                            </a:rPr>
                                            <m:t>0.7</m:t>
                                          </m:r>
                                        </m:e>
                                      </m:mr>
                                    </m:m>
                                  </m:e>
                                </m:mr>
                                <m:mr>
                                  <m:e>
                                    <m:m>
                                      <m:mPr>
                                        <m:mcs>
                                          <m:mc>
                                            <m:mcPr>
                                              <m:count m:val="3"/>
                                              <m:mcJc m:val="center"/>
                                            </m:mcPr>
                                          </m:mc>
                                        </m:mcs>
                                        <m:ctrlPr>
                                          <a:rPr lang="en-US" altLang="ko-KR" sz="2000" i="1" smtClean="0">
                                            <a:solidFill>
                                              <a:schemeClr val="tx1"/>
                                            </a:solidFill>
                                            <a:latin typeface="Cambria Math" panose="02040503050406030204" pitchFamily="18" charset="0"/>
                                          </a:rPr>
                                        </m:ctrlPr>
                                      </m:mPr>
                                      <m:mr>
                                        <m:e>
                                          <m:r>
                                            <m:rPr>
                                              <m:brk m:alnAt="7"/>
                                            </m:rPr>
                                            <a:rPr lang="en-US" altLang="ko-KR" sz="2000" i="1">
                                              <a:solidFill>
                                                <a:schemeClr val="tx1"/>
                                              </a:solidFill>
                                              <a:latin typeface="Cambria Math" panose="02040503050406030204" pitchFamily="18" charset="0"/>
                                            </a:rPr>
                                            <m:t>0</m:t>
                                          </m:r>
                                          <m:r>
                                            <a:rPr lang="en-US" altLang="ko-KR" sz="2000" i="1">
                                              <a:solidFill>
                                                <a:schemeClr val="tx1"/>
                                              </a:solidFill>
                                              <a:latin typeface="Cambria Math" panose="02040503050406030204" pitchFamily="18" charset="0"/>
                                            </a:rPr>
                                            <m:t>.5</m:t>
                                          </m:r>
                                        </m:e>
                                        <m:e>
                                          <m:r>
                                            <a:rPr lang="en-US" altLang="ko-KR" sz="2000" i="1">
                                              <a:solidFill>
                                                <a:schemeClr val="tx1"/>
                                              </a:solidFill>
                                              <a:latin typeface="Cambria Math" panose="02040503050406030204" pitchFamily="18" charset="0"/>
                                            </a:rPr>
                                            <m:t>0.2</m:t>
                                          </m:r>
                                        </m:e>
                                        <m:e>
                                          <m:r>
                                            <a:rPr lang="en-US" altLang="ko-KR" sz="2000" i="1">
                                              <a:solidFill>
                                                <a:schemeClr val="tx1"/>
                                              </a:solidFill>
                                              <a:latin typeface="Cambria Math" panose="02040503050406030204" pitchFamily="18" charset="0"/>
                                            </a:rPr>
                                            <m:t>0.1</m:t>
                                          </m:r>
                                        </m:e>
                                      </m:mr>
                                    </m:m>
                                  </m:e>
                                </m:mr>
                              </m:m>
                            </m:e>
                            <m:e>
                              <m:r>
                                <a:rPr lang="en-US" altLang="ko-KR" sz="2000" i="1" smtClean="0">
                                  <a:solidFill>
                                    <a:schemeClr val="tx1"/>
                                  </a:solidFill>
                                  <a:latin typeface="Cambria Math" panose="02040503050406030204" pitchFamily="18" charset="0"/>
                                </a:rPr>
                                <m:t>⋮</m:t>
                              </m:r>
                            </m:e>
                          </m:eqArr>
                        </m:e>
                      </m:d>
                    </m:oMath>
                  </m:oMathPara>
                </a14:m>
                <a:endParaRPr lang="ko-KR" altLang="en-US" sz="20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FDFC272D-08F8-42E8-976F-A3AF367839BC}"/>
                  </a:ext>
                </a:extLst>
              </p:cNvPr>
              <p:cNvSpPr txBox="1">
                <a:spLocks noRot="1" noChangeAspect="1" noMove="1" noResize="1" noEditPoints="1" noAdjustHandles="1" noChangeArrowheads="1" noChangeShapeType="1" noTextEdit="1"/>
              </p:cNvSpPr>
              <p:nvPr/>
            </p:nvSpPr>
            <p:spPr>
              <a:xfrm>
                <a:off x="1416269" y="4787462"/>
                <a:ext cx="1884940" cy="1133900"/>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E299C0F4-9D41-42B1-AA56-9EB66F64E6A5}"/>
                  </a:ext>
                </a:extLst>
              </p:cNvPr>
              <p:cNvSpPr txBox="1"/>
              <p:nvPr/>
            </p:nvSpPr>
            <p:spPr>
              <a:xfrm>
                <a:off x="5049452" y="4787462"/>
                <a:ext cx="2027478" cy="11339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eqArr>
                            <m:eqArrPr>
                              <m:ctrlPr>
                                <a:rPr lang="en-US" altLang="ko-KR" sz="2000" i="1" smtClean="0">
                                  <a:solidFill>
                                    <a:schemeClr val="tx1"/>
                                  </a:solidFill>
                                  <a:latin typeface="Cambria Math" panose="02040503050406030204" pitchFamily="18" charset="0"/>
                                </a:rPr>
                              </m:ctrlPr>
                            </m:eqArrPr>
                            <m:e>
                              <m:m>
                                <m:mPr>
                                  <m:mcs>
                                    <m:mc>
                                      <m:mcPr>
                                        <m:count m:val="1"/>
                                        <m:mcJc m:val="center"/>
                                      </m:mcPr>
                                    </m:mc>
                                  </m:mcs>
                                  <m:ctrlPr>
                                    <a:rPr lang="en-US" altLang="ko-KR" sz="2000" i="1" smtClean="0">
                                      <a:solidFill>
                                        <a:schemeClr val="tx1"/>
                                      </a:solidFill>
                                      <a:latin typeface="Cambria Math" panose="02040503050406030204" pitchFamily="18" charset="0"/>
                                    </a:rPr>
                                  </m:ctrlPr>
                                </m:mPr>
                                <m:mr>
                                  <m:e>
                                    <m:r>
                                      <m:rPr>
                                        <m:brk m:alnAt="7"/>
                                      </m:rPr>
                                      <a:rPr lang="en-US" altLang="ko-KR" sz="2000" i="1" smtClean="0">
                                        <a:solidFill>
                                          <a:schemeClr val="tx1"/>
                                        </a:solidFill>
                                        <a:latin typeface="Cambria Math" panose="02040503050406030204" pitchFamily="18" charset="0"/>
                                      </a:rPr>
                                      <m:t>⋮</m:t>
                                    </m:r>
                                  </m:e>
                                </m:mr>
                                <m:mr>
                                  <m:e>
                                    <m:m>
                                      <m:mPr>
                                        <m:mcs>
                                          <m:mc>
                                            <m:mcPr>
                                              <m:count m:val="3"/>
                                              <m:mcJc m:val="center"/>
                                            </m:mcPr>
                                          </m:mc>
                                        </m:mcs>
                                        <m:ctrlPr>
                                          <a:rPr lang="en-US" altLang="ko-KR" sz="2000" i="1" smtClean="0">
                                            <a:solidFill>
                                              <a:schemeClr val="tx1"/>
                                            </a:solidFill>
                                            <a:latin typeface="Cambria Math" panose="02040503050406030204" pitchFamily="18" charset="0"/>
                                          </a:rPr>
                                        </m:ctrlPr>
                                      </m:mPr>
                                      <m:mr>
                                        <m:e>
                                          <m:sSup>
                                            <m:sSupPr>
                                              <m:ctrlPr>
                                                <a:rPr lang="en-US" altLang="ko-KR" sz="2000" i="1" smtClean="0">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0.9</m:t>
                                              </m:r>
                                            </m:sup>
                                          </m:sSup>
                                        </m:e>
                                        <m:e>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0.8</m:t>
                                              </m:r>
                                            </m:sup>
                                          </m:sSup>
                                        </m:e>
                                        <m:e>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0.7</m:t>
                                              </m:r>
                                            </m:sup>
                                          </m:sSup>
                                        </m:e>
                                      </m:mr>
                                    </m:m>
                                  </m:e>
                                </m:mr>
                                <m:mr>
                                  <m:e>
                                    <m:m>
                                      <m:mPr>
                                        <m:mcs>
                                          <m:mc>
                                            <m:mcPr>
                                              <m:count m:val="3"/>
                                              <m:mcJc m:val="center"/>
                                            </m:mcPr>
                                          </m:mc>
                                        </m:mcs>
                                        <m:ctrlPr>
                                          <a:rPr lang="en-US" altLang="ko-KR" sz="2000" i="1" smtClean="0">
                                            <a:solidFill>
                                              <a:schemeClr val="tx1"/>
                                            </a:solidFill>
                                            <a:latin typeface="Cambria Math" panose="02040503050406030204" pitchFamily="18" charset="0"/>
                                          </a:rPr>
                                        </m:ctrlPr>
                                      </m:mPr>
                                      <m:mr>
                                        <m:e>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0.5</m:t>
                                              </m:r>
                                            </m:sup>
                                          </m:sSup>
                                        </m:e>
                                        <m:e>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0.2</m:t>
                                              </m:r>
                                            </m:sup>
                                          </m:sSup>
                                        </m:e>
                                        <m:e>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0.1</m:t>
                                              </m:r>
                                            </m:sup>
                                          </m:sSup>
                                        </m:e>
                                      </m:mr>
                                    </m:m>
                                  </m:e>
                                </m:mr>
                              </m:m>
                            </m:e>
                            <m:e>
                              <m:r>
                                <a:rPr lang="en-US" altLang="ko-KR" sz="2000" i="1" smtClean="0">
                                  <a:solidFill>
                                    <a:schemeClr val="tx1"/>
                                  </a:solidFill>
                                  <a:latin typeface="Cambria Math" panose="02040503050406030204" pitchFamily="18" charset="0"/>
                                </a:rPr>
                                <m:t>⋮</m:t>
                              </m:r>
                            </m:e>
                          </m:eqArr>
                        </m:e>
                      </m:d>
                    </m:oMath>
                  </m:oMathPara>
                </a14:m>
                <a:endParaRPr lang="ko-KR" altLang="en-US" sz="2000">
                  <a:solidFill>
                    <a:schemeClr val="tx1"/>
                  </a:solidFill>
                  <a:latin typeface="Consolas" panose="020B0609020204030204" pitchFamily="49" charset="0"/>
                </a:endParaRPr>
              </a:p>
            </p:txBody>
          </p:sp>
        </mc:Choice>
        <mc:Fallback xmlns="">
          <p:sp>
            <p:nvSpPr>
              <p:cNvPr id="19" name="TextBox 18">
                <a:extLst>
                  <a:ext uri="{FF2B5EF4-FFF2-40B4-BE49-F238E27FC236}">
                    <a16:creationId xmlns:a16="http://schemas.microsoft.com/office/drawing/2014/main" id="{E299C0F4-9D41-42B1-AA56-9EB66F64E6A5}"/>
                  </a:ext>
                </a:extLst>
              </p:cNvPr>
              <p:cNvSpPr txBox="1">
                <a:spLocks noRot="1" noChangeAspect="1" noMove="1" noResize="1" noEditPoints="1" noAdjustHandles="1" noChangeArrowheads="1" noChangeShapeType="1" noTextEdit="1"/>
              </p:cNvSpPr>
              <p:nvPr/>
            </p:nvSpPr>
            <p:spPr>
              <a:xfrm>
                <a:off x="5049452" y="4787462"/>
                <a:ext cx="2027478" cy="1133900"/>
              </a:xfrm>
              <a:prstGeom prst="rect">
                <a:avLst/>
              </a:prstGeom>
              <a:blipFill>
                <a:blip r:embed="rId4"/>
                <a:stretch>
                  <a:fillRect/>
                </a:stretch>
              </a:blipFill>
            </p:spPr>
            <p:txBody>
              <a:bodyPr/>
              <a:lstStyle/>
              <a:p>
                <a:r>
                  <a:rPr lang="ko-KR" altLang="en-US">
                    <a:noFill/>
                  </a:rPr>
                  <a:t> </a:t>
                </a:r>
              </a:p>
            </p:txBody>
          </p:sp>
        </mc:Fallback>
      </mc:AlternateContent>
      <p:cxnSp>
        <p:nvCxnSpPr>
          <p:cNvPr id="20" name="직선 화살표 연결선 19">
            <a:extLst>
              <a:ext uri="{FF2B5EF4-FFF2-40B4-BE49-F238E27FC236}">
                <a16:creationId xmlns:a16="http://schemas.microsoft.com/office/drawing/2014/main" id="{ACDBCCB1-38EC-4F24-BCFB-BB99CFA12DC3}"/>
              </a:ext>
            </a:extLst>
          </p:cNvPr>
          <p:cNvCxnSpPr>
            <a:cxnSpLocks/>
            <a:stCxn id="2" idx="3"/>
            <a:endCxn id="19" idx="1"/>
          </p:cNvCxnSpPr>
          <p:nvPr/>
        </p:nvCxnSpPr>
        <p:spPr>
          <a:xfrm>
            <a:off x="3301209" y="5354412"/>
            <a:ext cx="1748243"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C04011B4-795C-4F88-A58C-8F82FB0EAD78}"/>
              </a:ext>
            </a:extLst>
          </p:cNvPr>
          <p:cNvSpPr txBox="1"/>
          <p:nvPr/>
        </p:nvSpPr>
        <p:spPr>
          <a:xfrm>
            <a:off x="3513129" y="5354412"/>
            <a:ext cx="1324402"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np.exp(z)</a:t>
            </a:r>
            <a:endParaRPr lang="ko-KR" altLang="en-US" sz="18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AAD8BF6-BDEB-4DA8-92A2-BAD3B4576812}"/>
                  </a:ext>
                </a:extLst>
              </p:cNvPr>
              <p:cNvSpPr txBox="1"/>
              <p:nvPr/>
            </p:nvSpPr>
            <p:spPr>
              <a:xfrm>
                <a:off x="2204049" y="6010442"/>
                <a:ext cx="309380"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400" i="1">
                          <a:solidFill>
                            <a:schemeClr val="tx1"/>
                          </a:solidFill>
                          <a:latin typeface="Cambria Math" panose="02040503050406030204" pitchFamily="18" charset="0"/>
                        </a:rPr>
                        <m:t>z</m:t>
                      </m:r>
                    </m:oMath>
                  </m:oMathPara>
                </a14:m>
                <a:endParaRPr lang="ko-KR" altLang="en-US" sz="2400">
                  <a:solidFill>
                    <a:schemeClr val="tx1"/>
                  </a:solidFill>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FAAD8BF6-BDEB-4DA8-92A2-BAD3B4576812}"/>
                  </a:ext>
                </a:extLst>
              </p:cNvPr>
              <p:cNvSpPr txBox="1">
                <a:spLocks noRot="1" noChangeAspect="1" noMove="1" noResize="1" noEditPoints="1" noAdjustHandles="1" noChangeArrowheads="1" noChangeShapeType="1" noTextEdit="1"/>
              </p:cNvSpPr>
              <p:nvPr/>
            </p:nvSpPr>
            <p:spPr>
              <a:xfrm>
                <a:off x="2204049" y="6010442"/>
                <a:ext cx="309380" cy="369332"/>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73EC2807-50E7-40B6-B9A6-AA8B8DB9D240}"/>
                  </a:ext>
                </a:extLst>
              </p:cNvPr>
              <p:cNvSpPr txBox="1"/>
              <p:nvPr/>
            </p:nvSpPr>
            <p:spPr>
              <a:xfrm>
                <a:off x="5908501" y="5973656"/>
                <a:ext cx="448777"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p>
                        <m:sSupPr>
                          <m:ctrlPr>
                            <a:rPr lang="en-US" altLang="ko-KR" sz="2400" i="1" smtClean="0">
                              <a:solidFill>
                                <a:schemeClr val="tx1"/>
                              </a:solidFill>
                              <a:latin typeface="Cambria Math" panose="02040503050406030204" pitchFamily="18" charset="0"/>
                            </a:rPr>
                          </m:ctrlPr>
                        </m:sSupPr>
                        <m:e>
                          <m:r>
                            <m:rPr>
                              <m:sty m:val="p"/>
                            </m:rPr>
                            <a:rPr lang="en-US" altLang="ko-KR" sz="2400" i="1">
                              <a:solidFill>
                                <a:schemeClr val="tx1"/>
                              </a:solidFill>
                              <a:latin typeface="Cambria Math" panose="02040503050406030204" pitchFamily="18" charset="0"/>
                            </a:rPr>
                            <m:t>e</m:t>
                          </m:r>
                        </m:e>
                        <m:sup>
                          <m:r>
                            <m:rPr>
                              <m:sty m:val="p"/>
                            </m:rPr>
                            <a:rPr lang="en-US" altLang="ko-KR" sz="2400" i="1">
                              <a:solidFill>
                                <a:schemeClr val="tx1"/>
                              </a:solidFill>
                              <a:latin typeface="Cambria Math" panose="02040503050406030204" pitchFamily="18" charset="0"/>
                            </a:rPr>
                            <m:t>z</m:t>
                          </m:r>
                        </m:sup>
                      </m:sSup>
                    </m:oMath>
                  </m:oMathPara>
                </a14:m>
                <a:endParaRPr lang="ko-KR" altLang="en-US" sz="2400">
                  <a:solidFill>
                    <a:schemeClr val="tx1"/>
                  </a:solidFill>
                  <a:latin typeface="Consolas" panose="020B0609020204030204" pitchFamily="49" charset="0"/>
                </a:endParaRPr>
              </a:p>
            </p:txBody>
          </p:sp>
        </mc:Choice>
        <mc:Fallback xmlns="">
          <p:sp>
            <p:nvSpPr>
              <p:cNvPr id="21" name="TextBox 20">
                <a:extLst>
                  <a:ext uri="{FF2B5EF4-FFF2-40B4-BE49-F238E27FC236}">
                    <a16:creationId xmlns:a16="http://schemas.microsoft.com/office/drawing/2014/main" id="{73EC2807-50E7-40B6-B9A6-AA8B8DB9D240}"/>
                  </a:ext>
                </a:extLst>
              </p:cNvPr>
              <p:cNvSpPr txBox="1">
                <a:spLocks noRot="1" noChangeAspect="1" noMove="1" noResize="1" noEditPoints="1" noAdjustHandles="1" noChangeArrowheads="1" noChangeShapeType="1" noTextEdit="1"/>
              </p:cNvSpPr>
              <p:nvPr/>
            </p:nvSpPr>
            <p:spPr>
              <a:xfrm>
                <a:off x="5908501" y="5973656"/>
                <a:ext cx="448777" cy="369332"/>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E0C0EAE-A1CD-405C-806F-540DCF446E0E}"/>
                  </a:ext>
                </a:extLst>
              </p:cNvPr>
              <p:cNvSpPr txBox="1"/>
              <p:nvPr/>
            </p:nvSpPr>
            <p:spPr>
              <a:xfrm>
                <a:off x="4485789" y="1196161"/>
                <a:ext cx="2098330" cy="7149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400" i="1" smtClean="0">
                              <a:solidFill>
                                <a:schemeClr val="tx1"/>
                              </a:solidFill>
                              <a:latin typeface="Cambria Math" panose="02040503050406030204" pitchFamily="18" charset="0"/>
                            </a:rPr>
                          </m:ctrlPr>
                        </m:fPr>
                        <m:num>
                          <m:sSup>
                            <m:sSupPr>
                              <m:ctrlPr>
                                <a:rPr lang="en-US" altLang="ko-KR" sz="2400" i="1" smtClean="0">
                                  <a:solidFill>
                                    <a:schemeClr val="tx1"/>
                                  </a:solidFill>
                                  <a:latin typeface="Cambria Math" panose="02040503050406030204" pitchFamily="18" charset="0"/>
                                </a:rPr>
                              </m:ctrlPr>
                            </m:sSupPr>
                            <m:e>
                              <m:r>
                                <m:rPr>
                                  <m:sty m:val="p"/>
                                </m:rPr>
                                <a:rPr lang="en-US" altLang="ko-KR" sz="2400" i="1">
                                  <a:solidFill>
                                    <a:schemeClr val="tx1"/>
                                  </a:solidFill>
                                  <a:latin typeface="Cambria Math" panose="02040503050406030204" pitchFamily="18" charset="0"/>
                                </a:rPr>
                                <m:t>e</m:t>
                              </m:r>
                            </m:e>
                            <m:sup>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m:rPr>
                                      <m:sty m:val="p"/>
                                    </m:rPr>
                                    <a:rPr lang="en-US" altLang="ko-KR" sz="2400" i="1">
                                      <a:solidFill>
                                        <a:schemeClr val="tx1"/>
                                      </a:solidFill>
                                      <a:latin typeface="Cambria Math" panose="02040503050406030204" pitchFamily="18" charset="0"/>
                                    </a:rPr>
                                    <m:t>i</m:t>
                                  </m:r>
                                </m:sub>
                              </m:sSub>
                            </m:sup>
                          </m:sSup>
                        </m:num>
                        <m:den>
                          <m:sSup>
                            <m:sSupPr>
                              <m:ctrlPr>
                                <a:rPr lang="en-US" altLang="ko-KR" sz="2400" i="1">
                                  <a:solidFill>
                                    <a:schemeClr val="tx1"/>
                                  </a:solidFill>
                                  <a:latin typeface="Cambria Math" panose="02040503050406030204" pitchFamily="18" charset="0"/>
                                </a:rPr>
                              </m:ctrlPr>
                            </m:sSupPr>
                            <m:e>
                              <m:r>
                                <m:rPr>
                                  <m:sty m:val="p"/>
                                </m:rPr>
                                <a:rPr lang="en-US" altLang="ko-KR" sz="2400" i="1">
                                  <a:solidFill>
                                    <a:schemeClr val="tx1"/>
                                  </a:solidFill>
                                  <a:latin typeface="Cambria Math" panose="02040503050406030204" pitchFamily="18" charset="0"/>
                                </a:rPr>
                                <m:t>e</m:t>
                              </m:r>
                            </m:e>
                            <m:sup>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1</m:t>
                                  </m:r>
                                </m:sub>
                              </m:sSub>
                            </m:sup>
                          </m:sSup>
                          <m:r>
                            <a:rPr lang="en-US" altLang="ko-KR" sz="2400" i="1">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r>
                                <m:rPr>
                                  <m:sty m:val="p"/>
                                </m:rPr>
                                <a:rPr lang="en-US" altLang="ko-KR" sz="2400" i="1">
                                  <a:solidFill>
                                    <a:schemeClr val="tx1"/>
                                  </a:solidFill>
                                  <a:latin typeface="Cambria Math" panose="02040503050406030204" pitchFamily="18" charset="0"/>
                                </a:rPr>
                                <m:t>e</m:t>
                              </m:r>
                            </m:e>
                            <m:sup>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2</m:t>
                                  </m:r>
                                </m:sub>
                              </m:sSub>
                            </m:sup>
                          </m:sSup>
                          <m:r>
                            <a:rPr lang="en-US" altLang="ko-KR" sz="2400" i="1">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r>
                                <m:rPr>
                                  <m:sty m:val="p"/>
                                </m:rPr>
                                <a:rPr lang="en-US" altLang="ko-KR" sz="2400" i="1">
                                  <a:solidFill>
                                    <a:schemeClr val="tx1"/>
                                  </a:solidFill>
                                  <a:latin typeface="Cambria Math" panose="02040503050406030204" pitchFamily="18" charset="0"/>
                                </a:rPr>
                                <m:t>e</m:t>
                              </m:r>
                            </m:e>
                            <m:sup>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3</m:t>
                                  </m:r>
                                </m:sub>
                              </m:sSub>
                            </m:sup>
                          </m:sSup>
                        </m:den>
                      </m:f>
                    </m:oMath>
                  </m:oMathPara>
                </a14:m>
                <a:endParaRPr lang="ko-KR" altLang="en-US" sz="2400">
                  <a:solidFill>
                    <a:schemeClr val="tx1"/>
                  </a:solidFill>
                  <a:latin typeface="Consolas" panose="020B0609020204030204" pitchFamily="49" charset="0"/>
                </a:endParaRPr>
              </a:p>
            </p:txBody>
          </p:sp>
        </mc:Choice>
        <mc:Fallback xmlns="">
          <p:sp>
            <p:nvSpPr>
              <p:cNvPr id="13" name="TextBox 12">
                <a:extLst>
                  <a:ext uri="{FF2B5EF4-FFF2-40B4-BE49-F238E27FC236}">
                    <a16:creationId xmlns:a16="http://schemas.microsoft.com/office/drawing/2014/main" id="{AE0C0EAE-A1CD-405C-806F-540DCF446E0E}"/>
                  </a:ext>
                </a:extLst>
              </p:cNvPr>
              <p:cNvSpPr txBox="1">
                <a:spLocks noRot="1" noChangeAspect="1" noMove="1" noResize="1" noEditPoints="1" noAdjustHandles="1" noChangeArrowheads="1" noChangeShapeType="1" noTextEdit="1"/>
              </p:cNvSpPr>
              <p:nvPr/>
            </p:nvSpPr>
            <p:spPr>
              <a:xfrm>
                <a:off x="4485789" y="1196161"/>
                <a:ext cx="2098330" cy="714939"/>
              </a:xfrm>
              <a:prstGeom prst="rect">
                <a:avLst/>
              </a:prstGeom>
              <a:blipFill>
                <a:blip r:embed="rId7"/>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4027192816"/>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31" name="TextBox 30">
            <a:extLst>
              <a:ext uri="{FF2B5EF4-FFF2-40B4-BE49-F238E27FC236}">
                <a16:creationId xmlns:a16="http://schemas.microsoft.com/office/drawing/2014/main" id="{0CCB37FB-3F5C-43AF-95FF-E3E95C708182}"/>
              </a:ext>
            </a:extLst>
          </p:cNvPr>
          <p:cNvSpPr txBox="1"/>
          <p:nvPr/>
        </p:nvSpPr>
        <p:spPr>
          <a:xfrm>
            <a:off x="559294" y="1052442"/>
            <a:ext cx="250100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다중 분류 신경망 구현</a:t>
            </a:r>
          </a:p>
        </p:txBody>
      </p:sp>
      <p:sp>
        <p:nvSpPr>
          <p:cNvPr id="17" name="직사각형 16">
            <a:extLst>
              <a:ext uri="{FF2B5EF4-FFF2-40B4-BE49-F238E27FC236}">
                <a16:creationId xmlns:a16="http://schemas.microsoft.com/office/drawing/2014/main" id="{294C30B3-366C-4B07-9BBE-F44995917051}"/>
              </a:ext>
            </a:extLst>
          </p:cNvPr>
          <p:cNvSpPr/>
          <p:nvPr/>
        </p:nvSpPr>
        <p:spPr>
          <a:xfrm>
            <a:off x="749887" y="2019219"/>
            <a:ext cx="8636596" cy="2246769"/>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sigmoid(self, z):</a:t>
            </a:r>
          </a:p>
          <a:p>
            <a:r>
              <a:rPr lang="en-US" altLang="ko-KR" sz="1400">
                <a:solidFill>
                  <a:schemeClr val="tx1"/>
                </a:solidFill>
                <a:latin typeface="Consolas" panose="020B0609020204030204" pitchFamily="49" charset="0"/>
              </a:rPr>
              <a:t>    z = np.clip(z, -100, None)            # </a:t>
            </a:r>
            <a:r>
              <a:rPr lang="ko-KR" altLang="en-US" sz="1400">
                <a:solidFill>
                  <a:schemeClr val="tx1"/>
                </a:solidFill>
                <a:latin typeface="Consolas" panose="020B0609020204030204" pitchFamily="49" charset="0"/>
              </a:rPr>
              <a:t>안전한 </a:t>
            </a:r>
            <a:r>
              <a:rPr lang="en-US" altLang="ko-KR" sz="1400">
                <a:solidFill>
                  <a:schemeClr val="tx1"/>
                </a:solidFill>
                <a:latin typeface="Consolas" panose="020B0609020204030204" pitchFamily="49" charset="0"/>
              </a:rPr>
              <a:t>np.exp() </a:t>
            </a:r>
            <a:r>
              <a:rPr lang="ko-KR" altLang="en-US" sz="1400">
                <a:solidFill>
                  <a:schemeClr val="tx1"/>
                </a:solidFill>
                <a:latin typeface="Consolas" panose="020B0609020204030204" pitchFamily="49" charset="0"/>
              </a:rPr>
              <a:t>계산을 위해</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a = 1 / (1 + np.exp(-z))              # </a:t>
            </a:r>
            <a:r>
              <a:rPr lang="ko-KR" altLang="en-US" sz="1400">
                <a:solidFill>
                  <a:schemeClr val="tx1"/>
                </a:solidFill>
                <a:latin typeface="Consolas" panose="020B0609020204030204" pitchFamily="49" charset="0"/>
              </a:rPr>
              <a:t>시그모이드 계산</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return a</a:t>
            </a:r>
          </a:p>
          <a:p>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def softmax(self, z):</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소프트맥스 함수</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z = np.clip(z, -100, None)            # </a:t>
            </a:r>
            <a:r>
              <a:rPr lang="ko-KR" altLang="en-US" sz="1400">
                <a:solidFill>
                  <a:schemeClr val="tx1"/>
                </a:solidFill>
                <a:latin typeface="Consolas" panose="020B0609020204030204" pitchFamily="49" charset="0"/>
              </a:rPr>
              <a:t>안전한 </a:t>
            </a:r>
            <a:r>
              <a:rPr lang="en-US" altLang="ko-KR" sz="1400">
                <a:solidFill>
                  <a:schemeClr val="tx1"/>
                </a:solidFill>
                <a:latin typeface="Consolas" panose="020B0609020204030204" pitchFamily="49" charset="0"/>
              </a:rPr>
              <a:t>np.exp() </a:t>
            </a:r>
            <a:r>
              <a:rPr lang="ko-KR" altLang="en-US" sz="1400">
                <a:solidFill>
                  <a:schemeClr val="tx1"/>
                </a:solidFill>
                <a:latin typeface="Consolas" panose="020B0609020204030204" pitchFamily="49" charset="0"/>
              </a:rPr>
              <a:t>계산을 위해</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exp_z = np.exp(z)</a:t>
            </a:r>
          </a:p>
          <a:p>
            <a:r>
              <a:rPr lang="en-US" altLang="ko-KR" sz="1400">
                <a:solidFill>
                  <a:schemeClr val="tx1"/>
                </a:solidFill>
                <a:latin typeface="Consolas" panose="020B0609020204030204" pitchFamily="49" charset="0"/>
              </a:rPr>
              <a:t>    return exp_z / np.sum(exp_z, axis=1).reshape(-1, 1)</a:t>
            </a:r>
            <a:endParaRPr lang="ko-KR" altLang="en-US" sz="1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749887" y="1577909"/>
            <a:ext cx="3330976"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미니배치 하강법 적용 </a:t>
            </a:r>
            <a:r>
              <a:rPr lang="en-US" altLang="ko-KR" sz="1400">
                <a:solidFill>
                  <a:srgbClr val="000000"/>
                </a:solidFill>
                <a:latin typeface="고도 M" panose="02000503000000020004" pitchFamily="2" charset="-127"/>
                <a:ea typeface="고도 M" panose="02000503000000020004" pitchFamily="2" charset="-127"/>
              </a:rPr>
              <a:t>( batch_size = 128)</a:t>
            </a:r>
            <a:endParaRPr lang="ko-KR" altLang="en-US" sz="1400">
              <a:solidFill>
                <a:srgbClr val="000000"/>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DFC272D-08F8-42E8-976F-A3AF367839BC}"/>
                  </a:ext>
                </a:extLst>
              </p:cNvPr>
              <p:cNvSpPr txBox="1"/>
              <p:nvPr/>
            </p:nvSpPr>
            <p:spPr>
              <a:xfrm>
                <a:off x="475593" y="4839756"/>
                <a:ext cx="2312941" cy="1133900"/>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eqArr>
                            <m:eqArrPr>
                              <m:ctrlPr>
                                <a:rPr lang="en-US" altLang="ko-KR" sz="2000" i="1" smtClean="0">
                                  <a:solidFill>
                                    <a:schemeClr val="tx1"/>
                                  </a:solidFill>
                                  <a:latin typeface="Cambria Math" panose="02040503050406030204" pitchFamily="18" charset="0"/>
                                </a:rPr>
                              </m:ctrlPr>
                            </m:eqArrPr>
                            <m:e>
                              <m:m>
                                <m:mPr>
                                  <m:mcs>
                                    <m:mc>
                                      <m:mcPr>
                                        <m:count m:val="1"/>
                                        <m:mcJc m:val="center"/>
                                      </m:mcPr>
                                    </m:mc>
                                  </m:mcs>
                                  <m:ctrlPr>
                                    <a:rPr lang="en-US" altLang="ko-KR" sz="2000" i="1" smtClean="0">
                                      <a:solidFill>
                                        <a:schemeClr val="tx1"/>
                                      </a:solidFill>
                                      <a:latin typeface="Cambria Math" panose="02040503050406030204" pitchFamily="18" charset="0"/>
                                    </a:rPr>
                                  </m:ctrlPr>
                                </m:mPr>
                                <m:mr>
                                  <m:e>
                                    <m:r>
                                      <m:rPr>
                                        <m:brk m:alnAt="7"/>
                                      </m:rPr>
                                      <a:rPr lang="en-US" altLang="ko-KR" sz="2000" i="1" smtClean="0">
                                        <a:solidFill>
                                          <a:schemeClr val="tx1"/>
                                        </a:solidFill>
                                        <a:latin typeface="Cambria Math" panose="02040503050406030204" pitchFamily="18" charset="0"/>
                                      </a:rPr>
                                      <m:t>⋮</m:t>
                                    </m:r>
                                  </m:e>
                                </m:mr>
                                <m:mr>
                                  <m:e>
                                    <m:m>
                                      <m:mPr>
                                        <m:mcs>
                                          <m:mc>
                                            <m:mcPr>
                                              <m:count m:val="3"/>
                                              <m:mcJc m:val="center"/>
                                            </m:mcPr>
                                          </m:mc>
                                        </m:mcs>
                                        <m:ctrlPr>
                                          <a:rPr lang="en-US" altLang="ko-KR" sz="2000" i="1" smtClean="0">
                                            <a:solidFill>
                                              <a:schemeClr val="tx1"/>
                                            </a:solidFill>
                                            <a:latin typeface="Cambria Math" panose="02040503050406030204" pitchFamily="18" charset="0"/>
                                          </a:rPr>
                                        </m:ctrlPr>
                                      </m:mPr>
                                      <m:mr>
                                        <m:e>
                                          <m:r>
                                            <m:rPr>
                                              <m:brk m:alnAt="7"/>
                                            </m:rPr>
                                            <a:rPr lang="en-US" altLang="ko-KR" sz="2000" i="1">
                                              <a:solidFill>
                                                <a:schemeClr val="tx1"/>
                                              </a:solidFill>
                                              <a:latin typeface="Cambria Math" panose="02040503050406030204" pitchFamily="18" charset="0"/>
                                            </a:rPr>
                                            <m:t>2</m:t>
                                          </m:r>
                                          <m:r>
                                            <a:rPr lang="en-US" altLang="ko-KR" sz="2000" i="1">
                                              <a:solidFill>
                                                <a:schemeClr val="tx1"/>
                                              </a:solidFill>
                                              <a:latin typeface="Cambria Math" panose="02040503050406030204" pitchFamily="18" charset="0"/>
                                            </a:rPr>
                                            <m:t>.45</m:t>
                                          </m:r>
                                        </m:e>
                                        <m:e>
                                          <m:r>
                                            <a:rPr lang="en-US" altLang="ko-KR" sz="2000" i="1">
                                              <a:solidFill>
                                                <a:schemeClr val="tx1"/>
                                              </a:solidFill>
                                              <a:latin typeface="Cambria Math" panose="02040503050406030204" pitchFamily="18" charset="0"/>
                                            </a:rPr>
                                            <m:t>2.22</m:t>
                                          </m:r>
                                        </m:e>
                                        <m:e>
                                          <m:r>
                                            <a:rPr lang="en-US" altLang="ko-KR" sz="2000" i="1">
                                              <a:solidFill>
                                                <a:schemeClr val="tx1"/>
                                              </a:solidFill>
                                              <a:latin typeface="Cambria Math" panose="02040503050406030204" pitchFamily="18" charset="0"/>
                                            </a:rPr>
                                            <m:t>2.01</m:t>
                                          </m:r>
                                        </m:e>
                                      </m:mr>
                                    </m:m>
                                  </m:e>
                                </m:mr>
                                <m:mr>
                                  <m:e>
                                    <m:m>
                                      <m:mPr>
                                        <m:mcs>
                                          <m:mc>
                                            <m:mcPr>
                                              <m:count m:val="3"/>
                                              <m:mcJc m:val="center"/>
                                            </m:mcPr>
                                          </m:mc>
                                        </m:mcs>
                                        <m:ctrlPr>
                                          <a:rPr lang="en-US" altLang="ko-KR" sz="2000" i="1" smtClean="0">
                                            <a:solidFill>
                                              <a:schemeClr val="tx1"/>
                                            </a:solidFill>
                                            <a:latin typeface="Cambria Math" panose="02040503050406030204" pitchFamily="18" charset="0"/>
                                          </a:rPr>
                                        </m:ctrlPr>
                                      </m:mPr>
                                      <m:mr>
                                        <m:e>
                                          <m:r>
                                            <m:rPr>
                                              <m:brk m:alnAt="7"/>
                                            </m:rPr>
                                            <a:rPr lang="en-US" altLang="ko-KR" sz="2000" i="1">
                                              <a:solidFill>
                                                <a:schemeClr val="tx1"/>
                                              </a:solidFill>
                                              <a:latin typeface="Cambria Math" panose="02040503050406030204" pitchFamily="18" charset="0"/>
                                            </a:rPr>
                                            <m:t>1</m:t>
                                          </m:r>
                                          <m:r>
                                            <a:rPr lang="en-US" altLang="ko-KR" sz="2000" i="1">
                                              <a:solidFill>
                                                <a:schemeClr val="tx1"/>
                                              </a:solidFill>
                                              <a:latin typeface="Cambria Math" panose="02040503050406030204" pitchFamily="18" charset="0"/>
                                            </a:rPr>
                                            <m:t>.64</m:t>
                                          </m:r>
                                        </m:e>
                                        <m:e>
                                          <m:r>
                                            <a:rPr lang="en-US" altLang="ko-KR" sz="2000" i="1">
                                              <a:solidFill>
                                                <a:schemeClr val="tx1"/>
                                              </a:solidFill>
                                              <a:latin typeface="Cambria Math" panose="02040503050406030204" pitchFamily="18" charset="0"/>
                                            </a:rPr>
                                            <m:t>1.22</m:t>
                                          </m:r>
                                        </m:e>
                                        <m:e>
                                          <m:r>
                                            <a:rPr lang="en-US" altLang="ko-KR" sz="2000" i="1">
                                              <a:solidFill>
                                                <a:schemeClr val="tx1"/>
                                              </a:solidFill>
                                              <a:latin typeface="Cambria Math" panose="02040503050406030204" pitchFamily="18" charset="0"/>
                                            </a:rPr>
                                            <m:t>1.10</m:t>
                                          </m:r>
                                        </m:e>
                                      </m:mr>
                                    </m:m>
                                  </m:e>
                                </m:mr>
                              </m:m>
                            </m:e>
                            <m:e>
                              <m:r>
                                <a:rPr lang="en-US" altLang="ko-KR" sz="2000" i="1" smtClean="0">
                                  <a:solidFill>
                                    <a:schemeClr val="tx1"/>
                                  </a:solidFill>
                                  <a:latin typeface="Cambria Math" panose="02040503050406030204" pitchFamily="18" charset="0"/>
                                </a:rPr>
                                <m:t>⋮</m:t>
                              </m:r>
                            </m:e>
                          </m:eqArr>
                        </m:e>
                      </m:d>
                    </m:oMath>
                  </m:oMathPara>
                </a14:m>
                <a:endParaRPr lang="ko-KR" altLang="en-US" sz="20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FDFC272D-08F8-42E8-976F-A3AF367839BC}"/>
                  </a:ext>
                </a:extLst>
              </p:cNvPr>
              <p:cNvSpPr txBox="1">
                <a:spLocks noRot="1" noChangeAspect="1" noMove="1" noResize="1" noEditPoints="1" noAdjustHandles="1" noChangeArrowheads="1" noChangeShapeType="1" noTextEdit="1"/>
              </p:cNvSpPr>
              <p:nvPr/>
            </p:nvSpPr>
            <p:spPr>
              <a:xfrm>
                <a:off x="475593" y="4839756"/>
                <a:ext cx="2312941" cy="1133900"/>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E299C0F4-9D41-42B1-AA56-9EB66F64E6A5}"/>
                  </a:ext>
                </a:extLst>
              </p:cNvPr>
              <p:cNvSpPr txBox="1"/>
              <p:nvPr/>
            </p:nvSpPr>
            <p:spPr>
              <a:xfrm>
                <a:off x="4757365" y="5252817"/>
                <a:ext cx="2491067"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m>
                            <m:mPr>
                              <m:mcs>
                                <m:mc>
                                  <m:mcPr>
                                    <m:count m:val="2"/>
                                    <m:mcJc m:val="center"/>
                                  </m:mcPr>
                                </m:mc>
                              </m:mcs>
                              <m:ctrlPr>
                                <a:rPr lang="en-US" altLang="ko-KR" sz="2000" i="1" smtClean="0">
                                  <a:solidFill>
                                    <a:schemeClr val="tx1"/>
                                  </a:solidFill>
                                  <a:latin typeface="Cambria Math" panose="02040503050406030204" pitchFamily="18" charset="0"/>
                                </a:rPr>
                              </m:ctrlPr>
                            </m:mPr>
                            <m:mr>
                              <m:e>
                                <m:m>
                                  <m:mPr>
                                    <m:mcs>
                                      <m:mc>
                                        <m:mcPr>
                                          <m:count m:val="2"/>
                                          <m:mcJc m:val="center"/>
                                        </m:mcPr>
                                      </m:mc>
                                    </m:mcs>
                                    <m:ctrlPr>
                                      <a:rPr lang="en-US" altLang="ko-KR" sz="2000" i="1" smtClean="0">
                                        <a:solidFill>
                                          <a:schemeClr val="tx1"/>
                                        </a:solidFill>
                                        <a:latin typeface="Cambria Math" panose="02040503050406030204" pitchFamily="18" charset="0"/>
                                      </a:rPr>
                                    </m:ctrlPr>
                                  </m:mPr>
                                  <m:mr>
                                    <m:e>
                                      <m:r>
                                        <m:rPr>
                                          <m:brk m:alnAt="7"/>
                                        </m:rPr>
                                        <a:rPr lang="en-US" altLang="ko-KR" sz="2000" i="1" smtClean="0">
                                          <a:solidFill>
                                            <a:schemeClr val="tx1"/>
                                          </a:solidFill>
                                          <a:latin typeface="Cambria Math" panose="02040503050406030204" pitchFamily="18" charset="0"/>
                                        </a:rPr>
                                        <m:t>⋯</m:t>
                                      </m:r>
                                    </m:e>
                                    <m:e>
                                      <m:r>
                                        <a:rPr lang="en-US" altLang="ko-KR" sz="2000" i="1">
                                          <a:solidFill>
                                            <a:schemeClr val="tx1"/>
                                          </a:solidFill>
                                          <a:latin typeface="Cambria Math" panose="02040503050406030204" pitchFamily="18" charset="0"/>
                                        </a:rPr>
                                        <m:t>6.69</m:t>
                                      </m:r>
                                    </m:e>
                                  </m:mr>
                                </m:m>
                              </m:e>
                              <m:e>
                                <m:m>
                                  <m:mPr>
                                    <m:mcs>
                                      <m:mc>
                                        <m:mcPr>
                                          <m:count m:val="2"/>
                                          <m:mcJc m:val="center"/>
                                        </m:mcPr>
                                      </m:mc>
                                    </m:mcs>
                                    <m:ctrlPr>
                                      <a:rPr lang="en-US" altLang="ko-KR" sz="2000" i="1" smtClean="0">
                                        <a:solidFill>
                                          <a:schemeClr val="tx1"/>
                                        </a:solidFill>
                                        <a:latin typeface="Cambria Math" panose="02040503050406030204" pitchFamily="18" charset="0"/>
                                      </a:rPr>
                                    </m:ctrlPr>
                                  </m:mPr>
                                  <m:mr>
                                    <m:e>
                                      <m:r>
                                        <m:rPr>
                                          <m:brk m:alnAt="7"/>
                                        </m:rPr>
                                        <a:rPr lang="en-US" altLang="ko-KR" sz="2000" i="1">
                                          <a:solidFill>
                                            <a:schemeClr val="tx1"/>
                                          </a:solidFill>
                                          <a:latin typeface="Cambria Math" panose="02040503050406030204" pitchFamily="18" charset="0"/>
                                        </a:rPr>
                                        <m:t>3</m:t>
                                      </m:r>
                                      <m:r>
                                        <a:rPr lang="en-US" altLang="ko-KR" sz="2000" i="1">
                                          <a:solidFill>
                                            <a:schemeClr val="tx1"/>
                                          </a:solidFill>
                                          <a:latin typeface="Cambria Math" panose="02040503050406030204" pitchFamily="18" charset="0"/>
                                        </a:rPr>
                                        <m:t>.97</m:t>
                                      </m:r>
                                    </m:e>
                                    <m:e>
                                      <m:r>
                                        <a:rPr lang="en-US" altLang="ko-KR" sz="2000" i="1" smtClean="0">
                                          <a:solidFill>
                                            <a:schemeClr val="tx1"/>
                                          </a:solidFill>
                                          <a:latin typeface="Cambria Math" panose="02040503050406030204" pitchFamily="18" charset="0"/>
                                        </a:rPr>
                                        <m:t>⋯</m:t>
                                      </m:r>
                                    </m:e>
                                  </m:mr>
                                </m:m>
                              </m:e>
                            </m:mr>
                          </m:m>
                        </m:e>
                      </m:d>
                    </m:oMath>
                  </m:oMathPara>
                </a14:m>
                <a:endParaRPr lang="ko-KR" altLang="en-US" sz="2000">
                  <a:solidFill>
                    <a:schemeClr val="tx1"/>
                  </a:solidFill>
                  <a:latin typeface="Consolas" panose="020B0609020204030204" pitchFamily="49" charset="0"/>
                </a:endParaRPr>
              </a:p>
            </p:txBody>
          </p:sp>
        </mc:Choice>
        <mc:Fallback xmlns="">
          <p:sp>
            <p:nvSpPr>
              <p:cNvPr id="19" name="TextBox 18">
                <a:extLst>
                  <a:ext uri="{FF2B5EF4-FFF2-40B4-BE49-F238E27FC236}">
                    <a16:creationId xmlns:a16="http://schemas.microsoft.com/office/drawing/2014/main" id="{E299C0F4-9D41-42B1-AA56-9EB66F64E6A5}"/>
                  </a:ext>
                </a:extLst>
              </p:cNvPr>
              <p:cNvSpPr txBox="1">
                <a:spLocks noRot="1" noChangeAspect="1" noMove="1" noResize="1" noEditPoints="1" noAdjustHandles="1" noChangeArrowheads="1" noChangeShapeType="1" noTextEdit="1"/>
              </p:cNvSpPr>
              <p:nvPr/>
            </p:nvSpPr>
            <p:spPr>
              <a:xfrm>
                <a:off x="4757365" y="5252817"/>
                <a:ext cx="2491067" cy="307777"/>
              </a:xfrm>
              <a:prstGeom prst="rect">
                <a:avLst/>
              </a:prstGeom>
              <a:blipFill>
                <a:blip r:embed="rId4"/>
                <a:stretch>
                  <a:fillRect b="-10000"/>
                </a:stretch>
              </a:blipFill>
            </p:spPr>
            <p:txBody>
              <a:bodyPr/>
              <a:lstStyle/>
              <a:p>
                <a:r>
                  <a:rPr lang="ko-KR" altLang="en-US">
                    <a:noFill/>
                  </a:rPr>
                  <a:t> </a:t>
                </a:r>
              </a:p>
            </p:txBody>
          </p:sp>
        </mc:Fallback>
      </mc:AlternateContent>
      <p:cxnSp>
        <p:nvCxnSpPr>
          <p:cNvPr id="20" name="직선 화살표 연결선 19">
            <a:extLst>
              <a:ext uri="{FF2B5EF4-FFF2-40B4-BE49-F238E27FC236}">
                <a16:creationId xmlns:a16="http://schemas.microsoft.com/office/drawing/2014/main" id="{ACDBCCB1-38EC-4F24-BCFB-BB99CFA12DC3}"/>
              </a:ext>
            </a:extLst>
          </p:cNvPr>
          <p:cNvCxnSpPr>
            <a:cxnSpLocks/>
            <a:stCxn id="2" idx="3"/>
            <a:endCxn id="19" idx="1"/>
          </p:cNvCxnSpPr>
          <p:nvPr/>
        </p:nvCxnSpPr>
        <p:spPr>
          <a:xfrm>
            <a:off x="2788534" y="5406706"/>
            <a:ext cx="1968831"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C04011B4-795C-4F88-A58C-8F82FB0EAD78}"/>
              </a:ext>
            </a:extLst>
          </p:cNvPr>
          <p:cNvSpPr txBox="1"/>
          <p:nvPr/>
        </p:nvSpPr>
        <p:spPr>
          <a:xfrm>
            <a:off x="2716077" y="5406706"/>
            <a:ext cx="2172390" cy="307777"/>
          </a:xfrm>
          <a:prstGeom prst="rect">
            <a:avLst/>
          </a:prstGeom>
          <a:noFill/>
        </p:spPr>
        <p:txBody>
          <a:bodyPr wrap="none" rtlCol="0">
            <a:spAutoFit/>
          </a:bodyPr>
          <a:lstStyle/>
          <a:p>
            <a:pPr algn="l"/>
            <a:r>
              <a:rPr lang="en-US" altLang="ko-KR" sz="1400">
                <a:solidFill>
                  <a:schemeClr val="tx1"/>
                </a:solidFill>
                <a:latin typeface="Consolas" panose="020B0609020204030204" pitchFamily="49" charset="0"/>
              </a:rPr>
              <a:t>np.sum(exp_z,axis=1)</a:t>
            </a:r>
            <a:endParaRPr lang="ko-KR" altLang="en-US" sz="1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AAD8BF6-BDEB-4DA8-92A2-BAD3B4576812}"/>
                  </a:ext>
                </a:extLst>
              </p:cNvPr>
              <p:cNvSpPr txBox="1"/>
              <p:nvPr/>
            </p:nvSpPr>
            <p:spPr>
              <a:xfrm>
                <a:off x="1184825" y="5973656"/>
                <a:ext cx="894476"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400" i="1">
                          <a:solidFill>
                            <a:schemeClr val="tx1"/>
                          </a:solidFill>
                          <a:latin typeface="Cambria Math" panose="02040503050406030204" pitchFamily="18" charset="0"/>
                        </a:rPr>
                        <m:t>exp</m:t>
                      </m:r>
                      <m:r>
                        <a:rPr lang="en-US" altLang="ko-KR" sz="2400" i="1">
                          <a:solidFill>
                            <a:schemeClr val="tx1"/>
                          </a:solidFill>
                          <a:latin typeface="Cambria Math" panose="02040503050406030204" pitchFamily="18" charset="0"/>
                        </a:rPr>
                        <m:t>_</m:t>
                      </m:r>
                      <m:r>
                        <m:rPr>
                          <m:sty m:val="p"/>
                        </m:rPr>
                        <a:rPr lang="en-US" altLang="ko-KR" sz="2400" i="1">
                          <a:solidFill>
                            <a:schemeClr val="tx1"/>
                          </a:solidFill>
                          <a:latin typeface="Cambria Math" panose="02040503050406030204" pitchFamily="18" charset="0"/>
                        </a:rPr>
                        <m:t>z</m:t>
                      </m:r>
                    </m:oMath>
                  </m:oMathPara>
                </a14:m>
                <a:endParaRPr lang="ko-KR" altLang="en-US" sz="2400">
                  <a:solidFill>
                    <a:schemeClr val="tx1"/>
                  </a:solidFill>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FAAD8BF6-BDEB-4DA8-92A2-BAD3B4576812}"/>
                  </a:ext>
                </a:extLst>
              </p:cNvPr>
              <p:cNvSpPr txBox="1">
                <a:spLocks noRot="1" noChangeAspect="1" noMove="1" noResize="1" noEditPoints="1" noAdjustHandles="1" noChangeArrowheads="1" noChangeShapeType="1" noTextEdit="1"/>
              </p:cNvSpPr>
              <p:nvPr/>
            </p:nvSpPr>
            <p:spPr>
              <a:xfrm>
                <a:off x="1184825" y="5973656"/>
                <a:ext cx="894476" cy="369332"/>
              </a:xfrm>
              <a:prstGeom prst="rect">
                <a:avLst/>
              </a:prstGeom>
              <a:blipFill>
                <a:blip r:embed="rId5"/>
                <a:stretch>
                  <a:fillRect l="-2721" b="-24590"/>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F412125-D90E-478D-8BEE-134FA0A9DCF9}"/>
              </a:ext>
            </a:extLst>
          </p:cNvPr>
          <p:cNvCxnSpPr>
            <a:cxnSpLocks/>
            <a:stCxn id="19" idx="3"/>
          </p:cNvCxnSpPr>
          <p:nvPr/>
        </p:nvCxnSpPr>
        <p:spPr>
          <a:xfrm>
            <a:off x="7248432" y="5406706"/>
            <a:ext cx="1322754"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7D6FFD77-1C12-414F-A8AE-DA19A45B8475}"/>
              </a:ext>
            </a:extLst>
          </p:cNvPr>
          <p:cNvSpPr txBox="1"/>
          <p:nvPr/>
        </p:nvSpPr>
        <p:spPr>
          <a:xfrm>
            <a:off x="7248432" y="5406705"/>
            <a:ext cx="1476686" cy="307777"/>
          </a:xfrm>
          <a:prstGeom prst="rect">
            <a:avLst/>
          </a:prstGeom>
          <a:noFill/>
        </p:spPr>
        <p:txBody>
          <a:bodyPr wrap="none" rtlCol="0">
            <a:spAutoFit/>
          </a:bodyPr>
          <a:lstStyle/>
          <a:p>
            <a:pPr algn="l"/>
            <a:r>
              <a:rPr lang="en-US" altLang="ko-KR" sz="1400">
                <a:solidFill>
                  <a:schemeClr val="tx1"/>
                </a:solidFill>
                <a:latin typeface="Consolas" panose="020B0609020204030204" pitchFamily="49" charset="0"/>
              </a:rPr>
              <a:t>reshape(-1,1)</a:t>
            </a:r>
            <a:endParaRPr lang="ko-KR" altLang="en-US" sz="1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DFAA0E33-0049-4FFF-83C1-2FE3ADC0741B}"/>
                  </a:ext>
                </a:extLst>
              </p:cNvPr>
              <p:cNvSpPr txBox="1"/>
              <p:nvPr/>
            </p:nvSpPr>
            <p:spPr>
              <a:xfrm>
                <a:off x="8614467" y="4818954"/>
                <a:ext cx="838178" cy="11339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eqArr>
                            <m:eqArrPr>
                              <m:ctrlPr>
                                <a:rPr lang="en-US" altLang="ko-KR" sz="2000" i="1">
                                  <a:solidFill>
                                    <a:schemeClr val="tx1"/>
                                  </a:solidFill>
                                  <a:latin typeface="Cambria Math" panose="02040503050406030204" pitchFamily="18" charset="0"/>
                                </a:rPr>
                              </m:ctrlPr>
                            </m:eqArrPr>
                            <m:e>
                              <m:m>
                                <m:mPr>
                                  <m:mcs>
                                    <m:mc>
                                      <m:mcPr>
                                        <m:count m:val="1"/>
                                        <m:mcJc m:val="center"/>
                                      </m:mcPr>
                                    </m:mc>
                                  </m:mcs>
                                  <m:ctrlPr>
                                    <a:rPr lang="en-US" altLang="ko-KR" sz="2000" i="1">
                                      <a:solidFill>
                                        <a:schemeClr val="tx1"/>
                                      </a:solidFill>
                                      <a:latin typeface="Cambria Math" panose="02040503050406030204" pitchFamily="18" charset="0"/>
                                    </a:rPr>
                                  </m:ctrlPr>
                                </m:mPr>
                                <m:mr>
                                  <m:e>
                                    <m:r>
                                      <m:rPr>
                                        <m:brk m:alnAt="7"/>
                                      </m:rPr>
                                      <a:rPr lang="en-US" altLang="ko-KR" sz="2000" i="1">
                                        <a:solidFill>
                                          <a:schemeClr val="tx1"/>
                                        </a:solidFill>
                                        <a:latin typeface="Cambria Math" panose="02040503050406030204" pitchFamily="18" charset="0"/>
                                      </a:rPr>
                                      <m:t>⋮</m:t>
                                    </m:r>
                                  </m:e>
                                </m:mr>
                                <m:mr>
                                  <m:e>
                                    <m:r>
                                      <a:rPr lang="en-US" altLang="ko-KR" sz="2000" i="1" smtClean="0">
                                        <a:solidFill>
                                          <a:schemeClr val="tx1"/>
                                        </a:solidFill>
                                        <a:latin typeface="Cambria Math" panose="02040503050406030204" pitchFamily="18" charset="0"/>
                                      </a:rPr>
                                      <m:t>6.69</m:t>
                                    </m:r>
                                  </m:e>
                                </m:mr>
                                <m:mr>
                                  <m:e>
                                    <m:r>
                                      <a:rPr lang="en-US" altLang="ko-KR" sz="2000" i="1">
                                        <a:solidFill>
                                          <a:schemeClr val="tx1"/>
                                        </a:solidFill>
                                        <a:latin typeface="Cambria Math" panose="02040503050406030204" pitchFamily="18" charset="0"/>
                                      </a:rPr>
                                      <m:t>3.97</m:t>
                                    </m:r>
                                  </m:e>
                                </m:mr>
                              </m:m>
                            </m:e>
                            <m:e>
                              <m:r>
                                <a:rPr lang="en-US" altLang="ko-KR" sz="2000" i="1">
                                  <a:solidFill>
                                    <a:schemeClr val="tx1"/>
                                  </a:solidFill>
                                  <a:latin typeface="Cambria Math" panose="02040503050406030204" pitchFamily="18" charset="0"/>
                                </a:rPr>
                                <m:t>⋮</m:t>
                              </m:r>
                            </m:e>
                          </m:eqArr>
                        </m:e>
                      </m:d>
                    </m:oMath>
                  </m:oMathPara>
                </a14:m>
                <a:endParaRPr lang="ko-KR" altLang="en-US" sz="2000">
                  <a:solidFill>
                    <a:schemeClr val="tx1"/>
                  </a:solidFill>
                  <a:latin typeface="Consolas" panose="020B0609020204030204" pitchFamily="49" charset="0"/>
                </a:endParaRPr>
              </a:p>
            </p:txBody>
          </p:sp>
        </mc:Choice>
        <mc:Fallback xmlns="">
          <p:sp>
            <p:nvSpPr>
              <p:cNvPr id="24" name="TextBox 23">
                <a:extLst>
                  <a:ext uri="{FF2B5EF4-FFF2-40B4-BE49-F238E27FC236}">
                    <a16:creationId xmlns:a16="http://schemas.microsoft.com/office/drawing/2014/main" id="{DFAA0E33-0049-4FFF-83C1-2FE3ADC0741B}"/>
                  </a:ext>
                </a:extLst>
              </p:cNvPr>
              <p:cNvSpPr txBox="1">
                <a:spLocks noRot="1" noChangeAspect="1" noMove="1" noResize="1" noEditPoints="1" noAdjustHandles="1" noChangeArrowheads="1" noChangeShapeType="1" noTextEdit="1"/>
              </p:cNvSpPr>
              <p:nvPr/>
            </p:nvSpPr>
            <p:spPr>
              <a:xfrm>
                <a:off x="8614467" y="4818954"/>
                <a:ext cx="838178" cy="1133900"/>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831073800"/>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31" name="TextBox 30">
            <a:extLst>
              <a:ext uri="{FF2B5EF4-FFF2-40B4-BE49-F238E27FC236}">
                <a16:creationId xmlns:a16="http://schemas.microsoft.com/office/drawing/2014/main" id="{0CCB37FB-3F5C-43AF-95FF-E3E95C708182}"/>
              </a:ext>
            </a:extLst>
          </p:cNvPr>
          <p:cNvSpPr txBox="1"/>
          <p:nvPr/>
        </p:nvSpPr>
        <p:spPr>
          <a:xfrm>
            <a:off x="559294" y="1052442"/>
            <a:ext cx="250100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다중 분류 신경망 구현</a:t>
            </a:r>
          </a:p>
        </p:txBody>
      </p:sp>
      <p:sp>
        <p:nvSpPr>
          <p:cNvPr id="17" name="직사각형 16">
            <a:extLst>
              <a:ext uri="{FF2B5EF4-FFF2-40B4-BE49-F238E27FC236}">
                <a16:creationId xmlns:a16="http://schemas.microsoft.com/office/drawing/2014/main" id="{294C30B3-366C-4B07-9BBE-F44995917051}"/>
              </a:ext>
            </a:extLst>
          </p:cNvPr>
          <p:cNvSpPr/>
          <p:nvPr/>
        </p:nvSpPr>
        <p:spPr>
          <a:xfrm>
            <a:off x="749887" y="2019219"/>
            <a:ext cx="8636596" cy="2246769"/>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sigmoid(self, z):</a:t>
            </a:r>
          </a:p>
          <a:p>
            <a:r>
              <a:rPr lang="en-US" altLang="ko-KR" sz="1400">
                <a:solidFill>
                  <a:schemeClr val="tx1"/>
                </a:solidFill>
                <a:latin typeface="Consolas" panose="020B0609020204030204" pitchFamily="49" charset="0"/>
              </a:rPr>
              <a:t>    z = np.clip(z, -100, None)            # </a:t>
            </a:r>
            <a:r>
              <a:rPr lang="ko-KR" altLang="en-US" sz="1400">
                <a:solidFill>
                  <a:schemeClr val="tx1"/>
                </a:solidFill>
                <a:latin typeface="Consolas" panose="020B0609020204030204" pitchFamily="49" charset="0"/>
              </a:rPr>
              <a:t>안전한 </a:t>
            </a:r>
            <a:r>
              <a:rPr lang="en-US" altLang="ko-KR" sz="1400">
                <a:solidFill>
                  <a:schemeClr val="tx1"/>
                </a:solidFill>
                <a:latin typeface="Consolas" panose="020B0609020204030204" pitchFamily="49" charset="0"/>
              </a:rPr>
              <a:t>np.exp() </a:t>
            </a:r>
            <a:r>
              <a:rPr lang="ko-KR" altLang="en-US" sz="1400">
                <a:solidFill>
                  <a:schemeClr val="tx1"/>
                </a:solidFill>
                <a:latin typeface="Consolas" panose="020B0609020204030204" pitchFamily="49" charset="0"/>
              </a:rPr>
              <a:t>계산을 위해</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a = 1 / (1 + np.exp(-z))              # </a:t>
            </a:r>
            <a:r>
              <a:rPr lang="ko-KR" altLang="en-US" sz="1400">
                <a:solidFill>
                  <a:schemeClr val="tx1"/>
                </a:solidFill>
                <a:latin typeface="Consolas" panose="020B0609020204030204" pitchFamily="49" charset="0"/>
              </a:rPr>
              <a:t>시그모이드 계산</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return a</a:t>
            </a:r>
          </a:p>
          <a:p>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def softmax(self, z):</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소프트맥스 함수</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z = np.clip(z, -100, None)            # </a:t>
            </a:r>
            <a:r>
              <a:rPr lang="ko-KR" altLang="en-US" sz="1400">
                <a:solidFill>
                  <a:schemeClr val="tx1"/>
                </a:solidFill>
                <a:latin typeface="Consolas" panose="020B0609020204030204" pitchFamily="49" charset="0"/>
              </a:rPr>
              <a:t>안전한 </a:t>
            </a:r>
            <a:r>
              <a:rPr lang="en-US" altLang="ko-KR" sz="1400">
                <a:solidFill>
                  <a:schemeClr val="tx1"/>
                </a:solidFill>
                <a:latin typeface="Consolas" panose="020B0609020204030204" pitchFamily="49" charset="0"/>
              </a:rPr>
              <a:t>np.exp() </a:t>
            </a:r>
            <a:r>
              <a:rPr lang="ko-KR" altLang="en-US" sz="1400">
                <a:solidFill>
                  <a:schemeClr val="tx1"/>
                </a:solidFill>
                <a:latin typeface="Consolas" panose="020B0609020204030204" pitchFamily="49" charset="0"/>
              </a:rPr>
              <a:t>계산을 위해</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exp_z = np.exp(z)</a:t>
            </a:r>
          </a:p>
          <a:p>
            <a:r>
              <a:rPr lang="en-US" altLang="ko-KR" sz="1400">
                <a:solidFill>
                  <a:schemeClr val="tx1"/>
                </a:solidFill>
                <a:latin typeface="Consolas" panose="020B0609020204030204" pitchFamily="49" charset="0"/>
              </a:rPr>
              <a:t>    return exp_z / np.sum(exp_z, axis=1).reshape(-1, 1)</a:t>
            </a:r>
            <a:endParaRPr lang="ko-KR" altLang="en-US" sz="1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749887" y="1577909"/>
            <a:ext cx="3330976"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미니배치 하강법 적용 </a:t>
            </a:r>
            <a:r>
              <a:rPr lang="en-US" altLang="ko-KR" sz="1400">
                <a:solidFill>
                  <a:srgbClr val="000000"/>
                </a:solidFill>
                <a:latin typeface="고도 M" panose="02000503000000020004" pitchFamily="2" charset="-127"/>
                <a:ea typeface="고도 M" panose="02000503000000020004" pitchFamily="2" charset="-127"/>
              </a:rPr>
              <a:t>( batch_size = 128)</a:t>
            </a:r>
            <a:endParaRPr lang="ko-KR" altLang="en-US" sz="1400">
              <a:solidFill>
                <a:srgbClr val="000000"/>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DFC272D-08F8-42E8-976F-A3AF367839BC}"/>
                  </a:ext>
                </a:extLst>
              </p:cNvPr>
              <p:cNvSpPr txBox="1"/>
              <p:nvPr/>
            </p:nvSpPr>
            <p:spPr>
              <a:xfrm>
                <a:off x="1342696" y="4592763"/>
                <a:ext cx="5823133" cy="11339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eqArr>
                            <m:eqArrPr>
                              <m:ctrlPr>
                                <a:rPr lang="en-US" altLang="ko-KR" sz="2000" i="1" smtClean="0">
                                  <a:solidFill>
                                    <a:schemeClr val="tx1"/>
                                  </a:solidFill>
                                  <a:latin typeface="Cambria Math" panose="02040503050406030204" pitchFamily="18" charset="0"/>
                                </a:rPr>
                              </m:ctrlPr>
                            </m:eqArrPr>
                            <m:e>
                              <m:m>
                                <m:mPr>
                                  <m:mcs>
                                    <m:mc>
                                      <m:mcPr>
                                        <m:count m:val="1"/>
                                        <m:mcJc m:val="center"/>
                                      </m:mcPr>
                                    </m:mc>
                                  </m:mcs>
                                  <m:ctrlPr>
                                    <a:rPr lang="en-US" altLang="ko-KR" sz="2000" i="1" smtClean="0">
                                      <a:solidFill>
                                        <a:schemeClr val="tx1"/>
                                      </a:solidFill>
                                      <a:latin typeface="Cambria Math" panose="02040503050406030204" pitchFamily="18" charset="0"/>
                                    </a:rPr>
                                  </m:ctrlPr>
                                </m:mPr>
                                <m:mr>
                                  <m:e>
                                    <m:r>
                                      <m:rPr>
                                        <m:brk m:alnAt="7"/>
                                      </m:rPr>
                                      <a:rPr lang="en-US" altLang="ko-KR" sz="2000" i="1" smtClean="0">
                                        <a:solidFill>
                                          <a:schemeClr val="tx1"/>
                                        </a:solidFill>
                                        <a:latin typeface="Cambria Math" panose="02040503050406030204" pitchFamily="18" charset="0"/>
                                      </a:rPr>
                                      <m:t>⋮</m:t>
                                    </m:r>
                                  </m:e>
                                </m:mr>
                                <m:mr>
                                  <m:e>
                                    <m:m>
                                      <m:mPr>
                                        <m:mcs>
                                          <m:mc>
                                            <m:mcPr>
                                              <m:count m:val="3"/>
                                              <m:mcJc m:val="center"/>
                                            </m:mcPr>
                                          </m:mc>
                                        </m:mcs>
                                        <m:ctrlPr>
                                          <a:rPr lang="en-US" altLang="ko-KR" sz="2000" i="1" smtClean="0">
                                            <a:solidFill>
                                              <a:schemeClr val="tx1"/>
                                            </a:solidFill>
                                            <a:latin typeface="Cambria Math" panose="02040503050406030204" pitchFamily="18" charset="0"/>
                                          </a:rPr>
                                        </m:ctrlPr>
                                      </m:mPr>
                                      <m:mr>
                                        <m:e>
                                          <m:r>
                                            <m:rPr>
                                              <m:brk m:alnAt="7"/>
                                            </m:rPr>
                                            <a:rPr lang="en-US" altLang="ko-KR" sz="2000" i="1">
                                              <a:solidFill>
                                                <a:schemeClr val="tx1"/>
                                              </a:solidFill>
                                              <a:latin typeface="Cambria Math" panose="02040503050406030204" pitchFamily="18" charset="0"/>
                                            </a:rPr>
                                            <m:t>2</m:t>
                                          </m:r>
                                          <m:r>
                                            <a:rPr lang="en-US" altLang="ko-KR" sz="2000" i="1">
                                              <a:solidFill>
                                                <a:schemeClr val="tx1"/>
                                              </a:solidFill>
                                              <a:latin typeface="Cambria Math" panose="02040503050406030204" pitchFamily="18" charset="0"/>
                                            </a:rPr>
                                            <m:t>.45</m:t>
                                          </m:r>
                                        </m:e>
                                        <m:e>
                                          <m:r>
                                            <a:rPr lang="en-US" altLang="ko-KR" sz="2000" i="1">
                                              <a:solidFill>
                                                <a:schemeClr val="tx1"/>
                                              </a:solidFill>
                                              <a:latin typeface="Cambria Math" panose="02040503050406030204" pitchFamily="18" charset="0"/>
                                            </a:rPr>
                                            <m:t>2.22</m:t>
                                          </m:r>
                                        </m:e>
                                        <m:e>
                                          <m:r>
                                            <a:rPr lang="en-US" altLang="ko-KR" sz="2000" i="1">
                                              <a:solidFill>
                                                <a:schemeClr val="tx1"/>
                                              </a:solidFill>
                                              <a:latin typeface="Cambria Math" panose="02040503050406030204" pitchFamily="18" charset="0"/>
                                            </a:rPr>
                                            <m:t>2.01</m:t>
                                          </m:r>
                                        </m:e>
                                      </m:mr>
                                    </m:m>
                                  </m:e>
                                </m:mr>
                                <m:mr>
                                  <m:e>
                                    <m:m>
                                      <m:mPr>
                                        <m:mcs>
                                          <m:mc>
                                            <m:mcPr>
                                              <m:count m:val="3"/>
                                              <m:mcJc m:val="center"/>
                                            </m:mcPr>
                                          </m:mc>
                                        </m:mcs>
                                        <m:ctrlPr>
                                          <a:rPr lang="en-US" altLang="ko-KR" sz="2000" i="1" smtClean="0">
                                            <a:solidFill>
                                              <a:schemeClr val="tx1"/>
                                            </a:solidFill>
                                            <a:latin typeface="Cambria Math" panose="02040503050406030204" pitchFamily="18" charset="0"/>
                                          </a:rPr>
                                        </m:ctrlPr>
                                      </m:mPr>
                                      <m:mr>
                                        <m:e>
                                          <m:r>
                                            <m:rPr>
                                              <m:brk m:alnAt="7"/>
                                            </m:rPr>
                                            <a:rPr lang="en-US" altLang="ko-KR" sz="2000" i="1">
                                              <a:solidFill>
                                                <a:schemeClr val="tx1"/>
                                              </a:solidFill>
                                              <a:latin typeface="Cambria Math" panose="02040503050406030204" pitchFamily="18" charset="0"/>
                                            </a:rPr>
                                            <m:t>1</m:t>
                                          </m:r>
                                          <m:r>
                                            <a:rPr lang="en-US" altLang="ko-KR" sz="2000" i="1">
                                              <a:solidFill>
                                                <a:schemeClr val="tx1"/>
                                              </a:solidFill>
                                              <a:latin typeface="Cambria Math" panose="02040503050406030204" pitchFamily="18" charset="0"/>
                                            </a:rPr>
                                            <m:t>.64</m:t>
                                          </m:r>
                                        </m:e>
                                        <m:e>
                                          <m:r>
                                            <a:rPr lang="en-US" altLang="ko-KR" sz="2000" i="1">
                                              <a:solidFill>
                                                <a:schemeClr val="tx1"/>
                                              </a:solidFill>
                                              <a:latin typeface="Cambria Math" panose="02040503050406030204" pitchFamily="18" charset="0"/>
                                            </a:rPr>
                                            <m:t>1.22</m:t>
                                          </m:r>
                                        </m:e>
                                        <m:e>
                                          <m:r>
                                            <a:rPr lang="en-US" altLang="ko-KR" sz="2000" i="1">
                                              <a:solidFill>
                                                <a:schemeClr val="tx1"/>
                                              </a:solidFill>
                                              <a:latin typeface="Cambria Math" panose="02040503050406030204" pitchFamily="18" charset="0"/>
                                            </a:rPr>
                                            <m:t>1.10</m:t>
                                          </m:r>
                                        </m:e>
                                      </m:mr>
                                    </m:m>
                                  </m:e>
                                </m:mr>
                              </m:m>
                            </m:e>
                            <m:e>
                              <m:r>
                                <a:rPr lang="en-US" altLang="ko-KR" sz="2000" i="1" smtClean="0">
                                  <a:solidFill>
                                    <a:schemeClr val="tx1"/>
                                  </a:solidFill>
                                  <a:latin typeface="Cambria Math" panose="02040503050406030204" pitchFamily="18" charset="0"/>
                                </a:rPr>
                                <m:t>⋮</m:t>
                              </m:r>
                            </m:e>
                          </m:eqArr>
                        </m:e>
                      </m:d>
                      <m:r>
                        <a:rPr lang="en-US" altLang="ko-KR" sz="2000" i="1" smtClean="0">
                          <a:solidFill>
                            <a:schemeClr val="tx1"/>
                          </a:solidFill>
                          <a:latin typeface="Cambria Math" panose="02040503050406030204" pitchFamily="18" charset="0"/>
                          <a:ea typeface="Cambria Math" panose="02040503050406030204" pitchFamily="18" charset="0"/>
                        </a:rPr>
                        <m:t>÷</m:t>
                      </m:r>
                      <m:d>
                        <m:dPr>
                          <m:begChr m:val="["/>
                          <m:endChr m:val="]"/>
                          <m:ctrlPr>
                            <a:rPr lang="en-US" altLang="ko-KR" sz="2000" i="1">
                              <a:solidFill>
                                <a:schemeClr val="tx1"/>
                              </a:solidFill>
                              <a:latin typeface="Cambria Math" panose="02040503050406030204" pitchFamily="18" charset="0"/>
                            </a:rPr>
                          </m:ctrlPr>
                        </m:dPr>
                        <m:e>
                          <m:eqArr>
                            <m:eqArrPr>
                              <m:ctrlPr>
                                <a:rPr lang="en-US" altLang="ko-KR" sz="2000" i="1">
                                  <a:solidFill>
                                    <a:schemeClr val="tx1"/>
                                  </a:solidFill>
                                  <a:latin typeface="Cambria Math" panose="02040503050406030204" pitchFamily="18" charset="0"/>
                                </a:rPr>
                              </m:ctrlPr>
                            </m:eqArrPr>
                            <m:e>
                              <m:m>
                                <m:mPr>
                                  <m:mcs>
                                    <m:mc>
                                      <m:mcPr>
                                        <m:count m:val="1"/>
                                        <m:mcJc m:val="center"/>
                                      </m:mcPr>
                                    </m:mc>
                                  </m:mcs>
                                  <m:ctrlPr>
                                    <a:rPr lang="en-US" altLang="ko-KR" sz="2000" i="1">
                                      <a:solidFill>
                                        <a:schemeClr val="tx1"/>
                                      </a:solidFill>
                                      <a:latin typeface="Cambria Math" panose="02040503050406030204" pitchFamily="18" charset="0"/>
                                    </a:rPr>
                                  </m:ctrlPr>
                                </m:mPr>
                                <m:mr>
                                  <m:e>
                                    <m:r>
                                      <m:rPr>
                                        <m:brk m:alnAt="7"/>
                                      </m:rPr>
                                      <a:rPr lang="en-US" altLang="ko-KR" sz="2000" i="1">
                                        <a:solidFill>
                                          <a:schemeClr val="tx1"/>
                                        </a:solidFill>
                                        <a:latin typeface="Cambria Math" panose="02040503050406030204" pitchFamily="18" charset="0"/>
                                      </a:rPr>
                                      <m:t>⋮</m:t>
                                    </m:r>
                                  </m:e>
                                </m:mr>
                                <m:mr>
                                  <m:e>
                                    <m:r>
                                      <a:rPr lang="en-US" altLang="ko-KR" sz="2000" i="1">
                                        <a:solidFill>
                                          <a:schemeClr val="tx1"/>
                                        </a:solidFill>
                                        <a:latin typeface="Cambria Math" panose="02040503050406030204" pitchFamily="18" charset="0"/>
                                      </a:rPr>
                                      <m:t>6.69</m:t>
                                    </m:r>
                                  </m:e>
                                </m:mr>
                                <m:mr>
                                  <m:e>
                                    <m:r>
                                      <a:rPr lang="en-US" altLang="ko-KR" sz="2000" i="1">
                                        <a:solidFill>
                                          <a:schemeClr val="tx1"/>
                                        </a:solidFill>
                                        <a:latin typeface="Cambria Math" panose="02040503050406030204" pitchFamily="18" charset="0"/>
                                      </a:rPr>
                                      <m:t>3.97</m:t>
                                    </m:r>
                                  </m:e>
                                </m:mr>
                              </m:m>
                            </m:e>
                            <m:e>
                              <m:r>
                                <a:rPr lang="en-US" altLang="ko-KR" sz="2000" i="1">
                                  <a:solidFill>
                                    <a:schemeClr val="tx1"/>
                                  </a:solidFill>
                                  <a:latin typeface="Cambria Math" panose="02040503050406030204" pitchFamily="18" charset="0"/>
                                </a:rPr>
                                <m:t>⋮</m:t>
                              </m:r>
                            </m:e>
                          </m:eqArr>
                        </m:e>
                      </m:d>
                      <m:r>
                        <a:rPr lang="en-US" altLang="ko-KR" sz="2000" i="1" smtClean="0">
                          <a:solidFill>
                            <a:schemeClr val="tx1"/>
                          </a:solidFill>
                          <a:latin typeface="Cambria Math" panose="02040503050406030204" pitchFamily="18" charset="0"/>
                          <a:ea typeface="Cambria Math" panose="02040503050406030204" pitchFamily="18" charset="0"/>
                        </a:rPr>
                        <m:t>=</m:t>
                      </m:r>
                      <m:d>
                        <m:dPr>
                          <m:begChr m:val="["/>
                          <m:endChr m:val="]"/>
                          <m:ctrlPr>
                            <a:rPr lang="en-US" altLang="ko-KR" sz="2000" i="1">
                              <a:solidFill>
                                <a:schemeClr val="tx1"/>
                              </a:solidFill>
                              <a:latin typeface="Cambria Math" panose="02040503050406030204" pitchFamily="18" charset="0"/>
                            </a:rPr>
                          </m:ctrlPr>
                        </m:dPr>
                        <m:e>
                          <m:eqArr>
                            <m:eqArrPr>
                              <m:ctrlPr>
                                <a:rPr lang="en-US" altLang="ko-KR" sz="2000" i="1">
                                  <a:solidFill>
                                    <a:schemeClr val="tx1"/>
                                  </a:solidFill>
                                  <a:latin typeface="Cambria Math" panose="02040503050406030204" pitchFamily="18" charset="0"/>
                                </a:rPr>
                              </m:ctrlPr>
                            </m:eqArrPr>
                            <m:e>
                              <m:m>
                                <m:mPr>
                                  <m:mcs>
                                    <m:mc>
                                      <m:mcPr>
                                        <m:count m:val="1"/>
                                        <m:mcJc m:val="center"/>
                                      </m:mcPr>
                                    </m:mc>
                                  </m:mcs>
                                  <m:ctrlPr>
                                    <a:rPr lang="en-US" altLang="ko-KR" sz="2000" i="1">
                                      <a:solidFill>
                                        <a:schemeClr val="tx1"/>
                                      </a:solidFill>
                                      <a:latin typeface="Cambria Math" panose="02040503050406030204" pitchFamily="18" charset="0"/>
                                    </a:rPr>
                                  </m:ctrlPr>
                                </m:mPr>
                                <m:mr>
                                  <m:e>
                                    <m:r>
                                      <m:rPr>
                                        <m:brk m:alnAt="7"/>
                                      </m:rPr>
                                      <a:rPr lang="en-US" altLang="ko-KR" sz="2000" i="1">
                                        <a:solidFill>
                                          <a:schemeClr val="tx1"/>
                                        </a:solidFill>
                                        <a:latin typeface="Cambria Math" panose="02040503050406030204" pitchFamily="18" charset="0"/>
                                      </a:rPr>
                                      <m:t>⋮</m:t>
                                    </m:r>
                                  </m:e>
                                </m:mr>
                                <m:mr>
                                  <m:e>
                                    <m:m>
                                      <m:mPr>
                                        <m:mcs>
                                          <m:mc>
                                            <m:mcPr>
                                              <m:count m:val="3"/>
                                              <m:mcJc m:val="center"/>
                                            </m:mcPr>
                                          </m:mc>
                                        </m:mcs>
                                        <m:ctrlPr>
                                          <a:rPr lang="en-US" altLang="ko-KR" sz="2000" i="1">
                                            <a:solidFill>
                                              <a:schemeClr val="tx1"/>
                                            </a:solidFill>
                                            <a:latin typeface="Cambria Math" panose="02040503050406030204" pitchFamily="18" charset="0"/>
                                          </a:rPr>
                                        </m:ctrlPr>
                                      </m:mPr>
                                      <m:mr>
                                        <m:e>
                                          <m:r>
                                            <m:rPr>
                                              <m:brk m:alnAt="7"/>
                                            </m:rPr>
                                            <a:rPr lang="en-US" altLang="ko-KR" sz="2000" i="1" smtClean="0">
                                              <a:solidFill>
                                                <a:schemeClr val="tx1"/>
                                              </a:solidFill>
                                              <a:latin typeface="Cambria Math" panose="02040503050406030204" pitchFamily="18" charset="0"/>
                                            </a:rPr>
                                            <m:t>0</m:t>
                                          </m:r>
                                          <m:r>
                                            <a:rPr lang="en-US" altLang="ko-KR" sz="2000" i="1" smtClean="0">
                                              <a:solidFill>
                                                <a:schemeClr val="tx1"/>
                                              </a:solidFill>
                                              <a:latin typeface="Cambria Math" panose="02040503050406030204" pitchFamily="18" charset="0"/>
                                            </a:rPr>
                                            <m:t>.36</m:t>
                                          </m:r>
                                        </m:e>
                                        <m:e>
                                          <m:r>
                                            <a:rPr lang="en-US" altLang="ko-KR" sz="2000" i="1">
                                              <a:solidFill>
                                                <a:schemeClr val="tx1"/>
                                              </a:solidFill>
                                              <a:latin typeface="Cambria Math" panose="02040503050406030204" pitchFamily="18" charset="0"/>
                                            </a:rPr>
                                            <m:t>0.33</m:t>
                                          </m:r>
                                        </m:e>
                                        <m:e>
                                          <m:r>
                                            <a:rPr lang="en-US" altLang="ko-KR" sz="2000" i="1">
                                              <a:solidFill>
                                                <a:schemeClr val="tx1"/>
                                              </a:solidFill>
                                              <a:latin typeface="Cambria Math" panose="02040503050406030204" pitchFamily="18" charset="0"/>
                                            </a:rPr>
                                            <m:t>0.30</m:t>
                                          </m:r>
                                        </m:e>
                                      </m:mr>
                                    </m:m>
                                  </m:e>
                                </m:mr>
                                <m:mr>
                                  <m:e>
                                    <m:m>
                                      <m:mPr>
                                        <m:mcs>
                                          <m:mc>
                                            <m:mcPr>
                                              <m:count m:val="3"/>
                                              <m:mcJc m:val="center"/>
                                            </m:mcPr>
                                          </m:mc>
                                        </m:mcs>
                                        <m:ctrlPr>
                                          <a:rPr lang="en-US" altLang="ko-KR" sz="2000" i="1">
                                            <a:solidFill>
                                              <a:schemeClr val="tx1"/>
                                            </a:solidFill>
                                            <a:latin typeface="Cambria Math" panose="02040503050406030204" pitchFamily="18" charset="0"/>
                                          </a:rPr>
                                        </m:ctrlPr>
                                      </m:mPr>
                                      <m:mr>
                                        <m:e>
                                          <m:r>
                                            <m:rPr>
                                              <m:brk m:alnAt="7"/>
                                            </m:rPr>
                                            <a:rPr lang="en-US" altLang="ko-KR" sz="2000" i="1" smtClean="0">
                                              <a:solidFill>
                                                <a:schemeClr val="tx1"/>
                                              </a:solidFill>
                                              <a:latin typeface="Cambria Math" panose="02040503050406030204" pitchFamily="18" charset="0"/>
                                            </a:rPr>
                                            <m:t>0</m:t>
                                          </m:r>
                                          <m:r>
                                            <a:rPr lang="en-US" altLang="ko-KR" sz="2000" i="1" smtClean="0">
                                              <a:solidFill>
                                                <a:schemeClr val="tx1"/>
                                              </a:solidFill>
                                              <a:latin typeface="Cambria Math" panose="02040503050406030204" pitchFamily="18" charset="0"/>
                                            </a:rPr>
                                            <m:t>.41</m:t>
                                          </m:r>
                                        </m:e>
                                        <m:e>
                                          <m:r>
                                            <a:rPr lang="en-US" altLang="ko-KR" sz="2000" i="1">
                                              <a:solidFill>
                                                <a:schemeClr val="tx1"/>
                                              </a:solidFill>
                                              <a:latin typeface="Cambria Math" panose="02040503050406030204" pitchFamily="18" charset="0"/>
                                            </a:rPr>
                                            <m:t>0.30</m:t>
                                          </m:r>
                                        </m:e>
                                        <m:e>
                                          <m:r>
                                            <a:rPr lang="en-US" altLang="ko-KR" sz="2000" i="1">
                                              <a:solidFill>
                                                <a:schemeClr val="tx1"/>
                                              </a:solidFill>
                                              <a:latin typeface="Cambria Math" panose="02040503050406030204" pitchFamily="18" charset="0"/>
                                            </a:rPr>
                                            <m:t>0.27</m:t>
                                          </m:r>
                                        </m:e>
                                      </m:mr>
                                    </m:m>
                                  </m:e>
                                </m:mr>
                              </m:m>
                            </m:e>
                            <m:e>
                              <m:r>
                                <a:rPr lang="en-US" altLang="ko-KR" sz="2000" i="1">
                                  <a:solidFill>
                                    <a:schemeClr val="tx1"/>
                                  </a:solidFill>
                                  <a:latin typeface="Cambria Math" panose="02040503050406030204" pitchFamily="18" charset="0"/>
                                </a:rPr>
                                <m:t>⋮</m:t>
                              </m:r>
                            </m:e>
                          </m:eqArr>
                        </m:e>
                      </m:d>
                    </m:oMath>
                  </m:oMathPara>
                </a14:m>
                <a:endParaRPr lang="ko-KR" altLang="en-US" sz="20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FDFC272D-08F8-42E8-976F-A3AF367839BC}"/>
                  </a:ext>
                </a:extLst>
              </p:cNvPr>
              <p:cNvSpPr txBox="1">
                <a:spLocks noRot="1" noChangeAspect="1" noMove="1" noResize="1" noEditPoints="1" noAdjustHandles="1" noChangeArrowheads="1" noChangeShapeType="1" noTextEdit="1"/>
              </p:cNvSpPr>
              <p:nvPr/>
            </p:nvSpPr>
            <p:spPr>
              <a:xfrm>
                <a:off x="1342696" y="4592763"/>
                <a:ext cx="5823133" cy="1133900"/>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AAD8BF6-BDEB-4DA8-92A2-BAD3B4576812}"/>
                  </a:ext>
                </a:extLst>
              </p:cNvPr>
              <p:cNvSpPr txBox="1"/>
              <p:nvPr/>
            </p:nvSpPr>
            <p:spPr>
              <a:xfrm>
                <a:off x="2051928" y="5726663"/>
                <a:ext cx="894476"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400" i="1">
                          <a:solidFill>
                            <a:schemeClr val="tx1"/>
                          </a:solidFill>
                          <a:latin typeface="Cambria Math" panose="02040503050406030204" pitchFamily="18" charset="0"/>
                        </a:rPr>
                        <m:t>exp</m:t>
                      </m:r>
                      <m:r>
                        <a:rPr lang="en-US" altLang="ko-KR" sz="2400" i="1">
                          <a:solidFill>
                            <a:schemeClr val="tx1"/>
                          </a:solidFill>
                          <a:latin typeface="Cambria Math" panose="02040503050406030204" pitchFamily="18" charset="0"/>
                        </a:rPr>
                        <m:t>_</m:t>
                      </m:r>
                      <m:r>
                        <m:rPr>
                          <m:sty m:val="p"/>
                        </m:rPr>
                        <a:rPr lang="en-US" altLang="ko-KR" sz="2400" i="1">
                          <a:solidFill>
                            <a:schemeClr val="tx1"/>
                          </a:solidFill>
                          <a:latin typeface="Cambria Math" panose="02040503050406030204" pitchFamily="18" charset="0"/>
                        </a:rPr>
                        <m:t>z</m:t>
                      </m:r>
                    </m:oMath>
                  </m:oMathPara>
                </a14:m>
                <a:endParaRPr lang="ko-KR" altLang="en-US" sz="2400">
                  <a:solidFill>
                    <a:schemeClr val="tx1"/>
                  </a:solidFill>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FAAD8BF6-BDEB-4DA8-92A2-BAD3B4576812}"/>
                  </a:ext>
                </a:extLst>
              </p:cNvPr>
              <p:cNvSpPr txBox="1">
                <a:spLocks noRot="1" noChangeAspect="1" noMove="1" noResize="1" noEditPoints="1" noAdjustHandles="1" noChangeArrowheads="1" noChangeShapeType="1" noTextEdit="1"/>
              </p:cNvSpPr>
              <p:nvPr/>
            </p:nvSpPr>
            <p:spPr>
              <a:xfrm>
                <a:off x="2051928" y="5726663"/>
                <a:ext cx="894476" cy="369332"/>
              </a:xfrm>
              <a:prstGeom prst="rect">
                <a:avLst/>
              </a:prstGeom>
              <a:blipFill>
                <a:blip r:embed="rId4"/>
                <a:stretch>
                  <a:fillRect l="-2740" b="-24590"/>
                </a:stretch>
              </a:blipFill>
            </p:spPr>
            <p:txBody>
              <a:bodyPr/>
              <a:lstStyle/>
              <a:p>
                <a:r>
                  <a:rPr lang="ko-KR" altLang="en-US">
                    <a:noFill/>
                  </a:rPr>
                  <a:t> </a:t>
                </a:r>
              </a:p>
            </p:txBody>
          </p:sp>
        </mc:Fallback>
      </mc:AlternateContent>
      <p:cxnSp>
        <p:nvCxnSpPr>
          <p:cNvPr id="4" name="직선 연결선 3">
            <a:extLst>
              <a:ext uri="{FF2B5EF4-FFF2-40B4-BE49-F238E27FC236}">
                <a16:creationId xmlns:a16="http://schemas.microsoft.com/office/drawing/2014/main" id="{114CE7B8-28D4-4FE4-B54F-F11B7034C65F}"/>
              </a:ext>
            </a:extLst>
          </p:cNvPr>
          <p:cNvCxnSpPr/>
          <p:nvPr/>
        </p:nvCxnSpPr>
        <p:spPr>
          <a:xfrm>
            <a:off x="3925614" y="5770179"/>
            <a:ext cx="60434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299C8734-2CF3-4A2A-9250-FD4162B1B7C5}"/>
              </a:ext>
            </a:extLst>
          </p:cNvPr>
          <p:cNvSpPr txBox="1"/>
          <p:nvPr/>
        </p:nvSpPr>
        <p:spPr>
          <a:xfrm>
            <a:off x="4382817" y="5806964"/>
            <a:ext cx="3999813"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np.sum(exp_z,axis=1).reshape(-1,1)</a:t>
            </a:r>
            <a:endParaRPr lang="ko-KR" altLang="en-US">
              <a:solidFill>
                <a:schemeClr val="tx1"/>
              </a:solidFill>
              <a:latin typeface="Consolas" panose="020B0609020204030204" pitchFamily="49" charset="0"/>
            </a:endParaRPr>
          </a:p>
        </p:txBody>
      </p:sp>
      <p:cxnSp>
        <p:nvCxnSpPr>
          <p:cNvPr id="8" name="연결선: 꺾임 7">
            <a:extLst>
              <a:ext uri="{FF2B5EF4-FFF2-40B4-BE49-F238E27FC236}">
                <a16:creationId xmlns:a16="http://schemas.microsoft.com/office/drawing/2014/main" id="{0972FA3B-64FA-440D-A7BD-931CE50B046F}"/>
              </a:ext>
            </a:extLst>
          </p:cNvPr>
          <p:cNvCxnSpPr>
            <a:cxnSpLocks/>
            <a:endCxn id="21" idx="1"/>
          </p:cNvCxnSpPr>
          <p:nvPr/>
        </p:nvCxnSpPr>
        <p:spPr>
          <a:xfrm>
            <a:off x="4107122" y="5763447"/>
            <a:ext cx="275695" cy="212794"/>
          </a:xfrm>
          <a:prstGeom prst="bentConnector3">
            <a:avLst>
              <a:gd name="adj1"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6855839"/>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31" name="TextBox 30">
            <a:extLst>
              <a:ext uri="{FF2B5EF4-FFF2-40B4-BE49-F238E27FC236}">
                <a16:creationId xmlns:a16="http://schemas.microsoft.com/office/drawing/2014/main" id="{0CCB37FB-3F5C-43AF-95FF-E3E95C708182}"/>
              </a:ext>
            </a:extLst>
          </p:cNvPr>
          <p:cNvSpPr txBox="1"/>
          <p:nvPr/>
        </p:nvSpPr>
        <p:spPr>
          <a:xfrm>
            <a:off x="559294" y="1052442"/>
            <a:ext cx="250100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다중 분류 신경망 구현</a:t>
            </a:r>
          </a:p>
        </p:txBody>
      </p:sp>
      <p:sp>
        <p:nvSpPr>
          <p:cNvPr id="17" name="직사각형 16">
            <a:extLst>
              <a:ext uri="{FF2B5EF4-FFF2-40B4-BE49-F238E27FC236}">
                <a16:creationId xmlns:a16="http://schemas.microsoft.com/office/drawing/2014/main" id="{294C30B3-366C-4B07-9BBE-F44995917051}"/>
              </a:ext>
            </a:extLst>
          </p:cNvPr>
          <p:cNvSpPr/>
          <p:nvPr/>
        </p:nvSpPr>
        <p:spPr>
          <a:xfrm>
            <a:off x="749887" y="2019219"/>
            <a:ext cx="8993204" cy="1600438"/>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init_weights(self, n_features, n_classes):</a:t>
            </a:r>
          </a:p>
          <a:p>
            <a:r>
              <a:rPr lang="en-US" altLang="ko-KR" sz="1400">
                <a:solidFill>
                  <a:schemeClr val="tx1"/>
                </a:solidFill>
                <a:latin typeface="Consolas" panose="020B0609020204030204" pitchFamily="49" charset="0"/>
              </a:rPr>
              <a:t>    self.w1 = np.random.normal(0, 1, </a:t>
            </a:r>
          </a:p>
          <a:p>
            <a:r>
              <a:rPr lang="en-US" altLang="ko-KR" sz="1400">
                <a:solidFill>
                  <a:schemeClr val="tx1"/>
                </a:solidFill>
                <a:latin typeface="Consolas" panose="020B0609020204030204" pitchFamily="49" charset="0"/>
              </a:rPr>
              <a:t>                                   (n_features, self.units))  # (</a:t>
            </a:r>
            <a:r>
              <a:rPr lang="ko-KR" altLang="en-US" sz="1400">
                <a:solidFill>
                  <a:schemeClr val="tx1"/>
                </a:solidFill>
                <a:latin typeface="Consolas" panose="020B0609020204030204" pitchFamily="49" charset="0"/>
              </a:rPr>
              <a:t>특성 개수</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은닉층의 크기</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self.b1 = np.zeros(self.units)                        # </a:t>
            </a:r>
            <a:r>
              <a:rPr lang="ko-KR" altLang="en-US" sz="1400">
                <a:solidFill>
                  <a:schemeClr val="tx1"/>
                </a:solidFill>
                <a:latin typeface="Consolas" panose="020B0609020204030204" pitchFamily="49" charset="0"/>
              </a:rPr>
              <a:t>은닉층의 크기</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self.w2 = np.random.normal(0, 1, </a:t>
            </a:r>
          </a:p>
          <a:p>
            <a:r>
              <a:rPr lang="en-US" altLang="ko-KR" sz="1400">
                <a:solidFill>
                  <a:schemeClr val="tx1"/>
                </a:solidFill>
                <a:latin typeface="Consolas" panose="020B0609020204030204" pitchFamily="49" charset="0"/>
              </a:rPr>
              <a:t>                                   (self.units, n_classes))   # (</a:t>
            </a:r>
            <a:r>
              <a:rPr lang="ko-KR" altLang="en-US" sz="1400">
                <a:solidFill>
                  <a:schemeClr val="tx1"/>
                </a:solidFill>
                <a:latin typeface="Consolas" panose="020B0609020204030204" pitchFamily="49" charset="0"/>
              </a:rPr>
              <a:t>은닉층의 크기</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클래스 개수</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self.b2 = np.zeros(n_classes)</a:t>
            </a:r>
            <a:endParaRPr lang="ko-KR" altLang="en-US" sz="1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749887" y="1577909"/>
            <a:ext cx="1204176"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가중치 초기화</a:t>
            </a:r>
          </a:p>
        </p:txBody>
      </p:sp>
    </p:spTree>
    <p:extLst>
      <p:ext uri="{BB962C8B-B14F-4D97-AF65-F5344CB8AC3E}">
        <p14:creationId xmlns:p14="http://schemas.microsoft.com/office/powerpoint/2010/main" val="756128343"/>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31" name="TextBox 30">
            <a:extLst>
              <a:ext uri="{FF2B5EF4-FFF2-40B4-BE49-F238E27FC236}">
                <a16:creationId xmlns:a16="http://schemas.microsoft.com/office/drawing/2014/main" id="{0CCB37FB-3F5C-43AF-95FF-E3E95C708182}"/>
              </a:ext>
            </a:extLst>
          </p:cNvPr>
          <p:cNvSpPr txBox="1"/>
          <p:nvPr/>
        </p:nvSpPr>
        <p:spPr>
          <a:xfrm>
            <a:off x="559294" y="1052442"/>
            <a:ext cx="250100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다중 분류 신경망 구현</a:t>
            </a:r>
          </a:p>
        </p:txBody>
      </p:sp>
      <p:sp>
        <p:nvSpPr>
          <p:cNvPr id="17" name="직사각형 16">
            <a:extLst>
              <a:ext uri="{FF2B5EF4-FFF2-40B4-BE49-F238E27FC236}">
                <a16:creationId xmlns:a16="http://schemas.microsoft.com/office/drawing/2014/main" id="{294C30B3-366C-4B07-9BBE-F44995917051}"/>
              </a:ext>
            </a:extLst>
          </p:cNvPr>
          <p:cNvSpPr/>
          <p:nvPr/>
        </p:nvSpPr>
        <p:spPr>
          <a:xfrm>
            <a:off x="749887" y="2019219"/>
            <a:ext cx="8993204" cy="3754874"/>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fit(self, x, y, epochs=100, x_val=None, y_val=None):</a:t>
            </a:r>
          </a:p>
          <a:p>
            <a:r>
              <a:rPr lang="en-US" altLang="ko-KR" sz="1400">
                <a:solidFill>
                  <a:schemeClr val="tx1"/>
                </a:solidFill>
                <a:latin typeface="Consolas" panose="020B0609020204030204" pitchFamily="49" charset="0"/>
              </a:rPr>
              <a:t>    np.random.seed(42)</a:t>
            </a:r>
          </a:p>
          <a:p>
            <a:r>
              <a:rPr lang="en-US" altLang="ko-KR" sz="1400">
                <a:solidFill>
                  <a:schemeClr val="tx1"/>
                </a:solidFill>
                <a:latin typeface="Consolas" panose="020B0609020204030204" pitchFamily="49" charset="0"/>
              </a:rPr>
              <a:t>    self.init_weights(x.shape[1], y.shape[1])    # </a:t>
            </a:r>
            <a:r>
              <a:rPr lang="ko-KR" altLang="en-US" sz="1400">
                <a:solidFill>
                  <a:schemeClr val="tx1"/>
                </a:solidFill>
                <a:latin typeface="Consolas" panose="020B0609020204030204" pitchFamily="49" charset="0"/>
              </a:rPr>
              <a:t>은닉층과 출력층의 가중치를 초기화합니다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 epochs</a:t>
            </a:r>
            <a:r>
              <a:rPr lang="ko-KR" altLang="en-US" sz="1400">
                <a:solidFill>
                  <a:schemeClr val="tx1"/>
                </a:solidFill>
                <a:latin typeface="Consolas" panose="020B0609020204030204" pitchFamily="49" charset="0"/>
              </a:rPr>
              <a:t>만큼 반복합니다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for i in range(epochs):</a:t>
            </a:r>
          </a:p>
          <a:p>
            <a:r>
              <a:rPr lang="en-US" altLang="ko-KR" sz="1400">
                <a:solidFill>
                  <a:schemeClr val="tx1"/>
                </a:solidFill>
                <a:latin typeface="Consolas" panose="020B0609020204030204" pitchFamily="49" charset="0"/>
              </a:rPr>
              <a:t>        loss = 0</a:t>
            </a:r>
          </a:p>
          <a:p>
            <a:r>
              <a:rPr lang="en-US" altLang="ko-KR" sz="1400">
                <a:solidFill>
                  <a:schemeClr val="tx1"/>
                </a:solidFill>
                <a:latin typeface="Consolas" panose="020B0609020204030204" pitchFamily="49" charset="0"/>
              </a:rPr>
              <a:t>        print('.', end='')</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제너레이터 함수에서 반환한 미니배치를 순환합니다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for x_batch, y_batch in self.gen_batch(x, y):</a:t>
            </a:r>
          </a:p>
          <a:p>
            <a:r>
              <a:rPr lang="en-US" altLang="ko-KR" sz="1400">
                <a:solidFill>
                  <a:schemeClr val="tx1"/>
                </a:solidFill>
                <a:latin typeface="Consolas" panose="020B0609020204030204" pitchFamily="49" charset="0"/>
              </a:rPr>
              <a:t>            a = self.training(x_batch, y_batch)</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안전한 로그 계산을 위해 클리핑합니다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 = np.clip(a, 1e-10, 1-1e-10)</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로그 손실과 규제 손실을 더하여 리스트에 추가합니다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loss += np.sum(-y_batch*np.log(a))</a:t>
            </a:r>
          </a:p>
          <a:p>
            <a:r>
              <a:rPr lang="en-US" altLang="ko-KR" sz="1400">
                <a:solidFill>
                  <a:schemeClr val="tx1"/>
                </a:solidFill>
                <a:latin typeface="Consolas" panose="020B0609020204030204" pitchFamily="49" charset="0"/>
              </a:rPr>
              <a:t>        self.losses.append((loss + self.reg_loss()) / len(x))</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검증 세트에 대한 손실을 계산합니다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self.update_val_loss(x_val, y_val)</a:t>
            </a:r>
            <a:endParaRPr lang="ko-KR" altLang="en-US" sz="1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749887" y="1577909"/>
            <a:ext cx="1255472"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fit() </a:t>
            </a:r>
            <a:r>
              <a:rPr lang="ko-KR" altLang="en-US" sz="1400">
                <a:solidFill>
                  <a:srgbClr val="000000"/>
                </a:solidFill>
                <a:latin typeface="고도 M" panose="02000503000000020004" pitchFamily="2" charset="-127"/>
                <a:ea typeface="고도 M" panose="02000503000000020004" pitchFamily="2" charset="-127"/>
              </a:rPr>
              <a:t>함수 수정</a:t>
            </a:r>
          </a:p>
        </p:txBody>
      </p:sp>
    </p:spTree>
    <p:extLst>
      <p:ext uri="{BB962C8B-B14F-4D97-AF65-F5344CB8AC3E}">
        <p14:creationId xmlns:p14="http://schemas.microsoft.com/office/powerpoint/2010/main" val="1219926391"/>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31" name="TextBox 30">
            <a:extLst>
              <a:ext uri="{FF2B5EF4-FFF2-40B4-BE49-F238E27FC236}">
                <a16:creationId xmlns:a16="http://schemas.microsoft.com/office/drawing/2014/main" id="{0CCB37FB-3F5C-43AF-95FF-E3E95C708182}"/>
              </a:ext>
            </a:extLst>
          </p:cNvPr>
          <p:cNvSpPr txBox="1"/>
          <p:nvPr/>
        </p:nvSpPr>
        <p:spPr>
          <a:xfrm>
            <a:off x="559294" y="1052442"/>
            <a:ext cx="250100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다중 분류 신경망 구현</a:t>
            </a:r>
          </a:p>
        </p:txBody>
      </p:sp>
      <p:sp>
        <p:nvSpPr>
          <p:cNvPr id="17" name="직사각형 16">
            <a:extLst>
              <a:ext uri="{FF2B5EF4-FFF2-40B4-BE49-F238E27FC236}">
                <a16:creationId xmlns:a16="http://schemas.microsoft.com/office/drawing/2014/main" id="{294C30B3-366C-4B07-9BBE-F44995917051}"/>
              </a:ext>
            </a:extLst>
          </p:cNvPr>
          <p:cNvSpPr/>
          <p:nvPr/>
        </p:nvSpPr>
        <p:spPr>
          <a:xfrm>
            <a:off x="749887" y="2019219"/>
            <a:ext cx="8993204" cy="95410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training(self, x, y):</a:t>
            </a:r>
          </a:p>
          <a:p>
            <a:r>
              <a:rPr lang="en-US" altLang="ko-KR" sz="1400">
                <a:solidFill>
                  <a:schemeClr val="tx1"/>
                </a:solidFill>
                <a:latin typeface="Consolas" panose="020B0609020204030204" pitchFamily="49" charset="0"/>
              </a:rPr>
              <a:t>    m = len(x)                # </a:t>
            </a:r>
            <a:r>
              <a:rPr lang="ko-KR" altLang="en-US" sz="1400">
                <a:solidFill>
                  <a:schemeClr val="tx1"/>
                </a:solidFill>
                <a:latin typeface="Consolas" panose="020B0609020204030204" pitchFamily="49" charset="0"/>
              </a:rPr>
              <a:t>샘플 개수를 저장합니다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z = self.forpass(x)       # </a:t>
            </a:r>
            <a:r>
              <a:rPr lang="ko-KR" altLang="en-US" sz="1400">
                <a:solidFill>
                  <a:schemeClr val="tx1"/>
                </a:solidFill>
                <a:latin typeface="Consolas" panose="020B0609020204030204" pitchFamily="49" charset="0"/>
              </a:rPr>
              <a:t>정방향 계산을 수행합니다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 = self.softmax(z)       # </a:t>
            </a:r>
            <a:r>
              <a:rPr lang="ko-KR" altLang="en-US" sz="1400">
                <a:solidFill>
                  <a:schemeClr val="tx1"/>
                </a:solidFill>
                <a:latin typeface="Consolas" panose="020B0609020204030204" pitchFamily="49" charset="0"/>
              </a:rPr>
              <a:t>활성화 함수를 적용합니다</a:t>
            </a:r>
            <a:r>
              <a:rPr lang="en-US" altLang="ko-KR" sz="1400">
                <a:solidFill>
                  <a:schemeClr val="tx1"/>
                </a:solidFill>
                <a:latin typeface="Consolas" panose="020B0609020204030204" pitchFamily="49" charset="0"/>
              </a:rPr>
              <a:t>.</a:t>
            </a:r>
            <a:endParaRPr lang="ko-KR" altLang="en-US" sz="1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749887" y="1577909"/>
            <a:ext cx="1706942"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training() </a:t>
            </a:r>
            <a:r>
              <a:rPr lang="ko-KR" altLang="en-US" sz="1400">
                <a:solidFill>
                  <a:srgbClr val="000000"/>
                </a:solidFill>
                <a:latin typeface="고도 M" panose="02000503000000020004" pitchFamily="2" charset="-127"/>
                <a:ea typeface="고도 M" panose="02000503000000020004" pitchFamily="2" charset="-127"/>
              </a:rPr>
              <a:t>함수 수정</a:t>
            </a:r>
          </a:p>
        </p:txBody>
      </p:sp>
      <p:sp>
        <p:nvSpPr>
          <p:cNvPr id="7" name="직사각형 6">
            <a:extLst>
              <a:ext uri="{FF2B5EF4-FFF2-40B4-BE49-F238E27FC236}">
                <a16:creationId xmlns:a16="http://schemas.microsoft.com/office/drawing/2014/main" id="{66F642D1-0ACE-4BDE-BCBE-ACC70AC5998B}"/>
              </a:ext>
            </a:extLst>
          </p:cNvPr>
          <p:cNvSpPr/>
          <p:nvPr/>
        </p:nvSpPr>
        <p:spPr>
          <a:xfrm>
            <a:off x="749887" y="3727150"/>
            <a:ext cx="8993204" cy="738664"/>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predict(self, x):</a:t>
            </a:r>
          </a:p>
          <a:p>
            <a:r>
              <a:rPr lang="en-US" altLang="ko-KR" sz="1400">
                <a:solidFill>
                  <a:schemeClr val="tx1"/>
                </a:solidFill>
                <a:latin typeface="Consolas" panose="020B0609020204030204" pitchFamily="49" charset="0"/>
              </a:rPr>
              <a:t>    z = self.forpass(x)          # </a:t>
            </a:r>
            <a:r>
              <a:rPr lang="ko-KR" altLang="en-US" sz="1400">
                <a:solidFill>
                  <a:schemeClr val="tx1"/>
                </a:solidFill>
                <a:latin typeface="Consolas" panose="020B0609020204030204" pitchFamily="49" charset="0"/>
              </a:rPr>
              <a:t>정방향 계산을 수행합니다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return np.argmax(z, axis=1)  # </a:t>
            </a:r>
            <a:r>
              <a:rPr lang="ko-KR" altLang="en-US" sz="1400">
                <a:solidFill>
                  <a:schemeClr val="tx1"/>
                </a:solidFill>
                <a:latin typeface="Consolas" panose="020B0609020204030204" pitchFamily="49" charset="0"/>
              </a:rPr>
              <a:t>가장 큰 값의 인덱스를 반환합니다</a:t>
            </a:r>
            <a:r>
              <a:rPr lang="en-US" altLang="ko-KR" sz="1400">
                <a:solidFill>
                  <a:schemeClr val="tx1"/>
                </a:solidFill>
                <a:latin typeface="Consolas" panose="020B0609020204030204" pitchFamily="49" charset="0"/>
              </a:rPr>
              <a:t>.</a:t>
            </a:r>
            <a:endParaRPr lang="ko-KR" altLang="en-US" sz="1400">
              <a:solidFill>
                <a:schemeClr val="tx1"/>
              </a:solidFill>
              <a:latin typeface="Consolas" panose="020B0609020204030204" pitchFamily="49" charset="0"/>
            </a:endParaRPr>
          </a:p>
        </p:txBody>
      </p:sp>
      <p:sp>
        <p:nvSpPr>
          <p:cNvPr id="8" name="TextBox 7">
            <a:extLst>
              <a:ext uri="{FF2B5EF4-FFF2-40B4-BE49-F238E27FC236}">
                <a16:creationId xmlns:a16="http://schemas.microsoft.com/office/drawing/2014/main" id="{9EFB7E22-1A30-48D0-9176-B8041131A4C9}"/>
              </a:ext>
            </a:extLst>
          </p:cNvPr>
          <p:cNvSpPr txBox="1"/>
          <p:nvPr/>
        </p:nvSpPr>
        <p:spPr>
          <a:xfrm>
            <a:off x="749887" y="3285840"/>
            <a:ext cx="1663661"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predict() </a:t>
            </a:r>
            <a:r>
              <a:rPr lang="ko-KR" altLang="en-US" sz="1400">
                <a:solidFill>
                  <a:srgbClr val="000000"/>
                </a:solidFill>
                <a:latin typeface="고도 M" panose="02000503000000020004" pitchFamily="2" charset="-127"/>
                <a:ea typeface="고도 M" panose="02000503000000020004" pitchFamily="2" charset="-127"/>
              </a:rPr>
              <a:t>함수 수정</a:t>
            </a:r>
          </a:p>
        </p:txBody>
      </p:sp>
      <p:sp>
        <p:nvSpPr>
          <p:cNvPr id="9" name="직사각형 8">
            <a:extLst>
              <a:ext uri="{FF2B5EF4-FFF2-40B4-BE49-F238E27FC236}">
                <a16:creationId xmlns:a16="http://schemas.microsoft.com/office/drawing/2014/main" id="{C05B24D9-1F8D-4154-BEEC-CB712C03A6B6}"/>
              </a:ext>
            </a:extLst>
          </p:cNvPr>
          <p:cNvSpPr/>
          <p:nvPr/>
        </p:nvSpPr>
        <p:spPr>
          <a:xfrm>
            <a:off x="749887" y="5219638"/>
            <a:ext cx="8993204" cy="738664"/>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score(self, x, y):</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예측과 타깃 열 벡터를 비교하여 </a:t>
            </a:r>
            <a:r>
              <a:rPr lang="en-US" altLang="ko-KR" sz="1400">
                <a:solidFill>
                  <a:schemeClr val="tx1"/>
                </a:solidFill>
                <a:latin typeface="Consolas" panose="020B0609020204030204" pitchFamily="49" charset="0"/>
              </a:rPr>
              <a:t>True</a:t>
            </a:r>
            <a:r>
              <a:rPr lang="ko-KR" altLang="en-US" sz="1400">
                <a:solidFill>
                  <a:schemeClr val="tx1"/>
                </a:solidFill>
                <a:latin typeface="Consolas" panose="020B0609020204030204" pitchFamily="49" charset="0"/>
              </a:rPr>
              <a:t>의 비율을 반환합니다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return np.mean(self.predict(x) == np.argmax(y, axis=1))</a:t>
            </a:r>
            <a:endParaRPr lang="ko-KR" altLang="en-US" sz="1400">
              <a:solidFill>
                <a:schemeClr val="tx1"/>
              </a:solidFill>
              <a:latin typeface="Consolas" panose="020B0609020204030204" pitchFamily="49" charset="0"/>
            </a:endParaRPr>
          </a:p>
        </p:txBody>
      </p:sp>
      <p:sp>
        <p:nvSpPr>
          <p:cNvPr id="10" name="TextBox 9">
            <a:extLst>
              <a:ext uri="{FF2B5EF4-FFF2-40B4-BE49-F238E27FC236}">
                <a16:creationId xmlns:a16="http://schemas.microsoft.com/office/drawing/2014/main" id="{FC61810E-2D81-4DAF-B36B-86B00CB5825C}"/>
              </a:ext>
            </a:extLst>
          </p:cNvPr>
          <p:cNvSpPr txBox="1"/>
          <p:nvPr/>
        </p:nvSpPr>
        <p:spPr>
          <a:xfrm>
            <a:off x="749887" y="4778328"/>
            <a:ext cx="151618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score() </a:t>
            </a:r>
            <a:r>
              <a:rPr lang="ko-KR" altLang="en-US" sz="1400">
                <a:solidFill>
                  <a:srgbClr val="000000"/>
                </a:solidFill>
                <a:latin typeface="고도 M" panose="02000503000000020004" pitchFamily="2" charset="-127"/>
                <a:ea typeface="고도 M" panose="02000503000000020004" pitchFamily="2" charset="-127"/>
              </a:rPr>
              <a:t>함수 수정</a:t>
            </a:r>
          </a:p>
        </p:txBody>
      </p:sp>
    </p:spTree>
    <p:extLst>
      <p:ext uri="{BB962C8B-B14F-4D97-AF65-F5344CB8AC3E}">
        <p14:creationId xmlns:p14="http://schemas.microsoft.com/office/powerpoint/2010/main" val="2592998091"/>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31" name="TextBox 30">
            <a:extLst>
              <a:ext uri="{FF2B5EF4-FFF2-40B4-BE49-F238E27FC236}">
                <a16:creationId xmlns:a16="http://schemas.microsoft.com/office/drawing/2014/main" id="{0CCB37FB-3F5C-43AF-95FF-E3E95C708182}"/>
              </a:ext>
            </a:extLst>
          </p:cNvPr>
          <p:cNvSpPr txBox="1"/>
          <p:nvPr/>
        </p:nvSpPr>
        <p:spPr>
          <a:xfrm>
            <a:off x="559294" y="1052442"/>
            <a:ext cx="250100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다중 분류 신경망 구현</a:t>
            </a:r>
          </a:p>
        </p:txBody>
      </p:sp>
      <p:sp>
        <p:nvSpPr>
          <p:cNvPr id="17" name="직사각형 16">
            <a:extLst>
              <a:ext uri="{FF2B5EF4-FFF2-40B4-BE49-F238E27FC236}">
                <a16:creationId xmlns:a16="http://schemas.microsoft.com/office/drawing/2014/main" id="{294C30B3-366C-4B07-9BBE-F44995917051}"/>
              </a:ext>
            </a:extLst>
          </p:cNvPr>
          <p:cNvSpPr/>
          <p:nvPr/>
        </p:nvSpPr>
        <p:spPr>
          <a:xfrm>
            <a:off x="749887" y="2019219"/>
            <a:ext cx="8993204" cy="1600438"/>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update_val_loss(self, x_val, y_val):</a:t>
            </a:r>
          </a:p>
          <a:p>
            <a:r>
              <a:rPr lang="en-US" altLang="ko-KR" sz="1400">
                <a:solidFill>
                  <a:schemeClr val="tx1"/>
                </a:solidFill>
                <a:latin typeface="Consolas" panose="020B0609020204030204" pitchFamily="49" charset="0"/>
              </a:rPr>
              <a:t>    z = self.forpass(x_val)            # </a:t>
            </a:r>
            <a:r>
              <a:rPr lang="ko-KR" altLang="en-US" sz="1400">
                <a:solidFill>
                  <a:schemeClr val="tx1"/>
                </a:solidFill>
                <a:latin typeface="Consolas" panose="020B0609020204030204" pitchFamily="49" charset="0"/>
              </a:rPr>
              <a:t>정방향 계산을 수행합니다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 = self.softmax(z)                # </a:t>
            </a:r>
            <a:r>
              <a:rPr lang="ko-KR" altLang="en-US" sz="1400">
                <a:solidFill>
                  <a:schemeClr val="tx1"/>
                </a:solidFill>
                <a:latin typeface="Consolas" panose="020B0609020204030204" pitchFamily="49" charset="0"/>
              </a:rPr>
              <a:t>활성화 함수를 적용합니다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 = np.clip(a, 1e-10, 1-1e-10)     # </a:t>
            </a:r>
            <a:r>
              <a:rPr lang="ko-KR" altLang="en-US" sz="1400">
                <a:solidFill>
                  <a:schemeClr val="tx1"/>
                </a:solidFill>
                <a:latin typeface="Consolas" panose="020B0609020204030204" pitchFamily="49" charset="0"/>
              </a:rPr>
              <a:t>출력 값을 클리핑합니다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크로스 엔트로피 손실과 규제 손실을 더하여 리스트에 추가합니다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val_loss = np.sum(-y_val*np.log(a))</a:t>
            </a:r>
          </a:p>
          <a:p>
            <a:r>
              <a:rPr lang="en-US" altLang="ko-KR" sz="1400">
                <a:solidFill>
                  <a:schemeClr val="tx1"/>
                </a:solidFill>
                <a:latin typeface="Consolas" panose="020B0609020204030204" pitchFamily="49" charset="0"/>
              </a:rPr>
              <a:t>    self.val_losses.append((val_loss + self.reg_loss()) / len(y_val))</a:t>
            </a:r>
            <a:endParaRPr lang="ko-KR" altLang="en-US" sz="1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749887" y="1577909"/>
            <a:ext cx="1258678"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검증 손실 계산</a:t>
            </a:r>
          </a:p>
        </p:txBody>
      </p:sp>
    </p:spTree>
    <p:extLst>
      <p:ext uri="{BB962C8B-B14F-4D97-AF65-F5344CB8AC3E}">
        <p14:creationId xmlns:p14="http://schemas.microsoft.com/office/powerpoint/2010/main" val="2498000929"/>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3101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4.1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행렬 곱 연산</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4.2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배치경사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4.3 2</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개의 층을 가진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4.4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다층 신경망의 경사 하강법 구현</a:t>
            </a:r>
            <a:endPar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endParaRP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4.5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미니배치 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4.6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다중분류 다층 신경망을 이해한다</a:t>
            </a: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4.7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케라스를 이용한 다층신경망의 다양한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4.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다층 신경망 이해</a:t>
            </a:r>
          </a:p>
        </p:txBody>
      </p:sp>
    </p:spTree>
    <p:extLst>
      <p:ext uri="{BB962C8B-B14F-4D97-AF65-F5344CB8AC3E}">
        <p14:creationId xmlns:p14="http://schemas.microsoft.com/office/powerpoint/2010/main" val="2260236656"/>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7" name="직사각형 16">
            <a:extLst>
              <a:ext uri="{FF2B5EF4-FFF2-40B4-BE49-F238E27FC236}">
                <a16:creationId xmlns:a16="http://schemas.microsoft.com/office/drawing/2014/main" id="{294C30B3-366C-4B07-9BBE-F44995917051}"/>
              </a:ext>
            </a:extLst>
          </p:cNvPr>
          <p:cNvSpPr/>
          <p:nvPr/>
        </p:nvSpPr>
        <p:spPr>
          <a:xfrm>
            <a:off x="723892" y="1604060"/>
            <a:ext cx="8993204"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import tensorflow as tf</a:t>
            </a:r>
            <a:endParaRPr lang="ko-KR" altLang="en-US" sz="1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723892" y="1286925"/>
            <a:ext cx="1377300"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텐서플로 임포트</a:t>
            </a:r>
          </a:p>
        </p:txBody>
      </p:sp>
      <p:sp>
        <p:nvSpPr>
          <p:cNvPr id="7" name="직사각형 6">
            <a:extLst>
              <a:ext uri="{FF2B5EF4-FFF2-40B4-BE49-F238E27FC236}">
                <a16:creationId xmlns:a16="http://schemas.microsoft.com/office/drawing/2014/main" id="{62006B71-AE37-4BAF-9823-80C2DE9C2638}"/>
              </a:ext>
            </a:extLst>
          </p:cNvPr>
          <p:cNvSpPr/>
          <p:nvPr/>
        </p:nvSpPr>
        <p:spPr>
          <a:xfrm>
            <a:off x="723892" y="2487473"/>
            <a:ext cx="8993204"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tf.__version__</a:t>
            </a:r>
            <a:endParaRPr lang="ko-KR" altLang="en-US" sz="1400">
              <a:solidFill>
                <a:schemeClr val="tx1"/>
              </a:solidFill>
              <a:latin typeface="Consolas" panose="020B0609020204030204" pitchFamily="49" charset="0"/>
            </a:endParaRPr>
          </a:p>
        </p:txBody>
      </p:sp>
      <p:sp>
        <p:nvSpPr>
          <p:cNvPr id="8" name="TextBox 7">
            <a:extLst>
              <a:ext uri="{FF2B5EF4-FFF2-40B4-BE49-F238E27FC236}">
                <a16:creationId xmlns:a16="http://schemas.microsoft.com/office/drawing/2014/main" id="{91C43232-A737-4F99-B4B3-8069A638610F}"/>
              </a:ext>
            </a:extLst>
          </p:cNvPr>
          <p:cNvSpPr txBox="1"/>
          <p:nvPr/>
        </p:nvSpPr>
        <p:spPr>
          <a:xfrm>
            <a:off x="723892" y="2161142"/>
            <a:ext cx="1593706"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텐서플로 버전 확인</a:t>
            </a:r>
          </a:p>
        </p:txBody>
      </p:sp>
      <p:sp>
        <p:nvSpPr>
          <p:cNvPr id="9" name="TextBox 8">
            <a:extLst>
              <a:ext uri="{FF2B5EF4-FFF2-40B4-BE49-F238E27FC236}">
                <a16:creationId xmlns:a16="http://schemas.microsoft.com/office/drawing/2014/main" id="{61CFCCA6-CF28-4B8B-A055-3C0C97CCA5AF}"/>
              </a:ext>
            </a:extLst>
          </p:cNvPr>
          <p:cNvSpPr txBox="1"/>
          <p:nvPr/>
        </p:nvSpPr>
        <p:spPr>
          <a:xfrm>
            <a:off x="786954" y="2846838"/>
            <a:ext cx="880369" cy="307777"/>
          </a:xfrm>
          <a:prstGeom prst="rect">
            <a:avLst/>
          </a:prstGeom>
          <a:noFill/>
        </p:spPr>
        <p:txBody>
          <a:bodyPr wrap="non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'2.2.0'</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10" name="직사각형 9">
            <a:extLst>
              <a:ext uri="{FF2B5EF4-FFF2-40B4-BE49-F238E27FC236}">
                <a16:creationId xmlns:a16="http://schemas.microsoft.com/office/drawing/2014/main" id="{67B80B5A-DA8B-4D3F-AB1D-AFAD7CD632EA}"/>
              </a:ext>
            </a:extLst>
          </p:cNvPr>
          <p:cNvSpPr/>
          <p:nvPr/>
        </p:nvSpPr>
        <p:spPr>
          <a:xfrm>
            <a:off x="723892" y="3554871"/>
            <a:ext cx="8993204" cy="523220"/>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(x_train_all, y_train_all), (x_test, y_test) = tf.keras.datasets.fashion_mnist.load_data()</a:t>
            </a:r>
          </a:p>
          <a:p>
            <a:r>
              <a:rPr lang="en-US" altLang="ko-KR" sz="1400">
                <a:solidFill>
                  <a:schemeClr val="tx1"/>
                </a:solidFill>
                <a:latin typeface="Consolas" panose="020B0609020204030204" pitchFamily="49" charset="0"/>
              </a:rPr>
              <a:t>print(x_train_all.shape, y_train_all.shape)</a:t>
            </a:r>
            <a:endParaRPr lang="ko-KR" altLang="en-US" sz="1400">
              <a:solidFill>
                <a:schemeClr val="tx1"/>
              </a:solidFill>
              <a:latin typeface="Consolas" panose="020B0609020204030204" pitchFamily="49" charset="0"/>
            </a:endParaRPr>
          </a:p>
        </p:txBody>
      </p:sp>
      <p:sp>
        <p:nvSpPr>
          <p:cNvPr id="11" name="TextBox 10">
            <a:extLst>
              <a:ext uri="{FF2B5EF4-FFF2-40B4-BE49-F238E27FC236}">
                <a16:creationId xmlns:a16="http://schemas.microsoft.com/office/drawing/2014/main" id="{E38B49EE-3878-4CE7-83F8-52F8A8A2896A}"/>
              </a:ext>
            </a:extLst>
          </p:cNvPr>
          <p:cNvSpPr txBox="1"/>
          <p:nvPr/>
        </p:nvSpPr>
        <p:spPr>
          <a:xfrm>
            <a:off x="723892" y="3228540"/>
            <a:ext cx="2724849"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패션 </a:t>
            </a:r>
            <a:r>
              <a:rPr lang="en-US" altLang="ko-KR" sz="1400">
                <a:solidFill>
                  <a:srgbClr val="000000"/>
                </a:solidFill>
                <a:latin typeface="고도 M" panose="02000503000000020004" pitchFamily="2" charset="-127"/>
                <a:ea typeface="고도 M" panose="02000503000000020004" pitchFamily="2" charset="-127"/>
              </a:rPr>
              <a:t>MNIST </a:t>
            </a:r>
            <a:r>
              <a:rPr lang="ko-KR" altLang="en-US" sz="1400">
                <a:solidFill>
                  <a:srgbClr val="000000"/>
                </a:solidFill>
                <a:latin typeface="고도 M" panose="02000503000000020004" pitchFamily="2" charset="-127"/>
                <a:ea typeface="고도 M" panose="02000503000000020004" pitchFamily="2" charset="-127"/>
              </a:rPr>
              <a:t>데이터 세트 불러오기</a:t>
            </a:r>
          </a:p>
        </p:txBody>
      </p:sp>
      <p:sp>
        <p:nvSpPr>
          <p:cNvPr id="12" name="TextBox 11">
            <a:extLst>
              <a:ext uri="{FF2B5EF4-FFF2-40B4-BE49-F238E27FC236}">
                <a16:creationId xmlns:a16="http://schemas.microsoft.com/office/drawing/2014/main" id="{2791C1E6-80B1-4556-BBC4-BCB049B64E06}"/>
              </a:ext>
            </a:extLst>
          </p:cNvPr>
          <p:cNvSpPr txBox="1"/>
          <p:nvPr/>
        </p:nvSpPr>
        <p:spPr>
          <a:xfrm>
            <a:off x="844761" y="4089499"/>
            <a:ext cx="2569934" cy="307777"/>
          </a:xfrm>
          <a:prstGeom prst="rect">
            <a:avLst/>
          </a:prstGeom>
          <a:noFill/>
        </p:spPr>
        <p:txBody>
          <a:bodyPr wrap="non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(60000, 28, 28) (60000,)</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13" name="직사각형 12">
            <a:extLst>
              <a:ext uri="{FF2B5EF4-FFF2-40B4-BE49-F238E27FC236}">
                <a16:creationId xmlns:a16="http://schemas.microsoft.com/office/drawing/2014/main" id="{DDCB77FA-C2F5-4FB8-ADBF-96CF07917473}"/>
              </a:ext>
            </a:extLst>
          </p:cNvPr>
          <p:cNvSpPr/>
          <p:nvPr/>
        </p:nvSpPr>
        <p:spPr>
          <a:xfrm>
            <a:off x="786954" y="4837712"/>
            <a:ext cx="4433540" cy="95410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import matplotlib.pyplot as plt</a:t>
            </a:r>
          </a:p>
          <a:p>
            <a:endParaRPr lang="en-US" altLang="ko-KR" sz="1400">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plt.imshow(x_train_all[0], cmap='gray')</a:t>
            </a:r>
          </a:p>
          <a:p>
            <a:r>
              <a:rPr lang="en-US" altLang="ko-KR" sz="1400">
                <a:solidFill>
                  <a:schemeClr val="tx1"/>
                </a:solidFill>
                <a:latin typeface="Consolas" panose="020B0609020204030204" pitchFamily="49" charset="0"/>
              </a:rPr>
              <a:t>plt.show()</a:t>
            </a:r>
            <a:endParaRPr lang="ko-KR" altLang="en-US" sz="1400">
              <a:solidFill>
                <a:schemeClr val="tx1"/>
              </a:solidFill>
              <a:latin typeface="Consolas" panose="020B0609020204030204" pitchFamily="49" charset="0"/>
            </a:endParaRPr>
          </a:p>
        </p:txBody>
      </p:sp>
      <p:sp>
        <p:nvSpPr>
          <p:cNvPr id="14" name="TextBox 13">
            <a:extLst>
              <a:ext uri="{FF2B5EF4-FFF2-40B4-BE49-F238E27FC236}">
                <a16:creationId xmlns:a16="http://schemas.microsoft.com/office/drawing/2014/main" id="{0BC60711-834A-42CD-9B12-CDD9C8342950}"/>
              </a:ext>
            </a:extLst>
          </p:cNvPr>
          <p:cNvSpPr txBox="1"/>
          <p:nvPr/>
        </p:nvSpPr>
        <p:spPr>
          <a:xfrm>
            <a:off x="786954" y="4511381"/>
            <a:ext cx="2724849"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패션 </a:t>
            </a:r>
            <a:r>
              <a:rPr lang="en-US" altLang="ko-KR" sz="1400">
                <a:solidFill>
                  <a:srgbClr val="000000"/>
                </a:solidFill>
                <a:latin typeface="고도 M" panose="02000503000000020004" pitchFamily="2" charset="-127"/>
                <a:ea typeface="고도 M" panose="02000503000000020004" pitchFamily="2" charset="-127"/>
              </a:rPr>
              <a:t>MNIST </a:t>
            </a:r>
            <a:r>
              <a:rPr lang="ko-KR" altLang="en-US" sz="1400">
                <a:solidFill>
                  <a:srgbClr val="000000"/>
                </a:solidFill>
                <a:latin typeface="고도 M" panose="02000503000000020004" pitchFamily="2" charset="-127"/>
                <a:ea typeface="고도 M" panose="02000503000000020004" pitchFamily="2" charset="-127"/>
              </a:rPr>
              <a:t>데이터 세트 불러오기</a:t>
            </a:r>
          </a:p>
        </p:txBody>
      </p:sp>
      <p:pic>
        <p:nvPicPr>
          <p:cNvPr id="67586" name="Picture 2">
            <a:extLst>
              <a:ext uri="{FF2B5EF4-FFF2-40B4-BE49-F238E27FC236}">
                <a16:creationId xmlns:a16="http://schemas.microsoft.com/office/drawing/2014/main" id="{57DF6353-B37B-4AED-8255-3686B7AE69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18502" y="4745421"/>
            <a:ext cx="1650140" cy="16304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67566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딥러닝 이란</a:t>
            </a:r>
            <a:r>
              <a:rPr lang="en-US" altLang="ko-KR" sz="2000" b="1">
                <a:solidFill>
                  <a:schemeClr val="tx1"/>
                </a:solidFill>
                <a:ea typeface="-2002" pitchFamily="18" charset="-127"/>
              </a:rPr>
              <a:t>?</a:t>
            </a:r>
            <a:endParaRPr lang="ko-KR" altLang="en-US" sz="2000" b="1">
              <a:solidFill>
                <a:schemeClr val="tx1"/>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2" name="직사각형 1">
            <a:extLst>
              <a:ext uri="{FF2B5EF4-FFF2-40B4-BE49-F238E27FC236}">
                <a16:creationId xmlns:a16="http://schemas.microsoft.com/office/drawing/2014/main" id="{48FA36A9-6CCE-4FA7-9E12-8122FFA35488}"/>
              </a:ext>
            </a:extLst>
          </p:cNvPr>
          <p:cNvSpPr/>
          <p:nvPr/>
        </p:nvSpPr>
        <p:spPr>
          <a:xfrm>
            <a:off x="1212230" y="1484643"/>
            <a:ext cx="8050715" cy="2862322"/>
          </a:xfrm>
          <a:prstGeom prst="rect">
            <a:avLst/>
          </a:prstGeom>
        </p:spPr>
        <p:txBody>
          <a:bodyPr wrap="square">
            <a:spAutoFit/>
          </a:bodyPr>
          <a:lstStyle/>
          <a:p>
            <a:pPr marL="285750" indent="-285750">
              <a:buFont typeface="Wingdings" panose="05000000000000000000" pitchFamily="2" charset="2"/>
              <a:buChar char="u"/>
            </a:pPr>
            <a:r>
              <a:rPr lang="ko-KR" altLang="en-US" sz="2000" b="1">
                <a:solidFill>
                  <a:srgbClr val="494E52"/>
                </a:solidFill>
                <a:latin typeface="맑은 고딕" panose="020B0503020000020004" pitchFamily="50" charset="-127"/>
                <a:ea typeface="맑은 고딕" panose="020B0503020000020004" pitchFamily="50" charset="-127"/>
              </a:rPr>
              <a:t>입력 데이터 포인트 </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음성인식에 있어서는 녹음된 사운드 파일</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이미지 </a:t>
            </a:r>
            <a:r>
              <a:rPr lang="ko-KR" altLang="en-US" sz="2000" err="1">
                <a:solidFill>
                  <a:srgbClr val="494E52"/>
                </a:solidFill>
                <a:latin typeface="맑은 고딕" panose="020B0503020000020004" pitchFamily="50" charset="-127"/>
                <a:ea typeface="맑은 고딕" panose="020B0503020000020004" pitchFamily="50" charset="-127"/>
              </a:rPr>
              <a:t>태깅</a:t>
            </a:r>
            <a:r>
              <a:rPr lang="ko-KR" altLang="en-US" sz="2000">
                <a:solidFill>
                  <a:srgbClr val="494E52"/>
                </a:solidFill>
                <a:latin typeface="맑은 고딕" panose="020B0503020000020004" pitchFamily="50" charset="-127"/>
                <a:ea typeface="맑은 고딕" panose="020B0503020000020004" pitchFamily="50" charset="-127"/>
              </a:rPr>
              <a:t> 작업에는 사진을 의미 한다</a:t>
            </a:r>
            <a:r>
              <a:rPr lang="en-US" altLang="ko-KR" sz="2000">
                <a:solidFill>
                  <a:srgbClr val="494E52"/>
                </a:solidFill>
                <a:latin typeface="맑은 고딕" panose="020B0503020000020004" pitchFamily="50" charset="-127"/>
                <a:ea typeface="맑은 고딕" panose="020B0503020000020004" pitchFamily="50" charset="-127"/>
              </a:rPr>
              <a:t>.</a:t>
            </a:r>
          </a:p>
          <a:p>
            <a:pPr marL="285750" indent="-285750">
              <a:buFont typeface="Wingdings" panose="05000000000000000000" pitchFamily="2" charset="2"/>
              <a:buChar char="u"/>
            </a:pPr>
            <a:endParaRPr lang="en-US" altLang="ko-KR" sz="2000">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2000" b="1">
                <a:solidFill>
                  <a:srgbClr val="494E52"/>
                </a:solidFill>
                <a:latin typeface="맑은 고딕" panose="020B0503020000020004" pitchFamily="50" charset="-127"/>
                <a:ea typeface="맑은 고딕" panose="020B0503020000020004" pitchFamily="50" charset="-127"/>
              </a:rPr>
              <a:t>기대 출력 </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음성 인식 작업에서는 사람이 사운드 파일을 듣고 옮긴 글</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이미지 작업에서 기대하는 출력은 </a:t>
            </a:r>
            <a:r>
              <a:rPr lang="en-US" altLang="ko-KR" sz="2000">
                <a:solidFill>
                  <a:srgbClr val="494E52"/>
                </a:solidFill>
                <a:latin typeface="맑은 고딕" panose="020B0503020000020004" pitchFamily="50" charset="-127"/>
                <a:ea typeface="맑은 고딕" panose="020B0503020000020004" pitchFamily="50" charset="-127"/>
              </a:rPr>
              <a:t>'</a:t>
            </a:r>
            <a:r>
              <a:rPr lang="ko-KR" altLang="en-US" sz="2000">
                <a:solidFill>
                  <a:srgbClr val="494E52"/>
                </a:solidFill>
                <a:latin typeface="맑은 고딕" panose="020B0503020000020004" pitchFamily="50" charset="-127"/>
                <a:ea typeface="맑은 고딕" panose="020B0503020000020004" pitchFamily="50" charset="-127"/>
              </a:rPr>
              <a:t>강아지</a:t>
            </a:r>
            <a:r>
              <a:rPr lang="en-US" altLang="ko-KR" sz="2000">
                <a:solidFill>
                  <a:srgbClr val="494E52"/>
                </a:solidFill>
                <a:latin typeface="맑은 고딕" panose="020B0503020000020004" pitchFamily="50" charset="-127"/>
                <a:ea typeface="맑은 고딕" panose="020B0503020000020004" pitchFamily="50" charset="-127"/>
              </a:rPr>
              <a:t>','</a:t>
            </a:r>
            <a:r>
              <a:rPr lang="ko-KR" altLang="en-US" sz="2000">
                <a:solidFill>
                  <a:srgbClr val="494E52"/>
                </a:solidFill>
                <a:latin typeface="맑은 고딕" panose="020B0503020000020004" pitchFamily="50" charset="-127"/>
                <a:ea typeface="맑은 고딕" panose="020B0503020000020004" pitchFamily="50" charset="-127"/>
              </a:rPr>
              <a:t>고양이</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같은 태그</a:t>
            </a:r>
            <a:endParaRPr lang="en-US" altLang="ko-KR" sz="2000">
              <a:solidFill>
                <a:srgbClr val="494E52"/>
              </a:solidFill>
              <a:latin typeface="맑은 고딕" panose="020B0503020000020004" pitchFamily="50" charset="-127"/>
              <a:ea typeface="맑은 고딕" panose="020B0503020000020004" pitchFamily="50" charset="-127"/>
            </a:endParaRPr>
          </a:p>
          <a:p>
            <a:endParaRPr lang="en-US" altLang="ko-KR" sz="2000">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2000" b="1">
                <a:solidFill>
                  <a:srgbClr val="494E52"/>
                </a:solidFill>
                <a:latin typeface="맑은 고딕" panose="020B0503020000020004" pitchFamily="50" charset="-127"/>
                <a:ea typeface="맑은 고딕" panose="020B0503020000020004" pitchFamily="50" charset="-127"/>
              </a:rPr>
              <a:t>알고리즘 성능 측정 방법 </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알고리즘의 현재 출력과 기대 출력 간의 차이를 결정하기 위해 필요하다</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피드백을 위해 필요한 것으로 이런 수정 단계를 학습</a:t>
            </a:r>
            <a:r>
              <a:rPr lang="en-US" altLang="ko-KR" sz="2000">
                <a:solidFill>
                  <a:srgbClr val="494E52"/>
                </a:solidFill>
                <a:latin typeface="맑은 고딕" panose="020B0503020000020004" pitchFamily="50" charset="-127"/>
                <a:ea typeface="맑은 고딕" panose="020B0503020000020004" pitchFamily="50" charset="-127"/>
              </a:rPr>
              <a:t>(learning)</a:t>
            </a:r>
            <a:r>
              <a:rPr lang="ko-KR" altLang="en-US" sz="2000">
                <a:solidFill>
                  <a:srgbClr val="494E52"/>
                </a:solidFill>
                <a:latin typeface="맑은 고딕" panose="020B0503020000020004" pitchFamily="50" charset="-127"/>
                <a:ea typeface="맑은 고딕" panose="020B0503020000020004" pitchFamily="50" charset="-127"/>
              </a:rPr>
              <a:t>이라고 한다</a:t>
            </a:r>
            <a:r>
              <a:rPr lang="en-US" altLang="ko-KR" sz="2000">
                <a:solidFill>
                  <a:srgbClr val="494E52"/>
                </a:solidFill>
                <a:latin typeface="맑은 고딕" panose="020B0503020000020004" pitchFamily="50" charset="-127"/>
                <a:ea typeface="맑은 고딕" panose="020B0503020000020004" pitchFamily="50" charset="-127"/>
              </a:rPr>
              <a:t>.</a:t>
            </a:r>
            <a:endParaRPr lang="en-US" altLang="ko-KR" sz="2000" i="0">
              <a:solidFill>
                <a:srgbClr val="494E52"/>
              </a:solidFill>
              <a:effectLst/>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2740116230"/>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7" name="직사각형 16">
            <a:extLst>
              <a:ext uri="{FF2B5EF4-FFF2-40B4-BE49-F238E27FC236}">
                <a16:creationId xmlns:a16="http://schemas.microsoft.com/office/drawing/2014/main" id="{294C30B3-366C-4B07-9BBE-F44995917051}"/>
              </a:ext>
            </a:extLst>
          </p:cNvPr>
          <p:cNvSpPr/>
          <p:nvPr/>
        </p:nvSpPr>
        <p:spPr>
          <a:xfrm>
            <a:off x="723892" y="1604060"/>
            <a:ext cx="8993204" cy="307777"/>
          </a:xfrm>
          <a:prstGeom prst="rect">
            <a:avLst/>
          </a:prstGeom>
          <a:solidFill>
            <a:srgbClr val="E2E2F6"/>
          </a:solidFill>
        </p:spPr>
        <p:txBody>
          <a:bodyPr wrap="square">
            <a:spAutoFit/>
          </a:bodyPr>
          <a:lstStyle/>
          <a:p>
            <a:r>
              <a:rPr lang="fr-FR" altLang="ko-KR" sz="1400">
                <a:solidFill>
                  <a:schemeClr val="tx1"/>
                </a:solidFill>
                <a:latin typeface="Consolas" panose="020B0609020204030204" pitchFamily="49" charset="0"/>
              </a:rPr>
              <a:t>print(y_train_all[:10])</a:t>
            </a:r>
            <a:endParaRPr lang="ko-KR" altLang="en-US" sz="1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723892" y="1286925"/>
            <a:ext cx="1972015"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타깃의 내용과 의미 확인</a:t>
            </a:r>
          </a:p>
        </p:txBody>
      </p:sp>
      <p:sp>
        <p:nvSpPr>
          <p:cNvPr id="7" name="직사각형 6">
            <a:extLst>
              <a:ext uri="{FF2B5EF4-FFF2-40B4-BE49-F238E27FC236}">
                <a16:creationId xmlns:a16="http://schemas.microsoft.com/office/drawing/2014/main" id="{62006B71-AE37-4BAF-9823-80C2DE9C2638}"/>
              </a:ext>
            </a:extLst>
          </p:cNvPr>
          <p:cNvSpPr/>
          <p:nvPr/>
        </p:nvSpPr>
        <p:spPr>
          <a:xfrm>
            <a:off x="723892" y="2487473"/>
            <a:ext cx="8993204" cy="738664"/>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class_names = ['</a:t>
            </a:r>
            <a:r>
              <a:rPr lang="ko-KR" altLang="en-US" sz="1400">
                <a:solidFill>
                  <a:schemeClr val="tx1"/>
                </a:solidFill>
                <a:latin typeface="Consolas" panose="020B0609020204030204" pitchFamily="49" charset="0"/>
              </a:rPr>
              <a:t>티셔츠</a:t>
            </a:r>
            <a:r>
              <a:rPr lang="en-US" altLang="ko-KR" sz="1400">
                <a:solidFill>
                  <a:schemeClr val="tx1"/>
                </a:solidFill>
                <a:latin typeface="Consolas" panose="020B0609020204030204" pitchFamily="49" charset="0"/>
              </a:rPr>
              <a:t>/</a:t>
            </a:r>
            <a:r>
              <a:rPr lang="ko-KR" altLang="en-US" sz="1400">
                <a:solidFill>
                  <a:schemeClr val="tx1"/>
                </a:solidFill>
                <a:latin typeface="Consolas" panose="020B0609020204030204" pitchFamily="49" charset="0"/>
              </a:rPr>
              <a:t>윗도리</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바지</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스웨터</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드레스</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코트</a:t>
            </a:r>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샌들</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셔츠</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스니커즈</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가방</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앵클부츠</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print(class_names[y_train_all[0]])</a:t>
            </a:r>
            <a:endParaRPr lang="ko-KR" altLang="en-US" sz="1400">
              <a:solidFill>
                <a:schemeClr val="tx1"/>
              </a:solidFill>
              <a:latin typeface="Consolas" panose="020B0609020204030204" pitchFamily="49" charset="0"/>
            </a:endParaRPr>
          </a:p>
        </p:txBody>
      </p:sp>
      <p:sp>
        <p:nvSpPr>
          <p:cNvPr id="9" name="TextBox 8">
            <a:extLst>
              <a:ext uri="{FF2B5EF4-FFF2-40B4-BE49-F238E27FC236}">
                <a16:creationId xmlns:a16="http://schemas.microsoft.com/office/drawing/2014/main" id="{61CFCCA6-CF28-4B8B-A055-3C0C97CCA5AF}"/>
              </a:ext>
            </a:extLst>
          </p:cNvPr>
          <p:cNvSpPr txBox="1"/>
          <p:nvPr/>
        </p:nvSpPr>
        <p:spPr>
          <a:xfrm>
            <a:off x="786954" y="3256744"/>
            <a:ext cx="1037463" cy="307777"/>
          </a:xfrm>
          <a:prstGeom prst="rect">
            <a:avLst/>
          </a:prstGeom>
          <a:noFill/>
        </p:spPr>
        <p:txBody>
          <a:bodyPr wrap="non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a:t>
            </a:r>
            <a:r>
              <a:rPr lang="ko-KR" altLang="en-US" sz="1400">
                <a:solidFill>
                  <a:srgbClr val="000000"/>
                </a:solidFill>
                <a:latin typeface="Consolas" panose="020B0609020204030204" pitchFamily="49" charset="0"/>
                <a:ea typeface="고도 M" panose="02000503000000020004" pitchFamily="2" charset="-127"/>
              </a:rPr>
              <a:t>앵클부츠</a:t>
            </a:r>
            <a:r>
              <a:rPr lang="en-US" altLang="ko-KR" sz="1400">
                <a:solidFill>
                  <a:srgbClr val="000000"/>
                </a:solidFill>
                <a:latin typeface="Consolas" panose="020B0609020204030204" pitchFamily="49" charset="0"/>
                <a:ea typeface="고도 M" panose="02000503000000020004" pitchFamily="2" charset="-127"/>
              </a:rPr>
              <a:t>'</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13" name="직사각형 12">
            <a:extLst>
              <a:ext uri="{FF2B5EF4-FFF2-40B4-BE49-F238E27FC236}">
                <a16:creationId xmlns:a16="http://schemas.microsoft.com/office/drawing/2014/main" id="{DDCB77FA-C2F5-4FB8-ADBF-96CF07917473}"/>
              </a:ext>
            </a:extLst>
          </p:cNvPr>
          <p:cNvSpPr/>
          <p:nvPr/>
        </p:nvSpPr>
        <p:spPr>
          <a:xfrm>
            <a:off x="755423" y="4066112"/>
            <a:ext cx="8930142"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np.bincount(y_train_all)</a:t>
            </a:r>
          </a:p>
        </p:txBody>
      </p:sp>
      <p:sp>
        <p:nvSpPr>
          <p:cNvPr id="14" name="TextBox 13">
            <a:extLst>
              <a:ext uri="{FF2B5EF4-FFF2-40B4-BE49-F238E27FC236}">
                <a16:creationId xmlns:a16="http://schemas.microsoft.com/office/drawing/2014/main" id="{0BC60711-834A-42CD-9B12-CDD9C8342950}"/>
              </a:ext>
            </a:extLst>
          </p:cNvPr>
          <p:cNvSpPr txBox="1"/>
          <p:nvPr/>
        </p:nvSpPr>
        <p:spPr>
          <a:xfrm>
            <a:off x="723892" y="3741894"/>
            <a:ext cx="1266693"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타깃 분포 확인</a:t>
            </a:r>
          </a:p>
        </p:txBody>
      </p:sp>
      <p:sp>
        <p:nvSpPr>
          <p:cNvPr id="24" name="TextBox 23">
            <a:extLst>
              <a:ext uri="{FF2B5EF4-FFF2-40B4-BE49-F238E27FC236}">
                <a16:creationId xmlns:a16="http://schemas.microsoft.com/office/drawing/2014/main" id="{45436B19-951E-4D27-A96C-2F98A65A4033}"/>
              </a:ext>
            </a:extLst>
          </p:cNvPr>
          <p:cNvSpPr txBox="1"/>
          <p:nvPr/>
        </p:nvSpPr>
        <p:spPr>
          <a:xfrm>
            <a:off x="838506" y="1935321"/>
            <a:ext cx="2271776" cy="307777"/>
          </a:xfrm>
          <a:prstGeom prst="rect">
            <a:avLst/>
          </a:prstGeom>
          <a:noFill/>
        </p:spPr>
        <p:txBody>
          <a:bodyPr wrap="non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[9 0 0 3 0 2 7 2 5 5]</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26" name="TextBox 25">
            <a:extLst>
              <a:ext uri="{FF2B5EF4-FFF2-40B4-BE49-F238E27FC236}">
                <a16:creationId xmlns:a16="http://schemas.microsoft.com/office/drawing/2014/main" id="{9652E6F1-8306-49CB-89B7-A08C34988BD4}"/>
              </a:ext>
            </a:extLst>
          </p:cNvPr>
          <p:cNvSpPr txBox="1"/>
          <p:nvPr/>
        </p:nvSpPr>
        <p:spPr>
          <a:xfrm>
            <a:off x="786953" y="4370352"/>
            <a:ext cx="8640825" cy="307777"/>
          </a:xfrm>
          <a:prstGeom prst="rect">
            <a:avLst/>
          </a:prstGeom>
          <a:noFill/>
        </p:spPr>
        <p:txBody>
          <a:bodyPr wrap="squar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array([6000, 6000, 6000, 6000, 6000, 6000, 6000, 6000, 6000, 6000], dtype=int64)</a:t>
            </a:r>
            <a:endParaRPr lang="ko-KR" altLang="en-US" sz="1400">
              <a:solidFill>
                <a:srgbClr val="000000"/>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3713184865"/>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8" name="TextBox 17">
            <a:extLst>
              <a:ext uri="{FF2B5EF4-FFF2-40B4-BE49-F238E27FC236}">
                <a16:creationId xmlns:a16="http://schemas.microsoft.com/office/drawing/2014/main" id="{E46B6816-FEBC-4C0D-832E-8CB6BBCA79A8}"/>
              </a:ext>
            </a:extLst>
          </p:cNvPr>
          <p:cNvSpPr txBox="1"/>
          <p:nvPr/>
        </p:nvSpPr>
        <p:spPr>
          <a:xfrm>
            <a:off x="723892" y="1286925"/>
            <a:ext cx="2884123"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훈련 세트와 검증 세트 고르게 나누기</a:t>
            </a:r>
          </a:p>
        </p:txBody>
      </p:sp>
      <p:sp>
        <p:nvSpPr>
          <p:cNvPr id="13" name="직사각형 12">
            <a:extLst>
              <a:ext uri="{FF2B5EF4-FFF2-40B4-BE49-F238E27FC236}">
                <a16:creationId xmlns:a16="http://schemas.microsoft.com/office/drawing/2014/main" id="{DDCB77FA-C2F5-4FB8-ADBF-96CF07917473}"/>
              </a:ext>
            </a:extLst>
          </p:cNvPr>
          <p:cNvSpPr/>
          <p:nvPr/>
        </p:nvSpPr>
        <p:spPr>
          <a:xfrm>
            <a:off x="755423" y="1632959"/>
            <a:ext cx="8930142" cy="738664"/>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from sklearn.model_selection import train_test_split</a:t>
            </a:r>
          </a:p>
          <a:p>
            <a:r>
              <a:rPr lang="en-US" altLang="ko-KR" sz="1400">
                <a:solidFill>
                  <a:schemeClr val="tx1"/>
                </a:solidFill>
                <a:latin typeface="Consolas" panose="020B0609020204030204" pitchFamily="49" charset="0"/>
              </a:rPr>
              <a:t>x_train, x_val, y_train, y_val = train_test_split(x_train_all, y_train_all, stratify=y_train_all, test_size=0.2, random_state=42)</a:t>
            </a:r>
          </a:p>
        </p:txBody>
      </p:sp>
      <p:sp>
        <p:nvSpPr>
          <p:cNvPr id="16" name="TextBox 15">
            <a:extLst>
              <a:ext uri="{FF2B5EF4-FFF2-40B4-BE49-F238E27FC236}">
                <a16:creationId xmlns:a16="http://schemas.microsoft.com/office/drawing/2014/main" id="{1EE1F164-B81B-4F97-94E8-4A2F1124B281}"/>
              </a:ext>
            </a:extLst>
          </p:cNvPr>
          <p:cNvSpPr txBox="1"/>
          <p:nvPr/>
        </p:nvSpPr>
        <p:spPr>
          <a:xfrm>
            <a:off x="829530" y="2750649"/>
            <a:ext cx="8055564" cy="307777"/>
          </a:xfrm>
          <a:prstGeom prst="rect">
            <a:avLst/>
          </a:prstGeom>
          <a:noFill/>
        </p:spPr>
        <p:txBody>
          <a:bodyPr wrap="squar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array([4800, 4800, 4800, 4800, 4800, 4800, 4800, 4800, 4800, 4800], dtype=int64)</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19" name="직사각형 18">
            <a:extLst>
              <a:ext uri="{FF2B5EF4-FFF2-40B4-BE49-F238E27FC236}">
                <a16:creationId xmlns:a16="http://schemas.microsoft.com/office/drawing/2014/main" id="{0D554D81-3F70-4976-A6E1-409A1545FF5A}"/>
              </a:ext>
            </a:extLst>
          </p:cNvPr>
          <p:cNvSpPr/>
          <p:nvPr/>
        </p:nvSpPr>
        <p:spPr>
          <a:xfrm>
            <a:off x="755423" y="2498039"/>
            <a:ext cx="8930142"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np.bincount(y_train)</a:t>
            </a:r>
            <a:endParaRPr lang="ko-KR" altLang="en-US" sz="1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68734573-A96D-46A0-8049-D1898F2C2556}"/>
              </a:ext>
            </a:extLst>
          </p:cNvPr>
          <p:cNvSpPr txBox="1"/>
          <p:nvPr/>
        </p:nvSpPr>
        <p:spPr>
          <a:xfrm>
            <a:off x="834787" y="3433821"/>
            <a:ext cx="8055564" cy="307777"/>
          </a:xfrm>
          <a:prstGeom prst="rect">
            <a:avLst/>
          </a:prstGeom>
          <a:noFill/>
        </p:spPr>
        <p:txBody>
          <a:bodyPr wrap="squar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array([1200, 1200, 1200, 1200, 1200, 1200, 1200, 1200, 1200, 1200], dtype=int64)</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21" name="직사각형 20">
            <a:extLst>
              <a:ext uri="{FF2B5EF4-FFF2-40B4-BE49-F238E27FC236}">
                <a16:creationId xmlns:a16="http://schemas.microsoft.com/office/drawing/2014/main" id="{AF70128C-9ACE-4D5F-A263-9EEA579B0323}"/>
              </a:ext>
            </a:extLst>
          </p:cNvPr>
          <p:cNvSpPr/>
          <p:nvPr/>
        </p:nvSpPr>
        <p:spPr>
          <a:xfrm>
            <a:off x="760680" y="3181211"/>
            <a:ext cx="8930142"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np.bincount(y_val)</a:t>
            </a:r>
            <a:endParaRPr lang="ko-KR" altLang="en-US" sz="1400">
              <a:solidFill>
                <a:schemeClr val="tx1"/>
              </a:solidFill>
              <a:latin typeface="Consolas" panose="020B0609020204030204" pitchFamily="49" charset="0"/>
            </a:endParaRPr>
          </a:p>
        </p:txBody>
      </p:sp>
      <p:sp>
        <p:nvSpPr>
          <p:cNvPr id="15" name="TextBox 14">
            <a:extLst>
              <a:ext uri="{FF2B5EF4-FFF2-40B4-BE49-F238E27FC236}">
                <a16:creationId xmlns:a16="http://schemas.microsoft.com/office/drawing/2014/main" id="{207883F6-EE67-4273-A843-E2804EDE2997}"/>
              </a:ext>
            </a:extLst>
          </p:cNvPr>
          <p:cNvSpPr txBox="1"/>
          <p:nvPr/>
        </p:nvSpPr>
        <p:spPr>
          <a:xfrm>
            <a:off x="755423" y="3898296"/>
            <a:ext cx="1585690"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입력 데이터 정규화</a:t>
            </a:r>
          </a:p>
        </p:txBody>
      </p:sp>
      <p:sp>
        <p:nvSpPr>
          <p:cNvPr id="22" name="직사각형 21">
            <a:extLst>
              <a:ext uri="{FF2B5EF4-FFF2-40B4-BE49-F238E27FC236}">
                <a16:creationId xmlns:a16="http://schemas.microsoft.com/office/drawing/2014/main" id="{489CE891-490A-405C-BF6C-E3A39F0DE4BE}"/>
              </a:ext>
            </a:extLst>
          </p:cNvPr>
          <p:cNvSpPr/>
          <p:nvPr/>
        </p:nvSpPr>
        <p:spPr>
          <a:xfrm>
            <a:off x="786954" y="4244330"/>
            <a:ext cx="8930142" cy="523220"/>
          </a:xfrm>
          <a:prstGeom prst="rect">
            <a:avLst/>
          </a:prstGeom>
          <a:solidFill>
            <a:srgbClr val="E2E2F6"/>
          </a:solidFill>
        </p:spPr>
        <p:txBody>
          <a:bodyPr wrap="square">
            <a:spAutoFit/>
          </a:bodyPr>
          <a:lstStyle/>
          <a:p>
            <a:r>
              <a:rPr lang="nn-NO" altLang="ko-KR" sz="1400">
                <a:solidFill>
                  <a:schemeClr val="tx1"/>
                </a:solidFill>
                <a:latin typeface="Consolas" panose="020B0609020204030204" pitchFamily="49" charset="0"/>
              </a:rPr>
              <a:t>x_train = x_train / 255</a:t>
            </a:r>
          </a:p>
          <a:p>
            <a:r>
              <a:rPr lang="nn-NO" altLang="ko-KR" sz="1400">
                <a:solidFill>
                  <a:schemeClr val="tx1"/>
                </a:solidFill>
                <a:latin typeface="Consolas" panose="020B0609020204030204" pitchFamily="49" charset="0"/>
              </a:rPr>
              <a:t>x_val = x_val / 255</a:t>
            </a:r>
            <a:endParaRPr lang="en-US" altLang="ko-KR" sz="14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57E0B30F-BE71-4FC0-A7E2-C8677ADC2605}"/>
              </a:ext>
            </a:extLst>
          </p:cNvPr>
          <p:cNvSpPr txBox="1"/>
          <p:nvPr/>
        </p:nvSpPr>
        <p:spPr>
          <a:xfrm>
            <a:off x="786954" y="4924248"/>
            <a:ext cx="2731838"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훈련 세트와 검증 세트의 차원 변경</a:t>
            </a:r>
          </a:p>
        </p:txBody>
      </p:sp>
      <p:sp>
        <p:nvSpPr>
          <p:cNvPr id="24" name="직사각형 23">
            <a:extLst>
              <a:ext uri="{FF2B5EF4-FFF2-40B4-BE49-F238E27FC236}">
                <a16:creationId xmlns:a16="http://schemas.microsoft.com/office/drawing/2014/main" id="{CC9DFC1C-80F4-48C0-A87D-0C65F4F61837}"/>
              </a:ext>
            </a:extLst>
          </p:cNvPr>
          <p:cNvSpPr/>
          <p:nvPr/>
        </p:nvSpPr>
        <p:spPr>
          <a:xfrm>
            <a:off x="818485" y="5270282"/>
            <a:ext cx="8930142" cy="738664"/>
          </a:xfrm>
          <a:prstGeom prst="rect">
            <a:avLst/>
          </a:prstGeom>
          <a:solidFill>
            <a:srgbClr val="E2E2F6"/>
          </a:solidFill>
        </p:spPr>
        <p:txBody>
          <a:bodyPr wrap="square">
            <a:spAutoFit/>
          </a:bodyPr>
          <a:lstStyle/>
          <a:p>
            <a:r>
              <a:rPr lang="nn-NO" altLang="ko-KR" sz="1400">
                <a:solidFill>
                  <a:schemeClr val="tx1"/>
                </a:solidFill>
                <a:latin typeface="Consolas" panose="020B0609020204030204" pitchFamily="49" charset="0"/>
              </a:rPr>
              <a:t>x_train = x_train.reshape(-1, 784)</a:t>
            </a:r>
          </a:p>
          <a:p>
            <a:r>
              <a:rPr lang="nn-NO" altLang="ko-KR" sz="1400">
                <a:solidFill>
                  <a:schemeClr val="tx1"/>
                </a:solidFill>
                <a:latin typeface="Consolas" panose="020B0609020204030204" pitchFamily="49" charset="0"/>
              </a:rPr>
              <a:t>x_val = x_val.reshape(-1, 784)</a:t>
            </a:r>
          </a:p>
          <a:p>
            <a:r>
              <a:rPr lang="en-US" altLang="ko-KR" sz="1400">
                <a:solidFill>
                  <a:schemeClr val="tx1"/>
                </a:solidFill>
                <a:latin typeface="Consolas" panose="020B0609020204030204" pitchFamily="49" charset="0"/>
              </a:rPr>
              <a:t>print(x_train.shape, x_val.shape)</a:t>
            </a:r>
          </a:p>
        </p:txBody>
      </p:sp>
      <p:sp>
        <p:nvSpPr>
          <p:cNvPr id="25" name="TextBox 24">
            <a:extLst>
              <a:ext uri="{FF2B5EF4-FFF2-40B4-BE49-F238E27FC236}">
                <a16:creationId xmlns:a16="http://schemas.microsoft.com/office/drawing/2014/main" id="{8FC659BC-D2FA-41B5-8826-90A24556D01F}"/>
              </a:ext>
            </a:extLst>
          </p:cNvPr>
          <p:cNvSpPr txBox="1"/>
          <p:nvPr/>
        </p:nvSpPr>
        <p:spPr>
          <a:xfrm>
            <a:off x="918869" y="5995427"/>
            <a:ext cx="8055564" cy="307777"/>
          </a:xfrm>
          <a:prstGeom prst="rect">
            <a:avLst/>
          </a:prstGeom>
          <a:noFill/>
        </p:spPr>
        <p:txBody>
          <a:bodyPr wrap="squar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(48000, 784) (12000, 784)</a:t>
            </a:r>
            <a:endParaRPr lang="ko-KR" altLang="en-US" sz="1400">
              <a:solidFill>
                <a:srgbClr val="000000"/>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1715816956"/>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8" name="TextBox 17">
            <a:extLst>
              <a:ext uri="{FF2B5EF4-FFF2-40B4-BE49-F238E27FC236}">
                <a16:creationId xmlns:a16="http://schemas.microsoft.com/office/drawing/2014/main" id="{E46B6816-FEBC-4C0D-832E-8CB6BBCA79A8}"/>
              </a:ext>
            </a:extLst>
          </p:cNvPr>
          <p:cNvSpPr txBox="1"/>
          <p:nvPr/>
        </p:nvSpPr>
        <p:spPr>
          <a:xfrm>
            <a:off x="723892" y="1528664"/>
            <a:ext cx="2385589"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타깃을 원</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핫 인코딩으로 변환</a:t>
            </a:r>
          </a:p>
        </p:txBody>
      </p:sp>
      <p:sp>
        <p:nvSpPr>
          <p:cNvPr id="15" name="TextBox 14">
            <a:extLst>
              <a:ext uri="{FF2B5EF4-FFF2-40B4-BE49-F238E27FC236}">
                <a16:creationId xmlns:a16="http://schemas.microsoft.com/office/drawing/2014/main" id="{A52AC68B-9EAF-4FA1-9C25-F44E9C4DC579}"/>
              </a:ext>
            </a:extLst>
          </p:cNvPr>
          <p:cNvSpPr txBox="1"/>
          <p:nvPr/>
        </p:nvSpPr>
        <p:spPr>
          <a:xfrm>
            <a:off x="450623" y="925750"/>
            <a:ext cx="5246949" cy="369332"/>
          </a:xfrm>
          <a:prstGeom prst="rect">
            <a:avLst/>
          </a:prstGeom>
          <a:noFill/>
        </p:spPr>
        <p:txBody>
          <a:bodyPr wrap="none" rtlCol="0">
            <a:spAutoFit/>
          </a:bodyPr>
          <a:lstStyle/>
          <a:p>
            <a:pPr lvl="0">
              <a:defRPr/>
            </a:pPr>
            <a:r>
              <a:rPr lang="ko-KR" altLang="en-US" sz="1800">
                <a:solidFill>
                  <a:srgbClr val="000000"/>
                </a:solidFill>
                <a:latin typeface="고도 M" panose="02000503000000020004" pitchFamily="2" charset="-127"/>
                <a:ea typeface="고도 M" panose="02000503000000020004" pitchFamily="2" charset="-127"/>
              </a:rPr>
              <a:t>타깃 데이터를 준비하고 다중 분류 신경망을 훈련한다</a:t>
            </a:r>
            <a:r>
              <a:rPr lang="en-US" altLang="ko-KR" sz="1800">
                <a:solidFill>
                  <a:srgbClr val="000000"/>
                </a:solidFill>
                <a:latin typeface="고도 M" panose="02000503000000020004" pitchFamily="2" charset="-127"/>
                <a:ea typeface="고도 M" panose="02000503000000020004" pitchFamily="2" charset="-127"/>
              </a:rPr>
              <a:t>.</a:t>
            </a:r>
            <a:endParaRPr lang="ko-KR" altLang="en-US" sz="1800">
              <a:solidFill>
                <a:srgbClr val="000000"/>
              </a:solidFill>
              <a:latin typeface="고도 M" panose="02000503000000020004" pitchFamily="2" charset="-127"/>
              <a:ea typeface="고도 M" panose="02000503000000020004" pitchFamily="2" charset="-127"/>
            </a:endParaRPr>
          </a:p>
        </p:txBody>
      </p:sp>
      <p:sp>
        <p:nvSpPr>
          <p:cNvPr id="2" name="직사각형 1">
            <a:extLst>
              <a:ext uri="{FF2B5EF4-FFF2-40B4-BE49-F238E27FC236}">
                <a16:creationId xmlns:a16="http://schemas.microsoft.com/office/drawing/2014/main" id="{36D3134A-1F85-4E7D-9173-B3C2ABC49C25}"/>
              </a:ext>
            </a:extLst>
          </p:cNvPr>
          <p:cNvSpPr/>
          <p:nvPr/>
        </p:nvSpPr>
        <p:spPr>
          <a:xfrm>
            <a:off x="2552727" y="253773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A1A0006A-ED68-465E-B38F-062487D13BC4}"/>
              </a:ext>
            </a:extLst>
          </p:cNvPr>
          <p:cNvSpPr/>
          <p:nvPr/>
        </p:nvSpPr>
        <p:spPr>
          <a:xfrm>
            <a:off x="2856096" y="253773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BE258F67-B5B2-4650-8DB8-3A8C3430A32B}"/>
              </a:ext>
            </a:extLst>
          </p:cNvPr>
          <p:cNvSpPr/>
          <p:nvPr/>
        </p:nvSpPr>
        <p:spPr>
          <a:xfrm>
            <a:off x="3159464" y="253773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E4990E21-1585-4285-9EB8-B7B7A571B657}"/>
              </a:ext>
            </a:extLst>
          </p:cNvPr>
          <p:cNvSpPr/>
          <p:nvPr/>
        </p:nvSpPr>
        <p:spPr>
          <a:xfrm>
            <a:off x="3462833" y="253773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5A4431CD-030F-42FA-A701-1E27D7F09586}"/>
              </a:ext>
            </a:extLst>
          </p:cNvPr>
          <p:cNvSpPr/>
          <p:nvPr/>
        </p:nvSpPr>
        <p:spPr>
          <a:xfrm>
            <a:off x="3766201" y="253773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9F52353C-9CFB-4698-8ACA-00D7620834BD}"/>
              </a:ext>
            </a:extLst>
          </p:cNvPr>
          <p:cNvSpPr/>
          <p:nvPr/>
        </p:nvSpPr>
        <p:spPr>
          <a:xfrm>
            <a:off x="4069570" y="253773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2C4A1323-DE66-4CCB-AF41-83A03730EF73}"/>
              </a:ext>
            </a:extLst>
          </p:cNvPr>
          <p:cNvSpPr/>
          <p:nvPr/>
        </p:nvSpPr>
        <p:spPr>
          <a:xfrm>
            <a:off x="4372939" y="253773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BA6D0388-C02B-4593-A1F2-4D760183C5B5}"/>
              </a:ext>
            </a:extLst>
          </p:cNvPr>
          <p:cNvSpPr/>
          <p:nvPr/>
        </p:nvSpPr>
        <p:spPr>
          <a:xfrm>
            <a:off x="4676307" y="253773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9601A93A-0AC4-4AAB-B0B9-E939B373AA2B}"/>
              </a:ext>
            </a:extLst>
          </p:cNvPr>
          <p:cNvSpPr/>
          <p:nvPr/>
        </p:nvSpPr>
        <p:spPr>
          <a:xfrm>
            <a:off x="4979676" y="253773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670410FC-1017-4066-9C3F-D6591681C2E8}"/>
              </a:ext>
            </a:extLst>
          </p:cNvPr>
          <p:cNvSpPr/>
          <p:nvPr/>
        </p:nvSpPr>
        <p:spPr>
          <a:xfrm>
            <a:off x="5283044" y="253773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5DA518B3-AD34-4916-ACAD-664E2D65E9B8}"/>
              </a:ext>
            </a:extLst>
          </p:cNvPr>
          <p:cNvSpPr/>
          <p:nvPr/>
        </p:nvSpPr>
        <p:spPr>
          <a:xfrm>
            <a:off x="2552727" y="284110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144B4625-1AE0-4AEF-9B12-C3A89A3B9133}"/>
              </a:ext>
            </a:extLst>
          </p:cNvPr>
          <p:cNvSpPr/>
          <p:nvPr/>
        </p:nvSpPr>
        <p:spPr>
          <a:xfrm>
            <a:off x="2856096" y="284110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70A8F0A0-0824-42A4-888B-52CA5F62C7DD}"/>
              </a:ext>
            </a:extLst>
          </p:cNvPr>
          <p:cNvSpPr/>
          <p:nvPr/>
        </p:nvSpPr>
        <p:spPr>
          <a:xfrm>
            <a:off x="3159464" y="284110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2C61C637-43B6-45C9-AB74-65A47A501666}"/>
              </a:ext>
            </a:extLst>
          </p:cNvPr>
          <p:cNvSpPr/>
          <p:nvPr/>
        </p:nvSpPr>
        <p:spPr>
          <a:xfrm>
            <a:off x="3462833" y="284110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C7E9E5CF-C33E-4FC7-9593-E06FA60F63DA}"/>
              </a:ext>
            </a:extLst>
          </p:cNvPr>
          <p:cNvSpPr/>
          <p:nvPr/>
        </p:nvSpPr>
        <p:spPr>
          <a:xfrm>
            <a:off x="3766201" y="284110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2655A957-3E15-468A-A9DC-B0CED6AE05D7}"/>
              </a:ext>
            </a:extLst>
          </p:cNvPr>
          <p:cNvSpPr/>
          <p:nvPr/>
        </p:nvSpPr>
        <p:spPr>
          <a:xfrm>
            <a:off x="4069570" y="284110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3186E322-0F5B-474A-836E-D37F5F2070BB}"/>
              </a:ext>
            </a:extLst>
          </p:cNvPr>
          <p:cNvSpPr/>
          <p:nvPr/>
        </p:nvSpPr>
        <p:spPr>
          <a:xfrm>
            <a:off x="4372939" y="284110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FCFAA90E-8F69-461A-8E9E-6F105BEBB2AD}"/>
              </a:ext>
            </a:extLst>
          </p:cNvPr>
          <p:cNvSpPr/>
          <p:nvPr/>
        </p:nvSpPr>
        <p:spPr>
          <a:xfrm>
            <a:off x="4676307" y="284110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68D558A9-82FF-4CB0-BC04-E83A54E9F534}"/>
              </a:ext>
            </a:extLst>
          </p:cNvPr>
          <p:cNvSpPr/>
          <p:nvPr/>
        </p:nvSpPr>
        <p:spPr>
          <a:xfrm>
            <a:off x="4979676" y="284110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32BDE06F-1BA0-4105-A890-F8E68F6ED06E}"/>
              </a:ext>
            </a:extLst>
          </p:cNvPr>
          <p:cNvSpPr/>
          <p:nvPr/>
        </p:nvSpPr>
        <p:spPr>
          <a:xfrm>
            <a:off x="5283044" y="284110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F84B1F43-6649-40AD-B603-338F8D5742C4}"/>
              </a:ext>
            </a:extLst>
          </p:cNvPr>
          <p:cNvSpPr/>
          <p:nvPr/>
        </p:nvSpPr>
        <p:spPr>
          <a:xfrm>
            <a:off x="2552727" y="314446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BCC3849A-B233-4319-8FE7-441697296874}"/>
              </a:ext>
            </a:extLst>
          </p:cNvPr>
          <p:cNvSpPr/>
          <p:nvPr/>
        </p:nvSpPr>
        <p:spPr>
          <a:xfrm>
            <a:off x="2856096" y="314446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BC71DDE8-BCE8-42B4-9529-64E90C4DFB9A}"/>
              </a:ext>
            </a:extLst>
          </p:cNvPr>
          <p:cNvSpPr/>
          <p:nvPr/>
        </p:nvSpPr>
        <p:spPr>
          <a:xfrm>
            <a:off x="3159464" y="314446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7D1B7B11-0904-4BB0-B559-47F57887425C}"/>
              </a:ext>
            </a:extLst>
          </p:cNvPr>
          <p:cNvSpPr/>
          <p:nvPr/>
        </p:nvSpPr>
        <p:spPr>
          <a:xfrm>
            <a:off x="3462833" y="314446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DCF21CB3-929B-47A8-84C6-3209FB166B91}"/>
              </a:ext>
            </a:extLst>
          </p:cNvPr>
          <p:cNvSpPr/>
          <p:nvPr/>
        </p:nvSpPr>
        <p:spPr>
          <a:xfrm>
            <a:off x="3766201" y="314446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ADD7F6AF-694E-4F76-901F-67A891FCD9E0}"/>
              </a:ext>
            </a:extLst>
          </p:cNvPr>
          <p:cNvSpPr/>
          <p:nvPr/>
        </p:nvSpPr>
        <p:spPr>
          <a:xfrm>
            <a:off x="4069570" y="314446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5D7070FD-E1CF-4555-9DCC-F98E9192524E}"/>
              </a:ext>
            </a:extLst>
          </p:cNvPr>
          <p:cNvSpPr/>
          <p:nvPr/>
        </p:nvSpPr>
        <p:spPr>
          <a:xfrm>
            <a:off x="4372939" y="314446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F3C50C6D-EF5B-461D-9A20-BF05E54B913B}"/>
              </a:ext>
            </a:extLst>
          </p:cNvPr>
          <p:cNvSpPr/>
          <p:nvPr/>
        </p:nvSpPr>
        <p:spPr>
          <a:xfrm>
            <a:off x="4676307" y="314446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C107A089-1F82-4D12-8277-F322EE1ABA32}"/>
              </a:ext>
            </a:extLst>
          </p:cNvPr>
          <p:cNvSpPr/>
          <p:nvPr/>
        </p:nvSpPr>
        <p:spPr>
          <a:xfrm>
            <a:off x="4979676" y="314446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845CE85D-63F5-4A0F-A9AF-F7B1E8A78D76}"/>
              </a:ext>
            </a:extLst>
          </p:cNvPr>
          <p:cNvSpPr/>
          <p:nvPr/>
        </p:nvSpPr>
        <p:spPr>
          <a:xfrm>
            <a:off x="5283044" y="314446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F726F3E1-6396-4691-99A6-CB3599DEF48A}"/>
              </a:ext>
            </a:extLst>
          </p:cNvPr>
          <p:cNvSpPr/>
          <p:nvPr/>
        </p:nvSpPr>
        <p:spPr>
          <a:xfrm>
            <a:off x="2552727" y="344783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3D4A29C8-8EF8-4BC6-A6AF-C0CC94406B21}"/>
              </a:ext>
            </a:extLst>
          </p:cNvPr>
          <p:cNvSpPr/>
          <p:nvPr/>
        </p:nvSpPr>
        <p:spPr>
          <a:xfrm>
            <a:off x="2856096" y="344783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7CE88D9D-200A-4ECD-9253-8D87453AC34D}"/>
              </a:ext>
            </a:extLst>
          </p:cNvPr>
          <p:cNvSpPr/>
          <p:nvPr/>
        </p:nvSpPr>
        <p:spPr>
          <a:xfrm>
            <a:off x="3159464" y="344783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DD5DD2FD-F475-4409-965A-45A5AE0CF9F6}"/>
              </a:ext>
            </a:extLst>
          </p:cNvPr>
          <p:cNvSpPr/>
          <p:nvPr/>
        </p:nvSpPr>
        <p:spPr>
          <a:xfrm>
            <a:off x="3462833" y="344783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5282991B-FB1A-4C63-989F-C51CDC10A920}"/>
              </a:ext>
            </a:extLst>
          </p:cNvPr>
          <p:cNvSpPr/>
          <p:nvPr/>
        </p:nvSpPr>
        <p:spPr>
          <a:xfrm>
            <a:off x="3766201" y="344783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D6ACD341-EA9A-4F96-B5AE-1605F0DE879B}"/>
              </a:ext>
            </a:extLst>
          </p:cNvPr>
          <p:cNvSpPr/>
          <p:nvPr/>
        </p:nvSpPr>
        <p:spPr>
          <a:xfrm>
            <a:off x="4069570" y="344783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B03C7221-D876-4273-95C5-F981D43E7891}"/>
              </a:ext>
            </a:extLst>
          </p:cNvPr>
          <p:cNvSpPr/>
          <p:nvPr/>
        </p:nvSpPr>
        <p:spPr>
          <a:xfrm>
            <a:off x="4372939" y="344783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914298B6-BA8A-4692-89BE-A7143A0BC6AC}"/>
              </a:ext>
            </a:extLst>
          </p:cNvPr>
          <p:cNvSpPr/>
          <p:nvPr/>
        </p:nvSpPr>
        <p:spPr>
          <a:xfrm>
            <a:off x="4676307" y="344783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F924D8CA-4F8B-42B9-BE29-8C3FD3DBFA2A}"/>
              </a:ext>
            </a:extLst>
          </p:cNvPr>
          <p:cNvSpPr/>
          <p:nvPr/>
        </p:nvSpPr>
        <p:spPr>
          <a:xfrm>
            <a:off x="4979676" y="344783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9EFC8A72-68F8-4359-A3F1-3B75DB60F283}"/>
              </a:ext>
            </a:extLst>
          </p:cNvPr>
          <p:cNvSpPr/>
          <p:nvPr/>
        </p:nvSpPr>
        <p:spPr>
          <a:xfrm>
            <a:off x="5283044" y="344783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31FE1731-C94E-460C-A778-DDE15349F818}"/>
              </a:ext>
            </a:extLst>
          </p:cNvPr>
          <p:cNvSpPr/>
          <p:nvPr/>
        </p:nvSpPr>
        <p:spPr>
          <a:xfrm>
            <a:off x="2552727" y="375120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DA68ADD8-0FB8-4D7C-BEAB-901300957B93}"/>
              </a:ext>
            </a:extLst>
          </p:cNvPr>
          <p:cNvSpPr/>
          <p:nvPr/>
        </p:nvSpPr>
        <p:spPr>
          <a:xfrm>
            <a:off x="2856096" y="375120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C0D9E37C-FF84-43F6-8BE5-9C14AA9EC916}"/>
              </a:ext>
            </a:extLst>
          </p:cNvPr>
          <p:cNvSpPr/>
          <p:nvPr/>
        </p:nvSpPr>
        <p:spPr>
          <a:xfrm>
            <a:off x="3159464" y="375120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852287C2-4F35-429D-BA99-1FE62F404A31}"/>
              </a:ext>
            </a:extLst>
          </p:cNvPr>
          <p:cNvSpPr/>
          <p:nvPr/>
        </p:nvSpPr>
        <p:spPr>
          <a:xfrm>
            <a:off x="3462833" y="375120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E269CA9D-9C36-4E5B-B7A7-66333465CE3C}"/>
              </a:ext>
            </a:extLst>
          </p:cNvPr>
          <p:cNvSpPr/>
          <p:nvPr/>
        </p:nvSpPr>
        <p:spPr>
          <a:xfrm>
            <a:off x="3766201" y="375120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6A380B49-509D-4BF2-A681-ABCA1EFBA53B}"/>
              </a:ext>
            </a:extLst>
          </p:cNvPr>
          <p:cNvSpPr/>
          <p:nvPr/>
        </p:nvSpPr>
        <p:spPr>
          <a:xfrm>
            <a:off x="4069570" y="375120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E82BFD58-11A7-4452-A5AF-16ED013051D9}"/>
              </a:ext>
            </a:extLst>
          </p:cNvPr>
          <p:cNvSpPr/>
          <p:nvPr/>
        </p:nvSpPr>
        <p:spPr>
          <a:xfrm>
            <a:off x="4372939" y="375120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D9F5F2DB-DD2D-4F5A-822D-74DBDE9175CB}"/>
              </a:ext>
            </a:extLst>
          </p:cNvPr>
          <p:cNvSpPr/>
          <p:nvPr/>
        </p:nvSpPr>
        <p:spPr>
          <a:xfrm>
            <a:off x="4676307" y="375120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43C1A4A5-FFF2-4707-BF0F-7215C38450DA}"/>
              </a:ext>
            </a:extLst>
          </p:cNvPr>
          <p:cNvSpPr/>
          <p:nvPr/>
        </p:nvSpPr>
        <p:spPr>
          <a:xfrm>
            <a:off x="4979676" y="375120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F0E081A2-A06C-45A6-B510-A65D01B77D77}"/>
              </a:ext>
            </a:extLst>
          </p:cNvPr>
          <p:cNvSpPr/>
          <p:nvPr/>
        </p:nvSpPr>
        <p:spPr>
          <a:xfrm>
            <a:off x="5283044" y="375120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B7E5F323-F473-4FFE-9B1F-8CFDE723804E}"/>
              </a:ext>
            </a:extLst>
          </p:cNvPr>
          <p:cNvSpPr/>
          <p:nvPr/>
        </p:nvSpPr>
        <p:spPr>
          <a:xfrm>
            <a:off x="2552727" y="405457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636A86FC-5E9F-40C2-8F33-4D9BFD8F2A89}"/>
              </a:ext>
            </a:extLst>
          </p:cNvPr>
          <p:cNvSpPr/>
          <p:nvPr/>
        </p:nvSpPr>
        <p:spPr>
          <a:xfrm>
            <a:off x="2856096" y="405457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999DDA3C-92A9-4F25-B605-7ED820C11D25}"/>
              </a:ext>
            </a:extLst>
          </p:cNvPr>
          <p:cNvSpPr/>
          <p:nvPr/>
        </p:nvSpPr>
        <p:spPr>
          <a:xfrm>
            <a:off x="3159464" y="405457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9D18AB54-EA07-4DDE-AF7E-0E4C04CB7EA8}"/>
              </a:ext>
            </a:extLst>
          </p:cNvPr>
          <p:cNvSpPr/>
          <p:nvPr/>
        </p:nvSpPr>
        <p:spPr>
          <a:xfrm>
            <a:off x="3462833" y="405457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3960EEC7-07C6-4768-9FEF-406EE5F94EE2}"/>
              </a:ext>
            </a:extLst>
          </p:cNvPr>
          <p:cNvSpPr/>
          <p:nvPr/>
        </p:nvSpPr>
        <p:spPr>
          <a:xfrm>
            <a:off x="3766201" y="405457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900E6672-2F64-4078-991F-58942F51E11E}"/>
              </a:ext>
            </a:extLst>
          </p:cNvPr>
          <p:cNvSpPr/>
          <p:nvPr/>
        </p:nvSpPr>
        <p:spPr>
          <a:xfrm>
            <a:off x="4069570" y="405457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0863EAB4-B29A-4D63-8CBD-C33E01DA9DB5}"/>
              </a:ext>
            </a:extLst>
          </p:cNvPr>
          <p:cNvSpPr/>
          <p:nvPr/>
        </p:nvSpPr>
        <p:spPr>
          <a:xfrm>
            <a:off x="4372939" y="405457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9BBC6D4C-9079-419E-9F87-F0BCF87CDE1D}"/>
              </a:ext>
            </a:extLst>
          </p:cNvPr>
          <p:cNvSpPr/>
          <p:nvPr/>
        </p:nvSpPr>
        <p:spPr>
          <a:xfrm>
            <a:off x="4676307" y="405457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F3F41504-9B63-4352-BA33-4EE12A18509A}"/>
              </a:ext>
            </a:extLst>
          </p:cNvPr>
          <p:cNvSpPr/>
          <p:nvPr/>
        </p:nvSpPr>
        <p:spPr>
          <a:xfrm>
            <a:off x="4979676" y="405457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D24E6F6-F258-43FA-90E1-3CDC9C3ACCD3}"/>
              </a:ext>
            </a:extLst>
          </p:cNvPr>
          <p:cNvSpPr/>
          <p:nvPr/>
        </p:nvSpPr>
        <p:spPr>
          <a:xfrm>
            <a:off x="5283044" y="405457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A9558345-A43C-438F-9720-B0B36CFC6C26}"/>
              </a:ext>
            </a:extLst>
          </p:cNvPr>
          <p:cNvSpPr/>
          <p:nvPr/>
        </p:nvSpPr>
        <p:spPr>
          <a:xfrm>
            <a:off x="2552727" y="435794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ABF73B39-547B-43E3-A090-DE365E84CCCE}"/>
              </a:ext>
            </a:extLst>
          </p:cNvPr>
          <p:cNvSpPr/>
          <p:nvPr/>
        </p:nvSpPr>
        <p:spPr>
          <a:xfrm>
            <a:off x="2856096" y="435794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664D49B0-3E8A-4EFB-9BAB-DA77FACC0FB4}"/>
              </a:ext>
            </a:extLst>
          </p:cNvPr>
          <p:cNvSpPr/>
          <p:nvPr/>
        </p:nvSpPr>
        <p:spPr>
          <a:xfrm>
            <a:off x="3159464" y="435794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2315F16C-288D-428B-8839-863A93F8DA83}"/>
              </a:ext>
            </a:extLst>
          </p:cNvPr>
          <p:cNvSpPr/>
          <p:nvPr/>
        </p:nvSpPr>
        <p:spPr>
          <a:xfrm>
            <a:off x="3462833" y="435794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0A3C892E-4482-4935-974C-4A53A71C20DF}"/>
              </a:ext>
            </a:extLst>
          </p:cNvPr>
          <p:cNvSpPr/>
          <p:nvPr/>
        </p:nvSpPr>
        <p:spPr>
          <a:xfrm>
            <a:off x="3766201" y="435794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8F77FF71-0B4B-4332-9DB6-40A1DFEE8B23}"/>
              </a:ext>
            </a:extLst>
          </p:cNvPr>
          <p:cNvSpPr/>
          <p:nvPr/>
        </p:nvSpPr>
        <p:spPr>
          <a:xfrm>
            <a:off x="4069570" y="435794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29D96948-1483-4288-BE26-744BC13E550E}"/>
              </a:ext>
            </a:extLst>
          </p:cNvPr>
          <p:cNvSpPr/>
          <p:nvPr/>
        </p:nvSpPr>
        <p:spPr>
          <a:xfrm>
            <a:off x="4372939" y="435794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EFF83EC0-279E-4BFC-9BAF-457CEF4EE1EA}"/>
              </a:ext>
            </a:extLst>
          </p:cNvPr>
          <p:cNvSpPr/>
          <p:nvPr/>
        </p:nvSpPr>
        <p:spPr>
          <a:xfrm>
            <a:off x="4676307" y="435794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661F7CB5-7B1B-4B4A-A68F-0DDCBAE32ECC}"/>
              </a:ext>
            </a:extLst>
          </p:cNvPr>
          <p:cNvSpPr/>
          <p:nvPr/>
        </p:nvSpPr>
        <p:spPr>
          <a:xfrm>
            <a:off x="4979676" y="435794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D43CF7E9-D341-4150-BC6C-5EF6EB459BC9}"/>
              </a:ext>
            </a:extLst>
          </p:cNvPr>
          <p:cNvSpPr/>
          <p:nvPr/>
        </p:nvSpPr>
        <p:spPr>
          <a:xfrm>
            <a:off x="5283044" y="435794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13E8F2E5-FC53-4B4D-8AC9-9AE1CA39676F}"/>
              </a:ext>
            </a:extLst>
          </p:cNvPr>
          <p:cNvSpPr/>
          <p:nvPr/>
        </p:nvSpPr>
        <p:spPr>
          <a:xfrm>
            <a:off x="2552727" y="466131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642AA040-FD0F-4311-8353-2FC16D10F7D4}"/>
              </a:ext>
            </a:extLst>
          </p:cNvPr>
          <p:cNvSpPr/>
          <p:nvPr/>
        </p:nvSpPr>
        <p:spPr>
          <a:xfrm>
            <a:off x="2856096" y="466131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7A2749BE-29B8-4232-B424-8AEBD2FC25FD}"/>
              </a:ext>
            </a:extLst>
          </p:cNvPr>
          <p:cNvSpPr/>
          <p:nvPr/>
        </p:nvSpPr>
        <p:spPr>
          <a:xfrm>
            <a:off x="3159464" y="466131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CFC05BE3-452F-4D7E-8DB4-18D4EC9DCFE1}"/>
              </a:ext>
            </a:extLst>
          </p:cNvPr>
          <p:cNvSpPr/>
          <p:nvPr/>
        </p:nvSpPr>
        <p:spPr>
          <a:xfrm>
            <a:off x="3462833" y="466131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268CD78F-94C5-420A-9AE3-09F0EE0A648A}"/>
              </a:ext>
            </a:extLst>
          </p:cNvPr>
          <p:cNvSpPr/>
          <p:nvPr/>
        </p:nvSpPr>
        <p:spPr>
          <a:xfrm>
            <a:off x="3766201" y="466131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5EFBFEE1-C078-49E0-9A1B-03FFA1AB92DC}"/>
              </a:ext>
            </a:extLst>
          </p:cNvPr>
          <p:cNvSpPr/>
          <p:nvPr/>
        </p:nvSpPr>
        <p:spPr>
          <a:xfrm>
            <a:off x="4069570" y="466131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A33C6799-F77D-4593-951F-F96F15C1A629}"/>
              </a:ext>
            </a:extLst>
          </p:cNvPr>
          <p:cNvSpPr/>
          <p:nvPr/>
        </p:nvSpPr>
        <p:spPr>
          <a:xfrm>
            <a:off x="4372939" y="466131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8ABB37E4-2B94-4D94-8F80-3B587947204D}"/>
              </a:ext>
            </a:extLst>
          </p:cNvPr>
          <p:cNvSpPr/>
          <p:nvPr/>
        </p:nvSpPr>
        <p:spPr>
          <a:xfrm>
            <a:off x="4676307" y="466131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95833885-C9D3-43B6-BDEC-3106FD16B0CE}"/>
              </a:ext>
            </a:extLst>
          </p:cNvPr>
          <p:cNvSpPr/>
          <p:nvPr/>
        </p:nvSpPr>
        <p:spPr>
          <a:xfrm>
            <a:off x="4979676" y="466131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BDD9FA81-AD75-4092-B1ED-D8F72457AAD7}"/>
              </a:ext>
            </a:extLst>
          </p:cNvPr>
          <p:cNvSpPr/>
          <p:nvPr/>
        </p:nvSpPr>
        <p:spPr>
          <a:xfrm>
            <a:off x="5283044" y="466131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 name="TextBox 4">
            <a:extLst>
              <a:ext uri="{FF2B5EF4-FFF2-40B4-BE49-F238E27FC236}">
                <a16:creationId xmlns:a16="http://schemas.microsoft.com/office/drawing/2014/main" id="{14449626-5E8F-4904-B711-51370C0E52FB}"/>
              </a:ext>
            </a:extLst>
          </p:cNvPr>
          <p:cNvSpPr txBox="1"/>
          <p:nvPr/>
        </p:nvSpPr>
        <p:spPr>
          <a:xfrm>
            <a:off x="1630606" y="2501460"/>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6</a:t>
            </a:r>
            <a:endParaRPr lang="ko-KR" altLang="en-US" sz="1800">
              <a:solidFill>
                <a:schemeClr val="tx1"/>
              </a:solidFill>
              <a:latin typeface="Consolas" panose="020B0609020204030204" pitchFamily="49" charset="0"/>
            </a:endParaRPr>
          </a:p>
        </p:txBody>
      </p:sp>
      <p:sp>
        <p:nvSpPr>
          <p:cNvPr id="106" name="TextBox 105">
            <a:extLst>
              <a:ext uri="{FF2B5EF4-FFF2-40B4-BE49-F238E27FC236}">
                <a16:creationId xmlns:a16="http://schemas.microsoft.com/office/drawing/2014/main" id="{D220A4B3-B3DB-4247-91F4-E691FFB1D2C7}"/>
              </a:ext>
            </a:extLst>
          </p:cNvPr>
          <p:cNvSpPr txBox="1"/>
          <p:nvPr/>
        </p:nvSpPr>
        <p:spPr>
          <a:xfrm>
            <a:off x="1630606" y="2805916"/>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0</a:t>
            </a:r>
            <a:endParaRPr lang="ko-KR" altLang="en-US" sz="1800">
              <a:solidFill>
                <a:schemeClr val="tx1"/>
              </a:solidFill>
              <a:latin typeface="Consolas" panose="020B0609020204030204" pitchFamily="49" charset="0"/>
            </a:endParaRPr>
          </a:p>
        </p:txBody>
      </p:sp>
      <p:sp>
        <p:nvSpPr>
          <p:cNvPr id="107" name="TextBox 106">
            <a:extLst>
              <a:ext uri="{FF2B5EF4-FFF2-40B4-BE49-F238E27FC236}">
                <a16:creationId xmlns:a16="http://schemas.microsoft.com/office/drawing/2014/main" id="{6317F5DA-E2F1-4199-8400-F7E47850A549}"/>
              </a:ext>
            </a:extLst>
          </p:cNvPr>
          <p:cNvSpPr txBox="1"/>
          <p:nvPr/>
        </p:nvSpPr>
        <p:spPr>
          <a:xfrm>
            <a:off x="1630606" y="3110372"/>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1</a:t>
            </a:r>
            <a:endParaRPr lang="ko-KR" altLang="en-US" sz="1800">
              <a:solidFill>
                <a:schemeClr val="tx1"/>
              </a:solidFill>
              <a:latin typeface="Consolas" panose="020B0609020204030204" pitchFamily="49" charset="0"/>
            </a:endParaRPr>
          </a:p>
        </p:txBody>
      </p:sp>
      <p:sp>
        <p:nvSpPr>
          <p:cNvPr id="108" name="TextBox 107">
            <a:extLst>
              <a:ext uri="{FF2B5EF4-FFF2-40B4-BE49-F238E27FC236}">
                <a16:creationId xmlns:a16="http://schemas.microsoft.com/office/drawing/2014/main" id="{80581D98-6EC6-42C3-A350-75D07B6F16B7}"/>
              </a:ext>
            </a:extLst>
          </p:cNvPr>
          <p:cNvSpPr txBox="1"/>
          <p:nvPr/>
        </p:nvSpPr>
        <p:spPr>
          <a:xfrm>
            <a:off x="1630606" y="3414828"/>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4</a:t>
            </a:r>
            <a:endParaRPr lang="ko-KR" altLang="en-US" sz="1800">
              <a:solidFill>
                <a:schemeClr val="tx1"/>
              </a:solidFill>
              <a:latin typeface="Consolas" panose="020B0609020204030204" pitchFamily="49" charset="0"/>
            </a:endParaRPr>
          </a:p>
        </p:txBody>
      </p:sp>
      <p:sp>
        <p:nvSpPr>
          <p:cNvPr id="109" name="TextBox 108">
            <a:extLst>
              <a:ext uri="{FF2B5EF4-FFF2-40B4-BE49-F238E27FC236}">
                <a16:creationId xmlns:a16="http://schemas.microsoft.com/office/drawing/2014/main" id="{F7EF8FFD-E709-4B0E-8819-765389BD45CF}"/>
              </a:ext>
            </a:extLst>
          </p:cNvPr>
          <p:cNvSpPr txBox="1"/>
          <p:nvPr/>
        </p:nvSpPr>
        <p:spPr>
          <a:xfrm>
            <a:off x="1630606" y="3719284"/>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9</a:t>
            </a:r>
            <a:endParaRPr lang="ko-KR" altLang="en-US" sz="1800">
              <a:solidFill>
                <a:schemeClr val="tx1"/>
              </a:solidFill>
              <a:latin typeface="Consolas" panose="020B0609020204030204" pitchFamily="49" charset="0"/>
            </a:endParaRPr>
          </a:p>
        </p:txBody>
      </p:sp>
      <p:sp>
        <p:nvSpPr>
          <p:cNvPr id="110" name="TextBox 109">
            <a:extLst>
              <a:ext uri="{FF2B5EF4-FFF2-40B4-BE49-F238E27FC236}">
                <a16:creationId xmlns:a16="http://schemas.microsoft.com/office/drawing/2014/main" id="{59047DCA-794D-4837-A314-0CE4CD98C5FD}"/>
              </a:ext>
            </a:extLst>
          </p:cNvPr>
          <p:cNvSpPr txBox="1"/>
          <p:nvPr/>
        </p:nvSpPr>
        <p:spPr>
          <a:xfrm>
            <a:off x="1630606" y="4023740"/>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1</a:t>
            </a:r>
            <a:endParaRPr lang="ko-KR" altLang="en-US" sz="1800">
              <a:solidFill>
                <a:schemeClr val="tx1"/>
              </a:solidFill>
              <a:latin typeface="Consolas" panose="020B0609020204030204" pitchFamily="49" charset="0"/>
            </a:endParaRPr>
          </a:p>
        </p:txBody>
      </p:sp>
      <p:sp>
        <p:nvSpPr>
          <p:cNvPr id="111" name="TextBox 110">
            <a:extLst>
              <a:ext uri="{FF2B5EF4-FFF2-40B4-BE49-F238E27FC236}">
                <a16:creationId xmlns:a16="http://schemas.microsoft.com/office/drawing/2014/main" id="{689EB0C4-0842-4E5A-8F59-E3CCB8B5B26D}"/>
              </a:ext>
            </a:extLst>
          </p:cNvPr>
          <p:cNvSpPr txBox="1"/>
          <p:nvPr/>
        </p:nvSpPr>
        <p:spPr>
          <a:xfrm>
            <a:off x="1630606" y="4328196"/>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7</a:t>
            </a:r>
            <a:endParaRPr lang="ko-KR" altLang="en-US" sz="1800">
              <a:solidFill>
                <a:schemeClr val="tx1"/>
              </a:solidFill>
              <a:latin typeface="Consolas" panose="020B0609020204030204" pitchFamily="49" charset="0"/>
            </a:endParaRPr>
          </a:p>
        </p:txBody>
      </p:sp>
      <p:sp>
        <p:nvSpPr>
          <p:cNvPr id="112" name="TextBox 111">
            <a:extLst>
              <a:ext uri="{FF2B5EF4-FFF2-40B4-BE49-F238E27FC236}">
                <a16:creationId xmlns:a16="http://schemas.microsoft.com/office/drawing/2014/main" id="{58671CE9-173D-497F-B8C5-98947A80D033}"/>
              </a:ext>
            </a:extLst>
          </p:cNvPr>
          <p:cNvSpPr txBox="1"/>
          <p:nvPr/>
        </p:nvSpPr>
        <p:spPr>
          <a:xfrm>
            <a:off x="1630606" y="4632653"/>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2</a:t>
            </a:r>
            <a:endParaRPr lang="ko-KR" altLang="en-US" sz="1800">
              <a:solidFill>
                <a:schemeClr val="tx1"/>
              </a:solidFill>
              <a:latin typeface="Consolas" panose="020B0609020204030204" pitchFamily="49" charset="0"/>
            </a:endParaRPr>
          </a:p>
        </p:txBody>
      </p:sp>
      <p:cxnSp>
        <p:nvCxnSpPr>
          <p:cNvPr id="16" name="직선 화살표 연결선 15">
            <a:extLst>
              <a:ext uri="{FF2B5EF4-FFF2-40B4-BE49-F238E27FC236}">
                <a16:creationId xmlns:a16="http://schemas.microsoft.com/office/drawing/2014/main" id="{CC2FB1DE-62C9-43E7-8883-A5B5BE8BF1B5}"/>
              </a:ext>
            </a:extLst>
          </p:cNvPr>
          <p:cNvCxnSpPr>
            <a:stCxn id="5" idx="3"/>
            <a:endCxn id="2" idx="1"/>
          </p:cNvCxnSpPr>
          <p:nvPr/>
        </p:nvCxnSpPr>
        <p:spPr>
          <a:xfrm>
            <a:off x="1941910" y="2686126"/>
            <a:ext cx="610817" cy="3291"/>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5" name="직선 화살표 연결선 114">
            <a:extLst>
              <a:ext uri="{FF2B5EF4-FFF2-40B4-BE49-F238E27FC236}">
                <a16:creationId xmlns:a16="http://schemas.microsoft.com/office/drawing/2014/main" id="{9578663F-E124-4B60-B20A-73A4737C8B7A}"/>
              </a:ext>
            </a:extLst>
          </p:cNvPr>
          <p:cNvCxnSpPr>
            <a:cxnSpLocks/>
            <a:stCxn id="106" idx="3"/>
            <a:endCxn id="29" idx="1"/>
          </p:cNvCxnSpPr>
          <p:nvPr/>
        </p:nvCxnSpPr>
        <p:spPr>
          <a:xfrm>
            <a:off x="1941910" y="2990582"/>
            <a:ext cx="610817" cy="2204"/>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8" name="직선 화살표 연결선 117">
            <a:extLst>
              <a:ext uri="{FF2B5EF4-FFF2-40B4-BE49-F238E27FC236}">
                <a16:creationId xmlns:a16="http://schemas.microsoft.com/office/drawing/2014/main" id="{356F1270-082A-4618-BF37-6BCD22287240}"/>
              </a:ext>
            </a:extLst>
          </p:cNvPr>
          <p:cNvCxnSpPr>
            <a:cxnSpLocks/>
            <a:stCxn id="107" idx="3"/>
            <a:endCxn id="40" idx="1"/>
          </p:cNvCxnSpPr>
          <p:nvPr/>
        </p:nvCxnSpPr>
        <p:spPr>
          <a:xfrm>
            <a:off x="1941910" y="3295038"/>
            <a:ext cx="610817" cy="1116"/>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1" name="직선 화살표 연결선 120">
            <a:extLst>
              <a:ext uri="{FF2B5EF4-FFF2-40B4-BE49-F238E27FC236}">
                <a16:creationId xmlns:a16="http://schemas.microsoft.com/office/drawing/2014/main" id="{F4E7C4F5-A457-4EF2-BB2E-57956825C4F8}"/>
              </a:ext>
            </a:extLst>
          </p:cNvPr>
          <p:cNvCxnSpPr>
            <a:cxnSpLocks/>
            <a:stCxn id="108" idx="3"/>
            <a:endCxn id="51" idx="1"/>
          </p:cNvCxnSpPr>
          <p:nvPr/>
        </p:nvCxnSpPr>
        <p:spPr>
          <a:xfrm>
            <a:off x="1941910" y="3599494"/>
            <a:ext cx="610817" cy="29"/>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4" name="직선 화살표 연결선 123">
            <a:extLst>
              <a:ext uri="{FF2B5EF4-FFF2-40B4-BE49-F238E27FC236}">
                <a16:creationId xmlns:a16="http://schemas.microsoft.com/office/drawing/2014/main" id="{78461238-C3D2-47A4-B683-A71280C85429}"/>
              </a:ext>
            </a:extLst>
          </p:cNvPr>
          <p:cNvCxnSpPr>
            <a:cxnSpLocks/>
            <a:stCxn id="109" idx="3"/>
            <a:endCxn id="62" idx="1"/>
          </p:cNvCxnSpPr>
          <p:nvPr/>
        </p:nvCxnSpPr>
        <p:spPr>
          <a:xfrm flipV="1">
            <a:off x="1941910" y="3902892"/>
            <a:ext cx="610817" cy="1058"/>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7" name="직선 화살표 연결선 126">
            <a:extLst>
              <a:ext uri="{FF2B5EF4-FFF2-40B4-BE49-F238E27FC236}">
                <a16:creationId xmlns:a16="http://schemas.microsoft.com/office/drawing/2014/main" id="{2A308BAE-FA0C-4102-B6CF-CC7154599030}"/>
              </a:ext>
            </a:extLst>
          </p:cNvPr>
          <p:cNvCxnSpPr>
            <a:cxnSpLocks/>
            <a:stCxn id="110" idx="3"/>
            <a:endCxn id="73" idx="1"/>
          </p:cNvCxnSpPr>
          <p:nvPr/>
        </p:nvCxnSpPr>
        <p:spPr>
          <a:xfrm flipV="1">
            <a:off x="1941910" y="4206260"/>
            <a:ext cx="610817" cy="2146"/>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30" name="직선 화살표 연결선 129">
            <a:extLst>
              <a:ext uri="{FF2B5EF4-FFF2-40B4-BE49-F238E27FC236}">
                <a16:creationId xmlns:a16="http://schemas.microsoft.com/office/drawing/2014/main" id="{D64EC5A1-AE5F-4347-8070-236D254B84A9}"/>
              </a:ext>
            </a:extLst>
          </p:cNvPr>
          <p:cNvCxnSpPr>
            <a:cxnSpLocks/>
            <a:stCxn id="111" idx="3"/>
            <a:endCxn id="84" idx="1"/>
          </p:cNvCxnSpPr>
          <p:nvPr/>
        </p:nvCxnSpPr>
        <p:spPr>
          <a:xfrm flipV="1">
            <a:off x="1941910" y="4509629"/>
            <a:ext cx="610817" cy="3233"/>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33" name="직선 화살표 연결선 132">
            <a:extLst>
              <a:ext uri="{FF2B5EF4-FFF2-40B4-BE49-F238E27FC236}">
                <a16:creationId xmlns:a16="http://schemas.microsoft.com/office/drawing/2014/main" id="{1954E165-CAA7-4A8A-8D8D-E268A54FF1D1}"/>
              </a:ext>
            </a:extLst>
          </p:cNvPr>
          <p:cNvCxnSpPr>
            <a:cxnSpLocks/>
            <a:stCxn id="112" idx="3"/>
            <a:endCxn id="95" idx="1"/>
          </p:cNvCxnSpPr>
          <p:nvPr/>
        </p:nvCxnSpPr>
        <p:spPr>
          <a:xfrm flipV="1">
            <a:off x="1941910" y="4812997"/>
            <a:ext cx="610817" cy="4322"/>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84" name="TextBox 7183">
                <a:extLst>
                  <a:ext uri="{FF2B5EF4-FFF2-40B4-BE49-F238E27FC236}">
                    <a16:creationId xmlns:a16="http://schemas.microsoft.com/office/drawing/2014/main" id="{CAADF971-5749-4B3F-85D0-AA396DFCBF7F}"/>
                  </a:ext>
                </a:extLst>
              </p:cNvPr>
              <p:cNvSpPr txBox="1"/>
              <p:nvPr/>
            </p:nvSpPr>
            <p:spPr>
              <a:xfrm>
                <a:off x="3844188" y="5001985"/>
                <a:ext cx="450764"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7184" name="TextBox 7183">
                <a:extLst>
                  <a:ext uri="{FF2B5EF4-FFF2-40B4-BE49-F238E27FC236}">
                    <a16:creationId xmlns:a16="http://schemas.microsoft.com/office/drawing/2014/main" id="{CAADF971-5749-4B3F-85D0-AA396DFCBF7F}"/>
                  </a:ext>
                </a:extLst>
              </p:cNvPr>
              <p:cNvSpPr txBox="1">
                <a:spLocks noRot="1" noChangeAspect="1" noMove="1" noResize="1" noEditPoints="1" noAdjustHandles="1" noChangeArrowheads="1" noChangeShapeType="1" noTextEdit="1"/>
              </p:cNvSpPr>
              <p:nvPr/>
            </p:nvSpPr>
            <p:spPr>
              <a:xfrm>
                <a:off x="3844188" y="5001985"/>
                <a:ext cx="450764" cy="461665"/>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08B313F7-76D7-4312-A211-8057F9C20355}"/>
                  </a:ext>
                </a:extLst>
              </p:cNvPr>
              <p:cNvSpPr txBox="1"/>
              <p:nvPr/>
            </p:nvSpPr>
            <p:spPr>
              <a:xfrm>
                <a:off x="1602703" y="4868741"/>
                <a:ext cx="383438" cy="369332"/>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ko-KR" altLang="en-US" sz="1800" i="1" smtClean="0">
                          <a:solidFill>
                            <a:schemeClr val="tx1"/>
                          </a:solidFill>
                          <a:latin typeface="Cambria Math" panose="02040503050406030204" pitchFamily="18" charset="0"/>
                        </a:rPr>
                        <m:t>⋮</m:t>
                      </m:r>
                    </m:oMath>
                  </m:oMathPara>
                </a14:m>
                <a:endParaRPr lang="ko-KR" altLang="en-US" sz="1800">
                  <a:solidFill>
                    <a:schemeClr val="tx1"/>
                  </a:solidFill>
                  <a:latin typeface="Consolas" panose="020B0609020204030204" pitchFamily="49" charset="0"/>
                </a:endParaRPr>
              </a:p>
            </p:txBody>
          </p:sp>
        </mc:Choice>
        <mc:Fallback xmlns="">
          <p:sp>
            <p:nvSpPr>
              <p:cNvPr id="137" name="TextBox 136">
                <a:extLst>
                  <a:ext uri="{FF2B5EF4-FFF2-40B4-BE49-F238E27FC236}">
                    <a16:creationId xmlns:a16="http://schemas.microsoft.com/office/drawing/2014/main" id="{08B313F7-76D7-4312-A211-8057F9C20355}"/>
                  </a:ext>
                </a:extLst>
              </p:cNvPr>
              <p:cNvSpPr txBox="1">
                <a:spLocks noRot="1" noChangeAspect="1" noMove="1" noResize="1" noEditPoints="1" noAdjustHandles="1" noChangeArrowheads="1" noChangeShapeType="1" noTextEdit="1"/>
              </p:cNvSpPr>
              <p:nvPr/>
            </p:nvSpPr>
            <p:spPr>
              <a:xfrm>
                <a:off x="1602703" y="4868741"/>
                <a:ext cx="383438" cy="369332"/>
              </a:xfrm>
              <a:prstGeom prst="rect">
                <a:avLst/>
              </a:prstGeom>
              <a:blipFill>
                <a:blip r:embed="rId4"/>
                <a:stretch>
                  <a:fillRect/>
                </a:stretch>
              </a:blipFill>
            </p:spPr>
            <p:txBody>
              <a:bodyPr/>
              <a:lstStyle/>
              <a:p>
                <a:r>
                  <a:rPr lang="ko-KR" altLang="en-US">
                    <a:noFill/>
                  </a:rPr>
                  <a:t> </a:t>
                </a:r>
              </a:p>
            </p:txBody>
          </p:sp>
        </mc:Fallback>
      </mc:AlternateContent>
      <p:sp>
        <p:nvSpPr>
          <p:cNvPr id="7185" name="오른쪽 중괄호 7184">
            <a:extLst>
              <a:ext uri="{FF2B5EF4-FFF2-40B4-BE49-F238E27FC236}">
                <a16:creationId xmlns:a16="http://schemas.microsoft.com/office/drawing/2014/main" id="{C6C131AB-62A4-40F7-81EC-1FB5307575E1}"/>
              </a:ext>
            </a:extLst>
          </p:cNvPr>
          <p:cNvSpPr/>
          <p:nvPr/>
        </p:nvSpPr>
        <p:spPr>
          <a:xfrm>
            <a:off x="5697571" y="2535842"/>
            <a:ext cx="135669" cy="3097703"/>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7186" name="TextBox 7185">
            <a:extLst>
              <a:ext uri="{FF2B5EF4-FFF2-40B4-BE49-F238E27FC236}">
                <a16:creationId xmlns:a16="http://schemas.microsoft.com/office/drawing/2014/main" id="{465A98DF-96CC-4E38-AA57-BB312266B477}"/>
              </a:ext>
            </a:extLst>
          </p:cNvPr>
          <p:cNvSpPr txBox="1"/>
          <p:nvPr/>
        </p:nvSpPr>
        <p:spPr>
          <a:xfrm>
            <a:off x="5847698" y="3885298"/>
            <a:ext cx="85792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48,000</a:t>
            </a:r>
            <a:endParaRPr lang="ko-KR" altLang="en-US">
              <a:solidFill>
                <a:schemeClr val="tx1"/>
              </a:solidFill>
              <a:latin typeface="Consolas" panose="020B0609020204030204" pitchFamily="49" charset="0"/>
            </a:endParaRPr>
          </a:p>
        </p:txBody>
      </p:sp>
      <p:sp>
        <p:nvSpPr>
          <p:cNvPr id="140" name="오른쪽 중괄호 139">
            <a:extLst>
              <a:ext uri="{FF2B5EF4-FFF2-40B4-BE49-F238E27FC236}">
                <a16:creationId xmlns:a16="http://schemas.microsoft.com/office/drawing/2014/main" id="{A35E5BE2-B8E6-48E4-B390-A967EC26BA9D}"/>
              </a:ext>
            </a:extLst>
          </p:cNvPr>
          <p:cNvSpPr/>
          <p:nvPr/>
        </p:nvSpPr>
        <p:spPr>
          <a:xfrm rot="16200000">
            <a:off x="3998469" y="898366"/>
            <a:ext cx="142201" cy="3033686"/>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41" name="TextBox 140">
            <a:extLst>
              <a:ext uri="{FF2B5EF4-FFF2-40B4-BE49-F238E27FC236}">
                <a16:creationId xmlns:a16="http://schemas.microsoft.com/office/drawing/2014/main" id="{AA10A0E6-475D-443E-AADF-C9F8464FC01C}"/>
              </a:ext>
            </a:extLst>
          </p:cNvPr>
          <p:cNvSpPr txBox="1"/>
          <p:nvPr/>
        </p:nvSpPr>
        <p:spPr>
          <a:xfrm>
            <a:off x="3865026" y="2044331"/>
            <a:ext cx="409086"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10</a:t>
            </a: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3162725477"/>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8" name="TextBox 17">
            <a:extLst>
              <a:ext uri="{FF2B5EF4-FFF2-40B4-BE49-F238E27FC236}">
                <a16:creationId xmlns:a16="http://schemas.microsoft.com/office/drawing/2014/main" id="{E46B6816-FEBC-4C0D-832E-8CB6BBCA79A8}"/>
              </a:ext>
            </a:extLst>
          </p:cNvPr>
          <p:cNvSpPr txBox="1"/>
          <p:nvPr/>
        </p:nvSpPr>
        <p:spPr>
          <a:xfrm>
            <a:off x="723892" y="1528664"/>
            <a:ext cx="2385589"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타깃을 원</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핫 인코딩으로 변환</a:t>
            </a:r>
          </a:p>
        </p:txBody>
      </p:sp>
      <p:sp>
        <p:nvSpPr>
          <p:cNvPr id="15" name="TextBox 14">
            <a:extLst>
              <a:ext uri="{FF2B5EF4-FFF2-40B4-BE49-F238E27FC236}">
                <a16:creationId xmlns:a16="http://schemas.microsoft.com/office/drawing/2014/main" id="{A52AC68B-9EAF-4FA1-9C25-F44E9C4DC579}"/>
              </a:ext>
            </a:extLst>
          </p:cNvPr>
          <p:cNvSpPr txBox="1"/>
          <p:nvPr/>
        </p:nvSpPr>
        <p:spPr>
          <a:xfrm>
            <a:off x="450623" y="925750"/>
            <a:ext cx="5246949" cy="369332"/>
          </a:xfrm>
          <a:prstGeom prst="rect">
            <a:avLst/>
          </a:prstGeom>
          <a:noFill/>
        </p:spPr>
        <p:txBody>
          <a:bodyPr wrap="none" rtlCol="0">
            <a:spAutoFit/>
          </a:bodyPr>
          <a:lstStyle/>
          <a:p>
            <a:pPr lvl="0">
              <a:defRPr/>
            </a:pPr>
            <a:r>
              <a:rPr lang="ko-KR" altLang="en-US" sz="1800">
                <a:solidFill>
                  <a:srgbClr val="000000"/>
                </a:solidFill>
                <a:latin typeface="고도 M" panose="02000503000000020004" pitchFamily="2" charset="-127"/>
                <a:ea typeface="고도 M" panose="02000503000000020004" pitchFamily="2" charset="-127"/>
              </a:rPr>
              <a:t>타깃 데이터를 준비하고 다중 분류 신경망을 훈련한다</a:t>
            </a:r>
            <a:r>
              <a:rPr lang="en-US" altLang="ko-KR" sz="1800">
                <a:solidFill>
                  <a:srgbClr val="000000"/>
                </a:solidFill>
                <a:latin typeface="고도 M" panose="02000503000000020004" pitchFamily="2" charset="-127"/>
                <a:ea typeface="고도 M" panose="02000503000000020004" pitchFamily="2" charset="-127"/>
              </a:rPr>
              <a:t>.</a:t>
            </a:r>
            <a:endParaRPr lang="ko-KR" altLang="en-US" sz="1800">
              <a:solidFill>
                <a:srgbClr val="000000"/>
              </a:solidFill>
              <a:latin typeface="고도 M" panose="02000503000000020004" pitchFamily="2" charset="-127"/>
              <a:ea typeface="고도 M" panose="02000503000000020004" pitchFamily="2" charset="-127"/>
            </a:endParaRPr>
          </a:p>
        </p:txBody>
      </p:sp>
      <p:sp>
        <p:nvSpPr>
          <p:cNvPr id="2" name="직사각형 1">
            <a:extLst>
              <a:ext uri="{FF2B5EF4-FFF2-40B4-BE49-F238E27FC236}">
                <a16:creationId xmlns:a16="http://schemas.microsoft.com/office/drawing/2014/main" id="{36D3134A-1F85-4E7D-9173-B3C2ABC49C25}"/>
              </a:ext>
            </a:extLst>
          </p:cNvPr>
          <p:cNvSpPr/>
          <p:nvPr/>
        </p:nvSpPr>
        <p:spPr>
          <a:xfrm>
            <a:off x="2552727" y="253773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5DA518B3-AD34-4916-ACAD-664E2D65E9B8}"/>
              </a:ext>
            </a:extLst>
          </p:cNvPr>
          <p:cNvSpPr/>
          <p:nvPr/>
        </p:nvSpPr>
        <p:spPr>
          <a:xfrm>
            <a:off x="2552727" y="284110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F84B1F43-6649-40AD-B603-338F8D5742C4}"/>
              </a:ext>
            </a:extLst>
          </p:cNvPr>
          <p:cNvSpPr/>
          <p:nvPr/>
        </p:nvSpPr>
        <p:spPr>
          <a:xfrm>
            <a:off x="2552727" y="314446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F726F3E1-6396-4691-99A6-CB3599DEF48A}"/>
              </a:ext>
            </a:extLst>
          </p:cNvPr>
          <p:cNvSpPr/>
          <p:nvPr/>
        </p:nvSpPr>
        <p:spPr>
          <a:xfrm>
            <a:off x="2552727" y="344783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31FE1731-C94E-460C-A778-DDE15349F818}"/>
              </a:ext>
            </a:extLst>
          </p:cNvPr>
          <p:cNvSpPr/>
          <p:nvPr/>
        </p:nvSpPr>
        <p:spPr>
          <a:xfrm>
            <a:off x="2552727" y="375120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B7E5F323-F473-4FFE-9B1F-8CFDE723804E}"/>
              </a:ext>
            </a:extLst>
          </p:cNvPr>
          <p:cNvSpPr/>
          <p:nvPr/>
        </p:nvSpPr>
        <p:spPr>
          <a:xfrm>
            <a:off x="2552727" y="405457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A9558345-A43C-438F-9720-B0B36CFC6C26}"/>
              </a:ext>
            </a:extLst>
          </p:cNvPr>
          <p:cNvSpPr/>
          <p:nvPr/>
        </p:nvSpPr>
        <p:spPr>
          <a:xfrm>
            <a:off x="2552727" y="435794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13E8F2E5-FC53-4B4D-8AC9-9AE1CA39676F}"/>
              </a:ext>
            </a:extLst>
          </p:cNvPr>
          <p:cNvSpPr/>
          <p:nvPr/>
        </p:nvSpPr>
        <p:spPr>
          <a:xfrm>
            <a:off x="2552727" y="466131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6" name="직선 화살표 연결선 15">
            <a:extLst>
              <a:ext uri="{FF2B5EF4-FFF2-40B4-BE49-F238E27FC236}">
                <a16:creationId xmlns:a16="http://schemas.microsoft.com/office/drawing/2014/main" id="{CC2FB1DE-62C9-43E7-8883-A5B5BE8BF1B5}"/>
              </a:ext>
            </a:extLst>
          </p:cNvPr>
          <p:cNvCxnSpPr>
            <a:cxnSpLocks/>
            <a:stCxn id="3" idx="6"/>
            <a:endCxn id="2" idx="1"/>
          </p:cNvCxnSpPr>
          <p:nvPr/>
        </p:nvCxnSpPr>
        <p:spPr>
          <a:xfrm>
            <a:off x="1653949" y="2689388"/>
            <a:ext cx="898778" cy="29"/>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5" name="직선 화살표 연결선 114">
            <a:extLst>
              <a:ext uri="{FF2B5EF4-FFF2-40B4-BE49-F238E27FC236}">
                <a16:creationId xmlns:a16="http://schemas.microsoft.com/office/drawing/2014/main" id="{9578663F-E124-4B60-B20A-73A4737C8B7A}"/>
              </a:ext>
            </a:extLst>
          </p:cNvPr>
          <p:cNvCxnSpPr>
            <a:cxnSpLocks/>
            <a:stCxn id="131" idx="6"/>
            <a:endCxn id="29" idx="1"/>
          </p:cNvCxnSpPr>
          <p:nvPr/>
        </p:nvCxnSpPr>
        <p:spPr>
          <a:xfrm>
            <a:off x="1653949" y="2992757"/>
            <a:ext cx="898778" cy="29"/>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8" name="직선 화살표 연결선 117">
            <a:extLst>
              <a:ext uri="{FF2B5EF4-FFF2-40B4-BE49-F238E27FC236}">
                <a16:creationId xmlns:a16="http://schemas.microsoft.com/office/drawing/2014/main" id="{356F1270-082A-4618-BF37-6BCD22287240}"/>
              </a:ext>
            </a:extLst>
          </p:cNvPr>
          <p:cNvCxnSpPr>
            <a:cxnSpLocks/>
            <a:stCxn id="132" idx="6"/>
            <a:endCxn id="40" idx="1"/>
          </p:cNvCxnSpPr>
          <p:nvPr/>
        </p:nvCxnSpPr>
        <p:spPr>
          <a:xfrm>
            <a:off x="1653949" y="3296126"/>
            <a:ext cx="898778" cy="28"/>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1" name="직선 화살표 연결선 120">
            <a:extLst>
              <a:ext uri="{FF2B5EF4-FFF2-40B4-BE49-F238E27FC236}">
                <a16:creationId xmlns:a16="http://schemas.microsoft.com/office/drawing/2014/main" id="{F4E7C4F5-A457-4EF2-BB2E-57956825C4F8}"/>
              </a:ext>
            </a:extLst>
          </p:cNvPr>
          <p:cNvCxnSpPr>
            <a:cxnSpLocks/>
            <a:stCxn id="134" idx="6"/>
            <a:endCxn id="51" idx="1"/>
          </p:cNvCxnSpPr>
          <p:nvPr/>
        </p:nvCxnSpPr>
        <p:spPr>
          <a:xfrm>
            <a:off x="1653949" y="3599495"/>
            <a:ext cx="898778" cy="28"/>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4" name="직선 화살표 연결선 123">
            <a:extLst>
              <a:ext uri="{FF2B5EF4-FFF2-40B4-BE49-F238E27FC236}">
                <a16:creationId xmlns:a16="http://schemas.microsoft.com/office/drawing/2014/main" id="{78461238-C3D2-47A4-B683-A71280C85429}"/>
              </a:ext>
            </a:extLst>
          </p:cNvPr>
          <p:cNvCxnSpPr>
            <a:cxnSpLocks/>
            <a:stCxn id="135" idx="6"/>
            <a:endCxn id="62" idx="1"/>
          </p:cNvCxnSpPr>
          <p:nvPr/>
        </p:nvCxnSpPr>
        <p:spPr>
          <a:xfrm>
            <a:off x="1653949" y="3902864"/>
            <a:ext cx="898778" cy="28"/>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7" name="직선 화살표 연결선 126">
            <a:extLst>
              <a:ext uri="{FF2B5EF4-FFF2-40B4-BE49-F238E27FC236}">
                <a16:creationId xmlns:a16="http://schemas.microsoft.com/office/drawing/2014/main" id="{2A308BAE-FA0C-4102-B6CF-CC7154599030}"/>
              </a:ext>
            </a:extLst>
          </p:cNvPr>
          <p:cNvCxnSpPr>
            <a:cxnSpLocks/>
            <a:stCxn id="136" idx="6"/>
            <a:endCxn id="73" idx="1"/>
          </p:cNvCxnSpPr>
          <p:nvPr/>
        </p:nvCxnSpPr>
        <p:spPr>
          <a:xfrm>
            <a:off x="1653949" y="4206233"/>
            <a:ext cx="898778" cy="27"/>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30" name="직선 화살표 연결선 129">
            <a:extLst>
              <a:ext uri="{FF2B5EF4-FFF2-40B4-BE49-F238E27FC236}">
                <a16:creationId xmlns:a16="http://schemas.microsoft.com/office/drawing/2014/main" id="{D64EC5A1-AE5F-4347-8070-236D254B84A9}"/>
              </a:ext>
            </a:extLst>
          </p:cNvPr>
          <p:cNvCxnSpPr>
            <a:cxnSpLocks/>
            <a:stCxn id="138" idx="6"/>
            <a:endCxn id="84" idx="1"/>
          </p:cNvCxnSpPr>
          <p:nvPr/>
        </p:nvCxnSpPr>
        <p:spPr>
          <a:xfrm>
            <a:off x="1653949" y="4509602"/>
            <a:ext cx="898778" cy="27"/>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33" name="직선 화살표 연결선 132">
            <a:extLst>
              <a:ext uri="{FF2B5EF4-FFF2-40B4-BE49-F238E27FC236}">
                <a16:creationId xmlns:a16="http://schemas.microsoft.com/office/drawing/2014/main" id="{1954E165-CAA7-4A8A-8D8D-E268A54FF1D1}"/>
              </a:ext>
            </a:extLst>
          </p:cNvPr>
          <p:cNvCxnSpPr>
            <a:cxnSpLocks/>
            <a:stCxn id="139" idx="6"/>
            <a:endCxn id="95" idx="1"/>
          </p:cNvCxnSpPr>
          <p:nvPr/>
        </p:nvCxnSpPr>
        <p:spPr>
          <a:xfrm>
            <a:off x="1653949" y="4812971"/>
            <a:ext cx="898778" cy="26"/>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13" name="직사각형 112">
            <a:extLst>
              <a:ext uri="{FF2B5EF4-FFF2-40B4-BE49-F238E27FC236}">
                <a16:creationId xmlns:a16="http://schemas.microsoft.com/office/drawing/2014/main" id="{6418FBAB-D2A8-4CC1-B66B-89B666C83E09}"/>
              </a:ext>
            </a:extLst>
          </p:cNvPr>
          <p:cNvSpPr/>
          <p:nvPr/>
        </p:nvSpPr>
        <p:spPr>
          <a:xfrm>
            <a:off x="2552727" y="496144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57FCC896-082E-4D83-A26F-ABBF3CD407A7}"/>
              </a:ext>
            </a:extLst>
          </p:cNvPr>
          <p:cNvSpPr/>
          <p:nvPr/>
        </p:nvSpPr>
        <p:spPr>
          <a:xfrm>
            <a:off x="2552727" y="526158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 name="타원 2">
            <a:extLst>
              <a:ext uri="{FF2B5EF4-FFF2-40B4-BE49-F238E27FC236}">
                <a16:creationId xmlns:a16="http://schemas.microsoft.com/office/drawing/2014/main" id="{229A12C6-E48D-43D5-9E98-C8C15D3ECCB1}"/>
              </a:ext>
            </a:extLst>
          </p:cNvPr>
          <p:cNvSpPr/>
          <p:nvPr/>
        </p:nvSpPr>
        <p:spPr>
          <a:xfrm>
            <a:off x="1350580" y="2537703"/>
            <a:ext cx="303369" cy="3033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 name="타원 130">
            <a:extLst>
              <a:ext uri="{FF2B5EF4-FFF2-40B4-BE49-F238E27FC236}">
                <a16:creationId xmlns:a16="http://schemas.microsoft.com/office/drawing/2014/main" id="{D6713551-32FB-4FEF-B79A-96A65E7BE8BB}"/>
              </a:ext>
            </a:extLst>
          </p:cNvPr>
          <p:cNvSpPr/>
          <p:nvPr/>
        </p:nvSpPr>
        <p:spPr>
          <a:xfrm>
            <a:off x="1350580" y="2841072"/>
            <a:ext cx="303369" cy="3033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 name="타원 131">
            <a:extLst>
              <a:ext uri="{FF2B5EF4-FFF2-40B4-BE49-F238E27FC236}">
                <a16:creationId xmlns:a16="http://schemas.microsoft.com/office/drawing/2014/main" id="{3BE01124-97C6-408B-A28F-FD2B9BFAFD22}"/>
              </a:ext>
            </a:extLst>
          </p:cNvPr>
          <p:cNvSpPr/>
          <p:nvPr/>
        </p:nvSpPr>
        <p:spPr>
          <a:xfrm>
            <a:off x="1350580" y="3144441"/>
            <a:ext cx="303369" cy="3033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 name="타원 133">
            <a:extLst>
              <a:ext uri="{FF2B5EF4-FFF2-40B4-BE49-F238E27FC236}">
                <a16:creationId xmlns:a16="http://schemas.microsoft.com/office/drawing/2014/main" id="{0945E3A6-1E1D-4E1B-9321-DC86CA2584BD}"/>
              </a:ext>
            </a:extLst>
          </p:cNvPr>
          <p:cNvSpPr/>
          <p:nvPr/>
        </p:nvSpPr>
        <p:spPr>
          <a:xfrm>
            <a:off x="1350580" y="3447810"/>
            <a:ext cx="303369" cy="3033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 name="타원 134">
            <a:extLst>
              <a:ext uri="{FF2B5EF4-FFF2-40B4-BE49-F238E27FC236}">
                <a16:creationId xmlns:a16="http://schemas.microsoft.com/office/drawing/2014/main" id="{42A80F98-1CA8-4007-B645-80D5F994E16A}"/>
              </a:ext>
            </a:extLst>
          </p:cNvPr>
          <p:cNvSpPr/>
          <p:nvPr/>
        </p:nvSpPr>
        <p:spPr>
          <a:xfrm>
            <a:off x="1350580" y="3751179"/>
            <a:ext cx="303369" cy="3033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 name="타원 135">
            <a:extLst>
              <a:ext uri="{FF2B5EF4-FFF2-40B4-BE49-F238E27FC236}">
                <a16:creationId xmlns:a16="http://schemas.microsoft.com/office/drawing/2014/main" id="{274467D4-137F-4D70-87CE-50647F1210A8}"/>
              </a:ext>
            </a:extLst>
          </p:cNvPr>
          <p:cNvSpPr/>
          <p:nvPr/>
        </p:nvSpPr>
        <p:spPr>
          <a:xfrm>
            <a:off x="1350580" y="4054548"/>
            <a:ext cx="303369" cy="3033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 name="타원 137">
            <a:extLst>
              <a:ext uri="{FF2B5EF4-FFF2-40B4-BE49-F238E27FC236}">
                <a16:creationId xmlns:a16="http://schemas.microsoft.com/office/drawing/2014/main" id="{7544BF89-45F7-4287-A321-6FD1E6A14B63}"/>
              </a:ext>
            </a:extLst>
          </p:cNvPr>
          <p:cNvSpPr/>
          <p:nvPr/>
        </p:nvSpPr>
        <p:spPr>
          <a:xfrm>
            <a:off x="1350580" y="4357917"/>
            <a:ext cx="303369" cy="3033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 name="타원 138">
            <a:extLst>
              <a:ext uri="{FF2B5EF4-FFF2-40B4-BE49-F238E27FC236}">
                <a16:creationId xmlns:a16="http://schemas.microsoft.com/office/drawing/2014/main" id="{34654463-77D2-4172-B74E-9DA4854866D6}"/>
              </a:ext>
            </a:extLst>
          </p:cNvPr>
          <p:cNvSpPr/>
          <p:nvPr/>
        </p:nvSpPr>
        <p:spPr>
          <a:xfrm>
            <a:off x="1350580" y="4661286"/>
            <a:ext cx="303369" cy="3033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 name="타원 141">
            <a:extLst>
              <a:ext uri="{FF2B5EF4-FFF2-40B4-BE49-F238E27FC236}">
                <a16:creationId xmlns:a16="http://schemas.microsoft.com/office/drawing/2014/main" id="{14B8EA99-52A9-42B4-AE72-BB11660E2DEF}"/>
              </a:ext>
            </a:extLst>
          </p:cNvPr>
          <p:cNvSpPr/>
          <p:nvPr/>
        </p:nvSpPr>
        <p:spPr>
          <a:xfrm>
            <a:off x="1350580" y="4964655"/>
            <a:ext cx="303369" cy="3033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 name="타원 142">
            <a:extLst>
              <a:ext uri="{FF2B5EF4-FFF2-40B4-BE49-F238E27FC236}">
                <a16:creationId xmlns:a16="http://schemas.microsoft.com/office/drawing/2014/main" id="{0CA20BBE-72B6-4A6A-8134-3C57C16A7A1B}"/>
              </a:ext>
            </a:extLst>
          </p:cNvPr>
          <p:cNvSpPr/>
          <p:nvPr/>
        </p:nvSpPr>
        <p:spPr>
          <a:xfrm>
            <a:off x="1350580" y="5268024"/>
            <a:ext cx="303369" cy="3033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44" name="직선 화살표 연결선 143">
            <a:extLst>
              <a:ext uri="{FF2B5EF4-FFF2-40B4-BE49-F238E27FC236}">
                <a16:creationId xmlns:a16="http://schemas.microsoft.com/office/drawing/2014/main" id="{7780BF39-C3D4-40A9-A44D-472A63E82072}"/>
              </a:ext>
            </a:extLst>
          </p:cNvPr>
          <p:cNvCxnSpPr>
            <a:cxnSpLocks/>
            <a:stCxn id="142" idx="6"/>
            <a:endCxn id="113" idx="1"/>
          </p:cNvCxnSpPr>
          <p:nvPr/>
        </p:nvCxnSpPr>
        <p:spPr>
          <a:xfrm flipV="1">
            <a:off x="1653949" y="5113132"/>
            <a:ext cx="898778" cy="3208"/>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45" name="직선 화살표 연결선 144">
            <a:extLst>
              <a:ext uri="{FF2B5EF4-FFF2-40B4-BE49-F238E27FC236}">
                <a16:creationId xmlns:a16="http://schemas.microsoft.com/office/drawing/2014/main" id="{B62BDF91-59E8-4F19-AABB-623858256D20}"/>
              </a:ext>
            </a:extLst>
          </p:cNvPr>
          <p:cNvCxnSpPr>
            <a:cxnSpLocks/>
            <a:stCxn id="143" idx="6"/>
            <a:endCxn id="114" idx="1"/>
          </p:cNvCxnSpPr>
          <p:nvPr/>
        </p:nvCxnSpPr>
        <p:spPr>
          <a:xfrm flipV="1">
            <a:off x="1653949" y="5413267"/>
            <a:ext cx="898778" cy="6442"/>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46" name="TextBox 145">
            <a:extLst>
              <a:ext uri="{FF2B5EF4-FFF2-40B4-BE49-F238E27FC236}">
                <a16:creationId xmlns:a16="http://schemas.microsoft.com/office/drawing/2014/main" id="{0624B9F9-54A8-4E42-90D1-A4C3C5949518}"/>
              </a:ext>
            </a:extLst>
          </p:cNvPr>
          <p:cNvSpPr txBox="1"/>
          <p:nvPr/>
        </p:nvSpPr>
        <p:spPr>
          <a:xfrm>
            <a:off x="965630" y="5624473"/>
            <a:ext cx="1061509"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출력층의 뉴런</a:t>
            </a:r>
          </a:p>
        </p:txBody>
      </p:sp>
      <p:cxnSp>
        <p:nvCxnSpPr>
          <p:cNvPr id="147" name="직선 화살표 연결선 146">
            <a:extLst>
              <a:ext uri="{FF2B5EF4-FFF2-40B4-BE49-F238E27FC236}">
                <a16:creationId xmlns:a16="http://schemas.microsoft.com/office/drawing/2014/main" id="{00E77B59-D737-42A3-9F78-83E40AA6714C}"/>
              </a:ext>
            </a:extLst>
          </p:cNvPr>
          <p:cNvCxnSpPr>
            <a:cxnSpLocks/>
          </p:cNvCxnSpPr>
          <p:nvPr/>
        </p:nvCxnSpPr>
        <p:spPr>
          <a:xfrm>
            <a:off x="2945410" y="3819106"/>
            <a:ext cx="1244251" cy="0"/>
          </a:xfrm>
          <a:prstGeom prst="straightConnector1">
            <a:avLst/>
          </a:prstGeom>
          <a:ln w="19050">
            <a:solidFill>
              <a:schemeClr val="tx1"/>
            </a:solidFill>
            <a:prstDash val="solid"/>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8" name="TextBox 147">
            <a:extLst>
              <a:ext uri="{FF2B5EF4-FFF2-40B4-BE49-F238E27FC236}">
                <a16:creationId xmlns:a16="http://schemas.microsoft.com/office/drawing/2014/main" id="{BAC9EDB0-F7E1-4041-A0CC-0A4D9C94576F}"/>
              </a:ext>
            </a:extLst>
          </p:cNvPr>
          <p:cNvSpPr txBox="1"/>
          <p:nvPr/>
        </p:nvSpPr>
        <p:spPr>
          <a:xfrm>
            <a:off x="2945410" y="3074504"/>
            <a:ext cx="1244251" cy="646331"/>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가장 큰 출려값의</a:t>
            </a:r>
            <a:endParaRPr lang="en-US" altLang="ko-KR" sz="1200">
              <a:solidFill>
                <a:srgbClr val="000000"/>
              </a:solidFill>
              <a:latin typeface="고도 M" panose="02000503000000020004" pitchFamily="2" charset="-127"/>
              <a:ea typeface="고도 M" panose="02000503000000020004" pitchFamily="2" charset="-127"/>
            </a:endParaRPr>
          </a:p>
          <a:p>
            <a:pPr lvl="0">
              <a:defRPr/>
            </a:pPr>
            <a:r>
              <a:rPr lang="ko-KR" altLang="en-US" sz="1200">
                <a:solidFill>
                  <a:srgbClr val="000000"/>
                </a:solidFill>
                <a:latin typeface="고도 M" panose="02000503000000020004" pitchFamily="2" charset="-127"/>
                <a:ea typeface="고도 M" panose="02000503000000020004" pitchFamily="2" charset="-127"/>
              </a:rPr>
              <a:t>인덱스가 타깃과</a:t>
            </a:r>
            <a:endParaRPr lang="en-US" altLang="ko-KR" sz="1200">
              <a:solidFill>
                <a:srgbClr val="000000"/>
              </a:solidFill>
              <a:latin typeface="고도 M" panose="02000503000000020004" pitchFamily="2" charset="-127"/>
              <a:ea typeface="고도 M" panose="02000503000000020004" pitchFamily="2" charset="-127"/>
            </a:endParaRPr>
          </a:p>
          <a:p>
            <a:pPr lvl="0">
              <a:defRPr/>
            </a:pPr>
            <a:r>
              <a:rPr lang="ko-KR" altLang="en-US" sz="1200">
                <a:solidFill>
                  <a:srgbClr val="000000"/>
                </a:solidFill>
                <a:latin typeface="고도 M" panose="02000503000000020004" pitchFamily="2" charset="-127"/>
                <a:ea typeface="고도 M" panose="02000503000000020004" pitchFamily="2" charset="-127"/>
              </a:rPr>
              <a:t>동일한지 비교</a:t>
            </a:r>
          </a:p>
        </p:txBody>
      </p:sp>
      <p:sp>
        <p:nvSpPr>
          <p:cNvPr id="158" name="직사각형 157">
            <a:extLst>
              <a:ext uri="{FF2B5EF4-FFF2-40B4-BE49-F238E27FC236}">
                <a16:creationId xmlns:a16="http://schemas.microsoft.com/office/drawing/2014/main" id="{6A600A7D-F2BB-40DC-9921-18679BC83D03}"/>
              </a:ext>
            </a:extLst>
          </p:cNvPr>
          <p:cNvSpPr/>
          <p:nvPr/>
        </p:nvSpPr>
        <p:spPr>
          <a:xfrm>
            <a:off x="4302703" y="253170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AEC0B9A3-CE67-4B3B-9F84-7529EDAF5136}"/>
              </a:ext>
            </a:extLst>
          </p:cNvPr>
          <p:cNvSpPr/>
          <p:nvPr/>
        </p:nvSpPr>
        <p:spPr>
          <a:xfrm>
            <a:off x="4302703" y="283507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370555AB-5FE9-47EC-BC3C-CFEFEFCD5D24}"/>
              </a:ext>
            </a:extLst>
          </p:cNvPr>
          <p:cNvSpPr/>
          <p:nvPr/>
        </p:nvSpPr>
        <p:spPr>
          <a:xfrm>
            <a:off x="4302703" y="3138446"/>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5785AE4A-0035-4B62-A4A2-83E3390B848E}"/>
              </a:ext>
            </a:extLst>
          </p:cNvPr>
          <p:cNvSpPr/>
          <p:nvPr/>
        </p:nvSpPr>
        <p:spPr>
          <a:xfrm>
            <a:off x="4302703" y="344181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7A6BE5C4-DC1E-4314-9A6E-89552FD45466}"/>
              </a:ext>
            </a:extLst>
          </p:cNvPr>
          <p:cNvSpPr/>
          <p:nvPr/>
        </p:nvSpPr>
        <p:spPr>
          <a:xfrm>
            <a:off x="4302703" y="374518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7B663612-DFEF-4B87-A6B8-C58686E9795F}"/>
              </a:ext>
            </a:extLst>
          </p:cNvPr>
          <p:cNvSpPr/>
          <p:nvPr/>
        </p:nvSpPr>
        <p:spPr>
          <a:xfrm>
            <a:off x="4302703" y="404855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4" name="직사각형 163">
            <a:extLst>
              <a:ext uri="{FF2B5EF4-FFF2-40B4-BE49-F238E27FC236}">
                <a16:creationId xmlns:a16="http://schemas.microsoft.com/office/drawing/2014/main" id="{1F2F8B3F-0FC6-41E8-9E05-79E131A65332}"/>
              </a:ext>
            </a:extLst>
          </p:cNvPr>
          <p:cNvSpPr/>
          <p:nvPr/>
        </p:nvSpPr>
        <p:spPr>
          <a:xfrm>
            <a:off x="4302703" y="435192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C59AFBC0-B2DE-4598-8186-A97A5C87B536}"/>
              </a:ext>
            </a:extLst>
          </p:cNvPr>
          <p:cNvSpPr/>
          <p:nvPr/>
        </p:nvSpPr>
        <p:spPr>
          <a:xfrm>
            <a:off x="4302703" y="465528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393BEC0D-FEAE-4D88-86B6-72ACAA9DDF7C}"/>
              </a:ext>
            </a:extLst>
          </p:cNvPr>
          <p:cNvSpPr/>
          <p:nvPr/>
        </p:nvSpPr>
        <p:spPr>
          <a:xfrm>
            <a:off x="4302703" y="495542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7" name="직사각형 166">
            <a:extLst>
              <a:ext uri="{FF2B5EF4-FFF2-40B4-BE49-F238E27FC236}">
                <a16:creationId xmlns:a16="http://schemas.microsoft.com/office/drawing/2014/main" id="{D0748A3C-A10F-4B78-BB1D-5785FA5F7E0D}"/>
              </a:ext>
            </a:extLst>
          </p:cNvPr>
          <p:cNvSpPr/>
          <p:nvPr/>
        </p:nvSpPr>
        <p:spPr>
          <a:xfrm>
            <a:off x="4302703" y="525555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8" name="TextBox 167">
            <a:extLst>
              <a:ext uri="{FF2B5EF4-FFF2-40B4-BE49-F238E27FC236}">
                <a16:creationId xmlns:a16="http://schemas.microsoft.com/office/drawing/2014/main" id="{A6EBA185-E1E0-4AE3-A1DB-08745D9894E9}"/>
              </a:ext>
            </a:extLst>
          </p:cNvPr>
          <p:cNvSpPr txBox="1"/>
          <p:nvPr/>
        </p:nvSpPr>
        <p:spPr>
          <a:xfrm>
            <a:off x="4636063" y="4365105"/>
            <a:ext cx="540533"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a:t>
            </a:r>
            <a:r>
              <a:rPr lang="ko-KR" altLang="en-US" sz="1200">
                <a:solidFill>
                  <a:srgbClr val="000000"/>
                </a:solidFill>
                <a:latin typeface="고도 M" panose="02000503000000020004" pitchFamily="2" charset="-127"/>
                <a:ea typeface="고도 M" panose="02000503000000020004" pitchFamily="2" charset="-127"/>
              </a:rPr>
              <a:t>셔츠</a:t>
            </a:r>
            <a:r>
              <a:rPr lang="en-US" altLang="ko-KR" sz="1200">
                <a:solidFill>
                  <a:srgbClr val="000000"/>
                </a:solidFill>
                <a:latin typeface="고도 M" panose="02000503000000020004" pitchFamily="2" charset="-127"/>
                <a:ea typeface="고도 M" panose="02000503000000020004" pitchFamily="2" charset="-127"/>
              </a:rPr>
              <a:t>'</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169" name="TextBox 168">
            <a:extLst>
              <a:ext uri="{FF2B5EF4-FFF2-40B4-BE49-F238E27FC236}">
                <a16:creationId xmlns:a16="http://schemas.microsoft.com/office/drawing/2014/main" id="{3471531F-92A2-47E9-99A5-2073C1CFAC4C}"/>
              </a:ext>
            </a:extLst>
          </p:cNvPr>
          <p:cNvSpPr txBox="1"/>
          <p:nvPr/>
        </p:nvSpPr>
        <p:spPr>
          <a:xfrm>
            <a:off x="4812416" y="2038946"/>
            <a:ext cx="1463862" cy="461665"/>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레이블 </a:t>
            </a:r>
            <a:r>
              <a:rPr lang="en-US" altLang="ko-KR" sz="1200">
                <a:solidFill>
                  <a:srgbClr val="000000"/>
                </a:solidFill>
                <a:latin typeface="고도 M" panose="02000503000000020004" pitchFamily="2" charset="-127"/>
                <a:ea typeface="고도 M" panose="02000503000000020004" pitchFamily="2" charset="-127"/>
              </a:rPr>
              <a:t>b</a:t>
            </a:r>
            <a:r>
              <a:rPr lang="ko-KR" altLang="en-US" sz="1200">
                <a:solidFill>
                  <a:srgbClr val="000000"/>
                </a:solidFill>
                <a:latin typeface="고도 M" panose="02000503000000020004" pitchFamily="2" charset="-127"/>
                <a:ea typeface="고도 M" panose="02000503000000020004" pitchFamily="2" charset="-127"/>
              </a:rPr>
              <a:t>를</a:t>
            </a:r>
            <a:endParaRPr lang="en-US" altLang="ko-KR" sz="1200">
              <a:solidFill>
                <a:srgbClr val="000000"/>
              </a:solidFill>
              <a:latin typeface="고도 M" panose="02000503000000020004" pitchFamily="2" charset="-127"/>
              <a:ea typeface="고도 M" panose="02000503000000020004" pitchFamily="2" charset="-127"/>
            </a:endParaRPr>
          </a:p>
          <a:p>
            <a:pPr lvl="0">
              <a:defRPr/>
            </a:pPr>
            <a:r>
              <a:rPr lang="ko-KR" altLang="en-US" sz="1200">
                <a:solidFill>
                  <a:srgbClr val="000000"/>
                </a:solidFill>
                <a:latin typeface="고도 M" panose="02000503000000020004" pitchFamily="2" charset="-127"/>
                <a:ea typeface="고도 M" panose="02000503000000020004" pitchFamily="2" charset="-127"/>
              </a:rPr>
              <a:t>원</a:t>
            </a:r>
            <a:r>
              <a:rPr lang="en-US" altLang="ko-KR" sz="1200">
                <a:solidFill>
                  <a:srgbClr val="000000"/>
                </a:solidFill>
                <a:latin typeface="고도 M" panose="02000503000000020004" pitchFamily="2" charset="-127"/>
                <a:ea typeface="고도 M" panose="02000503000000020004" pitchFamily="2" charset="-127"/>
              </a:rPr>
              <a:t>-</a:t>
            </a:r>
            <a:r>
              <a:rPr lang="ko-KR" altLang="en-US" sz="1200">
                <a:solidFill>
                  <a:srgbClr val="000000"/>
                </a:solidFill>
                <a:latin typeface="고도 M" panose="02000503000000020004" pitchFamily="2" charset="-127"/>
                <a:ea typeface="고도 M" panose="02000503000000020004" pitchFamily="2" charset="-127"/>
              </a:rPr>
              <a:t>핫 인코딩한 배열</a:t>
            </a:r>
          </a:p>
        </p:txBody>
      </p:sp>
      <p:cxnSp>
        <p:nvCxnSpPr>
          <p:cNvPr id="7182" name="연결선: 구부러짐 7181">
            <a:extLst>
              <a:ext uri="{FF2B5EF4-FFF2-40B4-BE49-F238E27FC236}">
                <a16:creationId xmlns:a16="http://schemas.microsoft.com/office/drawing/2014/main" id="{75379CB2-7957-4DF7-B971-0A78EBD0672F}"/>
              </a:ext>
            </a:extLst>
          </p:cNvPr>
          <p:cNvCxnSpPr>
            <a:stCxn id="169" idx="1"/>
            <a:endCxn id="158" idx="0"/>
          </p:cNvCxnSpPr>
          <p:nvPr/>
        </p:nvCxnSpPr>
        <p:spPr>
          <a:xfrm rot="10800000" flipV="1">
            <a:off x="4454388" y="2269779"/>
            <a:ext cx="358028" cy="261930"/>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35603931"/>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8" name="TextBox 17">
            <a:extLst>
              <a:ext uri="{FF2B5EF4-FFF2-40B4-BE49-F238E27FC236}">
                <a16:creationId xmlns:a16="http://schemas.microsoft.com/office/drawing/2014/main" id="{E46B6816-FEBC-4C0D-832E-8CB6BBCA79A8}"/>
              </a:ext>
            </a:extLst>
          </p:cNvPr>
          <p:cNvSpPr txBox="1"/>
          <p:nvPr/>
        </p:nvSpPr>
        <p:spPr>
          <a:xfrm>
            <a:off x="723892" y="1286925"/>
            <a:ext cx="3821495" cy="307777"/>
          </a:xfrm>
          <a:prstGeom prst="rect">
            <a:avLst/>
          </a:prstGeom>
          <a:noFill/>
        </p:spPr>
        <p:txBody>
          <a:bodyPr wrap="none" rtlCol="0">
            <a:spAutoFit/>
          </a:bodyPr>
          <a:lstStyle/>
          <a:p>
            <a:pPr lvl="0">
              <a:defRPr/>
            </a:pPr>
            <a:r>
              <a:rPr lang="en-US" altLang="ko-KR" sz="1400" err="1">
                <a:solidFill>
                  <a:srgbClr val="000000"/>
                </a:solidFill>
                <a:latin typeface="고도 M" panose="02000503000000020004" pitchFamily="2" charset="-127"/>
                <a:ea typeface="고도 M" panose="02000503000000020004" pitchFamily="2" charset="-127"/>
              </a:rPr>
              <a:t>to_categorical</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 사용해 원</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핫 인코딩하기</a:t>
            </a:r>
            <a:r>
              <a:rPr lang="en-US" altLang="ko-KR" sz="1400">
                <a:solidFill>
                  <a:srgbClr val="000000"/>
                </a:solidFill>
                <a:latin typeface="고도 M" panose="02000503000000020004" pitchFamily="2" charset="-127"/>
                <a:ea typeface="고도 M" panose="02000503000000020004" pitchFamily="2" charset="-127"/>
              </a:rPr>
              <a:t> </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3" name="직사각형 12">
            <a:extLst>
              <a:ext uri="{FF2B5EF4-FFF2-40B4-BE49-F238E27FC236}">
                <a16:creationId xmlns:a16="http://schemas.microsoft.com/office/drawing/2014/main" id="{DDCB77FA-C2F5-4FB8-ADBF-96CF07917473}"/>
              </a:ext>
            </a:extLst>
          </p:cNvPr>
          <p:cNvSpPr/>
          <p:nvPr/>
        </p:nvSpPr>
        <p:spPr>
          <a:xfrm>
            <a:off x="755423" y="1632959"/>
            <a:ext cx="8930142"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tf.keras.utils.to_categorical([0, 1, 3])</a:t>
            </a:r>
          </a:p>
        </p:txBody>
      </p:sp>
      <p:sp>
        <p:nvSpPr>
          <p:cNvPr id="20" name="TextBox 19">
            <a:extLst>
              <a:ext uri="{FF2B5EF4-FFF2-40B4-BE49-F238E27FC236}">
                <a16:creationId xmlns:a16="http://schemas.microsoft.com/office/drawing/2014/main" id="{68734573-A96D-46A0-8049-D1898F2C2556}"/>
              </a:ext>
            </a:extLst>
          </p:cNvPr>
          <p:cNvSpPr txBox="1"/>
          <p:nvPr/>
        </p:nvSpPr>
        <p:spPr>
          <a:xfrm>
            <a:off x="818485" y="1927217"/>
            <a:ext cx="8055564" cy="738664"/>
          </a:xfrm>
          <a:prstGeom prst="rect">
            <a:avLst/>
          </a:prstGeom>
          <a:noFill/>
        </p:spPr>
        <p:txBody>
          <a:bodyPr wrap="squar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array([[1., 0., 0., 0.],</a:t>
            </a:r>
          </a:p>
          <a:p>
            <a:pPr lvl="0">
              <a:defRPr/>
            </a:pPr>
            <a:r>
              <a:rPr lang="en-US" altLang="ko-KR" sz="1400">
                <a:solidFill>
                  <a:srgbClr val="000000"/>
                </a:solidFill>
                <a:latin typeface="Consolas" panose="020B0609020204030204" pitchFamily="49" charset="0"/>
                <a:ea typeface="고도 M" panose="02000503000000020004" pitchFamily="2" charset="-127"/>
              </a:rPr>
              <a:t>       [0., 1., 0., 0.],</a:t>
            </a:r>
          </a:p>
          <a:p>
            <a:pPr lvl="0">
              <a:defRPr/>
            </a:pPr>
            <a:r>
              <a:rPr lang="en-US" altLang="ko-KR" sz="1400">
                <a:solidFill>
                  <a:srgbClr val="000000"/>
                </a:solidFill>
                <a:latin typeface="Consolas" panose="020B0609020204030204" pitchFamily="49" charset="0"/>
                <a:ea typeface="고도 M" panose="02000503000000020004" pitchFamily="2" charset="-127"/>
              </a:rPr>
              <a:t>       [0., 0., 0., 1.]], </a:t>
            </a:r>
            <a:r>
              <a:rPr lang="en-US" altLang="ko-KR" sz="1400" err="1">
                <a:solidFill>
                  <a:srgbClr val="000000"/>
                </a:solidFill>
                <a:latin typeface="Consolas" panose="020B0609020204030204" pitchFamily="49" charset="0"/>
                <a:ea typeface="고도 M" panose="02000503000000020004" pitchFamily="2" charset="-127"/>
              </a:rPr>
              <a:t>dtype</a:t>
            </a:r>
            <a:r>
              <a:rPr lang="en-US" altLang="ko-KR" sz="1400">
                <a:solidFill>
                  <a:srgbClr val="000000"/>
                </a:solidFill>
                <a:latin typeface="Consolas" panose="020B0609020204030204" pitchFamily="49" charset="0"/>
                <a:ea typeface="고도 M" panose="02000503000000020004" pitchFamily="2" charset="-127"/>
              </a:rPr>
              <a:t>=float32)</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22" name="직사각형 21">
            <a:extLst>
              <a:ext uri="{FF2B5EF4-FFF2-40B4-BE49-F238E27FC236}">
                <a16:creationId xmlns:a16="http://schemas.microsoft.com/office/drawing/2014/main" id="{489CE891-490A-405C-BF6C-E3A39F0DE4BE}"/>
              </a:ext>
            </a:extLst>
          </p:cNvPr>
          <p:cNvSpPr/>
          <p:nvPr/>
        </p:nvSpPr>
        <p:spPr>
          <a:xfrm>
            <a:off x="723892" y="3859912"/>
            <a:ext cx="8930142" cy="307777"/>
          </a:xfrm>
          <a:prstGeom prst="rect">
            <a:avLst/>
          </a:prstGeom>
          <a:solidFill>
            <a:srgbClr val="E2E2F6"/>
          </a:solidFill>
        </p:spPr>
        <p:txBody>
          <a:bodyPr wrap="square">
            <a:spAutoFit/>
          </a:bodyPr>
          <a:lstStyle/>
          <a:p>
            <a:r>
              <a:rPr lang="fr-FR" altLang="ko-KR" sz="1400">
                <a:solidFill>
                  <a:schemeClr val="tx1"/>
                </a:solidFill>
                <a:latin typeface="Consolas" panose="020B0609020204030204" pitchFamily="49" charset="0"/>
              </a:rPr>
              <a:t>print(y_train[0], y_train_encoded[0])</a:t>
            </a:r>
            <a:endParaRPr lang="en-US" altLang="ko-KR" sz="1400">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1A8B3769-B7B5-487F-8282-6ABC1EC7F0F4}"/>
              </a:ext>
            </a:extLst>
          </p:cNvPr>
          <p:cNvSpPr/>
          <p:nvPr/>
        </p:nvSpPr>
        <p:spPr>
          <a:xfrm>
            <a:off x="723892" y="2731808"/>
            <a:ext cx="8930142" cy="738664"/>
          </a:xfrm>
          <a:prstGeom prst="rect">
            <a:avLst/>
          </a:prstGeom>
          <a:solidFill>
            <a:srgbClr val="E2E2F6"/>
          </a:solidFill>
        </p:spPr>
        <p:txBody>
          <a:bodyPr wrap="square">
            <a:spAutoFit/>
          </a:bodyPr>
          <a:lstStyle/>
          <a:p>
            <a:r>
              <a:rPr lang="nn-NO" altLang="ko-KR" sz="1400">
                <a:solidFill>
                  <a:schemeClr val="tx1"/>
                </a:solidFill>
                <a:latin typeface="Consolas" panose="020B0609020204030204" pitchFamily="49" charset="0"/>
              </a:rPr>
              <a:t>y_train_encoded = tf.keras.utils.to_categorical(y_train)</a:t>
            </a:r>
          </a:p>
          <a:p>
            <a:r>
              <a:rPr lang="nn-NO" altLang="ko-KR" sz="1400">
                <a:solidFill>
                  <a:schemeClr val="tx1"/>
                </a:solidFill>
                <a:latin typeface="Consolas" panose="020B0609020204030204" pitchFamily="49" charset="0"/>
              </a:rPr>
              <a:t>y_val_encoded = tf.keras.utils.to_categorical(y_val)</a:t>
            </a:r>
          </a:p>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y_train_encoded.shape</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y_val_encoded.shape</a:t>
            </a:r>
            <a:r>
              <a:rPr lang="en-US" altLang="ko-KR" sz="1400">
                <a:solidFill>
                  <a:schemeClr val="tx1"/>
                </a:solidFill>
                <a:latin typeface="Consolas" panose="020B0609020204030204" pitchFamily="49" charset="0"/>
              </a:rPr>
              <a:t>)</a:t>
            </a:r>
          </a:p>
        </p:txBody>
      </p:sp>
      <p:sp>
        <p:nvSpPr>
          <p:cNvPr id="26" name="TextBox 25">
            <a:extLst>
              <a:ext uri="{FF2B5EF4-FFF2-40B4-BE49-F238E27FC236}">
                <a16:creationId xmlns:a16="http://schemas.microsoft.com/office/drawing/2014/main" id="{002201BB-7454-4491-BABB-F0CE61878728}"/>
              </a:ext>
            </a:extLst>
          </p:cNvPr>
          <p:cNvSpPr txBox="1"/>
          <p:nvPr/>
        </p:nvSpPr>
        <p:spPr>
          <a:xfrm>
            <a:off x="871037" y="3460697"/>
            <a:ext cx="8055564" cy="307777"/>
          </a:xfrm>
          <a:prstGeom prst="rect">
            <a:avLst/>
          </a:prstGeom>
          <a:noFill/>
        </p:spPr>
        <p:txBody>
          <a:bodyPr wrap="squar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(48000, 10) (12000, 10)</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27" name="TextBox 26">
            <a:extLst>
              <a:ext uri="{FF2B5EF4-FFF2-40B4-BE49-F238E27FC236}">
                <a16:creationId xmlns:a16="http://schemas.microsoft.com/office/drawing/2014/main" id="{B148886F-74A2-4134-AD85-6379B20E990E}"/>
              </a:ext>
            </a:extLst>
          </p:cNvPr>
          <p:cNvSpPr txBox="1"/>
          <p:nvPr/>
        </p:nvSpPr>
        <p:spPr>
          <a:xfrm>
            <a:off x="871037" y="4157914"/>
            <a:ext cx="8055564" cy="307777"/>
          </a:xfrm>
          <a:prstGeom prst="rect">
            <a:avLst/>
          </a:prstGeom>
          <a:noFill/>
        </p:spPr>
        <p:txBody>
          <a:bodyPr wrap="squar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6 [0. 0. 0. 0. 0. 0. 1. 0. 0. 0.]</a:t>
            </a:r>
            <a:endParaRPr lang="ko-KR" altLang="en-US" sz="1400">
              <a:solidFill>
                <a:srgbClr val="000000"/>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3562920850"/>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8" name="TextBox 17">
            <a:extLst>
              <a:ext uri="{FF2B5EF4-FFF2-40B4-BE49-F238E27FC236}">
                <a16:creationId xmlns:a16="http://schemas.microsoft.com/office/drawing/2014/main" id="{E46B6816-FEBC-4C0D-832E-8CB6BBCA79A8}"/>
              </a:ext>
            </a:extLst>
          </p:cNvPr>
          <p:cNvSpPr txBox="1"/>
          <p:nvPr/>
        </p:nvSpPr>
        <p:spPr>
          <a:xfrm>
            <a:off x="723892" y="1286925"/>
            <a:ext cx="4428456" cy="307777"/>
          </a:xfrm>
          <a:prstGeom prst="rect">
            <a:avLst/>
          </a:prstGeom>
          <a:noFill/>
        </p:spPr>
        <p:txBody>
          <a:bodyPr wrap="none" rtlCol="0">
            <a:spAutoFit/>
          </a:bodyPr>
          <a:lstStyle/>
          <a:p>
            <a:pPr lvl="0">
              <a:defRPr/>
            </a:pPr>
            <a:r>
              <a:rPr lang="en-US" altLang="ko-KR" sz="1400" err="1">
                <a:solidFill>
                  <a:srgbClr val="000000"/>
                </a:solidFill>
                <a:latin typeface="고도 M" panose="02000503000000020004" pitchFamily="2" charset="-127"/>
                <a:ea typeface="고도 M" panose="02000503000000020004" pitchFamily="2" charset="-127"/>
              </a:rPr>
              <a:t>MultiClassNetwork</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클래스로 다중 분류 신경망 훈련하기</a:t>
            </a:r>
          </a:p>
        </p:txBody>
      </p:sp>
      <p:sp>
        <p:nvSpPr>
          <p:cNvPr id="13" name="직사각형 12">
            <a:extLst>
              <a:ext uri="{FF2B5EF4-FFF2-40B4-BE49-F238E27FC236}">
                <a16:creationId xmlns:a16="http://schemas.microsoft.com/office/drawing/2014/main" id="{DDCB77FA-C2F5-4FB8-ADBF-96CF07917473}"/>
              </a:ext>
            </a:extLst>
          </p:cNvPr>
          <p:cNvSpPr/>
          <p:nvPr/>
        </p:nvSpPr>
        <p:spPr>
          <a:xfrm>
            <a:off x="755423" y="1632959"/>
            <a:ext cx="8930142" cy="2031325"/>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fc = </a:t>
            </a:r>
            <a:r>
              <a:rPr lang="en-US" altLang="ko-KR" sz="1400" err="1">
                <a:solidFill>
                  <a:schemeClr val="tx1"/>
                </a:solidFill>
                <a:latin typeface="Consolas" panose="020B0609020204030204" pitchFamily="49" charset="0"/>
              </a:rPr>
              <a:t>MultiClassNetwork</a:t>
            </a:r>
            <a:r>
              <a:rPr lang="en-US" altLang="ko-KR" sz="1400">
                <a:solidFill>
                  <a:schemeClr val="tx1"/>
                </a:solidFill>
                <a:latin typeface="Consolas" panose="020B0609020204030204" pitchFamily="49" charset="0"/>
              </a:rPr>
              <a:t>(units=100, </a:t>
            </a:r>
            <a:r>
              <a:rPr lang="en-US" altLang="ko-KR" sz="1400" err="1">
                <a:solidFill>
                  <a:schemeClr val="tx1"/>
                </a:solidFill>
                <a:latin typeface="Consolas" panose="020B0609020204030204" pitchFamily="49" charset="0"/>
              </a:rPr>
              <a:t>batch_size</a:t>
            </a:r>
            <a:r>
              <a:rPr lang="en-US" altLang="ko-KR" sz="1400">
                <a:solidFill>
                  <a:schemeClr val="tx1"/>
                </a:solidFill>
                <a:latin typeface="Consolas" panose="020B0609020204030204" pitchFamily="49" charset="0"/>
              </a:rPr>
              <a:t>=256)</a:t>
            </a:r>
          </a:p>
          <a:p>
            <a:r>
              <a:rPr lang="en-US" altLang="ko-KR" sz="1400" err="1">
                <a:solidFill>
                  <a:schemeClr val="tx1"/>
                </a:solidFill>
                <a:latin typeface="Consolas" panose="020B0609020204030204" pitchFamily="49" charset="0"/>
              </a:rPr>
              <a:t>fc.fit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x_train</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y_train_encoded</a:t>
            </a:r>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x_val</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x_val</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y_val</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y_val_encoded</a:t>
            </a:r>
            <a:r>
              <a:rPr lang="en-US" altLang="ko-KR" sz="1400">
                <a:solidFill>
                  <a:schemeClr val="tx1"/>
                </a:solidFill>
                <a:latin typeface="Consolas" panose="020B0609020204030204" pitchFamily="49" charset="0"/>
              </a:rPr>
              <a:t>, epochs=40)</a:t>
            </a:r>
          </a:p>
          <a:p>
            <a:r>
              <a:rPr lang="en-US" altLang="ko-KR" sz="1400" err="1">
                <a:solidFill>
                  <a:schemeClr val="tx1"/>
                </a:solidFill>
                <a:latin typeface="Consolas" panose="020B0609020204030204" pitchFamily="49" charset="0"/>
              </a:rPr>
              <a:t>plt.plot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fc.losses</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plt.plot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fc.val_losses</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plt.ylabel</a:t>
            </a:r>
            <a:r>
              <a:rPr lang="en-US" altLang="ko-KR" sz="1400">
                <a:solidFill>
                  <a:schemeClr val="tx1"/>
                </a:solidFill>
                <a:latin typeface="Consolas" panose="020B0609020204030204" pitchFamily="49" charset="0"/>
              </a:rPr>
              <a:t>('loss')</a:t>
            </a:r>
          </a:p>
          <a:p>
            <a:r>
              <a:rPr lang="en-US" altLang="ko-KR" sz="1400" err="1">
                <a:solidFill>
                  <a:schemeClr val="tx1"/>
                </a:solidFill>
                <a:latin typeface="Consolas" panose="020B0609020204030204" pitchFamily="49" charset="0"/>
              </a:rPr>
              <a:t>plt.xlabel</a:t>
            </a:r>
            <a:r>
              <a:rPr lang="en-US" altLang="ko-KR" sz="1400">
                <a:solidFill>
                  <a:schemeClr val="tx1"/>
                </a:solidFill>
                <a:latin typeface="Consolas" panose="020B0609020204030204" pitchFamily="49" charset="0"/>
              </a:rPr>
              <a:t>('iteration')</a:t>
            </a:r>
          </a:p>
          <a:p>
            <a:r>
              <a:rPr lang="en-US" altLang="ko-KR" sz="1400" err="1">
                <a:solidFill>
                  <a:schemeClr val="tx1"/>
                </a:solidFill>
                <a:latin typeface="Consolas" panose="020B0609020204030204" pitchFamily="49" charset="0"/>
              </a:rPr>
              <a:t>plt.legend</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train_loss</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val_loss</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plt.show</a:t>
            </a:r>
            <a:r>
              <a:rPr lang="en-US" altLang="ko-KR" sz="1400">
                <a:solidFill>
                  <a:schemeClr val="tx1"/>
                </a:solidFill>
                <a:latin typeface="Consolas" panose="020B0609020204030204" pitchFamily="49" charset="0"/>
              </a:rPr>
              <a:t>()</a:t>
            </a:r>
          </a:p>
        </p:txBody>
      </p:sp>
      <p:pic>
        <p:nvPicPr>
          <p:cNvPr id="87042" name="Picture 2">
            <a:extLst>
              <a:ext uri="{FF2B5EF4-FFF2-40B4-BE49-F238E27FC236}">
                <a16:creationId xmlns:a16="http://schemas.microsoft.com/office/drawing/2014/main" id="{DFC7C486-6F87-4ED3-B92C-C5230CF0C6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52612" y="3773542"/>
            <a:ext cx="4369511" cy="29204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1109057"/>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직사각형 2">
            <a:extLst>
              <a:ext uri="{FF2B5EF4-FFF2-40B4-BE49-F238E27FC236}">
                <a16:creationId xmlns:a16="http://schemas.microsoft.com/office/drawing/2014/main" id="{71AA8B4D-5468-4590-82BF-02561EAB0ADD}"/>
              </a:ext>
            </a:extLst>
          </p:cNvPr>
          <p:cNvSpPr/>
          <p:nvPr/>
        </p:nvSpPr>
        <p:spPr>
          <a:xfrm>
            <a:off x="782831" y="1519613"/>
            <a:ext cx="684155" cy="68415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5</a:t>
            </a:r>
            <a:endParaRPr lang="ko-KR" altLang="en-US" sz="2800">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75524F04-E44E-4056-AE5D-B63C293BD1B8}"/>
              </a:ext>
            </a:extLst>
          </p:cNvPr>
          <p:cNvSpPr/>
          <p:nvPr/>
        </p:nvSpPr>
        <p:spPr>
          <a:xfrm>
            <a:off x="1466986" y="1519612"/>
            <a:ext cx="684155" cy="68415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3AA2F20F-2EC5-48FA-96DD-2733EE747746}"/>
              </a:ext>
            </a:extLst>
          </p:cNvPr>
          <p:cNvSpPr/>
          <p:nvPr/>
        </p:nvSpPr>
        <p:spPr>
          <a:xfrm>
            <a:off x="2151141" y="1519611"/>
            <a:ext cx="684155" cy="68415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8DCF8C1A-CC3A-483A-BA17-EC6B50BD677D}"/>
              </a:ext>
            </a:extLst>
          </p:cNvPr>
          <p:cNvSpPr/>
          <p:nvPr/>
        </p:nvSpPr>
        <p:spPr>
          <a:xfrm>
            <a:off x="2835296" y="1519610"/>
            <a:ext cx="684155" cy="68415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2</a:t>
            </a:r>
            <a:endParaRPr lang="ko-KR" altLang="en-US" sz="2800">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5F71D152-8872-4557-A313-1E4379CDEB3C}"/>
              </a:ext>
            </a:extLst>
          </p:cNvPr>
          <p:cNvSpPr/>
          <p:nvPr/>
        </p:nvSpPr>
        <p:spPr>
          <a:xfrm>
            <a:off x="3519451" y="1519609"/>
            <a:ext cx="684155" cy="68415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2</a:t>
            </a:r>
            <a:endParaRPr lang="ko-KR" altLang="en-US" sz="2800">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C32775B1-2D5C-4622-A5E2-920B5EB6A663}"/>
              </a:ext>
            </a:extLst>
          </p:cNvPr>
          <p:cNvSpPr/>
          <p:nvPr/>
        </p:nvSpPr>
        <p:spPr>
          <a:xfrm>
            <a:off x="782831" y="2744845"/>
            <a:ext cx="684155" cy="68415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E897EB80-8C80-44AA-A912-AE0D03489B7E}"/>
              </a:ext>
            </a:extLst>
          </p:cNvPr>
          <p:cNvSpPr/>
          <p:nvPr/>
        </p:nvSpPr>
        <p:spPr>
          <a:xfrm>
            <a:off x="1466985" y="2744843"/>
            <a:ext cx="684155" cy="68415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909AB63B-3B8C-4BD3-A570-B78CB56F97F0}"/>
              </a:ext>
            </a:extLst>
          </p:cNvPr>
          <p:cNvSpPr/>
          <p:nvPr/>
        </p:nvSpPr>
        <p:spPr>
          <a:xfrm>
            <a:off x="2151139" y="2744841"/>
            <a:ext cx="684155" cy="68415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63601CF4-DB65-4E93-947B-909DC8C11EB9}"/>
              </a:ext>
            </a:extLst>
          </p:cNvPr>
          <p:cNvSpPr/>
          <p:nvPr/>
        </p:nvSpPr>
        <p:spPr>
          <a:xfrm>
            <a:off x="2835293" y="2744839"/>
            <a:ext cx="684155" cy="68415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33B6BB30-83C6-4135-971D-BD49A53FB3C0}"/>
              </a:ext>
            </a:extLst>
          </p:cNvPr>
          <p:cNvSpPr/>
          <p:nvPr/>
        </p:nvSpPr>
        <p:spPr>
          <a:xfrm>
            <a:off x="3519447" y="2744837"/>
            <a:ext cx="684155" cy="68415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AE8ADD99-2BF7-4D56-84D7-726A6C88A48A}"/>
              </a:ext>
            </a:extLst>
          </p:cNvPr>
          <p:cNvSpPr/>
          <p:nvPr/>
        </p:nvSpPr>
        <p:spPr>
          <a:xfrm>
            <a:off x="4203601" y="2744835"/>
            <a:ext cx="684155" cy="68415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A447C789-10DC-4A0F-B3AF-8AA91029ADB9}"/>
              </a:ext>
            </a:extLst>
          </p:cNvPr>
          <p:cNvSpPr/>
          <p:nvPr/>
        </p:nvSpPr>
        <p:spPr>
          <a:xfrm>
            <a:off x="4887755" y="2744833"/>
            <a:ext cx="684155" cy="68415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C3EC5567-F740-47F6-847A-82FFCC2274EB}"/>
              </a:ext>
            </a:extLst>
          </p:cNvPr>
          <p:cNvSpPr/>
          <p:nvPr/>
        </p:nvSpPr>
        <p:spPr>
          <a:xfrm>
            <a:off x="5571909" y="2744831"/>
            <a:ext cx="684155" cy="68415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8BB92E75-5262-481E-9BD4-F9D59E97A237}"/>
              </a:ext>
            </a:extLst>
          </p:cNvPr>
          <p:cNvSpPr/>
          <p:nvPr/>
        </p:nvSpPr>
        <p:spPr>
          <a:xfrm>
            <a:off x="6256063" y="2744829"/>
            <a:ext cx="684155" cy="68415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59BC5EDC-46F5-4847-A532-32070E229BE9}"/>
              </a:ext>
            </a:extLst>
          </p:cNvPr>
          <p:cNvSpPr/>
          <p:nvPr/>
        </p:nvSpPr>
        <p:spPr>
          <a:xfrm>
            <a:off x="6940217" y="2744827"/>
            <a:ext cx="684155" cy="68415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37784103-766E-4D18-A415-6D6708929E81}"/>
              </a:ext>
            </a:extLst>
          </p:cNvPr>
          <p:cNvSpPr/>
          <p:nvPr/>
        </p:nvSpPr>
        <p:spPr>
          <a:xfrm>
            <a:off x="782830" y="3428984"/>
            <a:ext cx="684155" cy="68415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118BF51C-1BCB-4676-B18C-1A8667308A73}"/>
              </a:ext>
            </a:extLst>
          </p:cNvPr>
          <p:cNvSpPr/>
          <p:nvPr/>
        </p:nvSpPr>
        <p:spPr>
          <a:xfrm>
            <a:off x="1466984" y="3428982"/>
            <a:ext cx="684155" cy="68415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88A73B70-3CC3-4EA8-B37B-058BCD827167}"/>
              </a:ext>
            </a:extLst>
          </p:cNvPr>
          <p:cNvSpPr/>
          <p:nvPr/>
        </p:nvSpPr>
        <p:spPr>
          <a:xfrm>
            <a:off x="2151138" y="3428980"/>
            <a:ext cx="684155" cy="68415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DEA767EC-2BB4-41F5-8BDD-560104F75E7D}"/>
              </a:ext>
            </a:extLst>
          </p:cNvPr>
          <p:cNvSpPr/>
          <p:nvPr/>
        </p:nvSpPr>
        <p:spPr>
          <a:xfrm>
            <a:off x="2835292" y="3428978"/>
            <a:ext cx="684155" cy="68415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83B7B3A6-DB5D-48B6-B72A-11DFDBC944C8}"/>
              </a:ext>
            </a:extLst>
          </p:cNvPr>
          <p:cNvSpPr/>
          <p:nvPr/>
        </p:nvSpPr>
        <p:spPr>
          <a:xfrm>
            <a:off x="3519446" y="3428976"/>
            <a:ext cx="684155" cy="68415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A7C8233C-E574-451E-8CBD-A0E8539154EB}"/>
              </a:ext>
            </a:extLst>
          </p:cNvPr>
          <p:cNvSpPr/>
          <p:nvPr/>
        </p:nvSpPr>
        <p:spPr>
          <a:xfrm>
            <a:off x="4203600" y="3428974"/>
            <a:ext cx="684155" cy="68415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ABB6A79C-04FF-4E94-BCEC-31E2C7F8CB00}"/>
              </a:ext>
            </a:extLst>
          </p:cNvPr>
          <p:cNvSpPr/>
          <p:nvPr/>
        </p:nvSpPr>
        <p:spPr>
          <a:xfrm>
            <a:off x="4887754" y="3428972"/>
            <a:ext cx="684155" cy="68415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0CC51317-67C2-4AAD-BA9E-1E5E5004E504}"/>
              </a:ext>
            </a:extLst>
          </p:cNvPr>
          <p:cNvSpPr/>
          <p:nvPr/>
        </p:nvSpPr>
        <p:spPr>
          <a:xfrm>
            <a:off x="5571908" y="3428970"/>
            <a:ext cx="684155" cy="68415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CA3B37CD-8E28-4F79-A393-81CDBE827903}"/>
              </a:ext>
            </a:extLst>
          </p:cNvPr>
          <p:cNvSpPr/>
          <p:nvPr/>
        </p:nvSpPr>
        <p:spPr>
          <a:xfrm>
            <a:off x="6256062" y="3428968"/>
            <a:ext cx="684155" cy="68415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C42E3C01-4368-4FB0-B18E-0A3109E2550B}"/>
              </a:ext>
            </a:extLst>
          </p:cNvPr>
          <p:cNvSpPr/>
          <p:nvPr/>
        </p:nvSpPr>
        <p:spPr>
          <a:xfrm>
            <a:off x="6940216" y="3428966"/>
            <a:ext cx="684155" cy="68415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FF38B9C2-90C5-418C-93D9-A1181C08C87E}"/>
              </a:ext>
            </a:extLst>
          </p:cNvPr>
          <p:cNvSpPr/>
          <p:nvPr/>
        </p:nvSpPr>
        <p:spPr>
          <a:xfrm>
            <a:off x="782829" y="4113123"/>
            <a:ext cx="684155" cy="68415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BBE1C987-18F5-428E-AB26-5D7F281C0A92}"/>
              </a:ext>
            </a:extLst>
          </p:cNvPr>
          <p:cNvSpPr/>
          <p:nvPr/>
        </p:nvSpPr>
        <p:spPr>
          <a:xfrm>
            <a:off x="1466983" y="4113121"/>
            <a:ext cx="684155" cy="68415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2C0288A8-B70E-4D8E-BA30-3553007C82B6}"/>
              </a:ext>
            </a:extLst>
          </p:cNvPr>
          <p:cNvSpPr/>
          <p:nvPr/>
        </p:nvSpPr>
        <p:spPr>
          <a:xfrm>
            <a:off x="2151137" y="4113119"/>
            <a:ext cx="684155" cy="68415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1484120-0B04-4530-90BD-FFF86A2D8058}"/>
              </a:ext>
            </a:extLst>
          </p:cNvPr>
          <p:cNvSpPr/>
          <p:nvPr/>
        </p:nvSpPr>
        <p:spPr>
          <a:xfrm>
            <a:off x="2835291" y="4113117"/>
            <a:ext cx="684155" cy="68415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068E80B3-0310-4630-A4C3-1C1B4271A130}"/>
              </a:ext>
            </a:extLst>
          </p:cNvPr>
          <p:cNvSpPr/>
          <p:nvPr/>
        </p:nvSpPr>
        <p:spPr>
          <a:xfrm>
            <a:off x="3519445" y="4113115"/>
            <a:ext cx="684155" cy="68415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8DDD6F9A-A866-4126-8BFA-F537C9C82D63}"/>
              </a:ext>
            </a:extLst>
          </p:cNvPr>
          <p:cNvSpPr/>
          <p:nvPr/>
        </p:nvSpPr>
        <p:spPr>
          <a:xfrm>
            <a:off x="4203599" y="4113113"/>
            <a:ext cx="684155" cy="68415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DC9E10FB-58E4-4FB2-B91D-FA509937BFC6}"/>
              </a:ext>
            </a:extLst>
          </p:cNvPr>
          <p:cNvSpPr/>
          <p:nvPr/>
        </p:nvSpPr>
        <p:spPr>
          <a:xfrm>
            <a:off x="4887753" y="4113111"/>
            <a:ext cx="684155" cy="68415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073D288E-20C1-4C81-B5DC-DBF51599F1A1}"/>
              </a:ext>
            </a:extLst>
          </p:cNvPr>
          <p:cNvSpPr/>
          <p:nvPr/>
        </p:nvSpPr>
        <p:spPr>
          <a:xfrm>
            <a:off x="5571907" y="4113109"/>
            <a:ext cx="684155" cy="68415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817DB885-2793-489C-A984-9E5D4F3074F6}"/>
              </a:ext>
            </a:extLst>
          </p:cNvPr>
          <p:cNvSpPr/>
          <p:nvPr/>
        </p:nvSpPr>
        <p:spPr>
          <a:xfrm>
            <a:off x="6256061" y="4113107"/>
            <a:ext cx="684155" cy="68415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21A85EA1-43E4-4080-AE80-410E37FC3693}"/>
              </a:ext>
            </a:extLst>
          </p:cNvPr>
          <p:cNvSpPr/>
          <p:nvPr/>
        </p:nvSpPr>
        <p:spPr>
          <a:xfrm>
            <a:off x="6940215" y="4113105"/>
            <a:ext cx="684155" cy="68415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F88829C3-0210-4FFA-A5C7-844951905A1C}"/>
              </a:ext>
            </a:extLst>
          </p:cNvPr>
          <p:cNvSpPr/>
          <p:nvPr/>
        </p:nvSpPr>
        <p:spPr>
          <a:xfrm>
            <a:off x="782828" y="4797262"/>
            <a:ext cx="684155" cy="68415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2B5400A6-1AB0-4EDA-8A8D-FA4E82CD37B3}"/>
              </a:ext>
            </a:extLst>
          </p:cNvPr>
          <p:cNvSpPr/>
          <p:nvPr/>
        </p:nvSpPr>
        <p:spPr>
          <a:xfrm>
            <a:off x="1466982" y="4797260"/>
            <a:ext cx="684155" cy="68415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864DCADA-42D4-4344-9777-05D02DB7059E}"/>
              </a:ext>
            </a:extLst>
          </p:cNvPr>
          <p:cNvSpPr/>
          <p:nvPr/>
        </p:nvSpPr>
        <p:spPr>
          <a:xfrm>
            <a:off x="2151136" y="4797258"/>
            <a:ext cx="684155" cy="68415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1D77845F-B244-48E4-84C1-AD7F5C36AD4E}"/>
              </a:ext>
            </a:extLst>
          </p:cNvPr>
          <p:cNvSpPr/>
          <p:nvPr/>
        </p:nvSpPr>
        <p:spPr>
          <a:xfrm>
            <a:off x="2835290" y="4797256"/>
            <a:ext cx="684155" cy="68415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9162B13F-AB5B-43F7-9431-568CD7022696}"/>
              </a:ext>
            </a:extLst>
          </p:cNvPr>
          <p:cNvSpPr/>
          <p:nvPr/>
        </p:nvSpPr>
        <p:spPr>
          <a:xfrm>
            <a:off x="3519444" y="4797254"/>
            <a:ext cx="684155" cy="68415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12AFB488-D79A-42B7-BEA0-8A4F1C4D2B10}"/>
              </a:ext>
            </a:extLst>
          </p:cNvPr>
          <p:cNvSpPr/>
          <p:nvPr/>
        </p:nvSpPr>
        <p:spPr>
          <a:xfrm>
            <a:off x="4203598" y="4797252"/>
            <a:ext cx="684155" cy="68415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EDB67FB8-C2CB-403C-B9A8-C7E063966655}"/>
              </a:ext>
            </a:extLst>
          </p:cNvPr>
          <p:cNvSpPr/>
          <p:nvPr/>
        </p:nvSpPr>
        <p:spPr>
          <a:xfrm>
            <a:off x="4887752" y="4797250"/>
            <a:ext cx="684155" cy="68415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E3E5C709-B227-4EAF-A491-B430F590F5E3}"/>
              </a:ext>
            </a:extLst>
          </p:cNvPr>
          <p:cNvSpPr/>
          <p:nvPr/>
        </p:nvSpPr>
        <p:spPr>
          <a:xfrm>
            <a:off x="5571906" y="4797248"/>
            <a:ext cx="684155" cy="68415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65845F8F-7A05-450E-9070-DE86BF05F3F5}"/>
              </a:ext>
            </a:extLst>
          </p:cNvPr>
          <p:cNvSpPr/>
          <p:nvPr/>
        </p:nvSpPr>
        <p:spPr>
          <a:xfrm>
            <a:off x="6256060" y="4797246"/>
            <a:ext cx="684155" cy="68415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E7FF2289-44B3-4D4E-B501-469D0BAB6BC0}"/>
              </a:ext>
            </a:extLst>
          </p:cNvPr>
          <p:cNvSpPr/>
          <p:nvPr/>
        </p:nvSpPr>
        <p:spPr>
          <a:xfrm>
            <a:off x="6940214" y="4797244"/>
            <a:ext cx="684155" cy="68415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7EB5D668-FC69-4B8F-98A2-239AB08EE83D}"/>
              </a:ext>
            </a:extLst>
          </p:cNvPr>
          <p:cNvSpPr/>
          <p:nvPr/>
        </p:nvSpPr>
        <p:spPr>
          <a:xfrm>
            <a:off x="782827" y="5481387"/>
            <a:ext cx="684155" cy="68415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AD546E41-7831-4E5E-A0EB-96322767F22C}"/>
              </a:ext>
            </a:extLst>
          </p:cNvPr>
          <p:cNvSpPr/>
          <p:nvPr/>
        </p:nvSpPr>
        <p:spPr>
          <a:xfrm>
            <a:off x="1466981" y="5481385"/>
            <a:ext cx="684155" cy="68415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761ABF48-424F-41EB-B1DD-A2E6DD7D9F0F}"/>
              </a:ext>
            </a:extLst>
          </p:cNvPr>
          <p:cNvSpPr/>
          <p:nvPr/>
        </p:nvSpPr>
        <p:spPr>
          <a:xfrm>
            <a:off x="2151135" y="5481383"/>
            <a:ext cx="684155" cy="68415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04931EC7-96E8-4EC0-AA4C-C68ED870AA73}"/>
              </a:ext>
            </a:extLst>
          </p:cNvPr>
          <p:cNvSpPr/>
          <p:nvPr/>
        </p:nvSpPr>
        <p:spPr>
          <a:xfrm>
            <a:off x="2835289" y="5481381"/>
            <a:ext cx="684155" cy="68415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9462D6C5-450D-4828-8017-B248399E63E2}"/>
              </a:ext>
            </a:extLst>
          </p:cNvPr>
          <p:cNvSpPr/>
          <p:nvPr/>
        </p:nvSpPr>
        <p:spPr>
          <a:xfrm>
            <a:off x="3519443" y="5481379"/>
            <a:ext cx="684155" cy="68415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EB71B1DE-CCBE-415A-8F3F-965E2F76D37D}"/>
              </a:ext>
            </a:extLst>
          </p:cNvPr>
          <p:cNvSpPr/>
          <p:nvPr/>
        </p:nvSpPr>
        <p:spPr>
          <a:xfrm>
            <a:off x="4203597" y="5481377"/>
            <a:ext cx="684155" cy="68415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8D6EBA28-46D8-493E-9A55-3996180F0806}"/>
              </a:ext>
            </a:extLst>
          </p:cNvPr>
          <p:cNvSpPr/>
          <p:nvPr/>
        </p:nvSpPr>
        <p:spPr>
          <a:xfrm>
            <a:off x="4887751" y="5481375"/>
            <a:ext cx="684155" cy="68415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B7A889E5-181A-4B46-A254-CD990533CC96}"/>
              </a:ext>
            </a:extLst>
          </p:cNvPr>
          <p:cNvSpPr/>
          <p:nvPr/>
        </p:nvSpPr>
        <p:spPr>
          <a:xfrm>
            <a:off x="5571905" y="5481373"/>
            <a:ext cx="684155" cy="68415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8F5ACFA3-3A13-47DD-BEB0-0CA25C258DD5}"/>
              </a:ext>
            </a:extLst>
          </p:cNvPr>
          <p:cNvSpPr/>
          <p:nvPr/>
        </p:nvSpPr>
        <p:spPr>
          <a:xfrm>
            <a:off x="6256059" y="5481371"/>
            <a:ext cx="684155" cy="68415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C4AF1759-076D-4EAE-BBFB-F440D8E44F7C}"/>
              </a:ext>
            </a:extLst>
          </p:cNvPr>
          <p:cNvSpPr/>
          <p:nvPr/>
        </p:nvSpPr>
        <p:spPr>
          <a:xfrm>
            <a:off x="6940213" y="5481369"/>
            <a:ext cx="684155" cy="68415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Tree>
    <p:extLst>
      <p:ext uri="{BB962C8B-B14F-4D97-AF65-F5344CB8AC3E}">
        <p14:creationId xmlns:p14="http://schemas.microsoft.com/office/powerpoint/2010/main" val="2656743414"/>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직사각형 2">
            <a:extLst>
              <a:ext uri="{FF2B5EF4-FFF2-40B4-BE49-F238E27FC236}">
                <a16:creationId xmlns:a16="http://schemas.microsoft.com/office/drawing/2014/main" id="{71AA8B4D-5468-4590-82BF-02561EAB0ADD}"/>
              </a:ext>
            </a:extLst>
          </p:cNvPr>
          <p:cNvSpPr/>
          <p:nvPr/>
        </p:nvSpPr>
        <p:spPr>
          <a:xfrm>
            <a:off x="782831" y="1519613"/>
            <a:ext cx="684155" cy="68415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75524F04-E44E-4056-AE5D-B63C293BD1B8}"/>
              </a:ext>
            </a:extLst>
          </p:cNvPr>
          <p:cNvSpPr/>
          <p:nvPr/>
        </p:nvSpPr>
        <p:spPr>
          <a:xfrm>
            <a:off x="1466986" y="1519612"/>
            <a:ext cx="684155" cy="68415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3</a:t>
            </a:r>
            <a:endParaRPr lang="ko-KR" altLang="en-US" sz="2800">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3AA2F20F-2EC5-48FA-96DD-2733EE747746}"/>
              </a:ext>
            </a:extLst>
          </p:cNvPr>
          <p:cNvSpPr/>
          <p:nvPr/>
        </p:nvSpPr>
        <p:spPr>
          <a:xfrm>
            <a:off x="2151141" y="1519611"/>
            <a:ext cx="684155" cy="68415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5</a:t>
            </a:r>
            <a:endParaRPr lang="ko-KR" altLang="en-US" sz="2800">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8DCF8C1A-CC3A-483A-BA17-EC6B50BD677D}"/>
              </a:ext>
            </a:extLst>
          </p:cNvPr>
          <p:cNvSpPr/>
          <p:nvPr/>
        </p:nvSpPr>
        <p:spPr>
          <a:xfrm>
            <a:off x="2835296" y="1519610"/>
            <a:ext cx="684155" cy="68415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7</a:t>
            </a:r>
            <a:endParaRPr lang="ko-KR" altLang="en-US" sz="2800">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C32775B1-2D5C-4622-A5E2-920B5EB6A663}"/>
              </a:ext>
            </a:extLst>
          </p:cNvPr>
          <p:cNvSpPr/>
          <p:nvPr/>
        </p:nvSpPr>
        <p:spPr>
          <a:xfrm>
            <a:off x="782832" y="3567147"/>
            <a:ext cx="684155" cy="68415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E897EB80-8C80-44AA-A912-AE0D03489B7E}"/>
              </a:ext>
            </a:extLst>
          </p:cNvPr>
          <p:cNvSpPr/>
          <p:nvPr/>
        </p:nvSpPr>
        <p:spPr>
          <a:xfrm>
            <a:off x="1466986" y="3567145"/>
            <a:ext cx="684155" cy="68415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909AB63B-3B8C-4BD3-A570-B78CB56F97F0}"/>
              </a:ext>
            </a:extLst>
          </p:cNvPr>
          <p:cNvSpPr/>
          <p:nvPr/>
        </p:nvSpPr>
        <p:spPr>
          <a:xfrm>
            <a:off x="2151140" y="3567143"/>
            <a:ext cx="684155" cy="68415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63601CF4-DB65-4E93-947B-909DC8C11EB9}"/>
              </a:ext>
            </a:extLst>
          </p:cNvPr>
          <p:cNvSpPr/>
          <p:nvPr/>
        </p:nvSpPr>
        <p:spPr>
          <a:xfrm>
            <a:off x="2835294" y="3567141"/>
            <a:ext cx="684155" cy="68415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33B6BB30-83C6-4135-971D-BD49A53FB3C0}"/>
              </a:ext>
            </a:extLst>
          </p:cNvPr>
          <p:cNvSpPr/>
          <p:nvPr/>
        </p:nvSpPr>
        <p:spPr>
          <a:xfrm>
            <a:off x="3519448" y="3567139"/>
            <a:ext cx="684155" cy="68415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AE8ADD99-2BF7-4D56-84D7-726A6C88A48A}"/>
              </a:ext>
            </a:extLst>
          </p:cNvPr>
          <p:cNvSpPr/>
          <p:nvPr/>
        </p:nvSpPr>
        <p:spPr>
          <a:xfrm>
            <a:off x="4203602" y="3567137"/>
            <a:ext cx="684155" cy="68415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A447C789-10DC-4A0F-B3AF-8AA91029ADB9}"/>
              </a:ext>
            </a:extLst>
          </p:cNvPr>
          <p:cNvSpPr/>
          <p:nvPr/>
        </p:nvSpPr>
        <p:spPr>
          <a:xfrm>
            <a:off x="4887756" y="3567135"/>
            <a:ext cx="684155" cy="68415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C3EC5567-F740-47F6-847A-82FFCC2274EB}"/>
              </a:ext>
            </a:extLst>
          </p:cNvPr>
          <p:cNvSpPr/>
          <p:nvPr/>
        </p:nvSpPr>
        <p:spPr>
          <a:xfrm>
            <a:off x="5571910" y="3567133"/>
            <a:ext cx="684155" cy="68415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8BB92E75-5262-481E-9BD4-F9D59E97A237}"/>
              </a:ext>
            </a:extLst>
          </p:cNvPr>
          <p:cNvSpPr/>
          <p:nvPr/>
        </p:nvSpPr>
        <p:spPr>
          <a:xfrm>
            <a:off x="6256064" y="3567131"/>
            <a:ext cx="684155" cy="68415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59BC5EDC-46F5-4847-A532-32070E229BE9}"/>
              </a:ext>
            </a:extLst>
          </p:cNvPr>
          <p:cNvSpPr/>
          <p:nvPr/>
        </p:nvSpPr>
        <p:spPr>
          <a:xfrm>
            <a:off x="6940218" y="3567129"/>
            <a:ext cx="684155" cy="68415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B6EA57D1-BE96-45AC-817C-5D4B1B215D5C}"/>
              </a:ext>
            </a:extLst>
          </p:cNvPr>
          <p:cNvSpPr/>
          <p:nvPr/>
        </p:nvSpPr>
        <p:spPr>
          <a:xfrm>
            <a:off x="782831" y="2201294"/>
            <a:ext cx="684155" cy="68415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2</a:t>
            </a:r>
            <a:endParaRPr lang="ko-KR" altLang="en-US" sz="2800">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900DBFC7-7552-4AC5-A218-DF3E35B00015}"/>
              </a:ext>
            </a:extLst>
          </p:cNvPr>
          <p:cNvSpPr/>
          <p:nvPr/>
        </p:nvSpPr>
        <p:spPr>
          <a:xfrm>
            <a:off x="1466986" y="2201293"/>
            <a:ext cx="684155" cy="68415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4</a:t>
            </a:r>
            <a:endParaRPr lang="ko-KR" altLang="en-US" sz="2800">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68F9E534-F66B-4EAD-AB7E-A91B4857AC3A}"/>
              </a:ext>
            </a:extLst>
          </p:cNvPr>
          <p:cNvSpPr/>
          <p:nvPr/>
        </p:nvSpPr>
        <p:spPr>
          <a:xfrm>
            <a:off x="2151141" y="2201292"/>
            <a:ext cx="684155" cy="68415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6</a:t>
            </a:r>
            <a:endParaRPr lang="ko-KR" altLang="en-US" sz="2800">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BF8A5371-2AAF-4B06-AB23-F92B2FD18E46}"/>
              </a:ext>
            </a:extLst>
          </p:cNvPr>
          <p:cNvSpPr/>
          <p:nvPr/>
        </p:nvSpPr>
        <p:spPr>
          <a:xfrm>
            <a:off x="2835296" y="2201291"/>
            <a:ext cx="684155" cy="68415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8</a:t>
            </a:r>
            <a:endParaRPr lang="ko-KR" altLang="en-US" sz="2800">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F392A962-7AD5-4A17-883A-2C7D6850A144}"/>
              </a:ext>
            </a:extLst>
          </p:cNvPr>
          <p:cNvSpPr/>
          <p:nvPr/>
        </p:nvSpPr>
        <p:spPr>
          <a:xfrm>
            <a:off x="1466986" y="4248838"/>
            <a:ext cx="684155" cy="68415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A90B79EF-4492-43A5-A28B-E04C5144A15F}"/>
              </a:ext>
            </a:extLst>
          </p:cNvPr>
          <p:cNvSpPr/>
          <p:nvPr/>
        </p:nvSpPr>
        <p:spPr>
          <a:xfrm>
            <a:off x="2151140" y="4248836"/>
            <a:ext cx="684155" cy="68415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AC047F8F-C968-430E-B11C-0A5D1BB52805}"/>
              </a:ext>
            </a:extLst>
          </p:cNvPr>
          <p:cNvSpPr/>
          <p:nvPr/>
        </p:nvSpPr>
        <p:spPr>
          <a:xfrm>
            <a:off x="2835294" y="4248834"/>
            <a:ext cx="684155" cy="68415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56BEBA9F-A3A6-45C2-A3E9-462A05949FC3}"/>
              </a:ext>
            </a:extLst>
          </p:cNvPr>
          <p:cNvSpPr/>
          <p:nvPr/>
        </p:nvSpPr>
        <p:spPr>
          <a:xfrm>
            <a:off x="3519448" y="4248832"/>
            <a:ext cx="684155" cy="68415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39A37E08-A37A-4E3A-A865-4461A904BE99}"/>
              </a:ext>
            </a:extLst>
          </p:cNvPr>
          <p:cNvSpPr/>
          <p:nvPr/>
        </p:nvSpPr>
        <p:spPr>
          <a:xfrm>
            <a:off x="4203602" y="4248830"/>
            <a:ext cx="684155" cy="68415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EC166537-E7CD-4A8D-8B12-B6255340365C}"/>
              </a:ext>
            </a:extLst>
          </p:cNvPr>
          <p:cNvSpPr/>
          <p:nvPr/>
        </p:nvSpPr>
        <p:spPr>
          <a:xfrm>
            <a:off x="4887756" y="4248828"/>
            <a:ext cx="684155" cy="68415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A90744E4-6381-4AD0-AD26-2C9CCCEE4FBA}"/>
              </a:ext>
            </a:extLst>
          </p:cNvPr>
          <p:cNvSpPr/>
          <p:nvPr/>
        </p:nvSpPr>
        <p:spPr>
          <a:xfrm>
            <a:off x="5571910" y="4248826"/>
            <a:ext cx="684155" cy="68415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EA07D409-C2B2-4661-8A1F-8C3BBA12E289}"/>
              </a:ext>
            </a:extLst>
          </p:cNvPr>
          <p:cNvSpPr/>
          <p:nvPr/>
        </p:nvSpPr>
        <p:spPr>
          <a:xfrm>
            <a:off x="6256064" y="4248824"/>
            <a:ext cx="684155" cy="68415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77900ED9-0302-4F65-9A54-AD3A8D1E4669}"/>
              </a:ext>
            </a:extLst>
          </p:cNvPr>
          <p:cNvSpPr/>
          <p:nvPr/>
        </p:nvSpPr>
        <p:spPr>
          <a:xfrm>
            <a:off x="6940218" y="4248822"/>
            <a:ext cx="684155" cy="68415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C2DE25F3-F926-43E9-B171-D2080097695E}"/>
              </a:ext>
            </a:extLst>
          </p:cNvPr>
          <p:cNvSpPr/>
          <p:nvPr/>
        </p:nvSpPr>
        <p:spPr>
          <a:xfrm>
            <a:off x="782831" y="4248822"/>
            <a:ext cx="684155" cy="68415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Tree>
    <p:extLst>
      <p:ext uri="{BB962C8B-B14F-4D97-AF65-F5344CB8AC3E}">
        <p14:creationId xmlns:p14="http://schemas.microsoft.com/office/powerpoint/2010/main" val="3505343143"/>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2EDD876-21F8-465D-8DB5-775411ECC0CB}"/>
              </a:ext>
            </a:extLst>
          </p:cNvPr>
          <p:cNvSpPr txBox="1"/>
          <p:nvPr/>
        </p:nvSpPr>
        <p:spPr>
          <a:xfrm>
            <a:off x="184196" y="1045969"/>
            <a:ext cx="12450844" cy="2308324"/>
          </a:xfrm>
          <a:prstGeom prst="rect">
            <a:avLst/>
          </a:prstGeom>
          <a:noFill/>
          <a:ln>
            <a:solidFill>
              <a:schemeClr val="bg1">
                <a:lumMod val="65000"/>
              </a:schemeClr>
            </a:solidFill>
          </a:ln>
        </p:spPr>
        <p:txBody>
          <a:bodyPr wrap="none" rtlCol="0">
            <a:spAutoFit/>
          </a:bodyPr>
          <a:lstStyle/>
          <a:p>
            <a:r>
              <a:rPr lang="en-US" altLang="ko-KR" sz="2400">
                <a:solidFill>
                  <a:schemeClr val="tx1"/>
                </a:solidFill>
                <a:latin typeface="Consolas" panose="020B0609020204030204" pitchFamily="49" charset="0"/>
                <a:ea typeface="고도 M" panose="02000503000000020004" pitchFamily="2" charset="-127"/>
              </a:rPr>
              <a:t>import numpy as np</a:t>
            </a:r>
          </a:p>
          <a:p>
            <a:r>
              <a:rPr lang="en-US" altLang="ko-KR" sz="2400">
                <a:solidFill>
                  <a:schemeClr val="tx1"/>
                </a:solidFill>
                <a:latin typeface="Consolas" panose="020B0609020204030204" pitchFamily="49" charset="0"/>
                <a:ea typeface="고도 M" panose="02000503000000020004" pitchFamily="2" charset="-127"/>
              </a:rPr>
              <a:t>temp = ([[1,3,5,7],[2,4,6,8]])</a:t>
            </a:r>
          </a:p>
          <a:p>
            <a:r>
              <a:rPr lang="en-US" altLang="ko-KR" sz="2400">
                <a:solidFill>
                  <a:schemeClr val="tx1"/>
                </a:solidFill>
                <a:latin typeface="Consolas" panose="020B0609020204030204" pitchFamily="49" charset="0"/>
                <a:ea typeface="고도 M" panose="02000503000000020004" pitchFamily="2" charset="-127"/>
              </a:rPr>
              <a:t>results = np.zeros((len(temp), 10))</a:t>
            </a:r>
          </a:p>
          <a:p>
            <a:r>
              <a:rPr lang="en-US" altLang="ko-KR" sz="2400">
                <a:solidFill>
                  <a:schemeClr val="tx1"/>
                </a:solidFill>
                <a:latin typeface="Consolas" panose="020B0609020204030204" pitchFamily="49" charset="0"/>
                <a:ea typeface="고도 M" panose="02000503000000020004" pitchFamily="2" charset="-127"/>
              </a:rPr>
              <a:t>for i, value in enumerate(temp):</a:t>
            </a:r>
          </a:p>
          <a:p>
            <a:r>
              <a:rPr lang="en-US" altLang="ko-KR" sz="2400">
                <a:solidFill>
                  <a:schemeClr val="tx1"/>
                </a:solidFill>
                <a:latin typeface="Consolas" panose="020B0609020204030204" pitchFamily="49" charset="0"/>
                <a:ea typeface="고도 M" panose="02000503000000020004" pitchFamily="2" charset="-127"/>
              </a:rPr>
              <a:t>    results[i, value] = 1.  # results[i]</a:t>
            </a:r>
            <a:r>
              <a:rPr lang="ko-KR" altLang="en-US" sz="2400">
                <a:solidFill>
                  <a:schemeClr val="tx1"/>
                </a:solidFill>
                <a:latin typeface="Consolas" panose="020B0609020204030204" pitchFamily="49" charset="0"/>
                <a:ea typeface="고도 M" panose="02000503000000020004" pitchFamily="2" charset="-127"/>
              </a:rPr>
              <a:t>에서 특정 인덱스의 위치를 </a:t>
            </a:r>
            <a:r>
              <a:rPr lang="en-US" altLang="ko-KR" sz="2400">
                <a:solidFill>
                  <a:schemeClr val="tx1"/>
                </a:solidFill>
                <a:latin typeface="Consolas" panose="020B0609020204030204" pitchFamily="49" charset="0"/>
                <a:ea typeface="고도 M" panose="02000503000000020004" pitchFamily="2" charset="-127"/>
              </a:rPr>
              <a:t>1</a:t>
            </a:r>
            <a:r>
              <a:rPr lang="ko-KR" altLang="en-US" sz="2400">
                <a:solidFill>
                  <a:schemeClr val="tx1"/>
                </a:solidFill>
                <a:latin typeface="Consolas" panose="020B0609020204030204" pitchFamily="49" charset="0"/>
                <a:ea typeface="고도 M" panose="02000503000000020004" pitchFamily="2" charset="-127"/>
              </a:rPr>
              <a:t>로 만듭니다</a:t>
            </a:r>
          </a:p>
          <a:p>
            <a:r>
              <a:rPr lang="en-US" altLang="ko-KR" sz="2400">
                <a:solidFill>
                  <a:schemeClr val="tx1"/>
                </a:solidFill>
                <a:latin typeface="Consolas" panose="020B0609020204030204" pitchFamily="49" charset="0"/>
                <a:ea typeface="고도 M" panose="02000503000000020004" pitchFamily="2" charset="-127"/>
              </a:rPr>
              <a:t>results</a:t>
            </a:r>
            <a:endParaRPr lang="ko-KR" altLang="en-US" sz="24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1515389189"/>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2EDD876-21F8-465D-8DB5-775411ECC0CB}"/>
              </a:ext>
            </a:extLst>
          </p:cNvPr>
          <p:cNvSpPr txBox="1"/>
          <p:nvPr/>
        </p:nvSpPr>
        <p:spPr>
          <a:xfrm>
            <a:off x="394705" y="1052547"/>
            <a:ext cx="8000908" cy="3416320"/>
          </a:xfrm>
          <a:prstGeom prst="rect">
            <a:avLst/>
          </a:prstGeom>
          <a:noFill/>
          <a:ln>
            <a:solidFill>
              <a:schemeClr val="bg1">
                <a:lumMod val="65000"/>
              </a:schemeClr>
            </a:solidFill>
          </a:ln>
        </p:spPr>
        <p:txBody>
          <a:bodyPr wrap="none" rtlCol="0">
            <a:spAutoFit/>
          </a:bodyPr>
          <a:lstStyle/>
          <a:p>
            <a:r>
              <a:rPr lang="en-US" altLang="ko-KR" sz="2400">
                <a:solidFill>
                  <a:schemeClr val="tx1"/>
                </a:solidFill>
                <a:latin typeface="Consolas" panose="020B0609020204030204" pitchFamily="49" charset="0"/>
                <a:ea typeface="고도 M" panose="02000503000000020004" pitchFamily="2" charset="-127"/>
              </a:rPr>
              <a:t>#print(type(train_labels))</a:t>
            </a:r>
          </a:p>
          <a:p>
            <a:r>
              <a:rPr lang="en-US" altLang="ko-KR" sz="2400">
                <a:solidFill>
                  <a:schemeClr val="tx1"/>
                </a:solidFill>
                <a:latin typeface="Consolas" panose="020B0609020204030204" pitchFamily="49" charset="0"/>
                <a:ea typeface="고도 M" panose="02000503000000020004" pitchFamily="2" charset="-127"/>
              </a:rPr>
              <a:t>#print(train_labels[0])</a:t>
            </a:r>
          </a:p>
          <a:p>
            <a:r>
              <a:rPr lang="en-US" altLang="ko-KR" sz="2400">
                <a:solidFill>
                  <a:schemeClr val="tx1"/>
                </a:solidFill>
                <a:latin typeface="Consolas" panose="020B0609020204030204" pitchFamily="49" charset="0"/>
                <a:ea typeface="고도 M" panose="02000503000000020004" pitchFamily="2" charset="-127"/>
              </a:rPr>
              <a:t>temp = np.array([1,2,3,4,5])</a:t>
            </a:r>
          </a:p>
          <a:p>
            <a:endParaRPr lang="en-US" altLang="ko-KR" sz="2400">
              <a:solidFill>
                <a:schemeClr val="tx1"/>
              </a:solidFill>
              <a:latin typeface="Consolas" panose="020B0609020204030204" pitchFamily="49" charset="0"/>
              <a:ea typeface="고도 M" panose="02000503000000020004" pitchFamily="2" charset="-127"/>
            </a:endParaRPr>
          </a:p>
          <a:p>
            <a:r>
              <a:rPr lang="en-US" altLang="ko-KR" sz="2400">
                <a:solidFill>
                  <a:schemeClr val="tx1"/>
                </a:solidFill>
                <a:latin typeface="Consolas" panose="020B0609020204030204" pitchFamily="49" charset="0"/>
                <a:ea typeface="고도 M" panose="02000503000000020004" pitchFamily="2" charset="-127"/>
              </a:rPr>
              <a:t>temp_copy = np.asarray(temp).astype('float32')</a:t>
            </a:r>
          </a:p>
          <a:p>
            <a:r>
              <a:rPr lang="en-US" altLang="ko-KR" sz="2400">
                <a:solidFill>
                  <a:schemeClr val="tx1"/>
                </a:solidFill>
                <a:latin typeface="Consolas" panose="020B0609020204030204" pitchFamily="49" charset="0"/>
                <a:ea typeface="고도 M" panose="02000503000000020004" pitchFamily="2" charset="-127"/>
              </a:rPr>
              <a:t>print(type(temp_copy))</a:t>
            </a:r>
          </a:p>
          <a:p>
            <a:r>
              <a:rPr lang="en-US" altLang="ko-KR" sz="2400">
                <a:solidFill>
                  <a:schemeClr val="tx1"/>
                </a:solidFill>
                <a:latin typeface="Consolas" panose="020B0609020204030204" pitchFamily="49" charset="0"/>
                <a:ea typeface="고도 M" panose="02000503000000020004" pitchFamily="2" charset="-127"/>
              </a:rPr>
              <a:t>temp_copy[0]=10</a:t>
            </a:r>
          </a:p>
          <a:p>
            <a:r>
              <a:rPr lang="en-US" altLang="ko-KR" sz="2400">
                <a:solidFill>
                  <a:schemeClr val="tx1"/>
                </a:solidFill>
                <a:latin typeface="Consolas" panose="020B0609020204030204" pitchFamily="49" charset="0"/>
                <a:ea typeface="고도 M" panose="02000503000000020004" pitchFamily="2" charset="-127"/>
              </a:rPr>
              <a:t>print(temp)</a:t>
            </a:r>
          </a:p>
          <a:p>
            <a:r>
              <a:rPr lang="en-US" altLang="ko-KR" sz="2400">
                <a:solidFill>
                  <a:schemeClr val="tx1"/>
                </a:solidFill>
                <a:latin typeface="Consolas" panose="020B0609020204030204" pitchFamily="49" charset="0"/>
                <a:ea typeface="고도 M" panose="02000503000000020004" pitchFamily="2" charset="-127"/>
              </a:rPr>
              <a:t>print(temp_copy)</a:t>
            </a:r>
            <a:endParaRPr lang="ko-KR" altLang="en-US" sz="2400">
              <a:solidFill>
                <a:schemeClr val="tx1"/>
              </a:solidFill>
              <a:latin typeface="Consolas" panose="020B0609020204030204" pitchFamily="49" charset="0"/>
              <a:ea typeface="고도 M" panose="02000503000000020004" pitchFamily="2" charset="-127"/>
            </a:endParaRPr>
          </a:p>
        </p:txBody>
      </p:sp>
      <p:sp>
        <p:nvSpPr>
          <p:cNvPr id="3" name="TextBox 2">
            <a:extLst>
              <a:ext uri="{FF2B5EF4-FFF2-40B4-BE49-F238E27FC236}">
                <a16:creationId xmlns:a16="http://schemas.microsoft.com/office/drawing/2014/main" id="{6095E8CD-5FB4-4D79-99BB-FE5EDDBBE43E}"/>
              </a:ext>
            </a:extLst>
          </p:cNvPr>
          <p:cNvSpPr txBox="1"/>
          <p:nvPr/>
        </p:nvSpPr>
        <p:spPr>
          <a:xfrm>
            <a:off x="394705" y="5131165"/>
            <a:ext cx="4262705" cy="830997"/>
          </a:xfrm>
          <a:prstGeom prst="rect">
            <a:avLst/>
          </a:prstGeom>
          <a:noFill/>
          <a:ln>
            <a:solidFill>
              <a:schemeClr val="bg1">
                <a:lumMod val="65000"/>
              </a:schemeClr>
            </a:solidFill>
          </a:ln>
        </p:spPr>
        <p:txBody>
          <a:bodyPr wrap="none" rtlCol="0">
            <a:spAutoFit/>
          </a:bodyPr>
          <a:lstStyle/>
          <a:p>
            <a:r>
              <a:rPr lang="en-US" altLang="ko-KR" sz="2400">
                <a:solidFill>
                  <a:schemeClr val="tx1"/>
                </a:solidFill>
                <a:latin typeface="Consolas" panose="020B0609020204030204" pitchFamily="49" charset="0"/>
                <a:ea typeface="고도 M" panose="02000503000000020004" pitchFamily="2" charset="-127"/>
              </a:rPr>
              <a:t>history_dict.values()</a:t>
            </a:r>
          </a:p>
          <a:p>
            <a:r>
              <a:rPr lang="en-US" altLang="ko-KR" sz="2400">
                <a:solidFill>
                  <a:schemeClr val="tx1"/>
                </a:solidFill>
                <a:latin typeface="Consolas" panose="020B0609020204030204" pitchFamily="49" charset="0"/>
                <a:ea typeface="고도 M" panose="02000503000000020004" pitchFamily="2" charset="-127"/>
              </a:rPr>
              <a:t>history_dict['val_loss']</a:t>
            </a:r>
            <a:endParaRPr lang="ko-KR" altLang="en-US" sz="24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4685188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딥러닝 작동 원리</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2" name="직사각형 1">
            <a:extLst>
              <a:ext uri="{FF2B5EF4-FFF2-40B4-BE49-F238E27FC236}">
                <a16:creationId xmlns:a16="http://schemas.microsoft.com/office/drawing/2014/main" id="{48FA36A9-6CCE-4FA7-9E12-8122FFA35488}"/>
              </a:ext>
            </a:extLst>
          </p:cNvPr>
          <p:cNvSpPr/>
          <p:nvPr/>
        </p:nvSpPr>
        <p:spPr>
          <a:xfrm>
            <a:off x="1195136" y="1224448"/>
            <a:ext cx="8050715" cy="4708981"/>
          </a:xfrm>
          <a:prstGeom prst="rect">
            <a:avLst/>
          </a:prstGeom>
        </p:spPr>
        <p:txBody>
          <a:bodyPr wrap="square">
            <a:spAutoFit/>
          </a:bodyPr>
          <a:lstStyle/>
          <a:p>
            <a:pPr marL="285750" indent="-285750">
              <a:buFont typeface="Wingdings" panose="05000000000000000000" pitchFamily="2" charset="2"/>
              <a:buChar char="u"/>
            </a:pPr>
            <a:r>
              <a:rPr lang="ko-KR" altLang="en-US" sz="2000" b="1">
                <a:solidFill>
                  <a:srgbClr val="494E52"/>
                </a:solidFill>
                <a:latin typeface="맑은 고딕" panose="020B0503020000020004" pitchFamily="50" charset="-127"/>
                <a:ea typeface="맑은 고딕" panose="020B0503020000020004" pitchFamily="50" charset="-127"/>
              </a:rPr>
              <a:t>타깃</a:t>
            </a:r>
            <a:r>
              <a:rPr lang="en-US" altLang="ko-KR" sz="2000" b="1">
                <a:solidFill>
                  <a:srgbClr val="494E52"/>
                </a:solidFill>
                <a:latin typeface="맑은 고딕" panose="020B0503020000020004" pitchFamily="50" charset="-127"/>
                <a:ea typeface="맑은 고딕" panose="020B0503020000020004" pitchFamily="50" charset="-127"/>
              </a:rPr>
              <a:t>(target) </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기대 출력을 의미한다</a:t>
            </a:r>
            <a:r>
              <a:rPr lang="en-US" altLang="ko-KR" sz="2000">
                <a:solidFill>
                  <a:srgbClr val="494E52"/>
                </a:solidFill>
                <a:latin typeface="맑은 고딕" panose="020B0503020000020004" pitchFamily="50" charset="-127"/>
                <a:ea typeface="맑은 고딕" panose="020B0503020000020004" pitchFamily="50" charset="-127"/>
              </a:rPr>
              <a:t>.</a:t>
            </a:r>
          </a:p>
          <a:p>
            <a:pPr marL="285750" indent="-285750">
              <a:buFont typeface="Wingdings" panose="05000000000000000000" pitchFamily="2" charset="2"/>
              <a:buChar char="u"/>
            </a:pPr>
            <a:endParaRPr lang="en-US" altLang="ko-KR" sz="2000">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2000" b="1">
                <a:solidFill>
                  <a:srgbClr val="494E52"/>
                </a:solidFill>
                <a:latin typeface="맑은 고딕" panose="020B0503020000020004" pitchFamily="50" charset="-127"/>
                <a:ea typeface="맑은 고딕" panose="020B0503020000020004" pitchFamily="50" charset="-127"/>
              </a:rPr>
              <a:t>매핑</a:t>
            </a:r>
            <a:r>
              <a:rPr lang="en-US" altLang="ko-KR" sz="2000" b="1">
                <a:solidFill>
                  <a:srgbClr val="494E52"/>
                </a:solidFill>
                <a:latin typeface="맑은 고딕" panose="020B0503020000020004" pitchFamily="50" charset="-127"/>
                <a:ea typeface="맑은 고딕" panose="020B0503020000020004" pitchFamily="50" charset="-127"/>
              </a:rPr>
              <a:t>(mapping) </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입력과 타깃의 관계로 입력을 </a:t>
            </a:r>
            <a:r>
              <a:rPr lang="en-US" altLang="ko-KR" sz="2000">
                <a:solidFill>
                  <a:srgbClr val="494E52"/>
                </a:solidFill>
                <a:latin typeface="맑은 고딕" panose="020B0503020000020004" pitchFamily="50" charset="-127"/>
                <a:ea typeface="맑은 고딕" panose="020B0503020000020004" pitchFamily="50" charset="-127"/>
              </a:rPr>
              <a:t>representation</a:t>
            </a:r>
            <a:r>
              <a:rPr lang="ko-KR" altLang="en-US" sz="2000">
                <a:solidFill>
                  <a:srgbClr val="494E52"/>
                </a:solidFill>
                <a:latin typeface="맑은 고딕" panose="020B0503020000020004" pitchFamily="50" charset="-127"/>
                <a:ea typeface="맑은 고딕" panose="020B0503020000020004" pitchFamily="50" charset="-127"/>
              </a:rPr>
              <a:t>로 변환</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연관시키는 것을 의미한다</a:t>
            </a:r>
            <a:r>
              <a:rPr lang="en-US" altLang="ko-KR" sz="2000">
                <a:solidFill>
                  <a:srgbClr val="494E52"/>
                </a:solidFill>
                <a:latin typeface="맑은 고딕" panose="020B0503020000020004" pitchFamily="50" charset="-127"/>
                <a:ea typeface="맑은 고딕" panose="020B0503020000020004" pitchFamily="50" charset="-127"/>
              </a:rPr>
              <a:t>.</a:t>
            </a:r>
          </a:p>
          <a:p>
            <a:pPr marL="285750" indent="-285750">
              <a:buFont typeface="Wingdings" panose="05000000000000000000" pitchFamily="2" charset="2"/>
              <a:buChar char="u"/>
            </a:pPr>
            <a:endParaRPr lang="en-US" altLang="ko-KR" sz="2000">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2000" b="1">
                <a:solidFill>
                  <a:srgbClr val="494E52"/>
                </a:solidFill>
                <a:latin typeface="맑은 고딕" panose="020B0503020000020004" pitchFamily="50" charset="-127"/>
                <a:ea typeface="맑은 고딕" panose="020B0503020000020004" pitchFamily="50" charset="-127"/>
              </a:rPr>
              <a:t>가중치</a:t>
            </a:r>
            <a:r>
              <a:rPr lang="en-US" altLang="ko-KR" sz="2000" b="1">
                <a:solidFill>
                  <a:srgbClr val="494E52"/>
                </a:solidFill>
                <a:latin typeface="맑은 고딕" panose="020B0503020000020004" pitchFamily="50" charset="-127"/>
                <a:ea typeface="맑은 고딕" panose="020B0503020000020004" pitchFamily="50" charset="-127"/>
              </a:rPr>
              <a:t>(weight) </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머신 러닝</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딥러닝 모두 결국은 가장 효율적인 식을 찾는 것이 목표이며</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이런 식 또는 식에 필요한 파라미터를 칭한다</a:t>
            </a:r>
            <a:r>
              <a:rPr lang="en-US" altLang="ko-KR" sz="2000">
                <a:solidFill>
                  <a:srgbClr val="494E52"/>
                </a:solidFill>
                <a:latin typeface="맑은 고딕" panose="020B0503020000020004" pitchFamily="50" charset="-127"/>
                <a:ea typeface="맑은 고딕" panose="020B0503020000020004" pitchFamily="50" charset="-127"/>
              </a:rPr>
              <a:t>.</a:t>
            </a:r>
          </a:p>
          <a:p>
            <a:pPr marL="285750" indent="-285750">
              <a:buFont typeface="Wingdings" panose="05000000000000000000" pitchFamily="2" charset="2"/>
              <a:buChar char="u"/>
            </a:pPr>
            <a:endParaRPr lang="en-US" altLang="ko-KR" sz="2000">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2000" b="1">
                <a:solidFill>
                  <a:srgbClr val="494E52"/>
                </a:solidFill>
                <a:latin typeface="맑은 고딕" panose="020B0503020000020004" pitchFamily="50" charset="-127"/>
                <a:ea typeface="맑은 고딕" panose="020B0503020000020004" pitchFamily="50" charset="-127"/>
              </a:rPr>
              <a:t>손실함수</a:t>
            </a:r>
            <a:r>
              <a:rPr lang="en-US" altLang="ko-KR" sz="2000" b="1">
                <a:solidFill>
                  <a:srgbClr val="494E52"/>
                </a:solidFill>
                <a:latin typeface="맑은 고딕" panose="020B0503020000020004" pitchFamily="50" charset="-127"/>
                <a:ea typeface="맑은 고딕" panose="020B0503020000020004" pitchFamily="50" charset="-127"/>
              </a:rPr>
              <a:t>(loss function) </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타깃과 출력 값의 차이를 계산하는 함수이다</a:t>
            </a:r>
            <a:endParaRPr lang="en-US" altLang="ko-KR" sz="2000">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endParaRPr lang="ko-KR" altLang="en-US" sz="2000">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2000" b="1" err="1">
                <a:solidFill>
                  <a:srgbClr val="494E52"/>
                </a:solidFill>
                <a:latin typeface="맑은 고딕" panose="020B0503020000020004" pitchFamily="50" charset="-127"/>
                <a:ea typeface="맑은 고딕" panose="020B0503020000020004" pitchFamily="50" charset="-127"/>
              </a:rPr>
              <a:t>역전파</a:t>
            </a:r>
            <a:r>
              <a:rPr lang="en-US" altLang="ko-KR" sz="2000" b="1">
                <a:solidFill>
                  <a:srgbClr val="494E52"/>
                </a:solidFill>
                <a:latin typeface="맑은 고딕" panose="020B0503020000020004" pitchFamily="50" charset="-127"/>
                <a:ea typeface="맑은 고딕" panose="020B0503020000020004" pitchFamily="50" charset="-127"/>
              </a:rPr>
              <a:t>(Backpropagation) </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손실함수의 결과를 개선하기 위해서 다시 결과에서부터 가중치를 수정하는 과정이다</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이를 </a:t>
            </a:r>
            <a:r>
              <a:rPr lang="ko-KR" altLang="en-US" sz="2000" err="1">
                <a:solidFill>
                  <a:srgbClr val="494E52"/>
                </a:solidFill>
                <a:latin typeface="맑은 고딕" panose="020B0503020000020004" pitchFamily="50" charset="-127"/>
                <a:ea typeface="맑은 고딕" panose="020B0503020000020004" pitchFamily="50" charset="-127"/>
              </a:rPr>
              <a:t>옵티마이저</a:t>
            </a:r>
            <a:r>
              <a:rPr lang="en-US" altLang="ko-KR" sz="2000">
                <a:solidFill>
                  <a:srgbClr val="494E52"/>
                </a:solidFill>
                <a:latin typeface="맑은 고딕" panose="020B0503020000020004" pitchFamily="50" charset="-127"/>
                <a:ea typeface="맑은 고딕" panose="020B0503020000020004" pitchFamily="50" charset="-127"/>
              </a:rPr>
              <a:t>(optimizer)</a:t>
            </a:r>
            <a:r>
              <a:rPr lang="ko-KR" altLang="en-US" sz="2000">
                <a:solidFill>
                  <a:srgbClr val="494E52"/>
                </a:solidFill>
                <a:latin typeface="맑은 고딕" panose="020B0503020000020004" pitchFamily="50" charset="-127"/>
                <a:ea typeface="맑은 고딕" panose="020B0503020000020004" pitchFamily="50" charset="-127"/>
              </a:rPr>
              <a:t>가 담당한다</a:t>
            </a:r>
            <a:r>
              <a:rPr lang="en-US" altLang="ko-KR" sz="2000">
                <a:solidFill>
                  <a:srgbClr val="494E52"/>
                </a:solidFill>
                <a:latin typeface="맑은 고딕" panose="020B0503020000020004" pitchFamily="50" charset="-127"/>
                <a:ea typeface="맑은 고딕" panose="020B0503020000020004" pitchFamily="50" charset="-127"/>
              </a:rPr>
              <a:t>.</a:t>
            </a:r>
            <a:endParaRPr lang="en-US" altLang="ko-KR" sz="2000" i="0">
              <a:solidFill>
                <a:srgbClr val="494E52"/>
              </a:solidFill>
              <a:effectLst/>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3804653655"/>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2EDD876-21F8-465D-8DB5-775411ECC0CB}"/>
              </a:ext>
            </a:extLst>
          </p:cNvPr>
          <p:cNvSpPr txBox="1"/>
          <p:nvPr/>
        </p:nvSpPr>
        <p:spPr>
          <a:xfrm>
            <a:off x="394705" y="1052547"/>
            <a:ext cx="14457804" cy="4154984"/>
          </a:xfrm>
          <a:prstGeom prst="rect">
            <a:avLst/>
          </a:prstGeom>
          <a:noFill/>
          <a:ln>
            <a:solidFill>
              <a:schemeClr val="bg1">
                <a:lumMod val="65000"/>
              </a:schemeClr>
            </a:solidFill>
          </a:ln>
        </p:spPr>
        <p:txBody>
          <a:bodyPr wrap="none" rtlCol="0">
            <a:spAutoFit/>
          </a:bodyPr>
          <a:lstStyle/>
          <a:p>
            <a:r>
              <a:rPr lang="en-US" altLang="ko-KR" sz="2400">
                <a:solidFill>
                  <a:schemeClr val="tx1"/>
                </a:solidFill>
                <a:latin typeface="Consolas" panose="020B0609020204030204" pitchFamily="49" charset="0"/>
                <a:ea typeface="고도 M" panose="02000503000000020004" pitchFamily="2" charset="-127"/>
              </a:rPr>
              <a:t>def decode_str(str):</a:t>
            </a:r>
          </a:p>
          <a:p>
            <a:r>
              <a:rPr lang="en-US" altLang="ko-KR" sz="2400">
                <a:solidFill>
                  <a:schemeClr val="tx1"/>
                </a:solidFill>
                <a:latin typeface="Consolas" panose="020B0609020204030204" pitchFamily="49" charset="0"/>
                <a:ea typeface="고도 M" panose="02000503000000020004" pitchFamily="2" charset="-127"/>
              </a:rPr>
              <a:t>    word_index = imdb.get_word_index()</a:t>
            </a:r>
          </a:p>
          <a:p>
            <a:r>
              <a:rPr lang="en-US" altLang="ko-KR" sz="2400">
                <a:solidFill>
                  <a:schemeClr val="tx1"/>
                </a:solidFill>
                <a:latin typeface="Consolas" panose="020B0609020204030204" pitchFamily="49" charset="0"/>
                <a:ea typeface="고도 M" panose="02000503000000020004" pitchFamily="2" charset="-127"/>
              </a:rPr>
              <a:t>    reverse_word_index = dict([(value, key) for (key, value) in word_index.items()])</a:t>
            </a:r>
          </a:p>
          <a:p>
            <a:r>
              <a:rPr lang="en-US" altLang="ko-KR" sz="2400">
                <a:solidFill>
                  <a:schemeClr val="tx1"/>
                </a:solidFill>
                <a:latin typeface="Consolas" panose="020B0609020204030204" pitchFamily="49" charset="0"/>
                <a:ea typeface="고도 M" panose="02000503000000020004" pitchFamily="2" charset="-127"/>
              </a:rPr>
              <a:t>    decoded_review = ' '.join([reverse_word_index.get(i - 3, ' ') for i in str])</a:t>
            </a:r>
          </a:p>
          <a:p>
            <a:r>
              <a:rPr lang="en-US" altLang="ko-KR" sz="2400">
                <a:solidFill>
                  <a:schemeClr val="tx1"/>
                </a:solidFill>
                <a:latin typeface="Consolas" panose="020B0609020204030204" pitchFamily="49" charset="0"/>
                <a:ea typeface="고도 M" panose="02000503000000020004" pitchFamily="2" charset="-127"/>
              </a:rPr>
              <a:t>    print(decoded_review)</a:t>
            </a:r>
          </a:p>
          <a:p>
            <a:endParaRPr lang="en-US" altLang="ko-KR" sz="2400">
              <a:solidFill>
                <a:schemeClr val="tx1"/>
              </a:solidFill>
              <a:latin typeface="Consolas" panose="020B0609020204030204" pitchFamily="49" charset="0"/>
              <a:ea typeface="고도 M" panose="02000503000000020004" pitchFamily="2" charset="-127"/>
            </a:endParaRPr>
          </a:p>
          <a:p>
            <a:r>
              <a:rPr lang="en-US" altLang="ko-KR" sz="2400">
                <a:solidFill>
                  <a:schemeClr val="tx1"/>
                </a:solidFill>
                <a:latin typeface="Consolas" panose="020B0609020204030204" pitchFamily="49" charset="0"/>
                <a:ea typeface="고도 M" panose="02000503000000020004" pitchFamily="2" charset="-127"/>
              </a:rPr>
              <a:t>#y_hat = model.predict(x_test[0:1])</a:t>
            </a:r>
          </a:p>
          <a:p>
            <a:r>
              <a:rPr lang="en-US" altLang="ko-KR" sz="2400">
                <a:solidFill>
                  <a:schemeClr val="tx1"/>
                </a:solidFill>
                <a:latin typeface="Consolas" panose="020B0609020204030204" pitchFamily="49" charset="0"/>
                <a:ea typeface="고도 M" panose="02000503000000020004" pitchFamily="2" charset="-127"/>
              </a:rPr>
              <a:t>#y_hat = model.predict_classes(x_test[0:1])</a:t>
            </a:r>
          </a:p>
          <a:p>
            <a:r>
              <a:rPr lang="en-US" altLang="ko-KR" sz="2400">
                <a:solidFill>
                  <a:schemeClr val="tx1"/>
                </a:solidFill>
                <a:latin typeface="Consolas" panose="020B0609020204030204" pitchFamily="49" charset="0"/>
                <a:ea typeface="고도 M" panose="02000503000000020004" pitchFamily="2" charset="-127"/>
              </a:rPr>
              <a:t>y_hat = model.predict(x_test[0:1])</a:t>
            </a:r>
          </a:p>
          <a:p>
            <a:r>
              <a:rPr lang="en-US" altLang="ko-KR" sz="2400">
                <a:solidFill>
                  <a:schemeClr val="tx1"/>
                </a:solidFill>
                <a:latin typeface="Consolas" panose="020B0609020204030204" pitchFamily="49" charset="0"/>
                <a:ea typeface="고도 M" panose="02000503000000020004" pitchFamily="2" charset="-127"/>
              </a:rPr>
              <a:t>decode_str(test_data[0])</a:t>
            </a:r>
          </a:p>
          <a:p>
            <a:r>
              <a:rPr lang="en-US" altLang="ko-KR" sz="2400">
                <a:solidFill>
                  <a:schemeClr val="tx1"/>
                </a:solidFill>
                <a:latin typeface="Consolas" panose="020B0609020204030204" pitchFamily="49" charset="0"/>
                <a:ea typeface="고도 M" panose="02000503000000020004" pitchFamily="2" charset="-127"/>
              </a:rPr>
              <a:t>print(y_hat)</a:t>
            </a:r>
            <a:endParaRPr lang="ko-KR" altLang="en-US" sz="24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1581873610"/>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0D23EE18-1B10-4AE7-B5B7-1486A968A38C}"/>
              </a:ext>
            </a:extLst>
          </p:cNvPr>
          <p:cNvSpPr/>
          <p:nvPr/>
        </p:nvSpPr>
        <p:spPr>
          <a:xfrm>
            <a:off x="414440" y="1703810"/>
            <a:ext cx="1657761" cy="55916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 name="직사각형 2">
            <a:extLst>
              <a:ext uri="{FF2B5EF4-FFF2-40B4-BE49-F238E27FC236}">
                <a16:creationId xmlns:a16="http://schemas.microsoft.com/office/drawing/2014/main" id="{873BAA82-18D1-4F74-B138-907E0626343F}"/>
              </a:ext>
            </a:extLst>
          </p:cNvPr>
          <p:cNvSpPr/>
          <p:nvPr/>
        </p:nvSpPr>
        <p:spPr>
          <a:xfrm>
            <a:off x="2072201" y="1703810"/>
            <a:ext cx="1657761" cy="55916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 name="직사각형 3">
            <a:extLst>
              <a:ext uri="{FF2B5EF4-FFF2-40B4-BE49-F238E27FC236}">
                <a16:creationId xmlns:a16="http://schemas.microsoft.com/office/drawing/2014/main" id="{CD362A6E-614C-41F7-9C78-BFBF37C43171}"/>
              </a:ext>
            </a:extLst>
          </p:cNvPr>
          <p:cNvSpPr/>
          <p:nvPr/>
        </p:nvSpPr>
        <p:spPr>
          <a:xfrm>
            <a:off x="3729962" y="1703810"/>
            <a:ext cx="1657761" cy="55916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 name="직사각형 4">
            <a:extLst>
              <a:ext uri="{FF2B5EF4-FFF2-40B4-BE49-F238E27FC236}">
                <a16:creationId xmlns:a16="http://schemas.microsoft.com/office/drawing/2014/main" id="{30C4F412-8FD6-4C17-AAB5-B6E30CE5B532}"/>
              </a:ext>
            </a:extLst>
          </p:cNvPr>
          <p:cNvSpPr/>
          <p:nvPr/>
        </p:nvSpPr>
        <p:spPr>
          <a:xfrm>
            <a:off x="5387723" y="1703810"/>
            <a:ext cx="1657761" cy="55916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 name="직사각형 5">
            <a:extLst>
              <a:ext uri="{FF2B5EF4-FFF2-40B4-BE49-F238E27FC236}">
                <a16:creationId xmlns:a16="http://schemas.microsoft.com/office/drawing/2014/main" id="{741D0E0A-13C4-4713-993E-547A81760A1A}"/>
              </a:ext>
            </a:extLst>
          </p:cNvPr>
          <p:cNvSpPr/>
          <p:nvPr/>
        </p:nvSpPr>
        <p:spPr>
          <a:xfrm>
            <a:off x="7045484" y="1703810"/>
            <a:ext cx="1657761" cy="55916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8" name="직선 화살표 연결선 7">
            <a:extLst>
              <a:ext uri="{FF2B5EF4-FFF2-40B4-BE49-F238E27FC236}">
                <a16:creationId xmlns:a16="http://schemas.microsoft.com/office/drawing/2014/main" id="{1941106E-8649-4DAF-AD9F-F911CEEA4D7A}"/>
              </a:ext>
            </a:extLst>
          </p:cNvPr>
          <p:cNvCxnSpPr/>
          <p:nvPr/>
        </p:nvCxnSpPr>
        <p:spPr>
          <a:xfrm>
            <a:off x="2072201" y="1328840"/>
            <a:ext cx="0" cy="37497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직선 화살표 연결선 8">
            <a:extLst>
              <a:ext uri="{FF2B5EF4-FFF2-40B4-BE49-F238E27FC236}">
                <a16:creationId xmlns:a16="http://schemas.microsoft.com/office/drawing/2014/main" id="{95E689F0-BF89-4BBE-9027-5A00F4D51E7A}"/>
              </a:ext>
            </a:extLst>
          </p:cNvPr>
          <p:cNvCxnSpPr/>
          <p:nvPr/>
        </p:nvCxnSpPr>
        <p:spPr>
          <a:xfrm>
            <a:off x="3729962" y="1328840"/>
            <a:ext cx="0" cy="37497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B29CA3E0-2D2D-4661-B06C-3A79F183248E}"/>
              </a:ext>
            </a:extLst>
          </p:cNvPr>
          <p:cNvSpPr txBox="1"/>
          <p:nvPr/>
        </p:nvSpPr>
        <p:spPr>
          <a:xfrm>
            <a:off x="1710388" y="1019655"/>
            <a:ext cx="882229"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start</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11" name="TextBox 10">
            <a:extLst>
              <a:ext uri="{FF2B5EF4-FFF2-40B4-BE49-F238E27FC236}">
                <a16:creationId xmlns:a16="http://schemas.microsoft.com/office/drawing/2014/main" id="{57044AF4-DA52-4E2F-BE8F-02617FFB23EC}"/>
              </a:ext>
            </a:extLst>
          </p:cNvPr>
          <p:cNvSpPr txBox="1"/>
          <p:nvPr/>
        </p:nvSpPr>
        <p:spPr>
          <a:xfrm>
            <a:off x="3368149" y="1019654"/>
            <a:ext cx="718466"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end</a:t>
            </a:r>
            <a:endParaRPr lang="ko-KR" altLang="en-US" sz="2400">
              <a:solidFill>
                <a:schemeClr val="tx1"/>
              </a:solidFill>
              <a:latin typeface="고도 M" panose="02000503000000020004" pitchFamily="2" charset="-127"/>
              <a:ea typeface="고도 M" panose="02000503000000020004" pitchFamily="2" charset="-127"/>
            </a:endParaRPr>
          </a:p>
        </p:txBody>
      </p:sp>
      <p:cxnSp>
        <p:nvCxnSpPr>
          <p:cNvPr id="12" name="직선 화살표 연결선 11">
            <a:extLst>
              <a:ext uri="{FF2B5EF4-FFF2-40B4-BE49-F238E27FC236}">
                <a16:creationId xmlns:a16="http://schemas.microsoft.com/office/drawing/2014/main" id="{B6F7B159-96CD-4605-8F41-57EE2BD2B230}"/>
              </a:ext>
            </a:extLst>
          </p:cNvPr>
          <p:cNvCxnSpPr/>
          <p:nvPr/>
        </p:nvCxnSpPr>
        <p:spPr>
          <a:xfrm>
            <a:off x="421018" y="1259766"/>
            <a:ext cx="0" cy="37497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직선 화살표 연결선 12">
            <a:extLst>
              <a:ext uri="{FF2B5EF4-FFF2-40B4-BE49-F238E27FC236}">
                <a16:creationId xmlns:a16="http://schemas.microsoft.com/office/drawing/2014/main" id="{8C29E6A8-786A-4B8E-BC28-C192DD3ACA7B}"/>
              </a:ext>
            </a:extLst>
          </p:cNvPr>
          <p:cNvCxnSpPr/>
          <p:nvPr/>
        </p:nvCxnSpPr>
        <p:spPr>
          <a:xfrm>
            <a:off x="8690088" y="1297123"/>
            <a:ext cx="0" cy="37497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직사각형 13">
            <a:extLst>
              <a:ext uri="{FF2B5EF4-FFF2-40B4-BE49-F238E27FC236}">
                <a16:creationId xmlns:a16="http://schemas.microsoft.com/office/drawing/2014/main" id="{F59E35AF-D3A1-4E3E-B988-D37E88CE2990}"/>
              </a:ext>
            </a:extLst>
          </p:cNvPr>
          <p:cNvSpPr/>
          <p:nvPr/>
        </p:nvSpPr>
        <p:spPr>
          <a:xfrm>
            <a:off x="1243320" y="3052386"/>
            <a:ext cx="1657761" cy="55916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F5181FCC-6302-4236-AD9B-E0F152DF6F3C}"/>
              </a:ext>
            </a:extLst>
          </p:cNvPr>
          <p:cNvSpPr/>
          <p:nvPr/>
        </p:nvSpPr>
        <p:spPr>
          <a:xfrm>
            <a:off x="2901081" y="3052386"/>
            <a:ext cx="1657761" cy="55916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B006E3FF-77BA-4BFD-93C4-71515D38DF21}"/>
              </a:ext>
            </a:extLst>
          </p:cNvPr>
          <p:cNvSpPr/>
          <p:nvPr/>
        </p:nvSpPr>
        <p:spPr>
          <a:xfrm>
            <a:off x="4558842" y="3052386"/>
            <a:ext cx="1657761" cy="55916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12E70BDB-6ADF-42E8-80B6-6DBB2DF8AF53}"/>
              </a:ext>
            </a:extLst>
          </p:cNvPr>
          <p:cNvSpPr/>
          <p:nvPr/>
        </p:nvSpPr>
        <p:spPr>
          <a:xfrm>
            <a:off x="6216603" y="3052386"/>
            <a:ext cx="1657761" cy="55916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C480CCE8-77A0-4193-B70B-005579585D77}"/>
              </a:ext>
            </a:extLst>
          </p:cNvPr>
          <p:cNvSpPr/>
          <p:nvPr/>
        </p:nvSpPr>
        <p:spPr>
          <a:xfrm>
            <a:off x="1157802" y="3841796"/>
            <a:ext cx="743362" cy="55916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9B2F2DFE-A280-4F41-A16F-7F291D813A8E}"/>
              </a:ext>
            </a:extLst>
          </p:cNvPr>
          <p:cNvSpPr/>
          <p:nvPr/>
        </p:nvSpPr>
        <p:spPr>
          <a:xfrm>
            <a:off x="1901164" y="3841796"/>
            <a:ext cx="743362" cy="55916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22AF238C-7B16-4FE0-9746-FC661A2200F3}"/>
              </a:ext>
            </a:extLst>
          </p:cNvPr>
          <p:cNvSpPr/>
          <p:nvPr/>
        </p:nvSpPr>
        <p:spPr>
          <a:xfrm>
            <a:off x="1157802" y="4400962"/>
            <a:ext cx="743362" cy="55916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5E6E20EA-F808-4F42-9A16-99950E1649BA}"/>
              </a:ext>
            </a:extLst>
          </p:cNvPr>
          <p:cNvSpPr/>
          <p:nvPr/>
        </p:nvSpPr>
        <p:spPr>
          <a:xfrm>
            <a:off x="1901164" y="4400962"/>
            <a:ext cx="743362" cy="55916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F22085DF-2A61-48BC-B268-D44A4CDA5D41}"/>
              </a:ext>
            </a:extLst>
          </p:cNvPr>
          <p:cNvSpPr/>
          <p:nvPr/>
        </p:nvSpPr>
        <p:spPr>
          <a:xfrm>
            <a:off x="3795745" y="3856129"/>
            <a:ext cx="743362" cy="55916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9</a:t>
            </a:r>
            <a:endParaRPr lang="ko-KR" altLang="en-US">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2685A2BE-1A5E-4374-AF41-208874A25B46}"/>
              </a:ext>
            </a:extLst>
          </p:cNvPr>
          <p:cNvSpPr/>
          <p:nvPr/>
        </p:nvSpPr>
        <p:spPr>
          <a:xfrm>
            <a:off x="4539107" y="3856129"/>
            <a:ext cx="743362" cy="55916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10</a:t>
            </a:r>
            <a:endParaRPr lang="ko-KR" altLang="en-US">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72656BD8-ADBF-4929-B1D2-A1683C0EDC31}"/>
              </a:ext>
            </a:extLst>
          </p:cNvPr>
          <p:cNvSpPr/>
          <p:nvPr/>
        </p:nvSpPr>
        <p:spPr>
          <a:xfrm>
            <a:off x="3795745" y="4415295"/>
            <a:ext cx="743362" cy="55916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11</a:t>
            </a:r>
            <a:endParaRPr lang="ko-KR" altLang="en-US">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855C274B-E1A3-4EAE-8821-FB4D58382A8D}"/>
              </a:ext>
            </a:extLst>
          </p:cNvPr>
          <p:cNvSpPr/>
          <p:nvPr/>
        </p:nvSpPr>
        <p:spPr>
          <a:xfrm>
            <a:off x="4539107" y="4415295"/>
            <a:ext cx="743362" cy="55916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12</a:t>
            </a:r>
            <a:endParaRPr lang="ko-KR" altLang="en-US">
              <a:solidFill>
                <a:schemeClr val="tx1"/>
              </a:solidFill>
              <a:latin typeface="Consolas" panose="020B0609020204030204" pitchFamily="49" charset="0"/>
            </a:endParaRPr>
          </a:p>
        </p:txBody>
      </p:sp>
      <p:sp>
        <p:nvSpPr>
          <p:cNvPr id="26" name="TextBox 25">
            <a:extLst>
              <a:ext uri="{FF2B5EF4-FFF2-40B4-BE49-F238E27FC236}">
                <a16:creationId xmlns:a16="http://schemas.microsoft.com/office/drawing/2014/main" id="{722D170E-58E3-4C0A-8F5E-CE4BDD24B95B}"/>
              </a:ext>
            </a:extLst>
          </p:cNvPr>
          <p:cNvSpPr txBox="1"/>
          <p:nvPr/>
        </p:nvSpPr>
        <p:spPr>
          <a:xfrm>
            <a:off x="1433036" y="5466664"/>
            <a:ext cx="5004896" cy="584775"/>
          </a:xfrm>
          <a:prstGeom prst="rect">
            <a:avLst/>
          </a:prstGeom>
          <a:noFill/>
        </p:spPr>
        <p:txBody>
          <a:bodyPr wrap="none" rtlCol="0">
            <a:spAutoFit/>
          </a:bodyPr>
          <a:lstStyle/>
          <a:p>
            <a:pPr algn="l"/>
            <a:r>
              <a:rPr lang="en-US" altLang="ko-KR" sz="3200">
                <a:solidFill>
                  <a:schemeClr val="tx1"/>
                </a:solidFill>
                <a:latin typeface="고도 M" panose="02000503000000020004" pitchFamily="2" charset="-127"/>
                <a:ea typeface="고도 M" panose="02000503000000020004" pitchFamily="2" charset="-127"/>
              </a:rPr>
              <a:t>10</a:t>
            </a:r>
            <a:r>
              <a:rPr lang="ko-KR" altLang="en-US" sz="3200">
                <a:solidFill>
                  <a:schemeClr val="tx1"/>
                </a:solidFill>
                <a:latin typeface="고도 M" panose="02000503000000020004" pitchFamily="2" charset="-127"/>
                <a:ea typeface="고도 M" panose="02000503000000020004" pitchFamily="2" charset="-127"/>
              </a:rPr>
              <a:t>시 </a:t>
            </a:r>
            <a:r>
              <a:rPr lang="en-US" altLang="ko-KR" sz="3200">
                <a:solidFill>
                  <a:schemeClr val="tx1"/>
                </a:solidFill>
                <a:latin typeface="고도 M" panose="02000503000000020004" pitchFamily="2" charset="-127"/>
                <a:ea typeface="고도 M" panose="02000503000000020004" pitchFamily="2" charset="-127"/>
              </a:rPr>
              <a:t>20</a:t>
            </a:r>
            <a:r>
              <a:rPr lang="ko-KR" altLang="en-US" sz="3200">
                <a:solidFill>
                  <a:schemeClr val="tx1"/>
                </a:solidFill>
                <a:latin typeface="고도 M" panose="02000503000000020004" pitchFamily="2" charset="-127"/>
                <a:ea typeface="고도 M" panose="02000503000000020004" pitchFamily="2" charset="-127"/>
              </a:rPr>
              <a:t>분 부터 진행 합니다</a:t>
            </a:r>
            <a:r>
              <a:rPr lang="en-US" altLang="ko-KR" sz="3200">
                <a:solidFill>
                  <a:schemeClr val="tx1"/>
                </a:solidFill>
                <a:latin typeface="고도 M" panose="02000503000000020004" pitchFamily="2" charset="-127"/>
                <a:ea typeface="고도 M" panose="02000503000000020004" pitchFamily="2" charset="-127"/>
              </a:rPr>
              <a:t>.</a:t>
            </a:r>
            <a:endParaRPr lang="ko-KR" altLang="en-US" sz="32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86369741"/>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C0AA00FC-9221-4751-B7D0-42A2EA96C412}"/>
              </a:ext>
            </a:extLst>
          </p:cNvPr>
          <p:cNvSpPr txBox="1"/>
          <p:nvPr/>
        </p:nvSpPr>
        <p:spPr>
          <a:xfrm>
            <a:off x="120380" y="5040981"/>
            <a:ext cx="10200228" cy="707886"/>
          </a:xfrm>
          <a:prstGeom prst="rect">
            <a:avLst/>
          </a:prstGeom>
          <a:noFill/>
        </p:spPr>
        <p:txBody>
          <a:bodyPr wrap="none" rtlCol="0">
            <a:spAutoFit/>
          </a:bodyPr>
          <a:lstStyle/>
          <a:p>
            <a:r>
              <a:rPr lang="en-US" altLang="ko-KR" sz="2000">
                <a:solidFill>
                  <a:schemeClr val="tx1"/>
                </a:solidFill>
                <a:latin typeface="Consolas" panose="020B0609020204030204" pitchFamily="49" charset="0"/>
                <a:ea typeface="고도 M" panose="02000503000000020004" pitchFamily="2" charset="-127"/>
              </a:rPr>
              <a:t>average_mae_history = </a:t>
            </a:r>
          </a:p>
          <a:p>
            <a:r>
              <a:rPr lang="en-US" altLang="ko-KR" sz="2000">
                <a:solidFill>
                  <a:schemeClr val="tx1"/>
                </a:solidFill>
                <a:latin typeface="Consolas" panose="020B0609020204030204" pitchFamily="49" charset="0"/>
                <a:ea typeface="고도 M" panose="02000503000000020004" pitchFamily="2" charset="-127"/>
              </a:rPr>
              <a:t>[np.mean([x[i] for x in all_mae_histories]) for i in range(num_epochs)]</a:t>
            </a:r>
            <a:endParaRPr lang="ko-KR" altLang="en-US" sz="2000">
              <a:solidFill>
                <a:schemeClr val="tx1"/>
              </a:solidFill>
              <a:latin typeface="Consolas" panose="020B0609020204030204" pitchFamily="49" charset="0"/>
              <a:ea typeface="고도 M" panose="02000503000000020004" pitchFamily="2" charset="-127"/>
            </a:endParaRPr>
          </a:p>
        </p:txBody>
      </p:sp>
      <p:sp>
        <p:nvSpPr>
          <p:cNvPr id="27" name="TextBox 26">
            <a:extLst>
              <a:ext uri="{FF2B5EF4-FFF2-40B4-BE49-F238E27FC236}">
                <a16:creationId xmlns:a16="http://schemas.microsoft.com/office/drawing/2014/main" id="{C857CF80-4C4D-4477-9AA5-D0D40F89B105}"/>
              </a:ext>
            </a:extLst>
          </p:cNvPr>
          <p:cNvSpPr txBox="1"/>
          <p:nvPr/>
        </p:nvSpPr>
        <p:spPr>
          <a:xfrm>
            <a:off x="120380" y="824581"/>
            <a:ext cx="7943200" cy="4093428"/>
          </a:xfrm>
          <a:prstGeom prst="rect">
            <a:avLst/>
          </a:prstGeom>
          <a:noFill/>
        </p:spPr>
        <p:txBody>
          <a:bodyPr wrap="none" rtlCol="0">
            <a:spAutoFit/>
          </a:bodyPr>
          <a:lstStyle/>
          <a:p>
            <a:r>
              <a:rPr lang="en-US" altLang="ko-KR" sz="2000">
                <a:solidFill>
                  <a:schemeClr val="tx1"/>
                </a:solidFill>
                <a:latin typeface="Consolas" panose="020B0609020204030204" pitchFamily="49" charset="0"/>
                <a:ea typeface="고도 M" panose="02000503000000020004" pitchFamily="2" charset="-127"/>
              </a:rPr>
              <a:t>a = ([[1,2],[3,4]])  </a:t>
            </a:r>
          </a:p>
          <a:p>
            <a:r>
              <a:rPr lang="en-US" altLang="ko-KR" sz="2000">
                <a:solidFill>
                  <a:schemeClr val="tx1"/>
                </a:solidFill>
                <a:latin typeface="Consolas" panose="020B0609020204030204" pitchFamily="49" charset="0"/>
                <a:ea typeface="고도 M" panose="02000503000000020004" pitchFamily="2" charset="-127"/>
              </a:rPr>
              <a:t>#  x = a[0]</a:t>
            </a:r>
          </a:p>
          <a:p>
            <a:r>
              <a:rPr lang="en-US" altLang="ko-KR" sz="2000">
                <a:solidFill>
                  <a:schemeClr val="tx1"/>
                </a:solidFill>
                <a:latin typeface="Consolas" panose="020B0609020204030204" pitchFamily="49" charset="0"/>
                <a:ea typeface="고도 M" panose="02000503000000020004" pitchFamily="2" charset="-127"/>
              </a:rPr>
              <a:t>#  x = ([1,2])</a:t>
            </a:r>
          </a:p>
          <a:p>
            <a:r>
              <a:rPr lang="en-US" altLang="ko-KR" sz="2000">
                <a:solidFill>
                  <a:schemeClr val="tx1"/>
                </a:solidFill>
                <a:latin typeface="Consolas" panose="020B0609020204030204" pitchFamily="49" charset="0"/>
                <a:ea typeface="고도 M" panose="02000503000000020004" pitchFamily="2" charset="-127"/>
              </a:rPr>
              <a:t>#  x = a[1]</a:t>
            </a:r>
          </a:p>
          <a:p>
            <a:r>
              <a:rPr lang="en-US" altLang="ko-KR" sz="2000">
                <a:solidFill>
                  <a:schemeClr val="tx1"/>
                </a:solidFill>
                <a:latin typeface="Consolas" panose="020B0609020204030204" pitchFamily="49" charset="0"/>
                <a:ea typeface="고도 M" panose="02000503000000020004" pitchFamily="2" charset="-127"/>
              </a:rPr>
              <a:t>#  x = ([3,4])</a:t>
            </a:r>
          </a:p>
          <a:p>
            <a:endParaRPr lang="en-US" altLang="ko-KR" sz="2000">
              <a:solidFill>
                <a:schemeClr val="tx1"/>
              </a:solidFill>
              <a:latin typeface="Consolas" panose="020B0609020204030204" pitchFamily="49" charset="0"/>
              <a:ea typeface="고도 M" panose="02000503000000020004" pitchFamily="2" charset="-127"/>
            </a:endParaRPr>
          </a:p>
          <a:p>
            <a:r>
              <a:rPr lang="en-US" altLang="ko-KR" sz="2000">
                <a:solidFill>
                  <a:schemeClr val="tx1"/>
                </a:solidFill>
                <a:latin typeface="Consolas" panose="020B0609020204030204" pitchFamily="49" charset="0"/>
                <a:ea typeface="고도 M" panose="02000503000000020004" pitchFamily="2" charset="-127"/>
              </a:rPr>
              <a:t>b = [np.mean([x[i] for x in a]) for i in range(len(a))]</a:t>
            </a:r>
          </a:p>
          <a:p>
            <a:r>
              <a:rPr lang="en-US" altLang="ko-KR" sz="2000">
                <a:solidFill>
                  <a:schemeClr val="tx1"/>
                </a:solidFill>
                <a:latin typeface="Consolas" panose="020B0609020204030204" pitchFamily="49" charset="0"/>
                <a:ea typeface="고도 M" panose="02000503000000020004" pitchFamily="2" charset="-127"/>
              </a:rPr>
              <a:t># </a:t>
            </a:r>
            <a:r>
              <a:rPr lang="ko-KR" altLang="en-US" sz="2000">
                <a:solidFill>
                  <a:schemeClr val="tx1"/>
                </a:solidFill>
                <a:latin typeface="Consolas" panose="020B0609020204030204" pitchFamily="49" charset="0"/>
                <a:ea typeface="고도 M" panose="02000503000000020004" pitchFamily="2" charset="-127"/>
              </a:rPr>
              <a:t>행렬의 열평균</a:t>
            </a:r>
            <a:endParaRPr lang="en-US" altLang="ko-KR" sz="2000">
              <a:solidFill>
                <a:schemeClr val="tx1"/>
              </a:solidFill>
              <a:latin typeface="Consolas" panose="020B0609020204030204" pitchFamily="49" charset="0"/>
              <a:ea typeface="고도 M" panose="02000503000000020004" pitchFamily="2" charset="-127"/>
            </a:endParaRPr>
          </a:p>
          <a:p>
            <a:endParaRPr lang="en-US" altLang="ko-KR" sz="2000">
              <a:solidFill>
                <a:schemeClr val="tx1"/>
              </a:solidFill>
              <a:latin typeface="Consolas" panose="020B0609020204030204" pitchFamily="49" charset="0"/>
              <a:ea typeface="고도 M" panose="02000503000000020004" pitchFamily="2" charset="-127"/>
            </a:endParaRPr>
          </a:p>
          <a:p>
            <a:r>
              <a:rPr lang="en-US" altLang="ko-KR" sz="2000">
                <a:solidFill>
                  <a:schemeClr val="tx1"/>
                </a:solidFill>
                <a:latin typeface="Consolas" panose="020B0609020204030204" pitchFamily="49" charset="0"/>
                <a:ea typeface="고도 M" panose="02000503000000020004" pitchFamily="2" charset="-127"/>
              </a:rPr>
              <a:t>for i in range(len(a))</a:t>
            </a:r>
          </a:p>
          <a:p>
            <a:r>
              <a:rPr lang="en-US" altLang="ko-KR" sz="2000">
                <a:solidFill>
                  <a:schemeClr val="tx1"/>
                </a:solidFill>
                <a:latin typeface="Consolas" panose="020B0609020204030204" pitchFamily="49" charset="0"/>
                <a:ea typeface="고도 M" panose="02000503000000020004" pitchFamily="2" charset="-127"/>
              </a:rPr>
              <a:t>    for j, x in a</a:t>
            </a:r>
          </a:p>
          <a:p>
            <a:r>
              <a:rPr lang="en-US" altLang="ko-KR" sz="2000">
                <a:solidFill>
                  <a:schemeClr val="tx1"/>
                </a:solidFill>
                <a:latin typeface="Consolas" panose="020B0609020204030204" pitchFamily="49" charset="0"/>
                <a:ea typeface="고도 M" panose="02000503000000020004" pitchFamily="2" charset="-127"/>
              </a:rPr>
              <a:t>        sum += a[j][i]</a:t>
            </a:r>
          </a:p>
          <a:p>
            <a:r>
              <a:rPr lang="en-US" altLang="ko-KR" sz="2000">
                <a:solidFill>
                  <a:schemeClr val="tx1"/>
                </a:solidFill>
                <a:latin typeface="Consolas" panose="020B0609020204030204" pitchFamily="49" charset="0"/>
                <a:ea typeface="고도 M" panose="02000503000000020004" pitchFamily="2" charset="-127"/>
              </a:rPr>
              <a:t>    mean = sum/2 </a:t>
            </a:r>
            <a:endParaRPr lang="ko-KR" altLang="en-US" sz="20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1454512239"/>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Box 26">
            <a:extLst>
              <a:ext uri="{FF2B5EF4-FFF2-40B4-BE49-F238E27FC236}">
                <a16:creationId xmlns:a16="http://schemas.microsoft.com/office/drawing/2014/main" id="{C857CF80-4C4D-4477-9AA5-D0D40F89B105}"/>
              </a:ext>
            </a:extLst>
          </p:cNvPr>
          <p:cNvSpPr txBox="1"/>
          <p:nvPr/>
        </p:nvSpPr>
        <p:spPr>
          <a:xfrm>
            <a:off x="120380" y="824581"/>
            <a:ext cx="9212778" cy="1015663"/>
          </a:xfrm>
          <a:prstGeom prst="rect">
            <a:avLst/>
          </a:prstGeom>
          <a:noFill/>
        </p:spPr>
        <p:txBody>
          <a:bodyPr wrap="none" rtlCol="0">
            <a:spAutoFit/>
          </a:bodyPr>
          <a:lstStyle/>
          <a:p>
            <a:r>
              <a:rPr lang="en-US" altLang="ko-KR" sz="2000">
                <a:solidFill>
                  <a:schemeClr val="tx1"/>
                </a:solidFill>
                <a:latin typeface="Consolas" panose="020B0609020204030204" pitchFamily="49" charset="0"/>
                <a:ea typeface="고도 M" panose="02000503000000020004" pitchFamily="2" charset="-127"/>
              </a:rPr>
              <a:t>factor=0.9</a:t>
            </a:r>
          </a:p>
          <a:p>
            <a:r>
              <a:rPr lang="en-US" altLang="ko-KR" sz="2000">
                <a:solidFill>
                  <a:schemeClr val="tx1"/>
                </a:solidFill>
                <a:latin typeface="Consolas" panose="020B0609020204030204" pitchFamily="49" charset="0"/>
                <a:ea typeface="고도 M" panose="02000503000000020004" pitchFamily="2" charset="-127"/>
              </a:rPr>
              <a:t>previous = smoothed_points[-1]</a:t>
            </a:r>
          </a:p>
          <a:p>
            <a:r>
              <a:rPr lang="en-US" altLang="ko-KR" sz="2000">
                <a:solidFill>
                  <a:schemeClr val="tx1"/>
                </a:solidFill>
                <a:latin typeface="Consolas" panose="020B0609020204030204" pitchFamily="49" charset="0"/>
                <a:ea typeface="고도 M" panose="02000503000000020004" pitchFamily="2" charset="-127"/>
              </a:rPr>
              <a:t>smoothed_points.append(previous * factor + point * (1 - factor))</a:t>
            </a:r>
            <a:endParaRPr lang="ko-KR" altLang="en-US" sz="20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3374484861"/>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8" name="TextBox 17">
            <a:extLst>
              <a:ext uri="{FF2B5EF4-FFF2-40B4-BE49-F238E27FC236}">
                <a16:creationId xmlns:a16="http://schemas.microsoft.com/office/drawing/2014/main" id="{E46B6816-FEBC-4C0D-832E-8CB6BBCA79A8}"/>
              </a:ext>
            </a:extLst>
          </p:cNvPr>
          <p:cNvSpPr txBox="1"/>
          <p:nvPr/>
        </p:nvSpPr>
        <p:spPr>
          <a:xfrm>
            <a:off x="516462" y="886016"/>
            <a:ext cx="3584636"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케라스로</a:t>
            </a:r>
            <a:r>
              <a:rPr lang="ko-KR" altLang="en-US" sz="1800">
                <a:solidFill>
                  <a:srgbClr val="000000"/>
                </a:solidFill>
                <a:latin typeface="고도 M" panose="02000503000000020004" pitchFamily="2" charset="-127"/>
                <a:ea typeface="고도 M" panose="02000503000000020004" pitchFamily="2" charset="-127"/>
              </a:rPr>
              <a:t> 다중 분류 신경망 훈련하기</a:t>
            </a:r>
          </a:p>
        </p:txBody>
      </p:sp>
      <mc:AlternateContent xmlns:mc="http://schemas.openxmlformats.org/markup-compatibility/2006" xmlns:a14="http://schemas.microsoft.com/office/drawing/2010/main">
        <mc:Choice Requires="a14">
          <p:sp>
            <p:nvSpPr>
              <p:cNvPr id="19" name="타원 18">
                <a:extLst>
                  <a:ext uri="{FF2B5EF4-FFF2-40B4-BE49-F238E27FC236}">
                    <a16:creationId xmlns:a16="http://schemas.microsoft.com/office/drawing/2014/main" id="{BD88FFC7-B509-4FB4-A86F-A483B03F6831}"/>
                  </a:ext>
                </a:extLst>
              </p:cNvPr>
              <p:cNvSpPr/>
              <p:nvPr/>
            </p:nvSpPr>
            <p:spPr>
              <a:xfrm>
                <a:off x="2347943" y="1815656"/>
                <a:ext cx="429045" cy="42904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smtClean="0">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a:rPr lang="en-US" altLang="ko-KR" sz="1200" i="1">
                              <a:solidFill>
                                <a:schemeClr val="tx1"/>
                              </a:solidFill>
                              <a:latin typeface="Cambria Math" panose="02040503050406030204" pitchFamily="18" charset="0"/>
                            </a:rPr>
                            <m:t>1</m:t>
                          </m:r>
                        </m:sub>
                      </m:sSub>
                    </m:oMath>
                  </m:oMathPara>
                </a14:m>
                <a:endParaRPr lang="ko-KR" altLang="en-US" sz="1200">
                  <a:solidFill>
                    <a:schemeClr val="tx1"/>
                  </a:solidFill>
                  <a:latin typeface="Consolas" panose="020B0609020204030204" pitchFamily="49" charset="0"/>
                </a:endParaRPr>
              </a:p>
            </p:txBody>
          </p:sp>
        </mc:Choice>
        <mc:Fallback xmlns="">
          <p:sp>
            <p:nvSpPr>
              <p:cNvPr id="19" name="타원 18">
                <a:extLst>
                  <a:ext uri="{FF2B5EF4-FFF2-40B4-BE49-F238E27FC236}">
                    <a16:creationId xmlns:a16="http://schemas.microsoft.com/office/drawing/2014/main" id="{BD88FFC7-B509-4FB4-A86F-A483B03F6831}"/>
                  </a:ext>
                </a:extLst>
              </p:cNvPr>
              <p:cNvSpPr>
                <a:spLocks noRot="1" noChangeAspect="1" noMove="1" noResize="1" noEditPoints="1" noAdjustHandles="1" noChangeArrowheads="1" noChangeShapeType="1" noTextEdit="1"/>
              </p:cNvSpPr>
              <p:nvPr/>
            </p:nvSpPr>
            <p:spPr>
              <a:xfrm>
                <a:off x="2347943" y="1815656"/>
                <a:ext cx="429045" cy="429044"/>
              </a:xfrm>
              <a:prstGeom prst="ellipse">
                <a:avLst/>
              </a:prstGeom>
              <a:blipFill>
                <a:blip r:embed="rId3"/>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0" name="타원 19">
                <a:extLst>
                  <a:ext uri="{FF2B5EF4-FFF2-40B4-BE49-F238E27FC236}">
                    <a16:creationId xmlns:a16="http://schemas.microsoft.com/office/drawing/2014/main" id="{306205B5-F440-48FE-9CF5-B5A4815B6628}"/>
                  </a:ext>
                </a:extLst>
              </p:cNvPr>
              <p:cNvSpPr/>
              <p:nvPr/>
            </p:nvSpPr>
            <p:spPr>
              <a:xfrm>
                <a:off x="2347943" y="2577105"/>
                <a:ext cx="429045" cy="42904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a:rPr lang="en-US" altLang="ko-KR" sz="1200" i="1">
                              <a:solidFill>
                                <a:schemeClr val="tx1"/>
                              </a:solidFill>
                              <a:latin typeface="Cambria Math" panose="02040503050406030204" pitchFamily="18" charset="0"/>
                            </a:rPr>
                            <m:t>2</m:t>
                          </m:r>
                        </m:sub>
                      </m:sSub>
                    </m:oMath>
                  </m:oMathPara>
                </a14:m>
                <a:endParaRPr lang="ko-KR" altLang="en-US" sz="1200">
                  <a:solidFill>
                    <a:schemeClr val="tx1"/>
                  </a:solidFill>
                  <a:latin typeface="Consolas" panose="020B0609020204030204" pitchFamily="49" charset="0"/>
                </a:endParaRPr>
              </a:p>
            </p:txBody>
          </p:sp>
        </mc:Choice>
        <mc:Fallback xmlns="">
          <p:sp>
            <p:nvSpPr>
              <p:cNvPr id="20" name="타원 19">
                <a:extLst>
                  <a:ext uri="{FF2B5EF4-FFF2-40B4-BE49-F238E27FC236}">
                    <a16:creationId xmlns:a16="http://schemas.microsoft.com/office/drawing/2014/main" id="{306205B5-F440-48FE-9CF5-B5A4815B6628}"/>
                  </a:ext>
                </a:extLst>
              </p:cNvPr>
              <p:cNvSpPr>
                <a:spLocks noRot="1" noChangeAspect="1" noMove="1" noResize="1" noEditPoints="1" noAdjustHandles="1" noChangeArrowheads="1" noChangeShapeType="1" noTextEdit="1"/>
              </p:cNvSpPr>
              <p:nvPr/>
            </p:nvSpPr>
            <p:spPr>
              <a:xfrm>
                <a:off x="2347943" y="2577105"/>
                <a:ext cx="429045" cy="429044"/>
              </a:xfrm>
              <a:prstGeom prst="ellipse">
                <a:avLst/>
              </a:prstGeom>
              <a:blipFill>
                <a:blip r:embed="rId4"/>
                <a:stretch>
                  <a:fillRect/>
                </a:stretch>
              </a:blipFill>
              <a:ln>
                <a:solidFill>
                  <a:srgbClr val="FFC000"/>
                </a:solidFill>
              </a:ln>
            </p:spPr>
            <p:txBody>
              <a:bodyPr/>
              <a:lstStyle/>
              <a:p>
                <a:r>
                  <a:rPr lang="ko-KR" altLang="en-US">
                    <a:noFill/>
                  </a:rPr>
                  <a:t> </a:t>
                </a:r>
              </a:p>
            </p:txBody>
          </p:sp>
        </mc:Fallback>
      </mc:AlternateContent>
      <p:sp>
        <p:nvSpPr>
          <p:cNvPr id="21" name="타원 20">
            <a:extLst>
              <a:ext uri="{FF2B5EF4-FFF2-40B4-BE49-F238E27FC236}">
                <a16:creationId xmlns:a16="http://schemas.microsoft.com/office/drawing/2014/main" id="{743565EB-964A-4012-8604-C65FE43309D4}"/>
              </a:ext>
            </a:extLst>
          </p:cNvPr>
          <p:cNvSpPr/>
          <p:nvPr/>
        </p:nvSpPr>
        <p:spPr>
          <a:xfrm>
            <a:off x="4172691" y="2041319"/>
            <a:ext cx="429045" cy="42904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200">
              <a:solidFill>
                <a:schemeClr val="tx1"/>
              </a:solidFill>
              <a:latin typeface="Consolas" panose="020B0609020204030204" pitchFamily="49" charset="0"/>
            </a:endParaRPr>
          </a:p>
        </p:txBody>
      </p:sp>
      <p:sp>
        <p:nvSpPr>
          <p:cNvPr id="22" name="타원 21">
            <a:extLst>
              <a:ext uri="{FF2B5EF4-FFF2-40B4-BE49-F238E27FC236}">
                <a16:creationId xmlns:a16="http://schemas.microsoft.com/office/drawing/2014/main" id="{25BE8DF7-E5B0-4346-9ECE-E51BF999C828}"/>
              </a:ext>
            </a:extLst>
          </p:cNvPr>
          <p:cNvSpPr/>
          <p:nvPr/>
        </p:nvSpPr>
        <p:spPr>
          <a:xfrm>
            <a:off x="4172692" y="3371314"/>
            <a:ext cx="429045" cy="42904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200">
              <a:solidFill>
                <a:schemeClr val="tx1"/>
              </a:solidFill>
              <a:latin typeface="Consolas" panose="020B0609020204030204" pitchFamily="49" charset="0"/>
            </a:endParaRPr>
          </a:p>
        </p:txBody>
      </p:sp>
      <p:sp>
        <p:nvSpPr>
          <p:cNvPr id="23" name="타원 22">
            <a:extLst>
              <a:ext uri="{FF2B5EF4-FFF2-40B4-BE49-F238E27FC236}">
                <a16:creationId xmlns:a16="http://schemas.microsoft.com/office/drawing/2014/main" id="{D32E3AC3-0444-4806-AB2E-9D5CE425B36D}"/>
              </a:ext>
            </a:extLst>
          </p:cNvPr>
          <p:cNvSpPr/>
          <p:nvPr/>
        </p:nvSpPr>
        <p:spPr>
          <a:xfrm>
            <a:off x="4601736" y="2152759"/>
            <a:ext cx="206163" cy="206163"/>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24" name="타원 23">
            <a:extLst>
              <a:ext uri="{FF2B5EF4-FFF2-40B4-BE49-F238E27FC236}">
                <a16:creationId xmlns:a16="http://schemas.microsoft.com/office/drawing/2014/main" id="{4900AF5D-2370-40BB-AEBC-EDFB28A2AF5B}"/>
              </a:ext>
            </a:extLst>
          </p:cNvPr>
          <p:cNvSpPr/>
          <p:nvPr/>
        </p:nvSpPr>
        <p:spPr>
          <a:xfrm>
            <a:off x="4601737" y="3482754"/>
            <a:ext cx="206163" cy="206163"/>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25" name="타원 24">
            <a:extLst>
              <a:ext uri="{FF2B5EF4-FFF2-40B4-BE49-F238E27FC236}">
                <a16:creationId xmlns:a16="http://schemas.microsoft.com/office/drawing/2014/main" id="{1805CB97-F2FF-460C-B432-0062F22BBFA5}"/>
              </a:ext>
            </a:extLst>
          </p:cNvPr>
          <p:cNvSpPr/>
          <p:nvPr/>
        </p:nvSpPr>
        <p:spPr>
          <a:xfrm>
            <a:off x="5912007" y="3371314"/>
            <a:ext cx="429045" cy="42904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26" name="타원 25">
            <a:extLst>
              <a:ext uri="{FF2B5EF4-FFF2-40B4-BE49-F238E27FC236}">
                <a16:creationId xmlns:a16="http://schemas.microsoft.com/office/drawing/2014/main" id="{DEF7E612-E5BA-4EF1-A520-C679A2DD9E98}"/>
              </a:ext>
            </a:extLst>
          </p:cNvPr>
          <p:cNvSpPr/>
          <p:nvPr/>
        </p:nvSpPr>
        <p:spPr>
          <a:xfrm>
            <a:off x="6353477" y="3482754"/>
            <a:ext cx="206163" cy="206163"/>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27" name="직선 화살표 연결선 26">
            <a:extLst>
              <a:ext uri="{FF2B5EF4-FFF2-40B4-BE49-F238E27FC236}">
                <a16:creationId xmlns:a16="http://schemas.microsoft.com/office/drawing/2014/main" id="{E4D3DFBC-FC6A-43C4-88C3-E8F94A3889A7}"/>
              </a:ext>
            </a:extLst>
          </p:cNvPr>
          <p:cNvCxnSpPr>
            <a:stCxn id="19" idx="6"/>
            <a:endCxn id="21" idx="2"/>
          </p:cNvCxnSpPr>
          <p:nvPr/>
        </p:nvCxnSpPr>
        <p:spPr>
          <a:xfrm>
            <a:off x="2776987" y="2030179"/>
            <a:ext cx="1395704" cy="22566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직선 화살표 연결선 27">
            <a:extLst>
              <a:ext uri="{FF2B5EF4-FFF2-40B4-BE49-F238E27FC236}">
                <a16:creationId xmlns:a16="http://schemas.microsoft.com/office/drawing/2014/main" id="{BB96C235-C7F1-4F44-92BB-7E86B52DC4B2}"/>
              </a:ext>
            </a:extLst>
          </p:cNvPr>
          <p:cNvCxnSpPr>
            <a:cxnSpLocks/>
            <a:stCxn id="20" idx="6"/>
            <a:endCxn id="22" idx="2"/>
          </p:cNvCxnSpPr>
          <p:nvPr/>
        </p:nvCxnSpPr>
        <p:spPr>
          <a:xfrm>
            <a:off x="2776987" y="2791628"/>
            <a:ext cx="1395704" cy="79420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C29F7F46-FB92-4422-AFDE-1C7B3AF1941D}"/>
              </a:ext>
            </a:extLst>
          </p:cNvPr>
          <p:cNvCxnSpPr>
            <a:cxnSpLocks/>
            <a:stCxn id="20" idx="6"/>
            <a:endCxn id="21" idx="2"/>
          </p:cNvCxnSpPr>
          <p:nvPr/>
        </p:nvCxnSpPr>
        <p:spPr>
          <a:xfrm flipV="1">
            <a:off x="2776987" y="2255842"/>
            <a:ext cx="1395704" cy="53578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직선 화살표 연결선 29">
            <a:extLst>
              <a:ext uri="{FF2B5EF4-FFF2-40B4-BE49-F238E27FC236}">
                <a16:creationId xmlns:a16="http://schemas.microsoft.com/office/drawing/2014/main" id="{FEE08B3B-55FC-4B0F-9CA8-BBA576E56F02}"/>
              </a:ext>
            </a:extLst>
          </p:cNvPr>
          <p:cNvCxnSpPr>
            <a:cxnSpLocks/>
            <a:stCxn id="19" idx="6"/>
            <a:endCxn id="22" idx="2"/>
          </p:cNvCxnSpPr>
          <p:nvPr/>
        </p:nvCxnSpPr>
        <p:spPr>
          <a:xfrm>
            <a:off x="2776987" y="2030179"/>
            <a:ext cx="1395704" cy="1555658"/>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직선 화살표 연결선 30">
            <a:extLst>
              <a:ext uri="{FF2B5EF4-FFF2-40B4-BE49-F238E27FC236}">
                <a16:creationId xmlns:a16="http://schemas.microsoft.com/office/drawing/2014/main" id="{8D7564D3-C080-45CC-9D13-971FADFC45BC}"/>
              </a:ext>
            </a:extLst>
          </p:cNvPr>
          <p:cNvCxnSpPr>
            <a:cxnSpLocks/>
            <a:stCxn id="23" idx="6"/>
            <a:endCxn id="25" idx="2"/>
          </p:cNvCxnSpPr>
          <p:nvPr/>
        </p:nvCxnSpPr>
        <p:spPr>
          <a:xfrm>
            <a:off x="4807900" y="2255841"/>
            <a:ext cx="1104107" cy="132999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직선 화살표 연결선 31">
            <a:extLst>
              <a:ext uri="{FF2B5EF4-FFF2-40B4-BE49-F238E27FC236}">
                <a16:creationId xmlns:a16="http://schemas.microsoft.com/office/drawing/2014/main" id="{52BE44C5-4375-4035-9CF5-8560C92756CE}"/>
              </a:ext>
            </a:extLst>
          </p:cNvPr>
          <p:cNvCxnSpPr>
            <a:cxnSpLocks/>
            <a:stCxn id="24" idx="6"/>
            <a:endCxn id="25" idx="2"/>
          </p:cNvCxnSpPr>
          <p:nvPr/>
        </p:nvCxnSpPr>
        <p:spPr>
          <a:xfrm>
            <a:off x="4807901" y="3585835"/>
            <a:ext cx="1104107" cy="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C1A3931A-7A21-4DD0-8D2C-10B4B9321B65}"/>
              </a:ext>
            </a:extLst>
          </p:cNvPr>
          <p:cNvCxnSpPr>
            <a:cxnSpLocks/>
            <a:stCxn id="26" idx="6"/>
          </p:cNvCxnSpPr>
          <p:nvPr/>
        </p:nvCxnSpPr>
        <p:spPr>
          <a:xfrm>
            <a:off x="6559640" y="3585836"/>
            <a:ext cx="713216"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5D622CF8-92D5-4EC3-8CC3-983294264C5E}"/>
              </a:ext>
            </a:extLst>
          </p:cNvPr>
          <p:cNvSpPr txBox="1"/>
          <p:nvPr/>
        </p:nvSpPr>
        <p:spPr>
          <a:xfrm>
            <a:off x="2293961" y="5314172"/>
            <a:ext cx="596638" cy="276999"/>
          </a:xfrm>
          <a:prstGeom prst="rect">
            <a:avLst/>
          </a:prstGeom>
          <a:noFill/>
        </p:spPr>
        <p:txBody>
          <a:bodyPr wrap="non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입력층</a:t>
            </a:r>
          </a:p>
        </p:txBody>
      </p:sp>
      <p:sp>
        <p:nvSpPr>
          <p:cNvPr id="35" name="TextBox 34">
            <a:extLst>
              <a:ext uri="{FF2B5EF4-FFF2-40B4-BE49-F238E27FC236}">
                <a16:creationId xmlns:a16="http://schemas.microsoft.com/office/drawing/2014/main" id="{CED3848F-4632-44EA-BCEE-DFB829C3F419}"/>
              </a:ext>
            </a:extLst>
          </p:cNvPr>
          <p:cNvSpPr txBox="1"/>
          <p:nvPr/>
        </p:nvSpPr>
        <p:spPr>
          <a:xfrm>
            <a:off x="4093229" y="5174078"/>
            <a:ext cx="598241" cy="276999"/>
          </a:xfrm>
          <a:prstGeom prst="rect">
            <a:avLst/>
          </a:prstGeom>
          <a:noFill/>
        </p:spPr>
        <p:txBody>
          <a:bodyPr wrap="non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은닉층</a:t>
            </a:r>
          </a:p>
        </p:txBody>
      </p:sp>
      <p:sp>
        <p:nvSpPr>
          <p:cNvPr id="36" name="TextBox 35">
            <a:extLst>
              <a:ext uri="{FF2B5EF4-FFF2-40B4-BE49-F238E27FC236}">
                <a16:creationId xmlns:a16="http://schemas.microsoft.com/office/drawing/2014/main" id="{EAAA7FFE-0390-476D-AB0A-B6C05D4FB92A}"/>
              </a:ext>
            </a:extLst>
          </p:cNvPr>
          <p:cNvSpPr txBox="1"/>
          <p:nvPr/>
        </p:nvSpPr>
        <p:spPr>
          <a:xfrm>
            <a:off x="5839709" y="4624278"/>
            <a:ext cx="599844" cy="276999"/>
          </a:xfrm>
          <a:prstGeom prst="rect">
            <a:avLst/>
          </a:prstGeom>
          <a:noFill/>
        </p:spPr>
        <p:txBody>
          <a:bodyPr wrap="non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출력층</a:t>
            </a:r>
          </a:p>
        </p:txBody>
      </p:sp>
      <p:sp>
        <p:nvSpPr>
          <p:cNvPr id="37" name="TextBox 36">
            <a:extLst>
              <a:ext uri="{FF2B5EF4-FFF2-40B4-BE49-F238E27FC236}">
                <a16:creationId xmlns:a16="http://schemas.microsoft.com/office/drawing/2014/main" id="{4D4F20E6-3508-4B01-9FC7-C72FA7335D3E}"/>
              </a:ext>
            </a:extLst>
          </p:cNvPr>
          <p:cNvSpPr txBox="1"/>
          <p:nvPr/>
        </p:nvSpPr>
        <p:spPr>
          <a:xfrm>
            <a:off x="5096727" y="1677156"/>
            <a:ext cx="946721" cy="276999"/>
          </a:xfrm>
          <a:prstGeom prst="rect">
            <a:avLst/>
          </a:prstGeom>
          <a:noFill/>
        </p:spPr>
        <p:txBody>
          <a:bodyPr wrap="squar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활성화 함수</a:t>
            </a:r>
          </a:p>
        </p:txBody>
      </p:sp>
      <p:sp>
        <p:nvSpPr>
          <p:cNvPr id="38" name="타원 37">
            <a:extLst>
              <a:ext uri="{FF2B5EF4-FFF2-40B4-BE49-F238E27FC236}">
                <a16:creationId xmlns:a16="http://schemas.microsoft.com/office/drawing/2014/main" id="{7987CA77-F3D5-4784-BA93-6B00D3B04307}"/>
              </a:ext>
            </a:extLst>
          </p:cNvPr>
          <p:cNvSpPr/>
          <p:nvPr/>
        </p:nvSpPr>
        <p:spPr>
          <a:xfrm>
            <a:off x="4172692" y="4661055"/>
            <a:ext cx="429045" cy="42904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200">
              <a:solidFill>
                <a:schemeClr val="tx1"/>
              </a:solidFill>
              <a:latin typeface="Consolas" panose="020B0609020204030204" pitchFamily="49" charset="0"/>
            </a:endParaRPr>
          </a:p>
        </p:txBody>
      </p:sp>
      <p:sp>
        <p:nvSpPr>
          <p:cNvPr id="39" name="타원 38">
            <a:extLst>
              <a:ext uri="{FF2B5EF4-FFF2-40B4-BE49-F238E27FC236}">
                <a16:creationId xmlns:a16="http://schemas.microsoft.com/office/drawing/2014/main" id="{CC5BB86B-FF04-49B4-9F0A-D25FB51ED925}"/>
              </a:ext>
            </a:extLst>
          </p:cNvPr>
          <p:cNvSpPr/>
          <p:nvPr/>
        </p:nvSpPr>
        <p:spPr>
          <a:xfrm>
            <a:off x="4601737" y="4772495"/>
            <a:ext cx="206163" cy="206163"/>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40" name="직선 화살표 연결선 39">
            <a:extLst>
              <a:ext uri="{FF2B5EF4-FFF2-40B4-BE49-F238E27FC236}">
                <a16:creationId xmlns:a16="http://schemas.microsoft.com/office/drawing/2014/main" id="{22BD06E2-B4A9-4C20-9718-2066BEA03109}"/>
              </a:ext>
            </a:extLst>
          </p:cNvPr>
          <p:cNvCxnSpPr>
            <a:cxnSpLocks/>
            <a:stCxn id="39" idx="6"/>
            <a:endCxn id="25" idx="2"/>
          </p:cNvCxnSpPr>
          <p:nvPr/>
        </p:nvCxnSpPr>
        <p:spPr>
          <a:xfrm flipV="1">
            <a:off x="4807901" y="3585836"/>
            <a:ext cx="1104107" cy="128974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연결선: 구부러짐 40">
            <a:extLst>
              <a:ext uri="{FF2B5EF4-FFF2-40B4-BE49-F238E27FC236}">
                <a16:creationId xmlns:a16="http://schemas.microsoft.com/office/drawing/2014/main" id="{490F53FC-F737-4F41-A5CE-60A4717C0B16}"/>
              </a:ext>
            </a:extLst>
          </p:cNvPr>
          <p:cNvCxnSpPr>
            <a:cxnSpLocks/>
            <a:stCxn id="59" idx="0"/>
            <a:endCxn id="37" idx="3"/>
          </p:cNvCxnSpPr>
          <p:nvPr/>
        </p:nvCxnSpPr>
        <p:spPr>
          <a:xfrm rot="16200000" flipV="1">
            <a:off x="5830417" y="2028687"/>
            <a:ext cx="835488" cy="409426"/>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2" name="연결선: 구부러짐 41">
            <a:extLst>
              <a:ext uri="{FF2B5EF4-FFF2-40B4-BE49-F238E27FC236}">
                <a16:creationId xmlns:a16="http://schemas.microsoft.com/office/drawing/2014/main" id="{E5BE00B2-4481-4AFF-B18C-1819CC0A26E7}"/>
              </a:ext>
            </a:extLst>
          </p:cNvPr>
          <p:cNvCxnSpPr>
            <a:cxnSpLocks/>
            <a:stCxn id="23" idx="0"/>
            <a:endCxn id="37" idx="1"/>
          </p:cNvCxnSpPr>
          <p:nvPr/>
        </p:nvCxnSpPr>
        <p:spPr>
          <a:xfrm rot="5400000" flipH="1" flipV="1">
            <a:off x="4732221" y="1788254"/>
            <a:ext cx="337103" cy="391909"/>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타원 42">
                <a:extLst>
                  <a:ext uri="{FF2B5EF4-FFF2-40B4-BE49-F238E27FC236}">
                    <a16:creationId xmlns:a16="http://schemas.microsoft.com/office/drawing/2014/main" id="{7D743A65-2216-48E5-BD65-21F395477BF3}"/>
                  </a:ext>
                </a:extLst>
              </p:cNvPr>
              <p:cNvSpPr/>
              <p:nvPr/>
            </p:nvSpPr>
            <p:spPr>
              <a:xfrm>
                <a:off x="2347942" y="3338553"/>
                <a:ext cx="429045" cy="42904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smtClean="0">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a:rPr lang="en-US" altLang="ko-KR" sz="1200" i="1">
                              <a:solidFill>
                                <a:schemeClr val="tx1"/>
                              </a:solidFill>
                              <a:latin typeface="Cambria Math" panose="02040503050406030204" pitchFamily="18" charset="0"/>
                            </a:rPr>
                            <m:t>3</m:t>
                          </m:r>
                        </m:sub>
                      </m:sSub>
                    </m:oMath>
                  </m:oMathPara>
                </a14:m>
                <a:endParaRPr lang="ko-KR" altLang="en-US" sz="1200">
                  <a:solidFill>
                    <a:schemeClr val="tx1"/>
                  </a:solidFill>
                  <a:latin typeface="Consolas" panose="020B0609020204030204" pitchFamily="49" charset="0"/>
                </a:endParaRPr>
              </a:p>
            </p:txBody>
          </p:sp>
        </mc:Choice>
        <mc:Fallback xmlns="">
          <p:sp>
            <p:nvSpPr>
              <p:cNvPr id="43" name="타원 42">
                <a:extLst>
                  <a:ext uri="{FF2B5EF4-FFF2-40B4-BE49-F238E27FC236}">
                    <a16:creationId xmlns:a16="http://schemas.microsoft.com/office/drawing/2014/main" id="{7D743A65-2216-48E5-BD65-21F395477BF3}"/>
                  </a:ext>
                </a:extLst>
              </p:cNvPr>
              <p:cNvSpPr>
                <a:spLocks noRot="1" noChangeAspect="1" noMove="1" noResize="1" noEditPoints="1" noAdjustHandles="1" noChangeArrowheads="1" noChangeShapeType="1" noTextEdit="1"/>
              </p:cNvSpPr>
              <p:nvPr/>
            </p:nvSpPr>
            <p:spPr>
              <a:xfrm>
                <a:off x="2347942" y="3338553"/>
                <a:ext cx="429045" cy="429044"/>
              </a:xfrm>
              <a:prstGeom prst="ellipse">
                <a:avLst/>
              </a:prstGeom>
              <a:blipFill>
                <a:blip r:embed="rId5"/>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4" name="타원 43">
                <a:extLst>
                  <a:ext uri="{FF2B5EF4-FFF2-40B4-BE49-F238E27FC236}">
                    <a16:creationId xmlns:a16="http://schemas.microsoft.com/office/drawing/2014/main" id="{31A737AF-1E50-4DA7-8709-DF65164CA650}"/>
                  </a:ext>
                </a:extLst>
              </p:cNvPr>
              <p:cNvSpPr/>
              <p:nvPr/>
            </p:nvSpPr>
            <p:spPr>
              <a:xfrm>
                <a:off x="2347941" y="4833367"/>
                <a:ext cx="429045" cy="42904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m:rPr>
                              <m:sty m:val="p"/>
                            </m:rPr>
                            <a:rPr lang="en-US" altLang="ko-KR" sz="1200" i="1">
                              <a:solidFill>
                                <a:schemeClr val="tx1"/>
                              </a:solidFill>
                              <a:latin typeface="Cambria Math" panose="02040503050406030204" pitchFamily="18" charset="0"/>
                            </a:rPr>
                            <m:t>n</m:t>
                          </m:r>
                        </m:sub>
                      </m:sSub>
                    </m:oMath>
                  </m:oMathPara>
                </a14:m>
                <a:endParaRPr lang="ko-KR" altLang="en-US" sz="1200">
                  <a:solidFill>
                    <a:schemeClr val="tx1"/>
                  </a:solidFill>
                  <a:latin typeface="Consolas" panose="020B0609020204030204" pitchFamily="49" charset="0"/>
                </a:endParaRPr>
              </a:p>
            </p:txBody>
          </p:sp>
        </mc:Choice>
        <mc:Fallback xmlns="">
          <p:sp>
            <p:nvSpPr>
              <p:cNvPr id="44" name="타원 43">
                <a:extLst>
                  <a:ext uri="{FF2B5EF4-FFF2-40B4-BE49-F238E27FC236}">
                    <a16:creationId xmlns:a16="http://schemas.microsoft.com/office/drawing/2014/main" id="{31A737AF-1E50-4DA7-8709-DF65164CA650}"/>
                  </a:ext>
                </a:extLst>
              </p:cNvPr>
              <p:cNvSpPr>
                <a:spLocks noRot="1" noChangeAspect="1" noMove="1" noResize="1" noEditPoints="1" noAdjustHandles="1" noChangeArrowheads="1" noChangeShapeType="1" noTextEdit="1"/>
              </p:cNvSpPr>
              <p:nvPr/>
            </p:nvSpPr>
            <p:spPr>
              <a:xfrm>
                <a:off x="2347941" y="4833367"/>
                <a:ext cx="429045" cy="429044"/>
              </a:xfrm>
              <a:prstGeom prst="ellipse">
                <a:avLst/>
              </a:prstGeom>
              <a:blipFill>
                <a:blip r:embed="rId6"/>
                <a:stretch>
                  <a:fillRect/>
                </a:stretch>
              </a:blipFill>
              <a:ln>
                <a:solidFill>
                  <a:srgbClr val="FFC000"/>
                </a:solidFill>
              </a:ln>
            </p:spPr>
            <p:txBody>
              <a:bodyPr/>
              <a:lstStyle/>
              <a:p>
                <a:r>
                  <a:rPr lang="ko-KR" altLang="en-US">
                    <a:noFill/>
                  </a:rPr>
                  <a:t> </a:t>
                </a:r>
              </a:p>
            </p:txBody>
          </p:sp>
        </mc:Fallback>
      </mc:AlternateContent>
      <p:cxnSp>
        <p:nvCxnSpPr>
          <p:cNvPr id="45" name="직선 화살표 연결선 44">
            <a:extLst>
              <a:ext uri="{FF2B5EF4-FFF2-40B4-BE49-F238E27FC236}">
                <a16:creationId xmlns:a16="http://schemas.microsoft.com/office/drawing/2014/main" id="{B72CFBCE-780C-4F1F-8B03-E3C0EC056CCF}"/>
              </a:ext>
            </a:extLst>
          </p:cNvPr>
          <p:cNvCxnSpPr>
            <a:cxnSpLocks/>
            <a:stCxn id="20" idx="6"/>
            <a:endCxn id="38" idx="2"/>
          </p:cNvCxnSpPr>
          <p:nvPr/>
        </p:nvCxnSpPr>
        <p:spPr>
          <a:xfrm>
            <a:off x="2776987" y="2791628"/>
            <a:ext cx="1395704" cy="208395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직선 화살표 연결선 45">
            <a:extLst>
              <a:ext uri="{FF2B5EF4-FFF2-40B4-BE49-F238E27FC236}">
                <a16:creationId xmlns:a16="http://schemas.microsoft.com/office/drawing/2014/main" id="{1A5C4DD7-6340-4BFD-BE34-5A047E3C9948}"/>
              </a:ext>
            </a:extLst>
          </p:cNvPr>
          <p:cNvCxnSpPr>
            <a:cxnSpLocks/>
            <a:stCxn id="19" idx="6"/>
            <a:endCxn id="38" idx="2"/>
          </p:cNvCxnSpPr>
          <p:nvPr/>
        </p:nvCxnSpPr>
        <p:spPr>
          <a:xfrm>
            <a:off x="2776987" y="2030179"/>
            <a:ext cx="1395704" cy="284539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912E1326-133E-4A51-967B-230C496983A1}"/>
              </a:ext>
            </a:extLst>
          </p:cNvPr>
          <p:cNvCxnSpPr>
            <a:cxnSpLocks/>
            <a:stCxn id="43" idx="6"/>
            <a:endCxn id="21" idx="2"/>
          </p:cNvCxnSpPr>
          <p:nvPr/>
        </p:nvCxnSpPr>
        <p:spPr>
          <a:xfrm flipV="1">
            <a:off x="2776986" y="2255842"/>
            <a:ext cx="1395704" cy="129723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 name="직선 화살표 연결선 47">
            <a:extLst>
              <a:ext uri="{FF2B5EF4-FFF2-40B4-BE49-F238E27FC236}">
                <a16:creationId xmlns:a16="http://schemas.microsoft.com/office/drawing/2014/main" id="{FB3C56E6-CA50-4DE9-A8FC-86B1A150953B}"/>
              </a:ext>
            </a:extLst>
          </p:cNvPr>
          <p:cNvCxnSpPr>
            <a:cxnSpLocks/>
            <a:stCxn id="43" idx="6"/>
            <a:endCxn id="22" idx="2"/>
          </p:cNvCxnSpPr>
          <p:nvPr/>
        </p:nvCxnSpPr>
        <p:spPr>
          <a:xfrm>
            <a:off x="2776986" y="3553076"/>
            <a:ext cx="1395705" cy="3276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a16="http://schemas.microsoft.com/office/drawing/2014/main" id="{F96D383D-9BD8-4FB7-9686-D0FBBD496C80}"/>
              </a:ext>
            </a:extLst>
          </p:cNvPr>
          <p:cNvCxnSpPr>
            <a:cxnSpLocks/>
            <a:stCxn id="43" idx="6"/>
            <a:endCxn id="38" idx="2"/>
          </p:cNvCxnSpPr>
          <p:nvPr/>
        </p:nvCxnSpPr>
        <p:spPr>
          <a:xfrm>
            <a:off x="2776986" y="3553076"/>
            <a:ext cx="1395705" cy="132250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CAB0C5B2-D3E4-464A-B960-D16C97B55138}"/>
              </a:ext>
            </a:extLst>
          </p:cNvPr>
          <p:cNvCxnSpPr>
            <a:cxnSpLocks/>
            <a:stCxn id="44" idx="6"/>
            <a:endCxn id="21" idx="2"/>
          </p:cNvCxnSpPr>
          <p:nvPr/>
        </p:nvCxnSpPr>
        <p:spPr>
          <a:xfrm flipV="1">
            <a:off x="2776986" y="2255842"/>
            <a:ext cx="1395705" cy="2792048"/>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직선 화살표 연결선 50">
            <a:extLst>
              <a:ext uri="{FF2B5EF4-FFF2-40B4-BE49-F238E27FC236}">
                <a16:creationId xmlns:a16="http://schemas.microsoft.com/office/drawing/2014/main" id="{548BB23C-FC8D-46D6-8E61-8F502592EB16}"/>
              </a:ext>
            </a:extLst>
          </p:cNvPr>
          <p:cNvCxnSpPr>
            <a:cxnSpLocks/>
            <a:stCxn id="44" idx="6"/>
            <a:endCxn id="22" idx="2"/>
          </p:cNvCxnSpPr>
          <p:nvPr/>
        </p:nvCxnSpPr>
        <p:spPr>
          <a:xfrm flipV="1">
            <a:off x="2776986" y="3585836"/>
            <a:ext cx="1395706" cy="146205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2" name="직선 화살표 연결선 51">
            <a:extLst>
              <a:ext uri="{FF2B5EF4-FFF2-40B4-BE49-F238E27FC236}">
                <a16:creationId xmlns:a16="http://schemas.microsoft.com/office/drawing/2014/main" id="{50C47226-2647-4BFB-B414-B8E4AC7AE1F3}"/>
              </a:ext>
            </a:extLst>
          </p:cNvPr>
          <p:cNvCxnSpPr>
            <a:cxnSpLocks/>
            <a:stCxn id="44" idx="6"/>
            <a:endCxn id="38" idx="2"/>
          </p:cNvCxnSpPr>
          <p:nvPr/>
        </p:nvCxnSpPr>
        <p:spPr>
          <a:xfrm flipV="1">
            <a:off x="2776986" y="4875578"/>
            <a:ext cx="1395706" cy="17231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0505FCB9-576D-4811-A6C4-F8959DA25BA8}"/>
                  </a:ext>
                </a:extLst>
              </p:cNvPr>
              <p:cNvSpPr txBox="1"/>
              <p:nvPr/>
            </p:nvSpPr>
            <p:spPr>
              <a:xfrm>
                <a:off x="2417557" y="4062491"/>
                <a:ext cx="26609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53" name="TextBox 52">
                <a:extLst>
                  <a:ext uri="{FF2B5EF4-FFF2-40B4-BE49-F238E27FC236}">
                    <a16:creationId xmlns:a16="http://schemas.microsoft.com/office/drawing/2014/main" id="{0505FCB9-576D-4811-A6C4-F8959DA25BA8}"/>
                  </a:ext>
                </a:extLst>
              </p:cNvPr>
              <p:cNvSpPr txBox="1">
                <a:spLocks noRot="1" noChangeAspect="1" noMove="1" noResize="1" noEditPoints="1" noAdjustHandles="1" noChangeArrowheads="1" noChangeShapeType="1" noTextEdit="1"/>
              </p:cNvSpPr>
              <p:nvPr/>
            </p:nvSpPr>
            <p:spPr>
              <a:xfrm>
                <a:off x="2417557" y="4062491"/>
                <a:ext cx="266098" cy="369332"/>
              </a:xfrm>
              <a:prstGeom prst="rect">
                <a:avLst/>
              </a:prstGeom>
              <a:blipFill>
                <a:blip r:embed="rId7"/>
                <a:stretch>
                  <a:fillRect l="-6977" r="-6977" b="-491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801F5193-3A97-4285-B16D-8D26EAA2CE3B}"/>
                  </a:ext>
                </a:extLst>
              </p:cNvPr>
              <p:cNvSpPr txBox="1"/>
              <p:nvPr/>
            </p:nvSpPr>
            <p:spPr>
              <a:xfrm>
                <a:off x="4253324" y="3977775"/>
                <a:ext cx="26609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54" name="TextBox 53">
                <a:extLst>
                  <a:ext uri="{FF2B5EF4-FFF2-40B4-BE49-F238E27FC236}">
                    <a16:creationId xmlns:a16="http://schemas.microsoft.com/office/drawing/2014/main" id="{801F5193-3A97-4285-B16D-8D26EAA2CE3B}"/>
                  </a:ext>
                </a:extLst>
              </p:cNvPr>
              <p:cNvSpPr txBox="1">
                <a:spLocks noRot="1" noChangeAspect="1" noMove="1" noResize="1" noEditPoints="1" noAdjustHandles="1" noChangeArrowheads="1" noChangeShapeType="1" noTextEdit="1"/>
              </p:cNvSpPr>
              <p:nvPr/>
            </p:nvSpPr>
            <p:spPr>
              <a:xfrm>
                <a:off x="4253324" y="3977775"/>
                <a:ext cx="266098" cy="369332"/>
              </a:xfrm>
              <a:prstGeom prst="rect">
                <a:avLst/>
              </a:prstGeom>
              <a:blipFill>
                <a:blip r:embed="rId8"/>
                <a:stretch>
                  <a:fillRect l="-6977" r="-6977" b="-5000"/>
                </a:stretch>
              </a:blipFill>
            </p:spPr>
            <p:txBody>
              <a:bodyPr/>
              <a:lstStyle/>
              <a:p>
                <a:r>
                  <a:rPr lang="ko-KR" altLang="en-US">
                    <a:noFill/>
                  </a:rPr>
                  <a:t> </a:t>
                </a:r>
              </a:p>
            </p:txBody>
          </p:sp>
        </mc:Fallback>
      </mc:AlternateContent>
      <p:sp>
        <p:nvSpPr>
          <p:cNvPr id="55" name="TextBox 54">
            <a:extLst>
              <a:ext uri="{FF2B5EF4-FFF2-40B4-BE49-F238E27FC236}">
                <a16:creationId xmlns:a16="http://schemas.microsoft.com/office/drawing/2014/main" id="{30C1FEA2-1AAB-4AA5-956D-2A5694B6A569}"/>
              </a:ext>
            </a:extLst>
          </p:cNvPr>
          <p:cNvSpPr txBox="1"/>
          <p:nvPr/>
        </p:nvSpPr>
        <p:spPr>
          <a:xfrm>
            <a:off x="7415595" y="4678548"/>
            <a:ext cx="463588" cy="276999"/>
          </a:xfrm>
          <a:prstGeom prst="rect">
            <a:avLst/>
          </a:prstGeom>
          <a:noFill/>
        </p:spPr>
        <p:txBody>
          <a:bodyPr wrap="non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예측</a:t>
            </a:r>
          </a:p>
        </p:txBody>
      </p:sp>
      <p:sp>
        <p:nvSpPr>
          <p:cNvPr id="56" name="타원 55">
            <a:extLst>
              <a:ext uri="{FF2B5EF4-FFF2-40B4-BE49-F238E27FC236}">
                <a16:creationId xmlns:a16="http://schemas.microsoft.com/office/drawing/2014/main" id="{777BEA33-CBAB-45B9-9863-6EF8880F6FA2}"/>
              </a:ext>
            </a:extLst>
          </p:cNvPr>
          <p:cNvSpPr/>
          <p:nvPr/>
        </p:nvSpPr>
        <p:spPr>
          <a:xfrm>
            <a:off x="5912007" y="2541948"/>
            <a:ext cx="429045" cy="42904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57" name="타원 56">
            <a:extLst>
              <a:ext uri="{FF2B5EF4-FFF2-40B4-BE49-F238E27FC236}">
                <a16:creationId xmlns:a16="http://schemas.microsoft.com/office/drawing/2014/main" id="{606213E2-660C-434D-B475-B4C7B43471D8}"/>
              </a:ext>
            </a:extLst>
          </p:cNvPr>
          <p:cNvSpPr/>
          <p:nvPr/>
        </p:nvSpPr>
        <p:spPr>
          <a:xfrm>
            <a:off x="5912007" y="4202908"/>
            <a:ext cx="429045" cy="42904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58" name="직선 화살표 연결선 57">
            <a:extLst>
              <a:ext uri="{FF2B5EF4-FFF2-40B4-BE49-F238E27FC236}">
                <a16:creationId xmlns:a16="http://schemas.microsoft.com/office/drawing/2014/main" id="{419220F9-3865-4AD4-B867-CF9BE3D4C988}"/>
              </a:ext>
            </a:extLst>
          </p:cNvPr>
          <p:cNvCxnSpPr>
            <a:cxnSpLocks/>
            <a:stCxn id="23" idx="6"/>
            <a:endCxn id="57" idx="2"/>
          </p:cNvCxnSpPr>
          <p:nvPr/>
        </p:nvCxnSpPr>
        <p:spPr>
          <a:xfrm>
            <a:off x="4807900" y="2255841"/>
            <a:ext cx="1104107" cy="216159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9" name="타원 58">
            <a:extLst>
              <a:ext uri="{FF2B5EF4-FFF2-40B4-BE49-F238E27FC236}">
                <a16:creationId xmlns:a16="http://schemas.microsoft.com/office/drawing/2014/main" id="{273EBD7A-5173-4C3F-B3CD-364C4E378274}"/>
              </a:ext>
            </a:extLst>
          </p:cNvPr>
          <p:cNvSpPr/>
          <p:nvPr/>
        </p:nvSpPr>
        <p:spPr>
          <a:xfrm>
            <a:off x="6349792" y="2651144"/>
            <a:ext cx="206163" cy="206163"/>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60" name="직선 화살표 연결선 59">
            <a:extLst>
              <a:ext uri="{FF2B5EF4-FFF2-40B4-BE49-F238E27FC236}">
                <a16:creationId xmlns:a16="http://schemas.microsoft.com/office/drawing/2014/main" id="{F066FAF1-DA1F-4DD6-931B-0114960AEBC4}"/>
              </a:ext>
            </a:extLst>
          </p:cNvPr>
          <p:cNvCxnSpPr>
            <a:cxnSpLocks/>
            <a:stCxn id="59" idx="6"/>
          </p:cNvCxnSpPr>
          <p:nvPr/>
        </p:nvCxnSpPr>
        <p:spPr>
          <a:xfrm>
            <a:off x="6555956" y="2754226"/>
            <a:ext cx="713216"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722429E9-374D-4242-A3E2-7B34D268F75C}"/>
                  </a:ext>
                </a:extLst>
              </p:cNvPr>
              <p:cNvSpPr txBox="1"/>
              <p:nvPr/>
            </p:nvSpPr>
            <p:spPr>
              <a:xfrm>
                <a:off x="7372862" y="2581213"/>
                <a:ext cx="53617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acc>
                            <m:accPr>
                              <m:chr m:val="̂"/>
                              <m:ctrlPr>
                                <a:rPr lang="ko-KR" altLang="en-US"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e>
                          </m:acc>
                        </m:e>
                        <m:sub>
                          <m:r>
                            <a:rPr lang="en-US" altLang="ko-KR" sz="1800" i="1">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61" name="TextBox 60">
                <a:extLst>
                  <a:ext uri="{FF2B5EF4-FFF2-40B4-BE49-F238E27FC236}">
                    <a16:creationId xmlns:a16="http://schemas.microsoft.com/office/drawing/2014/main" id="{722429E9-374D-4242-A3E2-7B34D268F75C}"/>
                  </a:ext>
                </a:extLst>
              </p:cNvPr>
              <p:cNvSpPr txBox="1">
                <a:spLocks noRot="1" noChangeAspect="1" noMove="1" noResize="1" noEditPoints="1" noAdjustHandles="1" noChangeArrowheads="1" noChangeShapeType="1" noTextEdit="1"/>
              </p:cNvSpPr>
              <p:nvPr/>
            </p:nvSpPr>
            <p:spPr>
              <a:xfrm>
                <a:off x="7372862" y="2581213"/>
                <a:ext cx="536172" cy="369332"/>
              </a:xfrm>
              <a:prstGeom prst="rect">
                <a:avLst/>
              </a:prstGeom>
              <a:blipFill>
                <a:blip r:embed="rId9"/>
                <a:stretch>
                  <a:fillRect t="-6557" r="-19318" b="-6557"/>
                </a:stretch>
              </a:blipFill>
            </p:spPr>
            <p:txBody>
              <a:bodyPr/>
              <a:lstStyle/>
              <a:p>
                <a:r>
                  <a:rPr lang="ko-KR" altLang="en-US">
                    <a:noFill/>
                  </a:rPr>
                  <a:t> </a:t>
                </a:r>
              </a:p>
            </p:txBody>
          </p:sp>
        </mc:Fallback>
      </mc:AlternateContent>
      <p:sp>
        <p:nvSpPr>
          <p:cNvPr id="62" name="타원 61">
            <a:extLst>
              <a:ext uri="{FF2B5EF4-FFF2-40B4-BE49-F238E27FC236}">
                <a16:creationId xmlns:a16="http://schemas.microsoft.com/office/drawing/2014/main" id="{AA3EEC69-0B49-40DA-A680-9F70A5906592}"/>
              </a:ext>
            </a:extLst>
          </p:cNvPr>
          <p:cNvSpPr/>
          <p:nvPr/>
        </p:nvSpPr>
        <p:spPr>
          <a:xfrm>
            <a:off x="6349792" y="4316819"/>
            <a:ext cx="206163" cy="206163"/>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63" name="직선 화살표 연결선 62">
            <a:extLst>
              <a:ext uri="{FF2B5EF4-FFF2-40B4-BE49-F238E27FC236}">
                <a16:creationId xmlns:a16="http://schemas.microsoft.com/office/drawing/2014/main" id="{2AD7C7E5-5B23-4C0C-89D9-9EE5582C3688}"/>
              </a:ext>
            </a:extLst>
          </p:cNvPr>
          <p:cNvCxnSpPr>
            <a:cxnSpLocks/>
            <a:stCxn id="62" idx="6"/>
          </p:cNvCxnSpPr>
          <p:nvPr/>
        </p:nvCxnSpPr>
        <p:spPr>
          <a:xfrm>
            <a:off x="6555956" y="4419902"/>
            <a:ext cx="713216"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4" name="직선 화살표 연결선 63">
            <a:extLst>
              <a:ext uri="{FF2B5EF4-FFF2-40B4-BE49-F238E27FC236}">
                <a16:creationId xmlns:a16="http://schemas.microsoft.com/office/drawing/2014/main" id="{9680ACF3-8961-41EB-B93D-EAA1C7EF830D}"/>
              </a:ext>
            </a:extLst>
          </p:cNvPr>
          <p:cNvCxnSpPr>
            <a:cxnSpLocks/>
            <a:stCxn id="23" idx="6"/>
            <a:endCxn id="56" idx="2"/>
          </p:cNvCxnSpPr>
          <p:nvPr/>
        </p:nvCxnSpPr>
        <p:spPr>
          <a:xfrm>
            <a:off x="4807900" y="2255841"/>
            <a:ext cx="1104107" cy="50063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784B653B-CD83-403A-A025-62AA05BF5870}"/>
              </a:ext>
            </a:extLst>
          </p:cNvPr>
          <p:cNvCxnSpPr>
            <a:cxnSpLocks/>
            <a:stCxn id="24" idx="6"/>
            <a:endCxn id="56" idx="2"/>
          </p:cNvCxnSpPr>
          <p:nvPr/>
        </p:nvCxnSpPr>
        <p:spPr>
          <a:xfrm flipV="1">
            <a:off x="4807901" y="2756471"/>
            <a:ext cx="1104107" cy="82936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6" name="직선 화살표 연결선 65">
            <a:extLst>
              <a:ext uri="{FF2B5EF4-FFF2-40B4-BE49-F238E27FC236}">
                <a16:creationId xmlns:a16="http://schemas.microsoft.com/office/drawing/2014/main" id="{D3130EDA-A45D-4170-8DE7-4E4DFDC525C8}"/>
              </a:ext>
            </a:extLst>
          </p:cNvPr>
          <p:cNvCxnSpPr>
            <a:cxnSpLocks/>
            <a:stCxn id="39" idx="6"/>
            <a:endCxn id="56" idx="2"/>
          </p:cNvCxnSpPr>
          <p:nvPr/>
        </p:nvCxnSpPr>
        <p:spPr>
          <a:xfrm flipV="1">
            <a:off x="4807901" y="2756471"/>
            <a:ext cx="1104107" cy="211910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직선 화살표 연결선 66">
            <a:extLst>
              <a:ext uri="{FF2B5EF4-FFF2-40B4-BE49-F238E27FC236}">
                <a16:creationId xmlns:a16="http://schemas.microsoft.com/office/drawing/2014/main" id="{09C97411-4868-4DE0-A9E1-796822CE0BF6}"/>
              </a:ext>
            </a:extLst>
          </p:cNvPr>
          <p:cNvCxnSpPr>
            <a:cxnSpLocks/>
            <a:stCxn id="24" idx="6"/>
            <a:endCxn id="57" idx="2"/>
          </p:cNvCxnSpPr>
          <p:nvPr/>
        </p:nvCxnSpPr>
        <p:spPr>
          <a:xfrm>
            <a:off x="4807901" y="3585835"/>
            <a:ext cx="1104107" cy="83159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8" name="직선 화살표 연결선 67">
            <a:extLst>
              <a:ext uri="{FF2B5EF4-FFF2-40B4-BE49-F238E27FC236}">
                <a16:creationId xmlns:a16="http://schemas.microsoft.com/office/drawing/2014/main" id="{3784199C-1E29-4FCE-8C85-39E95ED686FE}"/>
              </a:ext>
            </a:extLst>
          </p:cNvPr>
          <p:cNvCxnSpPr>
            <a:cxnSpLocks/>
            <a:stCxn id="39" idx="6"/>
            <a:endCxn id="57" idx="2"/>
          </p:cNvCxnSpPr>
          <p:nvPr/>
        </p:nvCxnSpPr>
        <p:spPr>
          <a:xfrm flipV="1">
            <a:off x="4807901" y="4417431"/>
            <a:ext cx="1104107" cy="45814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D4DA54C6-9380-4DAC-9073-A72C2E6763D7}"/>
                  </a:ext>
                </a:extLst>
              </p:cNvPr>
              <p:cNvSpPr txBox="1"/>
              <p:nvPr/>
            </p:nvSpPr>
            <p:spPr>
              <a:xfrm>
                <a:off x="7372861" y="3346985"/>
                <a:ext cx="54149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acc>
                            <m:accPr>
                              <m:chr m:val="̂"/>
                              <m:ctrlPr>
                                <a:rPr lang="ko-KR" altLang="en-US"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e>
                          </m:acc>
                        </m:e>
                        <m:sub>
                          <m:r>
                            <a:rPr lang="en-US" altLang="ko-KR" sz="1800" i="1">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69" name="TextBox 68">
                <a:extLst>
                  <a:ext uri="{FF2B5EF4-FFF2-40B4-BE49-F238E27FC236}">
                    <a16:creationId xmlns:a16="http://schemas.microsoft.com/office/drawing/2014/main" id="{D4DA54C6-9380-4DAC-9073-A72C2E6763D7}"/>
                  </a:ext>
                </a:extLst>
              </p:cNvPr>
              <p:cNvSpPr txBox="1">
                <a:spLocks noRot="1" noChangeAspect="1" noMove="1" noResize="1" noEditPoints="1" noAdjustHandles="1" noChangeArrowheads="1" noChangeShapeType="1" noTextEdit="1"/>
              </p:cNvSpPr>
              <p:nvPr/>
            </p:nvSpPr>
            <p:spPr>
              <a:xfrm>
                <a:off x="7372861" y="3346985"/>
                <a:ext cx="541495" cy="369332"/>
              </a:xfrm>
              <a:prstGeom prst="rect">
                <a:avLst/>
              </a:prstGeom>
              <a:blipFill>
                <a:blip r:embed="rId10"/>
                <a:stretch>
                  <a:fillRect t="-6557" r="-19101" b="-655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32540DA2-2BA0-4113-80FC-044198EB38F4}"/>
                  </a:ext>
                </a:extLst>
              </p:cNvPr>
              <p:cNvSpPr txBox="1"/>
              <p:nvPr/>
            </p:nvSpPr>
            <p:spPr>
              <a:xfrm>
                <a:off x="7372860" y="4211341"/>
                <a:ext cx="54149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acc>
                            <m:accPr>
                              <m:chr m:val="̂"/>
                              <m:ctrlPr>
                                <a:rPr lang="ko-KR" altLang="en-US"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e>
                          </m:acc>
                        </m:e>
                        <m:sub>
                          <m:r>
                            <a:rPr lang="en-US" altLang="ko-KR" sz="1800" i="1">
                              <a:solidFill>
                                <a:schemeClr val="tx1"/>
                              </a:solidFill>
                              <a:latin typeface="Cambria Math" panose="02040503050406030204" pitchFamily="18" charset="0"/>
                            </a:rPr>
                            <m:t>3</m:t>
                          </m:r>
                        </m:sub>
                      </m:sSub>
                    </m:oMath>
                  </m:oMathPara>
                </a14:m>
                <a:endParaRPr lang="ko-KR" altLang="en-US" sz="1800">
                  <a:solidFill>
                    <a:schemeClr val="tx1"/>
                  </a:solidFill>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32540DA2-2BA0-4113-80FC-044198EB38F4}"/>
                  </a:ext>
                </a:extLst>
              </p:cNvPr>
              <p:cNvSpPr txBox="1">
                <a:spLocks noRot="1" noChangeAspect="1" noMove="1" noResize="1" noEditPoints="1" noAdjustHandles="1" noChangeArrowheads="1" noChangeShapeType="1" noTextEdit="1"/>
              </p:cNvSpPr>
              <p:nvPr/>
            </p:nvSpPr>
            <p:spPr>
              <a:xfrm>
                <a:off x="7372860" y="4211341"/>
                <a:ext cx="541495" cy="369332"/>
              </a:xfrm>
              <a:prstGeom prst="rect">
                <a:avLst/>
              </a:prstGeom>
              <a:blipFill>
                <a:blip r:embed="rId11"/>
                <a:stretch>
                  <a:fillRect t="-6667" r="-19101" b="-6667"/>
                </a:stretch>
              </a:blipFill>
            </p:spPr>
            <p:txBody>
              <a:bodyPr/>
              <a:lstStyle/>
              <a:p>
                <a:r>
                  <a:rPr lang="ko-KR" altLang="en-US">
                    <a:noFill/>
                  </a:rPr>
                  <a:t> </a:t>
                </a:r>
              </a:p>
            </p:txBody>
          </p:sp>
        </mc:Fallback>
      </mc:AlternateContent>
      <p:sp>
        <p:nvSpPr>
          <p:cNvPr id="77" name="TextBox 76">
            <a:extLst>
              <a:ext uri="{FF2B5EF4-FFF2-40B4-BE49-F238E27FC236}">
                <a16:creationId xmlns:a16="http://schemas.microsoft.com/office/drawing/2014/main" id="{15A3BC64-D648-4B8A-AC90-7548099429D9}"/>
              </a:ext>
            </a:extLst>
          </p:cNvPr>
          <p:cNvSpPr txBox="1"/>
          <p:nvPr/>
        </p:nvSpPr>
        <p:spPr>
          <a:xfrm>
            <a:off x="3978166" y="5614225"/>
            <a:ext cx="1057665" cy="307777"/>
          </a:xfrm>
          <a:prstGeom prst="rect">
            <a:avLst/>
          </a:prstGeom>
          <a:noFill/>
        </p:spPr>
        <p:txBody>
          <a:bodyPr wrap="square" rtlCol="0">
            <a:spAutoFit/>
          </a:bodyPr>
          <a:lstStyle/>
          <a:p>
            <a:pPr algn="l"/>
            <a:r>
              <a:rPr lang="en-US" altLang="ko-KR" sz="1400">
                <a:solidFill>
                  <a:srgbClr val="3399FF"/>
                </a:solidFill>
                <a:latin typeface="고도 M" panose="02000503000000020004" pitchFamily="2" charset="-127"/>
                <a:ea typeface="고도 M" panose="02000503000000020004" pitchFamily="2" charset="-127"/>
              </a:rPr>
              <a:t>Dense(100)</a:t>
            </a:r>
            <a:endParaRPr lang="ko-KR" altLang="en-US" sz="1400">
              <a:solidFill>
                <a:srgbClr val="3399FF"/>
              </a:solidFill>
              <a:latin typeface="고도 M" panose="02000503000000020004" pitchFamily="2" charset="-127"/>
              <a:ea typeface="고도 M" panose="02000503000000020004" pitchFamily="2" charset="-127"/>
            </a:endParaRPr>
          </a:p>
        </p:txBody>
      </p:sp>
      <p:sp>
        <p:nvSpPr>
          <p:cNvPr id="78" name="오른쪽 중괄호 77">
            <a:extLst>
              <a:ext uri="{FF2B5EF4-FFF2-40B4-BE49-F238E27FC236}">
                <a16:creationId xmlns:a16="http://schemas.microsoft.com/office/drawing/2014/main" id="{8BFCD8CB-CC0F-4448-ACA9-F5F9F990D98F}"/>
              </a:ext>
            </a:extLst>
          </p:cNvPr>
          <p:cNvSpPr/>
          <p:nvPr/>
        </p:nvSpPr>
        <p:spPr>
          <a:xfrm rot="5400000">
            <a:off x="4364107" y="5269269"/>
            <a:ext cx="153510" cy="596639"/>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solidFill>
                <a:srgbClr val="3399FF"/>
              </a:solidFill>
            </a:endParaRPr>
          </a:p>
        </p:txBody>
      </p:sp>
      <p:sp>
        <p:nvSpPr>
          <p:cNvPr id="79" name="TextBox 78">
            <a:extLst>
              <a:ext uri="{FF2B5EF4-FFF2-40B4-BE49-F238E27FC236}">
                <a16:creationId xmlns:a16="http://schemas.microsoft.com/office/drawing/2014/main" id="{95094263-DF6C-43FF-9428-C84F4C02333E}"/>
              </a:ext>
            </a:extLst>
          </p:cNvPr>
          <p:cNvSpPr txBox="1"/>
          <p:nvPr/>
        </p:nvSpPr>
        <p:spPr>
          <a:xfrm>
            <a:off x="5758941" y="5591171"/>
            <a:ext cx="1057665" cy="307777"/>
          </a:xfrm>
          <a:prstGeom prst="rect">
            <a:avLst/>
          </a:prstGeom>
          <a:noFill/>
        </p:spPr>
        <p:txBody>
          <a:bodyPr wrap="square" rtlCol="0">
            <a:spAutoFit/>
          </a:bodyPr>
          <a:lstStyle/>
          <a:p>
            <a:pPr algn="l"/>
            <a:r>
              <a:rPr lang="en-US" altLang="ko-KR" sz="1400">
                <a:solidFill>
                  <a:srgbClr val="3399FF"/>
                </a:solidFill>
                <a:latin typeface="고도 M" panose="02000503000000020004" pitchFamily="2" charset="-127"/>
                <a:ea typeface="고도 M" panose="02000503000000020004" pitchFamily="2" charset="-127"/>
              </a:rPr>
              <a:t>Dense(10)</a:t>
            </a:r>
            <a:endParaRPr lang="ko-KR" altLang="en-US" sz="1400">
              <a:solidFill>
                <a:srgbClr val="3399FF"/>
              </a:solidFill>
              <a:latin typeface="고도 M" panose="02000503000000020004" pitchFamily="2" charset="-127"/>
              <a:ea typeface="고도 M" panose="02000503000000020004" pitchFamily="2" charset="-127"/>
            </a:endParaRPr>
          </a:p>
        </p:txBody>
      </p:sp>
      <p:sp>
        <p:nvSpPr>
          <p:cNvPr id="80" name="오른쪽 중괄호 79">
            <a:extLst>
              <a:ext uri="{FF2B5EF4-FFF2-40B4-BE49-F238E27FC236}">
                <a16:creationId xmlns:a16="http://schemas.microsoft.com/office/drawing/2014/main" id="{533D96C8-B2D5-4B78-803A-31123B2CC120}"/>
              </a:ext>
            </a:extLst>
          </p:cNvPr>
          <p:cNvSpPr/>
          <p:nvPr/>
        </p:nvSpPr>
        <p:spPr>
          <a:xfrm rot="5400000">
            <a:off x="6144882" y="5246215"/>
            <a:ext cx="153510" cy="596639"/>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solidFill>
                <a:srgbClr val="3399FF"/>
              </a:solidFill>
            </a:endParaRPr>
          </a:p>
        </p:txBody>
      </p:sp>
      <p:sp>
        <p:nvSpPr>
          <p:cNvPr id="81" name="오른쪽 중괄호 80">
            <a:extLst>
              <a:ext uri="{FF2B5EF4-FFF2-40B4-BE49-F238E27FC236}">
                <a16:creationId xmlns:a16="http://schemas.microsoft.com/office/drawing/2014/main" id="{28F21606-86DA-4A03-B9C5-F536623DAC98}"/>
              </a:ext>
            </a:extLst>
          </p:cNvPr>
          <p:cNvSpPr/>
          <p:nvPr/>
        </p:nvSpPr>
        <p:spPr>
          <a:xfrm rot="5400000">
            <a:off x="4309476" y="4353021"/>
            <a:ext cx="179662" cy="3603597"/>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solidFill>
                <a:srgbClr val="3399FF"/>
              </a:solidFill>
            </a:endParaRPr>
          </a:p>
        </p:txBody>
      </p:sp>
      <p:sp>
        <p:nvSpPr>
          <p:cNvPr id="82" name="TextBox 81">
            <a:extLst>
              <a:ext uri="{FF2B5EF4-FFF2-40B4-BE49-F238E27FC236}">
                <a16:creationId xmlns:a16="http://schemas.microsoft.com/office/drawing/2014/main" id="{CF8D0CED-4D5A-4156-AA6C-6CB611A53269}"/>
              </a:ext>
            </a:extLst>
          </p:cNvPr>
          <p:cNvSpPr txBox="1"/>
          <p:nvPr/>
        </p:nvSpPr>
        <p:spPr>
          <a:xfrm>
            <a:off x="3860772" y="6244651"/>
            <a:ext cx="1160180" cy="307777"/>
          </a:xfrm>
          <a:prstGeom prst="rect">
            <a:avLst/>
          </a:prstGeom>
          <a:noFill/>
        </p:spPr>
        <p:txBody>
          <a:bodyPr wrap="square" rtlCol="0">
            <a:spAutoFit/>
          </a:bodyPr>
          <a:lstStyle/>
          <a:p>
            <a:pPr algn="l"/>
            <a:r>
              <a:rPr lang="en-US" altLang="ko-KR" sz="1400">
                <a:solidFill>
                  <a:srgbClr val="3399FF"/>
                </a:solidFill>
                <a:latin typeface="고도 M" panose="02000503000000020004" pitchFamily="2" charset="-127"/>
                <a:ea typeface="고도 M" panose="02000503000000020004" pitchFamily="2" charset="-127"/>
              </a:rPr>
              <a:t>Sequential()</a:t>
            </a:r>
            <a:endParaRPr lang="ko-KR" altLang="en-US" sz="1400">
              <a:solidFill>
                <a:srgbClr val="3399FF"/>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175924105"/>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8" name="TextBox 17">
            <a:extLst>
              <a:ext uri="{FF2B5EF4-FFF2-40B4-BE49-F238E27FC236}">
                <a16:creationId xmlns:a16="http://schemas.microsoft.com/office/drawing/2014/main" id="{E46B6816-FEBC-4C0D-832E-8CB6BBCA79A8}"/>
              </a:ext>
            </a:extLst>
          </p:cNvPr>
          <p:cNvSpPr txBox="1"/>
          <p:nvPr/>
        </p:nvSpPr>
        <p:spPr>
          <a:xfrm>
            <a:off x="516462" y="886016"/>
            <a:ext cx="3584636"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케라스로</a:t>
            </a:r>
            <a:r>
              <a:rPr lang="ko-KR" altLang="en-US" sz="1800">
                <a:solidFill>
                  <a:srgbClr val="000000"/>
                </a:solidFill>
                <a:latin typeface="고도 M" panose="02000503000000020004" pitchFamily="2" charset="-127"/>
                <a:ea typeface="고도 M" panose="02000503000000020004" pitchFamily="2" charset="-127"/>
              </a:rPr>
              <a:t> 다중 분류 신경망 훈련하기</a:t>
            </a:r>
          </a:p>
        </p:txBody>
      </p:sp>
      <p:sp>
        <p:nvSpPr>
          <p:cNvPr id="13" name="직사각형 12">
            <a:extLst>
              <a:ext uri="{FF2B5EF4-FFF2-40B4-BE49-F238E27FC236}">
                <a16:creationId xmlns:a16="http://schemas.microsoft.com/office/drawing/2014/main" id="{DDCB77FA-C2F5-4FB8-ADBF-96CF07917473}"/>
              </a:ext>
            </a:extLst>
          </p:cNvPr>
          <p:cNvSpPr/>
          <p:nvPr/>
        </p:nvSpPr>
        <p:spPr>
          <a:xfrm>
            <a:off x="755423" y="1753829"/>
            <a:ext cx="8930142" cy="738664"/>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from </a:t>
            </a:r>
            <a:r>
              <a:rPr lang="en-US" altLang="ko-KR" sz="1400" err="1">
                <a:solidFill>
                  <a:schemeClr val="tx1"/>
                </a:solidFill>
                <a:latin typeface="Consolas" panose="020B0609020204030204" pitchFamily="49" charset="0"/>
              </a:rPr>
              <a:t>tensorflow.keras</a:t>
            </a:r>
            <a:r>
              <a:rPr lang="en-US" altLang="ko-KR" sz="1400">
                <a:solidFill>
                  <a:schemeClr val="tx1"/>
                </a:solidFill>
                <a:latin typeface="Consolas" panose="020B0609020204030204" pitchFamily="49" charset="0"/>
              </a:rPr>
              <a:t> import Sequential</a:t>
            </a:r>
          </a:p>
          <a:p>
            <a:r>
              <a:rPr lang="en-US" altLang="ko-KR" sz="1400">
                <a:solidFill>
                  <a:schemeClr val="tx1"/>
                </a:solidFill>
                <a:latin typeface="Consolas" panose="020B0609020204030204" pitchFamily="49" charset="0"/>
              </a:rPr>
              <a:t>from </a:t>
            </a:r>
            <a:r>
              <a:rPr lang="en-US" altLang="ko-KR" sz="1400" err="1">
                <a:solidFill>
                  <a:schemeClr val="tx1"/>
                </a:solidFill>
                <a:latin typeface="Consolas" panose="020B0609020204030204" pitchFamily="49" charset="0"/>
              </a:rPr>
              <a:t>tensorflow.keras.layers</a:t>
            </a:r>
            <a:r>
              <a:rPr lang="en-US" altLang="ko-KR" sz="1400">
                <a:solidFill>
                  <a:schemeClr val="tx1"/>
                </a:solidFill>
                <a:latin typeface="Consolas" panose="020B0609020204030204" pitchFamily="49" charset="0"/>
              </a:rPr>
              <a:t> import Dense</a:t>
            </a:r>
          </a:p>
          <a:p>
            <a:r>
              <a:rPr lang="en-US" altLang="ko-KR" sz="1400">
                <a:solidFill>
                  <a:schemeClr val="tx1"/>
                </a:solidFill>
                <a:latin typeface="Consolas" panose="020B0609020204030204" pitchFamily="49" charset="0"/>
              </a:rPr>
              <a:t>model = Sequential()</a:t>
            </a:r>
          </a:p>
        </p:txBody>
      </p:sp>
      <p:sp>
        <p:nvSpPr>
          <p:cNvPr id="7" name="직사각형 6">
            <a:extLst>
              <a:ext uri="{FF2B5EF4-FFF2-40B4-BE49-F238E27FC236}">
                <a16:creationId xmlns:a16="http://schemas.microsoft.com/office/drawing/2014/main" id="{59960143-8387-49C8-B471-481F03B644AB}"/>
              </a:ext>
            </a:extLst>
          </p:cNvPr>
          <p:cNvSpPr/>
          <p:nvPr/>
        </p:nvSpPr>
        <p:spPr>
          <a:xfrm>
            <a:off x="755423" y="5876853"/>
            <a:ext cx="8930142"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history.history.keys</a:t>
            </a:r>
            <a:r>
              <a:rPr lang="en-US" altLang="ko-KR" sz="1400">
                <a:solidFill>
                  <a:schemeClr val="tx1"/>
                </a:solidFill>
                <a:latin typeface="Consolas" panose="020B0609020204030204" pitchFamily="49" charset="0"/>
              </a:rPr>
              <a:t>())</a:t>
            </a:r>
          </a:p>
        </p:txBody>
      </p:sp>
      <p:sp>
        <p:nvSpPr>
          <p:cNvPr id="8" name="TextBox 7">
            <a:extLst>
              <a:ext uri="{FF2B5EF4-FFF2-40B4-BE49-F238E27FC236}">
                <a16:creationId xmlns:a16="http://schemas.microsoft.com/office/drawing/2014/main" id="{AB176B1A-17F7-42CD-A1B6-99D92FBD2442}"/>
              </a:ext>
            </a:extLst>
          </p:cNvPr>
          <p:cNvSpPr txBox="1"/>
          <p:nvPr/>
        </p:nvSpPr>
        <p:spPr>
          <a:xfrm>
            <a:off x="871037" y="6238962"/>
            <a:ext cx="8055564" cy="307777"/>
          </a:xfrm>
          <a:prstGeom prst="rect">
            <a:avLst/>
          </a:prstGeom>
          <a:noFill/>
        </p:spPr>
        <p:txBody>
          <a:bodyPr wrap="square" rtlCol="0">
            <a:spAutoFit/>
          </a:bodyPr>
          <a:lstStyle/>
          <a:p>
            <a:pPr lvl="0">
              <a:defRPr/>
            </a:pPr>
            <a:r>
              <a:rPr lang="en-US" altLang="ko-KR" sz="1400" err="1">
                <a:solidFill>
                  <a:srgbClr val="000000"/>
                </a:solidFill>
                <a:latin typeface="Consolas" panose="020B0609020204030204" pitchFamily="49" charset="0"/>
                <a:ea typeface="고도 M" panose="02000503000000020004" pitchFamily="2" charset="-127"/>
              </a:rPr>
              <a:t>dict_keys</a:t>
            </a:r>
            <a:r>
              <a:rPr lang="en-US" altLang="ko-KR" sz="1400">
                <a:solidFill>
                  <a:srgbClr val="000000"/>
                </a:solidFill>
                <a:latin typeface="Consolas" panose="020B0609020204030204" pitchFamily="49" charset="0"/>
                <a:ea typeface="고도 M" panose="02000503000000020004" pitchFamily="2" charset="-127"/>
              </a:rPr>
              <a:t>(['loss', 'accuracy', '</a:t>
            </a:r>
            <a:r>
              <a:rPr lang="en-US" altLang="ko-KR" sz="1400" err="1">
                <a:solidFill>
                  <a:srgbClr val="000000"/>
                </a:solidFill>
                <a:latin typeface="Consolas" panose="020B0609020204030204" pitchFamily="49" charset="0"/>
                <a:ea typeface="고도 M" panose="02000503000000020004" pitchFamily="2" charset="-127"/>
              </a:rPr>
              <a:t>val_loss</a:t>
            </a:r>
            <a:r>
              <a:rPr lang="en-US" altLang="ko-KR" sz="1400">
                <a:solidFill>
                  <a:srgbClr val="000000"/>
                </a:solidFill>
                <a:latin typeface="Consolas" panose="020B0609020204030204" pitchFamily="49" charset="0"/>
                <a:ea typeface="고도 M" panose="02000503000000020004" pitchFamily="2" charset="-127"/>
              </a:rPr>
              <a:t>', '</a:t>
            </a:r>
            <a:r>
              <a:rPr lang="en-US" altLang="ko-KR" sz="1400" err="1">
                <a:solidFill>
                  <a:srgbClr val="000000"/>
                </a:solidFill>
                <a:latin typeface="Consolas" panose="020B0609020204030204" pitchFamily="49" charset="0"/>
                <a:ea typeface="고도 M" panose="02000503000000020004" pitchFamily="2" charset="-127"/>
              </a:rPr>
              <a:t>val_accuracy</a:t>
            </a:r>
            <a:r>
              <a:rPr lang="en-US" altLang="ko-KR" sz="1400">
                <a:solidFill>
                  <a:srgbClr val="000000"/>
                </a:solidFill>
                <a:latin typeface="Consolas" panose="020B0609020204030204" pitchFamily="49" charset="0"/>
                <a:ea typeface="고도 M" panose="02000503000000020004" pitchFamily="2" charset="-127"/>
              </a:rPr>
              <a:t>'])</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9" name="TextBox 8">
            <a:extLst>
              <a:ext uri="{FF2B5EF4-FFF2-40B4-BE49-F238E27FC236}">
                <a16:creationId xmlns:a16="http://schemas.microsoft.com/office/drawing/2014/main" id="{13E30F0E-B750-4D32-83A1-D830B3F9D9C0}"/>
              </a:ext>
            </a:extLst>
          </p:cNvPr>
          <p:cNvSpPr txBox="1"/>
          <p:nvPr/>
        </p:nvSpPr>
        <p:spPr>
          <a:xfrm>
            <a:off x="723891" y="5569076"/>
            <a:ext cx="2647713"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history</a:t>
            </a:r>
            <a:r>
              <a:rPr lang="ko-KR" altLang="en-US" sz="1400">
                <a:solidFill>
                  <a:srgbClr val="000000"/>
                </a:solidFill>
                <a:latin typeface="고도 M" panose="02000503000000020004" pitchFamily="2" charset="-127"/>
                <a:ea typeface="고도 M" panose="02000503000000020004" pitchFamily="2" charset="-127"/>
              </a:rPr>
              <a:t>객체의 </a:t>
            </a:r>
            <a:r>
              <a:rPr lang="en-US" altLang="ko-KR" sz="1400">
                <a:solidFill>
                  <a:srgbClr val="000000"/>
                </a:solidFill>
                <a:latin typeface="고도 M" panose="02000503000000020004" pitchFamily="2" charset="-127"/>
                <a:ea typeface="고도 M" panose="02000503000000020004" pitchFamily="2" charset="-127"/>
              </a:rPr>
              <a:t>history </a:t>
            </a:r>
            <a:r>
              <a:rPr lang="ko-KR" altLang="en-US" sz="1400" err="1">
                <a:solidFill>
                  <a:srgbClr val="000000"/>
                </a:solidFill>
                <a:latin typeface="고도 M" panose="02000503000000020004" pitchFamily="2" charset="-127"/>
                <a:ea typeface="고도 M" panose="02000503000000020004" pitchFamily="2" charset="-127"/>
              </a:rPr>
              <a:t>딕셔너리</a:t>
            </a:r>
            <a:r>
              <a:rPr lang="ko-KR" altLang="en-US" sz="1400">
                <a:solidFill>
                  <a:srgbClr val="000000"/>
                </a:solidFill>
                <a:latin typeface="고도 M" panose="02000503000000020004" pitchFamily="2" charset="-127"/>
                <a:ea typeface="고도 M" panose="02000503000000020004" pitchFamily="2" charset="-127"/>
              </a:rPr>
              <a:t> </a:t>
            </a:r>
          </a:p>
        </p:txBody>
      </p:sp>
      <p:sp>
        <p:nvSpPr>
          <p:cNvPr id="10" name="직사각형 9">
            <a:extLst>
              <a:ext uri="{FF2B5EF4-FFF2-40B4-BE49-F238E27FC236}">
                <a16:creationId xmlns:a16="http://schemas.microsoft.com/office/drawing/2014/main" id="{081A4D01-4B04-4CB4-AD4F-37C7905E49E1}"/>
              </a:ext>
            </a:extLst>
          </p:cNvPr>
          <p:cNvSpPr/>
          <p:nvPr/>
        </p:nvSpPr>
        <p:spPr>
          <a:xfrm>
            <a:off x="755423" y="4897041"/>
            <a:ext cx="8930142" cy="523220"/>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history = </a:t>
            </a:r>
            <a:r>
              <a:rPr lang="en-US" altLang="ko-KR" sz="1400" err="1">
                <a:solidFill>
                  <a:schemeClr val="tx1"/>
                </a:solidFill>
                <a:latin typeface="Consolas" panose="020B0609020204030204" pitchFamily="49" charset="0"/>
              </a:rPr>
              <a:t>model.fit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x_train</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y_train_encoded</a:t>
            </a:r>
            <a:r>
              <a:rPr lang="en-US" altLang="ko-KR" sz="1400">
                <a:solidFill>
                  <a:schemeClr val="tx1"/>
                </a:solidFill>
                <a:latin typeface="Consolas" panose="020B0609020204030204" pitchFamily="49" charset="0"/>
              </a:rPr>
              <a:t>, epochs=40, </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validation_data</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x_val</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y_val_encoded</a:t>
            </a:r>
            <a:r>
              <a:rPr lang="en-US" altLang="ko-KR" sz="1400">
                <a:solidFill>
                  <a:schemeClr val="tx1"/>
                </a:solidFill>
                <a:latin typeface="Consolas" panose="020B0609020204030204" pitchFamily="49" charset="0"/>
              </a:rPr>
              <a:t>))</a:t>
            </a:r>
          </a:p>
        </p:txBody>
      </p:sp>
      <p:sp>
        <p:nvSpPr>
          <p:cNvPr id="11" name="TextBox 10">
            <a:extLst>
              <a:ext uri="{FF2B5EF4-FFF2-40B4-BE49-F238E27FC236}">
                <a16:creationId xmlns:a16="http://schemas.microsoft.com/office/drawing/2014/main" id="{999ED892-57C6-4C65-8D17-59651B81D774}"/>
              </a:ext>
            </a:extLst>
          </p:cNvPr>
          <p:cNvSpPr txBox="1"/>
          <p:nvPr/>
        </p:nvSpPr>
        <p:spPr>
          <a:xfrm>
            <a:off x="723891" y="4589264"/>
            <a:ext cx="1207382"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모델 훈련하기</a:t>
            </a:r>
          </a:p>
        </p:txBody>
      </p:sp>
      <p:sp>
        <p:nvSpPr>
          <p:cNvPr id="12" name="직사각형 11">
            <a:extLst>
              <a:ext uri="{FF2B5EF4-FFF2-40B4-BE49-F238E27FC236}">
                <a16:creationId xmlns:a16="http://schemas.microsoft.com/office/drawing/2014/main" id="{5AAB9677-C3CF-4EA1-854F-D99215EDBD54}"/>
              </a:ext>
            </a:extLst>
          </p:cNvPr>
          <p:cNvSpPr/>
          <p:nvPr/>
        </p:nvSpPr>
        <p:spPr>
          <a:xfrm>
            <a:off x="760678" y="3987897"/>
            <a:ext cx="8930142" cy="523220"/>
          </a:xfrm>
          <a:prstGeom prst="rect">
            <a:avLst/>
          </a:prstGeom>
          <a:solidFill>
            <a:srgbClr val="E2E2F6"/>
          </a:solidFill>
        </p:spPr>
        <p:txBody>
          <a:bodyPr wrap="square">
            <a:spAutoFit/>
          </a:bodyPr>
          <a:lstStyle/>
          <a:p>
            <a:r>
              <a:rPr lang="en-US" altLang="ko-KR" sz="1400" err="1">
                <a:solidFill>
                  <a:schemeClr val="tx1"/>
                </a:solidFill>
                <a:latin typeface="Consolas" panose="020B0609020204030204" pitchFamily="49" charset="0"/>
              </a:rPr>
              <a:t>model.compile</a:t>
            </a:r>
            <a:r>
              <a:rPr lang="en-US" altLang="ko-KR" sz="1400">
                <a:solidFill>
                  <a:schemeClr val="tx1"/>
                </a:solidFill>
                <a:latin typeface="Consolas" panose="020B0609020204030204" pitchFamily="49" charset="0"/>
              </a:rPr>
              <a:t>(optimizer='</a:t>
            </a:r>
            <a:r>
              <a:rPr lang="en-US" altLang="ko-KR" sz="1400" err="1">
                <a:solidFill>
                  <a:schemeClr val="tx1"/>
                </a:solidFill>
                <a:latin typeface="Consolas" panose="020B0609020204030204" pitchFamily="49" charset="0"/>
              </a:rPr>
              <a:t>sgd</a:t>
            </a:r>
            <a:r>
              <a:rPr lang="en-US" altLang="ko-KR" sz="1400">
                <a:solidFill>
                  <a:schemeClr val="tx1"/>
                </a:solidFill>
                <a:latin typeface="Consolas" panose="020B0609020204030204" pitchFamily="49" charset="0"/>
              </a:rPr>
              <a:t>', loss='</a:t>
            </a:r>
            <a:r>
              <a:rPr lang="en-US" altLang="ko-KR" sz="1400" err="1">
                <a:solidFill>
                  <a:schemeClr val="tx1"/>
                </a:solidFill>
                <a:latin typeface="Consolas" panose="020B0609020204030204" pitchFamily="49" charset="0"/>
              </a:rPr>
              <a:t>categorical_crossentropy</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metrics=['accuracy'])</a:t>
            </a:r>
          </a:p>
        </p:txBody>
      </p:sp>
      <p:sp>
        <p:nvSpPr>
          <p:cNvPr id="14" name="TextBox 13">
            <a:extLst>
              <a:ext uri="{FF2B5EF4-FFF2-40B4-BE49-F238E27FC236}">
                <a16:creationId xmlns:a16="http://schemas.microsoft.com/office/drawing/2014/main" id="{963DD8FF-CD0E-493B-BB93-610ECC3BEF42}"/>
              </a:ext>
            </a:extLst>
          </p:cNvPr>
          <p:cNvSpPr txBox="1"/>
          <p:nvPr/>
        </p:nvSpPr>
        <p:spPr>
          <a:xfrm>
            <a:off x="729146" y="3680120"/>
            <a:ext cx="2675732"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최적화 알고리즘과 손실 함수 지정</a:t>
            </a:r>
          </a:p>
        </p:txBody>
      </p:sp>
      <p:sp>
        <p:nvSpPr>
          <p:cNvPr id="15" name="직사각형 14">
            <a:extLst>
              <a:ext uri="{FF2B5EF4-FFF2-40B4-BE49-F238E27FC236}">
                <a16:creationId xmlns:a16="http://schemas.microsoft.com/office/drawing/2014/main" id="{9A3CB015-65EE-4E23-8994-898B79AAEFBF}"/>
              </a:ext>
            </a:extLst>
          </p:cNvPr>
          <p:cNvSpPr/>
          <p:nvPr/>
        </p:nvSpPr>
        <p:spPr>
          <a:xfrm>
            <a:off x="755423" y="2976498"/>
            <a:ext cx="8930142" cy="523220"/>
          </a:xfrm>
          <a:prstGeom prst="rect">
            <a:avLst/>
          </a:prstGeom>
          <a:solidFill>
            <a:srgbClr val="E2E2F6"/>
          </a:solidFill>
        </p:spPr>
        <p:txBody>
          <a:bodyPr wrap="square">
            <a:spAutoFit/>
          </a:bodyPr>
          <a:lstStyle/>
          <a:p>
            <a:r>
              <a:rPr lang="en-US" altLang="ko-KR" sz="1400" err="1">
                <a:solidFill>
                  <a:schemeClr val="tx1"/>
                </a:solidFill>
                <a:latin typeface="Consolas" panose="020B0609020204030204" pitchFamily="49" charset="0"/>
              </a:rPr>
              <a:t>model.add</a:t>
            </a:r>
            <a:r>
              <a:rPr lang="en-US" altLang="ko-KR" sz="1400">
                <a:solidFill>
                  <a:schemeClr val="tx1"/>
                </a:solidFill>
                <a:latin typeface="Consolas" panose="020B0609020204030204" pitchFamily="49" charset="0"/>
              </a:rPr>
              <a:t>(Dense(100, activation='sigmoid', </a:t>
            </a:r>
            <a:r>
              <a:rPr lang="en-US" altLang="ko-KR" sz="1400" err="1">
                <a:solidFill>
                  <a:schemeClr val="tx1"/>
                </a:solidFill>
                <a:latin typeface="Consolas" panose="020B0609020204030204" pitchFamily="49" charset="0"/>
              </a:rPr>
              <a:t>input_shape</a:t>
            </a:r>
            <a:r>
              <a:rPr lang="en-US" altLang="ko-KR" sz="1400">
                <a:solidFill>
                  <a:schemeClr val="tx1"/>
                </a:solidFill>
                <a:latin typeface="Consolas" panose="020B0609020204030204" pitchFamily="49" charset="0"/>
              </a:rPr>
              <a:t>=(784,)))</a:t>
            </a:r>
          </a:p>
          <a:p>
            <a:r>
              <a:rPr lang="en-US" altLang="ko-KR" sz="1400" err="1">
                <a:solidFill>
                  <a:schemeClr val="tx1"/>
                </a:solidFill>
                <a:latin typeface="Consolas" panose="020B0609020204030204" pitchFamily="49" charset="0"/>
              </a:rPr>
              <a:t>model.add</a:t>
            </a:r>
            <a:r>
              <a:rPr lang="en-US" altLang="ko-KR" sz="1400">
                <a:solidFill>
                  <a:schemeClr val="tx1"/>
                </a:solidFill>
                <a:latin typeface="Consolas" panose="020B0609020204030204" pitchFamily="49" charset="0"/>
              </a:rPr>
              <a:t>(Dense(10, activation='</a:t>
            </a:r>
            <a:r>
              <a:rPr lang="en-US" altLang="ko-KR" sz="1400" err="1">
                <a:solidFill>
                  <a:schemeClr val="tx1"/>
                </a:solidFill>
                <a:latin typeface="Consolas" panose="020B0609020204030204" pitchFamily="49" charset="0"/>
              </a:rPr>
              <a:t>softmax</a:t>
            </a:r>
            <a:r>
              <a:rPr lang="en-US" altLang="ko-KR" sz="1400">
                <a:solidFill>
                  <a:schemeClr val="tx1"/>
                </a:solidFill>
                <a:latin typeface="Consolas" panose="020B0609020204030204" pitchFamily="49" charset="0"/>
              </a:rPr>
              <a:t>'))</a:t>
            </a:r>
          </a:p>
        </p:txBody>
      </p:sp>
      <p:sp>
        <p:nvSpPr>
          <p:cNvPr id="16" name="TextBox 15">
            <a:extLst>
              <a:ext uri="{FF2B5EF4-FFF2-40B4-BE49-F238E27FC236}">
                <a16:creationId xmlns:a16="http://schemas.microsoft.com/office/drawing/2014/main" id="{440A308B-CAED-469C-AA50-82574D0E3E0B}"/>
              </a:ext>
            </a:extLst>
          </p:cNvPr>
          <p:cNvSpPr txBox="1"/>
          <p:nvPr/>
        </p:nvSpPr>
        <p:spPr>
          <a:xfrm>
            <a:off x="723891" y="2668721"/>
            <a:ext cx="2459328"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은닉층과 출력층을 모델에 추가</a:t>
            </a:r>
          </a:p>
        </p:txBody>
      </p:sp>
      <p:sp>
        <p:nvSpPr>
          <p:cNvPr id="17" name="TextBox 16">
            <a:extLst>
              <a:ext uri="{FF2B5EF4-FFF2-40B4-BE49-F238E27FC236}">
                <a16:creationId xmlns:a16="http://schemas.microsoft.com/office/drawing/2014/main" id="{A9FEAFF7-7463-45EB-A207-FFE84F111A80}"/>
              </a:ext>
            </a:extLst>
          </p:cNvPr>
          <p:cNvSpPr txBox="1"/>
          <p:nvPr/>
        </p:nvSpPr>
        <p:spPr>
          <a:xfrm>
            <a:off x="723891" y="1456873"/>
            <a:ext cx="894797"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모델 생성</a:t>
            </a:r>
          </a:p>
        </p:txBody>
      </p:sp>
    </p:spTree>
    <p:extLst>
      <p:ext uri="{BB962C8B-B14F-4D97-AF65-F5344CB8AC3E}">
        <p14:creationId xmlns:p14="http://schemas.microsoft.com/office/powerpoint/2010/main" val="1464009690"/>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8" name="TextBox 17">
            <a:extLst>
              <a:ext uri="{FF2B5EF4-FFF2-40B4-BE49-F238E27FC236}">
                <a16:creationId xmlns:a16="http://schemas.microsoft.com/office/drawing/2014/main" id="{E46B6816-FEBC-4C0D-832E-8CB6BBCA79A8}"/>
              </a:ext>
            </a:extLst>
          </p:cNvPr>
          <p:cNvSpPr txBox="1"/>
          <p:nvPr/>
        </p:nvSpPr>
        <p:spPr>
          <a:xfrm>
            <a:off x="723892" y="1286925"/>
            <a:ext cx="1053494"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손실 그래프</a:t>
            </a:r>
          </a:p>
        </p:txBody>
      </p:sp>
      <p:sp>
        <p:nvSpPr>
          <p:cNvPr id="13" name="직사각형 12">
            <a:extLst>
              <a:ext uri="{FF2B5EF4-FFF2-40B4-BE49-F238E27FC236}">
                <a16:creationId xmlns:a16="http://schemas.microsoft.com/office/drawing/2014/main" id="{DDCB77FA-C2F5-4FB8-ADBF-96CF07917473}"/>
              </a:ext>
            </a:extLst>
          </p:cNvPr>
          <p:cNvSpPr/>
          <p:nvPr/>
        </p:nvSpPr>
        <p:spPr>
          <a:xfrm>
            <a:off x="755423" y="1632959"/>
            <a:ext cx="8930142" cy="1384995"/>
          </a:xfrm>
          <a:prstGeom prst="rect">
            <a:avLst/>
          </a:prstGeom>
          <a:solidFill>
            <a:srgbClr val="E2E2F6"/>
          </a:solidFill>
        </p:spPr>
        <p:txBody>
          <a:bodyPr wrap="square">
            <a:spAutoFit/>
          </a:bodyPr>
          <a:lstStyle/>
          <a:p>
            <a:r>
              <a:rPr lang="en-US" altLang="ko-KR" sz="1400" err="1">
                <a:solidFill>
                  <a:schemeClr val="tx1"/>
                </a:solidFill>
                <a:latin typeface="Consolas" panose="020B0609020204030204" pitchFamily="49" charset="0"/>
              </a:rPr>
              <a:t>plt.plot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history.history</a:t>
            </a:r>
            <a:r>
              <a:rPr lang="en-US" altLang="ko-KR" sz="1400">
                <a:solidFill>
                  <a:schemeClr val="tx1"/>
                </a:solidFill>
                <a:latin typeface="Consolas" panose="020B0609020204030204" pitchFamily="49" charset="0"/>
              </a:rPr>
              <a:t>['loss'])</a:t>
            </a:r>
          </a:p>
          <a:p>
            <a:r>
              <a:rPr lang="en-US" altLang="ko-KR" sz="1400" err="1">
                <a:solidFill>
                  <a:schemeClr val="tx1"/>
                </a:solidFill>
                <a:latin typeface="Consolas" panose="020B0609020204030204" pitchFamily="49" charset="0"/>
              </a:rPr>
              <a:t>plt.plot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history.history</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val_loss</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plt.ylabel</a:t>
            </a:r>
            <a:r>
              <a:rPr lang="en-US" altLang="ko-KR" sz="1400">
                <a:solidFill>
                  <a:schemeClr val="tx1"/>
                </a:solidFill>
                <a:latin typeface="Consolas" panose="020B0609020204030204" pitchFamily="49" charset="0"/>
              </a:rPr>
              <a:t>('loss')</a:t>
            </a:r>
          </a:p>
          <a:p>
            <a:r>
              <a:rPr lang="en-US" altLang="ko-KR" sz="1400" err="1">
                <a:solidFill>
                  <a:schemeClr val="tx1"/>
                </a:solidFill>
                <a:latin typeface="Consolas" panose="020B0609020204030204" pitchFamily="49" charset="0"/>
              </a:rPr>
              <a:t>plt.xlabel</a:t>
            </a:r>
            <a:r>
              <a:rPr lang="en-US" altLang="ko-KR" sz="1400">
                <a:solidFill>
                  <a:schemeClr val="tx1"/>
                </a:solidFill>
                <a:latin typeface="Consolas" panose="020B0609020204030204" pitchFamily="49" charset="0"/>
              </a:rPr>
              <a:t>('epoch')</a:t>
            </a:r>
          </a:p>
          <a:p>
            <a:r>
              <a:rPr lang="en-US" altLang="ko-KR" sz="1400" err="1">
                <a:solidFill>
                  <a:schemeClr val="tx1"/>
                </a:solidFill>
                <a:latin typeface="Consolas" panose="020B0609020204030204" pitchFamily="49" charset="0"/>
              </a:rPr>
              <a:t>plt.legend</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train_loss</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val_loss</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plt.show</a:t>
            </a:r>
            <a:r>
              <a:rPr lang="en-US" altLang="ko-KR" sz="1400">
                <a:solidFill>
                  <a:schemeClr val="tx1"/>
                </a:solidFill>
                <a:latin typeface="Consolas" panose="020B0609020204030204" pitchFamily="49" charset="0"/>
              </a:rPr>
              <a:t>()</a:t>
            </a:r>
          </a:p>
        </p:txBody>
      </p:sp>
      <p:pic>
        <p:nvPicPr>
          <p:cNvPr id="88066" name="Picture 2">
            <a:extLst>
              <a:ext uri="{FF2B5EF4-FFF2-40B4-BE49-F238E27FC236}">
                <a16:creationId xmlns:a16="http://schemas.microsoft.com/office/drawing/2014/main" id="{AC16793F-F373-4EB3-AF2D-C2CD2D0A4D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19981" y="3258534"/>
            <a:ext cx="4895521" cy="33228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6652940"/>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8" name="TextBox 17">
            <a:extLst>
              <a:ext uri="{FF2B5EF4-FFF2-40B4-BE49-F238E27FC236}">
                <a16:creationId xmlns:a16="http://schemas.microsoft.com/office/drawing/2014/main" id="{E46B6816-FEBC-4C0D-832E-8CB6BBCA79A8}"/>
              </a:ext>
            </a:extLst>
          </p:cNvPr>
          <p:cNvSpPr txBox="1"/>
          <p:nvPr/>
        </p:nvSpPr>
        <p:spPr>
          <a:xfrm>
            <a:off x="723892" y="1286925"/>
            <a:ext cx="1217000"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정확도 그래프</a:t>
            </a:r>
          </a:p>
        </p:txBody>
      </p:sp>
      <p:sp>
        <p:nvSpPr>
          <p:cNvPr id="13" name="직사각형 12">
            <a:extLst>
              <a:ext uri="{FF2B5EF4-FFF2-40B4-BE49-F238E27FC236}">
                <a16:creationId xmlns:a16="http://schemas.microsoft.com/office/drawing/2014/main" id="{DDCB77FA-C2F5-4FB8-ADBF-96CF07917473}"/>
              </a:ext>
            </a:extLst>
          </p:cNvPr>
          <p:cNvSpPr/>
          <p:nvPr/>
        </p:nvSpPr>
        <p:spPr>
          <a:xfrm>
            <a:off x="755423" y="1632959"/>
            <a:ext cx="8930142" cy="1384995"/>
          </a:xfrm>
          <a:prstGeom prst="rect">
            <a:avLst/>
          </a:prstGeom>
          <a:solidFill>
            <a:srgbClr val="E2E2F6"/>
          </a:solidFill>
        </p:spPr>
        <p:txBody>
          <a:bodyPr wrap="square">
            <a:spAutoFit/>
          </a:bodyPr>
          <a:lstStyle/>
          <a:p>
            <a:r>
              <a:rPr lang="en-US" altLang="ko-KR" sz="1400" err="1">
                <a:solidFill>
                  <a:schemeClr val="tx1"/>
                </a:solidFill>
                <a:latin typeface="Consolas" panose="020B0609020204030204" pitchFamily="49" charset="0"/>
              </a:rPr>
              <a:t>plt.plot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history.history</a:t>
            </a:r>
            <a:r>
              <a:rPr lang="en-US" altLang="ko-KR" sz="1400">
                <a:solidFill>
                  <a:schemeClr val="tx1"/>
                </a:solidFill>
                <a:latin typeface="Consolas" panose="020B0609020204030204" pitchFamily="49" charset="0"/>
              </a:rPr>
              <a:t>['accuracy'])</a:t>
            </a:r>
          </a:p>
          <a:p>
            <a:r>
              <a:rPr lang="en-US" altLang="ko-KR" sz="1400" err="1">
                <a:solidFill>
                  <a:schemeClr val="tx1"/>
                </a:solidFill>
                <a:latin typeface="Consolas" panose="020B0609020204030204" pitchFamily="49" charset="0"/>
              </a:rPr>
              <a:t>plt.plot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history.history</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val_accuracy</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plt.ylabel</a:t>
            </a:r>
            <a:r>
              <a:rPr lang="en-US" altLang="ko-KR" sz="1400">
                <a:solidFill>
                  <a:schemeClr val="tx1"/>
                </a:solidFill>
                <a:latin typeface="Consolas" panose="020B0609020204030204" pitchFamily="49" charset="0"/>
              </a:rPr>
              <a:t>('accuracy')</a:t>
            </a:r>
          </a:p>
          <a:p>
            <a:r>
              <a:rPr lang="en-US" altLang="ko-KR" sz="1400" err="1">
                <a:solidFill>
                  <a:schemeClr val="tx1"/>
                </a:solidFill>
                <a:latin typeface="Consolas" panose="020B0609020204030204" pitchFamily="49" charset="0"/>
              </a:rPr>
              <a:t>plt.xlabel</a:t>
            </a:r>
            <a:r>
              <a:rPr lang="en-US" altLang="ko-KR" sz="1400">
                <a:solidFill>
                  <a:schemeClr val="tx1"/>
                </a:solidFill>
                <a:latin typeface="Consolas" panose="020B0609020204030204" pitchFamily="49" charset="0"/>
              </a:rPr>
              <a:t>('epoch')</a:t>
            </a:r>
          </a:p>
          <a:p>
            <a:r>
              <a:rPr lang="en-US" altLang="ko-KR" sz="1400" err="1">
                <a:solidFill>
                  <a:schemeClr val="tx1"/>
                </a:solidFill>
                <a:latin typeface="Consolas" panose="020B0609020204030204" pitchFamily="49" charset="0"/>
              </a:rPr>
              <a:t>plt.legend</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train_accuracy</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val_accuracy</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plt.show</a:t>
            </a:r>
            <a:r>
              <a:rPr lang="en-US" altLang="ko-KR" sz="1400">
                <a:solidFill>
                  <a:schemeClr val="tx1"/>
                </a:solidFill>
                <a:latin typeface="Consolas" panose="020B0609020204030204" pitchFamily="49" charset="0"/>
              </a:rPr>
              <a:t>()</a:t>
            </a:r>
          </a:p>
        </p:txBody>
      </p:sp>
      <p:pic>
        <p:nvPicPr>
          <p:cNvPr id="90114" name="Picture 2">
            <a:extLst>
              <a:ext uri="{FF2B5EF4-FFF2-40B4-BE49-F238E27FC236}">
                <a16:creationId xmlns:a16="http://schemas.microsoft.com/office/drawing/2014/main" id="{F73F9753-3247-4C72-96CD-2209EF8DFD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22633" y="3269045"/>
            <a:ext cx="4645573" cy="31049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5879336"/>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8" name="TextBox 17">
            <a:extLst>
              <a:ext uri="{FF2B5EF4-FFF2-40B4-BE49-F238E27FC236}">
                <a16:creationId xmlns:a16="http://schemas.microsoft.com/office/drawing/2014/main" id="{E46B6816-FEBC-4C0D-832E-8CB6BBCA79A8}"/>
              </a:ext>
            </a:extLst>
          </p:cNvPr>
          <p:cNvSpPr txBox="1"/>
          <p:nvPr/>
        </p:nvSpPr>
        <p:spPr>
          <a:xfrm>
            <a:off x="723892" y="1286925"/>
            <a:ext cx="1803699"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검증 세트 정확도 계산</a:t>
            </a:r>
          </a:p>
        </p:txBody>
      </p:sp>
      <p:sp>
        <p:nvSpPr>
          <p:cNvPr id="13" name="직사각형 12">
            <a:extLst>
              <a:ext uri="{FF2B5EF4-FFF2-40B4-BE49-F238E27FC236}">
                <a16:creationId xmlns:a16="http://schemas.microsoft.com/office/drawing/2014/main" id="{DDCB77FA-C2F5-4FB8-ADBF-96CF07917473}"/>
              </a:ext>
            </a:extLst>
          </p:cNvPr>
          <p:cNvSpPr/>
          <p:nvPr/>
        </p:nvSpPr>
        <p:spPr>
          <a:xfrm>
            <a:off x="755423" y="1632959"/>
            <a:ext cx="8930142" cy="523220"/>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loss, accuracy = </a:t>
            </a:r>
            <a:r>
              <a:rPr lang="en-US" altLang="ko-KR" sz="1400" err="1">
                <a:solidFill>
                  <a:schemeClr val="tx1"/>
                </a:solidFill>
                <a:latin typeface="Consolas" panose="020B0609020204030204" pitchFamily="49" charset="0"/>
              </a:rPr>
              <a:t>model.evaluate</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x_val</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y_val_encoded</a:t>
            </a:r>
            <a:r>
              <a:rPr lang="en-US" altLang="ko-KR" sz="1400">
                <a:solidFill>
                  <a:schemeClr val="tx1"/>
                </a:solidFill>
                <a:latin typeface="Consolas" panose="020B0609020204030204" pitchFamily="49" charset="0"/>
              </a:rPr>
              <a:t>, verbose=0)</a:t>
            </a:r>
          </a:p>
          <a:p>
            <a:r>
              <a:rPr lang="en-US" altLang="ko-KR" sz="1400">
                <a:solidFill>
                  <a:schemeClr val="tx1"/>
                </a:solidFill>
                <a:latin typeface="Consolas" panose="020B0609020204030204" pitchFamily="49" charset="0"/>
              </a:rPr>
              <a:t>print(accuracy)</a:t>
            </a:r>
          </a:p>
        </p:txBody>
      </p:sp>
      <p:sp>
        <p:nvSpPr>
          <p:cNvPr id="7" name="TextBox 6">
            <a:extLst>
              <a:ext uri="{FF2B5EF4-FFF2-40B4-BE49-F238E27FC236}">
                <a16:creationId xmlns:a16="http://schemas.microsoft.com/office/drawing/2014/main" id="{BFC81231-83F8-4479-A8FB-257795CF7A05}"/>
              </a:ext>
            </a:extLst>
          </p:cNvPr>
          <p:cNvSpPr txBox="1"/>
          <p:nvPr/>
        </p:nvSpPr>
        <p:spPr>
          <a:xfrm>
            <a:off x="871037" y="2156179"/>
            <a:ext cx="8055564" cy="307777"/>
          </a:xfrm>
          <a:prstGeom prst="rect">
            <a:avLst/>
          </a:prstGeom>
          <a:noFill/>
        </p:spPr>
        <p:txBody>
          <a:bodyPr wrap="squar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0.86291665</a:t>
            </a:r>
            <a:endParaRPr lang="ko-KR" altLang="en-US" sz="1400">
              <a:solidFill>
                <a:srgbClr val="000000"/>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2251323574"/>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l="33759" t="22639" r="34695" b="21251"/>
          <a:stretch>
            <a:fillRect/>
          </a:stretch>
        </p:blipFill>
        <p:spPr bwMode="auto">
          <a:xfrm>
            <a:off x="1657350" y="2336800"/>
            <a:ext cx="774700"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모서리가 둥근 직사각형 9"/>
          <p:cNvSpPr/>
          <p:nvPr/>
        </p:nvSpPr>
        <p:spPr>
          <a:xfrm>
            <a:off x="1409700" y="2052638"/>
            <a:ext cx="7770813" cy="3541712"/>
          </a:xfrm>
          <a:prstGeom prst="roundRect">
            <a:avLst>
              <a:gd name="adj" fmla="val 8852"/>
            </a:avLst>
          </a:prstGeom>
          <a:noFill/>
          <a:ln w="25400" cap="flat" cmpd="sng" algn="ctr">
            <a:solidFill>
              <a:sysClr val="window" lastClr="FFFFFF">
                <a:lumMod val="50000"/>
              </a:sysClr>
            </a:solidFill>
            <a:prstDash val="sysDash"/>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 lastClr="FFFFFF"/>
              </a:solidFill>
              <a:effectLst/>
              <a:uLnTx/>
              <a:uFillTx/>
              <a:latin typeface="맑은 고딕"/>
              <a:ea typeface="맑은 고딕"/>
              <a:cs typeface="+mn-cs"/>
            </a:endParaRPr>
          </a:p>
        </p:txBody>
      </p:sp>
      <p:sp>
        <p:nvSpPr>
          <p:cNvPr id="11" name="TextBox 10"/>
          <p:cNvSpPr txBox="1"/>
          <p:nvPr/>
        </p:nvSpPr>
        <p:spPr>
          <a:xfrm>
            <a:off x="2587625" y="2350121"/>
            <a:ext cx="6238323" cy="1977529"/>
          </a:xfrm>
          <a:prstGeom prst="rect">
            <a:avLst/>
          </a:prstGeom>
          <a:noFill/>
        </p:spPr>
        <p:txBody>
          <a:bodyPr wrap="square">
            <a:spAutoFit/>
          </a:bodyPr>
          <a:lstStyle/>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err="1">
                <a:ln>
                  <a:noFill/>
                </a:ln>
                <a:solidFill>
                  <a:sysClr val="windowText" lastClr="000000"/>
                </a:solidFill>
                <a:effectLst/>
                <a:uLnTx/>
                <a:uFillTx/>
                <a:latin typeface="맑은 고딕"/>
                <a:ea typeface="맑은 고딕"/>
                <a:cs typeface="+mn-cs"/>
              </a:rPr>
              <a:t>합성곱</a:t>
            </a: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 연산에 대해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b="1" kern="0" err="1">
                <a:solidFill>
                  <a:sysClr val="windowText" lastClr="000000"/>
                </a:solidFill>
                <a:latin typeface="맑은 고딕"/>
                <a:ea typeface="맑은 고딕"/>
              </a:rPr>
              <a:t>합성곱</a:t>
            </a:r>
            <a:r>
              <a:rPr kumimoji="0" lang="ko-KR" altLang="en-US" b="1" kern="0">
                <a:solidFill>
                  <a:sysClr val="windowText" lastClr="000000"/>
                </a:solidFill>
                <a:latin typeface="맑은 고딕"/>
                <a:ea typeface="맑은 고딕"/>
              </a:rPr>
              <a:t> 신경망을 이해하여 구현한다</a:t>
            </a:r>
            <a:r>
              <a:rPr kumimoji="0" lang="en-US" altLang="ko-KR" b="1" kern="0">
                <a:solidFill>
                  <a:sysClr val="windowText" lastClr="000000"/>
                </a:solidFill>
                <a:latin typeface="맑은 고딕"/>
                <a:ea typeface="맑은 고딕"/>
              </a:rPr>
              <a:t>.</a:t>
            </a:r>
            <a:endPar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endParaRP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b="1" kern="0" err="1">
                <a:solidFill>
                  <a:sysClr val="windowText" lastClr="000000"/>
                </a:solidFill>
                <a:latin typeface="맑은 고딕"/>
                <a:ea typeface="맑은 고딕"/>
              </a:rPr>
              <a:t>케라스로</a:t>
            </a:r>
            <a:r>
              <a:rPr kumimoji="0" lang="ko-KR" altLang="en-US" b="1" kern="0">
                <a:solidFill>
                  <a:sysClr val="windowText" lastClr="000000"/>
                </a:solidFill>
                <a:latin typeface="맑은 고딕"/>
                <a:ea typeface="맑은 고딕"/>
              </a:rPr>
              <a:t> </a:t>
            </a:r>
            <a:r>
              <a:rPr kumimoji="0" lang="ko-KR" altLang="en-US" b="1" kern="0" err="1">
                <a:solidFill>
                  <a:sysClr val="windowText" lastClr="000000"/>
                </a:solidFill>
                <a:latin typeface="맑은 고딕"/>
                <a:ea typeface="맑은 고딕"/>
              </a:rPr>
              <a:t>합성곱</a:t>
            </a:r>
            <a:r>
              <a:rPr kumimoji="0" lang="ko-KR" altLang="en-US" b="1" kern="0">
                <a:solidFill>
                  <a:sysClr val="windowText" lastClr="000000"/>
                </a:solidFill>
                <a:latin typeface="맑은 고딕"/>
                <a:ea typeface="맑은 고딕"/>
              </a:rPr>
              <a:t> 신경망을 구현한다</a:t>
            </a:r>
            <a:r>
              <a:rPr kumimoji="0" lang="en-US" altLang="ko-KR" b="1" kern="0">
                <a:solidFill>
                  <a:sysClr val="windowText" lastClr="000000"/>
                </a:solidFill>
                <a:latin typeface="맑은 고딕"/>
                <a:ea typeface="맑은 고딕"/>
              </a:rPr>
              <a:t>.</a:t>
            </a:r>
            <a:endPar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endParaRP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err="1">
                <a:ln>
                  <a:noFill/>
                </a:ln>
                <a:solidFill>
                  <a:sysClr val="windowText" lastClr="000000"/>
                </a:solidFill>
                <a:effectLst/>
                <a:uLnTx/>
                <a:uFillTx/>
                <a:latin typeface="맑은 고딕"/>
                <a:ea typeface="맑은 고딕"/>
                <a:cs typeface="+mn-cs"/>
              </a:rPr>
              <a:t>컨브넷</a:t>
            </a: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 훈련을 </a:t>
            </a:r>
            <a:r>
              <a:rPr kumimoji="0" lang="ko-KR" altLang="en-US" sz="1600" b="1" i="0" u="none" strike="noStrike" kern="0" cap="none" spc="0" normalizeH="0" baseline="0" noProof="0" err="1">
                <a:ln>
                  <a:noFill/>
                </a:ln>
                <a:solidFill>
                  <a:sysClr val="windowText" lastClr="000000"/>
                </a:solidFill>
                <a:effectLst/>
                <a:uLnTx/>
                <a:uFillTx/>
                <a:latin typeface="맑은 고딕"/>
                <a:ea typeface="맑은 고딕"/>
                <a:cs typeface="+mn-cs"/>
              </a:rPr>
              <a:t>케라스로</a:t>
            </a: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사전 훈련된 </a:t>
            </a:r>
            <a:r>
              <a:rPr kumimoji="0" lang="ko-KR" altLang="en-US" sz="1600" b="1" i="0" u="none" strike="noStrike" kern="0" cap="none" spc="0" normalizeH="0" baseline="0" noProof="0" err="1">
                <a:ln>
                  <a:noFill/>
                </a:ln>
                <a:solidFill>
                  <a:sysClr val="windowText" lastClr="000000"/>
                </a:solidFill>
                <a:effectLst/>
                <a:uLnTx/>
                <a:uFillTx/>
                <a:latin typeface="맑은 고딕"/>
                <a:ea typeface="맑은 고딕"/>
                <a:cs typeface="+mn-cs"/>
              </a:rPr>
              <a:t>컨브넷을</a:t>
            </a: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 사용하는 방식을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err="1">
                <a:ln>
                  <a:noFill/>
                </a:ln>
                <a:solidFill>
                  <a:sysClr val="windowText" lastClr="000000"/>
                </a:solidFill>
                <a:effectLst/>
                <a:uLnTx/>
                <a:uFillTx/>
                <a:latin typeface="맑은 고딕"/>
                <a:ea typeface="맑은 고딕"/>
                <a:cs typeface="+mn-cs"/>
              </a:rPr>
              <a:t>컨브넷</a:t>
            </a: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 시각화를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p:txBody>
      </p:sp>
      <p:sp>
        <p:nvSpPr>
          <p:cNvPr id="12"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5. </a:t>
            </a:r>
            <a:r>
              <a:rPr kumimoji="0" lang="ko-KR" altLang="en-US" sz="3600" b="1" i="0" u="none" strike="noStrike" kern="1200" cap="none" spc="0" normalizeH="0" baseline="0" noProof="0" err="1">
                <a:ln>
                  <a:noFill/>
                </a:ln>
                <a:solidFill>
                  <a:srgbClr val="C5003D"/>
                </a:solidFill>
                <a:effectLst/>
                <a:uLnTx/>
                <a:uFillTx/>
                <a:latin typeface="맑은 고딕" panose="020B0503020000020004" pitchFamily="50" charset="-127"/>
                <a:ea typeface="맑은 고딕" panose="020B0503020000020004" pitchFamily="50" charset="-127"/>
                <a:cs typeface="+mn-cs"/>
              </a:rPr>
              <a:t>합성곱</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 신경망 이해</a:t>
            </a:r>
            <a:endPar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27072020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딥러닝 작동 원리</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5" name="직사각형 4">
            <a:extLst>
              <a:ext uri="{FF2B5EF4-FFF2-40B4-BE49-F238E27FC236}">
                <a16:creationId xmlns:a16="http://schemas.microsoft.com/office/drawing/2014/main" id="{4D629DFB-34C7-4863-82FC-3AE054566683}"/>
              </a:ext>
            </a:extLst>
          </p:cNvPr>
          <p:cNvSpPr/>
          <p:nvPr/>
        </p:nvSpPr>
        <p:spPr>
          <a:xfrm>
            <a:off x="5490366" y="3205395"/>
            <a:ext cx="2092464" cy="505522"/>
          </a:xfrm>
          <a:prstGeom prst="rect">
            <a:avLst/>
          </a:prstGeom>
          <a:solidFill>
            <a:schemeClr val="accent1">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latin typeface="고도 M" panose="02000503000000020004" pitchFamily="2" charset="-127"/>
                <a:ea typeface="고도 M" panose="02000503000000020004" pitchFamily="2" charset="-127"/>
              </a:rPr>
              <a:t>층</a:t>
            </a:r>
            <a:endParaRPr lang="en-US" altLang="ko-KR">
              <a:solidFill>
                <a:schemeClr val="tx1"/>
              </a:solidFill>
              <a:latin typeface="고도 M" panose="02000503000000020004" pitchFamily="2" charset="-127"/>
              <a:ea typeface="고도 M" panose="02000503000000020004" pitchFamily="2" charset="-127"/>
            </a:endParaRPr>
          </a:p>
          <a:p>
            <a:pPr algn="ctr"/>
            <a:r>
              <a:rPr lang="en-US" altLang="ko-KR">
                <a:solidFill>
                  <a:schemeClr val="tx1"/>
                </a:solidFill>
                <a:latin typeface="고도 M" panose="02000503000000020004" pitchFamily="2" charset="-127"/>
                <a:ea typeface="고도 M" panose="02000503000000020004" pitchFamily="2" charset="-127"/>
              </a:rPr>
              <a:t>(</a:t>
            </a:r>
            <a:r>
              <a:rPr lang="ko-KR" altLang="en-US">
                <a:solidFill>
                  <a:schemeClr val="tx1"/>
                </a:solidFill>
                <a:latin typeface="고도 M" panose="02000503000000020004" pitchFamily="2" charset="-127"/>
                <a:ea typeface="고도 M" panose="02000503000000020004" pitchFamily="2" charset="-127"/>
              </a:rPr>
              <a:t>데이터 변환</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p:sp>
        <p:nvSpPr>
          <p:cNvPr id="10" name="직사각형 9">
            <a:extLst>
              <a:ext uri="{FF2B5EF4-FFF2-40B4-BE49-F238E27FC236}">
                <a16:creationId xmlns:a16="http://schemas.microsoft.com/office/drawing/2014/main" id="{5D02114A-9C59-4681-95FC-D5C1032A9B95}"/>
              </a:ext>
            </a:extLst>
          </p:cNvPr>
          <p:cNvSpPr/>
          <p:nvPr/>
        </p:nvSpPr>
        <p:spPr>
          <a:xfrm>
            <a:off x="5490366" y="4145433"/>
            <a:ext cx="2092464" cy="505522"/>
          </a:xfrm>
          <a:prstGeom prst="rect">
            <a:avLst/>
          </a:prstGeom>
          <a:solidFill>
            <a:schemeClr val="accent1">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latin typeface="고도 M" panose="02000503000000020004" pitchFamily="2" charset="-127"/>
                <a:ea typeface="고도 M" panose="02000503000000020004" pitchFamily="2" charset="-127"/>
              </a:rPr>
              <a:t>층</a:t>
            </a:r>
            <a:endParaRPr lang="en-US" altLang="ko-KR">
              <a:solidFill>
                <a:schemeClr val="tx1"/>
              </a:solidFill>
              <a:latin typeface="고도 M" panose="02000503000000020004" pitchFamily="2" charset="-127"/>
              <a:ea typeface="고도 M" panose="02000503000000020004" pitchFamily="2" charset="-127"/>
            </a:endParaRPr>
          </a:p>
          <a:p>
            <a:pPr algn="ctr"/>
            <a:r>
              <a:rPr lang="en-US" altLang="ko-KR">
                <a:solidFill>
                  <a:schemeClr val="tx1"/>
                </a:solidFill>
                <a:latin typeface="고도 M" panose="02000503000000020004" pitchFamily="2" charset="-127"/>
                <a:ea typeface="고도 M" panose="02000503000000020004" pitchFamily="2" charset="-127"/>
              </a:rPr>
              <a:t>(</a:t>
            </a:r>
            <a:r>
              <a:rPr lang="ko-KR" altLang="en-US">
                <a:solidFill>
                  <a:schemeClr val="tx1"/>
                </a:solidFill>
                <a:latin typeface="고도 M" panose="02000503000000020004" pitchFamily="2" charset="-127"/>
                <a:ea typeface="고도 M" panose="02000503000000020004" pitchFamily="2" charset="-127"/>
              </a:rPr>
              <a:t>데이터 변환</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p:sp>
        <p:nvSpPr>
          <p:cNvPr id="6" name="TextBox 5">
            <a:extLst>
              <a:ext uri="{FF2B5EF4-FFF2-40B4-BE49-F238E27FC236}">
                <a16:creationId xmlns:a16="http://schemas.microsoft.com/office/drawing/2014/main" id="{DB204087-CA27-4A1B-B834-05C4BFCCC41D}"/>
              </a:ext>
            </a:extLst>
          </p:cNvPr>
          <p:cNvSpPr txBox="1"/>
          <p:nvPr/>
        </p:nvSpPr>
        <p:spPr>
          <a:xfrm>
            <a:off x="6125268" y="2463083"/>
            <a:ext cx="822661"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입력 </a:t>
            </a:r>
            <a:r>
              <a:rPr lang="en-US" altLang="ko-KR" sz="1800">
                <a:solidFill>
                  <a:schemeClr val="tx1"/>
                </a:solidFill>
                <a:latin typeface="고도 M" panose="02000503000000020004" pitchFamily="2" charset="-127"/>
                <a:ea typeface="고도 M" panose="02000503000000020004" pitchFamily="2" charset="-127"/>
              </a:rPr>
              <a:t>X</a:t>
            </a:r>
            <a:endParaRPr lang="ko-KR" altLang="en-US" sz="1800">
              <a:solidFill>
                <a:schemeClr val="tx1"/>
              </a:solidFill>
              <a:latin typeface="고도 M" panose="02000503000000020004" pitchFamily="2" charset="-127"/>
              <a:ea typeface="고도 M" panose="02000503000000020004" pitchFamily="2" charset="-127"/>
            </a:endParaRPr>
          </a:p>
        </p:txBody>
      </p:sp>
      <p:cxnSp>
        <p:nvCxnSpPr>
          <p:cNvPr id="11" name="직선 화살표 연결선 10">
            <a:extLst>
              <a:ext uri="{FF2B5EF4-FFF2-40B4-BE49-F238E27FC236}">
                <a16:creationId xmlns:a16="http://schemas.microsoft.com/office/drawing/2014/main" id="{20983CFE-CDAC-4A87-B3D1-174848716898}"/>
              </a:ext>
            </a:extLst>
          </p:cNvPr>
          <p:cNvCxnSpPr/>
          <p:nvPr/>
        </p:nvCxnSpPr>
        <p:spPr>
          <a:xfrm flipH="1">
            <a:off x="6536598" y="2832415"/>
            <a:ext cx="1" cy="37298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4" name="직선 화살표 연결선 13">
            <a:extLst>
              <a:ext uri="{FF2B5EF4-FFF2-40B4-BE49-F238E27FC236}">
                <a16:creationId xmlns:a16="http://schemas.microsoft.com/office/drawing/2014/main" id="{4B779653-B47F-47D8-838C-466F0DEEBE72}"/>
              </a:ext>
            </a:extLst>
          </p:cNvPr>
          <p:cNvCxnSpPr>
            <a:cxnSpLocks/>
          </p:cNvCxnSpPr>
          <p:nvPr/>
        </p:nvCxnSpPr>
        <p:spPr>
          <a:xfrm>
            <a:off x="6536598" y="3710917"/>
            <a:ext cx="0" cy="43451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5" name="사각형: 둥근 모서리 14">
            <a:extLst>
              <a:ext uri="{FF2B5EF4-FFF2-40B4-BE49-F238E27FC236}">
                <a16:creationId xmlns:a16="http://schemas.microsoft.com/office/drawing/2014/main" id="{D6DC608B-0AAB-4E0C-B6F1-3D8AF36E2012}"/>
              </a:ext>
            </a:extLst>
          </p:cNvPr>
          <p:cNvSpPr/>
          <p:nvPr/>
        </p:nvSpPr>
        <p:spPr>
          <a:xfrm>
            <a:off x="6005057" y="5084956"/>
            <a:ext cx="1063083" cy="505522"/>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latin typeface="고도 M" panose="02000503000000020004" pitchFamily="2" charset="-127"/>
                <a:ea typeface="고도 M" panose="02000503000000020004" pitchFamily="2" charset="-127"/>
              </a:rPr>
              <a:t>예측</a:t>
            </a:r>
            <a:endParaRPr lang="en-US" altLang="ko-KR">
              <a:solidFill>
                <a:schemeClr val="tx1"/>
              </a:solidFill>
              <a:latin typeface="고도 M" panose="02000503000000020004" pitchFamily="2" charset="-127"/>
              <a:ea typeface="고도 M" panose="02000503000000020004" pitchFamily="2" charset="-127"/>
            </a:endParaRPr>
          </a:p>
          <a:p>
            <a:pPr algn="ctr"/>
            <a:r>
              <a:rPr lang="en-US" altLang="ko-KR">
                <a:solidFill>
                  <a:schemeClr val="tx1"/>
                </a:solidFill>
                <a:latin typeface="고도 M" panose="02000503000000020004" pitchFamily="2" charset="-127"/>
                <a:ea typeface="고도 M" panose="02000503000000020004" pitchFamily="2" charset="-127"/>
              </a:rPr>
              <a:t>Y'</a:t>
            </a:r>
            <a:endParaRPr lang="ko-KR" altLang="en-US">
              <a:solidFill>
                <a:schemeClr val="tx1"/>
              </a:solidFill>
              <a:latin typeface="고도 M" panose="02000503000000020004" pitchFamily="2" charset="-127"/>
              <a:ea typeface="고도 M" panose="02000503000000020004" pitchFamily="2" charset="-127"/>
            </a:endParaRPr>
          </a:p>
        </p:txBody>
      </p:sp>
      <p:cxnSp>
        <p:nvCxnSpPr>
          <p:cNvPr id="18" name="직선 화살표 연결선 17">
            <a:extLst>
              <a:ext uri="{FF2B5EF4-FFF2-40B4-BE49-F238E27FC236}">
                <a16:creationId xmlns:a16="http://schemas.microsoft.com/office/drawing/2014/main" id="{1E95ADB6-E22A-49F5-99B0-B32839B2EEE8}"/>
              </a:ext>
            </a:extLst>
          </p:cNvPr>
          <p:cNvCxnSpPr>
            <a:cxnSpLocks/>
          </p:cNvCxnSpPr>
          <p:nvPr/>
        </p:nvCxnSpPr>
        <p:spPr>
          <a:xfrm>
            <a:off x="6536598" y="4650955"/>
            <a:ext cx="1" cy="43400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1" name="직사각형 20">
            <a:extLst>
              <a:ext uri="{FF2B5EF4-FFF2-40B4-BE49-F238E27FC236}">
                <a16:creationId xmlns:a16="http://schemas.microsoft.com/office/drawing/2014/main" id="{15AA792F-2EA6-42F7-A461-0AD89DCCDA10}"/>
              </a:ext>
            </a:extLst>
          </p:cNvPr>
          <p:cNvSpPr/>
          <p:nvPr/>
        </p:nvSpPr>
        <p:spPr>
          <a:xfrm>
            <a:off x="3769111" y="3295243"/>
            <a:ext cx="1018478" cy="325825"/>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latin typeface="고도 M" panose="02000503000000020004" pitchFamily="2" charset="-127"/>
                <a:ea typeface="고도 M" panose="02000503000000020004" pitchFamily="2" charset="-127"/>
              </a:rPr>
              <a:t>가중치</a:t>
            </a:r>
          </a:p>
        </p:txBody>
      </p:sp>
      <p:cxnSp>
        <p:nvCxnSpPr>
          <p:cNvPr id="22" name="직선 화살표 연결선 21">
            <a:extLst>
              <a:ext uri="{FF2B5EF4-FFF2-40B4-BE49-F238E27FC236}">
                <a16:creationId xmlns:a16="http://schemas.microsoft.com/office/drawing/2014/main" id="{4D0B21A9-CA6F-4B6A-B9A7-A7BFDF63EECB}"/>
              </a:ext>
            </a:extLst>
          </p:cNvPr>
          <p:cNvCxnSpPr>
            <a:cxnSpLocks/>
            <a:stCxn id="21" idx="3"/>
            <a:endCxn id="5" idx="1"/>
          </p:cNvCxnSpPr>
          <p:nvPr/>
        </p:nvCxnSpPr>
        <p:spPr>
          <a:xfrm>
            <a:off x="4787589" y="3458156"/>
            <a:ext cx="702777" cy="0"/>
          </a:xfrm>
          <a:prstGeom prst="straightConnector1">
            <a:avLst/>
          </a:prstGeom>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직사각형 24">
            <a:extLst>
              <a:ext uri="{FF2B5EF4-FFF2-40B4-BE49-F238E27FC236}">
                <a16:creationId xmlns:a16="http://schemas.microsoft.com/office/drawing/2014/main" id="{53AD3BBB-C0BF-4350-83F1-973E3765FC57}"/>
              </a:ext>
            </a:extLst>
          </p:cNvPr>
          <p:cNvSpPr/>
          <p:nvPr/>
        </p:nvSpPr>
        <p:spPr>
          <a:xfrm>
            <a:off x="3769111" y="4258604"/>
            <a:ext cx="1018478" cy="325825"/>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latin typeface="고도 M" panose="02000503000000020004" pitchFamily="2" charset="-127"/>
                <a:ea typeface="고도 M" panose="02000503000000020004" pitchFamily="2" charset="-127"/>
              </a:rPr>
              <a:t>가중치</a:t>
            </a:r>
          </a:p>
        </p:txBody>
      </p:sp>
      <p:cxnSp>
        <p:nvCxnSpPr>
          <p:cNvPr id="26" name="직선 화살표 연결선 25">
            <a:extLst>
              <a:ext uri="{FF2B5EF4-FFF2-40B4-BE49-F238E27FC236}">
                <a16:creationId xmlns:a16="http://schemas.microsoft.com/office/drawing/2014/main" id="{A055B794-B797-4D90-8CA9-E1971CC3DDC1}"/>
              </a:ext>
            </a:extLst>
          </p:cNvPr>
          <p:cNvCxnSpPr>
            <a:cxnSpLocks/>
            <a:stCxn id="25" idx="3"/>
          </p:cNvCxnSpPr>
          <p:nvPr/>
        </p:nvCxnSpPr>
        <p:spPr>
          <a:xfrm>
            <a:off x="4787589" y="4421517"/>
            <a:ext cx="702777" cy="0"/>
          </a:xfrm>
          <a:prstGeom prst="straightConnector1">
            <a:avLst/>
          </a:prstGeom>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왼쪽 중괄호 22">
            <a:extLst>
              <a:ext uri="{FF2B5EF4-FFF2-40B4-BE49-F238E27FC236}">
                <a16:creationId xmlns:a16="http://schemas.microsoft.com/office/drawing/2014/main" id="{DF54C1A8-020B-454E-B158-3FD9F49EC3F0}"/>
              </a:ext>
            </a:extLst>
          </p:cNvPr>
          <p:cNvSpPr/>
          <p:nvPr/>
        </p:nvSpPr>
        <p:spPr>
          <a:xfrm>
            <a:off x="3360235" y="3458156"/>
            <a:ext cx="381112" cy="963361"/>
          </a:xfrm>
          <a:prstGeom prst="leftBrace">
            <a:avLst>
              <a:gd name="adj1" fmla="val 8333"/>
              <a:gd name="adj2" fmla="val 51544"/>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28" name="TextBox 27">
            <a:extLst>
              <a:ext uri="{FF2B5EF4-FFF2-40B4-BE49-F238E27FC236}">
                <a16:creationId xmlns:a16="http://schemas.microsoft.com/office/drawing/2014/main" id="{E78172CF-CF7B-48E1-AB3A-06ECD101D0C1}"/>
              </a:ext>
            </a:extLst>
          </p:cNvPr>
          <p:cNvSpPr txBox="1"/>
          <p:nvPr/>
        </p:nvSpPr>
        <p:spPr>
          <a:xfrm>
            <a:off x="1696408" y="3678226"/>
            <a:ext cx="1694695" cy="523220"/>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목표</a:t>
            </a:r>
            <a:r>
              <a:rPr lang="en-US" altLang="ko-KR" sz="1400">
                <a:solidFill>
                  <a:schemeClr val="tx1"/>
                </a:solidFill>
                <a:latin typeface="고도 M" panose="02000503000000020004" pitchFamily="2" charset="-127"/>
                <a:ea typeface="고도 M" panose="02000503000000020004" pitchFamily="2" charset="-127"/>
              </a:rPr>
              <a:t>: </a:t>
            </a:r>
            <a:r>
              <a:rPr lang="ko-KR" altLang="en-US" sz="1400">
                <a:solidFill>
                  <a:schemeClr val="tx1"/>
                </a:solidFill>
                <a:latin typeface="고도 M" panose="02000503000000020004" pitchFamily="2" charset="-127"/>
                <a:ea typeface="고도 M" panose="02000503000000020004" pitchFamily="2" charset="-127"/>
              </a:rPr>
              <a:t>이런 가중치의 </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정확한 값을 찾는 것</a:t>
            </a:r>
          </a:p>
        </p:txBody>
      </p:sp>
      <p:sp>
        <p:nvSpPr>
          <p:cNvPr id="24" name="직사각형 23">
            <a:extLst>
              <a:ext uri="{FF2B5EF4-FFF2-40B4-BE49-F238E27FC236}">
                <a16:creationId xmlns:a16="http://schemas.microsoft.com/office/drawing/2014/main" id="{B2E6E311-F740-442F-BABD-0F7DEC3C6F41}"/>
              </a:ext>
            </a:extLst>
          </p:cNvPr>
          <p:cNvSpPr/>
          <p:nvPr/>
        </p:nvSpPr>
        <p:spPr>
          <a:xfrm>
            <a:off x="785357" y="993631"/>
            <a:ext cx="5219700" cy="1569660"/>
          </a:xfrm>
          <a:prstGeom prst="rect">
            <a:avLst/>
          </a:prstGeom>
        </p:spPr>
        <p:txBody>
          <a:bodyPr>
            <a:spAutoFit/>
          </a:bodyPr>
          <a:lstStyle/>
          <a:p>
            <a:pPr>
              <a:buFont typeface="+mj-lt"/>
              <a:buAutoNum type="arabicPeriod"/>
            </a:pPr>
            <a:r>
              <a:rPr lang="ko-KR" altLang="en-US">
                <a:solidFill>
                  <a:schemeClr val="tx1"/>
                </a:solidFill>
                <a:latin typeface="고도 B" panose="02000503000000020004" pitchFamily="2" charset="-127"/>
                <a:ea typeface="고도 B" panose="02000503000000020004" pitchFamily="2" charset="-127"/>
              </a:rPr>
              <a:t>데이터를 입력한다</a:t>
            </a:r>
            <a:r>
              <a:rPr lang="en-US" altLang="ko-KR">
                <a:solidFill>
                  <a:schemeClr val="tx1"/>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tx1"/>
                </a:solidFill>
                <a:latin typeface="고도 B" panose="02000503000000020004" pitchFamily="2" charset="-127"/>
                <a:ea typeface="고도 B" panose="02000503000000020004" pitchFamily="2" charset="-127"/>
              </a:rPr>
              <a:t>여러 층을 통해 예상 결과값을 만든다</a:t>
            </a:r>
            <a:r>
              <a:rPr lang="en-US" altLang="ko-KR">
                <a:solidFill>
                  <a:schemeClr val="tx1"/>
                </a:solidFill>
                <a:latin typeface="고도 B" panose="02000503000000020004" pitchFamily="2" charset="-127"/>
                <a:ea typeface="고도 B" panose="02000503000000020004" pitchFamily="2" charset="-127"/>
              </a:rPr>
              <a:t>. (</a:t>
            </a:r>
            <a:r>
              <a:rPr lang="ko-KR" altLang="en-US">
                <a:solidFill>
                  <a:schemeClr val="tx1"/>
                </a:solidFill>
                <a:latin typeface="고도 B" panose="02000503000000020004" pitchFamily="2" charset="-127"/>
                <a:ea typeface="고도 B" panose="02000503000000020004" pitchFamily="2" charset="-127"/>
              </a:rPr>
              <a:t>매핑</a:t>
            </a:r>
            <a:r>
              <a:rPr lang="en-US" altLang="ko-KR">
                <a:solidFill>
                  <a:schemeClr val="tx1"/>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bg1">
                    <a:lumMod val="85000"/>
                  </a:schemeClr>
                </a:solidFill>
                <a:latin typeface="고도 B" panose="02000503000000020004" pitchFamily="2" charset="-127"/>
                <a:ea typeface="고도 B" panose="02000503000000020004" pitchFamily="2" charset="-127"/>
              </a:rPr>
              <a:t>실제 값과 비교해서 그 차이를 구한다</a:t>
            </a:r>
            <a:r>
              <a:rPr lang="en-US" altLang="ko-KR">
                <a:solidFill>
                  <a:schemeClr val="bg1">
                    <a:lumMod val="85000"/>
                  </a:schemeClr>
                </a:solidFill>
                <a:latin typeface="고도 B" panose="02000503000000020004" pitchFamily="2" charset="-127"/>
                <a:ea typeface="고도 B" panose="02000503000000020004" pitchFamily="2" charset="-127"/>
              </a:rPr>
              <a:t>. (</a:t>
            </a:r>
            <a:r>
              <a:rPr lang="ko-KR" altLang="en-US">
                <a:solidFill>
                  <a:schemeClr val="bg1">
                    <a:lumMod val="85000"/>
                  </a:schemeClr>
                </a:solidFill>
                <a:latin typeface="고도 B" panose="02000503000000020004" pitchFamily="2" charset="-127"/>
                <a:ea typeface="고도 B" panose="02000503000000020004" pitchFamily="2" charset="-127"/>
              </a:rPr>
              <a:t>타깃과 손실함수</a:t>
            </a:r>
            <a:r>
              <a:rPr lang="en-US" altLang="ko-KR">
                <a:solidFill>
                  <a:schemeClr val="bg1">
                    <a:lumMod val="85000"/>
                  </a:schemeClr>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bg1">
                    <a:lumMod val="85000"/>
                  </a:schemeClr>
                </a:solidFill>
                <a:latin typeface="고도 B" panose="02000503000000020004" pitchFamily="2" charset="-127"/>
                <a:ea typeface="고도 B" panose="02000503000000020004" pitchFamily="2" charset="-127"/>
              </a:rPr>
              <a:t>차이를 줄이기 위한 방법으로 앞의 층들의 가중치를 수정해준다</a:t>
            </a:r>
            <a:r>
              <a:rPr lang="en-US" altLang="ko-KR">
                <a:solidFill>
                  <a:schemeClr val="bg1">
                    <a:lumMod val="85000"/>
                  </a:schemeClr>
                </a:solidFill>
                <a:latin typeface="고도 B" panose="02000503000000020004" pitchFamily="2" charset="-127"/>
                <a:ea typeface="고도 B" panose="02000503000000020004" pitchFamily="2" charset="-127"/>
              </a:rPr>
              <a:t>. (</a:t>
            </a:r>
            <a:r>
              <a:rPr lang="ko-KR" altLang="en-US" err="1">
                <a:solidFill>
                  <a:schemeClr val="bg1">
                    <a:lumMod val="85000"/>
                  </a:schemeClr>
                </a:solidFill>
                <a:latin typeface="고도 B" panose="02000503000000020004" pitchFamily="2" charset="-127"/>
                <a:ea typeface="고도 B" panose="02000503000000020004" pitchFamily="2" charset="-127"/>
              </a:rPr>
              <a:t>역전파</a:t>
            </a:r>
            <a:r>
              <a:rPr lang="en-US" altLang="ko-KR">
                <a:solidFill>
                  <a:schemeClr val="bg1">
                    <a:lumMod val="85000"/>
                  </a:schemeClr>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bg1">
                    <a:lumMod val="85000"/>
                  </a:schemeClr>
                </a:solidFill>
                <a:latin typeface="고도 B" panose="02000503000000020004" pitchFamily="2" charset="-127"/>
                <a:ea typeface="고도 B" panose="02000503000000020004" pitchFamily="2" charset="-127"/>
              </a:rPr>
              <a:t>이 방법의 반복으로 규칙을 계속 개선한다</a:t>
            </a:r>
            <a:r>
              <a:rPr lang="en-US" altLang="ko-KR">
                <a:solidFill>
                  <a:schemeClr val="bg1">
                    <a:lumMod val="85000"/>
                  </a:schemeClr>
                </a:solidFill>
                <a:latin typeface="고도 B" panose="02000503000000020004" pitchFamily="2" charset="-127"/>
                <a:ea typeface="고도 B" panose="02000503000000020004" pitchFamily="2" charset="-127"/>
              </a:rPr>
              <a:t>.</a:t>
            </a:r>
            <a:endParaRPr lang="en-US" altLang="ko-KR" b="0" i="0">
              <a:solidFill>
                <a:schemeClr val="bg1">
                  <a:lumMod val="85000"/>
                </a:schemeClr>
              </a:solidFill>
              <a:effectLst/>
              <a:latin typeface="고도 B" panose="02000503000000020004" pitchFamily="2" charset="-127"/>
              <a:ea typeface="고도 B" panose="02000503000000020004" pitchFamily="2" charset="-127"/>
            </a:endParaRPr>
          </a:p>
        </p:txBody>
      </p:sp>
    </p:spTree>
    <p:extLst>
      <p:ext uri="{BB962C8B-B14F-4D97-AF65-F5344CB8AC3E}">
        <p14:creationId xmlns:p14="http://schemas.microsoft.com/office/powerpoint/2010/main" val="3176544720"/>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 name="직사각형 6"/>
          <p:cNvSpPr/>
          <p:nvPr/>
        </p:nvSpPr>
        <p:spPr>
          <a:xfrm>
            <a:off x="2705100" y="2751138"/>
            <a:ext cx="5213350" cy="2660024"/>
          </a:xfrm>
          <a:prstGeom prst="rect">
            <a:avLst/>
          </a:prstGeom>
        </p:spPr>
        <p:txBody>
          <a:bodyPr>
            <a:spAutoFit/>
          </a:bodyPr>
          <a:lstStyle/>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5.1 </a:t>
            </a:r>
            <a:r>
              <a:rPr kumimoji="0" lang="ko-KR" altLang="en-US" sz="1800" b="1" err="1">
                <a:solidFill>
                  <a:prstClr val="black">
                    <a:lumMod val="75000"/>
                    <a:lumOff val="25000"/>
                  </a:prstClr>
                </a:solidFill>
                <a:latin typeface="맑은 고딕" pitchFamily="50" charset="-127"/>
                <a:ea typeface="맑은 고딕" pitchFamily="50" charset="-127"/>
              </a:rPr>
              <a:t>합성곱</a:t>
            </a:r>
            <a:r>
              <a:rPr kumimoji="0" lang="ko-KR" altLang="en-US" sz="1800" b="1">
                <a:solidFill>
                  <a:prstClr val="black">
                    <a:lumMod val="75000"/>
                    <a:lumOff val="25000"/>
                  </a:prstClr>
                </a:solidFill>
                <a:latin typeface="맑은 고딕" pitchFamily="50" charset="-127"/>
                <a:ea typeface="맑은 고딕" pitchFamily="50" charset="-127"/>
              </a:rPr>
              <a:t> 연산</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5.2 </a:t>
            </a:r>
            <a:r>
              <a:rPr kumimoji="0" lang="ko-KR" altLang="en-US" sz="1800" b="1" err="1">
                <a:solidFill>
                  <a:prstClr val="black">
                    <a:lumMod val="75000"/>
                    <a:lumOff val="25000"/>
                  </a:prstClr>
                </a:solidFill>
                <a:latin typeface="맑은 고딕" pitchFamily="50" charset="-127"/>
                <a:ea typeface="맑은 고딕" pitchFamily="50" charset="-127"/>
              </a:rPr>
              <a:t>합성곱</a:t>
            </a:r>
            <a:r>
              <a:rPr kumimoji="0" lang="ko-KR" altLang="en-US" sz="1800" b="1">
                <a:solidFill>
                  <a:prstClr val="black">
                    <a:lumMod val="75000"/>
                    <a:lumOff val="25000"/>
                  </a:prstClr>
                </a:solidFill>
                <a:latin typeface="맑은 고딕" pitchFamily="50" charset="-127"/>
                <a:ea typeface="맑은 고딕" pitchFamily="50" charset="-127"/>
              </a:rPr>
              <a:t> 신경망 구현</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5.3 </a:t>
            </a:r>
            <a:r>
              <a:rPr kumimoji="0" lang="ko-KR" altLang="en-US" sz="1800" b="1" err="1">
                <a:solidFill>
                  <a:prstClr val="black">
                    <a:lumMod val="75000"/>
                    <a:lumOff val="25000"/>
                  </a:prstClr>
                </a:solidFill>
                <a:latin typeface="맑은 고딕" pitchFamily="50" charset="-127"/>
                <a:ea typeface="맑은 고딕" pitchFamily="50" charset="-127"/>
              </a:rPr>
              <a:t>케라스로</a:t>
            </a:r>
            <a:r>
              <a:rPr kumimoji="0" lang="ko-KR" altLang="en-US" sz="1800" b="1">
                <a:solidFill>
                  <a:prstClr val="black">
                    <a:lumMod val="75000"/>
                    <a:lumOff val="25000"/>
                  </a:prstClr>
                </a:solidFill>
                <a:latin typeface="맑은 고딕" pitchFamily="50" charset="-127"/>
                <a:ea typeface="맑은 고딕" pitchFamily="50" charset="-127"/>
              </a:rPr>
              <a:t> </a:t>
            </a:r>
            <a:r>
              <a:rPr kumimoji="0" lang="ko-KR" altLang="en-US" sz="1800" b="1" err="1">
                <a:solidFill>
                  <a:prstClr val="black">
                    <a:lumMod val="75000"/>
                    <a:lumOff val="25000"/>
                  </a:prstClr>
                </a:solidFill>
                <a:latin typeface="맑은 고딕" pitchFamily="50" charset="-127"/>
                <a:ea typeface="맑은 고딕" pitchFamily="50" charset="-127"/>
              </a:rPr>
              <a:t>합성곱</a:t>
            </a:r>
            <a:r>
              <a:rPr kumimoji="0" lang="ko-KR" altLang="en-US" sz="1800" b="1">
                <a:solidFill>
                  <a:prstClr val="black">
                    <a:lumMod val="75000"/>
                    <a:lumOff val="25000"/>
                  </a:prstClr>
                </a:solidFill>
                <a:latin typeface="맑은 고딕" pitchFamily="50" charset="-127"/>
                <a:ea typeface="맑은 고딕" pitchFamily="50" charset="-127"/>
              </a:rPr>
              <a:t> 신경망 구현</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5.4 </a:t>
            </a:r>
            <a:r>
              <a:rPr kumimoji="0" lang="ko-KR" altLang="en-US" sz="1800" b="1" err="1">
                <a:solidFill>
                  <a:prstClr val="black">
                    <a:lumMod val="75000"/>
                    <a:lumOff val="25000"/>
                  </a:prstClr>
                </a:solidFill>
                <a:latin typeface="맑은 고딕" pitchFamily="50" charset="-127"/>
                <a:ea typeface="맑은 고딕" pitchFamily="50" charset="-127"/>
              </a:rPr>
              <a:t>컨브넷</a:t>
            </a:r>
            <a:r>
              <a:rPr kumimoji="0" lang="ko-KR" altLang="en-US" sz="1800" b="1">
                <a:solidFill>
                  <a:prstClr val="black">
                    <a:lumMod val="75000"/>
                    <a:lumOff val="25000"/>
                  </a:prstClr>
                </a:solidFill>
                <a:latin typeface="맑은 고딕" pitchFamily="50" charset="-127"/>
                <a:ea typeface="맑은 고딕" pitchFamily="50" charset="-127"/>
              </a:rPr>
              <a:t> 훈련</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5.5 </a:t>
            </a:r>
            <a:r>
              <a:rPr kumimoji="0" lang="ko-KR" altLang="en-US" sz="1800" b="1">
                <a:solidFill>
                  <a:prstClr val="black">
                    <a:lumMod val="75000"/>
                    <a:lumOff val="25000"/>
                  </a:prstClr>
                </a:solidFill>
                <a:latin typeface="맑은 고딕" pitchFamily="50" charset="-127"/>
                <a:ea typeface="맑은 고딕" pitchFamily="50" charset="-127"/>
              </a:rPr>
              <a:t>사전 훈련된 </a:t>
            </a:r>
            <a:r>
              <a:rPr kumimoji="0" lang="ko-KR" altLang="en-US" sz="1800" b="1" err="1">
                <a:solidFill>
                  <a:prstClr val="black">
                    <a:lumMod val="75000"/>
                    <a:lumOff val="25000"/>
                  </a:prstClr>
                </a:solidFill>
                <a:latin typeface="맑은 고딕" pitchFamily="50" charset="-127"/>
                <a:ea typeface="맑은 고딕" pitchFamily="50" charset="-127"/>
              </a:rPr>
              <a:t>컨브넷</a:t>
            </a:r>
            <a:r>
              <a:rPr kumimoji="0" lang="ko-KR" altLang="en-US" sz="1800" b="1">
                <a:solidFill>
                  <a:prstClr val="black">
                    <a:lumMod val="75000"/>
                    <a:lumOff val="25000"/>
                  </a:prstClr>
                </a:solidFill>
                <a:latin typeface="맑은 고딕" pitchFamily="50" charset="-127"/>
                <a:ea typeface="맑은 고딕" pitchFamily="50" charset="-127"/>
              </a:rPr>
              <a:t> 사용</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5.6 </a:t>
            </a:r>
            <a:r>
              <a:rPr kumimoji="0" lang="ko-KR" altLang="en-US" sz="1800" b="1" err="1">
                <a:solidFill>
                  <a:prstClr val="black">
                    <a:lumMod val="75000"/>
                    <a:lumOff val="25000"/>
                  </a:prstClr>
                </a:solidFill>
                <a:latin typeface="맑은 고딕" pitchFamily="50" charset="-127"/>
                <a:ea typeface="맑은 고딕" pitchFamily="50" charset="-127"/>
              </a:rPr>
              <a:t>컨브넷</a:t>
            </a:r>
            <a:r>
              <a:rPr kumimoji="0" lang="ko-KR" altLang="en-US" sz="1800" b="1">
                <a:solidFill>
                  <a:prstClr val="black">
                    <a:lumMod val="75000"/>
                    <a:lumOff val="25000"/>
                  </a:prstClr>
                </a:solidFill>
                <a:latin typeface="맑은 고딕" pitchFamily="50" charset="-127"/>
                <a:ea typeface="맑은 고딕" pitchFamily="50" charset="-127"/>
              </a:rPr>
              <a:t> 시각화</a:t>
            </a:r>
            <a:endParaRPr kumimoji="0" lang="en-US" altLang="ko-KR" sz="1800" b="1">
              <a:solidFill>
                <a:prstClr val="black">
                  <a:lumMod val="75000"/>
                  <a:lumOff val="25000"/>
                </a:prstClr>
              </a:solidFill>
              <a:latin typeface="맑은 고딕" pitchFamily="50" charset="-127"/>
              <a:ea typeface="맑은 고딕" pitchFamily="50" charset="-127"/>
            </a:endParaRPr>
          </a:p>
        </p:txBody>
      </p:sp>
    </p:spTree>
    <p:extLst>
      <p:ext uri="{BB962C8B-B14F-4D97-AF65-F5344CB8AC3E}">
        <p14:creationId xmlns:p14="http://schemas.microsoft.com/office/powerpoint/2010/main" val="3728869670"/>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eaLnBrk="1" hangingPunct="1">
              <a:lnSpc>
                <a:spcPct val="150000"/>
              </a:lnSpc>
              <a:spcBef>
                <a:spcPts val="200"/>
              </a:spcBef>
            </a:pPr>
            <a:r>
              <a:rPr kumimoji="0" lang="en-US" altLang="ko-KR" sz="1800" b="1" u="sng">
                <a:solidFill>
                  <a:prstClr val="black"/>
                </a:solidFill>
                <a:latin typeface="맑은 고딕" pitchFamily="50" charset="-127"/>
                <a:ea typeface="맑은 고딕" pitchFamily="50" charset="-127"/>
              </a:rPr>
              <a:t>5.1 </a:t>
            </a:r>
            <a:r>
              <a:rPr kumimoji="0" lang="ko-KR" altLang="en-US" sz="1800" b="1" u="sng" err="1">
                <a:solidFill>
                  <a:prstClr val="black"/>
                </a:solidFill>
                <a:latin typeface="맑은 고딕" pitchFamily="50" charset="-127"/>
                <a:ea typeface="맑은 고딕" pitchFamily="50" charset="-127"/>
              </a:rPr>
              <a:t>합성곱</a:t>
            </a:r>
            <a:r>
              <a:rPr kumimoji="0" lang="ko-KR" altLang="en-US" sz="1800" b="1" u="sng">
                <a:solidFill>
                  <a:prstClr val="black"/>
                </a:solidFill>
                <a:latin typeface="맑은 고딕" pitchFamily="50" charset="-127"/>
                <a:ea typeface="맑은 고딕" pitchFamily="50" charset="-127"/>
              </a:rPr>
              <a:t> 연산</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5.2 </a:t>
            </a:r>
            <a:r>
              <a:rPr kumimoji="0" lang="ko-KR" altLang="en-US" sz="1800" err="1">
                <a:solidFill>
                  <a:prstClr val="black"/>
                </a:solidFill>
                <a:latin typeface="맑은 고딕" pitchFamily="50" charset="-127"/>
                <a:ea typeface="맑은 고딕" pitchFamily="50" charset="-127"/>
              </a:rPr>
              <a:t>합성곱</a:t>
            </a:r>
            <a:r>
              <a:rPr kumimoji="0" lang="ko-KR" altLang="en-US" sz="1800">
                <a:solidFill>
                  <a:prstClr val="black"/>
                </a:solidFill>
                <a:latin typeface="맑은 고딕" pitchFamily="50" charset="-127"/>
                <a:ea typeface="맑은 고딕" pitchFamily="50" charset="-127"/>
              </a:rPr>
              <a:t> 신경망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5.3 </a:t>
            </a:r>
            <a:r>
              <a:rPr kumimoji="0" lang="ko-KR" altLang="en-US" sz="1800" err="1">
                <a:solidFill>
                  <a:prstClr val="black"/>
                </a:solidFill>
                <a:latin typeface="맑은 고딕" pitchFamily="50" charset="-127"/>
                <a:ea typeface="맑은 고딕" pitchFamily="50" charset="-127"/>
              </a:rPr>
              <a:t>케라스로</a:t>
            </a:r>
            <a:r>
              <a:rPr kumimoji="0" lang="ko-KR" altLang="en-US" sz="1800">
                <a:solidFill>
                  <a:prstClr val="black"/>
                </a:solidFill>
                <a:latin typeface="맑은 고딕" pitchFamily="50" charset="-127"/>
                <a:ea typeface="맑은 고딕" pitchFamily="50" charset="-127"/>
              </a:rPr>
              <a:t> </a:t>
            </a:r>
            <a:r>
              <a:rPr kumimoji="0" lang="ko-KR" altLang="en-US" sz="1800" err="1">
                <a:solidFill>
                  <a:prstClr val="black"/>
                </a:solidFill>
                <a:latin typeface="맑은 고딕" pitchFamily="50" charset="-127"/>
                <a:ea typeface="맑은 고딕" pitchFamily="50" charset="-127"/>
              </a:rPr>
              <a:t>합성곱</a:t>
            </a:r>
            <a:r>
              <a:rPr kumimoji="0" lang="ko-KR" altLang="en-US" sz="1800">
                <a:solidFill>
                  <a:prstClr val="black"/>
                </a:solidFill>
                <a:latin typeface="맑은 고딕" pitchFamily="50" charset="-127"/>
                <a:ea typeface="맑은 고딕" pitchFamily="50" charset="-127"/>
              </a:rPr>
              <a:t> 신경망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5.4 </a:t>
            </a:r>
            <a:r>
              <a:rPr kumimoji="0" lang="ko-KR" altLang="en-US" sz="1800" err="1">
                <a:solidFill>
                  <a:prstClr val="black"/>
                </a:solidFill>
                <a:latin typeface="맑은 고딕" pitchFamily="50" charset="-127"/>
                <a:ea typeface="맑은 고딕" pitchFamily="50" charset="-127"/>
              </a:rPr>
              <a:t>컨브넷</a:t>
            </a:r>
            <a:r>
              <a:rPr kumimoji="0" lang="ko-KR" altLang="en-US" sz="1800">
                <a:solidFill>
                  <a:prstClr val="black"/>
                </a:solidFill>
                <a:latin typeface="맑은 고딕" pitchFamily="50" charset="-127"/>
                <a:ea typeface="맑은 고딕" pitchFamily="50" charset="-127"/>
              </a:rPr>
              <a:t> 훈련</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5.5 </a:t>
            </a:r>
            <a:r>
              <a:rPr kumimoji="0" lang="ko-KR" altLang="en-US" sz="1800">
                <a:solidFill>
                  <a:prstClr val="black"/>
                </a:solidFill>
                <a:latin typeface="맑은 고딕" pitchFamily="50" charset="-127"/>
                <a:ea typeface="맑은 고딕" pitchFamily="50" charset="-127"/>
              </a:rPr>
              <a:t>사전 훈련된 </a:t>
            </a:r>
            <a:r>
              <a:rPr kumimoji="0" lang="ko-KR" altLang="en-US" sz="1800" err="1">
                <a:solidFill>
                  <a:prstClr val="black"/>
                </a:solidFill>
                <a:latin typeface="맑은 고딕" pitchFamily="50" charset="-127"/>
                <a:ea typeface="맑은 고딕" pitchFamily="50" charset="-127"/>
              </a:rPr>
              <a:t>컨브넷</a:t>
            </a:r>
            <a:r>
              <a:rPr kumimoji="0" lang="ko-KR" altLang="en-US" sz="1800">
                <a:solidFill>
                  <a:prstClr val="black"/>
                </a:solidFill>
                <a:latin typeface="맑은 고딕" pitchFamily="50" charset="-127"/>
                <a:ea typeface="맑은 고딕" pitchFamily="50" charset="-127"/>
              </a:rPr>
              <a:t> 사용</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5.6 </a:t>
            </a:r>
            <a:r>
              <a:rPr kumimoji="0" lang="ko-KR" altLang="en-US" sz="1800" err="1">
                <a:solidFill>
                  <a:prstClr val="black"/>
                </a:solidFill>
                <a:latin typeface="맑은 고딕" pitchFamily="50" charset="-127"/>
                <a:ea typeface="맑은 고딕" pitchFamily="50" charset="-127"/>
              </a:rPr>
              <a:t>컨브넷</a:t>
            </a:r>
            <a:r>
              <a:rPr kumimoji="0" lang="ko-KR" altLang="en-US" sz="1800">
                <a:solidFill>
                  <a:prstClr val="black"/>
                </a:solidFill>
                <a:latin typeface="맑은 고딕" pitchFamily="50" charset="-127"/>
                <a:ea typeface="맑은 고딕" pitchFamily="50" charset="-127"/>
              </a:rPr>
              <a:t> 시각화</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lvl="0" algn="ctr">
              <a:defRPr/>
            </a:pPr>
            <a:r>
              <a:rPr kumimoji="0" lang="en-US" altLang="ko-KR" sz="3600" b="1">
                <a:solidFill>
                  <a:srgbClr val="C5003D"/>
                </a:solidFill>
                <a:latin typeface="맑은 고딕" panose="020B0503020000020004" pitchFamily="50" charset="-127"/>
                <a:ea typeface="맑은 고딕" panose="020B0503020000020004" pitchFamily="50" charset="-127"/>
              </a:rPr>
              <a:t>5. </a:t>
            </a:r>
            <a:r>
              <a:rPr kumimoji="0" lang="ko-KR" altLang="en-US" sz="3600" b="1">
                <a:solidFill>
                  <a:srgbClr val="C5003D"/>
                </a:solidFill>
                <a:latin typeface="맑은 고딕" panose="020B0503020000020004" pitchFamily="50" charset="-127"/>
                <a:ea typeface="맑은 고딕" panose="020B0503020000020004" pitchFamily="50" charset="-127"/>
              </a:rPr>
              <a:t>합성곱 신경망 이해</a:t>
            </a:r>
          </a:p>
        </p:txBody>
      </p:sp>
    </p:spTree>
    <p:extLst>
      <p:ext uri="{BB962C8B-B14F-4D97-AF65-F5344CB8AC3E}">
        <p14:creationId xmlns:p14="http://schemas.microsoft.com/office/powerpoint/2010/main" val="3534282026"/>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18" name="TextBox 17">
            <a:extLst>
              <a:ext uri="{FF2B5EF4-FFF2-40B4-BE49-F238E27FC236}">
                <a16:creationId xmlns:a16="http://schemas.microsoft.com/office/drawing/2014/main" id="{E46B6816-FEBC-4C0D-832E-8CB6BBCA79A8}"/>
              </a:ext>
            </a:extLst>
          </p:cNvPr>
          <p:cNvSpPr txBox="1"/>
          <p:nvPr/>
        </p:nvSpPr>
        <p:spPr>
          <a:xfrm>
            <a:off x="723892" y="982129"/>
            <a:ext cx="1975221"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배열 하나 선택해 뒤집기</a:t>
            </a:r>
          </a:p>
        </p:txBody>
      </p:sp>
      <p:sp>
        <p:nvSpPr>
          <p:cNvPr id="2" name="직사각형 1">
            <a:extLst>
              <a:ext uri="{FF2B5EF4-FFF2-40B4-BE49-F238E27FC236}">
                <a16:creationId xmlns:a16="http://schemas.microsoft.com/office/drawing/2014/main" id="{8F2EC693-F623-42E0-941D-DD0CD5C8F5E8}"/>
              </a:ext>
            </a:extLst>
          </p:cNvPr>
          <p:cNvSpPr/>
          <p:nvPr/>
        </p:nvSpPr>
        <p:spPr>
          <a:xfrm>
            <a:off x="1403131" y="139788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4B6BF378-2CF6-41FC-B16C-78CDC16AF3B2}"/>
              </a:ext>
            </a:extLst>
          </p:cNvPr>
          <p:cNvSpPr/>
          <p:nvPr/>
        </p:nvSpPr>
        <p:spPr>
          <a:xfrm>
            <a:off x="1760483" y="139788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EDDCBD88-B1E5-4ED9-BC04-ED5D8CCC8485}"/>
              </a:ext>
            </a:extLst>
          </p:cNvPr>
          <p:cNvSpPr/>
          <p:nvPr/>
        </p:nvSpPr>
        <p:spPr>
          <a:xfrm>
            <a:off x="2117835" y="139788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E6D92741-9426-4FE7-A545-7918B39EF82A}"/>
              </a:ext>
            </a:extLst>
          </p:cNvPr>
          <p:cNvSpPr/>
          <p:nvPr/>
        </p:nvSpPr>
        <p:spPr>
          <a:xfrm>
            <a:off x="2475187" y="139788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3F897035-D231-49BC-8FBE-736E6B541457}"/>
              </a:ext>
            </a:extLst>
          </p:cNvPr>
          <p:cNvSpPr/>
          <p:nvPr/>
        </p:nvSpPr>
        <p:spPr>
          <a:xfrm>
            <a:off x="2832539" y="139788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AFAC5CDF-CA06-4CBB-8828-AE291A826328}"/>
              </a:ext>
            </a:extLst>
          </p:cNvPr>
          <p:cNvSpPr/>
          <p:nvPr/>
        </p:nvSpPr>
        <p:spPr>
          <a:xfrm>
            <a:off x="3189891" y="139788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11067856-C206-49DD-91A4-5FACE2100509}"/>
              </a:ext>
            </a:extLst>
          </p:cNvPr>
          <p:cNvSpPr/>
          <p:nvPr/>
        </p:nvSpPr>
        <p:spPr>
          <a:xfrm>
            <a:off x="3547243" y="139788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3C151A63-66EF-4C17-8D59-E0067E303EF8}"/>
              </a:ext>
            </a:extLst>
          </p:cNvPr>
          <p:cNvSpPr/>
          <p:nvPr/>
        </p:nvSpPr>
        <p:spPr>
          <a:xfrm>
            <a:off x="3904595" y="139788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268E7211-8E39-4E71-B95F-0C6901F13EB0}"/>
              </a:ext>
            </a:extLst>
          </p:cNvPr>
          <p:cNvSpPr/>
          <p:nvPr/>
        </p:nvSpPr>
        <p:spPr>
          <a:xfrm>
            <a:off x="4261947" y="139788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EE5734D4-AA06-45FA-BB79-2346297E30D6}"/>
              </a:ext>
            </a:extLst>
          </p:cNvPr>
          <p:cNvSpPr/>
          <p:nvPr/>
        </p:nvSpPr>
        <p:spPr>
          <a:xfrm>
            <a:off x="1403131" y="189186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29308C09-8ACD-429D-A87E-E4574E2B464C}"/>
              </a:ext>
            </a:extLst>
          </p:cNvPr>
          <p:cNvSpPr/>
          <p:nvPr/>
        </p:nvSpPr>
        <p:spPr>
          <a:xfrm>
            <a:off x="1760483" y="189186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69171769-D6A6-42DC-AAC4-8ED8B25ED86A}"/>
              </a:ext>
            </a:extLst>
          </p:cNvPr>
          <p:cNvSpPr/>
          <p:nvPr/>
        </p:nvSpPr>
        <p:spPr>
          <a:xfrm>
            <a:off x="2117835" y="189186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6359A3CC-D5C7-44FC-86E2-90698A15955B}"/>
              </a:ext>
            </a:extLst>
          </p:cNvPr>
          <p:cNvSpPr/>
          <p:nvPr/>
        </p:nvSpPr>
        <p:spPr>
          <a:xfrm>
            <a:off x="2475187" y="189186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E80CF071-1125-4BBE-9090-96B8BF76AD67}"/>
              </a:ext>
            </a:extLst>
          </p:cNvPr>
          <p:cNvSpPr/>
          <p:nvPr/>
        </p:nvSpPr>
        <p:spPr>
          <a:xfrm>
            <a:off x="1403131" y="238585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906F3849-59AC-41C7-A714-9E035789E11D}"/>
              </a:ext>
            </a:extLst>
          </p:cNvPr>
          <p:cNvSpPr/>
          <p:nvPr/>
        </p:nvSpPr>
        <p:spPr>
          <a:xfrm>
            <a:off x="1760483" y="238585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D5B42B32-14AA-4983-ACD2-CB9F3D4AD1A1}"/>
              </a:ext>
            </a:extLst>
          </p:cNvPr>
          <p:cNvSpPr/>
          <p:nvPr/>
        </p:nvSpPr>
        <p:spPr>
          <a:xfrm>
            <a:off x="2117835" y="238585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E65AE156-F01B-44BF-BE05-8F45A7669A85}"/>
              </a:ext>
            </a:extLst>
          </p:cNvPr>
          <p:cNvSpPr/>
          <p:nvPr/>
        </p:nvSpPr>
        <p:spPr>
          <a:xfrm>
            <a:off x="2475187" y="238585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cxnSp>
        <p:nvCxnSpPr>
          <p:cNvPr id="4" name="연결선: 꺾임 3">
            <a:extLst>
              <a:ext uri="{FF2B5EF4-FFF2-40B4-BE49-F238E27FC236}">
                <a16:creationId xmlns:a16="http://schemas.microsoft.com/office/drawing/2014/main" id="{2823FA98-2D65-4CDB-94AF-DBD650A5543F}"/>
              </a:ext>
            </a:extLst>
          </p:cNvPr>
          <p:cNvCxnSpPr>
            <a:stCxn id="21" idx="3"/>
            <a:endCxn id="25" idx="3"/>
          </p:cNvCxnSpPr>
          <p:nvPr/>
        </p:nvCxnSpPr>
        <p:spPr>
          <a:xfrm>
            <a:off x="2832539" y="2096819"/>
            <a:ext cx="12700" cy="493986"/>
          </a:xfrm>
          <a:prstGeom prst="bentConnector3">
            <a:avLst>
              <a:gd name="adj1" fmla="val 1800000"/>
            </a:avLst>
          </a:prstGeom>
          <a:ln w="28575">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14064A48-FAA1-4FE5-9095-9E04047C3FAC}"/>
              </a:ext>
            </a:extLst>
          </p:cNvPr>
          <p:cNvSpPr txBox="1"/>
          <p:nvPr/>
        </p:nvSpPr>
        <p:spPr>
          <a:xfrm>
            <a:off x="3095660" y="2231964"/>
            <a:ext cx="1422184"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거꾸로 뒤집는다</a:t>
            </a:r>
            <a:r>
              <a:rPr lang="en-US" altLang="ko-KR" sz="1400">
                <a:solidFill>
                  <a:srgbClr val="000000"/>
                </a:solidFill>
                <a:latin typeface="고도 M" panose="02000503000000020004" pitchFamily="2" charset="-127"/>
                <a:ea typeface="고도 M" panose="02000503000000020004" pitchFamily="2" charset="-127"/>
              </a:rPr>
              <a:t>.</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27" name="TextBox 26">
            <a:extLst>
              <a:ext uri="{FF2B5EF4-FFF2-40B4-BE49-F238E27FC236}">
                <a16:creationId xmlns:a16="http://schemas.microsoft.com/office/drawing/2014/main" id="{E80944E5-CC4C-4EA5-B60E-ECB328BB551F}"/>
              </a:ext>
            </a:extLst>
          </p:cNvPr>
          <p:cNvSpPr txBox="1"/>
          <p:nvPr/>
        </p:nvSpPr>
        <p:spPr>
          <a:xfrm>
            <a:off x="1143140" y="1448944"/>
            <a:ext cx="271228" cy="307777"/>
          </a:xfrm>
          <a:prstGeom prst="rect">
            <a:avLst/>
          </a:prstGeom>
          <a:noFill/>
        </p:spPr>
        <p:txBody>
          <a:bodyPr wrap="none" rtlCol="0">
            <a:spAutoFit/>
          </a:bodyPr>
          <a:lstStyle/>
          <a:p>
            <a:pPr lvl="0">
              <a:defRPr/>
            </a:pPr>
            <a:r>
              <a:rPr lang="en-US" altLang="ko-KR" sz="1400">
                <a:solidFill>
                  <a:srgbClr val="000000"/>
                </a:solidFill>
                <a:latin typeface="Cambria Math" panose="02040503050406030204" pitchFamily="18" charset="0"/>
                <a:ea typeface="Cambria Math" panose="02040503050406030204" pitchFamily="18" charset="0"/>
              </a:rPr>
              <a:t>x</a:t>
            </a:r>
            <a:endParaRPr lang="ko-KR" altLang="en-US" sz="1400">
              <a:solidFill>
                <a:srgbClr val="000000"/>
              </a:solidFill>
              <a:latin typeface="Cambria Math" panose="02040503050406030204" pitchFamily="18" charset="0"/>
              <a:ea typeface="고도 M" panose="02000503000000020004" pitchFamily="2" charset="-127"/>
            </a:endParaRPr>
          </a:p>
        </p:txBody>
      </p:sp>
      <p:sp>
        <p:nvSpPr>
          <p:cNvPr id="28" name="TextBox 27">
            <a:extLst>
              <a:ext uri="{FF2B5EF4-FFF2-40B4-BE49-F238E27FC236}">
                <a16:creationId xmlns:a16="http://schemas.microsoft.com/office/drawing/2014/main" id="{0A424F87-969B-4478-A912-A7CAB8D050E9}"/>
              </a:ext>
            </a:extLst>
          </p:cNvPr>
          <p:cNvSpPr txBox="1"/>
          <p:nvPr/>
        </p:nvSpPr>
        <p:spPr>
          <a:xfrm>
            <a:off x="1083828" y="1924187"/>
            <a:ext cx="330540" cy="307777"/>
          </a:xfrm>
          <a:prstGeom prst="rect">
            <a:avLst/>
          </a:prstGeom>
          <a:noFill/>
        </p:spPr>
        <p:txBody>
          <a:bodyPr wrap="none" rtlCol="0">
            <a:spAutoFit/>
          </a:bodyPr>
          <a:lstStyle/>
          <a:p>
            <a:pPr lvl="0">
              <a:defRPr/>
            </a:pPr>
            <a:r>
              <a:rPr lang="en-US" altLang="ko-KR" sz="1400">
                <a:solidFill>
                  <a:srgbClr val="000000"/>
                </a:solidFill>
                <a:latin typeface="Cambria Math" panose="02040503050406030204" pitchFamily="18" charset="0"/>
                <a:ea typeface="Cambria Math" panose="02040503050406030204" pitchFamily="18" charset="0"/>
              </a:rPr>
              <a:t>w</a:t>
            </a:r>
            <a:endParaRPr lang="ko-KR" altLang="en-US" sz="1400">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C65A3023-A97F-4786-B5E3-817040B1747C}"/>
                  </a:ext>
                </a:extLst>
              </p:cNvPr>
              <p:cNvSpPr txBox="1"/>
              <p:nvPr/>
            </p:nvSpPr>
            <p:spPr>
              <a:xfrm>
                <a:off x="1015702" y="2385852"/>
                <a:ext cx="456471" cy="307777"/>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400" i="1" smtClean="0">
                              <a:solidFill>
                                <a:srgbClr val="000000"/>
                              </a:solidFill>
                              <a:latin typeface="Cambria Math" panose="02040503050406030204" pitchFamily="18" charset="0"/>
                              <a:ea typeface="고도 M" panose="02000503000000020004" pitchFamily="2" charset="-127"/>
                            </a:rPr>
                          </m:ctrlPr>
                        </m:sSupPr>
                        <m:e>
                          <m:r>
                            <m:rPr>
                              <m:sty m:val="p"/>
                            </m:rPr>
                            <a:rPr lang="en-US" altLang="ko-KR" sz="1400" i="1">
                              <a:solidFill>
                                <a:srgbClr val="000000"/>
                              </a:solidFill>
                              <a:latin typeface="Cambria Math" panose="02040503050406030204" pitchFamily="18" charset="0"/>
                              <a:ea typeface="고도 M" panose="02000503000000020004" pitchFamily="2" charset="-127"/>
                            </a:rPr>
                            <m:t>w</m:t>
                          </m:r>
                        </m:e>
                        <m:sup>
                          <m:r>
                            <m:rPr>
                              <m:sty m:val="p"/>
                            </m:rPr>
                            <a:rPr lang="en-US" altLang="ko-KR" sz="1400" i="1">
                              <a:solidFill>
                                <a:srgbClr val="000000"/>
                              </a:solidFill>
                              <a:latin typeface="Cambria Math" panose="02040503050406030204" pitchFamily="18" charset="0"/>
                              <a:ea typeface="고도 M" panose="02000503000000020004" pitchFamily="2" charset="-127"/>
                            </a:rPr>
                            <m:t>r</m:t>
                          </m:r>
                        </m:sup>
                      </m:sSup>
                    </m:oMath>
                  </m:oMathPara>
                </a14:m>
                <a:endParaRPr lang="ko-KR" altLang="en-US" sz="1400">
                  <a:solidFill>
                    <a:srgbClr val="000000"/>
                  </a:solidFill>
                  <a:latin typeface="고도 M" panose="02000503000000020004" pitchFamily="2" charset="-127"/>
                  <a:ea typeface="고도 M" panose="02000503000000020004" pitchFamily="2" charset="-127"/>
                </a:endParaRPr>
              </a:p>
            </p:txBody>
          </p:sp>
        </mc:Choice>
        <mc:Fallback xmlns="">
          <p:sp>
            <p:nvSpPr>
              <p:cNvPr id="29" name="TextBox 28">
                <a:extLst>
                  <a:ext uri="{FF2B5EF4-FFF2-40B4-BE49-F238E27FC236}">
                    <a16:creationId xmlns:a16="http://schemas.microsoft.com/office/drawing/2014/main" id="{C65A3023-A97F-4786-B5E3-817040B1747C}"/>
                  </a:ext>
                </a:extLst>
              </p:cNvPr>
              <p:cNvSpPr txBox="1">
                <a:spLocks noRot="1" noChangeAspect="1" noMove="1" noResize="1" noEditPoints="1" noAdjustHandles="1" noChangeArrowheads="1" noChangeShapeType="1" noTextEdit="1"/>
              </p:cNvSpPr>
              <p:nvPr/>
            </p:nvSpPr>
            <p:spPr>
              <a:xfrm>
                <a:off x="1015702" y="2385852"/>
                <a:ext cx="456471" cy="307777"/>
              </a:xfrm>
              <a:prstGeom prst="rect">
                <a:avLst/>
              </a:prstGeom>
              <a:blipFill>
                <a:blip r:embed="rId3"/>
                <a:stretch>
                  <a:fillRect/>
                </a:stretch>
              </a:blipFill>
            </p:spPr>
            <p:txBody>
              <a:bodyPr/>
              <a:lstStyle/>
              <a:p>
                <a:r>
                  <a:rPr lang="ko-KR" altLang="en-US">
                    <a:noFill/>
                  </a:rPr>
                  <a:t> </a:t>
                </a:r>
              </a:p>
            </p:txBody>
          </p:sp>
        </mc:Fallback>
      </mc:AlternateContent>
      <p:sp>
        <p:nvSpPr>
          <p:cNvPr id="30" name="TextBox 29">
            <a:extLst>
              <a:ext uri="{FF2B5EF4-FFF2-40B4-BE49-F238E27FC236}">
                <a16:creationId xmlns:a16="http://schemas.microsoft.com/office/drawing/2014/main" id="{69CA7D42-9171-4D1E-B949-2EC45E46093A}"/>
              </a:ext>
            </a:extLst>
          </p:cNvPr>
          <p:cNvSpPr txBox="1"/>
          <p:nvPr/>
        </p:nvSpPr>
        <p:spPr>
          <a:xfrm>
            <a:off x="723892" y="3056916"/>
            <a:ext cx="1268296"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첫 번째 </a:t>
            </a:r>
            <a:r>
              <a:rPr lang="ko-KR" altLang="en-US" sz="1400" err="1">
                <a:solidFill>
                  <a:srgbClr val="000000"/>
                </a:solidFill>
                <a:latin typeface="고도 M" panose="02000503000000020004" pitchFamily="2" charset="-127"/>
                <a:ea typeface="고도 M" panose="02000503000000020004" pitchFamily="2" charset="-127"/>
              </a:rPr>
              <a:t>합성곱</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32" name="직사각형 31">
            <a:extLst>
              <a:ext uri="{FF2B5EF4-FFF2-40B4-BE49-F238E27FC236}">
                <a16:creationId xmlns:a16="http://schemas.microsoft.com/office/drawing/2014/main" id="{601CBE74-F4AB-4A93-B2CA-A98C7DFD64C2}"/>
              </a:ext>
            </a:extLst>
          </p:cNvPr>
          <p:cNvSpPr/>
          <p:nvPr/>
        </p:nvSpPr>
        <p:spPr>
          <a:xfrm>
            <a:off x="1403131" y="34675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495269AB-8D70-4318-AE20-78BB36599441}"/>
              </a:ext>
            </a:extLst>
          </p:cNvPr>
          <p:cNvSpPr/>
          <p:nvPr/>
        </p:nvSpPr>
        <p:spPr>
          <a:xfrm>
            <a:off x="1760483" y="34675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18070EFC-29A7-4617-AC54-0BFAEE03CF1B}"/>
              </a:ext>
            </a:extLst>
          </p:cNvPr>
          <p:cNvSpPr/>
          <p:nvPr/>
        </p:nvSpPr>
        <p:spPr>
          <a:xfrm>
            <a:off x="2117835" y="34675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1C2A0C43-07FE-421C-ABF8-BE5DF9542E60}"/>
              </a:ext>
            </a:extLst>
          </p:cNvPr>
          <p:cNvSpPr/>
          <p:nvPr/>
        </p:nvSpPr>
        <p:spPr>
          <a:xfrm>
            <a:off x="2475187" y="34675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A194B1CC-3FC6-4972-BE1C-10E197851DD5}"/>
              </a:ext>
            </a:extLst>
          </p:cNvPr>
          <p:cNvSpPr/>
          <p:nvPr/>
        </p:nvSpPr>
        <p:spPr>
          <a:xfrm>
            <a:off x="2832539" y="34675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1C375CB-B1D9-489C-B79A-2E970FB4951C}"/>
              </a:ext>
            </a:extLst>
          </p:cNvPr>
          <p:cNvSpPr/>
          <p:nvPr/>
        </p:nvSpPr>
        <p:spPr>
          <a:xfrm>
            <a:off x="3189891" y="34675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0D7E29D4-69B7-4F76-94E8-03B38B28306E}"/>
              </a:ext>
            </a:extLst>
          </p:cNvPr>
          <p:cNvSpPr/>
          <p:nvPr/>
        </p:nvSpPr>
        <p:spPr>
          <a:xfrm>
            <a:off x="3547243" y="34675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FC4020E3-27FD-4158-9633-3767F8917F96}"/>
              </a:ext>
            </a:extLst>
          </p:cNvPr>
          <p:cNvSpPr/>
          <p:nvPr/>
        </p:nvSpPr>
        <p:spPr>
          <a:xfrm>
            <a:off x="3904595" y="34675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7575B725-2E77-4A0A-AC57-248B2FF00BD5}"/>
              </a:ext>
            </a:extLst>
          </p:cNvPr>
          <p:cNvSpPr/>
          <p:nvPr/>
        </p:nvSpPr>
        <p:spPr>
          <a:xfrm>
            <a:off x="4261947" y="34675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9C217F14-2133-419E-942E-3C07F4C977E0}"/>
              </a:ext>
            </a:extLst>
          </p:cNvPr>
          <p:cNvSpPr/>
          <p:nvPr/>
        </p:nvSpPr>
        <p:spPr>
          <a:xfrm>
            <a:off x="1403131" y="3961504"/>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23F06C97-1BE4-4F83-8953-901796E949E4}"/>
              </a:ext>
            </a:extLst>
          </p:cNvPr>
          <p:cNvSpPr/>
          <p:nvPr/>
        </p:nvSpPr>
        <p:spPr>
          <a:xfrm>
            <a:off x="1760483" y="3961504"/>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9DF01F1A-B98F-4582-87FF-4A803027565D}"/>
              </a:ext>
            </a:extLst>
          </p:cNvPr>
          <p:cNvSpPr/>
          <p:nvPr/>
        </p:nvSpPr>
        <p:spPr>
          <a:xfrm>
            <a:off x="2117835" y="3961504"/>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3FB8D8B2-C91B-494B-8059-8546B3E02DE3}"/>
              </a:ext>
            </a:extLst>
          </p:cNvPr>
          <p:cNvSpPr/>
          <p:nvPr/>
        </p:nvSpPr>
        <p:spPr>
          <a:xfrm>
            <a:off x="2475187" y="3961504"/>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45" name="TextBox 44">
            <a:extLst>
              <a:ext uri="{FF2B5EF4-FFF2-40B4-BE49-F238E27FC236}">
                <a16:creationId xmlns:a16="http://schemas.microsoft.com/office/drawing/2014/main" id="{110E9AE8-3464-4E7B-82A6-30001710EF30}"/>
              </a:ext>
            </a:extLst>
          </p:cNvPr>
          <p:cNvSpPr txBox="1"/>
          <p:nvPr/>
        </p:nvSpPr>
        <p:spPr>
          <a:xfrm>
            <a:off x="1143140" y="3518581"/>
            <a:ext cx="271228" cy="307777"/>
          </a:xfrm>
          <a:prstGeom prst="rect">
            <a:avLst/>
          </a:prstGeom>
          <a:noFill/>
        </p:spPr>
        <p:txBody>
          <a:bodyPr wrap="none" rtlCol="0">
            <a:spAutoFit/>
          </a:bodyPr>
          <a:lstStyle/>
          <a:p>
            <a:pPr lvl="0">
              <a:defRPr/>
            </a:pPr>
            <a:r>
              <a:rPr lang="en-US" altLang="ko-KR" sz="1400">
                <a:solidFill>
                  <a:srgbClr val="000000"/>
                </a:solidFill>
                <a:latin typeface="Cambria Math" panose="02040503050406030204" pitchFamily="18" charset="0"/>
                <a:ea typeface="Cambria Math" panose="02040503050406030204" pitchFamily="18" charset="0"/>
              </a:rPr>
              <a:t>x</a:t>
            </a:r>
            <a:endParaRPr lang="ko-KR" altLang="en-US" sz="1400">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3AF334D-4A59-4BFE-9E2A-664AB53092E7}"/>
                  </a:ext>
                </a:extLst>
              </p:cNvPr>
              <p:cNvSpPr txBox="1"/>
              <p:nvPr/>
            </p:nvSpPr>
            <p:spPr>
              <a:xfrm>
                <a:off x="3030886" y="4570293"/>
                <a:ext cx="3201646" cy="246221"/>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i="1">
                          <a:solidFill>
                            <a:schemeClr val="tx1"/>
                          </a:solidFill>
                          <a:latin typeface="Cambria Math" panose="02040503050406030204" pitchFamily="18" charset="0"/>
                        </a:rPr>
                        <m:t>2</m:t>
                      </m:r>
                      <m:r>
                        <a:rPr lang="en-US" altLang="ko-KR" i="1" smtClean="0">
                          <a:solidFill>
                            <a:schemeClr val="tx1"/>
                          </a:solidFill>
                          <a:latin typeface="Cambria Math" panose="02040503050406030204" pitchFamily="18" charset="0"/>
                          <a:ea typeface="Cambria Math" panose="02040503050406030204" pitchFamily="18" charset="0"/>
                        </a:rPr>
                        <m:t>×</m:t>
                      </m:r>
                      <m:r>
                        <a:rPr lang="en-US" altLang="ko-KR" i="1" smtClean="0">
                          <a:solidFill>
                            <a:schemeClr val="tx1"/>
                          </a:solidFill>
                          <a:latin typeface="Cambria Math" panose="02040503050406030204" pitchFamily="18" charset="0"/>
                        </a:rPr>
                        <m:t>3</m:t>
                      </m:r>
                      <m:r>
                        <a:rPr lang="en-US" altLang="ko-KR" i="1">
                          <a:solidFill>
                            <a:schemeClr val="tx1"/>
                          </a:solidFill>
                          <a:latin typeface="Cambria Math" panose="02040503050406030204" pitchFamily="18" charset="0"/>
                        </a:rPr>
                        <m:t>+8</m:t>
                      </m:r>
                      <m:r>
                        <a:rPr lang="en-US" altLang="ko-KR" i="1" smtClean="0">
                          <a:solidFill>
                            <a:schemeClr val="tx1"/>
                          </a:solidFill>
                          <a:latin typeface="Cambria Math" panose="02040503050406030204" pitchFamily="18" charset="0"/>
                          <a:ea typeface="Cambria Math" panose="02040503050406030204" pitchFamily="18" charset="0"/>
                        </a:rPr>
                        <m:t>×</m:t>
                      </m:r>
                      <m:r>
                        <a:rPr lang="en-US" altLang="ko-KR" i="1">
                          <a:solidFill>
                            <a:schemeClr val="tx1"/>
                          </a:solidFill>
                          <a:latin typeface="Cambria Math" panose="02040503050406030204" pitchFamily="18" charset="0"/>
                          <a:ea typeface="Cambria Math" panose="02040503050406030204" pitchFamily="18" charset="0"/>
                        </a:rPr>
                        <m:t>5+3</m:t>
                      </m:r>
                      <m:r>
                        <a:rPr lang="en-US" altLang="ko-KR" i="1" smtClean="0">
                          <a:solidFill>
                            <a:schemeClr val="tx1"/>
                          </a:solidFill>
                          <a:latin typeface="Cambria Math" panose="02040503050406030204" pitchFamily="18" charset="0"/>
                          <a:ea typeface="Cambria Math" panose="02040503050406030204" pitchFamily="18" charset="0"/>
                        </a:rPr>
                        <m:t>×</m:t>
                      </m:r>
                      <m:r>
                        <a:rPr lang="en-US" altLang="ko-KR" i="1">
                          <a:solidFill>
                            <a:schemeClr val="tx1"/>
                          </a:solidFill>
                          <a:latin typeface="Cambria Math" panose="02040503050406030204" pitchFamily="18" charset="0"/>
                          <a:ea typeface="Cambria Math" panose="02040503050406030204" pitchFamily="18" charset="0"/>
                        </a:rPr>
                        <m:t>1+7</m:t>
                      </m:r>
                      <m:r>
                        <a:rPr lang="en-US" altLang="ko-KR" i="1" smtClean="0">
                          <a:solidFill>
                            <a:schemeClr val="tx1"/>
                          </a:solidFill>
                          <a:latin typeface="Cambria Math" panose="02040503050406030204" pitchFamily="18" charset="0"/>
                          <a:ea typeface="Cambria Math" panose="02040503050406030204" pitchFamily="18" charset="0"/>
                        </a:rPr>
                        <m:t>×</m:t>
                      </m:r>
                      <m:r>
                        <a:rPr lang="en-US" altLang="ko-KR" i="1">
                          <a:solidFill>
                            <a:schemeClr val="tx1"/>
                          </a:solidFill>
                          <a:latin typeface="Cambria Math" panose="02040503050406030204" pitchFamily="18" charset="0"/>
                          <a:ea typeface="Cambria Math" panose="02040503050406030204" pitchFamily="18" charset="0"/>
                        </a:rPr>
                        <m:t>2=63</m:t>
                      </m:r>
                    </m:oMath>
                  </m:oMathPara>
                </a14:m>
                <a:endParaRPr lang="ko-KR" altLang="en-US">
                  <a:solidFill>
                    <a:schemeClr val="tx1"/>
                  </a:solidFill>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B3AF334D-4A59-4BFE-9E2A-664AB53092E7}"/>
                  </a:ext>
                </a:extLst>
              </p:cNvPr>
              <p:cNvSpPr txBox="1">
                <a:spLocks noRot="1" noChangeAspect="1" noMove="1" noResize="1" noEditPoints="1" noAdjustHandles="1" noChangeArrowheads="1" noChangeShapeType="1" noTextEdit="1"/>
              </p:cNvSpPr>
              <p:nvPr/>
            </p:nvSpPr>
            <p:spPr>
              <a:xfrm>
                <a:off x="3030886" y="4570293"/>
                <a:ext cx="3201646" cy="246221"/>
              </a:xfrm>
              <a:prstGeom prst="rect">
                <a:avLst/>
              </a:prstGeom>
              <a:blipFill>
                <a:blip r:embed="rId4"/>
                <a:stretch>
                  <a:fillRect b="-7500"/>
                </a:stretch>
              </a:blipFill>
            </p:spPr>
            <p:txBody>
              <a:bodyPr/>
              <a:lstStyle/>
              <a:p>
                <a:r>
                  <a:rPr lang="ko-KR" altLang="en-US">
                    <a:noFill/>
                  </a:rPr>
                  <a:t> </a:t>
                </a:r>
              </a:p>
            </p:txBody>
          </p:sp>
        </mc:Fallback>
      </mc:AlternateContent>
      <p:sp>
        <p:nvSpPr>
          <p:cNvPr id="31" name="오른쪽 중괄호 30">
            <a:extLst>
              <a:ext uri="{FF2B5EF4-FFF2-40B4-BE49-F238E27FC236}">
                <a16:creationId xmlns:a16="http://schemas.microsoft.com/office/drawing/2014/main" id="{494CEEA3-C8F3-4BAB-9B16-855AF24FABA1}"/>
              </a:ext>
            </a:extLst>
          </p:cNvPr>
          <p:cNvSpPr/>
          <p:nvPr/>
        </p:nvSpPr>
        <p:spPr>
          <a:xfrm rot="5400000">
            <a:off x="2063017" y="3769353"/>
            <a:ext cx="120871" cy="1418171"/>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49" name="TextBox 48">
            <a:extLst>
              <a:ext uri="{FF2B5EF4-FFF2-40B4-BE49-F238E27FC236}">
                <a16:creationId xmlns:a16="http://schemas.microsoft.com/office/drawing/2014/main" id="{AC2208EC-B9E2-4C52-86C2-81F4D7E5B4CE}"/>
              </a:ext>
            </a:extLst>
          </p:cNvPr>
          <p:cNvSpPr txBox="1"/>
          <p:nvPr/>
        </p:nvSpPr>
        <p:spPr>
          <a:xfrm>
            <a:off x="1939159" y="4538874"/>
            <a:ext cx="38664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63</a:t>
            </a:r>
            <a:endParaRPr lang="ko-KR" altLang="en-US" sz="1400">
              <a:solidFill>
                <a:srgbClr val="000000"/>
              </a:solidFill>
              <a:latin typeface="고도 M" panose="02000503000000020004" pitchFamily="2" charset="-127"/>
              <a:ea typeface="고도 M" panose="02000503000000020004" pitchFamily="2" charset="-127"/>
            </a:endParaRPr>
          </a:p>
        </p:txBody>
      </p:sp>
      <p:cxnSp>
        <p:nvCxnSpPr>
          <p:cNvPr id="7169" name="연결선: 꺾임 7168">
            <a:extLst>
              <a:ext uri="{FF2B5EF4-FFF2-40B4-BE49-F238E27FC236}">
                <a16:creationId xmlns:a16="http://schemas.microsoft.com/office/drawing/2014/main" id="{342C06B9-6512-4DB0-9093-007F6FB5AB46}"/>
              </a:ext>
            </a:extLst>
          </p:cNvPr>
          <p:cNvCxnSpPr>
            <a:stCxn id="6" idx="1"/>
            <a:endCxn id="49" idx="3"/>
          </p:cNvCxnSpPr>
          <p:nvPr/>
        </p:nvCxnSpPr>
        <p:spPr>
          <a:xfrm rot="10800000">
            <a:off x="2325804" y="4692764"/>
            <a:ext cx="705083" cy="641"/>
          </a:xfrm>
          <a:prstGeom prst="bentConnector3">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02086690-3F47-457F-B06F-A1698ED44A09}"/>
              </a:ext>
            </a:extLst>
          </p:cNvPr>
          <p:cNvSpPr txBox="1"/>
          <p:nvPr/>
        </p:nvSpPr>
        <p:spPr>
          <a:xfrm>
            <a:off x="723892" y="4920316"/>
            <a:ext cx="1268296"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두 번째 </a:t>
            </a:r>
            <a:r>
              <a:rPr lang="ko-KR" altLang="en-US" sz="1400" err="1">
                <a:solidFill>
                  <a:srgbClr val="000000"/>
                </a:solidFill>
                <a:latin typeface="고도 M" panose="02000503000000020004" pitchFamily="2" charset="-127"/>
                <a:ea typeface="고도 M" panose="02000503000000020004" pitchFamily="2" charset="-127"/>
              </a:rPr>
              <a:t>합성곱</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53" name="직사각형 52">
            <a:extLst>
              <a:ext uri="{FF2B5EF4-FFF2-40B4-BE49-F238E27FC236}">
                <a16:creationId xmlns:a16="http://schemas.microsoft.com/office/drawing/2014/main" id="{4F2B5C6A-D4AF-48B7-A5C1-EF1742CA2973}"/>
              </a:ext>
            </a:extLst>
          </p:cNvPr>
          <p:cNvSpPr/>
          <p:nvPr/>
        </p:nvSpPr>
        <p:spPr>
          <a:xfrm>
            <a:off x="1403131" y="53309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1772EA34-4213-4EE9-BE13-2FB1A26A2539}"/>
              </a:ext>
            </a:extLst>
          </p:cNvPr>
          <p:cNvSpPr/>
          <p:nvPr/>
        </p:nvSpPr>
        <p:spPr>
          <a:xfrm>
            <a:off x="1760483" y="53309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86448BF6-B465-4172-8CD9-343863DAD9DE}"/>
              </a:ext>
            </a:extLst>
          </p:cNvPr>
          <p:cNvSpPr/>
          <p:nvPr/>
        </p:nvSpPr>
        <p:spPr>
          <a:xfrm>
            <a:off x="2117835" y="53309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472BC2FA-6BFF-4342-8701-8FA5A1AB3016}"/>
              </a:ext>
            </a:extLst>
          </p:cNvPr>
          <p:cNvSpPr/>
          <p:nvPr/>
        </p:nvSpPr>
        <p:spPr>
          <a:xfrm>
            <a:off x="2475187" y="53309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F54DE3A7-A3F7-4A01-B360-E0A40942D56F}"/>
              </a:ext>
            </a:extLst>
          </p:cNvPr>
          <p:cNvSpPr/>
          <p:nvPr/>
        </p:nvSpPr>
        <p:spPr>
          <a:xfrm>
            <a:off x="2832539" y="53309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6AC03C6E-0CFD-4158-BB92-5CFD924B8788}"/>
              </a:ext>
            </a:extLst>
          </p:cNvPr>
          <p:cNvSpPr/>
          <p:nvPr/>
        </p:nvSpPr>
        <p:spPr>
          <a:xfrm>
            <a:off x="3189891" y="53309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6D85AABB-2019-4C63-B55B-A1A84B766BEC}"/>
              </a:ext>
            </a:extLst>
          </p:cNvPr>
          <p:cNvSpPr/>
          <p:nvPr/>
        </p:nvSpPr>
        <p:spPr>
          <a:xfrm>
            <a:off x="3547243" y="53309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96DB76E2-12E8-4F70-A207-6FBEABEFB7BF}"/>
              </a:ext>
            </a:extLst>
          </p:cNvPr>
          <p:cNvSpPr/>
          <p:nvPr/>
        </p:nvSpPr>
        <p:spPr>
          <a:xfrm>
            <a:off x="3904595" y="53309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9EA5AA40-F37A-4FDE-95B7-1CE08879734A}"/>
              </a:ext>
            </a:extLst>
          </p:cNvPr>
          <p:cNvSpPr/>
          <p:nvPr/>
        </p:nvSpPr>
        <p:spPr>
          <a:xfrm>
            <a:off x="4261947" y="53309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C1B82A46-87FC-4C8C-A0FE-2F8209E3D0D8}"/>
              </a:ext>
            </a:extLst>
          </p:cNvPr>
          <p:cNvSpPr/>
          <p:nvPr/>
        </p:nvSpPr>
        <p:spPr>
          <a:xfrm>
            <a:off x="1760484" y="5824904"/>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78355C18-183D-41AE-92E9-3C413659FC9D}"/>
              </a:ext>
            </a:extLst>
          </p:cNvPr>
          <p:cNvSpPr/>
          <p:nvPr/>
        </p:nvSpPr>
        <p:spPr>
          <a:xfrm>
            <a:off x="2117836" y="5824904"/>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814D1BA5-2309-4D4E-914B-BAEC08C8BEAB}"/>
              </a:ext>
            </a:extLst>
          </p:cNvPr>
          <p:cNvSpPr/>
          <p:nvPr/>
        </p:nvSpPr>
        <p:spPr>
          <a:xfrm>
            <a:off x="2475188" y="5824904"/>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F8B63C59-0F16-432B-978E-A80CA1D2560A}"/>
              </a:ext>
            </a:extLst>
          </p:cNvPr>
          <p:cNvSpPr/>
          <p:nvPr/>
        </p:nvSpPr>
        <p:spPr>
          <a:xfrm>
            <a:off x="2832540" y="5824904"/>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66" name="TextBox 65">
            <a:extLst>
              <a:ext uri="{FF2B5EF4-FFF2-40B4-BE49-F238E27FC236}">
                <a16:creationId xmlns:a16="http://schemas.microsoft.com/office/drawing/2014/main" id="{0F2B6859-558A-4329-B661-7CC86F095092}"/>
              </a:ext>
            </a:extLst>
          </p:cNvPr>
          <p:cNvSpPr txBox="1"/>
          <p:nvPr/>
        </p:nvSpPr>
        <p:spPr>
          <a:xfrm>
            <a:off x="1143140" y="5381981"/>
            <a:ext cx="271228" cy="307777"/>
          </a:xfrm>
          <a:prstGeom prst="rect">
            <a:avLst/>
          </a:prstGeom>
          <a:noFill/>
        </p:spPr>
        <p:txBody>
          <a:bodyPr wrap="none" rtlCol="0">
            <a:spAutoFit/>
          </a:bodyPr>
          <a:lstStyle/>
          <a:p>
            <a:pPr lvl="0">
              <a:defRPr/>
            </a:pPr>
            <a:r>
              <a:rPr lang="en-US" altLang="ko-KR" sz="1400">
                <a:solidFill>
                  <a:srgbClr val="000000"/>
                </a:solidFill>
                <a:latin typeface="Cambria Math" panose="02040503050406030204" pitchFamily="18" charset="0"/>
                <a:ea typeface="Cambria Math" panose="02040503050406030204" pitchFamily="18" charset="0"/>
              </a:rPr>
              <a:t>x</a:t>
            </a:r>
            <a:endParaRPr lang="ko-KR" altLang="en-US" sz="1400">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325D3843-886B-4470-820B-5506BE793D46}"/>
                  </a:ext>
                </a:extLst>
              </p:cNvPr>
              <p:cNvSpPr txBox="1"/>
              <p:nvPr/>
            </p:nvSpPr>
            <p:spPr>
              <a:xfrm>
                <a:off x="3388239" y="6433693"/>
                <a:ext cx="3315458" cy="246221"/>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i="1" smtClean="0">
                          <a:solidFill>
                            <a:schemeClr val="tx1"/>
                          </a:solidFill>
                          <a:latin typeface="Cambria Math" panose="02040503050406030204" pitchFamily="18" charset="0"/>
                        </a:rPr>
                        <m:t>8</m:t>
                      </m:r>
                      <m:r>
                        <a:rPr lang="en-US" altLang="ko-KR" i="1" smtClean="0">
                          <a:solidFill>
                            <a:schemeClr val="tx1"/>
                          </a:solidFill>
                          <a:latin typeface="Cambria Math" panose="02040503050406030204" pitchFamily="18" charset="0"/>
                          <a:ea typeface="Cambria Math" panose="02040503050406030204" pitchFamily="18" charset="0"/>
                        </a:rPr>
                        <m:t>×</m:t>
                      </m:r>
                      <m:r>
                        <a:rPr lang="en-US" altLang="ko-KR" i="1" smtClean="0">
                          <a:solidFill>
                            <a:schemeClr val="tx1"/>
                          </a:solidFill>
                          <a:latin typeface="Cambria Math" panose="02040503050406030204" pitchFamily="18" charset="0"/>
                        </a:rPr>
                        <m:t>3</m:t>
                      </m:r>
                      <m:r>
                        <a:rPr lang="en-US" altLang="ko-KR" i="1">
                          <a:solidFill>
                            <a:schemeClr val="tx1"/>
                          </a:solidFill>
                          <a:latin typeface="Cambria Math" panose="02040503050406030204" pitchFamily="18" charset="0"/>
                        </a:rPr>
                        <m:t>+</m:t>
                      </m:r>
                      <m:r>
                        <a:rPr lang="en-US" altLang="ko-KR" i="1" smtClean="0">
                          <a:solidFill>
                            <a:schemeClr val="tx1"/>
                          </a:solidFill>
                          <a:latin typeface="Cambria Math" panose="02040503050406030204" pitchFamily="18" charset="0"/>
                        </a:rPr>
                        <m:t>3</m:t>
                      </m:r>
                      <m:r>
                        <a:rPr lang="en-US" altLang="ko-KR" i="1" smtClean="0">
                          <a:solidFill>
                            <a:schemeClr val="tx1"/>
                          </a:solidFill>
                          <a:latin typeface="Cambria Math" panose="02040503050406030204" pitchFamily="18" charset="0"/>
                          <a:ea typeface="Cambria Math" panose="02040503050406030204" pitchFamily="18" charset="0"/>
                        </a:rPr>
                        <m:t>×</m:t>
                      </m:r>
                      <m:r>
                        <a:rPr lang="en-US" altLang="ko-KR" i="1">
                          <a:solidFill>
                            <a:schemeClr val="tx1"/>
                          </a:solidFill>
                          <a:latin typeface="Cambria Math" panose="02040503050406030204" pitchFamily="18" charset="0"/>
                          <a:ea typeface="Cambria Math" panose="02040503050406030204" pitchFamily="18" charset="0"/>
                        </a:rPr>
                        <m:t>5+</m:t>
                      </m:r>
                      <m:r>
                        <a:rPr lang="en-US" altLang="ko-KR" i="1" smtClean="0">
                          <a:solidFill>
                            <a:schemeClr val="tx1"/>
                          </a:solidFill>
                          <a:latin typeface="Cambria Math" panose="02040503050406030204" pitchFamily="18" charset="0"/>
                          <a:ea typeface="Cambria Math" panose="02040503050406030204" pitchFamily="18" charset="0"/>
                        </a:rPr>
                        <m:t>7×</m:t>
                      </m:r>
                      <m:r>
                        <a:rPr lang="en-US" altLang="ko-KR" i="1">
                          <a:solidFill>
                            <a:schemeClr val="tx1"/>
                          </a:solidFill>
                          <a:latin typeface="Cambria Math" panose="02040503050406030204" pitchFamily="18" charset="0"/>
                          <a:ea typeface="Cambria Math" panose="02040503050406030204" pitchFamily="18" charset="0"/>
                        </a:rPr>
                        <m:t>1+</m:t>
                      </m:r>
                      <m:r>
                        <a:rPr lang="en-US" altLang="ko-KR" i="1" smtClean="0">
                          <a:solidFill>
                            <a:schemeClr val="tx1"/>
                          </a:solidFill>
                          <a:latin typeface="Cambria Math" panose="02040503050406030204" pitchFamily="18" charset="0"/>
                          <a:ea typeface="Cambria Math" panose="02040503050406030204" pitchFamily="18" charset="0"/>
                        </a:rPr>
                        <m:t>1×</m:t>
                      </m:r>
                      <m:r>
                        <a:rPr lang="en-US" altLang="ko-KR" i="1">
                          <a:solidFill>
                            <a:schemeClr val="tx1"/>
                          </a:solidFill>
                          <a:latin typeface="Cambria Math" panose="02040503050406030204" pitchFamily="18" charset="0"/>
                          <a:ea typeface="Cambria Math" panose="02040503050406030204" pitchFamily="18" charset="0"/>
                        </a:rPr>
                        <m:t>2=</m:t>
                      </m:r>
                      <m:r>
                        <a:rPr lang="en-US" altLang="ko-KR" i="1" smtClean="0">
                          <a:solidFill>
                            <a:schemeClr val="tx1"/>
                          </a:solidFill>
                          <a:latin typeface="Cambria Math" panose="02040503050406030204" pitchFamily="18" charset="0"/>
                          <a:ea typeface="Cambria Math" panose="02040503050406030204" pitchFamily="18" charset="0"/>
                        </a:rPr>
                        <m:t>48</m:t>
                      </m:r>
                    </m:oMath>
                  </m:oMathPara>
                </a14:m>
                <a:endParaRPr lang="ko-KR" altLang="en-US">
                  <a:solidFill>
                    <a:schemeClr val="tx1"/>
                  </a:solidFill>
                  <a:latin typeface="Consolas" panose="020B0609020204030204" pitchFamily="49" charset="0"/>
                </a:endParaRPr>
              </a:p>
            </p:txBody>
          </p:sp>
        </mc:Choice>
        <mc:Fallback xmlns="">
          <p:sp>
            <p:nvSpPr>
              <p:cNvPr id="68" name="TextBox 67">
                <a:extLst>
                  <a:ext uri="{FF2B5EF4-FFF2-40B4-BE49-F238E27FC236}">
                    <a16:creationId xmlns:a16="http://schemas.microsoft.com/office/drawing/2014/main" id="{325D3843-886B-4470-820B-5506BE793D46}"/>
                  </a:ext>
                </a:extLst>
              </p:cNvPr>
              <p:cNvSpPr txBox="1">
                <a:spLocks noRot="1" noChangeAspect="1" noMove="1" noResize="1" noEditPoints="1" noAdjustHandles="1" noChangeArrowheads="1" noChangeShapeType="1" noTextEdit="1"/>
              </p:cNvSpPr>
              <p:nvPr/>
            </p:nvSpPr>
            <p:spPr>
              <a:xfrm>
                <a:off x="3388239" y="6433693"/>
                <a:ext cx="3315458" cy="246221"/>
              </a:xfrm>
              <a:prstGeom prst="rect">
                <a:avLst/>
              </a:prstGeom>
              <a:blipFill>
                <a:blip r:embed="rId5"/>
                <a:stretch>
                  <a:fillRect b="-4878"/>
                </a:stretch>
              </a:blipFill>
            </p:spPr>
            <p:txBody>
              <a:bodyPr/>
              <a:lstStyle/>
              <a:p>
                <a:r>
                  <a:rPr lang="ko-KR" altLang="en-US">
                    <a:noFill/>
                  </a:rPr>
                  <a:t> </a:t>
                </a:r>
              </a:p>
            </p:txBody>
          </p:sp>
        </mc:Fallback>
      </mc:AlternateContent>
      <p:sp>
        <p:nvSpPr>
          <p:cNvPr id="69" name="오른쪽 중괄호 68">
            <a:extLst>
              <a:ext uri="{FF2B5EF4-FFF2-40B4-BE49-F238E27FC236}">
                <a16:creationId xmlns:a16="http://schemas.microsoft.com/office/drawing/2014/main" id="{AC084F7E-AE71-4637-80C3-08133DE64594}"/>
              </a:ext>
            </a:extLst>
          </p:cNvPr>
          <p:cNvSpPr/>
          <p:nvPr/>
        </p:nvSpPr>
        <p:spPr>
          <a:xfrm rot="5400000">
            <a:off x="2420370" y="5632753"/>
            <a:ext cx="120871" cy="1418171"/>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70" name="TextBox 69">
            <a:extLst>
              <a:ext uri="{FF2B5EF4-FFF2-40B4-BE49-F238E27FC236}">
                <a16:creationId xmlns:a16="http://schemas.microsoft.com/office/drawing/2014/main" id="{2E0132E6-A15E-4432-847B-EA4826E0B50C}"/>
              </a:ext>
            </a:extLst>
          </p:cNvPr>
          <p:cNvSpPr txBox="1"/>
          <p:nvPr/>
        </p:nvSpPr>
        <p:spPr>
          <a:xfrm>
            <a:off x="2296512" y="6402274"/>
            <a:ext cx="38664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48</a:t>
            </a:r>
            <a:endParaRPr lang="ko-KR" altLang="en-US" sz="1400">
              <a:solidFill>
                <a:srgbClr val="000000"/>
              </a:solidFill>
              <a:latin typeface="고도 M" panose="02000503000000020004" pitchFamily="2" charset="-127"/>
              <a:ea typeface="고도 M" panose="02000503000000020004" pitchFamily="2" charset="-127"/>
            </a:endParaRPr>
          </a:p>
        </p:txBody>
      </p:sp>
      <p:cxnSp>
        <p:nvCxnSpPr>
          <p:cNvPr id="71" name="연결선: 꺾임 70">
            <a:extLst>
              <a:ext uri="{FF2B5EF4-FFF2-40B4-BE49-F238E27FC236}">
                <a16:creationId xmlns:a16="http://schemas.microsoft.com/office/drawing/2014/main" id="{A4859F7E-8AEA-4DD1-A260-6C8F4C7E283A}"/>
              </a:ext>
            </a:extLst>
          </p:cNvPr>
          <p:cNvCxnSpPr>
            <a:stCxn id="68" idx="1"/>
            <a:endCxn id="70" idx="3"/>
          </p:cNvCxnSpPr>
          <p:nvPr/>
        </p:nvCxnSpPr>
        <p:spPr>
          <a:xfrm rot="10800000">
            <a:off x="2683157" y="6556164"/>
            <a:ext cx="705083" cy="641"/>
          </a:xfrm>
          <a:prstGeom prst="bentConnector3">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659F28E5-C72A-43E5-89A4-2B3FA90BBF59}"/>
                  </a:ext>
                </a:extLst>
              </p:cNvPr>
              <p:cNvSpPr txBox="1"/>
              <p:nvPr/>
            </p:nvSpPr>
            <p:spPr>
              <a:xfrm>
                <a:off x="1023950" y="4040233"/>
                <a:ext cx="456471" cy="307777"/>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400" i="1" smtClean="0">
                              <a:solidFill>
                                <a:srgbClr val="000000"/>
                              </a:solidFill>
                              <a:latin typeface="Cambria Math" panose="02040503050406030204" pitchFamily="18" charset="0"/>
                              <a:ea typeface="고도 M" panose="02000503000000020004" pitchFamily="2" charset="-127"/>
                            </a:rPr>
                          </m:ctrlPr>
                        </m:sSupPr>
                        <m:e>
                          <m:r>
                            <m:rPr>
                              <m:sty m:val="p"/>
                            </m:rPr>
                            <a:rPr lang="en-US" altLang="ko-KR" sz="1400" i="1">
                              <a:solidFill>
                                <a:srgbClr val="000000"/>
                              </a:solidFill>
                              <a:latin typeface="Cambria Math" panose="02040503050406030204" pitchFamily="18" charset="0"/>
                              <a:ea typeface="고도 M" panose="02000503000000020004" pitchFamily="2" charset="-127"/>
                            </a:rPr>
                            <m:t>w</m:t>
                          </m:r>
                        </m:e>
                        <m:sup>
                          <m:r>
                            <m:rPr>
                              <m:sty m:val="p"/>
                            </m:rPr>
                            <a:rPr lang="en-US" altLang="ko-KR" sz="1400" i="1">
                              <a:solidFill>
                                <a:srgbClr val="000000"/>
                              </a:solidFill>
                              <a:latin typeface="Cambria Math" panose="02040503050406030204" pitchFamily="18" charset="0"/>
                              <a:ea typeface="고도 M" panose="02000503000000020004" pitchFamily="2" charset="-127"/>
                            </a:rPr>
                            <m:t>r</m:t>
                          </m:r>
                        </m:sup>
                      </m:sSup>
                    </m:oMath>
                  </m:oMathPara>
                </a14:m>
                <a:endParaRPr lang="ko-KR" altLang="en-US" sz="1400">
                  <a:solidFill>
                    <a:srgbClr val="000000"/>
                  </a:solidFill>
                  <a:latin typeface="고도 M" panose="02000503000000020004" pitchFamily="2" charset="-127"/>
                  <a:ea typeface="고도 M" panose="02000503000000020004" pitchFamily="2" charset="-127"/>
                </a:endParaRPr>
              </a:p>
            </p:txBody>
          </p:sp>
        </mc:Choice>
        <mc:Fallback xmlns="">
          <p:sp>
            <p:nvSpPr>
              <p:cNvPr id="72" name="TextBox 71">
                <a:extLst>
                  <a:ext uri="{FF2B5EF4-FFF2-40B4-BE49-F238E27FC236}">
                    <a16:creationId xmlns:a16="http://schemas.microsoft.com/office/drawing/2014/main" id="{659F28E5-C72A-43E5-89A4-2B3FA90BBF59}"/>
                  </a:ext>
                </a:extLst>
              </p:cNvPr>
              <p:cNvSpPr txBox="1">
                <a:spLocks noRot="1" noChangeAspect="1" noMove="1" noResize="1" noEditPoints="1" noAdjustHandles="1" noChangeArrowheads="1" noChangeShapeType="1" noTextEdit="1"/>
              </p:cNvSpPr>
              <p:nvPr/>
            </p:nvSpPr>
            <p:spPr>
              <a:xfrm>
                <a:off x="1023950" y="4040233"/>
                <a:ext cx="456471" cy="307777"/>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BF435F5B-7008-48AA-8015-9F78F475E871}"/>
                  </a:ext>
                </a:extLst>
              </p:cNvPr>
              <p:cNvSpPr txBox="1"/>
              <p:nvPr/>
            </p:nvSpPr>
            <p:spPr>
              <a:xfrm>
                <a:off x="1403132" y="5850088"/>
                <a:ext cx="456471" cy="307777"/>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400" i="1" smtClean="0">
                              <a:solidFill>
                                <a:srgbClr val="000000"/>
                              </a:solidFill>
                              <a:latin typeface="Cambria Math" panose="02040503050406030204" pitchFamily="18" charset="0"/>
                              <a:ea typeface="고도 M" panose="02000503000000020004" pitchFamily="2" charset="-127"/>
                            </a:rPr>
                          </m:ctrlPr>
                        </m:sSupPr>
                        <m:e>
                          <m:r>
                            <m:rPr>
                              <m:sty m:val="p"/>
                            </m:rPr>
                            <a:rPr lang="en-US" altLang="ko-KR" sz="1400" i="1">
                              <a:solidFill>
                                <a:srgbClr val="000000"/>
                              </a:solidFill>
                              <a:latin typeface="Cambria Math" panose="02040503050406030204" pitchFamily="18" charset="0"/>
                              <a:ea typeface="고도 M" panose="02000503000000020004" pitchFamily="2" charset="-127"/>
                            </a:rPr>
                            <m:t>w</m:t>
                          </m:r>
                        </m:e>
                        <m:sup>
                          <m:r>
                            <m:rPr>
                              <m:sty m:val="p"/>
                            </m:rPr>
                            <a:rPr lang="en-US" altLang="ko-KR" sz="1400" i="1">
                              <a:solidFill>
                                <a:srgbClr val="000000"/>
                              </a:solidFill>
                              <a:latin typeface="Cambria Math" panose="02040503050406030204" pitchFamily="18" charset="0"/>
                              <a:ea typeface="고도 M" panose="02000503000000020004" pitchFamily="2" charset="-127"/>
                            </a:rPr>
                            <m:t>r</m:t>
                          </m:r>
                        </m:sup>
                      </m:sSup>
                    </m:oMath>
                  </m:oMathPara>
                </a14:m>
                <a:endParaRPr lang="ko-KR" altLang="en-US" sz="1400">
                  <a:solidFill>
                    <a:srgbClr val="000000"/>
                  </a:solidFill>
                  <a:latin typeface="고도 M" panose="02000503000000020004" pitchFamily="2" charset="-127"/>
                  <a:ea typeface="고도 M" panose="02000503000000020004" pitchFamily="2" charset="-127"/>
                </a:endParaRPr>
              </a:p>
            </p:txBody>
          </p:sp>
        </mc:Choice>
        <mc:Fallback xmlns="">
          <p:sp>
            <p:nvSpPr>
              <p:cNvPr id="73" name="TextBox 72">
                <a:extLst>
                  <a:ext uri="{FF2B5EF4-FFF2-40B4-BE49-F238E27FC236}">
                    <a16:creationId xmlns:a16="http://schemas.microsoft.com/office/drawing/2014/main" id="{BF435F5B-7008-48AA-8015-9F78F475E871}"/>
                  </a:ext>
                </a:extLst>
              </p:cNvPr>
              <p:cNvSpPr txBox="1">
                <a:spLocks noRot="1" noChangeAspect="1" noMove="1" noResize="1" noEditPoints="1" noAdjustHandles="1" noChangeArrowheads="1" noChangeShapeType="1" noTextEdit="1"/>
              </p:cNvSpPr>
              <p:nvPr/>
            </p:nvSpPr>
            <p:spPr>
              <a:xfrm>
                <a:off x="1403132" y="5850088"/>
                <a:ext cx="456471" cy="307777"/>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7B9B5BF5-FC6A-40EE-A9AF-3AD1AF0ECD23}"/>
                  </a:ext>
                </a:extLst>
              </p:cNvPr>
              <p:cNvSpPr txBox="1"/>
              <p:nvPr/>
            </p:nvSpPr>
            <p:spPr>
              <a:xfrm>
                <a:off x="5821691" y="1325833"/>
                <a:ext cx="1045158"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000" b="0" i="1" smtClean="0">
                          <a:solidFill>
                            <a:schemeClr val="tx1"/>
                          </a:solidFill>
                          <a:latin typeface="Cambria Math" panose="02040503050406030204" pitchFamily="18" charset="0"/>
                        </a:rPr>
                        <m:t>(1,4)(4)</m:t>
                      </m:r>
                    </m:oMath>
                  </m:oMathPara>
                </a14:m>
                <a:endParaRPr lang="ko-KR" altLang="en-US" sz="2000">
                  <a:solidFill>
                    <a:schemeClr val="tx1"/>
                  </a:solidFill>
                  <a:latin typeface="Consolas" panose="020B0609020204030204" pitchFamily="49" charset="0"/>
                </a:endParaRPr>
              </a:p>
            </p:txBody>
          </p:sp>
        </mc:Choice>
        <mc:Fallback xmlns="">
          <p:sp>
            <p:nvSpPr>
              <p:cNvPr id="74" name="TextBox 73">
                <a:extLst>
                  <a:ext uri="{FF2B5EF4-FFF2-40B4-BE49-F238E27FC236}">
                    <a16:creationId xmlns:a16="http://schemas.microsoft.com/office/drawing/2014/main" id="{7B9B5BF5-FC6A-40EE-A9AF-3AD1AF0ECD23}"/>
                  </a:ext>
                </a:extLst>
              </p:cNvPr>
              <p:cNvSpPr txBox="1">
                <a:spLocks noRot="1" noChangeAspect="1" noMove="1" noResize="1" noEditPoints="1" noAdjustHandles="1" noChangeArrowheads="1" noChangeShapeType="1" noTextEdit="1"/>
              </p:cNvSpPr>
              <p:nvPr/>
            </p:nvSpPr>
            <p:spPr>
              <a:xfrm>
                <a:off x="5821691" y="1325833"/>
                <a:ext cx="1045158" cy="307777"/>
              </a:xfrm>
              <a:prstGeom prst="rect">
                <a:avLst/>
              </a:prstGeom>
              <a:blipFill>
                <a:blip r:embed="rId7"/>
                <a:stretch>
                  <a:fillRect l="-4678" t="-1961" r="-4678" b="-3333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90D108D4-102E-46E5-AD33-15821901AD0B}"/>
                  </a:ext>
                </a:extLst>
              </p:cNvPr>
              <p:cNvSpPr txBox="1"/>
              <p:nvPr/>
            </p:nvSpPr>
            <p:spPr>
              <a:xfrm>
                <a:off x="5821691" y="2027462"/>
                <a:ext cx="1240724"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000" b="0" i="1" smtClean="0">
                          <a:solidFill>
                            <a:schemeClr val="tx1"/>
                          </a:solidFill>
                          <a:latin typeface="Cambria Math" panose="02040503050406030204" pitchFamily="18" charset="0"/>
                        </a:rPr>
                        <m:t>(1,4)(4,1)</m:t>
                      </m:r>
                    </m:oMath>
                  </m:oMathPara>
                </a14:m>
                <a:endParaRPr lang="ko-KR" altLang="en-US" sz="2000">
                  <a:solidFill>
                    <a:schemeClr val="tx1"/>
                  </a:solidFill>
                  <a:latin typeface="Consolas" panose="020B0609020204030204" pitchFamily="49" charset="0"/>
                </a:endParaRPr>
              </a:p>
            </p:txBody>
          </p:sp>
        </mc:Choice>
        <mc:Fallback xmlns="">
          <p:sp>
            <p:nvSpPr>
              <p:cNvPr id="75" name="TextBox 74">
                <a:extLst>
                  <a:ext uri="{FF2B5EF4-FFF2-40B4-BE49-F238E27FC236}">
                    <a16:creationId xmlns:a16="http://schemas.microsoft.com/office/drawing/2014/main" id="{90D108D4-102E-46E5-AD33-15821901AD0B}"/>
                  </a:ext>
                </a:extLst>
              </p:cNvPr>
              <p:cNvSpPr txBox="1">
                <a:spLocks noRot="1" noChangeAspect="1" noMove="1" noResize="1" noEditPoints="1" noAdjustHandles="1" noChangeArrowheads="1" noChangeShapeType="1" noTextEdit="1"/>
              </p:cNvSpPr>
              <p:nvPr/>
            </p:nvSpPr>
            <p:spPr>
              <a:xfrm>
                <a:off x="5821691" y="2027462"/>
                <a:ext cx="1240724" cy="307777"/>
              </a:xfrm>
              <a:prstGeom prst="rect">
                <a:avLst/>
              </a:prstGeom>
              <a:blipFill>
                <a:blip r:embed="rId8"/>
                <a:stretch>
                  <a:fillRect l="-3922" t="-4000" r="-3431" b="-36000"/>
                </a:stretch>
              </a:blipFill>
            </p:spPr>
            <p:txBody>
              <a:bodyPr/>
              <a:lstStyle/>
              <a:p>
                <a:r>
                  <a:rPr lang="ko-KR" altLang="en-US">
                    <a:noFill/>
                  </a:rPr>
                  <a:t> </a:t>
                </a:r>
              </a:p>
            </p:txBody>
          </p:sp>
        </mc:Fallback>
      </mc:AlternateContent>
      <p:sp>
        <p:nvSpPr>
          <p:cNvPr id="76" name="직사각형 75">
            <a:extLst>
              <a:ext uri="{FF2B5EF4-FFF2-40B4-BE49-F238E27FC236}">
                <a16:creationId xmlns:a16="http://schemas.microsoft.com/office/drawing/2014/main" id="{715D4C45-D75A-4FF7-904A-52B1E2FB612B}"/>
              </a:ext>
            </a:extLst>
          </p:cNvPr>
          <p:cNvSpPr/>
          <p:nvPr/>
        </p:nvSpPr>
        <p:spPr>
          <a:xfrm>
            <a:off x="6687043" y="346691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09E777DD-08F9-48EC-ABF7-3FED04D6179C}"/>
              </a:ext>
            </a:extLst>
          </p:cNvPr>
          <p:cNvSpPr/>
          <p:nvPr/>
        </p:nvSpPr>
        <p:spPr>
          <a:xfrm>
            <a:off x="7044395" y="346691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21D1F5F0-F2DE-4077-9405-07AD7DF44CD0}"/>
              </a:ext>
            </a:extLst>
          </p:cNvPr>
          <p:cNvSpPr/>
          <p:nvPr/>
        </p:nvSpPr>
        <p:spPr>
          <a:xfrm>
            <a:off x="7401747" y="346691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BBF03C1F-B708-472B-A705-714FBD15C17F}"/>
              </a:ext>
            </a:extLst>
          </p:cNvPr>
          <p:cNvSpPr/>
          <p:nvPr/>
        </p:nvSpPr>
        <p:spPr>
          <a:xfrm>
            <a:off x="7759099" y="346691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F346F6C3-CF02-411F-99F5-C558834760FA}"/>
              </a:ext>
            </a:extLst>
          </p:cNvPr>
          <p:cNvSpPr/>
          <p:nvPr/>
        </p:nvSpPr>
        <p:spPr>
          <a:xfrm>
            <a:off x="8419176" y="2761579"/>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683697B4-C14F-406C-9A96-59B0F28FB319}"/>
              </a:ext>
            </a:extLst>
          </p:cNvPr>
          <p:cNvSpPr/>
          <p:nvPr/>
        </p:nvSpPr>
        <p:spPr>
          <a:xfrm>
            <a:off x="8419176" y="317148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F00BCABE-FA1C-4281-B116-1C90F4B21E2D}"/>
              </a:ext>
            </a:extLst>
          </p:cNvPr>
          <p:cNvSpPr/>
          <p:nvPr/>
        </p:nvSpPr>
        <p:spPr>
          <a:xfrm>
            <a:off x="8419176" y="358138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04BBED49-266C-4B93-868B-628305C5BD50}"/>
              </a:ext>
            </a:extLst>
          </p:cNvPr>
          <p:cNvSpPr/>
          <p:nvPr/>
        </p:nvSpPr>
        <p:spPr>
          <a:xfrm>
            <a:off x="8419176" y="398755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CE6F1047-7F56-4899-AA3A-1D2F0B95327A}"/>
              </a:ext>
            </a:extLst>
          </p:cNvPr>
          <p:cNvSpPr/>
          <p:nvPr/>
        </p:nvSpPr>
        <p:spPr>
          <a:xfrm>
            <a:off x="6687043" y="5493994"/>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66B65034-3964-48FA-A258-9245DE11A937}"/>
              </a:ext>
            </a:extLst>
          </p:cNvPr>
          <p:cNvSpPr/>
          <p:nvPr/>
        </p:nvSpPr>
        <p:spPr>
          <a:xfrm>
            <a:off x="7044395" y="5493994"/>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9DF1C777-1163-4D26-A83A-5B43F3CD8794}"/>
              </a:ext>
            </a:extLst>
          </p:cNvPr>
          <p:cNvSpPr/>
          <p:nvPr/>
        </p:nvSpPr>
        <p:spPr>
          <a:xfrm>
            <a:off x="7401747" y="5493994"/>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93C0FE0F-B77C-4011-A54A-FCAFCEBFBAD7}"/>
              </a:ext>
            </a:extLst>
          </p:cNvPr>
          <p:cNvSpPr/>
          <p:nvPr/>
        </p:nvSpPr>
        <p:spPr>
          <a:xfrm>
            <a:off x="7759099" y="5493994"/>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35227F0A-56D8-4357-81BD-BC40876D87FB}"/>
              </a:ext>
            </a:extLst>
          </p:cNvPr>
          <p:cNvSpPr/>
          <p:nvPr/>
        </p:nvSpPr>
        <p:spPr>
          <a:xfrm>
            <a:off x="8419176" y="4788662"/>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6DD0F634-C69F-46B9-A3CF-D0DCE3320162}"/>
              </a:ext>
            </a:extLst>
          </p:cNvPr>
          <p:cNvSpPr/>
          <p:nvPr/>
        </p:nvSpPr>
        <p:spPr>
          <a:xfrm>
            <a:off x="8419176" y="5198566"/>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97C4A2F3-5287-4AC8-AB54-6ABD2B9A26AE}"/>
              </a:ext>
            </a:extLst>
          </p:cNvPr>
          <p:cNvSpPr/>
          <p:nvPr/>
        </p:nvSpPr>
        <p:spPr>
          <a:xfrm>
            <a:off x="8419176" y="5608470"/>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1DD9C2BE-EAC7-4AD6-AA54-CFEB309A4022}"/>
              </a:ext>
            </a:extLst>
          </p:cNvPr>
          <p:cNvSpPr/>
          <p:nvPr/>
        </p:nvSpPr>
        <p:spPr>
          <a:xfrm>
            <a:off x="8419176" y="6014634"/>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922814650"/>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691014" y="1192275"/>
            <a:ext cx="1051891"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전체 </a:t>
            </a:r>
            <a:r>
              <a:rPr lang="ko-KR" altLang="en-US" sz="1400" err="1">
                <a:solidFill>
                  <a:srgbClr val="000000"/>
                </a:solidFill>
                <a:latin typeface="고도 M" panose="02000503000000020004" pitchFamily="2" charset="-127"/>
                <a:ea typeface="고도 M" panose="02000503000000020004" pitchFamily="2" charset="-127"/>
              </a:rPr>
              <a:t>합성곱</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32" name="직사각형 31">
            <a:extLst>
              <a:ext uri="{FF2B5EF4-FFF2-40B4-BE49-F238E27FC236}">
                <a16:creationId xmlns:a16="http://schemas.microsoft.com/office/drawing/2014/main" id="{601CBE74-F4AB-4A93-B2CA-A98C7DFD64C2}"/>
              </a:ext>
            </a:extLst>
          </p:cNvPr>
          <p:cNvSpPr/>
          <p:nvPr/>
        </p:nvSpPr>
        <p:spPr>
          <a:xfrm>
            <a:off x="1370253"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495269AB-8D70-4318-AE20-78BB36599441}"/>
              </a:ext>
            </a:extLst>
          </p:cNvPr>
          <p:cNvSpPr/>
          <p:nvPr/>
        </p:nvSpPr>
        <p:spPr>
          <a:xfrm>
            <a:off x="1727605"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18070EFC-29A7-4617-AC54-0BFAEE03CF1B}"/>
              </a:ext>
            </a:extLst>
          </p:cNvPr>
          <p:cNvSpPr/>
          <p:nvPr/>
        </p:nvSpPr>
        <p:spPr>
          <a:xfrm>
            <a:off x="2084957"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1C2A0C43-07FE-421C-ABF8-BE5DF9542E60}"/>
              </a:ext>
            </a:extLst>
          </p:cNvPr>
          <p:cNvSpPr/>
          <p:nvPr/>
        </p:nvSpPr>
        <p:spPr>
          <a:xfrm>
            <a:off x="2442309"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A194B1CC-3FC6-4972-BE1C-10E197851DD5}"/>
              </a:ext>
            </a:extLst>
          </p:cNvPr>
          <p:cNvSpPr/>
          <p:nvPr/>
        </p:nvSpPr>
        <p:spPr>
          <a:xfrm>
            <a:off x="2799661"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1C375CB-B1D9-489C-B79A-2E970FB4951C}"/>
              </a:ext>
            </a:extLst>
          </p:cNvPr>
          <p:cNvSpPr/>
          <p:nvPr/>
        </p:nvSpPr>
        <p:spPr>
          <a:xfrm>
            <a:off x="3157013"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0D7E29D4-69B7-4F76-94E8-03B38B28306E}"/>
              </a:ext>
            </a:extLst>
          </p:cNvPr>
          <p:cNvSpPr/>
          <p:nvPr/>
        </p:nvSpPr>
        <p:spPr>
          <a:xfrm>
            <a:off x="3514365"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FC4020E3-27FD-4158-9633-3767F8917F96}"/>
              </a:ext>
            </a:extLst>
          </p:cNvPr>
          <p:cNvSpPr/>
          <p:nvPr/>
        </p:nvSpPr>
        <p:spPr>
          <a:xfrm>
            <a:off x="3871717"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7575B725-2E77-4A0A-AC57-248B2FF00BD5}"/>
              </a:ext>
            </a:extLst>
          </p:cNvPr>
          <p:cNvSpPr/>
          <p:nvPr/>
        </p:nvSpPr>
        <p:spPr>
          <a:xfrm>
            <a:off x="4229069"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9C217F14-2133-419E-942E-3C07F4C977E0}"/>
              </a:ext>
            </a:extLst>
          </p:cNvPr>
          <p:cNvSpPr/>
          <p:nvPr/>
        </p:nvSpPr>
        <p:spPr>
          <a:xfrm>
            <a:off x="1370253" y="209686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23F06C97-1BE4-4F83-8953-901796E949E4}"/>
              </a:ext>
            </a:extLst>
          </p:cNvPr>
          <p:cNvSpPr/>
          <p:nvPr/>
        </p:nvSpPr>
        <p:spPr>
          <a:xfrm>
            <a:off x="1727605" y="209686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9DF01F1A-B98F-4582-87FF-4A803027565D}"/>
              </a:ext>
            </a:extLst>
          </p:cNvPr>
          <p:cNvSpPr/>
          <p:nvPr/>
        </p:nvSpPr>
        <p:spPr>
          <a:xfrm>
            <a:off x="2084957" y="209686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3FB8D8B2-C91B-494B-8059-8546B3E02DE3}"/>
              </a:ext>
            </a:extLst>
          </p:cNvPr>
          <p:cNvSpPr/>
          <p:nvPr/>
        </p:nvSpPr>
        <p:spPr>
          <a:xfrm>
            <a:off x="2442309" y="209686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45" name="TextBox 44">
            <a:extLst>
              <a:ext uri="{FF2B5EF4-FFF2-40B4-BE49-F238E27FC236}">
                <a16:creationId xmlns:a16="http://schemas.microsoft.com/office/drawing/2014/main" id="{110E9AE8-3464-4E7B-82A6-30001710EF30}"/>
              </a:ext>
            </a:extLst>
          </p:cNvPr>
          <p:cNvSpPr txBox="1"/>
          <p:nvPr/>
        </p:nvSpPr>
        <p:spPr>
          <a:xfrm>
            <a:off x="1110262" y="1653940"/>
            <a:ext cx="271228" cy="307777"/>
          </a:xfrm>
          <a:prstGeom prst="rect">
            <a:avLst/>
          </a:prstGeom>
          <a:noFill/>
        </p:spPr>
        <p:txBody>
          <a:bodyPr wrap="none" rtlCol="0">
            <a:spAutoFit/>
          </a:bodyPr>
          <a:lstStyle/>
          <a:p>
            <a:pPr lvl="0">
              <a:defRPr/>
            </a:pPr>
            <a:r>
              <a:rPr lang="en-US" altLang="ko-KR" sz="1400">
                <a:solidFill>
                  <a:srgbClr val="000000"/>
                </a:solidFill>
                <a:latin typeface="Cambria Math" panose="02040503050406030204" pitchFamily="18" charset="0"/>
                <a:ea typeface="Cambria Math" panose="02040503050406030204" pitchFamily="18" charset="0"/>
              </a:rPr>
              <a:t>x</a:t>
            </a:r>
            <a:endParaRPr lang="ko-KR" altLang="en-US" sz="1400">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659F28E5-C72A-43E5-89A4-2B3FA90BBF59}"/>
                  </a:ext>
                </a:extLst>
              </p:cNvPr>
              <p:cNvSpPr txBox="1"/>
              <p:nvPr/>
            </p:nvSpPr>
            <p:spPr>
              <a:xfrm>
                <a:off x="991072" y="2175592"/>
                <a:ext cx="456471" cy="307777"/>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400" i="1" smtClean="0">
                              <a:solidFill>
                                <a:srgbClr val="000000"/>
                              </a:solidFill>
                              <a:latin typeface="Cambria Math" panose="02040503050406030204" pitchFamily="18" charset="0"/>
                              <a:ea typeface="고도 M" panose="02000503000000020004" pitchFamily="2" charset="-127"/>
                            </a:rPr>
                          </m:ctrlPr>
                        </m:sSupPr>
                        <m:e>
                          <m:r>
                            <m:rPr>
                              <m:sty m:val="p"/>
                            </m:rPr>
                            <a:rPr lang="en-US" altLang="ko-KR" sz="1400" i="1">
                              <a:solidFill>
                                <a:srgbClr val="000000"/>
                              </a:solidFill>
                              <a:latin typeface="Cambria Math" panose="02040503050406030204" pitchFamily="18" charset="0"/>
                              <a:ea typeface="고도 M" panose="02000503000000020004" pitchFamily="2" charset="-127"/>
                            </a:rPr>
                            <m:t>w</m:t>
                          </m:r>
                        </m:e>
                        <m:sup>
                          <m:r>
                            <m:rPr>
                              <m:sty m:val="p"/>
                            </m:rPr>
                            <a:rPr lang="en-US" altLang="ko-KR" sz="1400" i="1">
                              <a:solidFill>
                                <a:srgbClr val="000000"/>
                              </a:solidFill>
                              <a:latin typeface="Cambria Math" panose="02040503050406030204" pitchFamily="18" charset="0"/>
                              <a:ea typeface="고도 M" panose="02000503000000020004" pitchFamily="2" charset="-127"/>
                            </a:rPr>
                            <m:t>r</m:t>
                          </m:r>
                        </m:sup>
                      </m:sSup>
                    </m:oMath>
                  </m:oMathPara>
                </a14:m>
                <a:endParaRPr lang="ko-KR" altLang="en-US" sz="1400">
                  <a:solidFill>
                    <a:srgbClr val="000000"/>
                  </a:solidFill>
                  <a:latin typeface="고도 M" panose="02000503000000020004" pitchFamily="2" charset="-127"/>
                  <a:ea typeface="고도 M" panose="02000503000000020004" pitchFamily="2" charset="-127"/>
                </a:endParaRPr>
              </a:p>
            </p:txBody>
          </p:sp>
        </mc:Choice>
        <mc:Fallback xmlns="">
          <p:sp>
            <p:nvSpPr>
              <p:cNvPr id="72" name="TextBox 71">
                <a:extLst>
                  <a:ext uri="{FF2B5EF4-FFF2-40B4-BE49-F238E27FC236}">
                    <a16:creationId xmlns:a16="http://schemas.microsoft.com/office/drawing/2014/main" id="{659F28E5-C72A-43E5-89A4-2B3FA90BBF59}"/>
                  </a:ext>
                </a:extLst>
              </p:cNvPr>
              <p:cNvSpPr txBox="1">
                <a:spLocks noRot="1" noChangeAspect="1" noMove="1" noResize="1" noEditPoints="1" noAdjustHandles="1" noChangeArrowheads="1" noChangeShapeType="1" noTextEdit="1"/>
              </p:cNvSpPr>
              <p:nvPr/>
            </p:nvSpPr>
            <p:spPr>
              <a:xfrm>
                <a:off x="991072" y="2175592"/>
                <a:ext cx="456471" cy="307777"/>
              </a:xfrm>
              <a:prstGeom prst="rect">
                <a:avLst/>
              </a:prstGeom>
              <a:blipFill>
                <a:blip r:embed="rId3"/>
                <a:stretch>
                  <a:fillRect/>
                </a:stretch>
              </a:blipFill>
            </p:spPr>
            <p:txBody>
              <a:bodyPr/>
              <a:lstStyle/>
              <a:p>
                <a:r>
                  <a:rPr lang="ko-KR" altLang="en-US">
                    <a:noFill/>
                  </a:rPr>
                  <a:t> </a:t>
                </a:r>
              </a:p>
            </p:txBody>
          </p:sp>
        </mc:Fallback>
      </mc:AlternateContent>
      <p:sp>
        <p:nvSpPr>
          <p:cNvPr id="67" name="직사각형 66">
            <a:extLst>
              <a:ext uri="{FF2B5EF4-FFF2-40B4-BE49-F238E27FC236}">
                <a16:creationId xmlns:a16="http://schemas.microsoft.com/office/drawing/2014/main" id="{E4D76CF6-77D9-4D2E-814F-C77EF84E84A3}"/>
              </a:ext>
            </a:extLst>
          </p:cNvPr>
          <p:cNvSpPr/>
          <p:nvPr/>
        </p:nvSpPr>
        <p:spPr>
          <a:xfrm>
            <a:off x="1727605" y="2584942"/>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784CC178-6B03-4500-8A25-06A4F19C1D96}"/>
              </a:ext>
            </a:extLst>
          </p:cNvPr>
          <p:cNvSpPr/>
          <p:nvPr/>
        </p:nvSpPr>
        <p:spPr>
          <a:xfrm>
            <a:off x="2084957" y="2584942"/>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3E5F3C5C-5561-4FEB-A9E5-B174A5232FEC}"/>
              </a:ext>
            </a:extLst>
          </p:cNvPr>
          <p:cNvSpPr/>
          <p:nvPr/>
        </p:nvSpPr>
        <p:spPr>
          <a:xfrm>
            <a:off x="2442309" y="2584942"/>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50401C79-DD80-4206-9342-F4A6F26E2622}"/>
              </a:ext>
            </a:extLst>
          </p:cNvPr>
          <p:cNvSpPr/>
          <p:nvPr/>
        </p:nvSpPr>
        <p:spPr>
          <a:xfrm>
            <a:off x="2799661" y="2584942"/>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B527F6FB-8B4C-4DB6-9992-CFAB81697CFA}"/>
              </a:ext>
            </a:extLst>
          </p:cNvPr>
          <p:cNvSpPr/>
          <p:nvPr/>
        </p:nvSpPr>
        <p:spPr>
          <a:xfrm>
            <a:off x="2084957" y="307302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BE750211-7C6F-41C3-9114-D9EF8B712847}"/>
              </a:ext>
            </a:extLst>
          </p:cNvPr>
          <p:cNvSpPr/>
          <p:nvPr/>
        </p:nvSpPr>
        <p:spPr>
          <a:xfrm>
            <a:off x="2442309" y="307302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9F17C442-9C7D-40DD-AE46-7CAEA7DC5AF2}"/>
              </a:ext>
            </a:extLst>
          </p:cNvPr>
          <p:cNvSpPr/>
          <p:nvPr/>
        </p:nvSpPr>
        <p:spPr>
          <a:xfrm>
            <a:off x="2799661" y="307302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8A2C084A-E0D6-4CAA-A1EF-DDC2785EEF8E}"/>
              </a:ext>
            </a:extLst>
          </p:cNvPr>
          <p:cNvSpPr/>
          <p:nvPr/>
        </p:nvSpPr>
        <p:spPr>
          <a:xfrm>
            <a:off x="3157013" y="307302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C52EDD9-F577-456A-9532-ABA8CBDDAD49}"/>
              </a:ext>
            </a:extLst>
          </p:cNvPr>
          <p:cNvSpPr/>
          <p:nvPr/>
        </p:nvSpPr>
        <p:spPr>
          <a:xfrm>
            <a:off x="2442309" y="3561100"/>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0E38AFE3-A7B1-4723-B02F-EAD6BFC9DA5F}"/>
              </a:ext>
            </a:extLst>
          </p:cNvPr>
          <p:cNvSpPr/>
          <p:nvPr/>
        </p:nvSpPr>
        <p:spPr>
          <a:xfrm>
            <a:off x="2799661" y="3561100"/>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4674FFE1-90D4-49FF-A32F-8CEC04050CAB}"/>
              </a:ext>
            </a:extLst>
          </p:cNvPr>
          <p:cNvSpPr/>
          <p:nvPr/>
        </p:nvSpPr>
        <p:spPr>
          <a:xfrm>
            <a:off x="3157013" y="3561100"/>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BB5E4720-8E3D-408B-BB90-46A2FC779473}"/>
              </a:ext>
            </a:extLst>
          </p:cNvPr>
          <p:cNvSpPr/>
          <p:nvPr/>
        </p:nvSpPr>
        <p:spPr>
          <a:xfrm>
            <a:off x="3514365" y="3561100"/>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782558C2-AB2E-4781-846A-AC5BADC67014}"/>
              </a:ext>
            </a:extLst>
          </p:cNvPr>
          <p:cNvSpPr/>
          <p:nvPr/>
        </p:nvSpPr>
        <p:spPr>
          <a:xfrm>
            <a:off x="2799661" y="4049179"/>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B8C767DC-57B0-4970-895B-D2279968D0FE}"/>
              </a:ext>
            </a:extLst>
          </p:cNvPr>
          <p:cNvSpPr/>
          <p:nvPr/>
        </p:nvSpPr>
        <p:spPr>
          <a:xfrm>
            <a:off x="3157013" y="4049179"/>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082A2CE3-429C-47F2-B1EB-85DCF626F8A2}"/>
              </a:ext>
            </a:extLst>
          </p:cNvPr>
          <p:cNvSpPr/>
          <p:nvPr/>
        </p:nvSpPr>
        <p:spPr>
          <a:xfrm>
            <a:off x="3514365" y="4049179"/>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FA9EE116-5875-4225-B30E-AF9170986F1B}"/>
              </a:ext>
            </a:extLst>
          </p:cNvPr>
          <p:cNvSpPr/>
          <p:nvPr/>
        </p:nvSpPr>
        <p:spPr>
          <a:xfrm>
            <a:off x="3871717" y="4049179"/>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F6E3D868-1EE8-4E66-AE13-575191141879}"/>
              </a:ext>
            </a:extLst>
          </p:cNvPr>
          <p:cNvSpPr/>
          <p:nvPr/>
        </p:nvSpPr>
        <p:spPr>
          <a:xfrm>
            <a:off x="3157013" y="453725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A1FEE055-C7B7-456D-AE39-7625A33CB4DD}"/>
              </a:ext>
            </a:extLst>
          </p:cNvPr>
          <p:cNvSpPr/>
          <p:nvPr/>
        </p:nvSpPr>
        <p:spPr>
          <a:xfrm>
            <a:off x="3514365" y="453725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5480DBD0-D95A-4AF0-8950-37AF77C43F44}"/>
              </a:ext>
            </a:extLst>
          </p:cNvPr>
          <p:cNvSpPr/>
          <p:nvPr/>
        </p:nvSpPr>
        <p:spPr>
          <a:xfrm>
            <a:off x="3871717" y="453725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61603D70-74F9-42BE-BDE7-3E1836106D7A}"/>
              </a:ext>
            </a:extLst>
          </p:cNvPr>
          <p:cNvSpPr/>
          <p:nvPr/>
        </p:nvSpPr>
        <p:spPr>
          <a:xfrm>
            <a:off x="4229069" y="453725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664C3BF0-0E75-45F8-B4B8-CC48849A0CEB}"/>
              </a:ext>
            </a:extLst>
          </p:cNvPr>
          <p:cNvCxnSpPr/>
          <p:nvPr/>
        </p:nvCxnSpPr>
        <p:spPr>
          <a:xfrm>
            <a:off x="3157013" y="2012781"/>
            <a:ext cx="0" cy="572161"/>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93" name="직선 연결선 92">
            <a:extLst>
              <a:ext uri="{FF2B5EF4-FFF2-40B4-BE49-F238E27FC236}">
                <a16:creationId xmlns:a16="http://schemas.microsoft.com/office/drawing/2014/main" id="{D2E4D9DF-23B6-470A-B6A2-606F9C23A2AD}"/>
              </a:ext>
            </a:extLst>
          </p:cNvPr>
          <p:cNvCxnSpPr>
            <a:cxnSpLocks/>
          </p:cNvCxnSpPr>
          <p:nvPr/>
        </p:nvCxnSpPr>
        <p:spPr>
          <a:xfrm>
            <a:off x="3514365" y="2012781"/>
            <a:ext cx="0" cy="106024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94" name="직선 연결선 93">
            <a:extLst>
              <a:ext uri="{FF2B5EF4-FFF2-40B4-BE49-F238E27FC236}">
                <a16:creationId xmlns:a16="http://schemas.microsoft.com/office/drawing/2014/main" id="{C1959AFD-C50A-46AB-973A-BF81922D07E5}"/>
              </a:ext>
            </a:extLst>
          </p:cNvPr>
          <p:cNvCxnSpPr>
            <a:cxnSpLocks/>
          </p:cNvCxnSpPr>
          <p:nvPr/>
        </p:nvCxnSpPr>
        <p:spPr>
          <a:xfrm>
            <a:off x="3871717" y="2012781"/>
            <a:ext cx="0" cy="1548319"/>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95" name="직선 연결선 94">
            <a:extLst>
              <a:ext uri="{FF2B5EF4-FFF2-40B4-BE49-F238E27FC236}">
                <a16:creationId xmlns:a16="http://schemas.microsoft.com/office/drawing/2014/main" id="{14371CEF-CAC3-45D2-BFBE-4C4F81F7F28A}"/>
              </a:ext>
            </a:extLst>
          </p:cNvPr>
          <p:cNvCxnSpPr>
            <a:cxnSpLocks/>
          </p:cNvCxnSpPr>
          <p:nvPr/>
        </p:nvCxnSpPr>
        <p:spPr>
          <a:xfrm>
            <a:off x="4229069" y="2012781"/>
            <a:ext cx="0" cy="2036398"/>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96" name="직선 연결선 95">
            <a:extLst>
              <a:ext uri="{FF2B5EF4-FFF2-40B4-BE49-F238E27FC236}">
                <a16:creationId xmlns:a16="http://schemas.microsoft.com/office/drawing/2014/main" id="{6C2E34E8-44BF-4AEE-92D5-2AFFC3D0A53F}"/>
              </a:ext>
            </a:extLst>
          </p:cNvPr>
          <p:cNvCxnSpPr>
            <a:cxnSpLocks/>
          </p:cNvCxnSpPr>
          <p:nvPr/>
        </p:nvCxnSpPr>
        <p:spPr>
          <a:xfrm>
            <a:off x="4586421" y="2012781"/>
            <a:ext cx="0" cy="2524477"/>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7177" name="직선 화살표 연결선 7176">
            <a:extLst>
              <a:ext uri="{FF2B5EF4-FFF2-40B4-BE49-F238E27FC236}">
                <a16:creationId xmlns:a16="http://schemas.microsoft.com/office/drawing/2014/main" id="{BDF1FA05-CCB8-4889-94A2-80A41C7AF38C}"/>
              </a:ext>
            </a:extLst>
          </p:cNvPr>
          <p:cNvCxnSpPr>
            <a:cxnSpLocks/>
          </p:cNvCxnSpPr>
          <p:nvPr/>
        </p:nvCxnSpPr>
        <p:spPr>
          <a:xfrm>
            <a:off x="4679190" y="2293556"/>
            <a:ext cx="34475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3" name="직선 화살표 연결선 102">
            <a:extLst>
              <a:ext uri="{FF2B5EF4-FFF2-40B4-BE49-F238E27FC236}">
                <a16:creationId xmlns:a16="http://schemas.microsoft.com/office/drawing/2014/main" id="{75DBE0F7-3003-40AA-BFA5-180A8D76621D}"/>
              </a:ext>
            </a:extLst>
          </p:cNvPr>
          <p:cNvCxnSpPr>
            <a:cxnSpLocks/>
          </p:cNvCxnSpPr>
          <p:nvPr/>
        </p:nvCxnSpPr>
        <p:spPr>
          <a:xfrm>
            <a:off x="4679194" y="2783287"/>
            <a:ext cx="34475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4" name="직선 화살표 연결선 103">
            <a:extLst>
              <a:ext uri="{FF2B5EF4-FFF2-40B4-BE49-F238E27FC236}">
                <a16:creationId xmlns:a16="http://schemas.microsoft.com/office/drawing/2014/main" id="{88B53244-7A98-4C1B-ABAF-028D0E78C9E1}"/>
              </a:ext>
            </a:extLst>
          </p:cNvPr>
          <p:cNvCxnSpPr>
            <a:cxnSpLocks/>
          </p:cNvCxnSpPr>
          <p:nvPr/>
        </p:nvCxnSpPr>
        <p:spPr>
          <a:xfrm>
            <a:off x="4679193" y="3273018"/>
            <a:ext cx="34475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5" name="직선 화살표 연결선 104">
            <a:extLst>
              <a:ext uri="{FF2B5EF4-FFF2-40B4-BE49-F238E27FC236}">
                <a16:creationId xmlns:a16="http://schemas.microsoft.com/office/drawing/2014/main" id="{AB9BEB10-6603-4CC9-B4A5-1C5707199EC5}"/>
              </a:ext>
            </a:extLst>
          </p:cNvPr>
          <p:cNvCxnSpPr>
            <a:cxnSpLocks/>
          </p:cNvCxnSpPr>
          <p:nvPr/>
        </p:nvCxnSpPr>
        <p:spPr>
          <a:xfrm>
            <a:off x="4679192" y="3762749"/>
            <a:ext cx="34475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6" name="직선 화살표 연결선 105">
            <a:extLst>
              <a:ext uri="{FF2B5EF4-FFF2-40B4-BE49-F238E27FC236}">
                <a16:creationId xmlns:a16="http://schemas.microsoft.com/office/drawing/2014/main" id="{0D1A1471-F353-43E6-8A20-3DFE1A95F62F}"/>
              </a:ext>
            </a:extLst>
          </p:cNvPr>
          <p:cNvCxnSpPr>
            <a:cxnSpLocks/>
          </p:cNvCxnSpPr>
          <p:nvPr/>
        </p:nvCxnSpPr>
        <p:spPr>
          <a:xfrm>
            <a:off x="4679191" y="4252480"/>
            <a:ext cx="34475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7" name="직선 화살표 연결선 106">
            <a:extLst>
              <a:ext uri="{FF2B5EF4-FFF2-40B4-BE49-F238E27FC236}">
                <a16:creationId xmlns:a16="http://schemas.microsoft.com/office/drawing/2014/main" id="{AFFB48A1-23F6-4117-A2E4-7383389659A4}"/>
              </a:ext>
            </a:extLst>
          </p:cNvPr>
          <p:cNvCxnSpPr>
            <a:cxnSpLocks/>
          </p:cNvCxnSpPr>
          <p:nvPr/>
        </p:nvCxnSpPr>
        <p:spPr>
          <a:xfrm>
            <a:off x="4679190" y="4742210"/>
            <a:ext cx="34475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16" name="TextBox 115">
            <a:extLst>
              <a:ext uri="{FF2B5EF4-FFF2-40B4-BE49-F238E27FC236}">
                <a16:creationId xmlns:a16="http://schemas.microsoft.com/office/drawing/2014/main" id="{793FA084-763D-4A96-94CB-DB9CCEDBEBA4}"/>
              </a:ext>
            </a:extLst>
          </p:cNvPr>
          <p:cNvSpPr txBox="1"/>
          <p:nvPr/>
        </p:nvSpPr>
        <p:spPr>
          <a:xfrm>
            <a:off x="5023941" y="2139668"/>
            <a:ext cx="38664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63</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17" name="TextBox 116">
            <a:extLst>
              <a:ext uri="{FF2B5EF4-FFF2-40B4-BE49-F238E27FC236}">
                <a16:creationId xmlns:a16="http://schemas.microsoft.com/office/drawing/2014/main" id="{DE85C6F8-7A75-470C-BFA3-0FE2FDD88425}"/>
              </a:ext>
            </a:extLst>
          </p:cNvPr>
          <p:cNvSpPr txBox="1"/>
          <p:nvPr/>
        </p:nvSpPr>
        <p:spPr>
          <a:xfrm>
            <a:off x="5023941" y="2629397"/>
            <a:ext cx="38664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48</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18" name="TextBox 117">
            <a:extLst>
              <a:ext uri="{FF2B5EF4-FFF2-40B4-BE49-F238E27FC236}">
                <a16:creationId xmlns:a16="http://schemas.microsoft.com/office/drawing/2014/main" id="{57BBC104-4E63-437E-B573-C106C17FDDBD}"/>
              </a:ext>
            </a:extLst>
          </p:cNvPr>
          <p:cNvSpPr txBox="1"/>
          <p:nvPr/>
        </p:nvSpPr>
        <p:spPr>
          <a:xfrm>
            <a:off x="5030402" y="3121223"/>
            <a:ext cx="38664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49</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19" name="TextBox 118">
            <a:extLst>
              <a:ext uri="{FF2B5EF4-FFF2-40B4-BE49-F238E27FC236}">
                <a16:creationId xmlns:a16="http://schemas.microsoft.com/office/drawing/2014/main" id="{892FC93D-04AC-4F8A-A6D8-51F1FAA2B077}"/>
              </a:ext>
            </a:extLst>
          </p:cNvPr>
          <p:cNvSpPr txBox="1"/>
          <p:nvPr/>
        </p:nvSpPr>
        <p:spPr>
          <a:xfrm>
            <a:off x="5036863" y="3613049"/>
            <a:ext cx="38664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28</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A73AF57C-9EDA-4E42-9B15-CCF66498BDEB}"/>
              </a:ext>
            </a:extLst>
          </p:cNvPr>
          <p:cNvSpPr txBox="1"/>
          <p:nvPr/>
        </p:nvSpPr>
        <p:spPr>
          <a:xfrm>
            <a:off x="5043324" y="4104875"/>
            <a:ext cx="362600"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21</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21" name="TextBox 120">
            <a:extLst>
              <a:ext uri="{FF2B5EF4-FFF2-40B4-BE49-F238E27FC236}">
                <a16:creationId xmlns:a16="http://schemas.microsoft.com/office/drawing/2014/main" id="{EF6907F3-3A8A-4812-A35D-19283B4DBE31}"/>
              </a:ext>
            </a:extLst>
          </p:cNvPr>
          <p:cNvSpPr txBox="1"/>
          <p:nvPr/>
        </p:nvSpPr>
        <p:spPr>
          <a:xfrm>
            <a:off x="5049785" y="4596701"/>
            <a:ext cx="38664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20</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57" name="TextBox 56">
            <a:extLst>
              <a:ext uri="{FF2B5EF4-FFF2-40B4-BE49-F238E27FC236}">
                <a16:creationId xmlns:a16="http://schemas.microsoft.com/office/drawing/2014/main" id="{E7F448E0-BDCA-46F7-803E-1B4FABB801AD}"/>
              </a:ext>
            </a:extLst>
          </p:cNvPr>
          <p:cNvSpPr txBox="1"/>
          <p:nvPr/>
        </p:nvSpPr>
        <p:spPr>
          <a:xfrm>
            <a:off x="5991922" y="1403697"/>
            <a:ext cx="800219" cy="707886"/>
          </a:xfrm>
          <a:prstGeom prst="rect">
            <a:avLst/>
          </a:prstGeom>
          <a:noFill/>
        </p:spPr>
        <p:txBody>
          <a:bodyPr wrap="none" rtlCol="0">
            <a:spAutoFit/>
          </a:bodyPr>
          <a:lstStyle/>
          <a:p>
            <a:pPr lvl="0">
              <a:defRPr/>
            </a:pPr>
            <a:r>
              <a:rPr lang="en-US" altLang="ko-KR" sz="2000">
                <a:solidFill>
                  <a:srgbClr val="000000"/>
                </a:solidFill>
                <a:latin typeface="고도 M" panose="02000503000000020004" pitchFamily="2" charset="-127"/>
                <a:ea typeface="고도 M" panose="02000503000000020004" pitchFamily="2" charset="-127"/>
              </a:rPr>
              <a:t>N = 9</a:t>
            </a:r>
          </a:p>
          <a:p>
            <a:pPr lvl="0">
              <a:defRPr/>
            </a:pPr>
            <a:r>
              <a:rPr lang="en-US" altLang="ko-KR" sz="2000">
                <a:solidFill>
                  <a:srgbClr val="000000"/>
                </a:solidFill>
                <a:latin typeface="고도 M" panose="02000503000000020004" pitchFamily="2" charset="-127"/>
                <a:ea typeface="고도 M" panose="02000503000000020004" pitchFamily="2" charset="-127"/>
              </a:rPr>
              <a:t>F = 4</a:t>
            </a:r>
            <a:endParaRPr lang="ko-KR" altLang="en-US" sz="2000">
              <a:solidFill>
                <a:srgbClr val="000000"/>
              </a:solidFill>
              <a:latin typeface="고도 M" panose="02000503000000020004" pitchFamily="2" charset="-127"/>
              <a:ea typeface="고도 M" panose="02000503000000020004" pitchFamily="2" charset="-127"/>
            </a:endParaRPr>
          </a:p>
        </p:txBody>
      </p:sp>
      <p:sp>
        <p:nvSpPr>
          <p:cNvPr id="58" name="TextBox 57">
            <a:extLst>
              <a:ext uri="{FF2B5EF4-FFF2-40B4-BE49-F238E27FC236}">
                <a16:creationId xmlns:a16="http://schemas.microsoft.com/office/drawing/2014/main" id="{572A1414-336B-4CA4-B8E7-289169DD8792}"/>
              </a:ext>
            </a:extLst>
          </p:cNvPr>
          <p:cNvSpPr txBox="1"/>
          <p:nvPr/>
        </p:nvSpPr>
        <p:spPr>
          <a:xfrm>
            <a:off x="6041440" y="2587716"/>
            <a:ext cx="2210862" cy="400110"/>
          </a:xfrm>
          <a:prstGeom prst="rect">
            <a:avLst/>
          </a:prstGeom>
          <a:noFill/>
        </p:spPr>
        <p:txBody>
          <a:bodyPr wrap="none" rtlCol="0">
            <a:spAutoFit/>
          </a:bodyPr>
          <a:lstStyle/>
          <a:p>
            <a:pPr lvl="0">
              <a:defRPr/>
            </a:pPr>
            <a:r>
              <a:rPr lang="ko-KR" altLang="en-US" sz="2000">
                <a:solidFill>
                  <a:srgbClr val="000000"/>
                </a:solidFill>
                <a:latin typeface="고도 M" panose="02000503000000020004" pitchFamily="2" charset="-127"/>
                <a:ea typeface="고도 M" panose="02000503000000020004" pitchFamily="2" charset="-127"/>
              </a:rPr>
              <a:t>회전수 </a:t>
            </a:r>
            <a:r>
              <a:rPr lang="en-US" altLang="ko-KR" sz="2000">
                <a:solidFill>
                  <a:srgbClr val="000000"/>
                </a:solidFill>
                <a:latin typeface="고도 M" panose="02000503000000020004" pitchFamily="2" charset="-127"/>
                <a:ea typeface="고도 M" panose="02000503000000020004" pitchFamily="2" charset="-127"/>
              </a:rPr>
              <a:t>= (N - F)+1</a:t>
            </a:r>
            <a:endParaRPr lang="ko-KR" altLang="en-US" sz="20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914422373"/>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691014" y="1192275"/>
            <a:ext cx="1050288" cy="307777"/>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합성곱</a:t>
            </a:r>
            <a:r>
              <a:rPr lang="ko-KR" altLang="en-US" sz="1400">
                <a:solidFill>
                  <a:srgbClr val="000000"/>
                </a:solidFill>
                <a:latin typeface="고도 M" panose="02000503000000020004" pitchFamily="2" charset="-127"/>
                <a:ea typeface="고도 M" panose="02000503000000020004" pitchFamily="2" charset="-127"/>
              </a:rPr>
              <a:t> 구현</a:t>
            </a:r>
          </a:p>
        </p:txBody>
      </p:sp>
      <p:sp>
        <p:nvSpPr>
          <p:cNvPr id="57" name="직사각형 56">
            <a:extLst>
              <a:ext uri="{FF2B5EF4-FFF2-40B4-BE49-F238E27FC236}">
                <a16:creationId xmlns:a16="http://schemas.microsoft.com/office/drawing/2014/main" id="{A716193E-D7D9-44B1-8BB3-3B77A6BDE43D}"/>
              </a:ext>
            </a:extLst>
          </p:cNvPr>
          <p:cNvSpPr/>
          <p:nvPr/>
        </p:nvSpPr>
        <p:spPr>
          <a:xfrm>
            <a:off x="755423" y="1632959"/>
            <a:ext cx="8756439" cy="738664"/>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import </a:t>
            </a:r>
            <a:r>
              <a:rPr lang="en-US" altLang="ko-KR" sz="1400" err="1">
                <a:solidFill>
                  <a:schemeClr val="tx1"/>
                </a:solidFill>
                <a:latin typeface="Consolas" panose="020B0609020204030204" pitchFamily="49" charset="0"/>
              </a:rPr>
              <a:t>numpy</a:t>
            </a:r>
            <a:r>
              <a:rPr lang="en-US" altLang="ko-KR" sz="1400">
                <a:solidFill>
                  <a:schemeClr val="tx1"/>
                </a:solidFill>
                <a:latin typeface="Consolas" panose="020B0609020204030204" pitchFamily="49" charset="0"/>
              </a:rPr>
              <a:t> as np</a:t>
            </a:r>
          </a:p>
          <a:p>
            <a:r>
              <a:rPr lang="en-US" altLang="ko-KR" sz="1400">
                <a:solidFill>
                  <a:schemeClr val="tx1"/>
                </a:solidFill>
                <a:latin typeface="Consolas" panose="020B0609020204030204" pitchFamily="49" charset="0"/>
              </a:rPr>
              <a:t>x = </a:t>
            </a:r>
            <a:r>
              <a:rPr lang="en-US" altLang="ko-KR" sz="1400" err="1">
                <a:solidFill>
                  <a:schemeClr val="tx1"/>
                </a:solidFill>
                <a:latin typeface="Consolas" panose="020B0609020204030204" pitchFamily="49" charset="0"/>
              </a:rPr>
              <a:t>np.array</a:t>
            </a:r>
            <a:r>
              <a:rPr lang="en-US" altLang="ko-KR" sz="1400">
                <a:solidFill>
                  <a:schemeClr val="tx1"/>
                </a:solidFill>
                <a:latin typeface="Consolas" panose="020B0609020204030204" pitchFamily="49" charset="0"/>
              </a:rPr>
              <a:t>([2, 8, 3, 7, 1, 2, 0, 4, 5])</a:t>
            </a:r>
          </a:p>
          <a:p>
            <a:r>
              <a:rPr lang="en-US" altLang="ko-KR" sz="1400">
                <a:solidFill>
                  <a:schemeClr val="tx1"/>
                </a:solidFill>
                <a:latin typeface="Consolas" panose="020B0609020204030204" pitchFamily="49" charset="0"/>
              </a:rPr>
              <a:t>w = </a:t>
            </a:r>
            <a:r>
              <a:rPr lang="en-US" altLang="ko-KR" sz="1400" err="1">
                <a:solidFill>
                  <a:schemeClr val="tx1"/>
                </a:solidFill>
                <a:latin typeface="Consolas" panose="020B0609020204030204" pitchFamily="49" charset="0"/>
              </a:rPr>
              <a:t>np.array</a:t>
            </a:r>
            <a:r>
              <a:rPr lang="en-US" altLang="ko-KR" sz="1400">
                <a:solidFill>
                  <a:schemeClr val="tx1"/>
                </a:solidFill>
                <a:latin typeface="Consolas" panose="020B0609020204030204" pitchFamily="49" charset="0"/>
              </a:rPr>
              <a:t>([2, 1, 5, 3])</a:t>
            </a:r>
          </a:p>
        </p:txBody>
      </p:sp>
      <p:sp>
        <p:nvSpPr>
          <p:cNvPr id="58" name="TextBox 57">
            <a:extLst>
              <a:ext uri="{FF2B5EF4-FFF2-40B4-BE49-F238E27FC236}">
                <a16:creationId xmlns:a16="http://schemas.microsoft.com/office/drawing/2014/main" id="{645CD1E6-4CD9-474B-A193-CB50295D9E29}"/>
              </a:ext>
            </a:extLst>
          </p:cNvPr>
          <p:cNvSpPr txBox="1"/>
          <p:nvPr/>
        </p:nvSpPr>
        <p:spPr>
          <a:xfrm>
            <a:off x="691014" y="2723676"/>
            <a:ext cx="2217274"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flip() </a:t>
            </a:r>
            <a:r>
              <a:rPr lang="ko-KR" altLang="en-US" sz="1200">
                <a:solidFill>
                  <a:srgbClr val="000000"/>
                </a:solidFill>
                <a:latin typeface="고도 M" panose="02000503000000020004" pitchFamily="2" charset="-127"/>
                <a:ea typeface="고도 M" panose="02000503000000020004" pitchFamily="2" charset="-127"/>
              </a:rPr>
              <a:t>함수를 이용한 배열 뒤집기</a:t>
            </a:r>
          </a:p>
        </p:txBody>
      </p:sp>
      <p:sp>
        <p:nvSpPr>
          <p:cNvPr id="59" name="직사각형 58">
            <a:extLst>
              <a:ext uri="{FF2B5EF4-FFF2-40B4-BE49-F238E27FC236}">
                <a16:creationId xmlns:a16="http://schemas.microsoft.com/office/drawing/2014/main" id="{0290C217-C01A-4FC2-B59B-FD7BD502867A}"/>
              </a:ext>
            </a:extLst>
          </p:cNvPr>
          <p:cNvSpPr/>
          <p:nvPr/>
        </p:nvSpPr>
        <p:spPr>
          <a:xfrm>
            <a:off x="755423" y="3004559"/>
            <a:ext cx="8756439" cy="523220"/>
          </a:xfrm>
          <a:prstGeom prst="rect">
            <a:avLst/>
          </a:prstGeom>
          <a:solidFill>
            <a:srgbClr val="E2E2F6"/>
          </a:solidFill>
        </p:spPr>
        <p:txBody>
          <a:bodyPr wrap="square">
            <a:spAutoFit/>
          </a:bodyPr>
          <a:lstStyle/>
          <a:p>
            <a:r>
              <a:rPr lang="pl-PL" altLang="ko-KR" sz="1400">
                <a:solidFill>
                  <a:schemeClr val="tx1"/>
                </a:solidFill>
                <a:latin typeface="Consolas" panose="020B0609020204030204" pitchFamily="49" charset="0"/>
              </a:rPr>
              <a:t>w_r = np.flip(w)</a:t>
            </a:r>
          </a:p>
          <a:p>
            <a:r>
              <a:rPr lang="pl-PL" altLang="ko-KR" sz="1400">
                <a:solidFill>
                  <a:schemeClr val="tx1"/>
                </a:solidFill>
                <a:latin typeface="Consolas" panose="020B0609020204030204" pitchFamily="49" charset="0"/>
              </a:rPr>
              <a:t>print(w_r)</a:t>
            </a:r>
            <a:endParaRPr lang="en-US" altLang="ko-KR" sz="1400">
              <a:solidFill>
                <a:schemeClr val="tx1"/>
              </a:solidFill>
              <a:latin typeface="Consolas" panose="020B0609020204030204" pitchFamily="49" charset="0"/>
            </a:endParaRPr>
          </a:p>
        </p:txBody>
      </p:sp>
      <p:sp>
        <p:nvSpPr>
          <p:cNvPr id="60" name="TextBox 59">
            <a:extLst>
              <a:ext uri="{FF2B5EF4-FFF2-40B4-BE49-F238E27FC236}">
                <a16:creationId xmlns:a16="http://schemas.microsoft.com/office/drawing/2014/main" id="{66D50F91-EA20-49A2-9305-AE697267B557}"/>
              </a:ext>
            </a:extLst>
          </p:cNvPr>
          <p:cNvSpPr txBox="1"/>
          <p:nvPr/>
        </p:nvSpPr>
        <p:spPr>
          <a:xfrm>
            <a:off x="755423" y="3531663"/>
            <a:ext cx="753732"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[3 5 1 2]</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66" name="TextBox 65">
            <a:extLst>
              <a:ext uri="{FF2B5EF4-FFF2-40B4-BE49-F238E27FC236}">
                <a16:creationId xmlns:a16="http://schemas.microsoft.com/office/drawing/2014/main" id="{24C15C82-736F-4563-8282-5FAE12E9415C}"/>
              </a:ext>
            </a:extLst>
          </p:cNvPr>
          <p:cNvSpPr txBox="1"/>
          <p:nvPr/>
        </p:nvSpPr>
        <p:spPr>
          <a:xfrm>
            <a:off x="691014" y="3943416"/>
            <a:ext cx="2167581" cy="276999"/>
          </a:xfrm>
          <a:prstGeom prst="rect">
            <a:avLst/>
          </a:prstGeom>
          <a:noFill/>
        </p:spPr>
        <p:txBody>
          <a:bodyPr wrap="none" rtlCol="0">
            <a:spAutoFit/>
          </a:bodyPr>
          <a:lstStyle/>
          <a:p>
            <a:pPr lvl="0">
              <a:defRPr/>
            </a:pPr>
            <a:r>
              <a:rPr lang="ko-KR" altLang="en-US" sz="1200" err="1">
                <a:solidFill>
                  <a:srgbClr val="000000"/>
                </a:solidFill>
                <a:latin typeface="고도 M" panose="02000503000000020004" pitchFamily="2" charset="-127"/>
                <a:ea typeface="고도 M" panose="02000503000000020004" pitchFamily="2" charset="-127"/>
              </a:rPr>
              <a:t>넘파이의</a:t>
            </a:r>
            <a:r>
              <a:rPr lang="ko-KR" altLang="en-US" sz="1200">
                <a:solidFill>
                  <a:srgbClr val="000000"/>
                </a:solidFill>
                <a:latin typeface="고도 M" panose="02000503000000020004" pitchFamily="2" charset="-127"/>
                <a:ea typeface="고도 M" panose="02000503000000020004" pitchFamily="2" charset="-127"/>
              </a:rPr>
              <a:t> 점 곱으로 </a:t>
            </a:r>
            <a:r>
              <a:rPr lang="ko-KR" altLang="en-US" sz="1200" err="1">
                <a:solidFill>
                  <a:srgbClr val="000000"/>
                </a:solidFill>
                <a:latin typeface="고도 M" panose="02000503000000020004" pitchFamily="2" charset="-127"/>
                <a:ea typeface="고도 M" panose="02000503000000020004" pitchFamily="2" charset="-127"/>
              </a:rPr>
              <a:t>합성곱</a:t>
            </a:r>
            <a:r>
              <a:rPr lang="ko-KR" altLang="en-US" sz="1200">
                <a:solidFill>
                  <a:srgbClr val="000000"/>
                </a:solidFill>
                <a:latin typeface="고도 M" panose="02000503000000020004" pitchFamily="2" charset="-127"/>
                <a:ea typeface="고도 M" panose="02000503000000020004" pitchFamily="2" charset="-127"/>
              </a:rPr>
              <a:t> 연산</a:t>
            </a:r>
          </a:p>
        </p:txBody>
      </p:sp>
      <p:sp>
        <p:nvSpPr>
          <p:cNvPr id="68" name="직사각형 67">
            <a:extLst>
              <a:ext uri="{FF2B5EF4-FFF2-40B4-BE49-F238E27FC236}">
                <a16:creationId xmlns:a16="http://schemas.microsoft.com/office/drawing/2014/main" id="{B1DA3934-B4A4-4527-8893-0367951DDE69}"/>
              </a:ext>
            </a:extLst>
          </p:cNvPr>
          <p:cNvSpPr/>
          <p:nvPr/>
        </p:nvSpPr>
        <p:spPr>
          <a:xfrm>
            <a:off x="755423" y="4224299"/>
            <a:ext cx="8756439" cy="523220"/>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for </a:t>
            </a:r>
            <a:r>
              <a:rPr lang="en-US" altLang="ko-KR" sz="1400" err="1">
                <a:solidFill>
                  <a:schemeClr val="tx1"/>
                </a:solidFill>
                <a:latin typeface="Consolas" panose="020B0609020204030204" pitchFamily="49" charset="0"/>
              </a:rPr>
              <a:t>i</a:t>
            </a:r>
            <a:r>
              <a:rPr lang="en-US" altLang="ko-KR" sz="1400">
                <a:solidFill>
                  <a:schemeClr val="tx1"/>
                </a:solidFill>
                <a:latin typeface="Consolas" panose="020B0609020204030204" pitchFamily="49" charset="0"/>
              </a:rPr>
              <a:t> in range(6):</a:t>
            </a:r>
          </a:p>
          <a:p>
            <a:r>
              <a:rPr lang="en-US" altLang="ko-KR" sz="1400">
                <a:solidFill>
                  <a:schemeClr val="tx1"/>
                </a:solidFill>
                <a:latin typeface="Consolas" panose="020B0609020204030204" pitchFamily="49" charset="0"/>
              </a:rPr>
              <a:t>    print(np.dot(x[i:i+4], </a:t>
            </a:r>
            <a:r>
              <a:rPr lang="en-US" altLang="ko-KR" sz="1400" err="1">
                <a:solidFill>
                  <a:schemeClr val="tx1"/>
                </a:solidFill>
                <a:latin typeface="Consolas" panose="020B0609020204030204" pitchFamily="49" charset="0"/>
              </a:rPr>
              <a:t>w_r.reshape</a:t>
            </a:r>
            <a:r>
              <a:rPr lang="en-US" altLang="ko-KR" sz="1400">
                <a:solidFill>
                  <a:schemeClr val="tx1"/>
                </a:solidFill>
                <a:latin typeface="Consolas" panose="020B0609020204030204" pitchFamily="49" charset="0"/>
              </a:rPr>
              <a:t>(-1,1)))</a:t>
            </a:r>
          </a:p>
        </p:txBody>
      </p:sp>
      <p:sp>
        <p:nvSpPr>
          <p:cNvPr id="69" name="TextBox 68">
            <a:extLst>
              <a:ext uri="{FF2B5EF4-FFF2-40B4-BE49-F238E27FC236}">
                <a16:creationId xmlns:a16="http://schemas.microsoft.com/office/drawing/2014/main" id="{FCA1B76B-F780-4B90-A4F4-4393E7A7A972}"/>
              </a:ext>
            </a:extLst>
          </p:cNvPr>
          <p:cNvSpPr txBox="1"/>
          <p:nvPr/>
        </p:nvSpPr>
        <p:spPr>
          <a:xfrm>
            <a:off x="755423" y="4751403"/>
            <a:ext cx="460382" cy="120032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[63]</a:t>
            </a:r>
          </a:p>
          <a:p>
            <a:pPr lvl="0">
              <a:defRPr/>
            </a:pPr>
            <a:r>
              <a:rPr lang="en-US" altLang="ko-KR" sz="1200">
                <a:solidFill>
                  <a:srgbClr val="000000"/>
                </a:solidFill>
                <a:latin typeface="고도 M" panose="02000503000000020004" pitchFamily="2" charset="-127"/>
                <a:ea typeface="고도 M" panose="02000503000000020004" pitchFamily="2" charset="-127"/>
              </a:rPr>
              <a:t>[48]</a:t>
            </a:r>
          </a:p>
          <a:p>
            <a:pPr lvl="0">
              <a:defRPr/>
            </a:pPr>
            <a:r>
              <a:rPr lang="en-US" altLang="ko-KR" sz="1200">
                <a:solidFill>
                  <a:srgbClr val="000000"/>
                </a:solidFill>
                <a:latin typeface="고도 M" panose="02000503000000020004" pitchFamily="2" charset="-127"/>
                <a:ea typeface="고도 M" panose="02000503000000020004" pitchFamily="2" charset="-127"/>
              </a:rPr>
              <a:t>[49]</a:t>
            </a:r>
          </a:p>
          <a:p>
            <a:pPr lvl="0">
              <a:defRPr/>
            </a:pPr>
            <a:r>
              <a:rPr lang="en-US" altLang="ko-KR" sz="1200">
                <a:solidFill>
                  <a:srgbClr val="000000"/>
                </a:solidFill>
                <a:latin typeface="고도 M" panose="02000503000000020004" pitchFamily="2" charset="-127"/>
                <a:ea typeface="고도 M" panose="02000503000000020004" pitchFamily="2" charset="-127"/>
              </a:rPr>
              <a:t>[28]</a:t>
            </a:r>
          </a:p>
          <a:p>
            <a:pPr lvl="0">
              <a:defRPr/>
            </a:pPr>
            <a:r>
              <a:rPr lang="en-US" altLang="ko-KR" sz="1200">
                <a:solidFill>
                  <a:srgbClr val="000000"/>
                </a:solidFill>
                <a:latin typeface="고도 M" panose="02000503000000020004" pitchFamily="2" charset="-127"/>
                <a:ea typeface="고도 M" panose="02000503000000020004" pitchFamily="2" charset="-127"/>
              </a:rPr>
              <a:t>[21]</a:t>
            </a:r>
          </a:p>
          <a:p>
            <a:pPr lvl="0">
              <a:defRPr/>
            </a:pPr>
            <a:r>
              <a:rPr lang="en-US" altLang="ko-KR" sz="1200">
                <a:solidFill>
                  <a:srgbClr val="000000"/>
                </a:solidFill>
                <a:latin typeface="고도 M" panose="02000503000000020004" pitchFamily="2" charset="-127"/>
                <a:ea typeface="고도 M" panose="02000503000000020004" pitchFamily="2" charset="-127"/>
              </a:rPr>
              <a:t>[20]</a:t>
            </a:r>
            <a:endParaRPr lang="ko-KR" altLang="en-US" sz="1200">
              <a:solidFill>
                <a:srgbClr val="000000"/>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3DADEEC0-55A6-4A49-9E00-57033FDFCCF9}"/>
                  </a:ext>
                </a:extLst>
              </p:cNvPr>
              <p:cNvSpPr txBox="1"/>
              <p:nvPr/>
            </p:nvSpPr>
            <p:spPr>
              <a:xfrm>
                <a:off x="3545893" y="4965084"/>
                <a:ext cx="2401362" cy="1372940"/>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d>
                        <m:dPr>
                          <m:begChr m:val="["/>
                          <m:endChr m:val="]"/>
                          <m:ctrlPr>
                            <a:rPr lang="en-US" altLang="ko-KR" i="1" smtClean="0">
                              <a:solidFill>
                                <a:schemeClr val="tx1"/>
                              </a:solidFill>
                              <a:latin typeface="Cambria Math" panose="02040503050406030204" pitchFamily="18" charset="0"/>
                            </a:rPr>
                          </m:ctrlPr>
                        </m:dPr>
                        <m:e>
                          <m:eqArr>
                            <m:eqArrPr>
                              <m:ctrlPr>
                                <a:rPr lang="en-US" altLang="ko-KR" i="1" smtClean="0">
                                  <a:solidFill>
                                    <a:schemeClr val="tx1"/>
                                  </a:solidFill>
                                  <a:latin typeface="Cambria Math" panose="02040503050406030204" pitchFamily="18" charset="0"/>
                                </a:rPr>
                              </m:ctrlPr>
                            </m:eqArrPr>
                            <m:e>
                              <m:m>
                                <m:mPr>
                                  <m:mcs>
                                    <m:mc>
                                      <m:mcPr>
                                        <m:count m:val="2"/>
                                        <m:mcJc m:val="center"/>
                                      </m:mcPr>
                                    </m:mc>
                                  </m:mcs>
                                  <m:ctrlPr>
                                    <a:rPr lang="en-US" altLang="ko-KR" i="1" smtClean="0">
                                      <a:solidFill>
                                        <a:schemeClr val="tx1"/>
                                      </a:solidFill>
                                      <a:latin typeface="Cambria Math" panose="02040503050406030204" pitchFamily="18" charset="0"/>
                                    </a:rPr>
                                  </m:ctrlPr>
                                </m:mPr>
                                <m:mr>
                                  <m:e>
                                    <m:eqArr>
                                      <m:eqArrPr>
                                        <m:ctrlPr>
                                          <a:rPr lang="en-US" altLang="ko-KR" i="1" smtClean="0">
                                            <a:solidFill>
                                              <a:schemeClr val="tx1"/>
                                            </a:solidFill>
                                            <a:latin typeface="Cambria Math" panose="02040503050406030204" pitchFamily="18" charset="0"/>
                                          </a:rPr>
                                        </m:ctrlPr>
                                      </m:eqArrPr>
                                      <m:e>
                                        <m:m>
                                          <m:mPr>
                                            <m:mcs>
                                              <m:mc>
                                                <m:mcPr>
                                                  <m:count m:val="2"/>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2</m:t>
                                              </m:r>
                                            </m:e>
                                            <m:e>
                                              <m:r>
                                                <a:rPr lang="en-US" altLang="ko-KR" i="1">
                                                  <a:solidFill>
                                                    <a:schemeClr val="tx1"/>
                                                  </a:solidFill>
                                                  <a:latin typeface="Cambria Math" panose="02040503050406030204" pitchFamily="18" charset="0"/>
                                                </a:rPr>
                                                <m:t>8</m:t>
                                              </m:r>
                                            </m:e>
                                          </m:mr>
                                        </m:m>
                                      </m:e>
                                      <m:e>
                                        <m:m>
                                          <m:mPr>
                                            <m:mcs>
                                              <m:mc>
                                                <m:mcPr>
                                                  <m:count m:val="2"/>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8</m:t>
                                              </m:r>
                                            </m:e>
                                            <m:e>
                                              <m:r>
                                                <a:rPr lang="en-US" altLang="ko-KR" i="1">
                                                  <a:solidFill>
                                                    <a:schemeClr val="tx1"/>
                                                  </a:solidFill>
                                                  <a:latin typeface="Cambria Math" panose="02040503050406030204" pitchFamily="18" charset="0"/>
                                                </a:rPr>
                                                <m:t>3</m:t>
                                              </m:r>
                                            </m:e>
                                          </m:mr>
                                        </m:m>
                                      </m:e>
                                    </m:eqArr>
                                  </m:e>
                                  <m:e>
                                    <m:m>
                                      <m:mPr>
                                        <m:mcs>
                                          <m:mc>
                                            <m:mcPr>
                                              <m:count m:val="2"/>
                                              <m:mcJc m:val="center"/>
                                            </m:mcPr>
                                          </m:mc>
                                        </m:mcs>
                                        <m:ctrlPr>
                                          <a:rPr lang="en-US" altLang="ko-KR" i="1" smtClean="0">
                                            <a:solidFill>
                                              <a:schemeClr val="tx1"/>
                                            </a:solidFill>
                                            <a:latin typeface="Cambria Math" panose="02040503050406030204" pitchFamily="18" charset="0"/>
                                          </a:rPr>
                                        </m:ctrlPr>
                                      </m:mPr>
                                      <m:mr>
                                        <m:e>
                                          <m:eqArr>
                                            <m:eqArrPr>
                                              <m:ctrlPr>
                                                <a:rPr lang="en-US" altLang="ko-KR" i="1">
                                                  <a:solidFill>
                                                    <a:schemeClr val="tx1"/>
                                                  </a:solidFill>
                                                  <a:latin typeface="Cambria Math" panose="02040503050406030204" pitchFamily="18" charset="0"/>
                                                </a:rPr>
                                              </m:ctrlPr>
                                            </m:eqArrPr>
                                            <m:e>
                                              <m:r>
                                                <m:rPr>
                                                  <m:brk m:alnAt="7"/>
                                                </m:rPr>
                                                <a:rPr lang="en-US" altLang="ko-KR" i="1">
                                                  <a:solidFill>
                                                    <a:schemeClr val="tx1"/>
                                                  </a:solidFill>
                                                  <a:latin typeface="Cambria Math" panose="02040503050406030204" pitchFamily="18" charset="0"/>
                                                </a:rPr>
                                                <m:t>3</m:t>
                                              </m:r>
                                            </m:e>
                                            <m:e>
                                              <m:r>
                                                <a:rPr lang="en-US" altLang="ko-KR" i="1" smtClean="0">
                                                  <a:solidFill>
                                                    <a:schemeClr val="tx1"/>
                                                  </a:solidFill>
                                                  <a:latin typeface="Cambria Math" panose="02040503050406030204" pitchFamily="18" charset="0"/>
                                                </a:rPr>
                                                <m:t>7</m:t>
                                              </m:r>
                                            </m:e>
                                          </m:eqArr>
                                        </m:e>
                                        <m:e>
                                          <m:eqArr>
                                            <m:eqArrPr>
                                              <m:ctrlPr>
                                                <a:rPr lang="en-US" altLang="ko-KR" i="1">
                                                  <a:solidFill>
                                                    <a:schemeClr val="tx1"/>
                                                  </a:solidFill>
                                                  <a:latin typeface="Cambria Math" panose="02040503050406030204" pitchFamily="18" charset="0"/>
                                                </a:rPr>
                                              </m:ctrlPr>
                                            </m:eqArrPr>
                                            <m:e>
                                              <m:r>
                                                <a:rPr lang="en-US" altLang="ko-KR" i="1">
                                                  <a:solidFill>
                                                    <a:schemeClr val="tx1"/>
                                                  </a:solidFill>
                                                  <a:latin typeface="Cambria Math" panose="02040503050406030204" pitchFamily="18" charset="0"/>
                                                </a:rPr>
                                                <m:t>7</m:t>
                                              </m:r>
                                            </m:e>
                                            <m:e>
                                              <m:r>
                                                <a:rPr lang="en-US" altLang="ko-KR" i="1" smtClean="0">
                                                  <a:solidFill>
                                                    <a:schemeClr val="tx1"/>
                                                  </a:solidFill>
                                                  <a:latin typeface="Cambria Math" panose="02040503050406030204" pitchFamily="18" charset="0"/>
                                                </a:rPr>
                                                <m:t>1</m:t>
                                              </m:r>
                                            </m:e>
                                          </m:eqArr>
                                        </m:e>
                                      </m:mr>
                                    </m:m>
                                  </m:e>
                                </m:mr>
                              </m:m>
                            </m:e>
                            <m:e>
                              <m:m>
                                <m:mPr>
                                  <m:mcs>
                                    <m:mc>
                                      <m:mcPr>
                                        <m:count m:val="2"/>
                                        <m:mcJc m:val="center"/>
                                      </m:mcPr>
                                    </m:mc>
                                  </m:mcs>
                                  <m:ctrlPr>
                                    <a:rPr lang="en-US" altLang="ko-KR" i="1" smtClean="0">
                                      <a:solidFill>
                                        <a:schemeClr val="tx1"/>
                                      </a:solidFill>
                                      <a:latin typeface="Cambria Math" panose="02040503050406030204" pitchFamily="18" charset="0"/>
                                    </a:rPr>
                                  </m:ctrlPr>
                                </m:mPr>
                                <m:mr>
                                  <m:e>
                                    <m:m>
                                      <m:mPr>
                                        <m:mcs>
                                          <m:mc>
                                            <m:mcPr>
                                              <m:count m:val="2"/>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3</m:t>
                                          </m:r>
                                        </m:e>
                                        <m:e>
                                          <m:r>
                                            <a:rPr lang="en-US" altLang="ko-KR" i="1">
                                              <a:solidFill>
                                                <a:schemeClr val="tx1"/>
                                              </a:solidFill>
                                              <a:latin typeface="Cambria Math" panose="02040503050406030204" pitchFamily="18" charset="0"/>
                                            </a:rPr>
                                            <m:t>7</m:t>
                                          </m:r>
                                        </m:e>
                                      </m:mr>
                                    </m:m>
                                  </m:e>
                                  <m:e>
                                    <m:m>
                                      <m:mPr>
                                        <m:mcs>
                                          <m:mc>
                                            <m:mcPr>
                                              <m:count m:val="2"/>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1</m:t>
                                          </m:r>
                                        </m:e>
                                        <m:e>
                                          <m:r>
                                            <a:rPr lang="en-US" altLang="ko-KR" i="1">
                                              <a:solidFill>
                                                <a:schemeClr val="tx1"/>
                                              </a:solidFill>
                                              <a:latin typeface="Cambria Math" panose="02040503050406030204" pitchFamily="18" charset="0"/>
                                            </a:rPr>
                                            <m:t>2</m:t>
                                          </m:r>
                                        </m:e>
                                      </m:mr>
                                    </m:m>
                                  </m:e>
                                </m:mr>
                              </m:m>
                            </m:e>
                            <m:e>
                              <m:m>
                                <m:mPr>
                                  <m:mcs>
                                    <m:mc>
                                      <m:mcPr>
                                        <m:count m:val="2"/>
                                        <m:mcJc m:val="center"/>
                                      </m:mcPr>
                                    </m:mc>
                                  </m:mcs>
                                  <m:ctrlPr>
                                    <a:rPr lang="en-US" altLang="ko-KR" i="1" smtClean="0">
                                      <a:solidFill>
                                        <a:schemeClr val="tx1"/>
                                      </a:solidFill>
                                      <a:latin typeface="Cambria Math" panose="02040503050406030204" pitchFamily="18" charset="0"/>
                                    </a:rPr>
                                  </m:ctrlPr>
                                </m:mPr>
                                <m:mr>
                                  <m:e>
                                    <m:m>
                                      <m:mPr>
                                        <m:mcs>
                                          <m:mc>
                                            <m:mcPr>
                                              <m:count m:val="2"/>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7</m:t>
                                          </m:r>
                                        </m:e>
                                        <m:e>
                                          <m:r>
                                            <a:rPr lang="en-US" altLang="ko-KR" i="1">
                                              <a:solidFill>
                                                <a:schemeClr val="tx1"/>
                                              </a:solidFill>
                                              <a:latin typeface="Cambria Math" panose="02040503050406030204" pitchFamily="18" charset="0"/>
                                            </a:rPr>
                                            <m:t>1</m:t>
                                          </m:r>
                                        </m:e>
                                      </m:mr>
                                    </m:m>
                                  </m:e>
                                  <m:e>
                                    <m:m>
                                      <m:mPr>
                                        <m:mcs>
                                          <m:mc>
                                            <m:mcPr>
                                              <m:count m:val="2"/>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2</m:t>
                                          </m:r>
                                        </m:e>
                                        <m:e>
                                          <m:r>
                                            <a:rPr lang="en-US" altLang="ko-KR" i="1">
                                              <a:solidFill>
                                                <a:schemeClr val="tx1"/>
                                              </a:solidFill>
                                              <a:latin typeface="Cambria Math" panose="02040503050406030204" pitchFamily="18" charset="0"/>
                                            </a:rPr>
                                            <m:t>0</m:t>
                                          </m:r>
                                        </m:e>
                                      </m:mr>
                                    </m:m>
                                  </m:e>
                                </m:mr>
                              </m:m>
                            </m:e>
                            <m:e>
                              <m:m>
                                <m:mPr>
                                  <m:mcs>
                                    <m:mc>
                                      <m:mcPr>
                                        <m:count m:val="2"/>
                                        <m:mcJc m:val="center"/>
                                      </m:mcPr>
                                    </m:mc>
                                  </m:mcs>
                                  <m:ctrlPr>
                                    <a:rPr lang="en-US" altLang="ko-KR" i="1" smtClean="0">
                                      <a:solidFill>
                                        <a:schemeClr val="tx1"/>
                                      </a:solidFill>
                                      <a:latin typeface="Cambria Math" panose="02040503050406030204" pitchFamily="18" charset="0"/>
                                    </a:rPr>
                                  </m:ctrlPr>
                                </m:mPr>
                                <m:mr>
                                  <m:e>
                                    <m:m>
                                      <m:mPr>
                                        <m:mcs>
                                          <m:mc>
                                            <m:mcPr>
                                              <m:count m:val="2"/>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1</m:t>
                                          </m:r>
                                        </m:e>
                                        <m:e>
                                          <m:r>
                                            <a:rPr lang="en-US" altLang="ko-KR" i="1">
                                              <a:solidFill>
                                                <a:schemeClr val="tx1"/>
                                              </a:solidFill>
                                              <a:latin typeface="Cambria Math" panose="02040503050406030204" pitchFamily="18" charset="0"/>
                                            </a:rPr>
                                            <m:t>2</m:t>
                                          </m:r>
                                        </m:e>
                                      </m:mr>
                                    </m:m>
                                  </m:e>
                                  <m:e>
                                    <m:m>
                                      <m:mPr>
                                        <m:mcs>
                                          <m:mc>
                                            <m:mcPr>
                                              <m:count m:val="2"/>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0</m:t>
                                          </m:r>
                                        </m:e>
                                        <m:e>
                                          <m:r>
                                            <a:rPr lang="en-US" altLang="ko-KR" i="1">
                                              <a:solidFill>
                                                <a:schemeClr val="tx1"/>
                                              </a:solidFill>
                                              <a:latin typeface="Cambria Math" panose="02040503050406030204" pitchFamily="18" charset="0"/>
                                            </a:rPr>
                                            <m:t>4</m:t>
                                          </m:r>
                                        </m:e>
                                      </m:mr>
                                    </m:m>
                                  </m:e>
                                </m:mr>
                              </m:m>
                            </m:e>
                            <m:e>
                              <m:m>
                                <m:mPr>
                                  <m:mcs>
                                    <m:mc>
                                      <m:mcPr>
                                        <m:count m:val="2"/>
                                        <m:mcJc m:val="center"/>
                                      </m:mcPr>
                                    </m:mc>
                                  </m:mcs>
                                  <m:ctrlPr>
                                    <a:rPr lang="en-US" altLang="ko-KR" i="1" smtClean="0">
                                      <a:solidFill>
                                        <a:schemeClr val="tx1"/>
                                      </a:solidFill>
                                      <a:latin typeface="Cambria Math" panose="02040503050406030204" pitchFamily="18" charset="0"/>
                                    </a:rPr>
                                  </m:ctrlPr>
                                </m:mPr>
                                <m:mr>
                                  <m:e>
                                    <m:m>
                                      <m:mPr>
                                        <m:mcs>
                                          <m:mc>
                                            <m:mcPr>
                                              <m:count m:val="2"/>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2</m:t>
                                          </m:r>
                                        </m:e>
                                        <m:e>
                                          <m:r>
                                            <a:rPr lang="en-US" altLang="ko-KR" i="1">
                                              <a:solidFill>
                                                <a:schemeClr val="tx1"/>
                                              </a:solidFill>
                                              <a:latin typeface="Cambria Math" panose="02040503050406030204" pitchFamily="18" charset="0"/>
                                            </a:rPr>
                                            <m:t>0</m:t>
                                          </m:r>
                                        </m:e>
                                      </m:mr>
                                    </m:m>
                                  </m:e>
                                  <m:e>
                                    <m:m>
                                      <m:mPr>
                                        <m:mcs>
                                          <m:mc>
                                            <m:mcPr>
                                              <m:count m:val="2"/>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4</m:t>
                                          </m:r>
                                        </m:e>
                                        <m:e>
                                          <m:r>
                                            <a:rPr lang="en-US" altLang="ko-KR" i="1">
                                              <a:solidFill>
                                                <a:schemeClr val="tx1"/>
                                              </a:solidFill>
                                              <a:latin typeface="Cambria Math" panose="02040503050406030204" pitchFamily="18" charset="0"/>
                                            </a:rPr>
                                            <m:t>5</m:t>
                                          </m:r>
                                        </m:e>
                                      </m:mr>
                                    </m:m>
                                  </m:e>
                                </m:mr>
                              </m:m>
                            </m:e>
                          </m:eqArr>
                        </m:e>
                      </m:d>
                      <m:r>
                        <a:rPr lang="en-US" altLang="ko-KR" i="1" smtClean="0">
                          <a:solidFill>
                            <a:schemeClr val="tx1"/>
                          </a:solidFill>
                          <a:latin typeface="Cambria Math" panose="02040503050406030204" pitchFamily="18" charset="0"/>
                          <a:ea typeface="Cambria Math" panose="02040503050406030204" pitchFamily="18" charset="0"/>
                        </a:rPr>
                        <m:t>∙</m:t>
                      </m:r>
                      <m:d>
                        <m:dPr>
                          <m:begChr m:val="["/>
                          <m:endChr m:val="]"/>
                          <m:ctrlPr>
                            <a:rPr lang="en-US" altLang="ko-KR" i="1" smtClean="0">
                              <a:solidFill>
                                <a:schemeClr val="tx1"/>
                              </a:solidFill>
                              <a:latin typeface="Cambria Math" panose="02040503050406030204" pitchFamily="18" charset="0"/>
                            </a:rPr>
                          </m:ctrlPr>
                        </m:dPr>
                        <m:e>
                          <m:m>
                            <m:mPr>
                              <m:mcs>
                                <m:mc>
                                  <m:mcPr>
                                    <m:count m:val="1"/>
                                    <m:mcJc m:val="center"/>
                                  </m:mcPr>
                                </m:mc>
                              </m:mcs>
                              <m:ctrlPr>
                                <a:rPr lang="en-US" altLang="ko-KR" i="1" smtClean="0">
                                  <a:solidFill>
                                    <a:schemeClr val="tx1"/>
                                  </a:solidFill>
                                  <a:latin typeface="Cambria Math" panose="02040503050406030204" pitchFamily="18" charset="0"/>
                                </a:rPr>
                              </m:ctrlPr>
                            </m:mPr>
                            <m:mr>
                              <m:e>
                                <m:m>
                                  <m:mPr>
                                    <m:mcs>
                                      <m:mc>
                                        <m:mcPr>
                                          <m:count m:val="1"/>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3</m:t>
                                      </m:r>
                                    </m:e>
                                  </m:mr>
                                  <m:mr>
                                    <m:e>
                                      <m:r>
                                        <a:rPr lang="en-US" altLang="ko-KR" i="1">
                                          <a:solidFill>
                                            <a:schemeClr val="tx1"/>
                                          </a:solidFill>
                                          <a:latin typeface="Cambria Math" panose="02040503050406030204" pitchFamily="18" charset="0"/>
                                        </a:rPr>
                                        <m:t>5</m:t>
                                      </m:r>
                                    </m:e>
                                  </m:mr>
                                </m:m>
                              </m:e>
                            </m:mr>
                            <m:mr>
                              <m:e>
                                <m:m>
                                  <m:mPr>
                                    <m:mcs>
                                      <m:mc>
                                        <m:mcPr>
                                          <m:count m:val="1"/>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1</m:t>
                                      </m:r>
                                    </m:e>
                                  </m:mr>
                                  <m:mr>
                                    <m:e>
                                      <m:r>
                                        <a:rPr lang="en-US" altLang="ko-KR" i="1">
                                          <a:solidFill>
                                            <a:schemeClr val="tx1"/>
                                          </a:solidFill>
                                          <a:latin typeface="Cambria Math" panose="02040503050406030204" pitchFamily="18" charset="0"/>
                                        </a:rPr>
                                        <m:t>2</m:t>
                                      </m:r>
                                    </m:e>
                                  </m:mr>
                                </m:m>
                              </m:e>
                            </m:mr>
                          </m:m>
                        </m:e>
                      </m:d>
                      <m:r>
                        <a:rPr lang="en-US" altLang="ko-KR" i="1">
                          <a:solidFill>
                            <a:schemeClr val="tx1"/>
                          </a:solidFill>
                          <a:latin typeface="Cambria Math" panose="02040503050406030204" pitchFamily="18" charset="0"/>
                        </a:rPr>
                        <m:t>=</m:t>
                      </m:r>
                      <m:d>
                        <m:dPr>
                          <m:begChr m:val="["/>
                          <m:endChr m:val="]"/>
                          <m:ctrlPr>
                            <a:rPr lang="en-US" altLang="ko-KR" i="1" smtClean="0">
                              <a:solidFill>
                                <a:schemeClr val="tx1"/>
                              </a:solidFill>
                              <a:latin typeface="Cambria Math" panose="02040503050406030204" pitchFamily="18" charset="0"/>
                            </a:rPr>
                          </m:ctrlPr>
                        </m:dPr>
                        <m:e>
                          <m:eqArr>
                            <m:eqArrPr>
                              <m:ctrlPr>
                                <a:rPr lang="en-US" altLang="ko-KR" i="1">
                                  <a:solidFill>
                                    <a:schemeClr val="tx1"/>
                                  </a:solidFill>
                                  <a:latin typeface="Cambria Math" panose="02040503050406030204" pitchFamily="18" charset="0"/>
                                </a:rPr>
                              </m:ctrlPr>
                            </m:eqArrPr>
                            <m:e>
                              <m:r>
                                <a:rPr lang="en-US" altLang="ko-KR" i="1">
                                  <a:solidFill>
                                    <a:schemeClr val="tx1"/>
                                  </a:solidFill>
                                  <a:latin typeface="Cambria Math" panose="02040503050406030204" pitchFamily="18" charset="0"/>
                                </a:rPr>
                                <m:t>63</m:t>
                              </m:r>
                            </m:e>
                            <m:e>
                              <m:r>
                                <a:rPr lang="en-US" altLang="ko-KR" i="1" smtClean="0">
                                  <a:solidFill>
                                    <a:schemeClr val="tx1"/>
                                  </a:solidFill>
                                  <a:latin typeface="Cambria Math" panose="02040503050406030204" pitchFamily="18" charset="0"/>
                                </a:rPr>
                                <m:t>48</m:t>
                              </m:r>
                            </m:e>
                            <m:e>
                              <m:r>
                                <a:rPr lang="en-US" altLang="ko-KR" i="1" smtClean="0">
                                  <a:solidFill>
                                    <a:schemeClr val="tx1"/>
                                  </a:solidFill>
                                  <a:latin typeface="Cambria Math" panose="02040503050406030204" pitchFamily="18" charset="0"/>
                                </a:rPr>
                                <m:t>49</m:t>
                              </m:r>
                            </m:e>
                            <m:e>
                              <m:r>
                                <a:rPr lang="en-US" altLang="ko-KR" i="1" smtClean="0">
                                  <a:solidFill>
                                    <a:schemeClr val="tx1"/>
                                  </a:solidFill>
                                  <a:latin typeface="Cambria Math" panose="02040503050406030204" pitchFamily="18" charset="0"/>
                                </a:rPr>
                                <m:t>28</m:t>
                              </m:r>
                            </m:e>
                            <m:e>
                              <m:r>
                                <a:rPr lang="en-US" altLang="ko-KR" i="1" smtClean="0">
                                  <a:solidFill>
                                    <a:schemeClr val="tx1"/>
                                  </a:solidFill>
                                  <a:latin typeface="Cambria Math" panose="02040503050406030204" pitchFamily="18" charset="0"/>
                                </a:rPr>
                                <m:t>21</m:t>
                              </m:r>
                            </m:e>
                            <m:e>
                              <m:r>
                                <a:rPr lang="en-US" altLang="ko-KR" i="1" smtClean="0">
                                  <a:solidFill>
                                    <a:schemeClr val="tx1"/>
                                  </a:solidFill>
                                  <a:latin typeface="Cambria Math" panose="02040503050406030204" pitchFamily="18" charset="0"/>
                                </a:rPr>
                                <m:t>20</m:t>
                              </m:r>
                            </m:e>
                          </m:eqArr>
                        </m:e>
                      </m:d>
                    </m:oMath>
                  </m:oMathPara>
                </a14:m>
                <a:endParaRPr lang="ko-KR" altLang="en-US">
                  <a:solidFill>
                    <a:schemeClr val="tx1"/>
                  </a:solidFill>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3DADEEC0-55A6-4A49-9E00-57033FDFCCF9}"/>
                  </a:ext>
                </a:extLst>
              </p:cNvPr>
              <p:cNvSpPr txBox="1">
                <a:spLocks noRot="1" noChangeAspect="1" noMove="1" noResize="1" noEditPoints="1" noAdjustHandles="1" noChangeArrowheads="1" noChangeShapeType="1" noTextEdit="1"/>
              </p:cNvSpPr>
              <p:nvPr/>
            </p:nvSpPr>
            <p:spPr>
              <a:xfrm>
                <a:off x="3545893" y="4965084"/>
                <a:ext cx="2401362" cy="1372940"/>
              </a:xfrm>
              <a:prstGeom prst="rect">
                <a:avLst/>
              </a:prstGeom>
              <a:blipFill>
                <a:blip r:embed="rId3"/>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808959609"/>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80656" y="2525869"/>
            <a:ext cx="3754554" cy="523220"/>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합성곱</a:t>
            </a:r>
            <a:r>
              <a:rPr lang="ko-KR" altLang="en-US" sz="1400">
                <a:solidFill>
                  <a:srgbClr val="000000"/>
                </a:solidFill>
                <a:latin typeface="고도 M" panose="02000503000000020004" pitchFamily="2" charset="-127"/>
                <a:ea typeface="고도 M" panose="02000503000000020004" pitchFamily="2" charset="-127"/>
              </a:rPr>
              <a:t> 신경망은 진짜 </a:t>
            </a:r>
            <a:r>
              <a:rPr lang="ko-KR" altLang="en-US" sz="1400" err="1">
                <a:solidFill>
                  <a:srgbClr val="000000"/>
                </a:solidFill>
                <a:latin typeface="고도 M" panose="02000503000000020004" pitchFamily="2" charset="-127"/>
                <a:ea typeface="고도 M" panose="02000503000000020004" pitchFamily="2" charset="-127"/>
              </a:rPr>
              <a:t>합성곱을</a:t>
            </a:r>
            <a:r>
              <a:rPr lang="ko-KR" altLang="en-US" sz="1400">
                <a:solidFill>
                  <a:srgbClr val="000000"/>
                </a:solidFill>
                <a:latin typeface="고도 M" panose="02000503000000020004" pitchFamily="2" charset="-127"/>
                <a:ea typeface="고도 M" panose="02000503000000020004" pitchFamily="2" charset="-127"/>
              </a:rPr>
              <a:t> 사용하지 않는다</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ko-KR" altLang="en-US" sz="1400" err="1">
                <a:solidFill>
                  <a:srgbClr val="000000"/>
                </a:solidFill>
                <a:latin typeface="고도 M" panose="02000503000000020004" pitchFamily="2" charset="-127"/>
                <a:ea typeface="고도 M" panose="02000503000000020004" pitchFamily="2" charset="-127"/>
              </a:rPr>
              <a:t>합성곱</a:t>
            </a:r>
            <a:r>
              <a:rPr lang="ko-KR" altLang="en-US" sz="1400">
                <a:solidFill>
                  <a:srgbClr val="000000"/>
                </a:solidFill>
                <a:latin typeface="고도 M" panose="02000503000000020004" pitchFamily="2" charset="-127"/>
                <a:ea typeface="고도 M" panose="02000503000000020004" pitchFamily="2" charset="-127"/>
              </a:rPr>
              <a:t> 대신  교차상관을 사용한다</a:t>
            </a:r>
            <a:r>
              <a:rPr lang="en-US" altLang="ko-KR" sz="1400">
                <a:solidFill>
                  <a:srgbClr val="000000"/>
                </a:solidFill>
                <a:latin typeface="고도 M" panose="02000503000000020004" pitchFamily="2" charset="-127"/>
                <a:ea typeface="고도 M" panose="02000503000000020004" pitchFamily="2" charset="-127"/>
              </a:rPr>
              <a:t>.</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58" name="TextBox 57">
            <a:extLst>
              <a:ext uri="{FF2B5EF4-FFF2-40B4-BE49-F238E27FC236}">
                <a16:creationId xmlns:a16="http://schemas.microsoft.com/office/drawing/2014/main" id="{645CD1E6-4CD9-474B-A193-CB50295D9E29}"/>
              </a:ext>
            </a:extLst>
          </p:cNvPr>
          <p:cNvSpPr txBox="1"/>
          <p:nvPr/>
        </p:nvSpPr>
        <p:spPr>
          <a:xfrm>
            <a:off x="580656" y="1057785"/>
            <a:ext cx="1664238"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싸이파이로 </a:t>
            </a:r>
            <a:r>
              <a:rPr lang="ko-KR" altLang="en-US" sz="1200" err="1">
                <a:solidFill>
                  <a:srgbClr val="000000"/>
                </a:solidFill>
                <a:latin typeface="고도 M" panose="02000503000000020004" pitchFamily="2" charset="-127"/>
                <a:ea typeface="고도 M" panose="02000503000000020004" pitchFamily="2" charset="-127"/>
              </a:rPr>
              <a:t>합성곱</a:t>
            </a:r>
            <a:r>
              <a:rPr lang="ko-KR" altLang="en-US" sz="1200">
                <a:solidFill>
                  <a:srgbClr val="000000"/>
                </a:solidFill>
                <a:latin typeface="고도 M" panose="02000503000000020004" pitchFamily="2" charset="-127"/>
                <a:ea typeface="고도 M" panose="02000503000000020004" pitchFamily="2" charset="-127"/>
              </a:rPr>
              <a:t> 수행</a:t>
            </a:r>
          </a:p>
        </p:txBody>
      </p:sp>
      <p:sp>
        <p:nvSpPr>
          <p:cNvPr id="59" name="직사각형 58">
            <a:extLst>
              <a:ext uri="{FF2B5EF4-FFF2-40B4-BE49-F238E27FC236}">
                <a16:creationId xmlns:a16="http://schemas.microsoft.com/office/drawing/2014/main" id="{0290C217-C01A-4FC2-B59B-FD7BD502867A}"/>
              </a:ext>
            </a:extLst>
          </p:cNvPr>
          <p:cNvSpPr/>
          <p:nvPr/>
        </p:nvSpPr>
        <p:spPr>
          <a:xfrm>
            <a:off x="645065" y="1338668"/>
            <a:ext cx="8756439" cy="523220"/>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from </a:t>
            </a:r>
            <a:r>
              <a:rPr lang="en-US" altLang="ko-KR" sz="1400" err="1">
                <a:solidFill>
                  <a:schemeClr val="tx1"/>
                </a:solidFill>
                <a:latin typeface="Consolas" panose="020B0609020204030204" pitchFamily="49" charset="0"/>
              </a:rPr>
              <a:t>scipy.signal</a:t>
            </a:r>
            <a:r>
              <a:rPr lang="en-US" altLang="ko-KR" sz="1400">
                <a:solidFill>
                  <a:schemeClr val="tx1"/>
                </a:solidFill>
                <a:latin typeface="Consolas" panose="020B0609020204030204" pitchFamily="49" charset="0"/>
              </a:rPr>
              <a:t> import convolve</a:t>
            </a:r>
          </a:p>
          <a:p>
            <a:r>
              <a:rPr lang="en-US" altLang="ko-KR" sz="1400">
                <a:solidFill>
                  <a:schemeClr val="tx1"/>
                </a:solidFill>
                <a:latin typeface="Consolas" panose="020B0609020204030204" pitchFamily="49" charset="0"/>
              </a:rPr>
              <a:t>convolve(x, w, mode='valid')</a:t>
            </a:r>
          </a:p>
        </p:txBody>
      </p:sp>
      <p:sp>
        <p:nvSpPr>
          <p:cNvPr id="60" name="TextBox 59">
            <a:extLst>
              <a:ext uri="{FF2B5EF4-FFF2-40B4-BE49-F238E27FC236}">
                <a16:creationId xmlns:a16="http://schemas.microsoft.com/office/drawing/2014/main" id="{66D50F91-EA20-49A2-9305-AE697267B557}"/>
              </a:ext>
            </a:extLst>
          </p:cNvPr>
          <p:cNvSpPr txBox="1"/>
          <p:nvPr/>
        </p:nvSpPr>
        <p:spPr>
          <a:xfrm>
            <a:off x="728581" y="1933562"/>
            <a:ext cx="2231958"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array([63, 48, 49, 28, 21, 20])</a:t>
            </a:r>
            <a:endParaRPr lang="ko-KR" altLang="en-US" sz="1200">
              <a:solidFill>
                <a:srgbClr val="000000"/>
              </a:solidFill>
              <a:latin typeface="고도 M" panose="02000503000000020004" pitchFamily="2" charset="-127"/>
              <a:ea typeface="고도 M" panose="02000503000000020004" pitchFamily="2" charset="-127"/>
            </a:endParaRPr>
          </a:p>
        </p:txBody>
      </p:sp>
      <p:grpSp>
        <p:nvGrpSpPr>
          <p:cNvPr id="4" name="그룹 3">
            <a:extLst>
              <a:ext uri="{FF2B5EF4-FFF2-40B4-BE49-F238E27FC236}">
                <a16:creationId xmlns:a16="http://schemas.microsoft.com/office/drawing/2014/main" id="{08F17AB4-45DF-4FEC-AB31-955C7D17F07D}"/>
              </a:ext>
            </a:extLst>
          </p:cNvPr>
          <p:cNvGrpSpPr/>
          <p:nvPr/>
        </p:nvGrpSpPr>
        <p:grpSpPr>
          <a:xfrm>
            <a:off x="804595" y="3808912"/>
            <a:ext cx="3402420" cy="2519272"/>
            <a:chOff x="991072" y="1602877"/>
            <a:chExt cx="4516648" cy="3344285"/>
          </a:xfrm>
        </p:grpSpPr>
        <p:sp>
          <p:nvSpPr>
            <p:cNvPr id="14" name="직사각형 13">
              <a:extLst>
                <a:ext uri="{FF2B5EF4-FFF2-40B4-BE49-F238E27FC236}">
                  <a16:creationId xmlns:a16="http://schemas.microsoft.com/office/drawing/2014/main" id="{73A67977-6120-4C32-93BE-4729A5AED2A9}"/>
                </a:ext>
              </a:extLst>
            </p:cNvPr>
            <p:cNvSpPr/>
            <p:nvPr/>
          </p:nvSpPr>
          <p:spPr>
            <a:xfrm>
              <a:off x="1370253"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38ED2689-BCE1-4186-B3AA-E6B0C2FF63B6}"/>
                </a:ext>
              </a:extLst>
            </p:cNvPr>
            <p:cNvSpPr/>
            <p:nvPr/>
          </p:nvSpPr>
          <p:spPr>
            <a:xfrm>
              <a:off x="1727605"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AD73AC09-861F-4309-8E00-CE331C847146}"/>
                </a:ext>
              </a:extLst>
            </p:cNvPr>
            <p:cNvSpPr/>
            <p:nvPr/>
          </p:nvSpPr>
          <p:spPr>
            <a:xfrm>
              <a:off x="2084957"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AC53083A-72DA-4DBA-835A-0F77708E5D4C}"/>
                </a:ext>
              </a:extLst>
            </p:cNvPr>
            <p:cNvSpPr/>
            <p:nvPr/>
          </p:nvSpPr>
          <p:spPr>
            <a:xfrm>
              <a:off x="2442309"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A6CCA985-8DDD-477B-9663-F19CAB664861}"/>
                </a:ext>
              </a:extLst>
            </p:cNvPr>
            <p:cNvSpPr/>
            <p:nvPr/>
          </p:nvSpPr>
          <p:spPr>
            <a:xfrm>
              <a:off x="2799661"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083CD44D-1435-4A99-BB61-1FFDC24C7BA8}"/>
                </a:ext>
              </a:extLst>
            </p:cNvPr>
            <p:cNvSpPr/>
            <p:nvPr/>
          </p:nvSpPr>
          <p:spPr>
            <a:xfrm>
              <a:off x="3157013"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50F8A9E5-2628-4D1B-956D-23F02E7E8A75}"/>
                </a:ext>
              </a:extLst>
            </p:cNvPr>
            <p:cNvSpPr/>
            <p:nvPr/>
          </p:nvSpPr>
          <p:spPr>
            <a:xfrm>
              <a:off x="3514365"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CC16AD7E-B4FD-48FE-A438-00EC468F36BD}"/>
                </a:ext>
              </a:extLst>
            </p:cNvPr>
            <p:cNvSpPr/>
            <p:nvPr/>
          </p:nvSpPr>
          <p:spPr>
            <a:xfrm>
              <a:off x="3871717"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83313662-24A2-40A6-9FA1-AB8E959AA1A0}"/>
                </a:ext>
              </a:extLst>
            </p:cNvPr>
            <p:cNvSpPr/>
            <p:nvPr/>
          </p:nvSpPr>
          <p:spPr>
            <a:xfrm>
              <a:off x="4229069"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8A86AF2E-DBC5-4B02-9535-9CDC1482589F}"/>
                </a:ext>
              </a:extLst>
            </p:cNvPr>
            <p:cNvSpPr/>
            <p:nvPr/>
          </p:nvSpPr>
          <p:spPr>
            <a:xfrm>
              <a:off x="1370253" y="209686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04E290FE-6F89-4CFA-9BE7-D09A8E17E140}"/>
                </a:ext>
              </a:extLst>
            </p:cNvPr>
            <p:cNvSpPr/>
            <p:nvPr/>
          </p:nvSpPr>
          <p:spPr>
            <a:xfrm>
              <a:off x="1727605" y="209686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96BA05A5-1F57-49C1-9496-0A2D6AFC029E}"/>
                </a:ext>
              </a:extLst>
            </p:cNvPr>
            <p:cNvSpPr/>
            <p:nvPr/>
          </p:nvSpPr>
          <p:spPr>
            <a:xfrm>
              <a:off x="2084957" y="209686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70613952-7CB9-4B11-94F2-0944E710130D}"/>
                </a:ext>
              </a:extLst>
            </p:cNvPr>
            <p:cNvSpPr/>
            <p:nvPr/>
          </p:nvSpPr>
          <p:spPr>
            <a:xfrm>
              <a:off x="2442309" y="209686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27" name="TextBox 26">
              <a:extLst>
                <a:ext uri="{FF2B5EF4-FFF2-40B4-BE49-F238E27FC236}">
                  <a16:creationId xmlns:a16="http://schemas.microsoft.com/office/drawing/2014/main" id="{AE2A36C0-C295-4C8F-A876-6609C6093B1F}"/>
                </a:ext>
              </a:extLst>
            </p:cNvPr>
            <p:cNvSpPr txBox="1"/>
            <p:nvPr/>
          </p:nvSpPr>
          <p:spPr>
            <a:xfrm>
              <a:off x="1110263" y="1653940"/>
              <a:ext cx="336644" cy="347282"/>
            </a:xfrm>
            <a:prstGeom prst="rect">
              <a:avLst/>
            </a:prstGeom>
            <a:noFill/>
          </p:spPr>
          <p:txBody>
            <a:bodyPr wrap="none" rtlCol="0">
              <a:spAutoFit/>
            </a:bodyPr>
            <a:lstStyle/>
            <a:p>
              <a:pPr lvl="0">
                <a:defRPr/>
              </a:pPr>
              <a:r>
                <a:rPr lang="en-US" altLang="ko-KR" sz="1100">
                  <a:solidFill>
                    <a:srgbClr val="000000"/>
                  </a:solidFill>
                  <a:latin typeface="Cambria Math" panose="02040503050406030204" pitchFamily="18" charset="0"/>
                  <a:ea typeface="Cambria Math" panose="02040503050406030204" pitchFamily="18" charset="0"/>
                </a:rPr>
                <a:t>x</a:t>
              </a:r>
              <a:endParaRPr lang="ko-KR" altLang="en-US" sz="1100">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99F4C8E5-84EC-4139-A6B8-44A87738BF5E}"/>
                    </a:ext>
                  </a:extLst>
                </p:cNvPr>
                <p:cNvSpPr txBox="1"/>
                <p:nvPr/>
              </p:nvSpPr>
              <p:spPr>
                <a:xfrm>
                  <a:off x="991072" y="2175592"/>
                  <a:ext cx="527137" cy="347282"/>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100" i="1" smtClean="0">
                                <a:solidFill>
                                  <a:srgbClr val="000000"/>
                                </a:solidFill>
                                <a:latin typeface="Cambria Math" panose="02040503050406030204" pitchFamily="18" charset="0"/>
                                <a:ea typeface="고도 M" panose="02000503000000020004" pitchFamily="2" charset="-127"/>
                              </a:rPr>
                            </m:ctrlPr>
                          </m:sSupPr>
                          <m:e>
                            <m:r>
                              <m:rPr>
                                <m:sty m:val="p"/>
                              </m:rPr>
                              <a:rPr lang="en-US" altLang="ko-KR" sz="1100" i="1">
                                <a:solidFill>
                                  <a:srgbClr val="000000"/>
                                </a:solidFill>
                                <a:latin typeface="Cambria Math" panose="02040503050406030204" pitchFamily="18" charset="0"/>
                                <a:ea typeface="고도 M" panose="02000503000000020004" pitchFamily="2" charset="-127"/>
                              </a:rPr>
                              <m:t>w</m:t>
                            </m:r>
                          </m:e>
                          <m:sup>
                            <m:r>
                              <m:rPr>
                                <m:sty m:val="p"/>
                              </m:rPr>
                              <a:rPr lang="en-US" altLang="ko-KR" sz="1100" i="1">
                                <a:solidFill>
                                  <a:srgbClr val="000000"/>
                                </a:solidFill>
                                <a:latin typeface="Cambria Math" panose="02040503050406030204" pitchFamily="18" charset="0"/>
                                <a:ea typeface="고도 M" panose="02000503000000020004" pitchFamily="2" charset="-127"/>
                              </a:rPr>
                              <m:t>r</m:t>
                            </m:r>
                          </m:sup>
                        </m:sSup>
                      </m:oMath>
                    </m:oMathPara>
                  </a14:m>
                  <a:endParaRPr lang="ko-KR" altLang="en-US" sz="1100">
                    <a:solidFill>
                      <a:srgbClr val="000000"/>
                    </a:solidFill>
                    <a:latin typeface="고도 M" panose="02000503000000020004" pitchFamily="2" charset="-127"/>
                    <a:ea typeface="고도 M" panose="02000503000000020004" pitchFamily="2" charset="-127"/>
                  </a:endParaRPr>
                </a:p>
              </p:txBody>
            </p:sp>
          </mc:Choice>
          <mc:Fallback xmlns="">
            <p:sp>
              <p:nvSpPr>
                <p:cNvPr id="28" name="TextBox 27">
                  <a:extLst>
                    <a:ext uri="{FF2B5EF4-FFF2-40B4-BE49-F238E27FC236}">
                      <a16:creationId xmlns:a16="http://schemas.microsoft.com/office/drawing/2014/main" id="{99F4C8E5-84EC-4139-A6B8-44A87738BF5E}"/>
                    </a:ext>
                  </a:extLst>
                </p:cNvPr>
                <p:cNvSpPr txBox="1">
                  <a:spLocks noRot="1" noChangeAspect="1" noMove="1" noResize="1" noEditPoints="1" noAdjustHandles="1" noChangeArrowheads="1" noChangeShapeType="1" noTextEdit="1"/>
                </p:cNvSpPr>
                <p:nvPr/>
              </p:nvSpPr>
              <p:spPr>
                <a:xfrm>
                  <a:off x="991072" y="2175592"/>
                  <a:ext cx="527137" cy="347282"/>
                </a:xfrm>
                <a:prstGeom prst="rect">
                  <a:avLst/>
                </a:prstGeom>
                <a:blipFill>
                  <a:blip r:embed="rId3"/>
                  <a:stretch>
                    <a:fillRect/>
                  </a:stretch>
                </a:blipFill>
              </p:spPr>
              <p:txBody>
                <a:bodyPr/>
                <a:lstStyle/>
                <a:p>
                  <a:r>
                    <a:rPr lang="ko-KR" altLang="en-US">
                      <a:noFill/>
                    </a:rPr>
                    <a:t> </a:t>
                  </a:r>
                </a:p>
              </p:txBody>
            </p:sp>
          </mc:Fallback>
        </mc:AlternateContent>
        <p:sp>
          <p:nvSpPr>
            <p:cNvPr id="29" name="직사각형 28">
              <a:extLst>
                <a:ext uri="{FF2B5EF4-FFF2-40B4-BE49-F238E27FC236}">
                  <a16:creationId xmlns:a16="http://schemas.microsoft.com/office/drawing/2014/main" id="{389527F0-1C49-4364-94C8-98549ED91154}"/>
                </a:ext>
              </a:extLst>
            </p:cNvPr>
            <p:cNvSpPr/>
            <p:nvPr/>
          </p:nvSpPr>
          <p:spPr>
            <a:xfrm>
              <a:off x="1727605" y="2584942"/>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1E21661C-73E1-401B-A217-FB7A66598E55}"/>
                </a:ext>
              </a:extLst>
            </p:cNvPr>
            <p:cNvSpPr/>
            <p:nvPr/>
          </p:nvSpPr>
          <p:spPr>
            <a:xfrm>
              <a:off x="2084957" y="2584942"/>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F5AACBD0-4991-4740-997C-DBAAA2AD5D91}"/>
                </a:ext>
              </a:extLst>
            </p:cNvPr>
            <p:cNvSpPr/>
            <p:nvPr/>
          </p:nvSpPr>
          <p:spPr>
            <a:xfrm>
              <a:off x="2442309" y="2584942"/>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1954908B-E9DC-4311-834C-26DBF305D782}"/>
                </a:ext>
              </a:extLst>
            </p:cNvPr>
            <p:cNvSpPr/>
            <p:nvPr/>
          </p:nvSpPr>
          <p:spPr>
            <a:xfrm>
              <a:off x="2799661" y="2584942"/>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00A0AE1D-FC4B-4E1B-A476-573E554CBF12}"/>
                </a:ext>
              </a:extLst>
            </p:cNvPr>
            <p:cNvSpPr/>
            <p:nvPr/>
          </p:nvSpPr>
          <p:spPr>
            <a:xfrm>
              <a:off x="2084957" y="307302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EA8D6205-57A7-435E-AEDE-B3C5D71DE46A}"/>
                </a:ext>
              </a:extLst>
            </p:cNvPr>
            <p:cNvSpPr/>
            <p:nvPr/>
          </p:nvSpPr>
          <p:spPr>
            <a:xfrm>
              <a:off x="2442309" y="307302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B2E52892-3DB7-424B-9B05-484B468433F8}"/>
                </a:ext>
              </a:extLst>
            </p:cNvPr>
            <p:cNvSpPr/>
            <p:nvPr/>
          </p:nvSpPr>
          <p:spPr>
            <a:xfrm>
              <a:off x="2799661" y="307302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C3AB4164-E9FD-4EA1-812D-CB7D6F827C5F}"/>
                </a:ext>
              </a:extLst>
            </p:cNvPr>
            <p:cNvSpPr/>
            <p:nvPr/>
          </p:nvSpPr>
          <p:spPr>
            <a:xfrm>
              <a:off x="3157013" y="307302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11D56073-B169-4360-8C14-E0838E6014D6}"/>
                </a:ext>
              </a:extLst>
            </p:cNvPr>
            <p:cNvSpPr/>
            <p:nvPr/>
          </p:nvSpPr>
          <p:spPr>
            <a:xfrm>
              <a:off x="2442309" y="3561100"/>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EE9BF4F4-35A9-4845-A3E4-2FF168C27412}"/>
                </a:ext>
              </a:extLst>
            </p:cNvPr>
            <p:cNvSpPr/>
            <p:nvPr/>
          </p:nvSpPr>
          <p:spPr>
            <a:xfrm>
              <a:off x="2799661" y="3561100"/>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61D1DD1E-A3A3-4E6E-9A66-F91B47445B24}"/>
                </a:ext>
              </a:extLst>
            </p:cNvPr>
            <p:cNvSpPr/>
            <p:nvPr/>
          </p:nvSpPr>
          <p:spPr>
            <a:xfrm>
              <a:off x="3157013" y="3561100"/>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D044F094-1E8C-4DE5-94E7-78E952A49155}"/>
                </a:ext>
              </a:extLst>
            </p:cNvPr>
            <p:cNvSpPr/>
            <p:nvPr/>
          </p:nvSpPr>
          <p:spPr>
            <a:xfrm>
              <a:off x="3514365" y="3561100"/>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23B253E2-5614-41C1-A804-34DE55BC8321}"/>
                </a:ext>
              </a:extLst>
            </p:cNvPr>
            <p:cNvSpPr/>
            <p:nvPr/>
          </p:nvSpPr>
          <p:spPr>
            <a:xfrm>
              <a:off x="2799661" y="4049179"/>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7BB4CE7B-3958-4D2B-A61A-114B76A2B777}"/>
                </a:ext>
              </a:extLst>
            </p:cNvPr>
            <p:cNvSpPr/>
            <p:nvPr/>
          </p:nvSpPr>
          <p:spPr>
            <a:xfrm>
              <a:off x="3157013" y="4049179"/>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851864B8-B778-4C22-8928-14F8B2A31D7D}"/>
                </a:ext>
              </a:extLst>
            </p:cNvPr>
            <p:cNvSpPr/>
            <p:nvPr/>
          </p:nvSpPr>
          <p:spPr>
            <a:xfrm>
              <a:off x="3514365" y="4049179"/>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59382DF8-B903-4E76-B9B3-1A253DE57027}"/>
                </a:ext>
              </a:extLst>
            </p:cNvPr>
            <p:cNvSpPr/>
            <p:nvPr/>
          </p:nvSpPr>
          <p:spPr>
            <a:xfrm>
              <a:off x="3871717" y="4049179"/>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F28BAFDF-6075-4ACA-8A0A-987829D0F94D}"/>
                </a:ext>
              </a:extLst>
            </p:cNvPr>
            <p:cNvSpPr/>
            <p:nvPr/>
          </p:nvSpPr>
          <p:spPr>
            <a:xfrm>
              <a:off x="3157013" y="453725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D5E7614D-634F-43C9-9A1B-A6B89833DA7A}"/>
                </a:ext>
              </a:extLst>
            </p:cNvPr>
            <p:cNvSpPr/>
            <p:nvPr/>
          </p:nvSpPr>
          <p:spPr>
            <a:xfrm>
              <a:off x="3514365" y="453725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A6CC17B3-4814-4DFE-A498-13831A91CBE8}"/>
                </a:ext>
              </a:extLst>
            </p:cNvPr>
            <p:cNvSpPr/>
            <p:nvPr/>
          </p:nvSpPr>
          <p:spPr>
            <a:xfrm>
              <a:off x="3871717" y="453725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B1B3F259-3E24-4B54-B04A-004197F2EBDF}"/>
                </a:ext>
              </a:extLst>
            </p:cNvPr>
            <p:cNvSpPr/>
            <p:nvPr/>
          </p:nvSpPr>
          <p:spPr>
            <a:xfrm>
              <a:off x="4229069" y="453725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cxnSp>
          <p:nvCxnSpPr>
            <p:cNvPr id="50" name="직선 연결선 49">
              <a:extLst>
                <a:ext uri="{FF2B5EF4-FFF2-40B4-BE49-F238E27FC236}">
                  <a16:creationId xmlns:a16="http://schemas.microsoft.com/office/drawing/2014/main" id="{8911E4C7-7EBA-4C40-A86D-7B19C4F18619}"/>
                </a:ext>
              </a:extLst>
            </p:cNvPr>
            <p:cNvCxnSpPr/>
            <p:nvPr/>
          </p:nvCxnSpPr>
          <p:spPr>
            <a:xfrm>
              <a:off x="3157013" y="2012781"/>
              <a:ext cx="0" cy="572161"/>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1" name="직선 연결선 50">
              <a:extLst>
                <a:ext uri="{FF2B5EF4-FFF2-40B4-BE49-F238E27FC236}">
                  <a16:creationId xmlns:a16="http://schemas.microsoft.com/office/drawing/2014/main" id="{B5FA92DF-1DF7-4E7C-B071-AFA5C571DD5C}"/>
                </a:ext>
              </a:extLst>
            </p:cNvPr>
            <p:cNvCxnSpPr>
              <a:cxnSpLocks/>
            </p:cNvCxnSpPr>
            <p:nvPr/>
          </p:nvCxnSpPr>
          <p:spPr>
            <a:xfrm>
              <a:off x="3514365" y="2012781"/>
              <a:ext cx="0" cy="106024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2" name="직선 연결선 51">
              <a:extLst>
                <a:ext uri="{FF2B5EF4-FFF2-40B4-BE49-F238E27FC236}">
                  <a16:creationId xmlns:a16="http://schemas.microsoft.com/office/drawing/2014/main" id="{AD6A9628-E5B3-44FA-A73A-E0D0DCCDB5CE}"/>
                </a:ext>
              </a:extLst>
            </p:cNvPr>
            <p:cNvCxnSpPr>
              <a:cxnSpLocks/>
            </p:cNvCxnSpPr>
            <p:nvPr/>
          </p:nvCxnSpPr>
          <p:spPr>
            <a:xfrm>
              <a:off x="3871717" y="2012781"/>
              <a:ext cx="0" cy="1548319"/>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3" name="직선 연결선 52">
              <a:extLst>
                <a:ext uri="{FF2B5EF4-FFF2-40B4-BE49-F238E27FC236}">
                  <a16:creationId xmlns:a16="http://schemas.microsoft.com/office/drawing/2014/main" id="{65C8F104-3A5B-46E6-929B-7A9A7F752E21}"/>
                </a:ext>
              </a:extLst>
            </p:cNvPr>
            <p:cNvCxnSpPr>
              <a:cxnSpLocks/>
            </p:cNvCxnSpPr>
            <p:nvPr/>
          </p:nvCxnSpPr>
          <p:spPr>
            <a:xfrm>
              <a:off x="4229069" y="2012781"/>
              <a:ext cx="0" cy="2036398"/>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4" name="직선 연결선 53">
              <a:extLst>
                <a:ext uri="{FF2B5EF4-FFF2-40B4-BE49-F238E27FC236}">
                  <a16:creationId xmlns:a16="http://schemas.microsoft.com/office/drawing/2014/main" id="{BEB4DD05-2F6A-42C0-A421-6D35E9D382C4}"/>
                </a:ext>
              </a:extLst>
            </p:cNvPr>
            <p:cNvCxnSpPr>
              <a:cxnSpLocks/>
            </p:cNvCxnSpPr>
            <p:nvPr/>
          </p:nvCxnSpPr>
          <p:spPr>
            <a:xfrm>
              <a:off x="4586421" y="2012781"/>
              <a:ext cx="0" cy="2524477"/>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5" name="직선 화살표 연결선 54">
              <a:extLst>
                <a:ext uri="{FF2B5EF4-FFF2-40B4-BE49-F238E27FC236}">
                  <a16:creationId xmlns:a16="http://schemas.microsoft.com/office/drawing/2014/main" id="{FC8679DA-31C4-4921-A989-B11A9AA9BFCC}"/>
                </a:ext>
              </a:extLst>
            </p:cNvPr>
            <p:cNvCxnSpPr>
              <a:cxnSpLocks/>
            </p:cNvCxnSpPr>
            <p:nvPr/>
          </p:nvCxnSpPr>
          <p:spPr>
            <a:xfrm>
              <a:off x="4679190" y="2293556"/>
              <a:ext cx="34475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6" name="직선 화살표 연결선 55">
              <a:extLst>
                <a:ext uri="{FF2B5EF4-FFF2-40B4-BE49-F238E27FC236}">
                  <a16:creationId xmlns:a16="http://schemas.microsoft.com/office/drawing/2014/main" id="{9955E288-C17B-454F-9EAC-BA7C6F0DA049}"/>
                </a:ext>
              </a:extLst>
            </p:cNvPr>
            <p:cNvCxnSpPr>
              <a:cxnSpLocks/>
            </p:cNvCxnSpPr>
            <p:nvPr/>
          </p:nvCxnSpPr>
          <p:spPr>
            <a:xfrm>
              <a:off x="4679194" y="2783287"/>
              <a:ext cx="34475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8497DDAD-D32A-4F04-AF19-F5E0CEA781FA}"/>
                </a:ext>
              </a:extLst>
            </p:cNvPr>
            <p:cNvCxnSpPr>
              <a:cxnSpLocks/>
            </p:cNvCxnSpPr>
            <p:nvPr/>
          </p:nvCxnSpPr>
          <p:spPr>
            <a:xfrm>
              <a:off x="4679193" y="3273018"/>
              <a:ext cx="34475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CA6ADE41-9C96-4F42-B65F-9E35F7FA40FD}"/>
                </a:ext>
              </a:extLst>
            </p:cNvPr>
            <p:cNvCxnSpPr>
              <a:cxnSpLocks/>
            </p:cNvCxnSpPr>
            <p:nvPr/>
          </p:nvCxnSpPr>
          <p:spPr>
            <a:xfrm>
              <a:off x="4679192" y="3762749"/>
              <a:ext cx="34475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6" name="직선 화살표 연결선 65">
              <a:extLst>
                <a:ext uri="{FF2B5EF4-FFF2-40B4-BE49-F238E27FC236}">
                  <a16:creationId xmlns:a16="http://schemas.microsoft.com/office/drawing/2014/main" id="{99B09712-5453-4FB8-8F7F-030739FADD07}"/>
                </a:ext>
              </a:extLst>
            </p:cNvPr>
            <p:cNvCxnSpPr>
              <a:cxnSpLocks/>
            </p:cNvCxnSpPr>
            <p:nvPr/>
          </p:nvCxnSpPr>
          <p:spPr>
            <a:xfrm>
              <a:off x="4679191" y="4252480"/>
              <a:ext cx="34475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7" name="직선 화살표 연결선 66">
              <a:extLst>
                <a:ext uri="{FF2B5EF4-FFF2-40B4-BE49-F238E27FC236}">
                  <a16:creationId xmlns:a16="http://schemas.microsoft.com/office/drawing/2014/main" id="{E722762B-618F-498E-A1D1-D2FF178E4193}"/>
                </a:ext>
              </a:extLst>
            </p:cNvPr>
            <p:cNvCxnSpPr>
              <a:cxnSpLocks/>
            </p:cNvCxnSpPr>
            <p:nvPr/>
          </p:nvCxnSpPr>
          <p:spPr>
            <a:xfrm>
              <a:off x="4679190" y="4742210"/>
              <a:ext cx="34475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A1337F02-CF07-4003-BD25-F4DB576D8921}"/>
                </a:ext>
              </a:extLst>
            </p:cNvPr>
            <p:cNvSpPr txBox="1"/>
            <p:nvPr/>
          </p:nvSpPr>
          <p:spPr>
            <a:xfrm>
              <a:off x="5023942" y="2139668"/>
              <a:ext cx="457936" cy="347282"/>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63</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69" name="TextBox 68">
              <a:extLst>
                <a:ext uri="{FF2B5EF4-FFF2-40B4-BE49-F238E27FC236}">
                  <a16:creationId xmlns:a16="http://schemas.microsoft.com/office/drawing/2014/main" id="{519F5118-74BD-46F7-BFB2-CD1279E46F39}"/>
                </a:ext>
              </a:extLst>
            </p:cNvPr>
            <p:cNvSpPr txBox="1"/>
            <p:nvPr/>
          </p:nvSpPr>
          <p:spPr>
            <a:xfrm>
              <a:off x="5023942" y="2629397"/>
              <a:ext cx="457936" cy="347282"/>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48</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70" name="TextBox 69">
              <a:extLst>
                <a:ext uri="{FF2B5EF4-FFF2-40B4-BE49-F238E27FC236}">
                  <a16:creationId xmlns:a16="http://schemas.microsoft.com/office/drawing/2014/main" id="{1C810257-67D0-489C-9DDA-320F7E624C53}"/>
                </a:ext>
              </a:extLst>
            </p:cNvPr>
            <p:cNvSpPr txBox="1"/>
            <p:nvPr/>
          </p:nvSpPr>
          <p:spPr>
            <a:xfrm>
              <a:off x="5030402" y="3121223"/>
              <a:ext cx="457936" cy="347282"/>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49</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71" name="TextBox 70">
              <a:extLst>
                <a:ext uri="{FF2B5EF4-FFF2-40B4-BE49-F238E27FC236}">
                  <a16:creationId xmlns:a16="http://schemas.microsoft.com/office/drawing/2014/main" id="{7B521066-CF85-48A3-9CC7-CA89AB9DF00E}"/>
                </a:ext>
              </a:extLst>
            </p:cNvPr>
            <p:cNvSpPr txBox="1"/>
            <p:nvPr/>
          </p:nvSpPr>
          <p:spPr>
            <a:xfrm>
              <a:off x="5036863" y="3613049"/>
              <a:ext cx="457936" cy="347282"/>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28</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72" name="TextBox 71">
              <a:extLst>
                <a:ext uri="{FF2B5EF4-FFF2-40B4-BE49-F238E27FC236}">
                  <a16:creationId xmlns:a16="http://schemas.microsoft.com/office/drawing/2014/main" id="{18419F12-9894-4F28-AB9C-29626D62D4F4}"/>
                </a:ext>
              </a:extLst>
            </p:cNvPr>
            <p:cNvSpPr txBox="1"/>
            <p:nvPr/>
          </p:nvSpPr>
          <p:spPr>
            <a:xfrm>
              <a:off x="5043324" y="4104875"/>
              <a:ext cx="432400" cy="347282"/>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21</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73" name="TextBox 72">
              <a:extLst>
                <a:ext uri="{FF2B5EF4-FFF2-40B4-BE49-F238E27FC236}">
                  <a16:creationId xmlns:a16="http://schemas.microsoft.com/office/drawing/2014/main" id="{5930A301-FB83-4FDC-AB9A-7750B598C9C6}"/>
                </a:ext>
              </a:extLst>
            </p:cNvPr>
            <p:cNvSpPr txBox="1"/>
            <p:nvPr/>
          </p:nvSpPr>
          <p:spPr>
            <a:xfrm>
              <a:off x="5049784" y="4596700"/>
              <a:ext cx="457936" cy="347282"/>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20</a:t>
              </a:r>
              <a:endParaRPr lang="ko-KR" altLang="en-US" sz="1100">
                <a:solidFill>
                  <a:srgbClr val="000000"/>
                </a:solidFill>
                <a:latin typeface="고도 M" panose="02000503000000020004" pitchFamily="2" charset="-127"/>
                <a:ea typeface="고도 M" panose="02000503000000020004" pitchFamily="2" charset="-127"/>
              </a:endParaRPr>
            </a:p>
          </p:txBody>
        </p:sp>
      </p:grpSp>
      <p:sp>
        <p:nvSpPr>
          <p:cNvPr id="127" name="TextBox 126">
            <a:extLst>
              <a:ext uri="{FF2B5EF4-FFF2-40B4-BE49-F238E27FC236}">
                <a16:creationId xmlns:a16="http://schemas.microsoft.com/office/drawing/2014/main" id="{8AD27FEF-FF08-4106-80EF-2639D35A4698}"/>
              </a:ext>
            </a:extLst>
          </p:cNvPr>
          <p:cNvSpPr txBox="1"/>
          <p:nvPr/>
        </p:nvSpPr>
        <p:spPr>
          <a:xfrm>
            <a:off x="1769837" y="3405293"/>
            <a:ext cx="1528432" cy="307777"/>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합성곱</a:t>
            </a:r>
            <a:r>
              <a:rPr lang="en-US" altLang="ko-KR" sz="1400">
                <a:solidFill>
                  <a:srgbClr val="000000"/>
                </a:solidFill>
                <a:latin typeface="고도 M" panose="02000503000000020004" pitchFamily="2" charset="-127"/>
                <a:ea typeface="고도 M" panose="02000503000000020004" pitchFamily="2" charset="-127"/>
              </a:rPr>
              <a:t>(convolve)</a:t>
            </a:r>
            <a:endParaRPr lang="ko-KR" altLang="en-US" sz="14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567745204"/>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80656" y="2525869"/>
            <a:ext cx="3754554" cy="523220"/>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합성곱</a:t>
            </a:r>
            <a:r>
              <a:rPr lang="ko-KR" altLang="en-US" sz="1400">
                <a:solidFill>
                  <a:srgbClr val="000000"/>
                </a:solidFill>
                <a:latin typeface="고도 M" panose="02000503000000020004" pitchFamily="2" charset="-127"/>
                <a:ea typeface="고도 M" panose="02000503000000020004" pitchFamily="2" charset="-127"/>
              </a:rPr>
              <a:t> 신경망은 진짜 </a:t>
            </a:r>
            <a:r>
              <a:rPr lang="ko-KR" altLang="en-US" sz="1400" err="1">
                <a:solidFill>
                  <a:srgbClr val="000000"/>
                </a:solidFill>
                <a:latin typeface="고도 M" panose="02000503000000020004" pitchFamily="2" charset="-127"/>
                <a:ea typeface="고도 M" panose="02000503000000020004" pitchFamily="2" charset="-127"/>
              </a:rPr>
              <a:t>합성곱을</a:t>
            </a:r>
            <a:r>
              <a:rPr lang="ko-KR" altLang="en-US" sz="1400">
                <a:solidFill>
                  <a:srgbClr val="000000"/>
                </a:solidFill>
                <a:latin typeface="고도 M" panose="02000503000000020004" pitchFamily="2" charset="-127"/>
                <a:ea typeface="고도 M" panose="02000503000000020004" pitchFamily="2" charset="-127"/>
              </a:rPr>
              <a:t> 사용하지 않는다</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ko-KR" altLang="en-US" sz="1400" err="1">
                <a:solidFill>
                  <a:srgbClr val="000000"/>
                </a:solidFill>
                <a:latin typeface="고도 M" panose="02000503000000020004" pitchFamily="2" charset="-127"/>
                <a:ea typeface="고도 M" panose="02000503000000020004" pitchFamily="2" charset="-127"/>
              </a:rPr>
              <a:t>합성곱</a:t>
            </a:r>
            <a:r>
              <a:rPr lang="ko-KR" altLang="en-US" sz="1400">
                <a:solidFill>
                  <a:srgbClr val="000000"/>
                </a:solidFill>
                <a:latin typeface="고도 M" panose="02000503000000020004" pitchFamily="2" charset="-127"/>
                <a:ea typeface="고도 M" panose="02000503000000020004" pitchFamily="2" charset="-127"/>
              </a:rPr>
              <a:t> 대신  교차상관을 사용한다</a:t>
            </a:r>
            <a:r>
              <a:rPr lang="en-US" altLang="ko-KR" sz="1400">
                <a:solidFill>
                  <a:srgbClr val="000000"/>
                </a:solidFill>
                <a:latin typeface="고도 M" panose="02000503000000020004" pitchFamily="2" charset="-127"/>
                <a:ea typeface="고도 M" panose="02000503000000020004" pitchFamily="2" charset="-127"/>
              </a:rPr>
              <a:t>.</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58" name="TextBox 57">
            <a:extLst>
              <a:ext uri="{FF2B5EF4-FFF2-40B4-BE49-F238E27FC236}">
                <a16:creationId xmlns:a16="http://schemas.microsoft.com/office/drawing/2014/main" id="{645CD1E6-4CD9-474B-A193-CB50295D9E29}"/>
              </a:ext>
            </a:extLst>
          </p:cNvPr>
          <p:cNvSpPr txBox="1"/>
          <p:nvPr/>
        </p:nvSpPr>
        <p:spPr>
          <a:xfrm>
            <a:off x="580656" y="1057785"/>
            <a:ext cx="1808508"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싸이파이로 교차상관 수행</a:t>
            </a:r>
          </a:p>
        </p:txBody>
      </p:sp>
      <p:sp>
        <p:nvSpPr>
          <p:cNvPr id="59" name="직사각형 58">
            <a:extLst>
              <a:ext uri="{FF2B5EF4-FFF2-40B4-BE49-F238E27FC236}">
                <a16:creationId xmlns:a16="http://schemas.microsoft.com/office/drawing/2014/main" id="{0290C217-C01A-4FC2-B59B-FD7BD502867A}"/>
              </a:ext>
            </a:extLst>
          </p:cNvPr>
          <p:cNvSpPr/>
          <p:nvPr/>
        </p:nvSpPr>
        <p:spPr>
          <a:xfrm>
            <a:off x="645065" y="1338668"/>
            <a:ext cx="8756439" cy="523220"/>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from </a:t>
            </a:r>
            <a:r>
              <a:rPr lang="en-US" altLang="ko-KR" sz="1400" err="1">
                <a:solidFill>
                  <a:schemeClr val="tx1"/>
                </a:solidFill>
                <a:latin typeface="Consolas" panose="020B0609020204030204" pitchFamily="49" charset="0"/>
              </a:rPr>
              <a:t>scipy.signal</a:t>
            </a:r>
            <a:r>
              <a:rPr lang="en-US" altLang="ko-KR" sz="1400">
                <a:solidFill>
                  <a:schemeClr val="tx1"/>
                </a:solidFill>
                <a:latin typeface="Consolas" panose="020B0609020204030204" pitchFamily="49" charset="0"/>
              </a:rPr>
              <a:t> import correlate</a:t>
            </a:r>
          </a:p>
          <a:p>
            <a:r>
              <a:rPr lang="fr-FR" altLang="ko-KR" sz="1400">
                <a:solidFill>
                  <a:schemeClr val="tx1"/>
                </a:solidFill>
                <a:latin typeface="Consolas" panose="020B0609020204030204" pitchFamily="49" charset="0"/>
              </a:rPr>
              <a:t>correlate(x, w, mode='valid')</a:t>
            </a:r>
            <a:endParaRPr lang="en-US" altLang="ko-KR" sz="1400">
              <a:solidFill>
                <a:schemeClr val="tx1"/>
              </a:solidFill>
              <a:latin typeface="Consolas" panose="020B0609020204030204" pitchFamily="49" charset="0"/>
            </a:endParaRPr>
          </a:p>
        </p:txBody>
      </p:sp>
      <p:sp>
        <p:nvSpPr>
          <p:cNvPr id="60" name="TextBox 59">
            <a:extLst>
              <a:ext uri="{FF2B5EF4-FFF2-40B4-BE49-F238E27FC236}">
                <a16:creationId xmlns:a16="http://schemas.microsoft.com/office/drawing/2014/main" id="{66D50F91-EA20-49A2-9305-AE697267B557}"/>
              </a:ext>
            </a:extLst>
          </p:cNvPr>
          <p:cNvSpPr txBox="1"/>
          <p:nvPr/>
        </p:nvSpPr>
        <p:spPr>
          <a:xfrm>
            <a:off x="728581" y="1933562"/>
            <a:ext cx="2231958"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array([48, 57, 24, 25, 16, 39])</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14" name="직사각형 13">
            <a:extLst>
              <a:ext uri="{FF2B5EF4-FFF2-40B4-BE49-F238E27FC236}">
                <a16:creationId xmlns:a16="http://schemas.microsoft.com/office/drawing/2014/main" id="{73A67977-6120-4C32-93BE-4729A5AED2A9}"/>
              </a:ext>
            </a:extLst>
          </p:cNvPr>
          <p:cNvSpPr/>
          <p:nvPr/>
        </p:nvSpPr>
        <p:spPr>
          <a:xfrm>
            <a:off x="1090234"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38ED2689-BCE1-4186-B3AA-E6B0C2FF63B6}"/>
              </a:ext>
            </a:extLst>
          </p:cNvPr>
          <p:cNvSpPr/>
          <p:nvPr/>
        </p:nvSpPr>
        <p:spPr>
          <a:xfrm>
            <a:off x="1359430"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AD73AC09-861F-4309-8E00-CE331C847146}"/>
              </a:ext>
            </a:extLst>
          </p:cNvPr>
          <p:cNvSpPr/>
          <p:nvPr/>
        </p:nvSpPr>
        <p:spPr>
          <a:xfrm>
            <a:off x="1628626"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AC53083A-72DA-4DBA-835A-0F77708E5D4C}"/>
              </a:ext>
            </a:extLst>
          </p:cNvPr>
          <p:cNvSpPr/>
          <p:nvPr/>
        </p:nvSpPr>
        <p:spPr>
          <a:xfrm>
            <a:off x="1897821"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A6CCA985-8DDD-477B-9663-F19CAB664861}"/>
              </a:ext>
            </a:extLst>
          </p:cNvPr>
          <p:cNvSpPr/>
          <p:nvPr/>
        </p:nvSpPr>
        <p:spPr>
          <a:xfrm>
            <a:off x="2167017"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083CD44D-1435-4A99-BB61-1FFDC24C7BA8}"/>
              </a:ext>
            </a:extLst>
          </p:cNvPr>
          <p:cNvSpPr/>
          <p:nvPr/>
        </p:nvSpPr>
        <p:spPr>
          <a:xfrm>
            <a:off x="2436212"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50F8A9E5-2628-4D1B-956D-23F02E7E8A75}"/>
              </a:ext>
            </a:extLst>
          </p:cNvPr>
          <p:cNvSpPr/>
          <p:nvPr/>
        </p:nvSpPr>
        <p:spPr>
          <a:xfrm>
            <a:off x="2705408"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CC16AD7E-B4FD-48FE-A438-00EC468F36BD}"/>
              </a:ext>
            </a:extLst>
          </p:cNvPr>
          <p:cNvSpPr/>
          <p:nvPr/>
        </p:nvSpPr>
        <p:spPr>
          <a:xfrm>
            <a:off x="2974603"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83313662-24A2-40A6-9FA1-AB8E959AA1A0}"/>
              </a:ext>
            </a:extLst>
          </p:cNvPr>
          <p:cNvSpPr/>
          <p:nvPr/>
        </p:nvSpPr>
        <p:spPr>
          <a:xfrm>
            <a:off x="3243799"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8A86AF2E-DBC5-4B02-9535-9CDC1482589F}"/>
              </a:ext>
            </a:extLst>
          </p:cNvPr>
          <p:cNvSpPr/>
          <p:nvPr/>
        </p:nvSpPr>
        <p:spPr>
          <a:xfrm>
            <a:off x="1090234" y="4181035"/>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04E290FE-6F89-4CFA-9BE7-D09A8E17E140}"/>
              </a:ext>
            </a:extLst>
          </p:cNvPr>
          <p:cNvSpPr/>
          <p:nvPr/>
        </p:nvSpPr>
        <p:spPr>
          <a:xfrm>
            <a:off x="1359430" y="4181035"/>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96BA05A5-1F57-49C1-9496-0A2D6AFC029E}"/>
              </a:ext>
            </a:extLst>
          </p:cNvPr>
          <p:cNvSpPr/>
          <p:nvPr/>
        </p:nvSpPr>
        <p:spPr>
          <a:xfrm>
            <a:off x="1628626" y="4181035"/>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70613952-7CB9-4B11-94F2-0944E710130D}"/>
              </a:ext>
            </a:extLst>
          </p:cNvPr>
          <p:cNvSpPr/>
          <p:nvPr/>
        </p:nvSpPr>
        <p:spPr>
          <a:xfrm>
            <a:off x="1897821" y="4181035"/>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27" name="TextBox 26">
            <a:extLst>
              <a:ext uri="{FF2B5EF4-FFF2-40B4-BE49-F238E27FC236}">
                <a16:creationId xmlns:a16="http://schemas.microsoft.com/office/drawing/2014/main" id="{AE2A36C0-C295-4C8F-A876-6609C6093B1F}"/>
              </a:ext>
            </a:extLst>
          </p:cNvPr>
          <p:cNvSpPr txBox="1"/>
          <p:nvPr/>
        </p:nvSpPr>
        <p:spPr>
          <a:xfrm>
            <a:off x="894382" y="3847378"/>
            <a:ext cx="253596" cy="261610"/>
          </a:xfrm>
          <a:prstGeom prst="rect">
            <a:avLst/>
          </a:prstGeom>
          <a:noFill/>
        </p:spPr>
        <p:txBody>
          <a:bodyPr wrap="none" rtlCol="0">
            <a:spAutoFit/>
          </a:bodyPr>
          <a:lstStyle/>
          <a:p>
            <a:pPr lvl="0">
              <a:defRPr/>
            </a:pPr>
            <a:r>
              <a:rPr lang="en-US" altLang="ko-KR" sz="1100">
                <a:solidFill>
                  <a:srgbClr val="000000"/>
                </a:solidFill>
                <a:latin typeface="Cambria Math" panose="02040503050406030204" pitchFamily="18" charset="0"/>
                <a:ea typeface="Cambria Math" panose="02040503050406030204" pitchFamily="18" charset="0"/>
              </a:rPr>
              <a:t>x</a:t>
            </a:r>
            <a:endParaRPr lang="ko-KR" altLang="en-US" sz="1100">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99F4C8E5-84EC-4139-A6B8-44A87738BF5E}"/>
                  </a:ext>
                </a:extLst>
              </p:cNvPr>
              <p:cNvSpPr txBox="1"/>
              <p:nvPr/>
            </p:nvSpPr>
            <p:spPr>
              <a:xfrm>
                <a:off x="804595" y="4240342"/>
                <a:ext cx="397096" cy="261610"/>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100" i="1" smtClean="0">
                              <a:solidFill>
                                <a:srgbClr val="000000"/>
                              </a:solidFill>
                              <a:latin typeface="Cambria Math" panose="02040503050406030204" pitchFamily="18" charset="0"/>
                              <a:ea typeface="고도 M" panose="02000503000000020004" pitchFamily="2" charset="-127"/>
                            </a:rPr>
                          </m:ctrlPr>
                        </m:sSupPr>
                        <m:e>
                          <m:r>
                            <m:rPr>
                              <m:sty m:val="p"/>
                            </m:rPr>
                            <a:rPr lang="en-US" altLang="ko-KR" sz="1100" i="1">
                              <a:solidFill>
                                <a:srgbClr val="000000"/>
                              </a:solidFill>
                              <a:latin typeface="Cambria Math" panose="02040503050406030204" pitchFamily="18" charset="0"/>
                              <a:ea typeface="고도 M" panose="02000503000000020004" pitchFamily="2" charset="-127"/>
                            </a:rPr>
                            <m:t>w</m:t>
                          </m:r>
                        </m:e>
                        <m:sup>
                          <m:r>
                            <m:rPr>
                              <m:sty m:val="p"/>
                            </m:rPr>
                            <a:rPr lang="en-US" altLang="ko-KR" sz="1100" i="1">
                              <a:solidFill>
                                <a:srgbClr val="000000"/>
                              </a:solidFill>
                              <a:latin typeface="Cambria Math" panose="02040503050406030204" pitchFamily="18" charset="0"/>
                              <a:ea typeface="고도 M" panose="02000503000000020004" pitchFamily="2" charset="-127"/>
                            </a:rPr>
                            <m:t>r</m:t>
                          </m:r>
                        </m:sup>
                      </m:sSup>
                    </m:oMath>
                  </m:oMathPara>
                </a14:m>
                <a:endParaRPr lang="ko-KR" altLang="en-US" sz="1100">
                  <a:solidFill>
                    <a:srgbClr val="000000"/>
                  </a:solidFill>
                  <a:latin typeface="고도 M" panose="02000503000000020004" pitchFamily="2" charset="-127"/>
                  <a:ea typeface="고도 M" panose="02000503000000020004" pitchFamily="2" charset="-127"/>
                </a:endParaRPr>
              </a:p>
            </p:txBody>
          </p:sp>
        </mc:Choice>
        <mc:Fallback xmlns="">
          <p:sp>
            <p:nvSpPr>
              <p:cNvPr id="28" name="TextBox 27">
                <a:extLst>
                  <a:ext uri="{FF2B5EF4-FFF2-40B4-BE49-F238E27FC236}">
                    <a16:creationId xmlns:a16="http://schemas.microsoft.com/office/drawing/2014/main" id="{99F4C8E5-84EC-4139-A6B8-44A87738BF5E}"/>
                  </a:ext>
                </a:extLst>
              </p:cNvPr>
              <p:cNvSpPr txBox="1">
                <a:spLocks noRot="1" noChangeAspect="1" noMove="1" noResize="1" noEditPoints="1" noAdjustHandles="1" noChangeArrowheads="1" noChangeShapeType="1" noTextEdit="1"/>
              </p:cNvSpPr>
              <p:nvPr/>
            </p:nvSpPr>
            <p:spPr>
              <a:xfrm>
                <a:off x="804595" y="4240342"/>
                <a:ext cx="397096" cy="261610"/>
              </a:xfrm>
              <a:prstGeom prst="rect">
                <a:avLst/>
              </a:prstGeom>
              <a:blipFill>
                <a:blip r:embed="rId3"/>
                <a:stretch>
                  <a:fillRect/>
                </a:stretch>
              </a:blipFill>
            </p:spPr>
            <p:txBody>
              <a:bodyPr/>
              <a:lstStyle/>
              <a:p>
                <a:r>
                  <a:rPr lang="ko-KR" altLang="en-US">
                    <a:noFill/>
                  </a:rPr>
                  <a:t> </a:t>
                </a:r>
              </a:p>
            </p:txBody>
          </p:sp>
        </mc:Fallback>
      </mc:AlternateContent>
      <p:sp>
        <p:nvSpPr>
          <p:cNvPr id="29" name="직사각형 28">
            <a:extLst>
              <a:ext uri="{FF2B5EF4-FFF2-40B4-BE49-F238E27FC236}">
                <a16:creationId xmlns:a16="http://schemas.microsoft.com/office/drawing/2014/main" id="{389527F0-1C49-4364-94C8-98549ED91154}"/>
              </a:ext>
            </a:extLst>
          </p:cNvPr>
          <p:cNvSpPr/>
          <p:nvPr/>
        </p:nvSpPr>
        <p:spPr>
          <a:xfrm>
            <a:off x="1359430" y="4548708"/>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1E21661C-73E1-401B-A217-FB7A66598E55}"/>
              </a:ext>
            </a:extLst>
          </p:cNvPr>
          <p:cNvSpPr/>
          <p:nvPr/>
        </p:nvSpPr>
        <p:spPr>
          <a:xfrm>
            <a:off x="1628626" y="4548708"/>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F5AACBD0-4991-4740-997C-DBAAA2AD5D91}"/>
              </a:ext>
            </a:extLst>
          </p:cNvPr>
          <p:cNvSpPr/>
          <p:nvPr/>
        </p:nvSpPr>
        <p:spPr>
          <a:xfrm>
            <a:off x="1897821" y="4548708"/>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1954908B-E9DC-4311-834C-26DBF305D782}"/>
              </a:ext>
            </a:extLst>
          </p:cNvPr>
          <p:cNvSpPr/>
          <p:nvPr/>
        </p:nvSpPr>
        <p:spPr>
          <a:xfrm>
            <a:off x="2167017" y="4548708"/>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00A0AE1D-FC4B-4E1B-A476-573E554CBF12}"/>
              </a:ext>
            </a:extLst>
          </p:cNvPr>
          <p:cNvSpPr/>
          <p:nvPr/>
        </p:nvSpPr>
        <p:spPr>
          <a:xfrm>
            <a:off x="1628626" y="491638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EA8D6205-57A7-435E-AEDE-B3C5D71DE46A}"/>
              </a:ext>
            </a:extLst>
          </p:cNvPr>
          <p:cNvSpPr/>
          <p:nvPr/>
        </p:nvSpPr>
        <p:spPr>
          <a:xfrm>
            <a:off x="1897821" y="491638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B2E52892-3DB7-424B-9B05-484B468433F8}"/>
              </a:ext>
            </a:extLst>
          </p:cNvPr>
          <p:cNvSpPr/>
          <p:nvPr/>
        </p:nvSpPr>
        <p:spPr>
          <a:xfrm>
            <a:off x="2167017" y="491638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C3AB4164-E9FD-4EA1-812D-CB7D6F827C5F}"/>
              </a:ext>
            </a:extLst>
          </p:cNvPr>
          <p:cNvSpPr/>
          <p:nvPr/>
        </p:nvSpPr>
        <p:spPr>
          <a:xfrm>
            <a:off x="2436212" y="491638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11D56073-B169-4360-8C14-E0838E6014D6}"/>
              </a:ext>
            </a:extLst>
          </p:cNvPr>
          <p:cNvSpPr/>
          <p:nvPr/>
        </p:nvSpPr>
        <p:spPr>
          <a:xfrm>
            <a:off x="1897821" y="5284054"/>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EE9BF4F4-35A9-4845-A3E4-2FF168C27412}"/>
              </a:ext>
            </a:extLst>
          </p:cNvPr>
          <p:cNvSpPr/>
          <p:nvPr/>
        </p:nvSpPr>
        <p:spPr>
          <a:xfrm>
            <a:off x="2167017" y="5284054"/>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61D1DD1E-A3A3-4E6E-9A66-F91B47445B24}"/>
              </a:ext>
            </a:extLst>
          </p:cNvPr>
          <p:cNvSpPr/>
          <p:nvPr/>
        </p:nvSpPr>
        <p:spPr>
          <a:xfrm>
            <a:off x="2436212" y="5284054"/>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D044F094-1E8C-4DE5-94E7-78E952A49155}"/>
              </a:ext>
            </a:extLst>
          </p:cNvPr>
          <p:cNvSpPr/>
          <p:nvPr/>
        </p:nvSpPr>
        <p:spPr>
          <a:xfrm>
            <a:off x="2705408" y="5284054"/>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23B253E2-5614-41C1-A804-34DE55BC8321}"/>
              </a:ext>
            </a:extLst>
          </p:cNvPr>
          <p:cNvSpPr/>
          <p:nvPr/>
        </p:nvSpPr>
        <p:spPr>
          <a:xfrm>
            <a:off x="2167017" y="5651727"/>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7BB4CE7B-3958-4D2B-A61A-114B76A2B777}"/>
              </a:ext>
            </a:extLst>
          </p:cNvPr>
          <p:cNvSpPr/>
          <p:nvPr/>
        </p:nvSpPr>
        <p:spPr>
          <a:xfrm>
            <a:off x="2436212" y="5651727"/>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851864B8-B778-4C22-8928-14F8B2A31D7D}"/>
              </a:ext>
            </a:extLst>
          </p:cNvPr>
          <p:cNvSpPr/>
          <p:nvPr/>
        </p:nvSpPr>
        <p:spPr>
          <a:xfrm>
            <a:off x="2705408" y="5651727"/>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59382DF8-B903-4E76-B9B3-1A253DE57027}"/>
              </a:ext>
            </a:extLst>
          </p:cNvPr>
          <p:cNvSpPr/>
          <p:nvPr/>
        </p:nvSpPr>
        <p:spPr>
          <a:xfrm>
            <a:off x="2974603" y="5651727"/>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F28BAFDF-6075-4ACA-8A0A-987829D0F94D}"/>
              </a:ext>
            </a:extLst>
          </p:cNvPr>
          <p:cNvSpPr/>
          <p:nvPr/>
        </p:nvSpPr>
        <p:spPr>
          <a:xfrm>
            <a:off x="2436212" y="601940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D5E7614D-634F-43C9-9A1B-A6B89833DA7A}"/>
              </a:ext>
            </a:extLst>
          </p:cNvPr>
          <p:cNvSpPr/>
          <p:nvPr/>
        </p:nvSpPr>
        <p:spPr>
          <a:xfrm>
            <a:off x="2705408" y="601940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A6CC17B3-4814-4DFE-A498-13831A91CBE8}"/>
              </a:ext>
            </a:extLst>
          </p:cNvPr>
          <p:cNvSpPr/>
          <p:nvPr/>
        </p:nvSpPr>
        <p:spPr>
          <a:xfrm>
            <a:off x="2974603" y="601940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B1B3F259-3E24-4B54-B04A-004197F2EBDF}"/>
              </a:ext>
            </a:extLst>
          </p:cNvPr>
          <p:cNvSpPr/>
          <p:nvPr/>
        </p:nvSpPr>
        <p:spPr>
          <a:xfrm>
            <a:off x="3243799" y="601940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cxnSp>
        <p:nvCxnSpPr>
          <p:cNvPr id="50" name="직선 연결선 49">
            <a:extLst>
              <a:ext uri="{FF2B5EF4-FFF2-40B4-BE49-F238E27FC236}">
                <a16:creationId xmlns:a16="http://schemas.microsoft.com/office/drawing/2014/main" id="{8911E4C7-7EBA-4C40-A86D-7B19C4F18619}"/>
              </a:ext>
            </a:extLst>
          </p:cNvPr>
          <p:cNvCxnSpPr/>
          <p:nvPr/>
        </p:nvCxnSpPr>
        <p:spPr>
          <a:xfrm>
            <a:off x="2436212" y="4117695"/>
            <a:ext cx="0" cy="431013"/>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1" name="직선 연결선 50">
            <a:extLst>
              <a:ext uri="{FF2B5EF4-FFF2-40B4-BE49-F238E27FC236}">
                <a16:creationId xmlns:a16="http://schemas.microsoft.com/office/drawing/2014/main" id="{B5FA92DF-1DF7-4E7C-B071-AFA5C571DD5C}"/>
              </a:ext>
            </a:extLst>
          </p:cNvPr>
          <p:cNvCxnSpPr>
            <a:cxnSpLocks/>
          </p:cNvCxnSpPr>
          <p:nvPr/>
        </p:nvCxnSpPr>
        <p:spPr>
          <a:xfrm>
            <a:off x="2705408" y="4117695"/>
            <a:ext cx="0" cy="798686"/>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2" name="직선 연결선 51">
            <a:extLst>
              <a:ext uri="{FF2B5EF4-FFF2-40B4-BE49-F238E27FC236}">
                <a16:creationId xmlns:a16="http://schemas.microsoft.com/office/drawing/2014/main" id="{AD6A9628-E5B3-44FA-A73A-E0D0DCCDB5CE}"/>
              </a:ext>
            </a:extLst>
          </p:cNvPr>
          <p:cNvCxnSpPr>
            <a:cxnSpLocks/>
          </p:cNvCxnSpPr>
          <p:nvPr/>
        </p:nvCxnSpPr>
        <p:spPr>
          <a:xfrm>
            <a:off x="2974603" y="4117695"/>
            <a:ext cx="0" cy="1166359"/>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3" name="직선 연결선 52">
            <a:extLst>
              <a:ext uri="{FF2B5EF4-FFF2-40B4-BE49-F238E27FC236}">
                <a16:creationId xmlns:a16="http://schemas.microsoft.com/office/drawing/2014/main" id="{65C8F104-3A5B-46E6-929B-7A9A7F752E21}"/>
              </a:ext>
            </a:extLst>
          </p:cNvPr>
          <p:cNvCxnSpPr>
            <a:cxnSpLocks/>
          </p:cNvCxnSpPr>
          <p:nvPr/>
        </p:nvCxnSpPr>
        <p:spPr>
          <a:xfrm>
            <a:off x="3243799" y="4117695"/>
            <a:ext cx="0" cy="1534032"/>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4" name="직선 연결선 53">
            <a:extLst>
              <a:ext uri="{FF2B5EF4-FFF2-40B4-BE49-F238E27FC236}">
                <a16:creationId xmlns:a16="http://schemas.microsoft.com/office/drawing/2014/main" id="{BEB4DD05-2F6A-42C0-A421-6D35E9D382C4}"/>
              </a:ext>
            </a:extLst>
          </p:cNvPr>
          <p:cNvCxnSpPr>
            <a:cxnSpLocks/>
          </p:cNvCxnSpPr>
          <p:nvPr/>
        </p:nvCxnSpPr>
        <p:spPr>
          <a:xfrm>
            <a:off x="3512995" y="4117695"/>
            <a:ext cx="0" cy="1901705"/>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5" name="직선 화살표 연결선 54">
            <a:extLst>
              <a:ext uri="{FF2B5EF4-FFF2-40B4-BE49-F238E27FC236}">
                <a16:creationId xmlns:a16="http://schemas.microsoft.com/office/drawing/2014/main" id="{FC8679DA-31C4-4921-A989-B11A9AA9BFCC}"/>
              </a:ext>
            </a:extLst>
          </p:cNvPr>
          <p:cNvCxnSpPr>
            <a:cxnSpLocks/>
          </p:cNvCxnSpPr>
          <p:nvPr/>
        </p:nvCxnSpPr>
        <p:spPr>
          <a:xfrm>
            <a:off x="3582878" y="4329205"/>
            <a:ext cx="259707"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6" name="직선 화살표 연결선 55">
            <a:extLst>
              <a:ext uri="{FF2B5EF4-FFF2-40B4-BE49-F238E27FC236}">
                <a16:creationId xmlns:a16="http://schemas.microsoft.com/office/drawing/2014/main" id="{9955E288-C17B-454F-9EAC-BA7C6F0DA049}"/>
              </a:ext>
            </a:extLst>
          </p:cNvPr>
          <p:cNvCxnSpPr>
            <a:cxnSpLocks/>
          </p:cNvCxnSpPr>
          <p:nvPr/>
        </p:nvCxnSpPr>
        <p:spPr>
          <a:xfrm>
            <a:off x="3582881" y="4698123"/>
            <a:ext cx="25970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8497DDAD-D32A-4F04-AF19-F5E0CEA781FA}"/>
              </a:ext>
            </a:extLst>
          </p:cNvPr>
          <p:cNvCxnSpPr>
            <a:cxnSpLocks/>
          </p:cNvCxnSpPr>
          <p:nvPr/>
        </p:nvCxnSpPr>
        <p:spPr>
          <a:xfrm>
            <a:off x="3582880" y="5067040"/>
            <a:ext cx="25970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CA6ADE41-9C96-4F42-B65F-9E35F7FA40FD}"/>
              </a:ext>
            </a:extLst>
          </p:cNvPr>
          <p:cNvCxnSpPr>
            <a:cxnSpLocks/>
          </p:cNvCxnSpPr>
          <p:nvPr/>
        </p:nvCxnSpPr>
        <p:spPr>
          <a:xfrm>
            <a:off x="3582880" y="5435958"/>
            <a:ext cx="25970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6" name="직선 화살표 연결선 65">
            <a:extLst>
              <a:ext uri="{FF2B5EF4-FFF2-40B4-BE49-F238E27FC236}">
                <a16:creationId xmlns:a16="http://schemas.microsoft.com/office/drawing/2014/main" id="{99B09712-5453-4FB8-8F7F-030739FADD07}"/>
              </a:ext>
            </a:extLst>
          </p:cNvPr>
          <p:cNvCxnSpPr>
            <a:cxnSpLocks/>
          </p:cNvCxnSpPr>
          <p:nvPr/>
        </p:nvCxnSpPr>
        <p:spPr>
          <a:xfrm>
            <a:off x="3582879" y="5804875"/>
            <a:ext cx="25970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7" name="직선 화살표 연결선 66">
            <a:extLst>
              <a:ext uri="{FF2B5EF4-FFF2-40B4-BE49-F238E27FC236}">
                <a16:creationId xmlns:a16="http://schemas.microsoft.com/office/drawing/2014/main" id="{E722762B-618F-498E-A1D1-D2FF178E4193}"/>
              </a:ext>
            </a:extLst>
          </p:cNvPr>
          <p:cNvCxnSpPr>
            <a:cxnSpLocks/>
          </p:cNvCxnSpPr>
          <p:nvPr/>
        </p:nvCxnSpPr>
        <p:spPr>
          <a:xfrm>
            <a:off x="3582878" y="6173792"/>
            <a:ext cx="25970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A1337F02-CF07-4003-BD25-F4DB576D8921}"/>
              </a:ext>
            </a:extLst>
          </p:cNvPr>
          <p:cNvSpPr txBox="1"/>
          <p:nvPr/>
        </p:nvSpPr>
        <p:spPr>
          <a:xfrm>
            <a:off x="3842582" y="4213280"/>
            <a:ext cx="344966"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63</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69" name="TextBox 68">
            <a:extLst>
              <a:ext uri="{FF2B5EF4-FFF2-40B4-BE49-F238E27FC236}">
                <a16:creationId xmlns:a16="http://schemas.microsoft.com/office/drawing/2014/main" id="{519F5118-74BD-46F7-BFB2-CD1279E46F39}"/>
              </a:ext>
            </a:extLst>
          </p:cNvPr>
          <p:cNvSpPr txBox="1"/>
          <p:nvPr/>
        </p:nvSpPr>
        <p:spPr>
          <a:xfrm>
            <a:off x="3842582" y="4582196"/>
            <a:ext cx="344966"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48</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70" name="TextBox 69">
            <a:extLst>
              <a:ext uri="{FF2B5EF4-FFF2-40B4-BE49-F238E27FC236}">
                <a16:creationId xmlns:a16="http://schemas.microsoft.com/office/drawing/2014/main" id="{1C810257-67D0-489C-9DDA-320F7E624C53}"/>
              </a:ext>
            </a:extLst>
          </p:cNvPr>
          <p:cNvSpPr txBox="1"/>
          <p:nvPr/>
        </p:nvSpPr>
        <p:spPr>
          <a:xfrm>
            <a:off x="3847448" y="4952692"/>
            <a:ext cx="344966"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49</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71" name="TextBox 70">
            <a:extLst>
              <a:ext uri="{FF2B5EF4-FFF2-40B4-BE49-F238E27FC236}">
                <a16:creationId xmlns:a16="http://schemas.microsoft.com/office/drawing/2014/main" id="{7B521066-CF85-48A3-9CC7-CA89AB9DF00E}"/>
              </a:ext>
            </a:extLst>
          </p:cNvPr>
          <p:cNvSpPr txBox="1"/>
          <p:nvPr/>
        </p:nvSpPr>
        <p:spPr>
          <a:xfrm>
            <a:off x="3852315" y="5323188"/>
            <a:ext cx="344966"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28</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72" name="TextBox 71">
            <a:extLst>
              <a:ext uri="{FF2B5EF4-FFF2-40B4-BE49-F238E27FC236}">
                <a16:creationId xmlns:a16="http://schemas.microsoft.com/office/drawing/2014/main" id="{18419F12-9894-4F28-AB9C-29626D62D4F4}"/>
              </a:ext>
            </a:extLst>
          </p:cNvPr>
          <p:cNvSpPr txBox="1"/>
          <p:nvPr/>
        </p:nvSpPr>
        <p:spPr>
          <a:xfrm>
            <a:off x="3857183" y="5693684"/>
            <a:ext cx="325730"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21</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73" name="TextBox 72">
            <a:extLst>
              <a:ext uri="{FF2B5EF4-FFF2-40B4-BE49-F238E27FC236}">
                <a16:creationId xmlns:a16="http://schemas.microsoft.com/office/drawing/2014/main" id="{5930A301-FB83-4FDC-AB9A-7750B598C9C6}"/>
              </a:ext>
            </a:extLst>
          </p:cNvPr>
          <p:cNvSpPr txBox="1"/>
          <p:nvPr/>
        </p:nvSpPr>
        <p:spPr>
          <a:xfrm>
            <a:off x="3862049" y="6064179"/>
            <a:ext cx="344966"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20</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75" name="직사각형 74">
            <a:extLst>
              <a:ext uri="{FF2B5EF4-FFF2-40B4-BE49-F238E27FC236}">
                <a16:creationId xmlns:a16="http://schemas.microsoft.com/office/drawing/2014/main" id="{B834B26C-AD63-4951-A8A2-C967692BFD03}"/>
              </a:ext>
            </a:extLst>
          </p:cNvPr>
          <p:cNvSpPr/>
          <p:nvPr/>
        </p:nvSpPr>
        <p:spPr>
          <a:xfrm>
            <a:off x="5110441"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9ABE12D3-5B0F-4009-B8B5-D45A9480FC16}"/>
              </a:ext>
            </a:extLst>
          </p:cNvPr>
          <p:cNvSpPr/>
          <p:nvPr/>
        </p:nvSpPr>
        <p:spPr>
          <a:xfrm>
            <a:off x="5379637"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2E36BFE8-CF1B-4918-A1CA-66FF199E8173}"/>
              </a:ext>
            </a:extLst>
          </p:cNvPr>
          <p:cNvSpPr/>
          <p:nvPr/>
        </p:nvSpPr>
        <p:spPr>
          <a:xfrm>
            <a:off x="5648833"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B14D783F-279A-439C-8281-D6BEAA7118DA}"/>
              </a:ext>
            </a:extLst>
          </p:cNvPr>
          <p:cNvSpPr/>
          <p:nvPr/>
        </p:nvSpPr>
        <p:spPr>
          <a:xfrm>
            <a:off x="5918028"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4B00FD7A-2557-489E-992E-2E0DF9CC94A6}"/>
              </a:ext>
            </a:extLst>
          </p:cNvPr>
          <p:cNvSpPr/>
          <p:nvPr/>
        </p:nvSpPr>
        <p:spPr>
          <a:xfrm>
            <a:off x="6187224"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9E08EC36-BAB7-4828-8A5F-6C9507D4DF43}"/>
              </a:ext>
            </a:extLst>
          </p:cNvPr>
          <p:cNvSpPr/>
          <p:nvPr/>
        </p:nvSpPr>
        <p:spPr>
          <a:xfrm>
            <a:off x="6456419"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BB5E27D-527C-41CC-8B43-D8288C3112B4}"/>
              </a:ext>
            </a:extLst>
          </p:cNvPr>
          <p:cNvSpPr/>
          <p:nvPr/>
        </p:nvSpPr>
        <p:spPr>
          <a:xfrm>
            <a:off x="6725615"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D0EAEDE-88E9-4095-A325-8AA269741D4A}"/>
              </a:ext>
            </a:extLst>
          </p:cNvPr>
          <p:cNvSpPr/>
          <p:nvPr/>
        </p:nvSpPr>
        <p:spPr>
          <a:xfrm>
            <a:off x="6994810"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5C2EFB4F-D188-4CF3-AAC7-29CFE5A346FC}"/>
              </a:ext>
            </a:extLst>
          </p:cNvPr>
          <p:cNvSpPr/>
          <p:nvPr/>
        </p:nvSpPr>
        <p:spPr>
          <a:xfrm>
            <a:off x="7264006"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ABA470C6-297A-4C41-87CE-354718B32482}"/>
              </a:ext>
            </a:extLst>
          </p:cNvPr>
          <p:cNvSpPr/>
          <p:nvPr/>
        </p:nvSpPr>
        <p:spPr>
          <a:xfrm>
            <a:off x="5110441" y="4181035"/>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94C5EA26-2C23-4CA2-80AE-BE2E7BA19A1F}"/>
              </a:ext>
            </a:extLst>
          </p:cNvPr>
          <p:cNvSpPr/>
          <p:nvPr/>
        </p:nvSpPr>
        <p:spPr>
          <a:xfrm>
            <a:off x="5379637" y="4181035"/>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E50BA61A-42F3-48AC-88FD-FB4DB97374F0}"/>
              </a:ext>
            </a:extLst>
          </p:cNvPr>
          <p:cNvSpPr/>
          <p:nvPr/>
        </p:nvSpPr>
        <p:spPr>
          <a:xfrm>
            <a:off x="5648833" y="4181035"/>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4029705E-570B-4510-A33F-F21603003D23}"/>
              </a:ext>
            </a:extLst>
          </p:cNvPr>
          <p:cNvSpPr/>
          <p:nvPr/>
        </p:nvSpPr>
        <p:spPr>
          <a:xfrm>
            <a:off x="5918028" y="4181035"/>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88" name="TextBox 87">
            <a:extLst>
              <a:ext uri="{FF2B5EF4-FFF2-40B4-BE49-F238E27FC236}">
                <a16:creationId xmlns:a16="http://schemas.microsoft.com/office/drawing/2014/main" id="{D79D3684-8112-4657-BFDA-986A03001EAB}"/>
              </a:ext>
            </a:extLst>
          </p:cNvPr>
          <p:cNvSpPr txBox="1"/>
          <p:nvPr/>
        </p:nvSpPr>
        <p:spPr>
          <a:xfrm>
            <a:off x="4914589" y="3847378"/>
            <a:ext cx="253596" cy="261610"/>
          </a:xfrm>
          <a:prstGeom prst="rect">
            <a:avLst/>
          </a:prstGeom>
          <a:noFill/>
        </p:spPr>
        <p:txBody>
          <a:bodyPr wrap="none" rtlCol="0">
            <a:spAutoFit/>
          </a:bodyPr>
          <a:lstStyle/>
          <a:p>
            <a:pPr lvl="0">
              <a:defRPr/>
            </a:pPr>
            <a:r>
              <a:rPr lang="en-US" altLang="ko-KR" sz="1100">
                <a:solidFill>
                  <a:srgbClr val="000000"/>
                </a:solidFill>
                <a:latin typeface="Cambria Math" panose="02040503050406030204" pitchFamily="18" charset="0"/>
                <a:ea typeface="Cambria Math" panose="02040503050406030204" pitchFamily="18" charset="0"/>
              </a:rPr>
              <a:t>x</a:t>
            </a:r>
            <a:endParaRPr lang="ko-KR" altLang="en-US" sz="1100">
              <a:solidFill>
                <a:srgbClr val="000000"/>
              </a:solidFill>
              <a:latin typeface="Cambria Math" panose="02040503050406030204" pitchFamily="18" charset="0"/>
              <a:ea typeface="고도 M" panose="02000503000000020004" pitchFamily="2" charset="-127"/>
            </a:endParaRPr>
          </a:p>
        </p:txBody>
      </p:sp>
      <p:sp>
        <p:nvSpPr>
          <p:cNvPr id="89" name="TextBox 88">
            <a:extLst>
              <a:ext uri="{FF2B5EF4-FFF2-40B4-BE49-F238E27FC236}">
                <a16:creationId xmlns:a16="http://schemas.microsoft.com/office/drawing/2014/main" id="{078603EE-DC0A-49A9-826B-383533B73E34}"/>
              </a:ext>
            </a:extLst>
          </p:cNvPr>
          <p:cNvSpPr txBox="1"/>
          <p:nvPr/>
        </p:nvSpPr>
        <p:spPr>
          <a:xfrm>
            <a:off x="4824802" y="4240342"/>
            <a:ext cx="300082"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w</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90" name="직사각형 89">
            <a:extLst>
              <a:ext uri="{FF2B5EF4-FFF2-40B4-BE49-F238E27FC236}">
                <a16:creationId xmlns:a16="http://schemas.microsoft.com/office/drawing/2014/main" id="{DE72AB3C-CF30-46AF-BE26-5E89AF6BC47C}"/>
              </a:ext>
            </a:extLst>
          </p:cNvPr>
          <p:cNvSpPr/>
          <p:nvPr/>
        </p:nvSpPr>
        <p:spPr>
          <a:xfrm>
            <a:off x="5379637" y="4548708"/>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5B976457-1E37-4AC3-80C3-D852FFC1F331}"/>
              </a:ext>
            </a:extLst>
          </p:cNvPr>
          <p:cNvSpPr/>
          <p:nvPr/>
        </p:nvSpPr>
        <p:spPr>
          <a:xfrm>
            <a:off x="5648833" y="4548708"/>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4A35A7C7-AFF5-4EDE-A1B5-22D319977A98}"/>
              </a:ext>
            </a:extLst>
          </p:cNvPr>
          <p:cNvSpPr/>
          <p:nvPr/>
        </p:nvSpPr>
        <p:spPr>
          <a:xfrm>
            <a:off x="5918028" y="4548708"/>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D8DD1F98-DF35-497D-97EE-78D6D526918B}"/>
              </a:ext>
            </a:extLst>
          </p:cNvPr>
          <p:cNvSpPr/>
          <p:nvPr/>
        </p:nvSpPr>
        <p:spPr>
          <a:xfrm>
            <a:off x="6187224" y="4548708"/>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355A268D-C46D-4AA7-A0FF-CC67449F7605}"/>
              </a:ext>
            </a:extLst>
          </p:cNvPr>
          <p:cNvSpPr/>
          <p:nvPr/>
        </p:nvSpPr>
        <p:spPr>
          <a:xfrm>
            <a:off x="5648833" y="491638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D82B3FF4-83F5-4B36-B35C-38608D943D32}"/>
              </a:ext>
            </a:extLst>
          </p:cNvPr>
          <p:cNvSpPr/>
          <p:nvPr/>
        </p:nvSpPr>
        <p:spPr>
          <a:xfrm>
            <a:off x="5918028" y="491638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B2508201-C5D0-420C-B8BE-BB6B7ECF3195}"/>
              </a:ext>
            </a:extLst>
          </p:cNvPr>
          <p:cNvSpPr/>
          <p:nvPr/>
        </p:nvSpPr>
        <p:spPr>
          <a:xfrm>
            <a:off x="6187224" y="491638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E8ED54E5-28F0-407D-9466-2DF6648C0B5C}"/>
              </a:ext>
            </a:extLst>
          </p:cNvPr>
          <p:cNvSpPr/>
          <p:nvPr/>
        </p:nvSpPr>
        <p:spPr>
          <a:xfrm>
            <a:off x="6456419" y="491638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CD90318E-E136-4059-81B9-D3847B827273}"/>
              </a:ext>
            </a:extLst>
          </p:cNvPr>
          <p:cNvSpPr/>
          <p:nvPr/>
        </p:nvSpPr>
        <p:spPr>
          <a:xfrm>
            <a:off x="5918028" y="5284054"/>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975FE247-1B6B-4E49-99A2-178849CE423E}"/>
              </a:ext>
            </a:extLst>
          </p:cNvPr>
          <p:cNvSpPr/>
          <p:nvPr/>
        </p:nvSpPr>
        <p:spPr>
          <a:xfrm>
            <a:off x="6187224" y="5284054"/>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5922FD9E-4A18-4126-A103-73553674496B}"/>
              </a:ext>
            </a:extLst>
          </p:cNvPr>
          <p:cNvSpPr/>
          <p:nvPr/>
        </p:nvSpPr>
        <p:spPr>
          <a:xfrm>
            <a:off x="6456419" y="5284054"/>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216816A5-C674-4F97-B9DA-F81F3E67CE92}"/>
              </a:ext>
            </a:extLst>
          </p:cNvPr>
          <p:cNvSpPr/>
          <p:nvPr/>
        </p:nvSpPr>
        <p:spPr>
          <a:xfrm>
            <a:off x="6725615" y="5284054"/>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4D2D2EBD-05DA-4B07-88A0-8E6D163ADCB5}"/>
              </a:ext>
            </a:extLst>
          </p:cNvPr>
          <p:cNvSpPr/>
          <p:nvPr/>
        </p:nvSpPr>
        <p:spPr>
          <a:xfrm>
            <a:off x="6187224" y="5651727"/>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E8AD85DA-F98D-43D7-8D48-33B403D11D7A}"/>
              </a:ext>
            </a:extLst>
          </p:cNvPr>
          <p:cNvSpPr/>
          <p:nvPr/>
        </p:nvSpPr>
        <p:spPr>
          <a:xfrm>
            <a:off x="6456419" y="5651727"/>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BD8A7EAD-24A9-4BAF-9411-6D12682181A5}"/>
              </a:ext>
            </a:extLst>
          </p:cNvPr>
          <p:cNvSpPr/>
          <p:nvPr/>
        </p:nvSpPr>
        <p:spPr>
          <a:xfrm>
            <a:off x="6725615" y="5651727"/>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2B0A6ADA-B77D-4426-B2FE-A75E691ADFF1}"/>
              </a:ext>
            </a:extLst>
          </p:cNvPr>
          <p:cNvSpPr/>
          <p:nvPr/>
        </p:nvSpPr>
        <p:spPr>
          <a:xfrm>
            <a:off x="6994810" y="5651727"/>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D43F5E92-1E5B-410B-9682-9525731524BF}"/>
              </a:ext>
            </a:extLst>
          </p:cNvPr>
          <p:cNvSpPr/>
          <p:nvPr/>
        </p:nvSpPr>
        <p:spPr>
          <a:xfrm>
            <a:off x="6456419" y="601940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2A114EED-75B0-4995-A052-2471A4CA3709}"/>
              </a:ext>
            </a:extLst>
          </p:cNvPr>
          <p:cNvSpPr/>
          <p:nvPr/>
        </p:nvSpPr>
        <p:spPr>
          <a:xfrm>
            <a:off x="6725615" y="601940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D9456DE9-D3B9-415F-AC2E-CE01515777DE}"/>
              </a:ext>
            </a:extLst>
          </p:cNvPr>
          <p:cNvSpPr/>
          <p:nvPr/>
        </p:nvSpPr>
        <p:spPr>
          <a:xfrm>
            <a:off x="6994810" y="601940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C717E574-1A9B-4790-8285-94A7C64837EF}"/>
              </a:ext>
            </a:extLst>
          </p:cNvPr>
          <p:cNvSpPr/>
          <p:nvPr/>
        </p:nvSpPr>
        <p:spPr>
          <a:xfrm>
            <a:off x="7264006" y="601940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cxnSp>
        <p:nvCxnSpPr>
          <p:cNvPr id="110" name="직선 연결선 109">
            <a:extLst>
              <a:ext uri="{FF2B5EF4-FFF2-40B4-BE49-F238E27FC236}">
                <a16:creationId xmlns:a16="http://schemas.microsoft.com/office/drawing/2014/main" id="{08FEC367-F380-4D78-A0BE-7594541F0830}"/>
              </a:ext>
            </a:extLst>
          </p:cNvPr>
          <p:cNvCxnSpPr/>
          <p:nvPr/>
        </p:nvCxnSpPr>
        <p:spPr>
          <a:xfrm>
            <a:off x="6456419" y="4117695"/>
            <a:ext cx="0" cy="431013"/>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1" name="직선 연결선 110">
            <a:extLst>
              <a:ext uri="{FF2B5EF4-FFF2-40B4-BE49-F238E27FC236}">
                <a16:creationId xmlns:a16="http://schemas.microsoft.com/office/drawing/2014/main" id="{9E50DC9D-BF8D-4E90-8883-603986CC0B80}"/>
              </a:ext>
            </a:extLst>
          </p:cNvPr>
          <p:cNvCxnSpPr>
            <a:cxnSpLocks/>
          </p:cNvCxnSpPr>
          <p:nvPr/>
        </p:nvCxnSpPr>
        <p:spPr>
          <a:xfrm>
            <a:off x="6725615" y="4117695"/>
            <a:ext cx="0" cy="798686"/>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2" name="직선 연결선 111">
            <a:extLst>
              <a:ext uri="{FF2B5EF4-FFF2-40B4-BE49-F238E27FC236}">
                <a16:creationId xmlns:a16="http://schemas.microsoft.com/office/drawing/2014/main" id="{2044C6C9-6B0D-4F26-959A-1CA86E6A05D8}"/>
              </a:ext>
            </a:extLst>
          </p:cNvPr>
          <p:cNvCxnSpPr>
            <a:cxnSpLocks/>
          </p:cNvCxnSpPr>
          <p:nvPr/>
        </p:nvCxnSpPr>
        <p:spPr>
          <a:xfrm>
            <a:off x="6994810" y="4117695"/>
            <a:ext cx="0" cy="1166359"/>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3" name="직선 연결선 112">
            <a:extLst>
              <a:ext uri="{FF2B5EF4-FFF2-40B4-BE49-F238E27FC236}">
                <a16:creationId xmlns:a16="http://schemas.microsoft.com/office/drawing/2014/main" id="{B36D3994-10D7-478C-8D6A-5212C311B56A}"/>
              </a:ext>
            </a:extLst>
          </p:cNvPr>
          <p:cNvCxnSpPr>
            <a:cxnSpLocks/>
          </p:cNvCxnSpPr>
          <p:nvPr/>
        </p:nvCxnSpPr>
        <p:spPr>
          <a:xfrm>
            <a:off x="7264006" y="4117695"/>
            <a:ext cx="0" cy="1534032"/>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4" name="직선 연결선 113">
            <a:extLst>
              <a:ext uri="{FF2B5EF4-FFF2-40B4-BE49-F238E27FC236}">
                <a16:creationId xmlns:a16="http://schemas.microsoft.com/office/drawing/2014/main" id="{87C08711-DBA6-4247-8B80-EC9BEBEAB49E}"/>
              </a:ext>
            </a:extLst>
          </p:cNvPr>
          <p:cNvCxnSpPr>
            <a:cxnSpLocks/>
          </p:cNvCxnSpPr>
          <p:nvPr/>
        </p:nvCxnSpPr>
        <p:spPr>
          <a:xfrm>
            <a:off x="7533202" y="4117695"/>
            <a:ext cx="0" cy="1901705"/>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5" name="직선 화살표 연결선 114">
            <a:extLst>
              <a:ext uri="{FF2B5EF4-FFF2-40B4-BE49-F238E27FC236}">
                <a16:creationId xmlns:a16="http://schemas.microsoft.com/office/drawing/2014/main" id="{2198331C-DA54-4905-BAFA-E2ECE8017778}"/>
              </a:ext>
            </a:extLst>
          </p:cNvPr>
          <p:cNvCxnSpPr>
            <a:cxnSpLocks/>
          </p:cNvCxnSpPr>
          <p:nvPr/>
        </p:nvCxnSpPr>
        <p:spPr>
          <a:xfrm>
            <a:off x="7603085" y="4329205"/>
            <a:ext cx="259707"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6" name="직선 화살표 연결선 115">
            <a:extLst>
              <a:ext uri="{FF2B5EF4-FFF2-40B4-BE49-F238E27FC236}">
                <a16:creationId xmlns:a16="http://schemas.microsoft.com/office/drawing/2014/main" id="{114962D5-8162-41B6-A2AA-E89D66CE0AAD}"/>
              </a:ext>
            </a:extLst>
          </p:cNvPr>
          <p:cNvCxnSpPr>
            <a:cxnSpLocks/>
          </p:cNvCxnSpPr>
          <p:nvPr/>
        </p:nvCxnSpPr>
        <p:spPr>
          <a:xfrm>
            <a:off x="7603088" y="4698123"/>
            <a:ext cx="25970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7" name="직선 화살표 연결선 116">
            <a:extLst>
              <a:ext uri="{FF2B5EF4-FFF2-40B4-BE49-F238E27FC236}">
                <a16:creationId xmlns:a16="http://schemas.microsoft.com/office/drawing/2014/main" id="{D2C358B1-4334-4CA3-B413-9EA74A195407}"/>
              </a:ext>
            </a:extLst>
          </p:cNvPr>
          <p:cNvCxnSpPr>
            <a:cxnSpLocks/>
          </p:cNvCxnSpPr>
          <p:nvPr/>
        </p:nvCxnSpPr>
        <p:spPr>
          <a:xfrm>
            <a:off x="7603087" y="5067040"/>
            <a:ext cx="25970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8" name="직선 화살표 연결선 117">
            <a:extLst>
              <a:ext uri="{FF2B5EF4-FFF2-40B4-BE49-F238E27FC236}">
                <a16:creationId xmlns:a16="http://schemas.microsoft.com/office/drawing/2014/main" id="{0E707DD9-02EB-44C6-8FF9-4AE1C7F85FA5}"/>
              </a:ext>
            </a:extLst>
          </p:cNvPr>
          <p:cNvCxnSpPr>
            <a:cxnSpLocks/>
          </p:cNvCxnSpPr>
          <p:nvPr/>
        </p:nvCxnSpPr>
        <p:spPr>
          <a:xfrm>
            <a:off x="7603087" y="5435958"/>
            <a:ext cx="25970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9" name="직선 화살표 연결선 118">
            <a:extLst>
              <a:ext uri="{FF2B5EF4-FFF2-40B4-BE49-F238E27FC236}">
                <a16:creationId xmlns:a16="http://schemas.microsoft.com/office/drawing/2014/main" id="{BB85F4DA-FA33-4060-AD9A-3C19232D5222}"/>
              </a:ext>
            </a:extLst>
          </p:cNvPr>
          <p:cNvCxnSpPr>
            <a:cxnSpLocks/>
          </p:cNvCxnSpPr>
          <p:nvPr/>
        </p:nvCxnSpPr>
        <p:spPr>
          <a:xfrm>
            <a:off x="7603086" y="5804875"/>
            <a:ext cx="25970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0" name="직선 화살표 연결선 119">
            <a:extLst>
              <a:ext uri="{FF2B5EF4-FFF2-40B4-BE49-F238E27FC236}">
                <a16:creationId xmlns:a16="http://schemas.microsoft.com/office/drawing/2014/main" id="{B1540754-C0DD-422F-8566-67762A9EABF6}"/>
              </a:ext>
            </a:extLst>
          </p:cNvPr>
          <p:cNvCxnSpPr>
            <a:cxnSpLocks/>
          </p:cNvCxnSpPr>
          <p:nvPr/>
        </p:nvCxnSpPr>
        <p:spPr>
          <a:xfrm>
            <a:off x="7603085" y="6173792"/>
            <a:ext cx="25970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21" name="TextBox 120">
            <a:extLst>
              <a:ext uri="{FF2B5EF4-FFF2-40B4-BE49-F238E27FC236}">
                <a16:creationId xmlns:a16="http://schemas.microsoft.com/office/drawing/2014/main" id="{10BF8875-5019-4919-9394-ACE891FB1582}"/>
              </a:ext>
            </a:extLst>
          </p:cNvPr>
          <p:cNvSpPr txBox="1"/>
          <p:nvPr/>
        </p:nvSpPr>
        <p:spPr>
          <a:xfrm>
            <a:off x="7862789" y="4213280"/>
            <a:ext cx="344966"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48</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22" name="TextBox 121">
            <a:extLst>
              <a:ext uri="{FF2B5EF4-FFF2-40B4-BE49-F238E27FC236}">
                <a16:creationId xmlns:a16="http://schemas.microsoft.com/office/drawing/2014/main" id="{AF18E566-69FA-49CA-96DE-F20B11C2C0CE}"/>
              </a:ext>
            </a:extLst>
          </p:cNvPr>
          <p:cNvSpPr txBox="1"/>
          <p:nvPr/>
        </p:nvSpPr>
        <p:spPr>
          <a:xfrm>
            <a:off x="7862789" y="4582196"/>
            <a:ext cx="344966"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57</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23" name="TextBox 122">
            <a:extLst>
              <a:ext uri="{FF2B5EF4-FFF2-40B4-BE49-F238E27FC236}">
                <a16:creationId xmlns:a16="http://schemas.microsoft.com/office/drawing/2014/main" id="{6AB3DE7A-E240-4F04-A8BA-AD5B57CA90B4}"/>
              </a:ext>
            </a:extLst>
          </p:cNvPr>
          <p:cNvSpPr txBox="1"/>
          <p:nvPr/>
        </p:nvSpPr>
        <p:spPr>
          <a:xfrm>
            <a:off x="7867655" y="4952692"/>
            <a:ext cx="344966"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24</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24" name="TextBox 123">
            <a:extLst>
              <a:ext uri="{FF2B5EF4-FFF2-40B4-BE49-F238E27FC236}">
                <a16:creationId xmlns:a16="http://schemas.microsoft.com/office/drawing/2014/main" id="{E73E420C-E6DD-4675-B1EE-665403142D22}"/>
              </a:ext>
            </a:extLst>
          </p:cNvPr>
          <p:cNvSpPr txBox="1"/>
          <p:nvPr/>
        </p:nvSpPr>
        <p:spPr>
          <a:xfrm>
            <a:off x="7872522" y="5323188"/>
            <a:ext cx="344966"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25</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25" name="TextBox 124">
            <a:extLst>
              <a:ext uri="{FF2B5EF4-FFF2-40B4-BE49-F238E27FC236}">
                <a16:creationId xmlns:a16="http://schemas.microsoft.com/office/drawing/2014/main" id="{ABF40F83-3A7A-45A1-A8B9-5AD00D03BFA9}"/>
              </a:ext>
            </a:extLst>
          </p:cNvPr>
          <p:cNvSpPr txBox="1"/>
          <p:nvPr/>
        </p:nvSpPr>
        <p:spPr>
          <a:xfrm>
            <a:off x="7877390" y="5693684"/>
            <a:ext cx="325730"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16</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26" name="TextBox 125">
            <a:extLst>
              <a:ext uri="{FF2B5EF4-FFF2-40B4-BE49-F238E27FC236}">
                <a16:creationId xmlns:a16="http://schemas.microsoft.com/office/drawing/2014/main" id="{2E54AE64-CB02-471C-81B4-09A3F7F6AD7A}"/>
              </a:ext>
            </a:extLst>
          </p:cNvPr>
          <p:cNvSpPr txBox="1"/>
          <p:nvPr/>
        </p:nvSpPr>
        <p:spPr>
          <a:xfrm>
            <a:off x="7882256" y="6064179"/>
            <a:ext cx="344966"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39</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27" name="TextBox 126">
            <a:extLst>
              <a:ext uri="{FF2B5EF4-FFF2-40B4-BE49-F238E27FC236}">
                <a16:creationId xmlns:a16="http://schemas.microsoft.com/office/drawing/2014/main" id="{8AD27FEF-FF08-4106-80EF-2639D35A4698}"/>
              </a:ext>
            </a:extLst>
          </p:cNvPr>
          <p:cNvSpPr txBox="1"/>
          <p:nvPr/>
        </p:nvSpPr>
        <p:spPr>
          <a:xfrm>
            <a:off x="1769837" y="3405293"/>
            <a:ext cx="1528432" cy="307777"/>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합성곱</a:t>
            </a:r>
            <a:r>
              <a:rPr lang="en-US" altLang="ko-KR" sz="1400">
                <a:solidFill>
                  <a:srgbClr val="000000"/>
                </a:solidFill>
                <a:latin typeface="고도 M" panose="02000503000000020004" pitchFamily="2" charset="-127"/>
                <a:ea typeface="고도 M" panose="02000503000000020004" pitchFamily="2" charset="-127"/>
              </a:rPr>
              <a:t>(convolve)</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28" name="TextBox 127">
            <a:extLst>
              <a:ext uri="{FF2B5EF4-FFF2-40B4-BE49-F238E27FC236}">
                <a16:creationId xmlns:a16="http://schemas.microsoft.com/office/drawing/2014/main" id="{A0165FFB-8E63-42E1-B96A-11D5D042F38C}"/>
              </a:ext>
            </a:extLst>
          </p:cNvPr>
          <p:cNvSpPr txBox="1"/>
          <p:nvPr/>
        </p:nvSpPr>
        <p:spPr>
          <a:xfrm>
            <a:off x="5896494" y="3377899"/>
            <a:ext cx="1714572"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교차상관</a:t>
            </a:r>
            <a:r>
              <a:rPr lang="en-US" altLang="ko-KR" sz="1400">
                <a:solidFill>
                  <a:srgbClr val="000000"/>
                </a:solidFill>
                <a:latin typeface="고도 M" panose="02000503000000020004" pitchFamily="2" charset="-127"/>
                <a:ea typeface="고도 M" panose="02000503000000020004" pitchFamily="2" charset="-127"/>
              </a:rPr>
              <a:t>(correlate)</a:t>
            </a:r>
            <a:endParaRPr lang="ko-KR" altLang="en-US" sz="14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4292290637"/>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1919115"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패딩과 </a:t>
            </a:r>
            <a:r>
              <a:rPr lang="ko-KR" altLang="en-US" sz="1400" err="1">
                <a:solidFill>
                  <a:srgbClr val="000000"/>
                </a:solidFill>
                <a:latin typeface="고도 M" panose="02000503000000020004" pitchFamily="2" charset="-127"/>
                <a:ea typeface="고도 M" panose="02000503000000020004" pitchFamily="2" charset="-127"/>
              </a:rPr>
              <a:t>스트라이드</a:t>
            </a:r>
            <a:r>
              <a:rPr lang="ko-KR" altLang="en-US" sz="1400">
                <a:solidFill>
                  <a:srgbClr val="000000"/>
                </a:solidFill>
                <a:latin typeface="고도 M" panose="02000503000000020004" pitchFamily="2" charset="-127"/>
                <a:ea typeface="고도 M" panose="02000503000000020004" pitchFamily="2" charset="-127"/>
              </a:rPr>
              <a:t> 이해</a:t>
            </a:r>
          </a:p>
        </p:txBody>
      </p:sp>
      <p:sp>
        <p:nvSpPr>
          <p:cNvPr id="58" name="TextBox 57">
            <a:extLst>
              <a:ext uri="{FF2B5EF4-FFF2-40B4-BE49-F238E27FC236}">
                <a16:creationId xmlns:a16="http://schemas.microsoft.com/office/drawing/2014/main" id="{645CD1E6-4CD9-474B-A193-CB50295D9E29}"/>
              </a:ext>
            </a:extLst>
          </p:cNvPr>
          <p:cNvSpPr txBox="1"/>
          <p:nvPr/>
        </p:nvSpPr>
        <p:spPr>
          <a:xfrm>
            <a:off x="667812" y="1710831"/>
            <a:ext cx="4758034" cy="276999"/>
          </a:xfrm>
          <a:prstGeom prst="rect">
            <a:avLst/>
          </a:prstGeom>
          <a:noFill/>
        </p:spPr>
        <p:txBody>
          <a:bodyPr wrap="none" rtlCol="0">
            <a:spAutoFit/>
          </a:bodyPr>
          <a:lstStyle/>
          <a:p>
            <a:pPr lvl="0">
              <a:defRPr/>
            </a:pPr>
            <a:r>
              <a:rPr lang="ko-KR" altLang="en-US" sz="1200" err="1">
                <a:solidFill>
                  <a:srgbClr val="000000"/>
                </a:solidFill>
                <a:latin typeface="고도 M" panose="02000503000000020004" pitchFamily="2" charset="-127"/>
                <a:ea typeface="고도 M" panose="02000503000000020004" pitchFamily="2" charset="-127"/>
              </a:rPr>
              <a:t>밸리드</a:t>
            </a:r>
            <a:r>
              <a:rPr lang="ko-KR" altLang="en-US" sz="1200">
                <a:solidFill>
                  <a:srgbClr val="000000"/>
                </a:solidFill>
                <a:latin typeface="고도 M" panose="02000503000000020004" pitchFamily="2" charset="-127"/>
                <a:ea typeface="고도 M" panose="02000503000000020004" pitchFamily="2" charset="-127"/>
              </a:rPr>
              <a:t> 패딩은 원본 배열의 원소가 </a:t>
            </a:r>
            <a:r>
              <a:rPr lang="ko-KR" altLang="en-US" sz="1200" err="1">
                <a:solidFill>
                  <a:srgbClr val="000000"/>
                </a:solidFill>
                <a:latin typeface="고도 M" panose="02000503000000020004" pitchFamily="2" charset="-127"/>
                <a:ea typeface="고도 M" panose="02000503000000020004" pitchFamily="2" charset="-127"/>
              </a:rPr>
              <a:t>합성곱</a:t>
            </a:r>
            <a:r>
              <a:rPr lang="ko-KR" altLang="en-US" sz="1200">
                <a:solidFill>
                  <a:srgbClr val="000000"/>
                </a:solidFill>
                <a:latin typeface="고도 M" panose="02000503000000020004" pitchFamily="2" charset="-127"/>
                <a:ea typeface="고도 M" panose="02000503000000020004" pitchFamily="2" charset="-127"/>
              </a:rPr>
              <a:t> 연산에 참여하는 정도가 다르다</a:t>
            </a:r>
            <a:r>
              <a:rPr lang="en-US" altLang="ko-KR" sz="1200">
                <a:solidFill>
                  <a:srgbClr val="000000"/>
                </a:solidFill>
                <a:latin typeface="고도 M" panose="02000503000000020004" pitchFamily="2" charset="-127"/>
                <a:ea typeface="고도 M" panose="02000503000000020004" pitchFamily="2" charset="-127"/>
              </a:rPr>
              <a:t>.</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75" name="직사각형 74">
            <a:extLst>
              <a:ext uri="{FF2B5EF4-FFF2-40B4-BE49-F238E27FC236}">
                <a16:creationId xmlns:a16="http://schemas.microsoft.com/office/drawing/2014/main" id="{B834B26C-AD63-4951-A8A2-C967692BFD03}"/>
              </a:ext>
            </a:extLst>
          </p:cNvPr>
          <p:cNvSpPr/>
          <p:nvPr/>
        </p:nvSpPr>
        <p:spPr>
          <a:xfrm>
            <a:off x="1663048" y="3019830"/>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9ABE12D3-5B0F-4009-B8B5-D45A9480FC16}"/>
              </a:ext>
            </a:extLst>
          </p:cNvPr>
          <p:cNvSpPr/>
          <p:nvPr/>
        </p:nvSpPr>
        <p:spPr>
          <a:xfrm>
            <a:off x="1932244" y="3019830"/>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2E36BFE8-CF1B-4918-A1CA-66FF199E8173}"/>
              </a:ext>
            </a:extLst>
          </p:cNvPr>
          <p:cNvSpPr/>
          <p:nvPr/>
        </p:nvSpPr>
        <p:spPr>
          <a:xfrm>
            <a:off x="2201440" y="3019830"/>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B14D783F-279A-439C-8281-D6BEAA7118DA}"/>
              </a:ext>
            </a:extLst>
          </p:cNvPr>
          <p:cNvSpPr/>
          <p:nvPr/>
        </p:nvSpPr>
        <p:spPr>
          <a:xfrm>
            <a:off x="2470635" y="3019830"/>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4B00FD7A-2557-489E-992E-2E0DF9CC94A6}"/>
              </a:ext>
            </a:extLst>
          </p:cNvPr>
          <p:cNvSpPr/>
          <p:nvPr/>
        </p:nvSpPr>
        <p:spPr>
          <a:xfrm>
            <a:off x="2739831" y="3019830"/>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9E08EC36-BAB7-4828-8A5F-6C9507D4DF43}"/>
              </a:ext>
            </a:extLst>
          </p:cNvPr>
          <p:cNvSpPr/>
          <p:nvPr/>
        </p:nvSpPr>
        <p:spPr>
          <a:xfrm>
            <a:off x="3009026" y="3019830"/>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BB5E27D-527C-41CC-8B43-D8288C3112B4}"/>
              </a:ext>
            </a:extLst>
          </p:cNvPr>
          <p:cNvSpPr/>
          <p:nvPr/>
        </p:nvSpPr>
        <p:spPr>
          <a:xfrm>
            <a:off x="3278222" y="3019830"/>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D0EAEDE-88E9-4095-A325-8AA269741D4A}"/>
              </a:ext>
            </a:extLst>
          </p:cNvPr>
          <p:cNvSpPr/>
          <p:nvPr/>
        </p:nvSpPr>
        <p:spPr>
          <a:xfrm>
            <a:off x="3547417" y="3019830"/>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5C2EFB4F-D188-4CF3-AAC7-29CFE5A346FC}"/>
              </a:ext>
            </a:extLst>
          </p:cNvPr>
          <p:cNvSpPr/>
          <p:nvPr/>
        </p:nvSpPr>
        <p:spPr>
          <a:xfrm>
            <a:off x="3816613" y="3019830"/>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ABA470C6-297A-4C41-87CE-354718B32482}"/>
              </a:ext>
            </a:extLst>
          </p:cNvPr>
          <p:cNvSpPr/>
          <p:nvPr/>
        </p:nvSpPr>
        <p:spPr>
          <a:xfrm>
            <a:off x="1663048" y="3391953"/>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94C5EA26-2C23-4CA2-80AE-BE2E7BA19A1F}"/>
              </a:ext>
            </a:extLst>
          </p:cNvPr>
          <p:cNvSpPr/>
          <p:nvPr/>
        </p:nvSpPr>
        <p:spPr>
          <a:xfrm>
            <a:off x="1932244" y="3391953"/>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E50BA61A-42F3-48AC-88FD-FB4DB97374F0}"/>
              </a:ext>
            </a:extLst>
          </p:cNvPr>
          <p:cNvSpPr/>
          <p:nvPr/>
        </p:nvSpPr>
        <p:spPr>
          <a:xfrm>
            <a:off x="2201440" y="3391953"/>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4029705E-570B-4510-A33F-F21603003D23}"/>
              </a:ext>
            </a:extLst>
          </p:cNvPr>
          <p:cNvSpPr/>
          <p:nvPr/>
        </p:nvSpPr>
        <p:spPr>
          <a:xfrm>
            <a:off x="2470635" y="3391953"/>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88" name="TextBox 87">
            <a:extLst>
              <a:ext uri="{FF2B5EF4-FFF2-40B4-BE49-F238E27FC236}">
                <a16:creationId xmlns:a16="http://schemas.microsoft.com/office/drawing/2014/main" id="{D79D3684-8112-4657-BFDA-986A03001EAB}"/>
              </a:ext>
            </a:extLst>
          </p:cNvPr>
          <p:cNvSpPr txBox="1"/>
          <p:nvPr/>
        </p:nvSpPr>
        <p:spPr>
          <a:xfrm>
            <a:off x="1467196" y="3058296"/>
            <a:ext cx="253596" cy="261610"/>
          </a:xfrm>
          <a:prstGeom prst="rect">
            <a:avLst/>
          </a:prstGeom>
          <a:noFill/>
        </p:spPr>
        <p:txBody>
          <a:bodyPr wrap="none" rtlCol="0">
            <a:spAutoFit/>
          </a:bodyPr>
          <a:lstStyle/>
          <a:p>
            <a:pPr lvl="0">
              <a:defRPr/>
            </a:pPr>
            <a:r>
              <a:rPr lang="en-US" altLang="ko-KR" sz="1100">
                <a:solidFill>
                  <a:srgbClr val="000000"/>
                </a:solidFill>
                <a:latin typeface="Cambria Math" panose="02040503050406030204" pitchFamily="18" charset="0"/>
                <a:ea typeface="Cambria Math" panose="02040503050406030204" pitchFamily="18" charset="0"/>
              </a:rPr>
              <a:t>x</a:t>
            </a:r>
            <a:endParaRPr lang="ko-KR" altLang="en-US" sz="1100">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078603EE-DC0A-49A9-826B-383533B73E34}"/>
                  </a:ext>
                </a:extLst>
              </p:cNvPr>
              <p:cNvSpPr txBox="1"/>
              <p:nvPr/>
            </p:nvSpPr>
            <p:spPr>
              <a:xfrm>
                <a:off x="1336601" y="3439126"/>
                <a:ext cx="397096" cy="261610"/>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100" i="1" smtClean="0">
                              <a:solidFill>
                                <a:srgbClr val="000000"/>
                              </a:solidFill>
                              <a:latin typeface="Cambria Math" panose="02040503050406030204" pitchFamily="18" charset="0"/>
                              <a:ea typeface="고도 M" panose="02000503000000020004" pitchFamily="2" charset="-127"/>
                            </a:rPr>
                          </m:ctrlPr>
                        </m:sSupPr>
                        <m:e>
                          <m:r>
                            <m:rPr>
                              <m:sty m:val="p"/>
                            </m:rPr>
                            <a:rPr lang="en-US" altLang="ko-KR" sz="1100" i="1">
                              <a:solidFill>
                                <a:srgbClr val="000000"/>
                              </a:solidFill>
                              <a:latin typeface="Cambria Math" panose="02040503050406030204" pitchFamily="18" charset="0"/>
                              <a:ea typeface="고도 M" panose="02000503000000020004" pitchFamily="2" charset="-127"/>
                            </a:rPr>
                            <m:t>w</m:t>
                          </m:r>
                        </m:e>
                        <m:sup>
                          <m:r>
                            <m:rPr>
                              <m:sty m:val="p"/>
                            </m:rPr>
                            <a:rPr lang="en-US" altLang="ko-KR" sz="1100" i="1">
                              <a:solidFill>
                                <a:srgbClr val="000000"/>
                              </a:solidFill>
                              <a:latin typeface="Cambria Math" panose="02040503050406030204" pitchFamily="18" charset="0"/>
                              <a:ea typeface="고도 M" panose="02000503000000020004" pitchFamily="2" charset="-127"/>
                            </a:rPr>
                            <m:t>r</m:t>
                          </m:r>
                        </m:sup>
                      </m:sSup>
                    </m:oMath>
                  </m:oMathPara>
                </a14:m>
                <a:endParaRPr lang="ko-KR" altLang="en-US" sz="1100">
                  <a:solidFill>
                    <a:srgbClr val="000000"/>
                  </a:solidFill>
                  <a:latin typeface="고도 M" panose="02000503000000020004" pitchFamily="2" charset="-127"/>
                  <a:ea typeface="고도 M" panose="02000503000000020004" pitchFamily="2" charset="-127"/>
                </a:endParaRPr>
              </a:p>
            </p:txBody>
          </p:sp>
        </mc:Choice>
        <mc:Fallback xmlns="">
          <p:sp>
            <p:nvSpPr>
              <p:cNvPr id="89" name="TextBox 88">
                <a:extLst>
                  <a:ext uri="{FF2B5EF4-FFF2-40B4-BE49-F238E27FC236}">
                    <a16:creationId xmlns:a16="http://schemas.microsoft.com/office/drawing/2014/main" id="{078603EE-DC0A-49A9-826B-383533B73E34}"/>
                  </a:ext>
                </a:extLst>
              </p:cNvPr>
              <p:cNvSpPr txBox="1">
                <a:spLocks noRot="1" noChangeAspect="1" noMove="1" noResize="1" noEditPoints="1" noAdjustHandles="1" noChangeArrowheads="1" noChangeShapeType="1" noTextEdit="1"/>
              </p:cNvSpPr>
              <p:nvPr/>
            </p:nvSpPr>
            <p:spPr>
              <a:xfrm>
                <a:off x="1336601" y="3439126"/>
                <a:ext cx="397096" cy="261610"/>
              </a:xfrm>
              <a:prstGeom prst="rect">
                <a:avLst/>
              </a:prstGeom>
              <a:blipFill>
                <a:blip r:embed="rId3"/>
                <a:stretch>
                  <a:fillRect/>
                </a:stretch>
              </a:blipFill>
            </p:spPr>
            <p:txBody>
              <a:bodyPr/>
              <a:lstStyle/>
              <a:p>
                <a:r>
                  <a:rPr lang="ko-KR" altLang="en-US">
                    <a:noFill/>
                  </a:rPr>
                  <a:t> </a:t>
                </a:r>
              </a:p>
            </p:txBody>
          </p:sp>
        </mc:Fallback>
      </mc:AlternateContent>
      <p:sp>
        <p:nvSpPr>
          <p:cNvPr id="90" name="직사각형 89">
            <a:extLst>
              <a:ext uri="{FF2B5EF4-FFF2-40B4-BE49-F238E27FC236}">
                <a16:creationId xmlns:a16="http://schemas.microsoft.com/office/drawing/2014/main" id="{DE72AB3C-CF30-46AF-BE26-5E89AF6BC47C}"/>
              </a:ext>
            </a:extLst>
          </p:cNvPr>
          <p:cNvSpPr/>
          <p:nvPr/>
        </p:nvSpPr>
        <p:spPr>
          <a:xfrm>
            <a:off x="1932244" y="3759626"/>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5B976457-1E37-4AC3-80C3-D852FFC1F331}"/>
              </a:ext>
            </a:extLst>
          </p:cNvPr>
          <p:cNvSpPr/>
          <p:nvPr/>
        </p:nvSpPr>
        <p:spPr>
          <a:xfrm>
            <a:off x="2201440" y="3759626"/>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4A35A7C7-AFF5-4EDE-A1B5-22D319977A98}"/>
              </a:ext>
            </a:extLst>
          </p:cNvPr>
          <p:cNvSpPr/>
          <p:nvPr/>
        </p:nvSpPr>
        <p:spPr>
          <a:xfrm>
            <a:off x="2470635" y="3759626"/>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D8DD1F98-DF35-497D-97EE-78D6D526918B}"/>
              </a:ext>
            </a:extLst>
          </p:cNvPr>
          <p:cNvSpPr/>
          <p:nvPr/>
        </p:nvSpPr>
        <p:spPr>
          <a:xfrm>
            <a:off x="2739831" y="3759626"/>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355A268D-C46D-4AA7-A0FF-CC67449F7605}"/>
              </a:ext>
            </a:extLst>
          </p:cNvPr>
          <p:cNvSpPr/>
          <p:nvPr/>
        </p:nvSpPr>
        <p:spPr>
          <a:xfrm>
            <a:off x="2201440" y="4127299"/>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D82B3FF4-83F5-4B36-B35C-38608D943D32}"/>
              </a:ext>
            </a:extLst>
          </p:cNvPr>
          <p:cNvSpPr/>
          <p:nvPr/>
        </p:nvSpPr>
        <p:spPr>
          <a:xfrm>
            <a:off x="2470635" y="4127299"/>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B2508201-C5D0-420C-B8BE-BB6B7ECF3195}"/>
              </a:ext>
            </a:extLst>
          </p:cNvPr>
          <p:cNvSpPr/>
          <p:nvPr/>
        </p:nvSpPr>
        <p:spPr>
          <a:xfrm>
            <a:off x="2739831" y="4127299"/>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E8ED54E5-28F0-407D-9466-2DF6648C0B5C}"/>
              </a:ext>
            </a:extLst>
          </p:cNvPr>
          <p:cNvSpPr/>
          <p:nvPr/>
        </p:nvSpPr>
        <p:spPr>
          <a:xfrm>
            <a:off x="3009026" y="4127299"/>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2" name="사각형: 둥근 모서리 1">
            <a:extLst>
              <a:ext uri="{FF2B5EF4-FFF2-40B4-BE49-F238E27FC236}">
                <a16:creationId xmlns:a16="http://schemas.microsoft.com/office/drawing/2014/main" id="{19C7BCE4-5D5B-49C4-A4B4-470F9FDB6034}"/>
              </a:ext>
            </a:extLst>
          </p:cNvPr>
          <p:cNvSpPr/>
          <p:nvPr/>
        </p:nvSpPr>
        <p:spPr>
          <a:xfrm>
            <a:off x="800861" y="2441177"/>
            <a:ext cx="1993570" cy="267742"/>
          </a:xfrm>
          <a:prstGeom prst="roundRect">
            <a:avLst/>
          </a:prstGeom>
          <a:noFill/>
          <a:ln w="9525">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ko-KR" altLang="en-US" sz="1200">
                <a:solidFill>
                  <a:srgbClr val="000000"/>
                </a:solidFill>
                <a:latin typeface="고도 M" panose="02000503000000020004" pitchFamily="2" charset="-127"/>
                <a:ea typeface="고도 M" panose="02000503000000020004" pitchFamily="2" charset="-127"/>
              </a:rPr>
              <a:t>합성곱 연산에 </a:t>
            </a:r>
            <a:r>
              <a:rPr lang="en-US" altLang="ko-KR" sz="1200">
                <a:solidFill>
                  <a:srgbClr val="000000"/>
                </a:solidFill>
                <a:latin typeface="고도 M" panose="02000503000000020004" pitchFamily="2" charset="-127"/>
                <a:ea typeface="고도 M" panose="02000503000000020004" pitchFamily="2" charset="-127"/>
              </a:rPr>
              <a:t>1</a:t>
            </a:r>
            <a:r>
              <a:rPr lang="ko-KR" altLang="en-US" sz="1200">
                <a:solidFill>
                  <a:srgbClr val="000000"/>
                </a:solidFill>
                <a:latin typeface="고도 M" panose="02000503000000020004" pitchFamily="2" charset="-127"/>
                <a:ea typeface="고도 M" panose="02000503000000020004" pitchFamily="2" charset="-127"/>
              </a:rPr>
              <a:t>번만 참여</a:t>
            </a:r>
          </a:p>
        </p:txBody>
      </p:sp>
      <p:cxnSp>
        <p:nvCxnSpPr>
          <p:cNvPr id="5" name="직선 화살표 연결선 4">
            <a:extLst>
              <a:ext uri="{FF2B5EF4-FFF2-40B4-BE49-F238E27FC236}">
                <a16:creationId xmlns:a16="http://schemas.microsoft.com/office/drawing/2014/main" id="{B4250D1C-7BA4-4F59-BB01-60748C60D051}"/>
              </a:ext>
            </a:extLst>
          </p:cNvPr>
          <p:cNvCxnSpPr>
            <a:stCxn id="2" idx="2"/>
            <a:endCxn id="75" idx="0"/>
          </p:cNvCxnSpPr>
          <p:nvPr/>
        </p:nvCxnSpPr>
        <p:spPr>
          <a:xfrm>
            <a:off x="1797646" y="2708919"/>
            <a:ext cx="0" cy="31091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9" name="사각형: 둥근 모서리 128">
            <a:extLst>
              <a:ext uri="{FF2B5EF4-FFF2-40B4-BE49-F238E27FC236}">
                <a16:creationId xmlns:a16="http://schemas.microsoft.com/office/drawing/2014/main" id="{69B32524-FB45-497F-A158-A5F7B7749983}"/>
              </a:ext>
            </a:extLst>
          </p:cNvPr>
          <p:cNvSpPr/>
          <p:nvPr/>
        </p:nvSpPr>
        <p:spPr>
          <a:xfrm>
            <a:off x="3089024" y="2670941"/>
            <a:ext cx="1745731" cy="267742"/>
          </a:xfrm>
          <a:prstGeom prst="roundRect">
            <a:avLst/>
          </a:prstGeom>
          <a:noFill/>
          <a:ln w="9525">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ko-KR" altLang="en-US" sz="1200" err="1">
                <a:solidFill>
                  <a:srgbClr val="000000"/>
                </a:solidFill>
                <a:latin typeface="고도 M" panose="02000503000000020004" pitchFamily="2" charset="-127"/>
                <a:ea typeface="고도 M" panose="02000503000000020004" pitchFamily="2" charset="-127"/>
              </a:rPr>
              <a:t>합성곱</a:t>
            </a:r>
            <a:r>
              <a:rPr lang="ko-KR" altLang="en-US" sz="1200">
                <a:solidFill>
                  <a:srgbClr val="000000"/>
                </a:solidFill>
                <a:latin typeface="고도 M" panose="02000503000000020004" pitchFamily="2" charset="-127"/>
                <a:ea typeface="고도 M" panose="02000503000000020004" pitchFamily="2" charset="-127"/>
              </a:rPr>
              <a:t> 연산에 </a:t>
            </a:r>
            <a:r>
              <a:rPr lang="en-US" altLang="ko-KR" sz="1200">
                <a:solidFill>
                  <a:srgbClr val="000000"/>
                </a:solidFill>
                <a:latin typeface="고도 M" panose="02000503000000020004" pitchFamily="2" charset="-127"/>
                <a:ea typeface="고도 M" panose="02000503000000020004" pitchFamily="2" charset="-127"/>
              </a:rPr>
              <a:t>4</a:t>
            </a:r>
            <a:r>
              <a:rPr lang="ko-KR" altLang="en-US" sz="1200">
                <a:solidFill>
                  <a:srgbClr val="000000"/>
                </a:solidFill>
                <a:latin typeface="고도 M" panose="02000503000000020004" pitchFamily="2" charset="-127"/>
                <a:ea typeface="고도 M" panose="02000503000000020004" pitchFamily="2" charset="-127"/>
              </a:rPr>
              <a:t>번 참여</a:t>
            </a:r>
          </a:p>
        </p:txBody>
      </p:sp>
      <p:cxnSp>
        <p:nvCxnSpPr>
          <p:cNvPr id="8" name="연결선: 꺾임 7">
            <a:extLst>
              <a:ext uri="{FF2B5EF4-FFF2-40B4-BE49-F238E27FC236}">
                <a16:creationId xmlns:a16="http://schemas.microsoft.com/office/drawing/2014/main" id="{B0B5888D-F997-4994-900E-0E1116181EDE}"/>
              </a:ext>
            </a:extLst>
          </p:cNvPr>
          <p:cNvCxnSpPr>
            <a:cxnSpLocks/>
            <a:stCxn id="129" idx="1"/>
            <a:endCxn id="78" idx="0"/>
          </p:cNvCxnSpPr>
          <p:nvPr/>
        </p:nvCxnSpPr>
        <p:spPr>
          <a:xfrm rot="10800000" flipV="1">
            <a:off x="2605234" y="2804812"/>
            <a:ext cx="483791" cy="215018"/>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ACEAB24D-8EE9-4DFD-B40F-39ED8A63521A}"/>
                  </a:ext>
                </a:extLst>
              </p:cNvPr>
              <p:cNvSpPr txBox="1"/>
              <p:nvPr/>
            </p:nvSpPr>
            <p:spPr>
              <a:xfrm>
                <a:off x="2871265" y="4867095"/>
                <a:ext cx="26609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ACEAB24D-8EE9-4DFD-B40F-39ED8A63521A}"/>
                  </a:ext>
                </a:extLst>
              </p:cNvPr>
              <p:cNvSpPr txBox="1">
                <a:spLocks noRot="1" noChangeAspect="1" noMove="1" noResize="1" noEditPoints="1" noAdjustHandles="1" noChangeArrowheads="1" noChangeShapeType="1" noTextEdit="1"/>
              </p:cNvSpPr>
              <p:nvPr/>
            </p:nvSpPr>
            <p:spPr>
              <a:xfrm>
                <a:off x="2871265" y="4867095"/>
                <a:ext cx="266098" cy="369332"/>
              </a:xfrm>
              <a:prstGeom prst="rect">
                <a:avLst/>
              </a:prstGeom>
              <a:blipFill>
                <a:blip r:embed="rId4"/>
                <a:stretch>
                  <a:fillRect l="-4545" r="-6818" b="-491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0" name="TextBox 129">
                <a:extLst>
                  <a:ext uri="{FF2B5EF4-FFF2-40B4-BE49-F238E27FC236}">
                    <a16:creationId xmlns:a16="http://schemas.microsoft.com/office/drawing/2014/main" id="{B71BE901-4A15-4721-B6C2-02CE29BEDDEA}"/>
                  </a:ext>
                </a:extLst>
              </p:cNvPr>
              <p:cNvSpPr txBox="1"/>
              <p:nvPr/>
            </p:nvSpPr>
            <p:spPr>
              <a:xfrm>
                <a:off x="1599098" y="3811249"/>
                <a:ext cx="397096" cy="261610"/>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100" i="1" smtClean="0">
                              <a:solidFill>
                                <a:srgbClr val="000000"/>
                              </a:solidFill>
                              <a:latin typeface="Cambria Math" panose="02040503050406030204" pitchFamily="18" charset="0"/>
                              <a:ea typeface="고도 M" panose="02000503000000020004" pitchFamily="2" charset="-127"/>
                            </a:rPr>
                          </m:ctrlPr>
                        </m:sSupPr>
                        <m:e>
                          <m:r>
                            <m:rPr>
                              <m:sty m:val="p"/>
                            </m:rPr>
                            <a:rPr lang="en-US" altLang="ko-KR" sz="1100" i="1">
                              <a:solidFill>
                                <a:srgbClr val="000000"/>
                              </a:solidFill>
                              <a:latin typeface="Cambria Math" panose="02040503050406030204" pitchFamily="18" charset="0"/>
                              <a:ea typeface="고도 M" panose="02000503000000020004" pitchFamily="2" charset="-127"/>
                            </a:rPr>
                            <m:t>w</m:t>
                          </m:r>
                        </m:e>
                        <m:sup>
                          <m:r>
                            <m:rPr>
                              <m:sty m:val="p"/>
                            </m:rPr>
                            <a:rPr lang="en-US" altLang="ko-KR" sz="1100" i="1">
                              <a:solidFill>
                                <a:srgbClr val="000000"/>
                              </a:solidFill>
                              <a:latin typeface="Cambria Math" panose="02040503050406030204" pitchFamily="18" charset="0"/>
                              <a:ea typeface="고도 M" panose="02000503000000020004" pitchFamily="2" charset="-127"/>
                            </a:rPr>
                            <m:t>r</m:t>
                          </m:r>
                        </m:sup>
                      </m:sSup>
                    </m:oMath>
                  </m:oMathPara>
                </a14:m>
                <a:endParaRPr lang="ko-KR" altLang="en-US" sz="1100">
                  <a:solidFill>
                    <a:srgbClr val="000000"/>
                  </a:solidFill>
                  <a:latin typeface="고도 M" panose="02000503000000020004" pitchFamily="2" charset="-127"/>
                  <a:ea typeface="고도 M" panose="02000503000000020004" pitchFamily="2" charset="-127"/>
                </a:endParaRPr>
              </a:p>
            </p:txBody>
          </p:sp>
        </mc:Choice>
        <mc:Fallback xmlns="">
          <p:sp>
            <p:nvSpPr>
              <p:cNvPr id="130" name="TextBox 129">
                <a:extLst>
                  <a:ext uri="{FF2B5EF4-FFF2-40B4-BE49-F238E27FC236}">
                    <a16:creationId xmlns:a16="http://schemas.microsoft.com/office/drawing/2014/main" id="{B71BE901-4A15-4721-B6C2-02CE29BEDDEA}"/>
                  </a:ext>
                </a:extLst>
              </p:cNvPr>
              <p:cNvSpPr txBox="1">
                <a:spLocks noRot="1" noChangeAspect="1" noMove="1" noResize="1" noEditPoints="1" noAdjustHandles="1" noChangeArrowheads="1" noChangeShapeType="1" noTextEdit="1"/>
              </p:cNvSpPr>
              <p:nvPr/>
            </p:nvSpPr>
            <p:spPr>
              <a:xfrm>
                <a:off x="1599098" y="3811249"/>
                <a:ext cx="397096" cy="261610"/>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1" name="TextBox 130">
                <a:extLst>
                  <a:ext uri="{FF2B5EF4-FFF2-40B4-BE49-F238E27FC236}">
                    <a16:creationId xmlns:a16="http://schemas.microsoft.com/office/drawing/2014/main" id="{BE4F860B-0E36-4769-B83E-5D0A0C4347F4}"/>
                  </a:ext>
                </a:extLst>
              </p:cNvPr>
              <p:cNvSpPr txBox="1"/>
              <p:nvPr/>
            </p:nvSpPr>
            <p:spPr>
              <a:xfrm>
                <a:off x="1888655" y="4178922"/>
                <a:ext cx="397096" cy="261610"/>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100" i="1" smtClean="0">
                              <a:solidFill>
                                <a:srgbClr val="000000"/>
                              </a:solidFill>
                              <a:latin typeface="Cambria Math" panose="02040503050406030204" pitchFamily="18" charset="0"/>
                              <a:ea typeface="고도 M" panose="02000503000000020004" pitchFamily="2" charset="-127"/>
                            </a:rPr>
                          </m:ctrlPr>
                        </m:sSupPr>
                        <m:e>
                          <m:r>
                            <m:rPr>
                              <m:sty m:val="p"/>
                            </m:rPr>
                            <a:rPr lang="en-US" altLang="ko-KR" sz="1100" i="1">
                              <a:solidFill>
                                <a:srgbClr val="000000"/>
                              </a:solidFill>
                              <a:latin typeface="Cambria Math" panose="02040503050406030204" pitchFamily="18" charset="0"/>
                              <a:ea typeface="고도 M" panose="02000503000000020004" pitchFamily="2" charset="-127"/>
                            </a:rPr>
                            <m:t>w</m:t>
                          </m:r>
                        </m:e>
                        <m:sup>
                          <m:r>
                            <m:rPr>
                              <m:sty m:val="p"/>
                            </m:rPr>
                            <a:rPr lang="en-US" altLang="ko-KR" sz="1100" i="1">
                              <a:solidFill>
                                <a:srgbClr val="000000"/>
                              </a:solidFill>
                              <a:latin typeface="Cambria Math" panose="02040503050406030204" pitchFamily="18" charset="0"/>
                              <a:ea typeface="고도 M" panose="02000503000000020004" pitchFamily="2" charset="-127"/>
                            </a:rPr>
                            <m:t>r</m:t>
                          </m:r>
                        </m:sup>
                      </m:sSup>
                    </m:oMath>
                  </m:oMathPara>
                </a14:m>
                <a:endParaRPr lang="ko-KR" altLang="en-US" sz="1100">
                  <a:solidFill>
                    <a:srgbClr val="000000"/>
                  </a:solidFill>
                  <a:latin typeface="고도 M" panose="02000503000000020004" pitchFamily="2" charset="-127"/>
                  <a:ea typeface="고도 M" panose="02000503000000020004" pitchFamily="2" charset="-127"/>
                </a:endParaRPr>
              </a:p>
            </p:txBody>
          </p:sp>
        </mc:Choice>
        <mc:Fallback xmlns="">
          <p:sp>
            <p:nvSpPr>
              <p:cNvPr id="131" name="TextBox 130">
                <a:extLst>
                  <a:ext uri="{FF2B5EF4-FFF2-40B4-BE49-F238E27FC236}">
                    <a16:creationId xmlns:a16="http://schemas.microsoft.com/office/drawing/2014/main" id="{BE4F860B-0E36-4769-B83E-5D0A0C4347F4}"/>
                  </a:ext>
                </a:extLst>
              </p:cNvPr>
              <p:cNvSpPr txBox="1">
                <a:spLocks noRot="1" noChangeAspect="1" noMove="1" noResize="1" noEditPoints="1" noAdjustHandles="1" noChangeArrowheads="1" noChangeShapeType="1" noTextEdit="1"/>
              </p:cNvSpPr>
              <p:nvPr/>
            </p:nvSpPr>
            <p:spPr>
              <a:xfrm>
                <a:off x="1888655" y="4178922"/>
                <a:ext cx="397096" cy="261610"/>
              </a:xfrm>
              <a:prstGeom prst="rect">
                <a:avLst/>
              </a:prstGeom>
              <a:blipFill>
                <a:blip r:embed="rId5"/>
                <a:stretch>
                  <a:fillRect/>
                </a:stretch>
              </a:blipFill>
            </p:spPr>
            <p:txBody>
              <a:bodyPr/>
              <a:lstStyle/>
              <a:p>
                <a:r>
                  <a:rPr lang="ko-KR" altLang="en-US">
                    <a:noFill/>
                  </a:rPr>
                  <a:t> </a:t>
                </a:r>
              </a:p>
            </p:txBody>
          </p:sp>
        </mc:Fallback>
      </mc:AlternateContent>
      <p:sp>
        <p:nvSpPr>
          <p:cNvPr id="132" name="직사각형 131">
            <a:extLst>
              <a:ext uri="{FF2B5EF4-FFF2-40B4-BE49-F238E27FC236}">
                <a16:creationId xmlns:a16="http://schemas.microsoft.com/office/drawing/2014/main" id="{3746B7FE-5F03-44FD-9CCC-2DABD74AFA77}"/>
              </a:ext>
            </a:extLst>
          </p:cNvPr>
          <p:cNvSpPr/>
          <p:nvPr/>
        </p:nvSpPr>
        <p:spPr>
          <a:xfrm>
            <a:off x="2464374" y="450577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9C355B4C-E0E6-49E2-B44D-3D133C5C16DF}"/>
              </a:ext>
            </a:extLst>
          </p:cNvPr>
          <p:cNvSpPr/>
          <p:nvPr/>
        </p:nvSpPr>
        <p:spPr>
          <a:xfrm>
            <a:off x="2733569" y="450577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8BA6B41E-3EA7-46F0-8DDA-930D5A5FA2B7}"/>
              </a:ext>
            </a:extLst>
          </p:cNvPr>
          <p:cNvSpPr/>
          <p:nvPr/>
        </p:nvSpPr>
        <p:spPr>
          <a:xfrm>
            <a:off x="3002765" y="450577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0A91B0D6-D20A-4712-BCDF-25D07BAF8787}"/>
              </a:ext>
            </a:extLst>
          </p:cNvPr>
          <p:cNvSpPr/>
          <p:nvPr/>
        </p:nvSpPr>
        <p:spPr>
          <a:xfrm>
            <a:off x="3271960" y="450577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36" name="TextBox 135">
                <a:extLst>
                  <a:ext uri="{FF2B5EF4-FFF2-40B4-BE49-F238E27FC236}">
                    <a16:creationId xmlns:a16="http://schemas.microsoft.com/office/drawing/2014/main" id="{75A960C1-2DAF-4998-A484-CBD02D52F8F7}"/>
                  </a:ext>
                </a:extLst>
              </p:cNvPr>
              <p:cNvSpPr txBox="1"/>
              <p:nvPr/>
            </p:nvSpPr>
            <p:spPr>
              <a:xfrm>
                <a:off x="2151589" y="4557395"/>
                <a:ext cx="397096" cy="261610"/>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100" i="1" smtClean="0">
                              <a:solidFill>
                                <a:srgbClr val="000000"/>
                              </a:solidFill>
                              <a:latin typeface="Cambria Math" panose="02040503050406030204" pitchFamily="18" charset="0"/>
                              <a:ea typeface="고도 M" panose="02000503000000020004" pitchFamily="2" charset="-127"/>
                            </a:rPr>
                          </m:ctrlPr>
                        </m:sSupPr>
                        <m:e>
                          <m:r>
                            <m:rPr>
                              <m:sty m:val="p"/>
                            </m:rPr>
                            <a:rPr lang="en-US" altLang="ko-KR" sz="1100" i="1">
                              <a:solidFill>
                                <a:srgbClr val="000000"/>
                              </a:solidFill>
                              <a:latin typeface="Cambria Math" panose="02040503050406030204" pitchFamily="18" charset="0"/>
                              <a:ea typeface="고도 M" panose="02000503000000020004" pitchFamily="2" charset="-127"/>
                            </a:rPr>
                            <m:t>w</m:t>
                          </m:r>
                        </m:e>
                        <m:sup>
                          <m:r>
                            <m:rPr>
                              <m:sty m:val="p"/>
                            </m:rPr>
                            <a:rPr lang="en-US" altLang="ko-KR" sz="1100" i="1">
                              <a:solidFill>
                                <a:srgbClr val="000000"/>
                              </a:solidFill>
                              <a:latin typeface="Cambria Math" panose="02040503050406030204" pitchFamily="18" charset="0"/>
                              <a:ea typeface="고도 M" panose="02000503000000020004" pitchFamily="2" charset="-127"/>
                            </a:rPr>
                            <m:t>r</m:t>
                          </m:r>
                        </m:sup>
                      </m:sSup>
                    </m:oMath>
                  </m:oMathPara>
                </a14:m>
                <a:endParaRPr lang="ko-KR" altLang="en-US" sz="1100">
                  <a:solidFill>
                    <a:srgbClr val="000000"/>
                  </a:solidFill>
                  <a:latin typeface="고도 M" panose="02000503000000020004" pitchFamily="2" charset="-127"/>
                  <a:ea typeface="고도 M" panose="02000503000000020004" pitchFamily="2" charset="-127"/>
                </a:endParaRPr>
              </a:p>
            </p:txBody>
          </p:sp>
        </mc:Choice>
        <mc:Fallback xmlns="">
          <p:sp>
            <p:nvSpPr>
              <p:cNvPr id="136" name="TextBox 135">
                <a:extLst>
                  <a:ext uri="{FF2B5EF4-FFF2-40B4-BE49-F238E27FC236}">
                    <a16:creationId xmlns:a16="http://schemas.microsoft.com/office/drawing/2014/main" id="{75A960C1-2DAF-4998-A484-CBD02D52F8F7}"/>
                  </a:ext>
                </a:extLst>
              </p:cNvPr>
              <p:cNvSpPr txBox="1">
                <a:spLocks noRot="1" noChangeAspect="1" noMove="1" noResize="1" noEditPoints="1" noAdjustHandles="1" noChangeArrowheads="1" noChangeShapeType="1" noTextEdit="1"/>
              </p:cNvSpPr>
              <p:nvPr/>
            </p:nvSpPr>
            <p:spPr>
              <a:xfrm>
                <a:off x="2151589" y="4557395"/>
                <a:ext cx="397096" cy="261610"/>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248016422"/>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1919115"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패딩과 </a:t>
            </a:r>
            <a:r>
              <a:rPr lang="ko-KR" altLang="en-US" sz="1400" err="1">
                <a:solidFill>
                  <a:srgbClr val="000000"/>
                </a:solidFill>
                <a:latin typeface="고도 M" panose="02000503000000020004" pitchFamily="2" charset="-127"/>
                <a:ea typeface="고도 M" panose="02000503000000020004" pitchFamily="2" charset="-127"/>
              </a:rPr>
              <a:t>스트라이드</a:t>
            </a:r>
            <a:r>
              <a:rPr lang="ko-KR" altLang="en-US" sz="1400">
                <a:solidFill>
                  <a:srgbClr val="000000"/>
                </a:solidFill>
                <a:latin typeface="고도 M" panose="02000503000000020004" pitchFamily="2" charset="-127"/>
                <a:ea typeface="고도 M" panose="02000503000000020004" pitchFamily="2" charset="-127"/>
              </a:rPr>
              <a:t> 이해</a:t>
            </a:r>
          </a:p>
        </p:txBody>
      </p:sp>
      <p:sp>
        <p:nvSpPr>
          <p:cNvPr id="58" name="TextBox 57">
            <a:extLst>
              <a:ext uri="{FF2B5EF4-FFF2-40B4-BE49-F238E27FC236}">
                <a16:creationId xmlns:a16="http://schemas.microsoft.com/office/drawing/2014/main" id="{645CD1E6-4CD9-474B-A193-CB50295D9E29}"/>
              </a:ext>
            </a:extLst>
          </p:cNvPr>
          <p:cNvSpPr txBox="1"/>
          <p:nvPr/>
        </p:nvSpPr>
        <p:spPr>
          <a:xfrm>
            <a:off x="690514" y="1439274"/>
            <a:ext cx="4067139"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풀 패딩은 원본 배열의 원소의 연산 참여도를 동일하게 만든다</a:t>
            </a:r>
            <a:r>
              <a:rPr lang="en-US" altLang="ko-KR" sz="1200">
                <a:solidFill>
                  <a:srgbClr val="000000"/>
                </a:solidFill>
                <a:latin typeface="고도 M" panose="02000503000000020004" pitchFamily="2" charset="-127"/>
                <a:ea typeface="고도 M" panose="02000503000000020004" pitchFamily="2" charset="-127"/>
              </a:rPr>
              <a:t>.</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 name="사각형: 둥근 모서리 1">
            <a:extLst>
              <a:ext uri="{FF2B5EF4-FFF2-40B4-BE49-F238E27FC236}">
                <a16:creationId xmlns:a16="http://schemas.microsoft.com/office/drawing/2014/main" id="{19C7BCE4-5D5B-49C4-A4B4-470F9FDB6034}"/>
              </a:ext>
            </a:extLst>
          </p:cNvPr>
          <p:cNvSpPr/>
          <p:nvPr/>
        </p:nvSpPr>
        <p:spPr>
          <a:xfrm>
            <a:off x="1441992" y="1802619"/>
            <a:ext cx="854518" cy="227023"/>
          </a:xfrm>
          <a:prstGeom prst="roundRect">
            <a:avLst/>
          </a:prstGeom>
          <a:noFill/>
          <a:ln w="9525">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ko-KR" altLang="en-US" sz="1100">
                <a:solidFill>
                  <a:srgbClr val="000000"/>
                </a:solidFill>
                <a:latin typeface="고도 M" panose="02000503000000020004" pitchFamily="2" charset="-127"/>
                <a:ea typeface="고도 M" panose="02000503000000020004" pitchFamily="2" charset="-127"/>
              </a:rPr>
              <a:t>제로 패딩</a:t>
            </a:r>
          </a:p>
        </p:txBody>
      </p:sp>
      <p:cxnSp>
        <p:nvCxnSpPr>
          <p:cNvPr id="5" name="직선 화살표 연결선 4">
            <a:extLst>
              <a:ext uri="{FF2B5EF4-FFF2-40B4-BE49-F238E27FC236}">
                <a16:creationId xmlns:a16="http://schemas.microsoft.com/office/drawing/2014/main" id="{B4250D1C-7BA4-4F59-BB01-60748C60D051}"/>
              </a:ext>
            </a:extLst>
          </p:cNvPr>
          <p:cNvCxnSpPr>
            <a:cxnSpLocks/>
            <a:stCxn id="2" idx="2"/>
            <a:endCxn id="42" idx="0"/>
          </p:cNvCxnSpPr>
          <p:nvPr/>
        </p:nvCxnSpPr>
        <p:spPr>
          <a:xfrm flipH="1">
            <a:off x="1841100" y="2029642"/>
            <a:ext cx="28151" cy="16800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5" name="직사각형 74">
            <a:extLst>
              <a:ext uri="{FF2B5EF4-FFF2-40B4-BE49-F238E27FC236}">
                <a16:creationId xmlns:a16="http://schemas.microsoft.com/office/drawing/2014/main" id="{B834B26C-AD63-4951-A8A2-C967692BFD03}"/>
              </a:ext>
            </a:extLst>
          </p:cNvPr>
          <p:cNvSpPr/>
          <p:nvPr/>
        </p:nvSpPr>
        <p:spPr>
          <a:xfrm>
            <a:off x="2191510"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9ABE12D3-5B0F-4009-B8B5-D45A9480FC16}"/>
              </a:ext>
            </a:extLst>
          </p:cNvPr>
          <p:cNvSpPr/>
          <p:nvPr/>
        </p:nvSpPr>
        <p:spPr>
          <a:xfrm>
            <a:off x="2425117"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2E36BFE8-CF1B-4918-A1CA-66FF199E8173}"/>
              </a:ext>
            </a:extLst>
          </p:cNvPr>
          <p:cNvSpPr/>
          <p:nvPr/>
        </p:nvSpPr>
        <p:spPr>
          <a:xfrm>
            <a:off x="2658723"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B14D783F-279A-439C-8281-D6BEAA7118DA}"/>
              </a:ext>
            </a:extLst>
          </p:cNvPr>
          <p:cNvSpPr/>
          <p:nvPr/>
        </p:nvSpPr>
        <p:spPr>
          <a:xfrm>
            <a:off x="2892329"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4B00FD7A-2557-489E-992E-2E0DF9CC94A6}"/>
              </a:ext>
            </a:extLst>
          </p:cNvPr>
          <p:cNvSpPr/>
          <p:nvPr/>
        </p:nvSpPr>
        <p:spPr>
          <a:xfrm>
            <a:off x="3125935"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9E08EC36-BAB7-4828-8A5F-6C9507D4DF43}"/>
              </a:ext>
            </a:extLst>
          </p:cNvPr>
          <p:cNvSpPr/>
          <p:nvPr/>
        </p:nvSpPr>
        <p:spPr>
          <a:xfrm>
            <a:off x="3359541"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BB5E27D-527C-41CC-8B43-D8288C3112B4}"/>
              </a:ext>
            </a:extLst>
          </p:cNvPr>
          <p:cNvSpPr/>
          <p:nvPr/>
        </p:nvSpPr>
        <p:spPr>
          <a:xfrm>
            <a:off x="3593147"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D0EAEDE-88E9-4095-A325-8AA269741D4A}"/>
              </a:ext>
            </a:extLst>
          </p:cNvPr>
          <p:cNvSpPr/>
          <p:nvPr/>
        </p:nvSpPr>
        <p:spPr>
          <a:xfrm>
            <a:off x="3826753"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5C2EFB4F-D188-4CF3-AAC7-29CFE5A346FC}"/>
              </a:ext>
            </a:extLst>
          </p:cNvPr>
          <p:cNvSpPr/>
          <p:nvPr/>
        </p:nvSpPr>
        <p:spPr>
          <a:xfrm>
            <a:off x="4060359"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ABA470C6-297A-4C41-87CE-354718B32482}"/>
              </a:ext>
            </a:extLst>
          </p:cNvPr>
          <p:cNvSpPr/>
          <p:nvPr/>
        </p:nvSpPr>
        <p:spPr>
          <a:xfrm>
            <a:off x="1493766" y="2520569"/>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94C5EA26-2C23-4CA2-80AE-BE2E7BA19A1F}"/>
              </a:ext>
            </a:extLst>
          </p:cNvPr>
          <p:cNvSpPr/>
          <p:nvPr/>
        </p:nvSpPr>
        <p:spPr>
          <a:xfrm>
            <a:off x="1727373" y="2520569"/>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E50BA61A-42F3-48AC-88FD-FB4DB97374F0}"/>
              </a:ext>
            </a:extLst>
          </p:cNvPr>
          <p:cNvSpPr/>
          <p:nvPr/>
        </p:nvSpPr>
        <p:spPr>
          <a:xfrm>
            <a:off x="1960979" y="2520569"/>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4029705E-570B-4510-A33F-F21603003D23}"/>
              </a:ext>
            </a:extLst>
          </p:cNvPr>
          <p:cNvSpPr/>
          <p:nvPr/>
        </p:nvSpPr>
        <p:spPr>
          <a:xfrm>
            <a:off x="2194585" y="2520569"/>
            <a:ext cx="233606" cy="26796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88" name="TextBox 87">
            <a:extLst>
              <a:ext uri="{FF2B5EF4-FFF2-40B4-BE49-F238E27FC236}">
                <a16:creationId xmlns:a16="http://schemas.microsoft.com/office/drawing/2014/main" id="{D79D3684-8112-4657-BFDA-986A03001EAB}"/>
              </a:ext>
            </a:extLst>
          </p:cNvPr>
          <p:cNvSpPr txBox="1"/>
          <p:nvPr/>
        </p:nvSpPr>
        <p:spPr>
          <a:xfrm>
            <a:off x="1273698" y="2238580"/>
            <a:ext cx="220069" cy="227023"/>
          </a:xfrm>
          <a:prstGeom prst="rect">
            <a:avLst/>
          </a:prstGeom>
          <a:noFill/>
        </p:spPr>
        <p:txBody>
          <a:bodyPr wrap="none" rtlCol="0">
            <a:spAutoFit/>
          </a:bodyPr>
          <a:lstStyle/>
          <a:p>
            <a:pPr lvl="0">
              <a:defRPr/>
            </a:pPr>
            <a:r>
              <a:rPr lang="en-US" altLang="ko-KR" sz="1100">
                <a:solidFill>
                  <a:srgbClr val="000000"/>
                </a:solidFill>
                <a:latin typeface="Cambria Math" panose="02040503050406030204" pitchFamily="18" charset="0"/>
                <a:ea typeface="Cambria Math" panose="02040503050406030204" pitchFamily="18" charset="0"/>
              </a:rPr>
              <a:t>x</a:t>
            </a:r>
            <a:endParaRPr lang="ko-KR" altLang="en-US" sz="1100">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078603EE-DC0A-49A9-826B-383533B73E34}"/>
                  </a:ext>
                </a:extLst>
              </p:cNvPr>
              <p:cNvSpPr txBox="1"/>
              <p:nvPr/>
            </p:nvSpPr>
            <p:spPr>
              <a:xfrm>
                <a:off x="1210478" y="2561506"/>
                <a:ext cx="344597" cy="227023"/>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100" i="1" smtClean="0">
                              <a:solidFill>
                                <a:srgbClr val="000000"/>
                              </a:solidFill>
                              <a:latin typeface="Cambria Math" panose="02040503050406030204" pitchFamily="18" charset="0"/>
                              <a:ea typeface="고도 M" panose="02000503000000020004" pitchFamily="2" charset="-127"/>
                            </a:rPr>
                          </m:ctrlPr>
                        </m:sSupPr>
                        <m:e>
                          <m:r>
                            <m:rPr>
                              <m:sty m:val="p"/>
                            </m:rPr>
                            <a:rPr lang="en-US" altLang="ko-KR" sz="1100" i="1">
                              <a:solidFill>
                                <a:srgbClr val="000000"/>
                              </a:solidFill>
                              <a:latin typeface="Cambria Math" panose="02040503050406030204" pitchFamily="18" charset="0"/>
                              <a:ea typeface="고도 M" panose="02000503000000020004" pitchFamily="2" charset="-127"/>
                            </a:rPr>
                            <m:t>w</m:t>
                          </m:r>
                        </m:e>
                        <m:sup>
                          <m:r>
                            <m:rPr>
                              <m:sty m:val="p"/>
                            </m:rPr>
                            <a:rPr lang="en-US" altLang="ko-KR" sz="1100" i="1">
                              <a:solidFill>
                                <a:srgbClr val="000000"/>
                              </a:solidFill>
                              <a:latin typeface="Cambria Math" panose="02040503050406030204" pitchFamily="18" charset="0"/>
                              <a:ea typeface="고도 M" panose="02000503000000020004" pitchFamily="2" charset="-127"/>
                            </a:rPr>
                            <m:t>r</m:t>
                          </m:r>
                        </m:sup>
                      </m:sSup>
                    </m:oMath>
                  </m:oMathPara>
                </a14:m>
                <a:endParaRPr lang="ko-KR" altLang="en-US" sz="1100">
                  <a:solidFill>
                    <a:srgbClr val="000000"/>
                  </a:solidFill>
                  <a:latin typeface="고도 M" panose="02000503000000020004" pitchFamily="2" charset="-127"/>
                  <a:ea typeface="고도 M" panose="02000503000000020004" pitchFamily="2" charset="-127"/>
                </a:endParaRPr>
              </a:p>
            </p:txBody>
          </p:sp>
        </mc:Choice>
        <mc:Fallback xmlns="">
          <p:sp>
            <p:nvSpPr>
              <p:cNvPr id="89" name="TextBox 88">
                <a:extLst>
                  <a:ext uri="{FF2B5EF4-FFF2-40B4-BE49-F238E27FC236}">
                    <a16:creationId xmlns:a16="http://schemas.microsoft.com/office/drawing/2014/main" id="{078603EE-DC0A-49A9-826B-383533B73E34}"/>
                  </a:ext>
                </a:extLst>
              </p:cNvPr>
              <p:cNvSpPr txBox="1">
                <a:spLocks noRot="1" noChangeAspect="1" noMove="1" noResize="1" noEditPoints="1" noAdjustHandles="1" noChangeArrowheads="1" noChangeShapeType="1" noTextEdit="1"/>
              </p:cNvSpPr>
              <p:nvPr/>
            </p:nvSpPr>
            <p:spPr>
              <a:xfrm>
                <a:off x="1210478" y="2561506"/>
                <a:ext cx="344597" cy="227023"/>
              </a:xfrm>
              <a:prstGeom prst="rect">
                <a:avLst/>
              </a:prstGeom>
              <a:blipFill>
                <a:blip r:embed="rId3"/>
                <a:stretch>
                  <a:fillRect/>
                </a:stretch>
              </a:blipFill>
            </p:spPr>
            <p:txBody>
              <a:bodyPr/>
              <a:lstStyle/>
              <a:p>
                <a:r>
                  <a:rPr lang="ko-KR" altLang="en-US">
                    <a:noFill/>
                  </a:rPr>
                  <a:t> </a:t>
                </a:r>
              </a:p>
            </p:txBody>
          </p:sp>
        </mc:Fallback>
      </mc:AlternateContent>
      <p:sp>
        <p:nvSpPr>
          <p:cNvPr id="90" name="직사각형 89">
            <a:extLst>
              <a:ext uri="{FF2B5EF4-FFF2-40B4-BE49-F238E27FC236}">
                <a16:creationId xmlns:a16="http://schemas.microsoft.com/office/drawing/2014/main" id="{DE72AB3C-CF30-46AF-BE26-5E89AF6BC47C}"/>
              </a:ext>
            </a:extLst>
          </p:cNvPr>
          <p:cNvSpPr/>
          <p:nvPr/>
        </p:nvSpPr>
        <p:spPr>
          <a:xfrm>
            <a:off x="1727373" y="283963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5B976457-1E37-4AC3-80C3-D852FFC1F331}"/>
              </a:ext>
            </a:extLst>
          </p:cNvPr>
          <p:cNvSpPr/>
          <p:nvPr/>
        </p:nvSpPr>
        <p:spPr>
          <a:xfrm>
            <a:off x="1960979" y="283963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4A35A7C7-AFF5-4EDE-A1B5-22D319977A98}"/>
              </a:ext>
            </a:extLst>
          </p:cNvPr>
          <p:cNvSpPr/>
          <p:nvPr/>
        </p:nvSpPr>
        <p:spPr>
          <a:xfrm>
            <a:off x="2194585" y="2839633"/>
            <a:ext cx="233606" cy="26796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D8DD1F98-DF35-497D-97EE-78D6D526918B}"/>
              </a:ext>
            </a:extLst>
          </p:cNvPr>
          <p:cNvSpPr/>
          <p:nvPr/>
        </p:nvSpPr>
        <p:spPr>
          <a:xfrm>
            <a:off x="2428191" y="283963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355A268D-C46D-4AA7-A0FF-CC67449F7605}"/>
              </a:ext>
            </a:extLst>
          </p:cNvPr>
          <p:cNvSpPr/>
          <p:nvPr/>
        </p:nvSpPr>
        <p:spPr>
          <a:xfrm>
            <a:off x="1960979" y="3158698"/>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D82B3FF4-83F5-4B36-B35C-38608D943D32}"/>
              </a:ext>
            </a:extLst>
          </p:cNvPr>
          <p:cNvSpPr/>
          <p:nvPr/>
        </p:nvSpPr>
        <p:spPr>
          <a:xfrm>
            <a:off x="2194585" y="3158698"/>
            <a:ext cx="233606" cy="26796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B2508201-C5D0-420C-B8BE-BB6B7ECF3195}"/>
              </a:ext>
            </a:extLst>
          </p:cNvPr>
          <p:cNvSpPr/>
          <p:nvPr/>
        </p:nvSpPr>
        <p:spPr>
          <a:xfrm>
            <a:off x="2428191" y="3158698"/>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E8ED54E5-28F0-407D-9466-2DF6648C0B5C}"/>
              </a:ext>
            </a:extLst>
          </p:cNvPr>
          <p:cNvSpPr/>
          <p:nvPr/>
        </p:nvSpPr>
        <p:spPr>
          <a:xfrm>
            <a:off x="2661797" y="3158698"/>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3746B7FE-5F03-44FD-9CCC-2DABD74AFA77}"/>
              </a:ext>
            </a:extLst>
          </p:cNvPr>
          <p:cNvSpPr/>
          <p:nvPr/>
        </p:nvSpPr>
        <p:spPr>
          <a:xfrm>
            <a:off x="2189152" y="3487134"/>
            <a:ext cx="233606" cy="26796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9C355B4C-E0E6-49E2-B44D-3D133C5C16DF}"/>
              </a:ext>
            </a:extLst>
          </p:cNvPr>
          <p:cNvSpPr/>
          <p:nvPr/>
        </p:nvSpPr>
        <p:spPr>
          <a:xfrm>
            <a:off x="2422757" y="3487134"/>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8BA6B41E-3EA7-46F0-8DDA-930D5A5FA2B7}"/>
              </a:ext>
            </a:extLst>
          </p:cNvPr>
          <p:cNvSpPr/>
          <p:nvPr/>
        </p:nvSpPr>
        <p:spPr>
          <a:xfrm>
            <a:off x="2656364" y="3487134"/>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0A91B0D6-D20A-4712-BCDF-25D07BAF8787}"/>
              </a:ext>
            </a:extLst>
          </p:cNvPr>
          <p:cNvSpPr/>
          <p:nvPr/>
        </p:nvSpPr>
        <p:spPr>
          <a:xfrm>
            <a:off x="2889969" y="3487134"/>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3299B90E-17BC-4614-BCB8-44A935C0BF17}"/>
              </a:ext>
            </a:extLst>
          </p:cNvPr>
          <p:cNvSpPr/>
          <p:nvPr/>
        </p:nvSpPr>
        <p:spPr>
          <a:xfrm>
            <a:off x="1490691" y="2197643"/>
            <a:ext cx="233606" cy="26796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C742C221-4FFA-4BF4-BFB3-475132716451}"/>
              </a:ext>
            </a:extLst>
          </p:cNvPr>
          <p:cNvSpPr/>
          <p:nvPr/>
        </p:nvSpPr>
        <p:spPr>
          <a:xfrm>
            <a:off x="1724297" y="2197643"/>
            <a:ext cx="233606" cy="26796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E79838E1-F791-47E7-9DB0-1D7AE8919B2A}"/>
              </a:ext>
            </a:extLst>
          </p:cNvPr>
          <p:cNvSpPr/>
          <p:nvPr/>
        </p:nvSpPr>
        <p:spPr>
          <a:xfrm>
            <a:off x="1957904" y="2197643"/>
            <a:ext cx="233606" cy="26796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C26E3FEB-2D12-46A5-AA5E-41FFCA76B69C}"/>
              </a:ext>
            </a:extLst>
          </p:cNvPr>
          <p:cNvSpPr/>
          <p:nvPr/>
        </p:nvSpPr>
        <p:spPr>
          <a:xfrm>
            <a:off x="4293965" y="2196662"/>
            <a:ext cx="233606" cy="26796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DD088236-230A-48C8-9063-45FA14E324D0}"/>
              </a:ext>
            </a:extLst>
          </p:cNvPr>
          <p:cNvSpPr/>
          <p:nvPr/>
        </p:nvSpPr>
        <p:spPr>
          <a:xfrm>
            <a:off x="4527571" y="2196662"/>
            <a:ext cx="233606" cy="26796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166E4DB3-F449-4AC5-9106-21258D1E4973}"/>
              </a:ext>
            </a:extLst>
          </p:cNvPr>
          <p:cNvSpPr/>
          <p:nvPr/>
        </p:nvSpPr>
        <p:spPr>
          <a:xfrm>
            <a:off x="4761178" y="2196662"/>
            <a:ext cx="233606" cy="26796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C7195333-0B78-4DF7-92B7-1189FA386101}"/>
              </a:ext>
            </a:extLst>
          </p:cNvPr>
          <p:cNvSpPr/>
          <p:nvPr/>
        </p:nvSpPr>
        <p:spPr>
          <a:xfrm>
            <a:off x="2422757" y="3815570"/>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F7639CC9-5BBA-40A6-A553-100E2FABE364}"/>
              </a:ext>
            </a:extLst>
          </p:cNvPr>
          <p:cNvSpPr/>
          <p:nvPr/>
        </p:nvSpPr>
        <p:spPr>
          <a:xfrm>
            <a:off x="2656363" y="3815570"/>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3CE59BA2-83E0-4A97-9A09-7EACA4AEA65F}"/>
              </a:ext>
            </a:extLst>
          </p:cNvPr>
          <p:cNvSpPr/>
          <p:nvPr/>
        </p:nvSpPr>
        <p:spPr>
          <a:xfrm>
            <a:off x="2889969" y="3815570"/>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08FFF032-8F03-48C0-8128-07132411EB28}"/>
              </a:ext>
            </a:extLst>
          </p:cNvPr>
          <p:cNvSpPr/>
          <p:nvPr/>
        </p:nvSpPr>
        <p:spPr>
          <a:xfrm>
            <a:off x="3123575" y="3815570"/>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1DD1AF34-A91F-4FE1-9213-74E6DDE644EC}"/>
              </a:ext>
            </a:extLst>
          </p:cNvPr>
          <p:cNvSpPr/>
          <p:nvPr/>
        </p:nvSpPr>
        <p:spPr>
          <a:xfrm>
            <a:off x="2656363" y="414400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61B25346-3141-4E6F-B872-CA0E061A8DFF}"/>
              </a:ext>
            </a:extLst>
          </p:cNvPr>
          <p:cNvSpPr/>
          <p:nvPr/>
        </p:nvSpPr>
        <p:spPr>
          <a:xfrm>
            <a:off x="2889968" y="414400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A0C5AF3B-5CBE-4115-9FD3-C8FB041402F7}"/>
              </a:ext>
            </a:extLst>
          </p:cNvPr>
          <p:cNvSpPr/>
          <p:nvPr/>
        </p:nvSpPr>
        <p:spPr>
          <a:xfrm>
            <a:off x="3123575" y="414400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F2BB4F98-A6E0-43D4-A21C-C05DAE7893E9}"/>
              </a:ext>
            </a:extLst>
          </p:cNvPr>
          <p:cNvSpPr/>
          <p:nvPr/>
        </p:nvSpPr>
        <p:spPr>
          <a:xfrm>
            <a:off x="3357180" y="414400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E0160474-9C17-4245-8B30-AEAD96C1B886}"/>
              </a:ext>
            </a:extLst>
          </p:cNvPr>
          <p:cNvSpPr/>
          <p:nvPr/>
        </p:nvSpPr>
        <p:spPr>
          <a:xfrm>
            <a:off x="2889968" y="44724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015AB7E3-7DDA-4F3C-976B-315D6C007E92}"/>
              </a:ext>
            </a:extLst>
          </p:cNvPr>
          <p:cNvSpPr/>
          <p:nvPr/>
        </p:nvSpPr>
        <p:spPr>
          <a:xfrm>
            <a:off x="3123574" y="44724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57AF9EA7-73FC-4304-9307-F27E807C1BEC}"/>
              </a:ext>
            </a:extLst>
          </p:cNvPr>
          <p:cNvSpPr/>
          <p:nvPr/>
        </p:nvSpPr>
        <p:spPr>
          <a:xfrm>
            <a:off x="3357180" y="44724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A74F75DE-2F85-43DF-AFC9-859764367A26}"/>
              </a:ext>
            </a:extLst>
          </p:cNvPr>
          <p:cNvSpPr/>
          <p:nvPr/>
        </p:nvSpPr>
        <p:spPr>
          <a:xfrm>
            <a:off x="3590786" y="44724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E60212DF-4752-4FB9-881B-D6799DA34C1D}"/>
              </a:ext>
            </a:extLst>
          </p:cNvPr>
          <p:cNvSpPr/>
          <p:nvPr/>
        </p:nvSpPr>
        <p:spPr>
          <a:xfrm>
            <a:off x="3123574" y="4800879"/>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1A866DAE-CA68-4D43-94E9-04EF09EE3D05}"/>
              </a:ext>
            </a:extLst>
          </p:cNvPr>
          <p:cNvSpPr/>
          <p:nvPr/>
        </p:nvSpPr>
        <p:spPr>
          <a:xfrm>
            <a:off x="3357179" y="4800879"/>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D57786BC-1885-44AD-9A6D-1D72FE1414F2}"/>
              </a:ext>
            </a:extLst>
          </p:cNvPr>
          <p:cNvSpPr/>
          <p:nvPr/>
        </p:nvSpPr>
        <p:spPr>
          <a:xfrm>
            <a:off x="3590786" y="4800879"/>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B2CDC8E3-E37E-498F-88A9-6F2761964D23}"/>
              </a:ext>
            </a:extLst>
          </p:cNvPr>
          <p:cNvSpPr/>
          <p:nvPr/>
        </p:nvSpPr>
        <p:spPr>
          <a:xfrm>
            <a:off x="3824391" y="4800879"/>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465258FF-9D60-4862-8EDB-A0E56688E8B2}"/>
              </a:ext>
            </a:extLst>
          </p:cNvPr>
          <p:cNvSpPr/>
          <p:nvPr/>
        </p:nvSpPr>
        <p:spPr>
          <a:xfrm>
            <a:off x="3357179" y="5129315"/>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C0FFF0DF-0F60-4CFD-8183-0AC150272ADD}"/>
              </a:ext>
            </a:extLst>
          </p:cNvPr>
          <p:cNvSpPr/>
          <p:nvPr/>
        </p:nvSpPr>
        <p:spPr>
          <a:xfrm>
            <a:off x="3590785" y="5129315"/>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19212FD7-AFCE-4A1C-9313-E353DB4EC4DF}"/>
              </a:ext>
            </a:extLst>
          </p:cNvPr>
          <p:cNvSpPr/>
          <p:nvPr/>
        </p:nvSpPr>
        <p:spPr>
          <a:xfrm>
            <a:off x="3824391" y="5129315"/>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472D0512-9A1E-4713-A2CA-48C0A44F0C41}"/>
              </a:ext>
            </a:extLst>
          </p:cNvPr>
          <p:cNvSpPr/>
          <p:nvPr/>
        </p:nvSpPr>
        <p:spPr>
          <a:xfrm>
            <a:off x="4057997" y="5129315"/>
            <a:ext cx="233606" cy="26796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396C0CB0-5C24-498A-AFF5-05EE8C942724}"/>
              </a:ext>
            </a:extLst>
          </p:cNvPr>
          <p:cNvSpPr/>
          <p:nvPr/>
        </p:nvSpPr>
        <p:spPr>
          <a:xfrm>
            <a:off x="3590785" y="5457752"/>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C69E9EB0-CCD7-477B-BE76-5F08D6C784DB}"/>
              </a:ext>
            </a:extLst>
          </p:cNvPr>
          <p:cNvSpPr/>
          <p:nvPr/>
        </p:nvSpPr>
        <p:spPr>
          <a:xfrm>
            <a:off x="3824391" y="5457752"/>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574FA8EB-C593-4478-A094-67EB89B0665F}"/>
              </a:ext>
            </a:extLst>
          </p:cNvPr>
          <p:cNvSpPr/>
          <p:nvPr/>
        </p:nvSpPr>
        <p:spPr>
          <a:xfrm>
            <a:off x="4057997" y="5457752"/>
            <a:ext cx="233606" cy="26796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2F7C0A9B-99C3-401B-9C79-11E9E877369B}"/>
              </a:ext>
            </a:extLst>
          </p:cNvPr>
          <p:cNvSpPr/>
          <p:nvPr/>
        </p:nvSpPr>
        <p:spPr>
          <a:xfrm>
            <a:off x="4291603" y="5457752"/>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E258C3AB-4A22-4866-9E24-A912A74AA579}"/>
              </a:ext>
            </a:extLst>
          </p:cNvPr>
          <p:cNvSpPr/>
          <p:nvPr/>
        </p:nvSpPr>
        <p:spPr>
          <a:xfrm>
            <a:off x="3824391" y="5786188"/>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BCDA8167-8E6A-491E-988C-BB43F5B62D68}"/>
              </a:ext>
            </a:extLst>
          </p:cNvPr>
          <p:cNvSpPr/>
          <p:nvPr/>
        </p:nvSpPr>
        <p:spPr>
          <a:xfrm>
            <a:off x="4057996" y="5786188"/>
            <a:ext cx="233606" cy="26796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E2CF2209-8CA9-4510-BBA1-1F2F5A462472}"/>
              </a:ext>
            </a:extLst>
          </p:cNvPr>
          <p:cNvSpPr/>
          <p:nvPr/>
        </p:nvSpPr>
        <p:spPr>
          <a:xfrm>
            <a:off x="4291603" y="5786188"/>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51799C04-9377-4AAC-96BE-931DA5E035AC}"/>
              </a:ext>
            </a:extLst>
          </p:cNvPr>
          <p:cNvSpPr/>
          <p:nvPr/>
        </p:nvSpPr>
        <p:spPr>
          <a:xfrm>
            <a:off x="4525208" y="5786188"/>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C29A5030-95FF-4686-8F2B-3DD07EFE7F31}"/>
              </a:ext>
            </a:extLst>
          </p:cNvPr>
          <p:cNvSpPr/>
          <p:nvPr/>
        </p:nvSpPr>
        <p:spPr>
          <a:xfrm>
            <a:off x="4057996" y="6114624"/>
            <a:ext cx="233606" cy="26796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885370E6-D420-40A6-BED8-66A9D64F64F2}"/>
              </a:ext>
            </a:extLst>
          </p:cNvPr>
          <p:cNvSpPr/>
          <p:nvPr/>
        </p:nvSpPr>
        <p:spPr>
          <a:xfrm>
            <a:off x="4291602" y="6114624"/>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2799961E-10FB-4DF1-9355-1A441CFB2421}"/>
              </a:ext>
            </a:extLst>
          </p:cNvPr>
          <p:cNvSpPr/>
          <p:nvPr/>
        </p:nvSpPr>
        <p:spPr>
          <a:xfrm>
            <a:off x="4525208" y="6114624"/>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6716F023-E898-437B-8BF0-B053943FD1C0}"/>
              </a:ext>
            </a:extLst>
          </p:cNvPr>
          <p:cNvSpPr/>
          <p:nvPr/>
        </p:nvSpPr>
        <p:spPr>
          <a:xfrm>
            <a:off x="4758814" y="6114624"/>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cxnSp>
        <p:nvCxnSpPr>
          <p:cNvPr id="103" name="직선 연결선 102">
            <a:extLst>
              <a:ext uri="{FF2B5EF4-FFF2-40B4-BE49-F238E27FC236}">
                <a16:creationId xmlns:a16="http://schemas.microsoft.com/office/drawing/2014/main" id="{4A3F11F9-802B-4D4B-A303-596C581E780B}"/>
              </a:ext>
            </a:extLst>
          </p:cNvPr>
          <p:cNvCxnSpPr>
            <a:cxnSpLocks/>
          </p:cNvCxnSpPr>
          <p:nvPr/>
        </p:nvCxnSpPr>
        <p:spPr>
          <a:xfrm>
            <a:off x="4992420" y="2453645"/>
            <a:ext cx="0" cy="3660979"/>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4" name="직선 연결선 103">
            <a:extLst>
              <a:ext uri="{FF2B5EF4-FFF2-40B4-BE49-F238E27FC236}">
                <a16:creationId xmlns:a16="http://schemas.microsoft.com/office/drawing/2014/main" id="{81BA76A1-53F2-4F50-953F-94781922A578}"/>
              </a:ext>
            </a:extLst>
          </p:cNvPr>
          <p:cNvCxnSpPr>
            <a:cxnSpLocks/>
          </p:cNvCxnSpPr>
          <p:nvPr/>
        </p:nvCxnSpPr>
        <p:spPr>
          <a:xfrm>
            <a:off x="4758820" y="2464622"/>
            <a:ext cx="0" cy="3321566"/>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5" name="직선 연결선 104">
            <a:extLst>
              <a:ext uri="{FF2B5EF4-FFF2-40B4-BE49-F238E27FC236}">
                <a16:creationId xmlns:a16="http://schemas.microsoft.com/office/drawing/2014/main" id="{777C870E-F0BE-40D4-8F90-70032770A466}"/>
              </a:ext>
            </a:extLst>
          </p:cNvPr>
          <p:cNvCxnSpPr>
            <a:cxnSpLocks/>
          </p:cNvCxnSpPr>
          <p:nvPr/>
        </p:nvCxnSpPr>
        <p:spPr>
          <a:xfrm>
            <a:off x="4522842" y="2453645"/>
            <a:ext cx="2366" cy="3004107"/>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6" name="직선 연결선 105">
            <a:extLst>
              <a:ext uri="{FF2B5EF4-FFF2-40B4-BE49-F238E27FC236}">
                <a16:creationId xmlns:a16="http://schemas.microsoft.com/office/drawing/2014/main" id="{1EDFAAEC-BEF7-413E-9D99-1E12993CABAA}"/>
              </a:ext>
            </a:extLst>
          </p:cNvPr>
          <p:cNvCxnSpPr>
            <a:cxnSpLocks/>
          </p:cNvCxnSpPr>
          <p:nvPr/>
        </p:nvCxnSpPr>
        <p:spPr>
          <a:xfrm>
            <a:off x="4291596" y="2453645"/>
            <a:ext cx="5443" cy="267567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7" name="직선 연결선 106">
            <a:extLst>
              <a:ext uri="{FF2B5EF4-FFF2-40B4-BE49-F238E27FC236}">
                <a16:creationId xmlns:a16="http://schemas.microsoft.com/office/drawing/2014/main" id="{B8662335-EFD0-4E3C-A3E9-0DA67A2DAC28}"/>
              </a:ext>
            </a:extLst>
          </p:cNvPr>
          <p:cNvCxnSpPr>
            <a:cxnSpLocks/>
          </p:cNvCxnSpPr>
          <p:nvPr/>
        </p:nvCxnSpPr>
        <p:spPr>
          <a:xfrm flipH="1">
            <a:off x="4065792" y="2471499"/>
            <a:ext cx="1" cy="232938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8" name="직선 연결선 107">
            <a:extLst>
              <a:ext uri="{FF2B5EF4-FFF2-40B4-BE49-F238E27FC236}">
                <a16:creationId xmlns:a16="http://schemas.microsoft.com/office/drawing/2014/main" id="{F19F2FA2-CA5E-4166-B865-D0E41F79FC76}"/>
              </a:ext>
            </a:extLst>
          </p:cNvPr>
          <p:cNvCxnSpPr>
            <a:cxnSpLocks/>
          </p:cNvCxnSpPr>
          <p:nvPr/>
        </p:nvCxnSpPr>
        <p:spPr>
          <a:xfrm>
            <a:off x="3823681" y="2464622"/>
            <a:ext cx="5788" cy="2007821"/>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9" name="직선 연결선 108">
            <a:extLst>
              <a:ext uri="{FF2B5EF4-FFF2-40B4-BE49-F238E27FC236}">
                <a16:creationId xmlns:a16="http://schemas.microsoft.com/office/drawing/2014/main" id="{C40A142B-1D13-4EE4-8554-293DC81B68E9}"/>
              </a:ext>
            </a:extLst>
          </p:cNvPr>
          <p:cNvCxnSpPr>
            <a:cxnSpLocks/>
          </p:cNvCxnSpPr>
          <p:nvPr/>
        </p:nvCxnSpPr>
        <p:spPr>
          <a:xfrm>
            <a:off x="2661977" y="2453645"/>
            <a:ext cx="1831" cy="352527"/>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0" name="직선 연결선 109">
            <a:extLst>
              <a:ext uri="{FF2B5EF4-FFF2-40B4-BE49-F238E27FC236}">
                <a16:creationId xmlns:a16="http://schemas.microsoft.com/office/drawing/2014/main" id="{C2052208-063D-4B82-A3B3-EA559B9EC81B}"/>
              </a:ext>
            </a:extLst>
          </p:cNvPr>
          <p:cNvCxnSpPr>
            <a:cxnSpLocks/>
          </p:cNvCxnSpPr>
          <p:nvPr/>
        </p:nvCxnSpPr>
        <p:spPr>
          <a:xfrm>
            <a:off x="2895931" y="2470574"/>
            <a:ext cx="0" cy="661748"/>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1" name="직선 연결선 110">
            <a:extLst>
              <a:ext uri="{FF2B5EF4-FFF2-40B4-BE49-F238E27FC236}">
                <a16:creationId xmlns:a16="http://schemas.microsoft.com/office/drawing/2014/main" id="{A115B22C-E81A-4C4B-AA45-0795552E289D}"/>
              </a:ext>
            </a:extLst>
          </p:cNvPr>
          <p:cNvCxnSpPr>
            <a:cxnSpLocks/>
          </p:cNvCxnSpPr>
          <p:nvPr/>
        </p:nvCxnSpPr>
        <p:spPr>
          <a:xfrm>
            <a:off x="3125731" y="2473821"/>
            <a:ext cx="0" cy="1013313"/>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2" name="직선 연결선 111">
            <a:extLst>
              <a:ext uri="{FF2B5EF4-FFF2-40B4-BE49-F238E27FC236}">
                <a16:creationId xmlns:a16="http://schemas.microsoft.com/office/drawing/2014/main" id="{25A91C98-2996-4F1B-8F4B-47C9D3C4AC1B}"/>
              </a:ext>
            </a:extLst>
          </p:cNvPr>
          <p:cNvCxnSpPr>
            <a:cxnSpLocks/>
          </p:cNvCxnSpPr>
          <p:nvPr/>
        </p:nvCxnSpPr>
        <p:spPr>
          <a:xfrm>
            <a:off x="3357533" y="2473165"/>
            <a:ext cx="0" cy="1318315"/>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3" name="직선 연결선 112">
            <a:extLst>
              <a:ext uri="{FF2B5EF4-FFF2-40B4-BE49-F238E27FC236}">
                <a16:creationId xmlns:a16="http://schemas.microsoft.com/office/drawing/2014/main" id="{3C3095B5-FD3A-4698-BA4B-D44B0247010E}"/>
              </a:ext>
            </a:extLst>
          </p:cNvPr>
          <p:cNvCxnSpPr>
            <a:cxnSpLocks/>
          </p:cNvCxnSpPr>
          <p:nvPr/>
        </p:nvCxnSpPr>
        <p:spPr>
          <a:xfrm>
            <a:off x="3594590" y="2472509"/>
            <a:ext cx="0" cy="1671497"/>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9" name="직선 화살표 연결선 118">
            <a:extLst>
              <a:ext uri="{FF2B5EF4-FFF2-40B4-BE49-F238E27FC236}">
                <a16:creationId xmlns:a16="http://schemas.microsoft.com/office/drawing/2014/main" id="{41A5620B-F209-45B2-9CF0-D375276F4970}"/>
              </a:ext>
            </a:extLst>
          </p:cNvPr>
          <p:cNvCxnSpPr>
            <a:cxnSpLocks/>
          </p:cNvCxnSpPr>
          <p:nvPr/>
        </p:nvCxnSpPr>
        <p:spPr>
          <a:xfrm>
            <a:off x="5033591" y="2630498"/>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20" name="TextBox 119">
            <a:extLst>
              <a:ext uri="{FF2B5EF4-FFF2-40B4-BE49-F238E27FC236}">
                <a16:creationId xmlns:a16="http://schemas.microsoft.com/office/drawing/2014/main" id="{EF6C3F41-9B32-4332-BE7B-B1D38854EAD2}"/>
              </a:ext>
            </a:extLst>
          </p:cNvPr>
          <p:cNvSpPr txBox="1"/>
          <p:nvPr/>
        </p:nvSpPr>
        <p:spPr>
          <a:xfrm>
            <a:off x="5242329" y="2513565"/>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6</a:t>
            </a:r>
            <a:endParaRPr lang="ko-KR" altLang="en-US" sz="1100">
              <a:solidFill>
                <a:srgbClr val="000000"/>
              </a:solidFill>
              <a:latin typeface="고도 M" panose="02000503000000020004" pitchFamily="2" charset="-127"/>
              <a:ea typeface="고도 M" panose="02000503000000020004" pitchFamily="2" charset="-127"/>
            </a:endParaRPr>
          </a:p>
        </p:txBody>
      </p:sp>
      <p:cxnSp>
        <p:nvCxnSpPr>
          <p:cNvPr id="126" name="직선 화살표 연결선 125">
            <a:extLst>
              <a:ext uri="{FF2B5EF4-FFF2-40B4-BE49-F238E27FC236}">
                <a16:creationId xmlns:a16="http://schemas.microsoft.com/office/drawing/2014/main" id="{B6579333-64E4-4603-AA52-C9F06144C181}"/>
              </a:ext>
            </a:extLst>
          </p:cNvPr>
          <p:cNvCxnSpPr>
            <a:cxnSpLocks/>
          </p:cNvCxnSpPr>
          <p:nvPr/>
        </p:nvCxnSpPr>
        <p:spPr>
          <a:xfrm>
            <a:off x="5033591" y="2959185"/>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7" name="직선 화살표 연결선 126">
            <a:extLst>
              <a:ext uri="{FF2B5EF4-FFF2-40B4-BE49-F238E27FC236}">
                <a16:creationId xmlns:a16="http://schemas.microsoft.com/office/drawing/2014/main" id="{83792AA2-B31B-4AA9-8BE2-9BF2E1FC6236}"/>
              </a:ext>
            </a:extLst>
          </p:cNvPr>
          <p:cNvCxnSpPr>
            <a:cxnSpLocks/>
          </p:cNvCxnSpPr>
          <p:nvPr/>
        </p:nvCxnSpPr>
        <p:spPr>
          <a:xfrm>
            <a:off x="5033591" y="3287872"/>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8" name="직선 화살표 연결선 127">
            <a:extLst>
              <a:ext uri="{FF2B5EF4-FFF2-40B4-BE49-F238E27FC236}">
                <a16:creationId xmlns:a16="http://schemas.microsoft.com/office/drawing/2014/main" id="{DE52A03E-2E7B-49BE-97DD-F6FA15D1F604}"/>
              </a:ext>
            </a:extLst>
          </p:cNvPr>
          <p:cNvCxnSpPr>
            <a:cxnSpLocks/>
          </p:cNvCxnSpPr>
          <p:nvPr/>
        </p:nvCxnSpPr>
        <p:spPr>
          <a:xfrm>
            <a:off x="5033591" y="3616559"/>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7" name="직선 화살표 연결선 136">
            <a:extLst>
              <a:ext uri="{FF2B5EF4-FFF2-40B4-BE49-F238E27FC236}">
                <a16:creationId xmlns:a16="http://schemas.microsoft.com/office/drawing/2014/main" id="{82AB71ED-62D2-4F6C-BCBF-7187D3126926}"/>
              </a:ext>
            </a:extLst>
          </p:cNvPr>
          <p:cNvCxnSpPr>
            <a:cxnSpLocks/>
          </p:cNvCxnSpPr>
          <p:nvPr/>
        </p:nvCxnSpPr>
        <p:spPr>
          <a:xfrm>
            <a:off x="5033591" y="3945246"/>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8" name="직선 화살표 연결선 137">
            <a:extLst>
              <a:ext uri="{FF2B5EF4-FFF2-40B4-BE49-F238E27FC236}">
                <a16:creationId xmlns:a16="http://schemas.microsoft.com/office/drawing/2014/main" id="{4629313B-7CA6-4A7F-915F-56E54600FBC8}"/>
              </a:ext>
            </a:extLst>
          </p:cNvPr>
          <p:cNvCxnSpPr>
            <a:cxnSpLocks/>
          </p:cNvCxnSpPr>
          <p:nvPr/>
        </p:nvCxnSpPr>
        <p:spPr>
          <a:xfrm>
            <a:off x="5033591" y="4273933"/>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9" name="직선 화살표 연결선 138">
            <a:extLst>
              <a:ext uri="{FF2B5EF4-FFF2-40B4-BE49-F238E27FC236}">
                <a16:creationId xmlns:a16="http://schemas.microsoft.com/office/drawing/2014/main" id="{A6C49C02-C46A-4934-8A84-B969BD991385}"/>
              </a:ext>
            </a:extLst>
          </p:cNvPr>
          <p:cNvCxnSpPr>
            <a:cxnSpLocks/>
          </p:cNvCxnSpPr>
          <p:nvPr/>
        </p:nvCxnSpPr>
        <p:spPr>
          <a:xfrm>
            <a:off x="5033591" y="4602620"/>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0" name="직선 화살표 연결선 139">
            <a:extLst>
              <a:ext uri="{FF2B5EF4-FFF2-40B4-BE49-F238E27FC236}">
                <a16:creationId xmlns:a16="http://schemas.microsoft.com/office/drawing/2014/main" id="{C6EA4535-A01F-48C6-B8D4-12EFC08C92BB}"/>
              </a:ext>
            </a:extLst>
          </p:cNvPr>
          <p:cNvCxnSpPr>
            <a:cxnSpLocks/>
          </p:cNvCxnSpPr>
          <p:nvPr/>
        </p:nvCxnSpPr>
        <p:spPr>
          <a:xfrm>
            <a:off x="5033591" y="4931307"/>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1" name="직선 화살표 연결선 140">
            <a:extLst>
              <a:ext uri="{FF2B5EF4-FFF2-40B4-BE49-F238E27FC236}">
                <a16:creationId xmlns:a16="http://schemas.microsoft.com/office/drawing/2014/main" id="{4929FF95-3254-4B0B-A5D6-8B524A772842}"/>
              </a:ext>
            </a:extLst>
          </p:cNvPr>
          <p:cNvCxnSpPr>
            <a:cxnSpLocks/>
          </p:cNvCxnSpPr>
          <p:nvPr/>
        </p:nvCxnSpPr>
        <p:spPr>
          <a:xfrm>
            <a:off x="5033591" y="5259994"/>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2" name="직선 화살표 연결선 141">
            <a:extLst>
              <a:ext uri="{FF2B5EF4-FFF2-40B4-BE49-F238E27FC236}">
                <a16:creationId xmlns:a16="http://schemas.microsoft.com/office/drawing/2014/main" id="{0CA08B9C-9942-4EF9-8D14-373AE5BCA7BD}"/>
              </a:ext>
            </a:extLst>
          </p:cNvPr>
          <p:cNvCxnSpPr>
            <a:cxnSpLocks/>
          </p:cNvCxnSpPr>
          <p:nvPr/>
        </p:nvCxnSpPr>
        <p:spPr>
          <a:xfrm>
            <a:off x="5033591" y="5588681"/>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3" name="직선 화살표 연결선 142">
            <a:extLst>
              <a:ext uri="{FF2B5EF4-FFF2-40B4-BE49-F238E27FC236}">
                <a16:creationId xmlns:a16="http://schemas.microsoft.com/office/drawing/2014/main" id="{6C77F1F6-557B-4F07-BC5A-DF67A04255A7}"/>
              </a:ext>
            </a:extLst>
          </p:cNvPr>
          <p:cNvCxnSpPr>
            <a:cxnSpLocks/>
          </p:cNvCxnSpPr>
          <p:nvPr/>
        </p:nvCxnSpPr>
        <p:spPr>
          <a:xfrm>
            <a:off x="5033591" y="5917368"/>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4" name="직선 화살표 연결선 143">
            <a:extLst>
              <a:ext uri="{FF2B5EF4-FFF2-40B4-BE49-F238E27FC236}">
                <a16:creationId xmlns:a16="http://schemas.microsoft.com/office/drawing/2014/main" id="{AC0C2A0E-58E6-4618-BE8D-5C616A458CD3}"/>
              </a:ext>
            </a:extLst>
          </p:cNvPr>
          <p:cNvCxnSpPr>
            <a:cxnSpLocks/>
          </p:cNvCxnSpPr>
          <p:nvPr/>
        </p:nvCxnSpPr>
        <p:spPr>
          <a:xfrm>
            <a:off x="5033591" y="6246055"/>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47" name="TextBox 146">
            <a:extLst>
              <a:ext uri="{FF2B5EF4-FFF2-40B4-BE49-F238E27FC236}">
                <a16:creationId xmlns:a16="http://schemas.microsoft.com/office/drawing/2014/main" id="{49F1B68E-07DF-423F-A258-6BD689727CEC}"/>
              </a:ext>
            </a:extLst>
          </p:cNvPr>
          <p:cNvSpPr txBox="1"/>
          <p:nvPr/>
        </p:nvSpPr>
        <p:spPr>
          <a:xfrm>
            <a:off x="5242329" y="2841511"/>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34</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48" name="TextBox 147">
            <a:extLst>
              <a:ext uri="{FF2B5EF4-FFF2-40B4-BE49-F238E27FC236}">
                <a16:creationId xmlns:a16="http://schemas.microsoft.com/office/drawing/2014/main" id="{0FA90CB8-197D-4DED-ABE0-3817037CDE5F}"/>
              </a:ext>
            </a:extLst>
          </p:cNvPr>
          <p:cNvSpPr txBox="1"/>
          <p:nvPr/>
        </p:nvSpPr>
        <p:spPr>
          <a:xfrm>
            <a:off x="5242329" y="3169457"/>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51</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49" name="TextBox 148">
            <a:extLst>
              <a:ext uri="{FF2B5EF4-FFF2-40B4-BE49-F238E27FC236}">
                <a16:creationId xmlns:a16="http://schemas.microsoft.com/office/drawing/2014/main" id="{BD8B8178-CDCB-4EF5-BA34-9CADDAD3D124}"/>
              </a:ext>
            </a:extLst>
          </p:cNvPr>
          <p:cNvSpPr txBox="1"/>
          <p:nvPr/>
        </p:nvSpPr>
        <p:spPr>
          <a:xfrm>
            <a:off x="5242329" y="3497403"/>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48</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0" name="TextBox 149">
            <a:extLst>
              <a:ext uri="{FF2B5EF4-FFF2-40B4-BE49-F238E27FC236}">
                <a16:creationId xmlns:a16="http://schemas.microsoft.com/office/drawing/2014/main" id="{03EB3F1A-3680-47D7-9FB3-93CC737E82E4}"/>
              </a:ext>
            </a:extLst>
          </p:cNvPr>
          <p:cNvSpPr txBox="1"/>
          <p:nvPr/>
        </p:nvSpPr>
        <p:spPr>
          <a:xfrm>
            <a:off x="5242329" y="3825349"/>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57</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1" name="TextBox 150">
            <a:extLst>
              <a:ext uri="{FF2B5EF4-FFF2-40B4-BE49-F238E27FC236}">
                <a16:creationId xmlns:a16="http://schemas.microsoft.com/office/drawing/2014/main" id="{018C6270-DEE2-438A-AD00-AE4A4F4984B4}"/>
              </a:ext>
            </a:extLst>
          </p:cNvPr>
          <p:cNvSpPr txBox="1"/>
          <p:nvPr/>
        </p:nvSpPr>
        <p:spPr>
          <a:xfrm>
            <a:off x="5242329" y="4153295"/>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24</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2" name="TextBox 151">
            <a:extLst>
              <a:ext uri="{FF2B5EF4-FFF2-40B4-BE49-F238E27FC236}">
                <a16:creationId xmlns:a16="http://schemas.microsoft.com/office/drawing/2014/main" id="{9B6C4F0E-EF9F-4B80-982E-89CB5AFD455E}"/>
              </a:ext>
            </a:extLst>
          </p:cNvPr>
          <p:cNvSpPr txBox="1"/>
          <p:nvPr/>
        </p:nvSpPr>
        <p:spPr>
          <a:xfrm>
            <a:off x="5242329" y="4481241"/>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25</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3" name="TextBox 152">
            <a:extLst>
              <a:ext uri="{FF2B5EF4-FFF2-40B4-BE49-F238E27FC236}">
                <a16:creationId xmlns:a16="http://schemas.microsoft.com/office/drawing/2014/main" id="{33EC9167-9D87-434D-AD6D-EA36D655F551}"/>
              </a:ext>
            </a:extLst>
          </p:cNvPr>
          <p:cNvSpPr txBox="1"/>
          <p:nvPr/>
        </p:nvSpPr>
        <p:spPr>
          <a:xfrm>
            <a:off x="5242329" y="4809187"/>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16</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4" name="TextBox 153">
            <a:extLst>
              <a:ext uri="{FF2B5EF4-FFF2-40B4-BE49-F238E27FC236}">
                <a16:creationId xmlns:a16="http://schemas.microsoft.com/office/drawing/2014/main" id="{05D6AD2B-D155-4C59-A804-3C9F7FABC38A}"/>
              </a:ext>
            </a:extLst>
          </p:cNvPr>
          <p:cNvSpPr txBox="1"/>
          <p:nvPr/>
        </p:nvSpPr>
        <p:spPr>
          <a:xfrm>
            <a:off x="5242329" y="5137133"/>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39</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5" name="TextBox 154">
            <a:extLst>
              <a:ext uri="{FF2B5EF4-FFF2-40B4-BE49-F238E27FC236}">
                <a16:creationId xmlns:a16="http://schemas.microsoft.com/office/drawing/2014/main" id="{3DFA21DB-C127-44F4-967C-3B5E22A3329A}"/>
              </a:ext>
            </a:extLst>
          </p:cNvPr>
          <p:cNvSpPr txBox="1"/>
          <p:nvPr/>
        </p:nvSpPr>
        <p:spPr>
          <a:xfrm>
            <a:off x="5242329" y="5465079"/>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29</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6" name="TextBox 155">
            <a:extLst>
              <a:ext uri="{FF2B5EF4-FFF2-40B4-BE49-F238E27FC236}">
                <a16:creationId xmlns:a16="http://schemas.microsoft.com/office/drawing/2014/main" id="{3FD53C6E-9540-4492-A94F-3933F3FE2C26}"/>
              </a:ext>
            </a:extLst>
          </p:cNvPr>
          <p:cNvSpPr txBox="1"/>
          <p:nvPr/>
        </p:nvSpPr>
        <p:spPr>
          <a:xfrm>
            <a:off x="5242329" y="5793025"/>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13</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7" name="TextBox 156">
            <a:extLst>
              <a:ext uri="{FF2B5EF4-FFF2-40B4-BE49-F238E27FC236}">
                <a16:creationId xmlns:a16="http://schemas.microsoft.com/office/drawing/2014/main" id="{B92060CC-B271-4175-8802-185145D3DFBE}"/>
              </a:ext>
            </a:extLst>
          </p:cNvPr>
          <p:cNvSpPr txBox="1"/>
          <p:nvPr/>
        </p:nvSpPr>
        <p:spPr>
          <a:xfrm>
            <a:off x="5242329" y="6120974"/>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10</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8" name="사각형: 둥근 모서리 157">
            <a:extLst>
              <a:ext uri="{FF2B5EF4-FFF2-40B4-BE49-F238E27FC236}">
                <a16:creationId xmlns:a16="http://schemas.microsoft.com/office/drawing/2014/main" id="{E3123383-66B2-4FC5-93DB-8EFC07190B15}"/>
              </a:ext>
            </a:extLst>
          </p:cNvPr>
          <p:cNvSpPr/>
          <p:nvPr/>
        </p:nvSpPr>
        <p:spPr>
          <a:xfrm>
            <a:off x="4242999" y="1813181"/>
            <a:ext cx="854518" cy="227023"/>
          </a:xfrm>
          <a:prstGeom prst="roundRect">
            <a:avLst/>
          </a:prstGeom>
          <a:noFill/>
          <a:ln w="9525">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ko-KR" altLang="en-US" sz="1100">
                <a:solidFill>
                  <a:srgbClr val="000000"/>
                </a:solidFill>
                <a:latin typeface="고도 M" panose="02000503000000020004" pitchFamily="2" charset="-127"/>
                <a:ea typeface="고도 M" panose="02000503000000020004" pitchFamily="2" charset="-127"/>
              </a:rPr>
              <a:t>제로 패딩</a:t>
            </a:r>
          </a:p>
        </p:txBody>
      </p:sp>
      <p:cxnSp>
        <p:nvCxnSpPr>
          <p:cNvPr id="159" name="직선 화살표 연결선 158">
            <a:extLst>
              <a:ext uri="{FF2B5EF4-FFF2-40B4-BE49-F238E27FC236}">
                <a16:creationId xmlns:a16="http://schemas.microsoft.com/office/drawing/2014/main" id="{11F533A8-2575-4A84-8A6C-BCBBE12A1DA3}"/>
              </a:ext>
            </a:extLst>
          </p:cNvPr>
          <p:cNvCxnSpPr>
            <a:cxnSpLocks/>
            <a:stCxn id="158" idx="2"/>
          </p:cNvCxnSpPr>
          <p:nvPr/>
        </p:nvCxnSpPr>
        <p:spPr>
          <a:xfrm flipH="1">
            <a:off x="4642107" y="2040204"/>
            <a:ext cx="28151" cy="16800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0" name="직사각형 159">
            <a:extLst>
              <a:ext uri="{FF2B5EF4-FFF2-40B4-BE49-F238E27FC236}">
                <a16:creationId xmlns:a16="http://schemas.microsoft.com/office/drawing/2014/main" id="{5995D0B2-3B96-4C63-8D18-8C91EACDAD41}"/>
              </a:ext>
            </a:extLst>
          </p:cNvPr>
          <p:cNvSpPr/>
          <p:nvPr/>
        </p:nvSpPr>
        <p:spPr>
          <a:xfrm>
            <a:off x="6211614" y="1450321"/>
            <a:ext cx="3189890"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correlate(x, w, mode='full')</a:t>
            </a:r>
          </a:p>
        </p:txBody>
      </p:sp>
      <p:sp>
        <p:nvSpPr>
          <p:cNvPr id="161" name="TextBox 160">
            <a:extLst>
              <a:ext uri="{FF2B5EF4-FFF2-40B4-BE49-F238E27FC236}">
                <a16:creationId xmlns:a16="http://schemas.microsoft.com/office/drawing/2014/main" id="{8E39628C-E98C-435E-B043-E7139030A312}"/>
              </a:ext>
            </a:extLst>
          </p:cNvPr>
          <p:cNvSpPr txBox="1"/>
          <p:nvPr/>
        </p:nvSpPr>
        <p:spPr>
          <a:xfrm>
            <a:off x="6261975" y="1841826"/>
            <a:ext cx="3711529"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array([ 6, 34, 51, 48, 57, 24, 25, 16, 39, 29, 13, 10])</a:t>
            </a:r>
            <a:endParaRPr lang="ko-KR" altLang="en-US" sz="12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141367192"/>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1919115"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패딩과 </a:t>
            </a:r>
            <a:r>
              <a:rPr lang="ko-KR" altLang="en-US" sz="1400" err="1">
                <a:solidFill>
                  <a:srgbClr val="000000"/>
                </a:solidFill>
                <a:latin typeface="고도 M" panose="02000503000000020004" pitchFamily="2" charset="-127"/>
                <a:ea typeface="고도 M" panose="02000503000000020004" pitchFamily="2" charset="-127"/>
              </a:rPr>
              <a:t>스트라이드</a:t>
            </a:r>
            <a:r>
              <a:rPr lang="ko-KR" altLang="en-US" sz="1400">
                <a:solidFill>
                  <a:srgbClr val="000000"/>
                </a:solidFill>
                <a:latin typeface="고도 M" panose="02000503000000020004" pitchFamily="2" charset="-127"/>
                <a:ea typeface="고도 M" panose="02000503000000020004" pitchFamily="2" charset="-127"/>
              </a:rPr>
              <a:t> 이해</a:t>
            </a:r>
          </a:p>
        </p:txBody>
      </p:sp>
      <p:sp>
        <p:nvSpPr>
          <p:cNvPr id="58" name="TextBox 57">
            <a:extLst>
              <a:ext uri="{FF2B5EF4-FFF2-40B4-BE49-F238E27FC236}">
                <a16:creationId xmlns:a16="http://schemas.microsoft.com/office/drawing/2014/main" id="{645CD1E6-4CD9-474B-A193-CB50295D9E29}"/>
              </a:ext>
            </a:extLst>
          </p:cNvPr>
          <p:cNvSpPr txBox="1"/>
          <p:nvPr/>
        </p:nvSpPr>
        <p:spPr>
          <a:xfrm>
            <a:off x="690514" y="1439274"/>
            <a:ext cx="4974439"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세임 패딩은 출력 배열의 길이를 원본 배열의 원소의 길이와 동일하게 만든다</a:t>
            </a:r>
            <a:r>
              <a:rPr lang="en-US" altLang="ko-KR" sz="1200">
                <a:solidFill>
                  <a:srgbClr val="000000"/>
                </a:solidFill>
                <a:latin typeface="고도 M" panose="02000503000000020004" pitchFamily="2" charset="-127"/>
                <a:ea typeface="고도 M" panose="02000503000000020004" pitchFamily="2" charset="-127"/>
              </a:rPr>
              <a:t>.</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75" name="직사각형 74">
            <a:extLst>
              <a:ext uri="{FF2B5EF4-FFF2-40B4-BE49-F238E27FC236}">
                <a16:creationId xmlns:a16="http://schemas.microsoft.com/office/drawing/2014/main" id="{B834B26C-AD63-4951-A8A2-C967692BFD03}"/>
              </a:ext>
            </a:extLst>
          </p:cNvPr>
          <p:cNvSpPr/>
          <p:nvPr/>
        </p:nvSpPr>
        <p:spPr>
          <a:xfrm>
            <a:off x="2191510"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9ABE12D3-5B0F-4009-B8B5-D45A9480FC16}"/>
              </a:ext>
            </a:extLst>
          </p:cNvPr>
          <p:cNvSpPr/>
          <p:nvPr/>
        </p:nvSpPr>
        <p:spPr>
          <a:xfrm>
            <a:off x="2425117"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2E36BFE8-CF1B-4918-A1CA-66FF199E8173}"/>
              </a:ext>
            </a:extLst>
          </p:cNvPr>
          <p:cNvSpPr/>
          <p:nvPr/>
        </p:nvSpPr>
        <p:spPr>
          <a:xfrm>
            <a:off x="2658723"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B14D783F-279A-439C-8281-D6BEAA7118DA}"/>
              </a:ext>
            </a:extLst>
          </p:cNvPr>
          <p:cNvSpPr/>
          <p:nvPr/>
        </p:nvSpPr>
        <p:spPr>
          <a:xfrm>
            <a:off x="2892329"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4B00FD7A-2557-489E-992E-2E0DF9CC94A6}"/>
              </a:ext>
            </a:extLst>
          </p:cNvPr>
          <p:cNvSpPr/>
          <p:nvPr/>
        </p:nvSpPr>
        <p:spPr>
          <a:xfrm>
            <a:off x="3125935"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9E08EC36-BAB7-4828-8A5F-6C9507D4DF43}"/>
              </a:ext>
            </a:extLst>
          </p:cNvPr>
          <p:cNvSpPr/>
          <p:nvPr/>
        </p:nvSpPr>
        <p:spPr>
          <a:xfrm>
            <a:off x="3359541"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BB5E27D-527C-41CC-8B43-D8288C3112B4}"/>
              </a:ext>
            </a:extLst>
          </p:cNvPr>
          <p:cNvSpPr/>
          <p:nvPr/>
        </p:nvSpPr>
        <p:spPr>
          <a:xfrm>
            <a:off x="3593147"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D0EAEDE-88E9-4095-A325-8AA269741D4A}"/>
              </a:ext>
            </a:extLst>
          </p:cNvPr>
          <p:cNvSpPr/>
          <p:nvPr/>
        </p:nvSpPr>
        <p:spPr>
          <a:xfrm>
            <a:off x="3826753"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5C2EFB4F-D188-4CF3-AAC7-29CFE5A346FC}"/>
              </a:ext>
            </a:extLst>
          </p:cNvPr>
          <p:cNvSpPr/>
          <p:nvPr/>
        </p:nvSpPr>
        <p:spPr>
          <a:xfrm>
            <a:off x="4060359"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88" name="TextBox 87">
            <a:extLst>
              <a:ext uri="{FF2B5EF4-FFF2-40B4-BE49-F238E27FC236}">
                <a16:creationId xmlns:a16="http://schemas.microsoft.com/office/drawing/2014/main" id="{D79D3684-8112-4657-BFDA-986A03001EAB}"/>
              </a:ext>
            </a:extLst>
          </p:cNvPr>
          <p:cNvSpPr txBox="1"/>
          <p:nvPr/>
        </p:nvSpPr>
        <p:spPr>
          <a:xfrm>
            <a:off x="1462885" y="2238580"/>
            <a:ext cx="220069" cy="227023"/>
          </a:xfrm>
          <a:prstGeom prst="rect">
            <a:avLst/>
          </a:prstGeom>
          <a:noFill/>
        </p:spPr>
        <p:txBody>
          <a:bodyPr wrap="none" rtlCol="0">
            <a:spAutoFit/>
          </a:bodyPr>
          <a:lstStyle/>
          <a:p>
            <a:pPr lvl="0">
              <a:defRPr/>
            </a:pPr>
            <a:r>
              <a:rPr lang="en-US" altLang="ko-KR" sz="1100">
                <a:solidFill>
                  <a:srgbClr val="000000"/>
                </a:solidFill>
                <a:latin typeface="Cambria Math" panose="02040503050406030204" pitchFamily="18" charset="0"/>
                <a:ea typeface="Cambria Math" panose="02040503050406030204" pitchFamily="18" charset="0"/>
              </a:rPr>
              <a:t>x</a:t>
            </a:r>
            <a:endParaRPr lang="ko-KR" altLang="en-US" sz="1100">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078603EE-DC0A-49A9-826B-383533B73E34}"/>
                  </a:ext>
                </a:extLst>
              </p:cNvPr>
              <p:cNvSpPr txBox="1"/>
              <p:nvPr/>
            </p:nvSpPr>
            <p:spPr>
              <a:xfrm>
                <a:off x="1399665" y="2561506"/>
                <a:ext cx="344597" cy="227023"/>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100" i="1" smtClean="0">
                              <a:solidFill>
                                <a:srgbClr val="000000"/>
                              </a:solidFill>
                              <a:latin typeface="Cambria Math" panose="02040503050406030204" pitchFamily="18" charset="0"/>
                              <a:ea typeface="고도 M" panose="02000503000000020004" pitchFamily="2" charset="-127"/>
                            </a:rPr>
                          </m:ctrlPr>
                        </m:sSupPr>
                        <m:e>
                          <m:r>
                            <m:rPr>
                              <m:sty m:val="p"/>
                            </m:rPr>
                            <a:rPr lang="en-US" altLang="ko-KR" sz="1100" i="1">
                              <a:solidFill>
                                <a:srgbClr val="000000"/>
                              </a:solidFill>
                              <a:latin typeface="Cambria Math" panose="02040503050406030204" pitchFamily="18" charset="0"/>
                              <a:ea typeface="고도 M" panose="02000503000000020004" pitchFamily="2" charset="-127"/>
                            </a:rPr>
                            <m:t>w</m:t>
                          </m:r>
                        </m:e>
                        <m:sup>
                          <m:r>
                            <m:rPr>
                              <m:sty m:val="p"/>
                            </m:rPr>
                            <a:rPr lang="en-US" altLang="ko-KR" sz="1100" i="1">
                              <a:solidFill>
                                <a:srgbClr val="000000"/>
                              </a:solidFill>
                              <a:latin typeface="Cambria Math" panose="02040503050406030204" pitchFamily="18" charset="0"/>
                              <a:ea typeface="고도 M" panose="02000503000000020004" pitchFamily="2" charset="-127"/>
                            </a:rPr>
                            <m:t>r</m:t>
                          </m:r>
                        </m:sup>
                      </m:sSup>
                    </m:oMath>
                  </m:oMathPara>
                </a14:m>
                <a:endParaRPr lang="ko-KR" altLang="en-US" sz="1100">
                  <a:solidFill>
                    <a:srgbClr val="000000"/>
                  </a:solidFill>
                  <a:latin typeface="고도 M" panose="02000503000000020004" pitchFamily="2" charset="-127"/>
                  <a:ea typeface="고도 M" panose="02000503000000020004" pitchFamily="2" charset="-127"/>
                </a:endParaRPr>
              </a:p>
            </p:txBody>
          </p:sp>
        </mc:Choice>
        <mc:Fallback xmlns="">
          <p:sp>
            <p:nvSpPr>
              <p:cNvPr id="89" name="TextBox 88">
                <a:extLst>
                  <a:ext uri="{FF2B5EF4-FFF2-40B4-BE49-F238E27FC236}">
                    <a16:creationId xmlns:a16="http://schemas.microsoft.com/office/drawing/2014/main" id="{078603EE-DC0A-49A9-826B-383533B73E34}"/>
                  </a:ext>
                </a:extLst>
              </p:cNvPr>
              <p:cNvSpPr txBox="1">
                <a:spLocks noRot="1" noChangeAspect="1" noMove="1" noResize="1" noEditPoints="1" noAdjustHandles="1" noChangeArrowheads="1" noChangeShapeType="1" noTextEdit="1"/>
              </p:cNvSpPr>
              <p:nvPr/>
            </p:nvSpPr>
            <p:spPr>
              <a:xfrm>
                <a:off x="1399665" y="2561506"/>
                <a:ext cx="344597" cy="227023"/>
              </a:xfrm>
              <a:prstGeom prst="rect">
                <a:avLst/>
              </a:prstGeom>
              <a:blipFill>
                <a:blip r:embed="rId3"/>
                <a:stretch>
                  <a:fillRect/>
                </a:stretch>
              </a:blipFill>
            </p:spPr>
            <p:txBody>
              <a:bodyPr/>
              <a:lstStyle/>
              <a:p>
                <a:r>
                  <a:rPr lang="ko-KR" altLang="en-US">
                    <a:noFill/>
                  </a:rPr>
                  <a:t> </a:t>
                </a:r>
              </a:p>
            </p:txBody>
          </p:sp>
        </mc:Fallback>
      </mc:AlternateContent>
      <p:sp>
        <p:nvSpPr>
          <p:cNvPr id="90" name="직사각형 89">
            <a:extLst>
              <a:ext uri="{FF2B5EF4-FFF2-40B4-BE49-F238E27FC236}">
                <a16:creationId xmlns:a16="http://schemas.microsoft.com/office/drawing/2014/main" id="{DE72AB3C-CF30-46AF-BE26-5E89AF6BC47C}"/>
              </a:ext>
            </a:extLst>
          </p:cNvPr>
          <p:cNvSpPr/>
          <p:nvPr/>
        </p:nvSpPr>
        <p:spPr>
          <a:xfrm>
            <a:off x="1727373" y="254008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5B976457-1E37-4AC3-80C3-D852FFC1F331}"/>
              </a:ext>
            </a:extLst>
          </p:cNvPr>
          <p:cNvSpPr/>
          <p:nvPr/>
        </p:nvSpPr>
        <p:spPr>
          <a:xfrm>
            <a:off x="1960979" y="254008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4A35A7C7-AFF5-4EDE-A1B5-22D319977A98}"/>
              </a:ext>
            </a:extLst>
          </p:cNvPr>
          <p:cNvSpPr/>
          <p:nvPr/>
        </p:nvSpPr>
        <p:spPr>
          <a:xfrm>
            <a:off x="2194585" y="254008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D8DD1F98-DF35-497D-97EE-78D6D526918B}"/>
              </a:ext>
            </a:extLst>
          </p:cNvPr>
          <p:cNvSpPr/>
          <p:nvPr/>
        </p:nvSpPr>
        <p:spPr>
          <a:xfrm>
            <a:off x="2428191" y="254008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355A268D-C46D-4AA7-A0FF-CC67449F7605}"/>
              </a:ext>
            </a:extLst>
          </p:cNvPr>
          <p:cNvSpPr/>
          <p:nvPr/>
        </p:nvSpPr>
        <p:spPr>
          <a:xfrm>
            <a:off x="1960979" y="2859151"/>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D82B3FF4-83F5-4B36-B35C-38608D943D32}"/>
              </a:ext>
            </a:extLst>
          </p:cNvPr>
          <p:cNvSpPr/>
          <p:nvPr/>
        </p:nvSpPr>
        <p:spPr>
          <a:xfrm>
            <a:off x="2194585" y="2859151"/>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B2508201-C5D0-420C-B8BE-BB6B7ECF3195}"/>
              </a:ext>
            </a:extLst>
          </p:cNvPr>
          <p:cNvSpPr/>
          <p:nvPr/>
        </p:nvSpPr>
        <p:spPr>
          <a:xfrm>
            <a:off x="2428191" y="2859151"/>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E8ED54E5-28F0-407D-9466-2DF6648C0B5C}"/>
              </a:ext>
            </a:extLst>
          </p:cNvPr>
          <p:cNvSpPr/>
          <p:nvPr/>
        </p:nvSpPr>
        <p:spPr>
          <a:xfrm>
            <a:off x="2661797" y="2859151"/>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3746B7FE-5F03-44FD-9CCC-2DABD74AFA77}"/>
              </a:ext>
            </a:extLst>
          </p:cNvPr>
          <p:cNvSpPr/>
          <p:nvPr/>
        </p:nvSpPr>
        <p:spPr>
          <a:xfrm>
            <a:off x="2189152" y="3187587"/>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9C355B4C-E0E6-49E2-B44D-3D133C5C16DF}"/>
              </a:ext>
            </a:extLst>
          </p:cNvPr>
          <p:cNvSpPr/>
          <p:nvPr/>
        </p:nvSpPr>
        <p:spPr>
          <a:xfrm>
            <a:off x="2422757" y="3187587"/>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8BA6B41E-3EA7-46F0-8DDA-930D5A5FA2B7}"/>
              </a:ext>
            </a:extLst>
          </p:cNvPr>
          <p:cNvSpPr/>
          <p:nvPr/>
        </p:nvSpPr>
        <p:spPr>
          <a:xfrm>
            <a:off x="2656364" y="3187587"/>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0A91B0D6-D20A-4712-BCDF-25D07BAF8787}"/>
              </a:ext>
            </a:extLst>
          </p:cNvPr>
          <p:cNvSpPr/>
          <p:nvPr/>
        </p:nvSpPr>
        <p:spPr>
          <a:xfrm>
            <a:off x="2889969" y="3187587"/>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C742C221-4FFA-4BF4-BFB3-475132716451}"/>
              </a:ext>
            </a:extLst>
          </p:cNvPr>
          <p:cNvSpPr/>
          <p:nvPr/>
        </p:nvSpPr>
        <p:spPr>
          <a:xfrm>
            <a:off x="1724297" y="2197643"/>
            <a:ext cx="233606" cy="26796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E79838E1-F791-47E7-9DB0-1D7AE8919B2A}"/>
              </a:ext>
            </a:extLst>
          </p:cNvPr>
          <p:cNvSpPr/>
          <p:nvPr/>
        </p:nvSpPr>
        <p:spPr>
          <a:xfrm>
            <a:off x="1957904" y="2197643"/>
            <a:ext cx="233606" cy="26796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C26E3FEB-2D12-46A5-AA5E-41FFCA76B69C}"/>
              </a:ext>
            </a:extLst>
          </p:cNvPr>
          <p:cNvSpPr/>
          <p:nvPr/>
        </p:nvSpPr>
        <p:spPr>
          <a:xfrm>
            <a:off x="4293965" y="2196662"/>
            <a:ext cx="233606" cy="26796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C7195333-0B78-4DF7-92B7-1189FA386101}"/>
              </a:ext>
            </a:extLst>
          </p:cNvPr>
          <p:cNvSpPr/>
          <p:nvPr/>
        </p:nvSpPr>
        <p:spPr>
          <a:xfrm>
            <a:off x="2422757" y="351602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F7639CC9-5BBA-40A6-A553-100E2FABE364}"/>
              </a:ext>
            </a:extLst>
          </p:cNvPr>
          <p:cNvSpPr/>
          <p:nvPr/>
        </p:nvSpPr>
        <p:spPr>
          <a:xfrm>
            <a:off x="2656363" y="351602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3CE59BA2-83E0-4A97-9A09-7EACA4AEA65F}"/>
              </a:ext>
            </a:extLst>
          </p:cNvPr>
          <p:cNvSpPr/>
          <p:nvPr/>
        </p:nvSpPr>
        <p:spPr>
          <a:xfrm>
            <a:off x="2889969" y="351602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08FFF032-8F03-48C0-8128-07132411EB28}"/>
              </a:ext>
            </a:extLst>
          </p:cNvPr>
          <p:cNvSpPr/>
          <p:nvPr/>
        </p:nvSpPr>
        <p:spPr>
          <a:xfrm>
            <a:off x="3123575" y="351602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1DD1AF34-A91F-4FE1-9213-74E6DDE644EC}"/>
              </a:ext>
            </a:extLst>
          </p:cNvPr>
          <p:cNvSpPr/>
          <p:nvPr/>
        </p:nvSpPr>
        <p:spPr>
          <a:xfrm>
            <a:off x="2656363" y="3844459"/>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61B25346-3141-4E6F-B872-CA0E061A8DFF}"/>
              </a:ext>
            </a:extLst>
          </p:cNvPr>
          <p:cNvSpPr/>
          <p:nvPr/>
        </p:nvSpPr>
        <p:spPr>
          <a:xfrm>
            <a:off x="2889968" y="3844459"/>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A0C5AF3B-5CBE-4115-9FD3-C8FB041402F7}"/>
              </a:ext>
            </a:extLst>
          </p:cNvPr>
          <p:cNvSpPr/>
          <p:nvPr/>
        </p:nvSpPr>
        <p:spPr>
          <a:xfrm>
            <a:off x="3123575" y="3844459"/>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F2BB4F98-A6E0-43D4-A21C-C05DAE7893E9}"/>
              </a:ext>
            </a:extLst>
          </p:cNvPr>
          <p:cNvSpPr/>
          <p:nvPr/>
        </p:nvSpPr>
        <p:spPr>
          <a:xfrm>
            <a:off x="3357180" y="3844459"/>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E0160474-9C17-4245-8B30-AEAD96C1B886}"/>
              </a:ext>
            </a:extLst>
          </p:cNvPr>
          <p:cNvSpPr/>
          <p:nvPr/>
        </p:nvSpPr>
        <p:spPr>
          <a:xfrm>
            <a:off x="2889968" y="417289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015AB7E3-7DDA-4F3C-976B-315D6C007E92}"/>
              </a:ext>
            </a:extLst>
          </p:cNvPr>
          <p:cNvSpPr/>
          <p:nvPr/>
        </p:nvSpPr>
        <p:spPr>
          <a:xfrm>
            <a:off x="3123574" y="417289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57AF9EA7-73FC-4304-9307-F27E807C1BEC}"/>
              </a:ext>
            </a:extLst>
          </p:cNvPr>
          <p:cNvSpPr/>
          <p:nvPr/>
        </p:nvSpPr>
        <p:spPr>
          <a:xfrm>
            <a:off x="3357180" y="417289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A74F75DE-2F85-43DF-AFC9-859764367A26}"/>
              </a:ext>
            </a:extLst>
          </p:cNvPr>
          <p:cNvSpPr/>
          <p:nvPr/>
        </p:nvSpPr>
        <p:spPr>
          <a:xfrm>
            <a:off x="3590786" y="417289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E60212DF-4752-4FB9-881B-D6799DA34C1D}"/>
              </a:ext>
            </a:extLst>
          </p:cNvPr>
          <p:cNvSpPr/>
          <p:nvPr/>
        </p:nvSpPr>
        <p:spPr>
          <a:xfrm>
            <a:off x="3123574" y="4501332"/>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1A866DAE-CA68-4D43-94E9-04EF09EE3D05}"/>
              </a:ext>
            </a:extLst>
          </p:cNvPr>
          <p:cNvSpPr/>
          <p:nvPr/>
        </p:nvSpPr>
        <p:spPr>
          <a:xfrm>
            <a:off x="3357179" y="4501332"/>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D57786BC-1885-44AD-9A6D-1D72FE1414F2}"/>
              </a:ext>
            </a:extLst>
          </p:cNvPr>
          <p:cNvSpPr/>
          <p:nvPr/>
        </p:nvSpPr>
        <p:spPr>
          <a:xfrm>
            <a:off x="3590786" y="4501332"/>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B2CDC8E3-E37E-498F-88A9-6F2761964D23}"/>
              </a:ext>
            </a:extLst>
          </p:cNvPr>
          <p:cNvSpPr/>
          <p:nvPr/>
        </p:nvSpPr>
        <p:spPr>
          <a:xfrm>
            <a:off x="3824391" y="4501332"/>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465258FF-9D60-4862-8EDB-A0E56688E8B2}"/>
              </a:ext>
            </a:extLst>
          </p:cNvPr>
          <p:cNvSpPr/>
          <p:nvPr/>
        </p:nvSpPr>
        <p:spPr>
          <a:xfrm>
            <a:off x="3357179" y="4829768"/>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C0FFF0DF-0F60-4CFD-8183-0AC150272ADD}"/>
              </a:ext>
            </a:extLst>
          </p:cNvPr>
          <p:cNvSpPr/>
          <p:nvPr/>
        </p:nvSpPr>
        <p:spPr>
          <a:xfrm>
            <a:off x="3590785" y="4829768"/>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19212FD7-AFCE-4A1C-9313-E353DB4EC4DF}"/>
              </a:ext>
            </a:extLst>
          </p:cNvPr>
          <p:cNvSpPr/>
          <p:nvPr/>
        </p:nvSpPr>
        <p:spPr>
          <a:xfrm>
            <a:off x="3824391" y="4829768"/>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472D0512-9A1E-4713-A2CA-48C0A44F0C41}"/>
              </a:ext>
            </a:extLst>
          </p:cNvPr>
          <p:cNvSpPr/>
          <p:nvPr/>
        </p:nvSpPr>
        <p:spPr>
          <a:xfrm>
            <a:off x="4057997" y="4829768"/>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396C0CB0-5C24-498A-AFF5-05EE8C942724}"/>
              </a:ext>
            </a:extLst>
          </p:cNvPr>
          <p:cNvSpPr/>
          <p:nvPr/>
        </p:nvSpPr>
        <p:spPr>
          <a:xfrm>
            <a:off x="3590785" y="5158205"/>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C69E9EB0-CCD7-477B-BE76-5F08D6C784DB}"/>
              </a:ext>
            </a:extLst>
          </p:cNvPr>
          <p:cNvSpPr/>
          <p:nvPr/>
        </p:nvSpPr>
        <p:spPr>
          <a:xfrm>
            <a:off x="3824391" y="5158205"/>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574FA8EB-C593-4478-A094-67EB89B0665F}"/>
              </a:ext>
            </a:extLst>
          </p:cNvPr>
          <p:cNvSpPr/>
          <p:nvPr/>
        </p:nvSpPr>
        <p:spPr>
          <a:xfrm>
            <a:off x="4057997" y="5158205"/>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2F7C0A9B-99C3-401B-9C79-11E9E877369B}"/>
              </a:ext>
            </a:extLst>
          </p:cNvPr>
          <p:cNvSpPr/>
          <p:nvPr/>
        </p:nvSpPr>
        <p:spPr>
          <a:xfrm>
            <a:off x="4291603" y="5158205"/>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cxnSp>
        <p:nvCxnSpPr>
          <p:cNvPr id="106" name="직선 연결선 105">
            <a:extLst>
              <a:ext uri="{FF2B5EF4-FFF2-40B4-BE49-F238E27FC236}">
                <a16:creationId xmlns:a16="http://schemas.microsoft.com/office/drawing/2014/main" id="{1EDFAAEC-BEF7-413E-9D99-1E12993CABAA}"/>
              </a:ext>
            </a:extLst>
          </p:cNvPr>
          <p:cNvCxnSpPr>
            <a:cxnSpLocks/>
          </p:cNvCxnSpPr>
          <p:nvPr/>
        </p:nvCxnSpPr>
        <p:spPr>
          <a:xfrm>
            <a:off x="4291596" y="2453645"/>
            <a:ext cx="0" cy="2383941"/>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7" name="직선 연결선 106">
            <a:extLst>
              <a:ext uri="{FF2B5EF4-FFF2-40B4-BE49-F238E27FC236}">
                <a16:creationId xmlns:a16="http://schemas.microsoft.com/office/drawing/2014/main" id="{B8662335-EFD0-4E3C-A3E9-0DA67A2DAC28}"/>
              </a:ext>
            </a:extLst>
          </p:cNvPr>
          <p:cNvCxnSpPr>
            <a:cxnSpLocks/>
          </p:cNvCxnSpPr>
          <p:nvPr/>
        </p:nvCxnSpPr>
        <p:spPr>
          <a:xfrm flipH="1">
            <a:off x="4065793" y="2471499"/>
            <a:ext cx="1" cy="2029833"/>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8" name="직선 연결선 107">
            <a:extLst>
              <a:ext uri="{FF2B5EF4-FFF2-40B4-BE49-F238E27FC236}">
                <a16:creationId xmlns:a16="http://schemas.microsoft.com/office/drawing/2014/main" id="{F19F2FA2-CA5E-4166-B865-D0E41F79FC76}"/>
              </a:ext>
            </a:extLst>
          </p:cNvPr>
          <p:cNvCxnSpPr>
            <a:cxnSpLocks/>
          </p:cNvCxnSpPr>
          <p:nvPr/>
        </p:nvCxnSpPr>
        <p:spPr>
          <a:xfrm>
            <a:off x="3823681" y="2464622"/>
            <a:ext cx="0" cy="1708274"/>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0" name="직선 연결선 109">
            <a:extLst>
              <a:ext uri="{FF2B5EF4-FFF2-40B4-BE49-F238E27FC236}">
                <a16:creationId xmlns:a16="http://schemas.microsoft.com/office/drawing/2014/main" id="{C2052208-063D-4B82-A3B3-EA559B9EC81B}"/>
              </a:ext>
            </a:extLst>
          </p:cNvPr>
          <p:cNvCxnSpPr>
            <a:cxnSpLocks/>
          </p:cNvCxnSpPr>
          <p:nvPr/>
        </p:nvCxnSpPr>
        <p:spPr>
          <a:xfrm>
            <a:off x="2895931" y="2470574"/>
            <a:ext cx="0" cy="388577"/>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1" name="직선 연결선 110">
            <a:extLst>
              <a:ext uri="{FF2B5EF4-FFF2-40B4-BE49-F238E27FC236}">
                <a16:creationId xmlns:a16="http://schemas.microsoft.com/office/drawing/2014/main" id="{A115B22C-E81A-4C4B-AA45-0795552E289D}"/>
              </a:ext>
            </a:extLst>
          </p:cNvPr>
          <p:cNvCxnSpPr>
            <a:cxnSpLocks/>
          </p:cNvCxnSpPr>
          <p:nvPr/>
        </p:nvCxnSpPr>
        <p:spPr>
          <a:xfrm>
            <a:off x="3125731" y="2473821"/>
            <a:ext cx="0" cy="713766"/>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2" name="직선 연결선 111">
            <a:extLst>
              <a:ext uri="{FF2B5EF4-FFF2-40B4-BE49-F238E27FC236}">
                <a16:creationId xmlns:a16="http://schemas.microsoft.com/office/drawing/2014/main" id="{25A91C98-2996-4F1B-8F4B-47C9D3C4AC1B}"/>
              </a:ext>
            </a:extLst>
          </p:cNvPr>
          <p:cNvCxnSpPr>
            <a:cxnSpLocks/>
          </p:cNvCxnSpPr>
          <p:nvPr/>
        </p:nvCxnSpPr>
        <p:spPr>
          <a:xfrm>
            <a:off x="3357533" y="2473165"/>
            <a:ext cx="0" cy="1042858"/>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3" name="직선 연결선 112">
            <a:extLst>
              <a:ext uri="{FF2B5EF4-FFF2-40B4-BE49-F238E27FC236}">
                <a16:creationId xmlns:a16="http://schemas.microsoft.com/office/drawing/2014/main" id="{3C3095B5-FD3A-4698-BA4B-D44B0247010E}"/>
              </a:ext>
            </a:extLst>
          </p:cNvPr>
          <p:cNvCxnSpPr>
            <a:cxnSpLocks/>
          </p:cNvCxnSpPr>
          <p:nvPr/>
        </p:nvCxnSpPr>
        <p:spPr>
          <a:xfrm>
            <a:off x="3594590" y="2472509"/>
            <a:ext cx="0" cy="1381239"/>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26" name="직선 화살표 연결선 125">
            <a:extLst>
              <a:ext uri="{FF2B5EF4-FFF2-40B4-BE49-F238E27FC236}">
                <a16:creationId xmlns:a16="http://schemas.microsoft.com/office/drawing/2014/main" id="{B6579333-64E4-4603-AA52-C9F06144C181}"/>
              </a:ext>
            </a:extLst>
          </p:cNvPr>
          <p:cNvCxnSpPr>
            <a:cxnSpLocks/>
          </p:cNvCxnSpPr>
          <p:nvPr/>
        </p:nvCxnSpPr>
        <p:spPr>
          <a:xfrm>
            <a:off x="4607922" y="2659638"/>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7" name="직선 화살표 연결선 126">
            <a:extLst>
              <a:ext uri="{FF2B5EF4-FFF2-40B4-BE49-F238E27FC236}">
                <a16:creationId xmlns:a16="http://schemas.microsoft.com/office/drawing/2014/main" id="{83792AA2-B31B-4AA9-8BE2-9BF2E1FC6236}"/>
              </a:ext>
            </a:extLst>
          </p:cNvPr>
          <p:cNvCxnSpPr>
            <a:cxnSpLocks/>
          </p:cNvCxnSpPr>
          <p:nvPr/>
        </p:nvCxnSpPr>
        <p:spPr>
          <a:xfrm>
            <a:off x="4607922" y="2988325"/>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8" name="직선 화살표 연결선 127">
            <a:extLst>
              <a:ext uri="{FF2B5EF4-FFF2-40B4-BE49-F238E27FC236}">
                <a16:creationId xmlns:a16="http://schemas.microsoft.com/office/drawing/2014/main" id="{DE52A03E-2E7B-49BE-97DD-F6FA15D1F604}"/>
              </a:ext>
            </a:extLst>
          </p:cNvPr>
          <p:cNvCxnSpPr>
            <a:cxnSpLocks/>
          </p:cNvCxnSpPr>
          <p:nvPr/>
        </p:nvCxnSpPr>
        <p:spPr>
          <a:xfrm>
            <a:off x="4607922" y="3317012"/>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7" name="직선 화살표 연결선 136">
            <a:extLst>
              <a:ext uri="{FF2B5EF4-FFF2-40B4-BE49-F238E27FC236}">
                <a16:creationId xmlns:a16="http://schemas.microsoft.com/office/drawing/2014/main" id="{82AB71ED-62D2-4F6C-BCBF-7187D3126926}"/>
              </a:ext>
            </a:extLst>
          </p:cNvPr>
          <p:cNvCxnSpPr>
            <a:cxnSpLocks/>
          </p:cNvCxnSpPr>
          <p:nvPr/>
        </p:nvCxnSpPr>
        <p:spPr>
          <a:xfrm>
            <a:off x="4607922" y="3645699"/>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8" name="직선 화살표 연결선 137">
            <a:extLst>
              <a:ext uri="{FF2B5EF4-FFF2-40B4-BE49-F238E27FC236}">
                <a16:creationId xmlns:a16="http://schemas.microsoft.com/office/drawing/2014/main" id="{4629313B-7CA6-4A7F-915F-56E54600FBC8}"/>
              </a:ext>
            </a:extLst>
          </p:cNvPr>
          <p:cNvCxnSpPr>
            <a:cxnSpLocks/>
          </p:cNvCxnSpPr>
          <p:nvPr/>
        </p:nvCxnSpPr>
        <p:spPr>
          <a:xfrm>
            <a:off x="4607922" y="3974386"/>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9" name="직선 화살표 연결선 138">
            <a:extLst>
              <a:ext uri="{FF2B5EF4-FFF2-40B4-BE49-F238E27FC236}">
                <a16:creationId xmlns:a16="http://schemas.microsoft.com/office/drawing/2014/main" id="{A6C49C02-C46A-4934-8A84-B969BD991385}"/>
              </a:ext>
            </a:extLst>
          </p:cNvPr>
          <p:cNvCxnSpPr>
            <a:cxnSpLocks/>
          </p:cNvCxnSpPr>
          <p:nvPr/>
        </p:nvCxnSpPr>
        <p:spPr>
          <a:xfrm>
            <a:off x="4607922" y="4303073"/>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0" name="직선 화살표 연결선 139">
            <a:extLst>
              <a:ext uri="{FF2B5EF4-FFF2-40B4-BE49-F238E27FC236}">
                <a16:creationId xmlns:a16="http://schemas.microsoft.com/office/drawing/2014/main" id="{C6EA4535-A01F-48C6-B8D4-12EFC08C92BB}"/>
              </a:ext>
            </a:extLst>
          </p:cNvPr>
          <p:cNvCxnSpPr>
            <a:cxnSpLocks/>
          </p:cNvCxnSpPr>
          <p:nvPr/>
        </p:nvCxnSpPr>
        <p:spPr>
          <a:xfrm>
            <a:off x="4607922" y="4631760"/>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1" name="직선 화살표 연결선 140">
            <a:extLst>
              <a:ext uri="{FF2B5EF4-FFF2-40B4-BE49-F238E27FC236}">
                <a16:creationId xmlns:a16="http://schemas.microsoft.com/office/drawing/2014/main" id="{4929FF95-3254-4B0B-A5D6-8B524A772842}"/>
              </a:ext>
            </a:extLst>
          </p:cNvPr>
          <p:cNvCxnSpPr>
            <a:cxnSpLocks/>
          </p:cNvCxnSpPr>
          <p:nvPr/>
        </p:nvCxnSpPr>
        <p:spPr>
          <a:xfrm>
            <a:off x="4607922" y="4960447"/>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2" name="직선 화살표 연결선 141">
            <a:extLst>
              <a:ext uri="{FF2B5EF4-FFF2-40B4-BE49-F238E27FC236}">
                <a16:creationId xmlns:a16="http://schemas.microsoft.com/office/drawing/2014/main" id="{0CA08B9C-9942-4EF9-8D14-373AE5BCA7BD}"/>
              </a:ext>
            </a:extLst>
          </p:cNvPr>
          <p:cNvCxnSpPr>
            <a:cxnSpLocks/>
          </p:cNvCxnSpPr>
          <p:nvPr/>
        </p:nvCxnSpPr>
        <p:spPr>
          <a:xfrm>
            <a:off x="4607922" y="5289134"/>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47" name="TextBox 146">
            <a:extLst>
              <a:ext uri="{FF2B5EF4-FFF2-40B4-BE49-F238E27FC236}">
                <a16:creationId xmlns:a16="http://schemas.microsoft.com/office/drawing/2014/main" id="{49F1B68E-07DF-423F-A258-6BD689727CEC}"/>
              </a:ext>
            </a:extLst>
          </p:cNvPr>
          <p:cNvSpPr txBox="1"/>
          <p:nvPr/>
        </p:nvSpPr>
        <p:spPr>
          <a:xfrm>
            <a:off x="4816660" y="2541964"/>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34</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48" name="TextBox 147">
            <a:extLst>
              <a:ext uri="{FF2B5EF4-FFF2-40B4-BE49-F238E27FC236}">
                <a16:creationId xmlns:a16="http://schemas.microsoft.com/office/drawing/2014/main" id="{0FA90CB8-197D-4DED-ABE0-3817037CDE5F}"/>
              </a:ext>
            </a:extLst>
          </p:cNvPr>
          <p:cNvSpPr txBox="1"/>
          <p:nvPr/>
        </p:nvSpPr>
        <p:spPr>
          <a:xfrm>
            <a:off x="4816660" y="2869910"/>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51</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49" name="TextBox 148">
            <a:extLst>
              <a:ext uri="{FF2B5EF4-FFF2-40B4-BE49-F238E27FC236}">
                <a16:creationId xmlns:a16="http://schemas.microsoft.com/office/drawing/2014/main" id="{BD8B8178-CDCB-4EF5-BA34-9CADDAD3D124}"/>
              </a:ext>
            </a:extLst>
          </p:cNvPr>
          <p:cNvSpPr txBox="1"/>
          <p:nvPr/>
        </p:nvSpPr>
        <p:spPr>
          <a:xfrm>
            <a:off x="4816660" y="3197856"/>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48</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0" name="TextBox 149">
            <a:extLst>
              <a:ext uri="{FF2B5EF4-FFF2-40B4-BE49-F238E27FC236}">
                <a16:creationId xmlns:a16="http://schemas.microsoft.com/office/drawing/2014/main" id="{03EB3F1A-3680-47D7-9FB3-93CC737E82E4}"/>
              </a:ext>
            </a:extLst>
          </p:cNvPr>
          <p:cNvSpPr txBox="1"/>
          <p:nvPr/>
        </p:nvSpPr>
        <p:spPr>
          <a:xfrm>
            <a:off x="4816660" y="3525802"/>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57</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1" name="TextBox 150">
            <a:extLst>
              <a:ext uri="{FF2B5EF4-FFF2-40B4-BE49-F238E27FC236}">
                <a16:creationId xmlns:a16="http://schemas.microsoft.com/office/drawing/2014/main" id="{018C6270-DEE2-438A-AD00-AE4A4F4984B4}"/>
              </a:ext>
            </a:extLst>
          </p:cNvPr>
          <p:cNvSpPr txBox="1"/>
          <p:nvPr/>
        </p:nvSpPr>
        <p:spPr>
          <a:xfrm>
            <a:off x="4816660" y="3853748"/>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24</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2" name="TextBox 151">
            <a:extLst>
              <a:ext uri="{FF2B5EF4-FFF2-40B4-BE49-F238E27FC236}">
                <a16:creationId xmlns:a16="http://schemas.microsoft.com/office/drawing/2014/main" id="{9B6C4F0E-EF9F-4B80-982E-89CB5AFD455E}"/>
              </a:ext>
            </a:extLst>
          </p:cNvPr>
          <p:cNvSpPr txBox="1"/>
          <p:nvPr/>
        </p:nvSpPr>
        <p:spPr>
          <a:xfrm>
            <a:off x="4816660" y="4181694"/>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25</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3" name="TextBox 152">
            <a:extLst>
              <a:ext uri="{FF2B5EF4-FFF2-40B4-BE49-F238E27FC236}">
                <a16:creationId xmlns:a16="http://schemas.microsoft.com/office/drawing/2014/main" id="{33EC9167-9D87-434D-AD6D-EA36D655F551}"/>
              </a:ext>
            </a:extLst>
          </p:cNvPr>
          <p:cNvSpPr txBox="1"/>
          <p:nvPr/>
        </p:nvSpPr>
        <p:spPr>
          <a:xfrm>
            <a:off x="4816660" y="4509640"/>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16</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4" name="TextBox 153">
            <a:extLst>
              <a:ext uri="{FF2B5EF4-FFF2-40B4-BE49-F238E27FC236}">
                <a16:creationId xmlns:a16="http://schemas.microsoft.com/office/drawing/2014/main" id="{05D6AD2B-D155-4C59-A804-3C9F7FABC38A}"/>
              </a:ext>
            </a:extLst>
          </p:cNvPr>
          <p:cNvSpPr txBox="1"/>
          <p:nvPr/>
        </p:nvSpPr>
        <p:spPr>
          <a:xfrm>
            <a:off x="4816660" y="4837586"/>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39</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5" name="TextBox 154">
            <a:extLst>
              <a:ext uri="{FF2B5EF4-FFF2-40B4-BE49-F238E27FC236}">
                <a16:creationId xmlns:a16="http://schemas.microsoft.com/office/drawing/2014/main" id="{3DFA21DB-C127-44F4-967C-3B5E22A3329A}"/>
              </a:ext>
            </a:extLst>
          </p:cNvPr>
          <p:cNvSpPr txBox="1"/>
          <p:nvPr/>
        </p:nvSpPr>
        <p:spPr>
          <a:xfrm>
            <a:off x="4816660" y="5165532"/>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29</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60" name="직사각형 159">
            <a:extLst>
              <a:ext uri="{FF2B5EF4-FFF2-40B4-BE49-F238E27FC236}">
                <a16:creationId xmlns:a16="http://schemas.microsoft.com/office/drawing/2014/main" id="{5995D0B2-3B96-4C63-8D18-8C91EACDAD41}"/>
              </a:ext>
            </a:extLst>
          </p:cNvPr>
          <p:cNvSpPr/>
          <p:nvPr/>
        </p:nvSpPr>
        <p:spPr>
          <a:xfrm>
            <a:off x="6211614" y="1450321"/>
            <a:ext cx="3189890" cy="307777"/>
          </a:xfrm>
          <a:prstGeom prst="rect">
            <a:avLst/>
          </a:prstGeom>
          <a:solidFill>
            <a:srgbClr val="E2E2F6"/>
          </a:solidFill>
        </p:spPr>
        <p:txBody>
          <a:bodyPr wrap="square">
            <a:spAutoFit/>
          </a:bodyPr>
          <a:lstStyle/>
          <a:p>
            <a:r>
              <a:rPr lang="fr-FR" altLang="ko-KR" sz="1400">
                <a:solidFill>
                  <a:schemeClr val="tx1"/>
                </a:solidFill>
                <a:latin typeface="Consolas" panose="020B0609020204030204" pitchFamily="49" charset="0"/>
              </a:rPr>
              <a:t>correlate(x, w, mode='same')</a:t>
            </a:r>
            <a:endParaRPr lang="en-US" altLang="ko-KR" sz="1400">
              <a:solidFill>
                <a:schemeClr val="tx1"/>
              </a:solidFill>
              <a:latin typeface="Consolas" panose="020B0609020204030204" pitchFamily="49" charset="0"/>
            </a:endParaRPr>
          </a:p>
        </p:txBody>
      </p:sp>
      <p:sp>
        <p:nvSpPr>
          <p:cNvPr id="161" name="TextBox 160">
            <a:extLst>
              <a:ext uri="{FF2B5EF4-FFF2-40B4-BE49-F238E27FC236}">
                <a16:creationId xmlns:a16="http://schemas.microsoft.com/office/drawing/2014/main" id="{8E39628C-E98C-435E-B043-E7139030A312}"/>
              </a:ext>
            </a:extLst>
          </p:cNvPr>
          <p:cNvSpPr txBox="1"/>
          <p:nvPr/>
        </p:nvSpPr>
        <p:spPr>
          <a:xfrm>
            <a:off x="6261975" y="1841826"/>
            <a:ext cx="3001399"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array([34, 51, 48, 57, 24, 25, 16, 39, 29])</a:t>
            </a:r>
            <a:endParaRPr lang="ko-KR" altLang="en-US" sz="1200">
              <a:solidFill>
                <a:srgbClr val="000000"/>
              </a:solidFill>
              <a:latin typeface="고도 M" panose="02000503000000020004" pitchFamily="2" charset="-127"/>
              <a:ea typeface="고도 M" panose="02000503000000020004" pitchFamily="2" charset="-127"/>
            </a:endParaRPr>
          </a:p>
        </p:txBody>
      </p:sp>
      <p:cxnSp>
        <p:nvCxnSpPr>
          <p:cNvPr id="114" name="직선 연결선 113">
            <a:extLst>
              <a:ext uri="{FF2B5EF4-FFF2-40B4-BE49-F238E27FC236}">
                <a16:creationId xmlns:a16="http://schemas.microsoft.com/office/drawing/2014/main" id="{0017F0CE-C3EA-4E9D-AB4B-65D8E262C19F}"/>
              </a:ext>
            </a:extLst>
          </p:cNvPr>
          <p:cNvCxnSpPr>
            <a:cxnSpLocks/>
          </p:cNvCxnSpPr>
          <p:nvPr/>
        </p:nvCxnSpPr>
        <p:spPr>
          <a:xfrm>
            <a:off x="4528452" y="2453645"/>
            <a:ext cx="0" cy="270456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115" name="오른쪽 중괄호 114">
            <a:extLst>
              <a:ext uri="{FF2B5EF4-FFF2-40B4-BE49-F238E27FC236}">
                <a16:creationId xmlns:a16="http://schemas.microsoft.com/office/drawing/2014/main" id="{B29F2302-7539-4989-98E8-A07C4E10854F}"/>
              </a:ext>
            </a:extLst>
          </p:cNvPr>
          <p:cNvSpPr/>
          <p:nvPr/>
        </p:nvSpPr>
        <p:spPr>
          <a:xfrm rot="5400000" flipH="1">
            <a:off x="3156763" y="1072084"/>
            <a:ext cx="162917" cy="2098142"/>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16" name="TextBox 115">
            <a:extLst>
              <a:ext uri="{FF2B5EF4-FFF2-40B4-BE49-F238E27FC236}">
                <a16:creationId xmlns:a16="http://schemas.microsoft.com/office/drawing/2014/main" id="{27C82F15-DAFF-4EA0-8F16-0FFC4F06C119}"/>
              </a:ext>
            </a:extLst>
          </p:cNvPr>
          <p:cNvSpPr txBox="1"/>
          <p:nvPr/>
        </p:nvSpPr>
        <p:spPr>
          <a:xfrm>
            <a:off x="3095393" y="1785514"/>
            <a:ext cx="285656"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9</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17" name="오른쪽 중괄호 116">
            <a:extLst>
              <a:ext uri="{FF2B5EF4-FFF2-40B4-BE49-F238E27FC236}">
                <a16:creationId xmlns:a16="http://schemas.microsoft.com/office/drawing/2014/main" id="{C87D9BB7-A699-4787-9818-5453369FC0BE}"/>
              </a:ext>
            </a:extLst>
          </p:cNvPr>
          <p:cNvSpPr/>
          <p:nvPr/>
        </p:nvSpPr>
        <p:spPr>
          <a:xfrm rot="10800000" flipH="1">
            <a:off x="5181098" y="2645671"/>
            <a:ext cx="157898" cy="2659228"/>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18" name="TextBox 117">
            <a:extLst>
              <a:ext uri="{FF2B5EF4-FFF2-40B4-BE49-F238E27FC236}">
                <a16:creationId xmlns:a16="http://schemas.microsoft.com/office/drawing/2014/main" id="{2F7D6E69-DACD-47D7-8FD5-B5BC80937CFC}"/>
              </a:ext>
            </a:extLst>
          </p:cNvPr>
          <p:cNvSpPr txBox="1"/>
          <p:nvPr/>
        </p:nvSpPr>
        <p:spPr>
          <a:xfrm>
            <a:off x="5337420" y="3820497"/>
            <a:ext cx="285656"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9</a:t>
            </a:r>
            <a:endParaRPr lang="ko-KR" altLang="en-US" sz="14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8228982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딥러닝 작동 원리</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grpSp>
        <p:nvGrpSpPr>
          <p:cNvPr id="30" name="그룹 29">
            <a:extLst>
              <a:ext uri="{FF2B5EF4-FFF2-40B4-BE49-F238E27FC236}">
                <a16:creationId xmlns:a16="http://schemas.microsoft.com/office/drawing/2014/main" id="{6A58EA8C-A692-47BD-BEA3-BC15156AB7EB}"/>
              </a:ext>
            </a:extLst>
          </p:cNvPr>
          <p:cNvGrpSpPr/>
          <p:nvPr/>
        </p:nvGrpSpPr>
        <p:grpSpPr>
          <a:xfrm>
            <a:off x="4007643" y="1984917"/>
            <a:ext cx="5408636" cy="4319239"/>
            <a:chOff x="3152075" y="1600725"/>
            <a:chExt cx="5945585" cy="4748037"/>
          </a:xfrm>
        </p:grpSpPr>
        <p:sp>
          <p:nvSpPr>
            <p:cNvPr id="5" name="직사각형 4">
              <a:extLst>
                <a:ext uri="{FF2B5EF4-FFF2-40B4-BE49-F238E27FC236}">
                  <a16:creationId xmlns:a16="http://schemas.microsoft.com/office/drawing/2014/main" id="{4D629DFB-34C7-4863-82FC-3AE054566683}"/>
                </a:ext>
              </a:extLst>
            </p:cNvPr>
            <p:cNvSpPr/>
            <p:nvPr/>
          </p:nvSpPr>
          <p:spPr>
            <a:xfrm>
              <a:off x="4873330" y="2343037"/>
              <a:ext cx="2092464" cy="505522"/>
            </a:xfrm>
            <a:prstGeom prst="rect">
              <a:avLst/>
            </a:prstGeom>
            <a:solidFill>
              <a:schemeClr val="accent1">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층</a:t>
              </a:r>
              <a:endParaRPr lang="en-US" altLang="ko-KR" sz="1400">
                <a:solidFill>
                  <a:schemeClr val="tx1"/>
                </a:solidFill>
                <a:latin typeface="고도 M" panose="02000503000000020004" pitchFamily="2" charset="-127"/>
                <a:ea typeface="고도 M" panose="02000503000000020004" pitchFamily="2" charset="-127"/>
              </a:endParaRPr>
            </a:p>
            <a:p>
              <a:pPr algn="ctr"/>
              <a:r>
                <a:rPr lang="en-US" altLang="ko-KR" sz="1400">
                  <a:solidFill>
                    <a:schemeClr val="tx1"/>
                  </a:solidFill>
                  <a:latin typeface="고도 M" panose="02000503000000020004" pitchFamily="2" charset="-127"/>
                  <a:ea typeface="고도 M" panose="02000503000000020004" pitchFamily="2" charset="-127"/>
                </a:rPr>
                <a:t>(</a:t>
              </a:r>
              <a:r>
                <a:rPr lang="ko-KR" altLang="en-US" sz="1400">
                  <a:solidFill>
                    <a:schemeClr val="tx1"/>
                  </a:solidFill>
                  <a:latin typeface="고도 M" panose="02000503000000020004" pitchFamily="2" charset="-127"/>
                  <a:ea typeface="고도 M" panose="02000503000000020004" pitchFamily="2" charset="-127"/>
                </a:rPr>
                <a:t>데이터 변환</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0" name="직사각형 9">
              <a:extLst>
                <a:ext uri="{FF2B5EF4-FFF2-40B4-BE49-F238E27FC236}">
                  <a16:creationId xmlns:a16="http://schemas.microsoft.com/office/drawing/2014/main" id="{5D02114A-9C59-4681-95FC-D5C1032A9B95}"/>
                </a:ext>
              </a:extLst>
            </p:cNvPr>
            <p:cNvSpPr/>
            <p:nvPr/>
          </p:nvSpPr>
          <p:spPr>
            <a:xfrm>
              <a:off x="4873330" y="3283075"/>
              <a:ext cx="2092464" cy="505522"/>
            </a:xfrm>
            <a:prstGeom prst="rect">
              <a:avLst/>
            </a:prstGeom>
            <a:solidFill>
              <a:schemeClr val="accent1">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층</a:t>
              </a:r>
              <a:endParaRPr lang="en-US" altLang="ko-KR" sz="1400">
                <a:solidFill>
                  <a:schemeClr val="tx1"/>
                </a:solidFill>
                <a:latin typeface="고도 M" panose="02000503000000020004" pitchFamily="2" charset="-127"/>
                <a:ea typeface="고도 M" panose="02000503000000020004" pitchFamily="2" charset="-127"/>
              </a:endParaRPr>
            </a:p>
            <a:p>
              <a:pPr algn="ctr"/>
              <a:r>
                <a:rPr lang="en-US" altLang="ko-KR" sz="1400">
                  <a:solidFill>
                    <a:schemeClr val="tx1"/>
                  </a:solidFill>
                  <a:latin typeface="고도 M" panose="02000503000000020004" pitchFamily="2" charset="-127"/>
                  <a:ea typeface="고도 M" panose="02000503000000020004" pitchFamily="2" charset="-127"/>
                </a:rPr>
                <a:t>(</a:t>
              </a:r>
              <a:r>
                <a:rPr lang="ko-KR" altLang="en-US" sz="1400">
                  <a:solidFill>
                    <a:schemeClr val="tx1"/>
                  </a:solidFill>
                  <a:latin typeface="고도 M" panose="02000503000000020004" pitchFamily="2" charset="-127"/>
                  <a:ea typeface="고도 M" panose="02000503000000020004" pitchFamily="2" charset="-127"/>
                </a:rPr>
                <a:t>데이터 변환</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6" name="TextBox 5">
              <a:extLst>
                <a:ext uri="{FF2B5EF4-FFF2-40B4-BE49-F238E27FC236}">
                  <a16:creationId xmlns:a16="http://schemas.microsoft.com/office/drawing/2014/main" id="{DB204087-CA27-4A1B-B834-05C4BFCCC41D}"/>
                </a:ext>
              </a:extLst>
            </p:cNvPr>
            <p:cNvSpPr txBox="1"/>
            <p:nvPr/>
          </p:nvSpPr>
          <p:spPr>
            <a:xfrm>
              <a:off x="5508233" y="1600725"/>
              <a:ext cx="895130" cy="402923"/>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입력 </a:t>
              </a:r>
              <a:r>
                <a:rPr lang="en-US" altLang="ko-KR">
                  <a:solidFill>
                    <a:schemeClr val="tx1"/>
                  </a:solidFill>
                  <a:latin typeface="고도 M" panose="02000503000000020004" pitchFamily="2" charset="-127"/>
                  <a:ea typeface="고도 M" panose="02000503000000020004" pitchFamily="2" charset="-127"/>
                </a:rPr>
                <a:t>X</a:t>
              </a:r>
              <a:endParaRPr lang="ko-KR" altLang="en-US">
                <a:solidFill>
                  <a:schemeClr val="tx1"/>
                </a:solidFill>
                <a:latin typeface="고도 M" panose="02000503000000020004" pitchFamily="2" charset="-127"/>
                <a:ea typeface="고도 M" panose="02000503000000020004" pitchFamily="2" charset="-127"/>
              </a:endParaRPr>
            </a:p>
          </p:txBody>
        </p:sp>
        <p:cxnSp>
          <p:nvCxnSpPr>
            <p:cNvPr id="11" name="직선 화살표 연결선 10">
              <a:extLst>
                <a:ext uri="{FF2B5EF4-FFF2-40B4-BE49-F238E27FC236}">
                  <a16:creationId xmlns:a16="http://schemas.microsoft.com/office/drawing/2014/main" id="{20983CFE-CDAC-4A87-B3D1-174848716898}"/>
                </a:ext>
              </a:extLst>
            </p:cNvPr>
            <p:cNvCxnSpPr/>
            <p:nvPr/>
          </p:nvCxnSpPr>
          <p:spPr>
            <a:xfrm flipH="1">
              <a:off x="5919562" y="1970057"/>
              <a:ext cx="1" cy="372980"/>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직선 화살표 연결선 13">
              <a:extLst>
                <a:ext uri="{FF2B5EF4-FFF2-40B4-BE49-F238E27FC236}">
                  <a16:creationId xmlns:a16="http://schemas.microsoft.com/office/drawing/2014/main" id="{4B779653-B47F-47D8-838C-466F0DEEBE72}"/>
                </a:ext>
              </a:extLst>
            </p:cNvPr>
            <p:cNvCxnSpPr>
              <a:cxnSpLocks/>
            </p:cNvCxnSpPr>
            <p:nvPr/>
          </p:nvCxnSpPr>
          <p:spPr>
            <a:xfrm>
              <a:off x="5919562" y="2848559"/>
              <a:ext cx="0" cy="434516"/>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사각형: 둥근 모서리 14">
              <a:extLst>
                <a:ext uri="{FF2B5EF4-FFF2-40B4-BE49-F238E27FC236}">
                  <a16:creationId xmlns:a16="http://schemas.microsoft.com/office/drawing/2014/main" id="{D6DC608B-0AAB-4E0C-B6F1-3D8AF36E2012}"/>
                </a:ext>
              </a:extLst>
            </p:cNvPr>
            <p:cNvSpPr/>
            <p:nvPr/>
          </p:nvSpPr>
          <p:spPr>
            <a:xfrm>
              <a:off x="5388021" y="4222598"/>
              <a:ext cx="1063083" cy="505522"/>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예측</a:t>
              </a:r>
              <a:endParaRPr lang="en-US" altLang="ko-KR" sz="1400">
                <a:solidFill>
                  <a:schemeClr val="tx1"/>
                </a:solidFill>
                <a:latin typeface="고도 M" panose="02000503000000020004" pitchFamily="2" charset="-127"/>
                <a:ea typeface="고도 M" panose="02000503000000020004" pitchFamily="2" charset="-127"/>
              </a:endParaRPr>
            </a:p>
            <a:p>
              <a:pPr algn="ctr"/>
              <a:r>
                <a:rPr lang="en-US" altLang="ko-KR" sz="1400">
                  <a:solidFill>
                    <a:schemeClr val="tx1"/>
                  </a:solidFill>
                  <a:latin typeface="고도 M" panose="02000503000000020004" pitchFamily="2" charset="-127"/>
                  <a:ea typeface="고도 M" panose="02000503000000020004" pitchFamily="2" charset="-127"/>
                </a:rPr>
                <a:t>Y'</a:t>
              </a:r>
              <a:endParaRPr lang="ko-KR" altLang="en-US" sz="1400">
                <a:solidFill>
                  <a:schemeClr val="tx1"/>
                </a:solidFill>
                <a:latin typeface="고도 M" panose="02000503000000020004" pitchFamily="2" charset="-127"/>
                <a:ea typeface="고도 M" panose="02000503000000020004" pitchFamily="2" charset="-127"/>
              </a:endParaRPr>
            </a:p>
          </p:txBody>
        </p:sp>
        <p:cxnSp>
          <p:nvCxnSpPr>
            <p:cNvPr id="18" name="직선 화살표 연결선 17">
              <a:extLst>
                <a:ext uri="{FF2B5EF4-FFF2-40B4-BE49-F238E27FC236}">
                  <a16:creationId xmlns:a16="http://schemas.microsoft.com/office/drawing/2014/main" id="{1E95ADB6-E22A-49F5-99B0-B32839B2EEE8}"/>
                </a:ext>
              </a:extLst>
            </p:cNvPr>
            <p:cNvCxnSpPr>
              <a:cxnSpLocks/>
            </p:cNvCxnSpPr>
            <p:nvPr/>
          </p:nvCxnSpPr>
          <p:spPr>
            <a:xfrm>
              <a:off x="5919562" y="3788597"/>
              <a:ext cx="1" cy="434001"/>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직사각형 20">
              <a:extLst>
                <a:ext uri="{FF2B5EF4-FFF2-40B4-BE49-F238E27FC236}">
                  <a16:creationId xmlns:a16="http://schemas.microsoft.com/office/drawing/2014/main" id="{15AA792F-2EA6-42F7-A461-0AD89DCCDA10}"/>
                </a:ext>
              </a:extLst>
            </p:cNvPr>
            <p:cNvSpPr/>
            <p:nvPr/>
          </p:nvSpPr>
          <p:spPr>
            <a:xfrm>
              <a:off x="3152075" y="2432885"/>
              <a:ext cx="1018478" cy="325825"/>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가중치</a:t>
              </a:r>
            </a:p>
          </p:txBody>
        </p:sp>
        <p:cxnSp>
          <p:nvCxnSpPr>
            <p:cNvPr id="22" name="직선 화살표 연결선 21">
              <a:extLst>
                <a:ext uri="{FF2B5EF4-FFF2-40B4-BE49-F238E27FC236}">
                  <a16:creationId xmlns:a16="http://schemas.microsoft.com/office/drawing/2014/main" id="{4D0B21A9-CA6F-4B6A-B9A7-A7BFDF63EECB}"/>
                </a:ext>
              </a:extLst>
            </p:cNvPr>
            <p:cNvCxnSpPr>
              <a:cxnSpLocks/>
              <a:stCxn id="21" idx="3"/>
              <a:endCxn id="5" idx="1"/>
            </p:cNvCxnSpPr>
            <p:nvPr/>
          </p:nvCxnSpPr>
          <p:spPr>
            <a:xfrm>
              <a:off x="4170553" y="2595798"/>
              <a:ext cx="702777" cy="0"/>
            </a:xfrm>
            <a:prstGeom prst="straightConnector1">
              <a:avLst/>
            </a:prstGeom>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직사각형 24">
              <a:extLst>
                <a:ext uri="{FF2B5EF4-FFF2-40B4-BE49-F238E27FC236}">
                  <a16:creationId xmlns:a16="http://schemas.microsoft.com/office/drawing/2014/main" id="{53AD3BBB-C0BF-4350-83F1-973E3765FC57}"/>
                </a:ext>
              </a:extLst>
            </p:cNvPr>
            <p:cNvSpPr/>
            <p:nvPr/>
          </p:nvSpPr>
          <p:spPr>
            <a:xfrm>
              <a:off x="3152075" y="3396246"/>
              <a:ext cx="1018478" cy="325825"/>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가중치</a:t>
              </a:r>
            </a:p>
          </p:txBody>
        </p:sp>
        <p:cxnSp>
          <p:nvCxnSpPr>
            <p:cNvPr id="26" name="직선 화살표 연결선 25">
              <a:extLst>
                <a:ext uri="{FF2B5EF4-FFF2-40B4-BE49-F238E27FC236}">
                  <a16:creationId xmlns:a16="http://schemas.microsoft.com/office/drawing/2014/main" id="{A055B794-B797-4D90-8CA9-E1971CC3DDC1}"/>
                </a:ext>
              </a:extLst>
            </p:cNvPr>
            <p:cNvCxnSpPr>
              <a:cxnSpLocks/>
              <a:stCxn id="25" idx="3"/>
            </p:cNvCxnSpPr>
            <p:nvPr/>
          </p:nvCxnSpPr>
          <p:spPr>
            <a:xfrm>
              <a:off x="4170553" y="3559159"/>
              <a:ext cx="702777" cy="0"/>
            </a:xfrm>
            <a:prstGeom prst="straightConnector1">
              <a:avLst/>
            </a:prstGeom>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사각형: 둥근 모서리 16">
              <a:extLst>
                <a:ext uri="{FF2B5EF4-FFF2-40B4-BE49-F238E27FC236}">
                  <a16:creationId xmlns:a16="http://schemas.microsoft.com/office/drawing/2014/main" id="{8C27ABC0-428B-4581-9A37-79C0F3498745}"/>
                </a:ext>
              </a:extLst>
            </p:cNvPr>
            <p:cNvSpPr/>
            <p:nvPr/>
          </p:nvSpPr>
          <p:spPr>
            <a:xfrm>
              <a:off x="8034577" y="4222598"/>
              <a:ext cx="1063083" cy="505522"/>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진짜 타깃</a:t>
              </a:r>
              <a:r>
                <a:rPr lang="en-US" altLang="ko-KR" sz="1400">
                  <a:solidFill>
                    <a:schemeClr val="tx1"/>
                  </a:solidFill>
                  <a:latin typeface="고도 M" panose="02000503000000020004" pitchFamily="2" charset="-127"/>
                  <a:ea typeface="고도 M" panose="02000503000000020004" pitchFamily="2" charset="-127"/>
                </a:rPr>
                <a:t>Y</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2" name="타원 1">
              <a:extLst>
                <a:ext uri="{FF2B5EF4-FFF2-40B4-BE49-F238E27FC236}">
                  <a16:creationId xmlns:a16="http://schemas.microsoft.com/office/drawing/2014/main" id="{BF6A8A2C-D98D-43B8-B28B-791EBA9740CF}"/>
                </a:ext>
              </a:extLst>
            </p:cNvPr>
            <p:cNvSpPr/>
            <p:nvPr/>
          </p:nvSpPr>
          <p:spPr>
            <a:xfrm>
              <a:off x="6511096" y="5169556"/>
              <a:ext cx="1466259" cy="505522"/>
            </a:xfrm>
            <a:prstGeom prst="ellipse">
              <a:avLst/>
            </a:prstGeom>
            <a:solidFill>
              <a:schemeClr val="accent3">
                <a:lumMod val="75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손실 함수</a:t>
              </a:r>
            </a:p>
          </p:txBody>
        </p:sp>
        <p:cxnSp>
          <p:nvCxnSpPr>
            <p:cNvPr id="19" name="직선 화살표 연결선 18">
              <a:extLst>
                <a:ext uri="{FF2B5EF4-FFF2-40B4-BE49-F238E27FC236}">
                  <a16:creationId xmlns:a16="http://schemas.microsoft.com/office/drawing/2014/main" id="{7315C679-B4A7-42FA-96AA-A70BD6A383EF}"/>
                </a:ext>
              </a:extLst>
            </p:cNvPr>
            <p:cNvCxnSpPr>
              <a:cxnSpLocks/>
              <a:stCxn id="15" idx="2"/>
              <a:endCxn id="2" idx="0"/>
            </p:cNvCxnSpPr>
            <p:nvPr/>
          </p:nvCxnSpPr>
          <p:spPr>
            <a:xfrm>
              <a:off x="5919563" y="4728120"/>
              <a:ext cx="1324663" cy="441436"/>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52D54D29-AE94-4EE8-9263-2F97DB323A25}"/>
                </a:ext>
              </a:extLst>
            </p:cNvPr>
            <p:cNvCxnSpPr>
              <a:cxnSpLocks/>
              <a:stCxn id="17" idx="2"/>
              <a:endCxn id="2" idx="0"/>
            </p:cNvCxnSpPr>
            <p:nvPr/>
          </p:nvCxnSpPr>
          <p:spPr>
            <a:xfrm flipH="1">
              <a:off x="7244226" y="4728120"/>
              <a:ext cx="1321893" cy="441436"/>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사각형: 둥근 모서리 26">
              <a:extLst>
                <a:ext uri="{FF2B5EF4-FFF2-40B4-BE49-F238E27FC236}">
                  <a16:creationId xmlns:a16="http://schemas.microsoft.com/office/drawing/2014/main" id="{E1BF9D4A-BD43-41B8-90B1-933E37B2106C}"/>
                </a:ext>
              </a:extLst>
            </p:cNvPr>
            <p:cNvSpPr/>
            <p:nvPr/>
          </p:nvSpPr>
          <p:spPr>
            <a:xfrm>
              <a:off x="6712684" y="5969622"/>
              <a:ext cx="1063083" cy="379140"/>
            </a:xfrm>
            <a:prstGeom prst="roundRect">
              <a:avLst/>
            </a:prstGeom>
            <a:solidFill>
              <a:srgbClr val="CC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손실 점수</a:t>
              </a:r>
            </a:p>
          </p:txBody>
        </p:sp>
        <p:cxnSp>
          <p:nvCxnSpPr>
            <p:cNvPr id="29" name="직선 화살표 연결선 28">
              <a:extLst>
                <a:ext uri="{FF2B5EF4-FFF2-40B4-BE49-F238E27FC236}">
                  <a16:creationId xmlns:a16="http://schemas.microsoft.com/office/drawing/2014/main" id="{09DC901B-2EEF-4499-B88A-F15B6617E901}"/>
                </a:ext>
              </a:extLst>
            </p:cNvPr>
            <p:cNvCxnSpPr>
              <a:cxnSpLocks/>
              <a:stCxn id="2" idx="4"/>
              <a:endCxn id="27" idx="0"/>
            </p:cNvCxnSpPr>
            <p:nvPr/>
          </p:nvCxnSpPr>
          <p:spPr>
            <a:xfrm>
              <a:off x="7244226" y="5675078"/>
              <a:ext cx="0" cy="294544"/>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직사각형 34">
            <a:extLst>
              <a:ext uri="{FF2B5EF4-FFF2-40B4-BE49-F238E27FC236}">
                <a16:creationId xmlns:a16="http://schemas.microsoft.com/office/drawing/2014/main" id="{84D93037-1E69-47C0-B7C4-30CD12E8A843}"/>
              </a:ext>
            </a:extLst>
          </p:cNvPr>
          <p:cNvSpPr/>
          <p:nvPr/>
        </p:nvSpPr>
        <p:spPr>
          <a:xfrm>
            <a:off x="785357" y="993631"/>
            <a:ext cx="5219700" cy="1569660"/>
          </a:xfrm>
          <a:prstGeom prst="rect">
            <a:avLst/>
          </a:prstGeom>
        </p:spPr>
        <p:txBody>
          <a:bodyPr>
            <a:spAutoFit/>
          </a:bodyPr>
          <a:lstStyle/>
          <a:p>
            <a:pPr>
              <a:buFont typeface="+mj-lt"/>
              <a:buAutoNum type="arabicPeriod"/>
            </a:pPr>
            <a:r>
              <a:rPr lang="ko-KR" altLang="en-US">
                <a:solidFill>
                  <a:schemeClr val="tx1"/>
                </a:solidFill>
                <a:latin typeface="고도 B" panose="02000503000000020004" pitchFamily="2" charset="-127"/>
                <a:ea typeface="고도 B" panose="02000503000000020004" pitchFamily="2" charset="-127"/>
              </a:rPr>
              <a:t>데이터를 입력한다</a:t>
            </a:r>
            <a:r>
              <a:rPr lang="en-US" altLang="ko-KR">
                <a:solidFill>
                  <a:schemeClr val="tx1"/>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tx1"/>
                </a:solidFill>
                <a:latin typeface="고도 B" panose="02000503000000020004" pitchFamily="2" charset="-127"/>
                <a:ea typeface="고도 B" panose="02000503000000020004" pitchFamily="2" charset="-127"/>
              </a:rPr>
              <a:t>여러 층을 통해 예상 결과값을 만든다</a:t>
            </a:r>
            <a:r>
              <a:rPr lang="en-US" altLang="ko-KR">
                <a:solidFill>
                  <a:schemeClr val="tx1"/>
                </a:solidFill>
                <a:latin typeface="고도 B" panose="02000503000000020004" pitchFamily="2" charset="-127"/>
                <a:ea typeface="고도 B" panose="02000503000000020004" pitchFamily="2" charset="-127"/>
              </a:rPr>
              <a:t>. (</a:t>
            </a:r>
            <a:r>
              <a:rPr lang="ko-KR" altLang="en-US">
                <a:solidFill>
                  <a:schemeClr val="tx1"/>
                </a:solidFill>
                <a:latin typeface="고도 B" panose="02000503000000020004" pitchFamily="2" charset="-127"/>
                <a:ea typeface="고도 B" panose="02000503000000020004" pitchFamily="2" charset="-127"/>
              </a:rPr>
              <a:t>매핑</a:t>
            </a:r>
            <a:r>
              <a:rPr lang="en-US" altLang="ko-KR">
                <a:solidFill>
                  <a:schemeClr val="tx1"/>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tx1"/>
                </a:solidFill>
                <a:latin typeface="고도 B" panose="02000503000000020004" pitchFamily="2" charset="-127"/>
                <a:ea typeface="고도 B" panose="02000503000000020004" pitchFamily="2" charset="-127"/>
              </a:rPr>
              <a:t>실제 값과 비교해서 그 차이를 구한다</a:t>
            </a:r>
            <a:r>
              <a:rPr lang="en-US" altLang="ko-KR">
                <a:solidFill>
                  <a:schemeClr val="tx1"/>
                </a:solidFill>
                <a:latin typeface="고도 B" panose="02000503000000020004" pitchFamily="2" charset="-127"/>
                <a:ea typeface="고도 B" panose="02000503000000020004" pitchFamily="2" charset="-127"/>
              </a:rPr>
              <a:t>. (</a:t>
            </a:r>
            <a:r>
              <a:rPr lang="ko-KR" altLang="en-US">
                <a:solidFill>
                  <a:schemeClr val="tx1"/>
                </a:solidFill>
                <a:latin typeface="고도 B" panose="02000503000000020004" pitchFamily="2" charset="-127"/>
                <a:ea typeface="고도 B" panose="02000503000000020004" pitchFamily="2" charset="-127"/>
              </a:rPr>
              <a:t>타깃과 손실함수</a:t>
            </a:r>
            <a:r>
              <a:rPr lang="en-US" altLang="ko-KR">
                <a:solidFill>
                  <a:schemeClr val="tx1"/>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bg1">
                    <a:lumMod val="85000"/>
                  </a:schemeClr>
                </a:solidFill>
                <a:latin typeface="고도 B" panose="02000503000000020004" pitchFamily="2" charset="-127"/>
                <a:ea typeface="고도 B" panose="02000503000000020004" pitchFamily="2" charset="-127"/>
              </a:rPr>
              <a:t>차이를 줄이기 위한 방법으로 앞의 층들의 가중치를 수정해준다</a:t>
            </a:r>
            <a:r>
              <a:rPr lang="en-US" altLang="ko-KR">
                <a:solidFill>
                  <a:schemeClr val="bg1">
                    <a:lumMod val="85000"/>
                  </a:schemeClr>
                </a:solidFill>
                <a:latin typeface="고도 B" panose="02000503000000020004" pitchFamily="2" charset="-127"/>
                <a:ea typeface="고도 B" panose="02000503000000020004" pitchFamily="2" charset="-127"/>
              </a:rPr>
              <a:t>. (</a:t>
            </a:r>
            <a:r>
              <a:rPr lang="ko-KR" altLang="en-US">
                <a:solidFill>
                  <a:schemeClr val="bg1">
                    <a:lumMod val="85000"/>
                  </a:schemeClr>
                </a:solidFill>
                <a:latin typeface="고도 B" panose="02000503000000020004" pitchFamily="2" charset="-127"/>
                <a:ea typeface="고도 B" panose="02000503000000020004" pitchFamily="2" charset="-127"/>
              </a:rPr>
              <a:t>역전파</a:t>
            </a:r>
            <a:r>
              <a:rPr lang="en-US" altLang="ko-KR">
                <a:solidFill>
                  <a:schemeClr val="bg1">
                    <a:lumMod val="85000"/>
                  </a:schemeClr>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bg1">
                    <a:lumMod val="85000"/>
                  </a:schemeClr>
                </a:solidFill>
                <a:latin typeface="고도 B" panose="02000503000000020004" pitchFamily="2" charset="-127"/>
                <a:ea typeface="고도 B" panose="02000503000000020004" pitchFamily="2" charset="-127"/>
              </a:rPr>
              <a:t>이 방법의 반복으로 규칙을 계속 개선한다</a:t>
            </a:r>
            <a:r>
              <a:rPr lang="en-US" altLang="ko-KR">
                <a:solidFill>
                  <a:schemeClr val="bg1">
                    <a:lumMod val="85000"/>
                  </a:schemeClr>
                </a:solidFill>
                <a:latin typeface="고도 B" panose="02000503000000020004" pitchFamily="2" charset="-127"/>
                <a:ea typeface="고도 B" panose="02000503000000020004" pitchFamily="2" charset="-127"/>
              </a:rPr>
              <a:t>.</a:t>
            </a:r>
            <a:endParaRPr lang="en-US" altLang="ko-KR" b="0" i="0">
              <a:solidFill>
                <a:schemeClr val="bg1">
                  <a:lumMod val="85000"/>
                </a:schemeClr>
              </a:solidFill>
              <a:effectLst/>
              <a:latin typeface="고도 B" panose="02000503000000020004" pitchFamily="2" charset="-127"/>
              <a:ea typeface="고도 B" panose="02000503000000020004" pitchFamily="2" charset="-127"/>
            </a:endParaRPr>
          </a:p>
        </p:txBody>
      </p:sp>
    </p:spTree>
    <p:extLst>
      <p:ext uri="{BB962C8B-B14F-4D97-AF65-F5344CB8AC3E}">
        <p14:creationId xmlns:p14="http://schemas.microsoft.com/office/powerpoint/2010/main" val="1396790321"/>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1919115"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패딩과 </a:t>
            </a:r>
            <a:r>
              <a:rPr lang="ko-KR" altLang="en-US" sz="1400" err="1">
                <a:solidFill>
                  <a:srgbClr val="000000"/>
                </a:solidFill>
                <a:latin typeface="고도 M" panose="02000503000000020004" pitchFamily="2" charset="-127"/>
                <a:ea typeface="고도 M" panose="02000503000000020004" pitchFamily="2" charset="-127"/>
              </a:rPr>
              <a:t>스트라이드</a:t>
            </a:r>
            <a:r>
              <a:rPr lang="ko-KR" altLang="en-US" sz="1400">
                <a:solidFill>
                  <a:srgbClr val="000000"/>
                </a:solidFill>
                <a:latin typeface="고도 M" panose="02000503000000020004" pitchFamily="2" charset="-127"/>
                <a:ea typeface="고도 M" panose="02000503000000020004" pitchFamily="2" charset="-127"/>
              </a:rPr>
              <a:t> 이해</a:t>
            </a:r>
          </a:p>
        </p:txBody>
      </p:sp>
      <p:sp>
        <p:nvSpPr>
          <p:cNvPr id="58" name="TextBox 57">
            <a:extLst>
              <a:ext uri="{FF2B5EF4-FFF2-40B4-BE49-F238E27FC236}">
                <a16:creationId xmlns:a16="http://schemas.microsoft.com/office/drawing/2014/main" id="{645CD1E6-4CD9-474B-A193-CB50295D9E29}"/>
              </a:ext>
            </a:extLst>
          </p:cNvPr>
          <p:cNvSpPr txBox="1"/>
          <p:nvPr/>
        </p:nvSpPr>
        <p:spPr>
          <a:xfrm>
            <a:off x="690514" y="1439274"/>
            <a:ext cx="2852063" cy="276999"/>
          </a:xfrm>
          <a:prstGeom prst="rect">
            <a:avLst/>
          </a:prstGeom>
          <a:noFill/>
        </p:spPr>
        <p:txBody>
          <a:bodyPr wrap="none" rtlCol="0">
            <a:spAutoFit/>
          </a:bodyPr>
          <a:lstStyle/>
          <a:p>
            <a:pPr lvl="0">
              <a:defRPr/>
            </a:pPr>
            <a:r>
              <a:rPr lang="ko-KR" altLang="en-US" sz="1200" err="1">
                <a:solidFill>
                  <a:srgbClr val="000000"/>
                </a:solidFill>
                <a:latin typeface="고도 M" panose="02000503000000020004" pitchFamily="2" charset="-127"/>
                <a:ea typeface="고도 M" panose="02000503000000020004" pitchFamily="2" charset="-127"/>
              </a:rPr>
              <a:t>스트라이드는</a:t>
            </a:r>
            <a:r>
              <a:rPr lang="ko-KR" altLang="en-US" sz="1200">
                <a:solidFill>
                  <a:srgbClr val="000000"/>
                </a:solidFill>
                <a:latin typeface="고도 M" panose="02000503000000020004" pitchFamily="2" charset="-127"/>
                <a:ea typeface="고도 M" panose="02000503000000020004" pitchFamily="2" charset="-127"/>
              </a:rPr>
              <a:t> 미끄러지는 간격을 조정한다</a:t>
            </a:r>
            <a:r>
              <a:rPr lang="en-US" altLang="ko-KR" sz="1200">
                <a:solidFill>
                  <a:srgbClr val="000000"/>
                </a:solidFill>
                <a:latin typeface="고도 M" panose="02000503000000020004" pitchFamily="2" charset="-127"/>
                <a:ea typeface="고도 M" panose="02000503000000020004" pitchFamily="2" charset="-127"/>
              </a:rPr>
              <a:t>.</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75" name="직사각형 74">
            <a:extLst>
              <a:ext uri="{FF2B5EF4-FFF2-40B4-BE49-F238E27FC236}">
                <a16:creationId xmlns:a16="http://schemas.microsoft.com/office/drawing/2014/main" id="{B834B26C-AD63-4951-A8A2-C967692BFD03}"/>
              </a:ext>
            </a:extLst>
          </p:cNvPr>
          <p:cNvSpPr/>
          <p:nvPr/>
        </p:nvSpPr>
        <p:spPr>
          <a:xfrm>
            <a:off x="2191510"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9ABE12D3-5B0F-4009-B8B5-D45A9480FC16}"/>
              </a:ext>
            </a:extLst>
          </p:cNvPr>
          <p:cNvSpPr/>
          <p:nvPr/>
        </p:nvSpPr>
        <p:spPr>
          <a:xfrm>
            <a:off x="2425117"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2E36BFE8-CF1B-4918-A1CA-66FF199E8173}"/>
              </a:ext>
            </a:extLst>
          </p:cNvPr>
          <p:cNvSpPr/>
          <p:nvPr/>
        </p:nvSpPr>
        <p:spPr>
          <a:xfrm>
            <a:off x="2658723"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B14D783F-279A-439C-8281-D6BEAA7118DA}"/>
              </a:ext>
            </a:extLst>
          </p:cNvPr>
          <p:cNvSpPr/>
          <p:nvPr/>
        </p:nvSpPr>
        <p:spPr>
          <a:xfrm>
            <a:off x="2892329"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4B00FD7A-2557-489E-992E-2E0DF9CC94A6}"/>
              </a:ext>
            </a:extLst>
          </p:cNvPr>
          <p:cNvSpPr/>
          <p:nvPr/>
        </p:nvSpPr>
        <p:spPr>
          <a:xfrm>
            <a:off x="3125935"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9E08EC36-BAB7-4828-8A5F-6C9507D4DF43}"/>
              </a:ext>
            </a:extLst>
          </p:cNvPr>
          <p:cNvSpPr/>
          <p:nvPr/>
        </p:nvSpPr>
        <p:spPr>
          <a:xfrm>
            <a:off x="3359541"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BB5E27D-527C-41CC-8B43-D8288C3112B4}"/>
              </a:ext>
            </a:extLst>
          </p:cNvPr>
          <p:cNvSpPr/>
          <p:nvPr/>
        </p:nvSpPr>
        <p:spPr>
          <a:xfrm>
            <a:off x="3593147"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D0EAEDE-88E9-4095-A325-8AA269741D4A}"/>
              </a:ext>
            </a:extLst>
          </p:cNvPr>
          <p:cNvSpPr/>
          <p:nvPr/>
        </p:nvSpPr>
        <p:spPr>
          <a:xfrm>
            <a:off x="3826753"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5C2EFB4F-D188-4CF3-AAC7-29CFE5A346FC}"/>
              </a:ext>
            </a:extLst>
          </p:cNvPr>
          <p:cNvSpPr/>
          <p:nvPr/>
        </p:nvSpPr>
        <p:spPr>
          <a:xfrm>
            <a:off x="4060359"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88" name="TextBox 87">
            <a:extLst>
              <a:ext uri="{FF2B5EF4-FFF2-40B4-BE49-F238E27FC236}">
                <a16:creationId xmlns:a16="http://schemas.microsoft.com/office/drawing/2014/main" id="{D79D3684-8112-4657-BFDA-986A03001EAB}"/>
              </a:ext>
            </a:extLst>
          </p:cNvPr>
          <p:cNvSpPr txBox="1"/>
          <p:nvPr/>
        </p:nvSpPr>
        <p:spPr>
          <a:xfrm>
            <a:off x="1909575" y="2238580"/>
            <a:ext cx="220069" cy="227023"/>
          </a:xfrm>
          <a:prstGeom prst="rect">
            <a:avLst/>
          </a:prstGeom>
          <a:noFill/>
        </p:spPr>
        <p:txBody>
          <a:bodyPr wrap="none" rtlCol="0">
            <a:spAutoFit/>
          </a:bodyPr>
          <a:lstStyle/>
          <a:p>
            <a:pPr lvl="0">
              <a:defRPr/>
            </a:pPr>
            <a:r>
              <a:rPr lang="en-US" altLang="ko-KR" sz="1100">
                <a:solidFill>
                  <a:srgbClr val="000000"/>
                </a:solidFill>
                <a:latin typeface="Cambria Math" panose="02040503050406030204" pitchFamily="18" charset="0"/>
                <a:ea typeface="Cambria Math" panose="02040503050406030204" pitchFamily="18" charset="0"/>
              </a:rPr>
              <a:t>x</a:t>
            </a:r>
            <a:endParaRPr lang="ko-KR" altLang="en-US" sz="1100">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078603EE-DC0A-49A9-826B-383533B73E34}"/>
                  </a:ext>
                </a:extLst>
              </p:cNvPr>
              <p:cNvSpPr txBox="1"/>
              <p:nvPr/>
            </p:nvSpPr>
            <p:spPr>
              <a:xfrm>
                <a:off x="1846355" y="2561506"/>
                <a:ext cx="344597" cy="227023"/>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100" i="1" smtClean="0">
                              <a:solidFill>
                                <a:srgbClr val="000000"/>
                              </a:solidFill>
                              <a:latin typeface="Cambria Math" panose="02040503050406030204" pitchFamily="18" charset="0"/>
                              <a:ea typeface="고도 M" panose="02000503000000020004" pitchFamily="2" charset="-127"/>
                            </a:rPr>
                          </m:ctrlPr>
                        </m:sSupPr>
                        <m:e>
                          <m:r>
                            <m:rPr>
                              <m:sty m:val="p"/>
                            </m:rPr>
                            <a:rPr lang="en-US" altLang="ko-KR" sz="1100" i="1">
                              <a:solidFill>
                                <a:srgbClr val="000000"/>
                              </a:solidFill>
                              <a:latin typeface="Cambria Math" panose="02040503050406030204" pitchFamily="18" charset="0"/>
                              <a:ea typeface="고도 M" panose="02000503000000020004" pitchFamily="2" charset="-127"/>
                            </a:rPr>
                            <m:t>w</m:t>
                          </m:r>
                        </m:e>
                        <m:sup>
                          <m:r>
                            <m:rPr>
                              <m:sty m:val="p"/>
                            </m:rPr>
                            <a:rPr lang="en-US" altLang="ko-KR" sz="1100" i="1">
                              <a:solidFill>
                                <a:srgbClr val="000000"/>
                              </a:solidFill>
                              <a:latin typeface="Cambria Math" panose="02040503050406030204" pitchFamily="18" charset="0"/>
                              <a:ea typeface="고도 M" panose="02000503000000020004" pitchFamily="2" charset="-127"/>
                            </a:rPr>
                            <m:t>r</m:t>
                          </m:r>
                        </m:sup>
                      </m:sSup>
                    </m:oMath>
                  </m:oMathPara>
                </a14:m>
                <a:endParaRPr lang="ko-KR" altLang="en-US" sz="1100">
                  <a:solidFill>
                    <a:srgbClr val="000000"/>
                  </a:solidFill>
                  <a:latin typeface="고도 M" panose="02000503000000020004" pitchFamily="2" charset="-127"/>
                  <a:ea typeface="고도 M" panose="02000503000000020004" pitchFamily="2" charset="-127"/>
                </a:endParaRPr>
              </a:p>
            </p:txBody>
          </p:sp>
        </mc:Choice>
        <mc:Fallback xmlns="">
          <p:sp>
            <p:nvSpPr>
              <p:cNvPr id="89" name="TextBox 88">
                <a:extLst>
                  <a:ext uri="{FF2B5EF4-FFF2-40B4-BE49-F238E27FC236}">
                    <a16:creationId xmlns:a16="http://schemas.microsoft.com/office/drawing/2014/main" id="{078603EE-DC0A-49A9-826B-383533B73E34}"/>
                  </a:ext>
                </a:extLst>
              </p:cNvPr>
              <p:cNvSpPr txBox="1">
                <a:spLocks noRot="1" noChangeAspect="1" noMove="1" noResize="1" noEditPoints="1" noAdjustHandles="1" noChangeArrowheads="1" noChangeShapeType="1" noTextEdit="1"/>
              </p:cNvSpPr>
              <p:nvPr/>
            </p:nvSpPr>
            <p:spPr>
              <a:xfrm>
                <a:off x="1846355" y="2561506"/>
                <a:ext cx="344597" cy="227023"/>
              </a:xfrm>
              <a:prstGeom prst="rect">
                <a:avLst/>
              </a:prstGeom>
              <a:blipFill>
                <a:blip r:embed="rId3"/>
                <a:stretch>
                  <a:fillRect/>
                </a:stretch>
              </a:blipFill>
            </p:spPr>
            <p:txBody>
              <a:bodyPr/>
              <a:lstStyle/>
              <a:p>
                <a:r>
                  <a:rPr lang="ko-KR" altLang="en-US">
                    <a:noFill/>
                  </a:rPr>
                  <a:t> </a:t>
                </a:r>
              </a:p>
            </p:txBody>
          </p:sp>
        </mc:Fallback>
      </mc:AlternateContent>
      <p:sp>
        <p:nvSpPr>
          <p:cNvPr id="132" name="직사각형 131">
            <a:extLst>
              <a:ext uri="{FF2B5EF4-FFF2-40B4-BE49-F238E27FC236}">
                <a16:creationId xmlns:a16="http://schemas.microsoft.com/office/drawing/2014/main" id="{3746B7FE-5F03-44FD-9CCC-2DABD74AFA77}"/>
              </a:ext>
            </a:extLst>
          </p:cNvPr>
          <p:cNvSpPr/>
          <p:nvPr/>
        </p:nvSpPr>
        <p:spPr>
          <a:xfrm>
            <a:off x="2189152" y="2546455"/>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9C355B4C-E0E6-49E2-B44D-3D133C5C16DF}"/>
              </a:ext>
            </a:extLst>
          </p:cNvPr>
          <p:cNvSpPr/>
          <p:nvPr/>
        </p:nvSpPr>
        <p:spPr>
          <a:xfrm>
            <a:off x="2422757" y="2546455"/>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8BA6B41E-3EA7-46F0-8DDA-930D5A5FA2B7}"/>
              </a:ext>
            </a:extLst>
          </p:cNvPr>
          <p:cNvSpPr/>
          <p:nvPr/>
        </p:nvSpPr>
        <p:spPr>
          <a:xfrm>
            <a:off x="2656364" y="2546455"/>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0A91B0D6-D20A-4712-BCDF-25D07BAF8787}"/>
              </a:ext>
            </a:extLst>
          </p:cNvPr>
          <p:cNvSpPr/>
          <p:nvPr/>
        </p:nvSpPr>
        <p:spPr>
          <a:xfrm>
            <a:off x="2889969" y="2546455"/>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1DD1AF34-A91F-4FE1-9213-74E6DDE644EC}"/>
              </a:ext>
            </a:extLst>
          </p:cNvPr>
          <p:cNvSpPr/>
          <p:nvPr/>
        </p:nvSpPr>
        <p:spPr>
          <a:xfrm>
            <a:off x="2656363" y="2882762"/>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61B25346-3141-4E6F-B872-CA0E061A8DFF}"/>
              </a:ext>
            </a:extLst>
          </p:cNvPr>
          <p:cNvSpPr/>
          <p:nvPr/>
        </p:nvSpPr>
        <p:spPr>
          <a:xfrm>
            <a:off x="2889968" y="2882762"/>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A0C5AF3B-5CBE-4115-9FD3-C8FB041402F7}"/>
              </a:ext>
            </a:extLst>
          </p:cNvPr>
          <p:cNvSpPr/>
          <p:nvPr/>
        </p:nvSpPr>
        <p:spPr>
          <a:xfrm>
            <a:off x="3123575" y="2882762"/>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F2BB4F98-A6E0-43D4-A21C-C05DAE7893E9}"/>
              </a:ext>
            </a:extLst>
          </p:cNvPr>
          <p:cNvSpPr/>
          <p:nvPr/>
        </p:nvSpPr>
        <p:spPr>
          <a:xfrm>
            <a:off x="3357180" y="2882762"/>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E60212DF-4752-4FB9-881B-D6799DA34C1D}"/>
              </a:ext>
            </a:extLst>
          </p:cNvPr>
          <p:cNvSpPr/>
          <p:nvPr/>
        </p:nvSpPr>
        <p:spPr>
          <a:xfrm>
            <a:off x="3123574" y="3213817"/>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1A866DAE-CA68-4D43-94E9-04EF09EE3D05}"/>
              </a:ext>
            </a:extLst>
          </p:cNvPr>
          <p:cNvSpPr/>
          <p:nvPr/>
        </p:nvSpPr>
        <p:spPr>
          <a:xfrm>
            <a:off x="3357179" y="3213817"/>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D57786BC-1885-44AD-9A6D-1D72FE1414F2}"/>
              </a:ext>
            </a:extLst>
          </p:cNvPr>
          <p:cNvSpPr/>
          <p:nvPr/>
        </p:nvSpPr>
        <p:spPr>
          <a:xfrm>
            <a:off x="3590786" y="3213817"/>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B2CDC8E3-E37E-498F-88A9-6F2761964D23}"/>
              </a:ext>
            </a:extLst>
          </p:cNvPr>
          <p:cNvSpPr/>
          <p:nvPr/>
        </p:nvSpPr>
        <p:spPr>
          <a:xfrm>
            <a:off x="3824391" y="3213817"/>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cxnSp>
        <p:nvCxnSpPr>
          <p:cNvPr id="107" name="직선 연결선 106">
            <a:extLst>
              <a:ext uri="{FF2B5EF4-FFF2-40B4-BE49-F238E27FC236}">
                <a16:creationId xmlns:a16="http://schemas.microsoft.com/office/drawing/2014/main" id="{B8662335-EFD0-4E3C-A3E9-0DA67A2DAC28}"/>
              </a:ext>
            </a:extLst>
          </p:cNvPr>
          <p:cNvCxnSpPr>
            <a:cxnSpLocks/>
          </p:cNvCxnSpPr>
          <p:nvPr/>
        </p:nvCxnSpPr>
        <p:spPr>
          <a:xfrm flipH="1">
            <a:off x="4065794" y="2471499"/>
            <a:ext cx="1" cy="742318"/>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3" name="직선 연결선 112">
            <a:extLst>
              <a:ext uri="{FF2B5EF4-FFF2-40B4-BE49-F238E27FC236}">
                <a16:creationId xmlns:a16="http://schemas.microsoft.com/office/drawing/2014/main" id="{3C3095B5-FD3A-4698-BA4B-D44B0247010E}"/>
              </a:ext>
            </a:extLst>
          </p:cNvPr>
          <p:cNvCxnSpPr>
            <a:cxnSpLocks/>
          </p:cNvCxnSpPr>
          <p:nvPr/>
        </p:nvCxnSpPr>
        <p:spPr>
          <a:xfrm>
            <a:off x="3594590" y="2472509"/>
            <a:ext cx="0" cy="410253"/>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26" name="직선 화살표 연결선 125">
            <a:extLst>
              <a:ext uri="{FF2B5EF4-FFF2-40B4-BE49-F238E27FC236}">
                <a16:creationId xmlns:a16="http://schemas.microsoft.com/office/drawing/2014/main" id="{B6579333-64E4-4603-AA52-C9F06144C181}"/>
              </a:ext>
            </a:extLst>
          </p:cNvPr>
          <p:cNvCxnSpPr>
            <a:cxnSpLocks/>
          </p:cNvCxnSpPr>
          <p:nvPr/>
        </p:nvCxnSpPr>
        <p:spPr>
          <a:xfrm>
            <a:off x="4198018" y="2659638"/>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7" name="직선 화살표 연결선 126">
            <a:extLst>
              <a:ext uri="{FF2B5EF4-FFF2-40B4-BE49-F238E27FC236}">
                <a16:creationId xmlns:a16="http://schemas.microsoft.com/office/drawing/2014/main" id="{83792AA2-B31B-4AA9-8BE2-9BF2E1FC6236}"/>
              </a:ext>
            </a:extLst>
          </p:cNvPr>
          <p:cNvCxnSpPr>
            <a:cxnSpLocks/>
          </p:cNvCxnSpPr>
          <p:nvPr/>
        </p:nvCxnSpPr>
        <p:spPr>
          <a:xfrm>
            <a:off x="4198018" y="2988325"/>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8" name="직선 화살표 연결선 127">
            <a:extLst>
              <a:ext uri="{FF2B5EF4-FFF2-40B4-BE49-F238E27FC236}">
                <a16:creationId xmlns:a16="http://schemas.microsoft.com/office/drawing/2014/main" id="{DE52A03E-2E7B-49BE-97DD-F6FA15D1F604}"/>
              </a:ext>
            </a:extLst>
          </p:cNvPr>
          <p:cNvCxnSpPr>
            <a:cxnSpLocks/>
          </p:cNvCxnSpPr>
          <p:nvPr/>
        </p:nvCxnSpPr>
        <p:spPr>
          <a:xfrm>
            <a:off x="4198018" y="3317012"/>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47" name="TextBox 146">
            <a:extLst>
              <a:ext uri="{FF2B5EF4-FFF2-40B4-BE49-F238E27FC236}">
                <a16:creationId xmlns:a16="http://schemas.microsoft.com/office/drawing/2014/main" id="{49F1B68E-07DF-423F-A258-6BD689727CEC}"/>
              </a:ext>
            </a:extLst>
          </p:cNvPr>
          <p:cNvSpPr txBox="1"/>
          <p:nvPr/>
        </p:nvSpPr>
        <p:spPr>
          <a:xfrm>
            <a:off x="4406756" y="2541964"/>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48</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48" name="TextBox 147">
            <a:extLst>
              <a:ext uri="{FF2B5EF4-FFF2-40B4-BE49-F238E27FC236}">
                <a16:creationId xmlns:a16="http://schemas.microsoft.com/office/drawing/2014/main" id="{0FA90CB8-197D-4DED-ABE0-3817037CDE5F}"/>
              </a:ext>
            </a:extLst>
          </p:cNvPr>
          <p:cNvSpPr txBox="1"/>
          <p:nvPr/>
        </p:nvSpPr>
        <p:spPr>
          <a:xfrm>
            <a:off x="4406756" y="2869910"/>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24</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49" name="TextBox 148">
            <a:extLst>
              <a:ext uri="{FF2B5EF4-FFF2-40B4-BE49-F238E27FC236}">
                <a16:creationId xmlns:a16="http://schemas.microsoft.com/office/drawing/2014/main" id="{BD8B8178-CDCB-4EF5-BA34-9CADDAD3D124}"/>
              </a:ext>
            </a:extLst>
          </p:cNvPr>
          <p:cNvSpPr txBox="1"/>
          <p:nvPr/>
        </p:nvSpPr>
        <p:spPr>
          <a:xfrm>
            <a:off x="4406756" y="3197856"/>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16</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60" name="직사각형 159">
            <a:extLst>
              <a:ext uri="{FF2B5EF4-FFF2-40B4-BE49-F238E27FC236}">
                <a16:creationId xmlns:a16="http://schemas.microsoft.com/office/drawing/2014/main" id="{5995D0B2-3B96-4C63-8D18-8C91EACDAD41}"/>
              </a:ext>
            </a:extLst>
          </p:cNvPr>
          <p:cNvSpPr/>
          <p:nvPr/>
        </p:nvSpPr>
        <p:spPr>
          <a:xfrm>
            <a:off x="6211614" y="1450321"/>
            <a:ext cx="3189890" cy="307777"/>
          </a:xfrm>
          <a:prstGeom prst="rect">
            <a:avLst/>
          </a:prstGeom>
          <a:solidFill>
            <a:srgbClr val="E2E2F6"/>
          </a:solidFill>
        </p:spPr>
        <p:txBody>
          <a:bodyPr wrap="square">
            <a:spAutoFit/>
          </a:bodyPr>
          <a:lstStyle/>
          <a:p>
            <a:r>
              <a:rPr lang="fr-FR" altLang="ko-KR" sz="1400">
                <a:solidFill>
                  <a:schemeClr val="tx1"/>
                </a:solidFill>
                <a:latin typeface="Consolas" panose="020B0609020204030204" pitchFamily="49" charset="0"/>
              </a:rPr>
              <a:t>correlate(x, w, mode='same')</a:t>
            </a:r>
            <a:endParaRPr lang="en-US" altLang="ko-KR" sz="1400">
              <a:solidFill>
                <a:schemeClr val="tx1"/>
              </a:solidFill>
              <a:latin typeface="Consolas" panose="020B0609020204030204" pitchFamily="49" charset="0"/>
            </a:endParaRPr>
          </a:p>
        </p:txBody>
      </p:sp>
      <p:sp>
        <p:nvSpPr>
          <p:cNvPr id="161" name="TextBox 160">
            <a:extLst>
              <a:ext uri="{FF2B5EF4-FFF2-40B4-BE49-F238E27FC236}">
                <a16:creationId xmlns:a16="http://schemas.microsoft.com/office/drawing/2014/main" id="{8E39628C-E98C-435E-B043-E7139030A312}"/>
              </a:ext>
            </a:extLst>
          </p:cNvPr>
          <p:cNvSpPr txBox="1"/>
          <p:nvPr/>
        </p:nvSpPr>
        <p:spPr>
          <a:xfrm>
            <a:off x="6261975" y="1841826"/>
            <a:ext cx="3001399"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array([34, 51, 48, 57, 24, 25, 16, 39, 29])</a:t>
            </a:r>
            <a:endParaRPr lang="ko-KR" altLang="en-US" sz="1200">
              <a:solidFill>
                <a:srgbClr val="000000"/>
              </a:solidFill>
              <a:latin typeface="고도 M" panose="02000503000000020004" pitchFamily="2" charset="-127"/>
              <a:ea typeface="고도 M" panose="02000503000000020004" pitchFamily="2" charset="-127"/>
            </a:endParaRPr>
          </a:p>
        </p:txBody>
      </p:sp>
      <p:cxnSp>
        <p:nvCxnSpPr>
          <p:cNvPr id="98" name="직선 화살표 연결선 97">
            <a:extLst>
              <a:ext uri="{FF2B5EF4-FFF2-40B4-BE49-F238E27FC236}">
                <a16:creationId xmlns:a16="http://schemas.microsoft.com/office/drawing/2014/main" id="{95F5FD0B-EBCD-41C9-B3E6-A821CA7EDAE0}"/>
              </a:ext>
            </a:extLst>
          </p:cNvPr>
          <p:cNvCxnSpPr>
            <a:cxnSpLocks/>
            <a:endCxn id="51" idx="1"/>
          </p:cNvCxnSpPr>
          <p:nvPr/>
        </p:nvCxnSpPr>
        <p:spPr>
          <a:xfrm flipV="1">
            <a:off x="2189150" y="3016742"/>
            <a:ext cx="467213" cy="411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9" name="직선 화살표 연결선 98">
            <a:extLst>
              <a:ext uri="{FF2B5EF4-FFF2-40B4-BE49-F238E27FC236}">
                <a16:creationId xmlns:a16="http://schemas.microsoft.com/office/drawing/2014/main" id="{1A3D867F-19A2-41DC-86BD-434924E7632C}"/>
              </a:ext>
            </a:extLst>
          </p:cNvPr>
          <p:cNvCxnSpPr>
            <a:cxnSpLocks/>
          </p:cNvCxnSpPr>
          <p:nvPr/>
        </p:nvCxnSpPr>
        <p:spPr>
          <a:xfrm flipV="1">
            <a:off x="2628303" y="3347797"/>
            <a:ext cx="467213" cy="411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00" name="TextBox 99">
            <a:extLst>
              <a:ext uri="{FF2B5EF4-FFF2-40B4-BE49-F238E27FC236}">
                <a16:creationId xmlns:a16="http://schemas.microsoft.com/office/drawing/2014/main" id="{74BA11B1-C4A8-4907-8519-AD9E2F714B3A}"/>
              </a:ext>
            </a:extLst>
          </p:cNvPr>
          <p:cNvSpPr txBox="1"/>
          <p:nvPr/>
        </p:nvSpPr>
        <p:spPr>
          <a:xfrm>
            <a:off x="2132020" y="3431799"/>
            <a:ext cx="1048685"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스트라이드</a:t>
            </a:r>
            <a:r>
              <a:rPr lang="en-US" altLang="ko-KR" sz="1200">
                <a:solidFill>
                  <a:srgbClr val="000000"/>
                </a:solidFill>
                <a:latin typeface="고도 M" panose="02000503000000020004" pitchFamily="2" charset="-127"/>
                <a:ea typeface="고도 M" panose="02000503000000020004" pitchFamily="2" charset="-127"/>
              </a:rPr>
              <a:t>=2</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42" name="TextBox 41">
            <a:extLst>
              <a:ext uri="{FF2B5EF4-FFF2-40B4-BE49-F238E27FC236}">
                <a16:creationId xmlns:a16="http://schemas.microsoft.com/office/drawing/2014/main" id="{8F9A70B2-B117-45C8-BAFD-FFD477B58BF2}"/>
              </a:ext>
            </a:extLst>
          </p:cNvPr>
          <p:cNvSpPr txBox="1"/>
          <p:nvPr/>
        </p:nvSpPr>
        <p:spPr>
          <a:xfrm>
            <a:off x="6211614" y="2545695"/>
            <a:ext cx="2117887" cy="369332"/>
          </a:xfrm>
          <a:prstGeom prst="rect">
            <a:avLst/>
          </a:prstGeom>
          <a:noFill/>
        </p:spPr>
        <p:txBody>
          <a:bodyPr wrap="none" rtlCol="0">
            <a:spAutoFit/>
          </a:bodyPr>
          <a:lstStyle/>
          <a:p>
            <a:pPr lvl="0">
              <a:defRPr/>
            </a:pPr>
            <a:r>
              <a:rPr lang="ko-KR" altLang="en-US" sz="1800">
                <a:solidFill>
                  <a:srgbClr val="000000"/>
                </a:solidFill>
                <a:latin typeface="고도 M" panose="02000503000000020004" pitchFamily="2" charset="-127"/>
                <a:ea typeface="고도 M" panose="02000503000000020004" pitchFamily="2" charset="-127"/>
              </a:rPr>
              <a:t>회전수 </a:t>
            </a:r>
            <a:r>
              <a:rPr lang="en-US" altLang="ko-KR" sz="1800">
                <a:solidFill>
                  <a:srgbClr val="000000"/>
                </a:solidFill>
                <a:latin typeface="고도 M" panose="02000503000000020004" pitchFamily="2" charset="-127"/>
                <a:ea typeface="고도 M" panose="02000503000000020004" pitchFamily="2" charset="-127"/>
              </a:rPr>
              <a:t>= (N-F)/S+1</a:t>
            </a:r>
            <a:endParaRPr lang="ko-KR" altLang="en-US" sz="1800">
              <a:solidFill>
                <a:srgbClr val="000000"/>
              </a:solidFill>
              <a:latin typeface="고도 M" panose="02000503000000020004" pitchFamily="2" charset="-127"/>
              <a:ea typeface="고도 M" panose="02000503000000020004" pitchFamily="2" charset="-127"/>
            </a:endParaRPr>
          </a:p>
        </p:txBody>
      </p:sp>
      <p:sp>
        <p:nvSpPr>
          <p:cNvPr id="2" name="직사각형 1">
            <a:extLst>
              <a:ext uri="{FF2B5EF4-FFF2-40B4-BE49-F238E27FC236}">
                <a16:creationId xmlns:a16="http://schemas.microsoft.com/office/drawing/2014/main" id="{33169888-50A7-45FC-BB5C-F133A34BE146}"/>
              </a:ext>
            </a:extLst>
          </p:cNvPr>
          <p:cNvSpPr/>
          <p:nvPr/>
        </p:nvSpPr>
        <p:spPr>
          <a:xfrm>
            <a:off x="4406756" y="4086578"/>
            <a:ext cx="1373155" cy="164253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8F3053DB-CC90-4579-9A5A-F0CB1F393FE6}"/>
              </a:ext>
            </a:extLst>
          </p:cNvPr>
          <p:cNvSpPr txBox="1"/>
          <p:nvPr/>
        </p:nvSpPr>
        <p:spPr>
          <a:xfrm>
            <a:off x="5779911" y="4677011"/>
            <a:ext cx="1095428"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height</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45" name="TextBox 44">
            <a:extLst>
              <a:ext uri="{FF2B5EF4-FFF2-40B4-BE49-F238E27FC236}">
                <a16:creationId xmlns:a16="http://schemas.microsoft.com/office/drawing/2014/main" id="{472F156A-34CB-4FCD-820D-EB37AED87EFC}"/>
              </a:ext>
            </a:extLst>
          </p:cNvPr>
          <p:cNvSpPr txBox="1"/>
          <p:nvPr/>
        </p:nvSpPr>
        <p:spPr>
          <a:xfrm>
            <a:off x="4578789" y="3477965"/>
            <a:ext cx="1002197"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width</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46" name="TextBox 45">
            <a:extLst>
              <a:ext uri="{FF2B5EF4-FFF2-40B4-BE49-F238E27FC236}">
                <a16:creationId xmlns:a16="http://schemas.microsoft.com/office/drawing/2014/main" id="{6A826FEE-B6A5-4A01-8BEC-6F89F78D8EFB}"/>
              </a:ext>
            </a:extLst>
          </p:cNvPr>
          <p:cNvSpPr txBox="1"/>
          <p:nvPr/>
        </p:nvSpPr>
        <p:spPr>
          <a:xfrm>
            <a:off x="6431356" y="3764844"/>
            <a:ext cx="3368486"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(height,width,channel)</a:t>
            </a:r>
            <a:endParaRPr lang="ko-KR" altLang="en-US" sz="2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998751208"/>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3553602"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a:t>
            </a:r>
            <a:r>
              <a:rPr lang="ko-KR" altLang="en-US" sz="1400">
                <a:solidFill>
                  <a:srgbClr val="000000"/>
                </a:solidFill>
                <a:latin typeface="고도 M" panose="02000503000000020004" pitchFamily="2" charset="-127"/>
                <a:ea typeface="고도 M" panose="02000503000000020004" pitchFamily="2" charset="-127"/>
              </a:rPr>
              <a:t>차원 배열에서 </a:t>
            </a:r>
            <a:r>
              <a:rPr lang="ko-KR" altLang="en-US" sz="1400" err="1">
                <a:solidFill>
                  <a:srgbClr val="000000"/>
                </a:solidFill>
                <a:latin typeface="고도 M" panose="02000503000000020004" pitchFamily="2" charset="-127"/>
                <a:ea typeface="고도 M" panose="02000503000000020004" pitchFamily="2" charset="-127"/>
              </a:rPr>
              <a:t>합성곱</a:t>
            </a:r>
            <a:r>
              <a:rPr lang="ko-KR" altLang="en-US" sz="1400">
                <a:solidFill>
                  <a:srgbClr val="000000"/>
                </a:solidFill>
                <a:latin typeface="고도 M" panose="02000503000000020004" pitchFamily="2" charset="-127"/>
                <a:ea typeface="고도 M" panose="02000503000000020004" pitchFamily="2" charset="-127"/>
              </a:rPr>
              <a:t> 수행 </a:t>
            </a:r>
            <a:r>
              <a:rPr lang="en-US" altLang="ko-KR" sz="1400">
                <a:solidFill>
                  <a:srgbClr val="000000"/>
                </a:solidFill>
                <a:latin typeface="고도 M" panose="02000503000000020004" pitchFamily="2" charset="-127"/>
                <a:ea typeface="고도 M" panose="02000503000000020004" pitchFamily="2" charset="-127"/>
              </a:rPr>
              <a:t>( mode='valid' )</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2" name="직사각형 1">
            <a:extLst>
              <a:ext uri="{FF2B5EF4-FFF2-40B4-BE49-F238E27FC236}">
                <a16:creationId xmlns:a16="http://schemas.microsoft.com/office/drawing/2014/main" id="{00987ACA-4FBC-4F26-A08F-40D1EF9C3D56}"/>
              </a:ext>
            </a:extLst>
          </p:cNvPr>
          <p:cNvSpPr/>
          <p:nvPr/>
        </p:nvSpPr>
        <p:spPr>
          <a:xfrm>
            <a:off x="2264979" y="205477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9B607FD9-28B1-422B-809F-F1752570DAF9}"/>
              </a:ext>
            </a:extLst>
          </p:cNvPr>
          <p:cNvSpPr/>
          <p:nvPr/>
        </p:nvSpPr>
        <p:spPr>
          <a:xfrm>
            <a:off x="2632835" y="205477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C6203DD3-6C26-4586-B422-7D10A3886334}"/>
              </a:ext>
            </a:extLst>
          </p:cNvPr>
          <p:cNvSpPr/>
          <p:nvPr/>
        </p:nvSpPr>
        <p:spPr>
          <a:xfrm>
            <a:off x="3000691" y="205477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7FC0C880-B9CD-47AF-9E22-3449A3082F7A}"/>
              </a:ext>
            </a:extLst>
          </p:cNvPr>
          <p:cNvSpPr/>
          <p:nvPr/>
        </p:nvSpPr>
        <p:spPr>
          <a:xfrm>
            <a:off x="2264979" y="2422634"/>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7388696F-34A5-4355-9822-C6895A3E8E8C}"/>
              </a:ext>
            </a:extLst>
          </p:cNvPr>
          <p:cNvSpPr/>
          <p:nvPr/>
        </p:nvSpPr>
        <p:spPr>
          <a:xfrm>
            <a:off x="2632835" y="2422634"/>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A729291C-2624-4AD1-835A-BC29F41653D0}"/>
              </a:ext>
            </a:extLst>
          </p:cNvPr>
          <p:cNvSpPr/>
          <p:nvPr/>
        </p:nvSpPr>
        <p:spPr>
          <a:xfrm>
            <a:off x="3000691" y="2422634"/>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a:t>
            </a:r>
            <a:endParaRPr lang="ko-KR" altLang="en-US">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BF86A795-07C2-4FD7-ABCE-210A5D8E971D}"/>
              </a:ext>
            </a:extLst>
          </p:cNvPr>
          <p:cNvSpPr/>
          <p:nvPr/>
        </p:nvSpPr>
        <p:spPr>
          <a:xfrm>
            <a:off x="2264979" y="2790490"/>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473B5BCE-2EFA-45BD-B313-178EDE39C934}"/>
              </a:ext>
            </a:extLst>
          </p:cNvPr>
          <p:cNvSpPr/>
          <p:nvPr/>
        </p:nvSpPr>
        <p:spPr>
          <a:xfrm>
            <a:off x="2632835" y="2790490"/>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41ADF447-D73F-4D0B-B55A-4E55D8F2B976}"/>
              </a:ext>
            </a:extLst>
          </p:cNvPr>
          <p:cNvSpPr/>
          <p:nvPr/>
        </p:nvSpPr>
        <p:spPr>
          <a:xfrm>
            <a:off x="3000691" y="2790490"/>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9</a:t>
            </a:r>
            <a:endParaRPr lang="ko-KR" altLang="en-US">
              <a:solidFill>
                <a:schemeClr val="tx1"/>
              </a:solidFill>
              <a:latin typeface="Consolas" panose="020B0609020204030204" pitchFamily="49" charset="0"/>
            </a:endParaRPr>
          </a:p>
        </p:txBody>
      </p:sp>
      <p:sp>
        <p:nvSpPr>
          <p:cNvPr id="59" name="TextBox 58">
            <a:extLst>
              <a:ext uri="{FF2B5EF4-FFF2-40B4-BE49-F238E27FC236}">
                <a16:creationId xmlns:a16="http://schemas.microsoft.com/office/drawing/2014/main" id="{0FA0B913-4748-4FBE-B1F0-DF17C8A6549C}"/>
              </a:ext>
            </a:extLst>
          </p:cNvPr>
          <p:cNvSpPr txBox="1"/>
          <p:nvPr/>
        </p:nvSpPr>
        <p:spPr>
          <a:xfrm>
            <a:off x="2681149" y="1731617"/>
            <a:ext cx="271228" cy="307777"/>
          </a:xfrm>
          <a:prstGeom prst="rect">
            <a:avLst/>
          </a:prstGeom>
          <a:noFill/>
        </p:spPr>
        <p:txBody>
          <a:bodyPr wrap="none" rtlCol="0">
            <a:spAutoFit/>
          </a:bodyPr>
          <a:lstStyle/>
          <a:p>
            <a:pPr lvl="0">
              <a:defRPr/>
            </a:pPr>
            <a:r>
              <a:rPr lang="en-US" altLang="ko-KR" sz="1400">
                <a:solidFill>
                  <a:srgbClr val="000000"/>
                </a:solidFill>
                <a:latin typeface="Cambria Math" panose="02040503050406030204" pitchFamily="18" charset="0"/>
                <a:ea typeface="Cambria Math" panose="02040503050406030204" pitchFamily="18" charset="0"/>
              </a:rPr>
              <a:t>x</a:t>
            </a:r>
            <a:endParaRPr lang="ko-KR" altLang="en-US" sz="1400">
              <a:solidFill>
                <a:srgbClr val="000000"/>
              </a:solidFill>
              <a:latin typeface="Cambria Math" panose="02040503050406030204" pitchFamily="18" charset="0"/>
              <a:ea typeface="고도 M" panose="02000503000000020004" pitchFamily="2" charset="-127"/>
            </a:endParaRPr>
          </a:p>
        </p:txBody>
      </p:sp>
      <p:sp>
        <p:nvSpPr>
          <p:cNvPr id="64" name="TextBox 63">
            <a:extLst>
              <a:ext uri="{FF2B5EF4-FFF2-40B4-BE49-F238E27FC236}">
                <a16:creationId xmlns:a16="http://schemas.microsoft.com/office/drawing/2014/main" id="{D963B5EC-A215-44BD-8BE9-B79C6BE3DEA6}"/>
              </a:ext>
            </a:extLst>
          </p:cNvPr>
          <p:cNvSpPr txBox="1"/>
          <p:nvPr/>
        </p:nvSpPr>
        <p:spPr>
          <a:xfrm>
            <a:off x="4005704" y="1747001"/>
            <a:ext cx="330540" cy="307777"/>
          </a:xfrm>
          <a:prstGeom prst="rect">
            <a:avLst/>
          </a:prstGeom>
          <a:noFill/>
        </p:spPr>
        <p:txBody>
          <a:bodyPr wrap="none" rtlCol="0">
            <a:spAutoFit/>
          </a:bodyPr>
          <a:lstStyle/>
          <a:p>
            <a:pPr lvl="0">
              <a:defRPr/>
            </a:pPr>
            <a:r>
              <a:rPr lang="en-US" altLang="ko-KR" sz="1400">
                <a:solidFill>
                  <a:srgbClr val="000000"/>
                </a:solidFill>
                <a:latin typeface="Cambria Math" panose="02040503050406030204" pitchFamily="18" charset="0"/>
                <a:ea typeface="Cambria Math" panose="02040503050406030204" pitchFamily="18" charset="0"/>
              </a:rPr>
              <a:t>w</a:t>
            </a:r>
            <a:endParaRPr lang="ko-KR" altLang="en-US" sz="1400">
              <a:solidFill>
                <a:srgbClr val="000000"/>
              </a:solidFill>
              <a:latin typeface="Cambria Math" panose="02040503050406030204" pitchFamily="18" charset="0"/>
              <a:ea typeface="고도 M" panose="02000503000000020004" pitchFamily="2" charset="-127"/>
            </a:endParaRPr>
          </a:p>
        </p:txBody>
      </p:sp>
      <p:sp>
        <p:nvSpPr>
          <p:cNvPr id="65" name="직사각형 64">
            <a:extLst>
              <a:ext uri="{FF2B5EF4-FFF2-40B4-BE49-F238E27FC236}">
                <a16:creationId xmlns:a16="http://schemas.microsoft.com/office/drawing/2014/main" id="{EDF210BA-9B65-454C-9818-A10BC5E41CED}"/>
              </a:ext>
            </a:extLst>
          </p:cNvPr>
          <p:cNvSpPr/>
          <p:nvPr/>
        </p:nvSpPr>
        <p:spPr>
          <a:xfrm>
            <a:off x="3784460" y="206003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D4FAA474-0C29-40E4-B947-429433BAA48F}"/>
              </a:ext>
            </a:extLst>
          </p:cNvPr>
          <p:cNvSpPr/>
          <p:nvPr/>
        </p:nvSpPr>
        <p:spPr>
          <a:xfrm>
            <a:off x="4152316" y="206003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C41969DD-8028-43CA-9EAA-5E5F3CF3320C}"/>
              </a:ext>
            </a:extLst>
          </p:cNvPr>
          <p:cNvSpPr/>
          <p:nvPr/>
        </p:nvSpPr>
        <p:spPr>
          <a:xfrm>
            <a:off x="3784460" y="242788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2A610FA3-515C-403E-9714-0F4EC7293940}"/>
              </a:ext>
            </a:extLst>
          </p:cNvPr>
          <p:cNvSpPr/>
          <p:nvPr/>
        </p:nvSpPr>
        <p:spPr>
          <a:xfrm>
            <a:off x="4152316" y="242788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D37DD84C-EB36-4BC5-B475-550AFE882F90}"/>
              </a:ext>
            </a:extLst>
          </p:cNvPr>
          <p:cNvSpPr/>
          <p:nvPr/>
        </p:nvSpPr>
        <p:spPr>
          <a:xfrm>
            <a:off x="756744" y="427851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178E57F2-C23E-4A7B-97B3-1CDDE32AA696}"/>
              </a:ext>
            </a:extLst>
          </p:cNvPr>
          <p:cNvSpPr/>
          <p:nvPr/>
        </p:nvSpPr>
        <p:spPr>
          <a:xfrm>
            <a:off x="1124600" y="427851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BBB137CA-80E1-4EF7-9CBC-65D2D8A6F1B2}"/>
              </a:ext>
            </a:extLst>
          </p:cNvPr>
          <p:cNvSpPr/>
          <p:nvPr/>
        </p:nvSpPr>
        <p:spPr>
          <a:xfrm>
            <a:off x="1492456" y="427851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8F3FE88B-6121-4D48-9010-4BCDCF8C4332}"/>
              </a:ext>
            </a:extLst>
          </p:cNvPr>
          <p:cNvSpPr/>
          <p:nvPr/>
        </p:nvSpPr>
        <p:spPr>
          <a:xfrm>
            <a:off x="756744" y="464637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C0CA7222-C63F-4105-8B20-057D921CF804}"/>
              </a:ext>
            </a:extLst>
          </p:cNvPr>
          <p:cNvSpPr/>
          <p:nvPr/>
        </p:nvSpPr>
        <p:spPr>
          <a:xfrm>
            <a:off x="1124600" y="464637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7F102948-4547-49A5-BE7E-5057CCBE7EBC}"/>
              </a:ext>
            </a:extLst>
          </p:cNvPr>
          <p:cNvSpPr/>
          <p:nvPr/>
        </p:nvSpPr>
        <p:spPr>
          <a:xfrm>
            <a:off x="1492456" y="464637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a:t>
            </a:r>
            <a:endParaRPr lang="ko-KR" altLang="en-US">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BD83D861-31EB-4541-95F3-9C477B5CAFA0}"/>
              </a:ext>
            </a:extLst>
          </p:cNvPr>
          <p:cNvSpPr/>
          <p:nvPr/>
        </p:nvSpPr>
        <p:spPr>
          <a:xfrm>
            <a:off x="756744" y="501422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AC5EFFD8-120A-4962-9CD8-FAD97C83A345}"/>
              </a:ext>
            </a:extLst>
          </p:cNvPr>
          <p:cNvSpPr/>
          <p:nvPr/>
        </p:nvSpPr>
        <p:spPr>
          <a:xfrm>
            <a:off x="1124600" y="501422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7FD01978-9C05-4B16-A7B3-BDCC2C363C1C}"/>
              </a:ext>
            </a:extLst>
          </p:cNvPr>
          <p:cNvSpPr/>
          <p:nvPr/>
        </p:nvSpPr>
        <p:spPr>
          <a:xfrm>
            <a:off x="1492456" y="501422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9</a:t>
            </a:r>
            <a:endParaRPr lang="ko-KR" altLang="en-US">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0D51CE4B-3C90-438B-B657-888ECE04E929}"/>
              </a:ext>
            </a:extLst>
          </p:cNvPr>
          <p:cNvSpPr/>
          <p:nvPr/>
        </p:nvSpPr>
        <p:spPr>
          <a:xfrm>
            <a:off x="2723937" y="427851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C0DF0EC9-981F-4184-A9B5-AD33FDC22E76}"/>
              </a:ext>
            </a:extLst>
          </p:cNvPr>
          <p:cNvSpPr/>
          <p:nvPr/>
        </p:nvSpPr>
        <p:spPr>
          <a:xfrm>
            <a:off x="3091793" y="427851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596E0F6F-28FA-4C01-93AE-D899504C138E}"/>
              </a:ext>
            </a:extLst>
          </p:cNvPr>
          <p:cNvSpPr/>
          <p:nvPr/>
        </p:nvSpPr>
        <p:spPr>
          <a:xfrm>
            <a:off x="3459649" y="427851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272FC4DC-8BE1-4AF4-87F8-96A692EC64A8}"/>
              </a:ext>
            </a:extLst>
          </p:cNvPr>
          <p:cNvSpPr/>
          <p:nvPr/>
        </p:nvSpPr>
        <p:spPr>
          <a:xfrm>
            <a:off x="2723937" y="464637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BFC38FCE-5485-45FA-9CEA-FEB6C9A64830}"/>
              </a:ext>
            </a:extLst>
          </p:cNvPr>
          <p:cNvSpPr/>
          <p:nvPr/>
        </p:nvSpPr>
        <p:spPr>
          <a:xfrm>
            <a:off x="3091793" y="464637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7A1D53A5-0210-4E0E-91DC-39F2D8CC4054}"/>
              </a:ext>
            </a:extLst>
          </p:cNvPr>
          <p:cNvSpPr/>
          <p:nvPr/>
        </p:nvSpPr>
        <p:spPr>
          <a:xfrm>
            <a:off x="3459649" y="464637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a:t>
            </a:r>
            <a:endParaRPr lang="ko-KR" altLang="en-US">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FC0988FB-9FFA-4523-9AD9-4E22C4D9BCC1}"/>
              </a:ext>
            </a:extLst>
          </p:cNvPr>
          <p:cNvSpPr/>
          <p:nvPr/>
        </p:nvSpPr>
        <p:spPr>
          <a:xfrm>
            <a:off x="2723937" y="501422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BCC9507E-E16A-463C-95F5-148EF7F6402D}"/>
              </a:ext>
            </a:extLst>
          </p:cNvPr>
          <p:cNvSpPr/>
          <p:nvPr/>
        </p:nvSpPr>
        <p:spPr>
          <a:xfrm>
            <a:off x="3091793" y="501422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2BCBB3C1-9DC5-4B16-8617-7F9E7A1CDCB3}"/>
              </a:ext>
            </a:extLst>
          </p:cNvPr>
          <p:cNvSpPr/>
          <p:nvPr/>
        </p:nvSpPr>
        <p:spPr>
          <a:xfrm>
            <a:off x="3459649" y="501422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9</a:t>
            </a:r>
            <a:endParaRPr lang="ko-KR" altLang="en-US">
              <a:solidFill>
                <a:schemeClr val="tx1"/>
              </a:solidFill>
              <a:latin typeface="Consolas" panose="020B0609020204030204" pitchFamily="49" charset="0"/>
            </a:endParaRPr>
          </a:p>
        </p:txBody>
      </p:sp>
      <p:grpSp>
        <p:nvGrpSpPr>
          <p:cNvPr id="7" name="그룹 6">
            <a:extLst>
              <a:ext uri="{FF2B5EF4-FFF2-40B4-BE49-F238E27FC236}">
                <a16:creationId xmlns:a16="http://schemas.microsoft.com/office/drawing/2014/main" id="{B20D6A1E-D3B8-4B0D-958B-DF3DE3AD6E0F}"/>
              </a:ext>
            </a:extLst>
          </p:cNvPr>
          <p:cNvGrpSpPr/>
          <p:nvPr/>
        </p:nvGrpSpPr>
        <p:grpSpPr>
          <a:xfrm>
            <a:off x="3102299" y="3903126"/>
            <a:ext cx="1615122" cy="1103568"/>
            <a:chOff x="2723936" y="3910660"/>
            <a:chExt cx="1615122" cy="1103568"/>
          </a:xfrm>
        </p:grpSpPr>
        <p:sp>
          <p:nvSpPr>
            <p:cNvPr id="109" name="직사각형 108">
              <a:extLst>
                <a:ext uri="{FF2B5EF4-FFF2-40B4-BE49-F238E27FC236}">
                  <a16:creationId xmlns:a16="http://schemas.microsoft.com/office/drawing/2014/main" id="{776B7521-37DE-4608-B24E-3772E5A7CFE4}"/>
                </a:ext>
              </a:extLst>
            </p:cNvPr>
            <p:cNvSpPr/>
            <p:nvPr/>
          </p:nvSpPr>
          <p:spPr>
            <a:xfrm>
              <a:off x="2723937" y="4278516"/>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10" name="직선 연결선 109">
              <a:extLst>
                <a:ext uri="{FF2B5EF4-FFF2-40B4-BE49-F238E27FC236}">
                  <a16:creationId xmlns:a16="http://schemas.microsoft.com/office/drawing/2014/main" id="{2B981C8E-3F80-4068-82EF-7754D334D798}"/>
                </a:ext>
              </a:extLst>
            </p:cNvPr>
            <p:cNvCxnSpPr/>
            <p:nvPr/>
          </p:nvCxnSpPr>
          <p:spPr>
            <a:xfrm flipH="1">
              <a:off x="2723937" y="3910660"/>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1" name="직선 연결선 110">
              <a:extLst>
                <a:ext uri="{FF2B5EF4-FFF2-40B4-BE49-F238E27FC236}">
                  <a16:creationId xmlns:a16="http://schemas.microsoft.com/office/drawing/2014/main" id="{3AC72843-0275-4708-BCDF-2E69C5CFA201}"/>
                </a:ext>
              </a:extLst>
            </p:cNvPr>
            <p:cNvCxnSpPr/>
            <p:nvPr/>
          </p:nvCxnSpPr>
          <p:spPr>
            <a:xfrm flipH="1">
              <a:off x="2723936" y="4646372"/>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 name="직선 연결선 111">
              <a:extLst>
                <a:ext uri="{FF2B5EF4-FFF2-40B4-BE49-F238E27FC236}">
                  <a16:creationId xmlns:a16="http://schemas.microsoft.com/office/drawing/2014/main" id="{9297AB39-99BE-4AF0-85A1-0D0CD9732012}"/>
                </a:ext>
              </a:extLst>
            </p:cNvPr>
            <p:cNvCxnSpPr/>
            <p:nvPr/>
          </p:nvCxnSpPr>
          <p:spPr>
            <a:xfrm flipH="1">
              <a:off x="3459649" y="4638838"/>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4" name="직선 연결선 113">
              <a:extLst>
                <a:ext uri="{FF2B5EF4-FFF2-40B4-BE49-F238E27FC236}">
                  <a16:creationId xmlns:a16="http://schemas.microsoft.com/office/drawing/2014/main" id="{E6CD322C-7DE2-4F92-85FB-EB58B58EBBF1}"/>
                </a:ext>
              </a:extLst>
            </p:cNvPr>
            <p:cNvCxnSpPr/>
            <p:nvPr/>
          </p:nvCxnSpPr>
          <p:spPr>
            <a:xfrm flipH="1">
              <a:off x="3459649" y="3914427"/>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15" name="그룹 114">
              <a:extLst>
                <a:ext uri="{FF2B5EF4-FFF2-40B4-BE49-F238E27FC236}">
                  <a16:creationId xmlns:a16="http://schemas.microsoft.com/office/drawing/2014/main" id="{468BD9B9-19E0-4E8C-ACF5-E3AA03E7A4DE}"/>
                </a:ext>
              </a:extLst>
            </p:cNvPr>
            <p:cNvGrpSpPr/>
            <p:nvPr/>
          </p:nvGrpSpPr>
          <p:grpSpPr>
            <a:xfrm>
              <a:off x="3603346" y="3910660"/>
              <a:ext cx="735712" cy="735712"/>
              <a:chOff x="1529267" y="3727541"/>
              <a:chExt cx="735712" cy="735712"/>
            </a:xfrm>
          </p:grpSpPr>
          <p:sp>
            <p:nvSpPr>
              <p:cNvPr id="116" name="직사각형 115">
                <a:extLst>
                  <a:ext uri="{FF2B5EF4-FFF2-40B4-BE49-F238E27FC236}">
                    <a16:creationId xmlns:a16="http://schemas.microsoft.com/office/drawing/2014/main" id="{3C5FA93C-46F8-4C37-9C2A-ABCD63C0203F}"/>
                  </a:ext>
                </a:extLst>
              </p:cNvPr>
              <p:cNvSpPr/>
              <p:nvPr/>
            </p:nvSpPr>
            <p:spPr>
              <a:xfrm>
                <a:off x="1529267"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AAA0D15C-B37D-4AC2-B0F9-76072B23F21D}"/>
                  </a:ext>
                </a:extLst>
              </p:cNvPr>
              <p:cNvSpPr/>
              <p:nvPr/>
            </p:nvSpPr>
            <p:spPr>
              <a:xfrm>
                <a:off x="1897123"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18" name="직사각형 117">
                <a:extLst>
                  <a:ext uri="{FF2B5EF4-FFF2-40B4-BE49-F238E27FC236}">
                    <a16:creationId xmlns:a16="http://schemas.microsoft.com/office/drawing/2014/main" id="{8A12C96B-258B-48A3-B1EA-78FF8FF3490C}"/>
                  </a:ext>
                </a:extLst>
              </p:cNvPr>
              <p:cNvSpPr/>
              <p:nvPr/>
            </p:nvSpPr>
            <p:spPr>
              <a:xfrm>
                <a:off x="1529267"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A270A976-E550-4346-A080-F3CD0D0D87E7}"/>
                  </a:ext>
                </a:extLst>
              </p:cNvPr>
              <p:cNvSpPr/>
              <p:nvPr/>
            </p:nvSpPr>
            <p:spPr>
              <a:xfrm>
                <a:off x="1897123"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grpSp>
      </p:grpSp>
      <p:sp>
        <p:nvSpPr>
          <p:cNvPr id="120" name="직사각형 119">
            <a:extLst>
              <a:ext uri="{FF2B5EF4-FFF2-40B4-BE49-F238E27FC236}">
                <a16:creationId xmlns:a16="http://schemas.microsoft.com/office/drawing/2014/main" id="{5A7ABD4F-131D-481A-98C9-44424911E915}"/>
              </a:ext>
            </a:extLst>
          </p:cNvPr>
          <p:cNvSpPr/>
          <p:nvPr/>
        </p:nvSpPr>
        <p:spPr>
          <a:xfrm>
            <a:off x="5083510" y="427851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21" name="직사각형 120">
            <a:extLst>
              <a:ext uri="{FF2B5EF4-FFF2-40B4-BE49-F238E27FC236}">
                <a16:creationId xmlns:a16="http://schemas.microsoft.com/office/drawing/2014/main" id="{ED6D2FAA-6776-49B0-8E42-D629D8567B41}"/>
              </a:ext>
            </a:extLst>
          </p:cNvPr>
          <p:cNvSpPr/>
          <p:nvPr/>
        </p:nvSpPr>
        <p:spPr>
          <a:xfrm>
            <a:off x="5451366" y="427851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22" name="직사각형 121">
            <a:extLst>
              <a:ext uri="{FF2B5EF4-FFF2-40B4-BE49-F238E27FC236}">
                <a16:creationId xmlns:a16="http://schemas.microsoft.com/office/drawing/2014/main" id="{000EE1B4-CBBA-4DB5-89C6-C31CB98C67C7}"/>
              </a:ext>
            </a:extLst>
          </p:cNvPr>
          <p:cNvSpPr/>
          <p:nvPr/>
        </p:nvSpPr>
        <p:spPr>
          <a:xfrm>
            <a:off x="5819222" y="427851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D5A5F537-A84A-421A-B925-69C879C358AB}"/>
              </a:ext>
            </a:extLst>
          </p:cNvPr>
          <p:cNvSpPr/>
          <p:nvPr/>
        </p:nvSpPr>
        <p:spPr>
          <a:xfrm>
            <a:off x="5083510" y="464637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8B4BB039-B565-4A47-9896-480113AE8A33}"/>
              </a:ext>
            </a:extLst>
          </p:cNvPr>
          <p:cNvSpPr/>
          <p:nvPr/>
        </p:nvSpPr>
        <p:spPr>
          <a:xfrm>
            <a:off x="5451366" y="464637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6B5556CE-0642-4041-BE75-B9776A153EC1}"/>
              </a:ext>
            </a:extLst>
          </p:cNvPr>
          <p:cNvSpPr/>
          <p:nvPr/>
        </p:nvSpPr>
        <p:spPr>
          <a:xfrm>
            <a:off x="5819222" y="464637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a:t>
            </a:r>
            <a:endParaRPr lang="ko-KR" altLang="en-US">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09C9A056-3196-4773-9C38-7B8A50B1211F}"/>
              </a:ext>
            </a:extLst>
          </p:cNvPr>
          <p:cNvSpPr/>
          <p:nvPr/>
        </p:nvSpPr>
        <p:spPr>
          <a:xfrm>
            <a:off x="5083510" y="501422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D9714F09-F7C9-46F4-9188-E0AAE3368916}"/>
              </a:ext>
            </a:extLst>
          </p:cNvPr>
          <p:cNvSpPr/>
          <p:nvPr/>
        </p:nvSpPr>
        <p:spPr>
          <a:xfrm>
            <a:off x="5451366" y="501422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58CACF39-97D5-4034-9824-841F814EDBCA}"/>
              </a:ext>
            </a:extLst>
          </p:cNvPr>
          <p:cNvSpPr/>
          <p:nvPr/>
        </p:nvSpPr>
        <p:spPr>
          <a:xfrm>
            <a:off x="5819222" y="501422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9</a:t>
            </a:r>
            <a:endParaRPr lang="ko-KR" altLang="en-US">
              <a:solidFill>
                <a:schemeClr val="tx1"/>
              </a:solidFill>
              <a:latin typeface="Consolas" panose="020B0609020204030204" pitchFamily="49" charset="0"/>
            </a:endParaRPr>
          </a:p>
        </p:txBody>
      </p:sp>
      <p:grpSp>
        <p:nvGrpSpPr>
          <p:cNvPr id="136" name="그룹 135">
            <a:extLst>
              <a:ext uri="{FF2B5EF4-FFF2-40B4-BE49-F238E27FC236}">
                <a16:creationId xmlns:a16="http://schemas.microsoft.com/office/drawing/2014/main" id="{82F567B7-CBC6-4151-A993-E64CD2894831}"/>
              </a:ext>
            </a:extLst>
          </p:cNvPr>
          <p:cNvGrpSpPr/>
          <p:nvPr/>
        </p:nvGrpSpPr>
        <p:grpSpPr>
          <a:xfrm>
            <a:off x="5088764" y="4278520"/>
            <a:ext cx="1615122" cy="1103568"/>
            <a:chOff x="2723936" y="3910660"/>
            <a:chExt cx="1615122" cy="1103568"/>
          </a:xfrm>
        </p:grpSpPr>
        <p:sp>
          <p:nvSpPr>
            <p:cNvPr id="137" name="직사각형 136">
              <a:extLst>
                <a:ext uri="{FF2B5EF4-FFF2-40B4-BE49-F238E27FC236}">
                  <a16:creationId xmlns:a16="http://schemas.microsoft.com/office/drawing/2014/main" id="{BB030FAA-2C3C-4121-B297-9C5DD2C6288C}"/>
                </a:ext>
              </a:extLst>
            </p:cNvPr>
            <p:cNvSpPr/>
            <p:nvPr/>
          </p:nvSpPr>
          <p:spPr>
            <a:xfrm>
              <a:off x="2723937" y="4278516"/>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38" name="직선 연결선 137">
              <a:extLst>
                <a:ext uri="{FF2B5EF4-FFF2-40B4-BE49-F238E27FC236}">
                  <a16:creationId xmlns:a16="http://schemas.microsoft.com/office/drawing/2014/main" id="{5E8CC4EB-C48B-49EB-B05C-2C36D84923C8}"/>
                </a:ext>
              </a:extLst>
            </p:cNvPr>
            <p:cNvCxnSpPr/>
            <p:nvPr/>
          </p:nvCxnSpPr>
          <p:spPr>
            <a:xfrm flipH="1">
              <a:off x="2723937" y="3910660"/>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9" name="직선 연결선 138">
              <a:extLst>
                <a:ext uri="{FF2B5EF4-FFF2-40B4-BE49-F238E27FC236}">
                  <a16:creationId xmlns:a16="http://schemas.microsoft.com/office/drawing/2014/main" id="{C8A6781F-C7E0-4BAD-B8EB-221A9E06ED0B}"/>
                </a:ext>
              </a:extLst>
            </p:cNvPr>
            <p:cNvCxnSpPr/>
            <p:nvPr/>
          </p:nvCxnSpPr>
          <p:spPr>
            <a:xfrm flipH="1">
              <a:off x="2723936" y="4646372"/>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0" name="직선 연결선 139">
              <a:extLst>
                <a:ext uri="{FF2B5EF4-FFF2-40B4-BE49-F238E27FC236}">
                  <a16:creationId xmlns:a16="http://schemas.microsoft.com/office/drawing/2014/main" id="{952E72AC-42A0-45A0-988C-6003B38ED70E}"/>
                </a:ext>
              </a:extLst>
            </p:cNvPr>
            <p:cNvCxnSpPr/>
            <p:nvPr/>
          </p:nvCxnSpPr>
          <p:spPr>
            <a:xfrm flipH="1">
              <a:off x="3459649" y="4638838"/>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1" name="직선 연결선 140">
              <a:extLst>
                <a:ext uri="{FF2B5EF4-FFF2-40B4-BE49-F238E27FC236}">
                  <a16:creationId xmlns:a16="http://schemas.microsoft.com/office/drawing/2014/main" id="{5CE2FA1E-CED3-41FE-BF5E-3B6E2E1A2164}"/>
                </a:ext>
              </a:extLst>
            </p:cNvPr>
            <p:cNvCxnSpPr/>
            <p:nvPr/>
          </p:nvCxnSpPr>
          <p:spPr>
            <a:xfrm flipH="1">
              <a:off x="3459649" y="3914427"/>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42" name="그룹 141">
              <a:extLst>
                <a:ext uri="{FF2B5EF4-FFF2-40B4-BE49-F238E27FC236}">
                  <a16:creationId xmlns:a16="http://schemas.microsoft.com/office/drawing/2014/main" id="{E6585843-AE97-4165-97C7-9D3705F6F450}"/>
                </a:ext>
              </a:extLst>
            </p:cNvPr>
            <p:cNvGrpSpPr/>
            <p:nvPr/>
          </p:nvGrpSpPr>
          <p:grpSpPr>
            <a:xfrm>
              <a:off x="3603346" y="3910660"/>
              <a:ext cx="735712" cy="735712"/>
              <a:chOff x="1529267" y="3727541"/>
              <a:chExt cx="735712" cy="735712"/>
            </a:xfrm>
          </p:grpSpPr>
          <p:sp>
            <p:nvSpPr>
              <p:cNvPr id="143" name="직사각형 142">
                <a:extLst>
                  <a:ext uri="{FF2B5EF4-FFF2-40B4-BE49-F238E27FC236}">
                    <a16:creationId xmlns:a16="http://schemas.microsoft.com/office/drawing/2014/main" id="{5B5EE9B7-E2B1-42FA-BCBC-FF5B3B92B6B8}"/>
                  </a:ext>
                </a:extLst>
              </p:cNvPr>
              <p:cNvSpPr/>
              <p:nvPr/>
            </p:nvSpPr>
            <p:spPr>
              <a:xfrm>
                <a:off x="1529267"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33243D25-E1F5-49A2-BFA0-175EABEE4BED}"/>
                  </a:ext>
                </a:extLst>
              </p:cNvPr>
              <p:cNvSpPr/>
              <p:nvPr/>
            </p:nvSpPr>
            <p:spPr>
              <a:xfrm>
                <a:off x="1897123"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278768F1-4040-4BEE-93F8-29440939AF82}"/>
                  </a:ext>
                </a:extLst>
              </p:cNvPr>
              <p:cNvSpPr/>
              <p:nvPr/>
            </p:nvSpPr>
            <p:spPr>
              <a:xfrm>
                <a:off x="1529267"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4AF5C9FC-DD19-4CFD-936A-382F32C9D7DC}"/>
                  </a:ext>
                </a:extLst>
              </p:cNvPr>
              <p:cNvSpPr/>
              <p:nvPr/>
            </p:nvSpPr>
            <p:spPr>
              <a:xfrm>
                <a:off x="1897123"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grpSp>
      </p:grpSp>
      <p:sp>
        <p:nvSpPr>
          <p:cNvPr id="150" name="직사각형 149">
            <a:extLst>
              <a:ext uri="{FF2B5EF4-FFF2-40B4-BE49-F238E27FC236}">
                <a16:creationId xmlns:a16="http://schemas.microsoft.com/office/drawing/2014/main" id="{FDF0A5EF-84E9-4EE8-8567-16832739DD99}"/>
              </a:ext>
            </a:extLst>
          </p:cNvPr>
          <p:cNvSpPr/>
          <p:nvPr/>
        </p:nvSpPr>
        <p:spPr>
          <a:xfrm>
            <a:off x="7143537" y="427851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C657EE58-9913-4A2C-9845-C84E2DF25783}"/>
              </a:ext>
            </a:extLst>
          </p:cNvPr>
          <p:cNvSpPr/>
          <p:nvPr/>
        </p:nvSpPr>
        <p:spPr>
          <a:xfrm>
            <a:off x="7511393" y="427851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BB424072-B80E-45CF-91B8-4AE65A6F1772}"/>
              </a:ext>
            </a:extLst>
          </p:cNvPr>
          <p:cNvSpPr/>
          <p:nvPr/>
        </p:nvSpPr>
        <p:spPr>
          <a:xfrm>
            <a:off x="7879249" y="427851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D9C74B0F-2E37-4B49-9454-3C1D0E8CF8B6}"/>
              </a:ext>
            </a:extLst>
          </p:cNvPr>
          <p:cNvSpPr/>
          <p:nvPr/>
        </p:nvSpPr>
        <p:spPr>
          <a:xfrm>
            <a:off x="7143537" y="464636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BE09A538-C9BA-443A-9F8E-122C7B735084}"/>
              </a:ext>
            </a:extLst>
          </p:cNvPr>
          <p:cNvSpPr/>
          <p:nvPr/>
        </p:nvSpPr>
        <p:spPr>
          <a:xfrm>
            <a:off x="7511393" y="464636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155" name="직사각형 154">
            <a:extLst>
              <a:ext uri="{FF2B5EF4-FFF2-40B4-BE49-F238E27FC236}">
                <a16:creationId xmlns:a16="http://schemas.microsoft.com/office/drawing/2014/main" id="{99572B86-939D-4D07-A1D0-5CD05F94EC35}"/>
              </a:ext>
            </a:extLst>
          </p:cNvPr>
          <p:cNvSpPr/>
          <p:nvPr/>
        </p:nvSpPr>
        <p:spPr>
          <a:xfrm>
            <a:off x="7879249" y="464636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a:t>
            </a:r>
            <a:endParaRPr lang="ko-KR" altLang="en-US">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E977F3E7-FF9E-4093-9B31-DCB3C5D1AD13}"/>
              </a:ext>
            </a:extLst>
          </p:cNvPr>
          <p:cNvSpPr/>
          <p:nvPr/>
        </p:nvSpPr>
        <p:spPr>
          <a:xfrm>
            <a:off x="7143537" y="5014224"/>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157" name="직사각형 156">
            <a:extLst>
              <a:ext uri="{FF2B5EF4-FFF2-40B4-BE49-F238E27FC236}">
                <a16:creationId xmlns:a16="http://schemas.microsoft.com/office/drawing/2014/main" id="{3AA47070-E5E0-4589-AAEB-7B33F14C23A5}"/>
              </a:ext>
            </a:extLst>
          </p:cNvPr>
          <p:cNvSpPr/>
          <p:nvPr/>
        </p:nvSpPr>
        <p:spPr>
          <a:xfrm>
            <a:off x="7511393" y="5014224"/>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158" name="직사각형 157">
            <a:extLst>
              <a:ext uri="{FF2B5EF4-FFF2-40B4-BE49-F238E27FC236}">
                <a16:creationId xmlns:a16="http://schemas.microsoft.com/office/drawing/2014/main" id="{70204A87-4255-4203-842B-E58F89DD95D3}"/>
              </a:ext>
            </a:extLst>
          </p:cNvPr>
          <p:cNvSpPr/>
          <p:nvPr/>
        </p:nvSpPr>
        <p:spPr>
          <a:xfrm>
            <a:off x="7879249" y="5014224"/>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9</a:t>
            </a:r>
            <a:endParaRPr lang="ko-KR" altLang="en-US">
              <a:solidFill>
                <a:schemeClr val="tx1"/>
              </a:solidFill>
              <a:latin typeface="Consolas" panose="020B0609020204030204" pitchFamily="49" charset="0"/>
            </a:endParaRPr>
          </a:p>
        </p:txBody>
      </p:sp>
      <p:grpSp>
        <p:nvGrpSpPr>
          <p:cNvPr id="159" name="그룹 158">
            <a:extLst>
              <a:ext uri="{FF2B5EF4-FFF2-40B4-BE49-F238E27FC236}">
                <a16:creationId xmlns:a16="http://schemas.microsoft.com/office/drawing/2014/main" id="{4313A24B-4BDE-43E6-B4E3-840E653B011F}"/>
              </a:ext>
            </a:extLst>
          </p:cNvPr>
          <p:cNvGrpSpPr/>
          <p:nvPr/>
        </p:nvGrpSpPr>
        <p:grpSpPr>
          <a:xfrm>
            <a:off x="7500886" y="4278516"/>
            <a:ext cx="1615122" cy="1103568"/>
            <a:chOff x="2723936" y="3910660"/>
            <a:chExt cx="1615122" cy="1103568"/>
          </a:xfrm>
        </p:grpSpPr>
        <p:sp>
          <p:nvSpPr>
            <p:cNvPr id="162" name="직사각형 161">
              <a:extLst>
                <a:ext uri="{FF2B5EF4-FFF2-40B4-BE49-F238E27FC236}">
                  <a16:creationId xmlns:a16="http://schemas.microsoft.com/office/drawing/2014/main" id="{0B5F6BF2-91BA-4B4E-AEFB-90CC95BD7736}"/>
                </a:ext>
              </a:extLst>
            </p:cNvPr>
            <p:cNvSpPr/>
            <p:nvPr/>
          </p:nvSpPr>
          <p:spPr>
            <a:xfrm>
              <a:off x="2723937" y="4278516"/>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63" name="직선 연결선 162">
              <a:extLst>
                <a:ext uri="{FF2B5EF4-FFF2-40B4-BE49-F238E27FC236}">
                  <a16:creationId xmlns:a16="http://schemas.microsoft.com/office/drawing/2014/main" id="{30B02160-81A4-4029-9DBC-726FEE65A348}"/>
                </a:ext>
              </a:extLst>
            </p:cNvPr>
            <p:cNvCxnSpPr/>
            <p:nvPr/>
          </p:nvCxnSpPr>
          <p:spPr>
            <a:xfrm flipH="1">
              <a:off x="2723937" y="3910660"/>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4" name="직선 연결선 163">
              <a:extLst>
                <a:ext uri="{FF2B5EF4-FFF2-40B4-BE49-F238E27FC236}">
                  <a16:creationId xmlns:a16="http://schemas.microsoft.com/office/drawing/2014/main" id="{F357C2C0-FE97-4211-AFF4-C30F7FF43614}"/>
                </a:ext>
              </a:extLst>
            </p:cNvPr>
            <p:cNvCxnSpPr/>
            <p:nvPr/>
          </p:nvCxnSpPr>
          <p:spPr>
            <a:xfrm flipH="1">
              <a:off x="2723936" y="4646372"/>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5" name="직선 연결선 164">
              <a:extLst>
                <a:ext uri="{FF2B5EF4-FFF2-40B4-BE49-F238E27FC236}">
                  <a16:creationId xmlns:a16="http://schemas.microsoft.com/office/drawing/2014/main" id="{3A58C3EC-8331-4AE4-A20D-5C71C5F65D29}"/>
                </a:ext>
              </a:extLst>
            </p:cNvPr>
            <p:cNvCxnSpPr/>
            <p:nvPr/>
          </p:nvCxnSpPr>
          <p:spPr>
            <a:xfrm flipH="1">
              <a:off x="3459649" y="4638838"/>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6" name="직선 연결선 165">
              <a:extLst>
                <a:ext uri="{FF2B5EF4-FFF2-40B4-BE49-F238E27FC236}">
                  <a16:creationId xmlns:a16="http://schemas.microsoft.com/office/drawing/2014/main" id="{F7556413-56EA-470D-8C3A-BBCE21DBAA98}"/>
                </a:ext>
              </a:extLst>
            </p:cNvPr>
            <p:cNvCxnSpPr/>
            <p:nvPr/>
          </p:nvCxnSpPr>
          <p:spPr>
            <a:xfrm flipH="1">
              <a:off x="3459649" y="3914427"/>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7" name="그룹 166">
              <a:extLst>
                <a:ext uri="{FF2B5EF4-FFF2-40B4-BE49-F238E27FC236}">
                  <a16:creationId xmlns:a16="http://schemas.microsoft.com/office/drawing/2014/main" id="{C2E2265B-7658-4B53-B22A-9C528EC84468}"/>
                </a:ext>
              </a:extLst>
            </p:cNvPr>
            <p:cNvGrpSpPr/>
            <p:nvPr/>
          </p:nvGrpSpPr>
          <p:grpSpPr>
            <a:xfrm>
              <a:off x="3603346" y="3910660"/>
              <a:ext cx="735712" cy="735712"/>
              <a:chOff x="1529267" y="3727541"/>
              <a:chExt cx="735712" cy="735712"/>
            </a:xfrm>
          </p:grpSpPr>
          <p:sp>
            <p:nvSpPr>
              <p:cNvPr id="168" name="직사각형 167">
                <a:extLst>
                  <a:ext uri="{FF2B5EF4-FFF2-40B4-BE49-F238E27FC236}">
                    <a16:creationId xmlns:a16="http://schemas.microsoft.com/office/drawing/2014/main" id="{744E7A1F-9082-4526-8CAB-7D2F71C3A03D}"/>
                  </a:ext>
                </a:extLst>
              </p:cNvPr>
              <p:cNvSpPr/>
              <p:nvPr/>
            </p:nvSpPr>
            <p:spPr>
              <a:xfrm>
                <a:off x="1529267"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9A880308-8D0C-402D-BA31-B10338016DB1}"/>
                  </a:ext>
                </a:extLst>
              </p:cNvPr>
              <p:cNvSpPr/>
              <p:nvPr/>
            </p:nvSpPr>
            <p:spPr>
              <a:xfrm>
                <a:off x="1897123"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E5FB4857-2D00-4F00-875D-1915DF4591AB}"/>
                  </a:ext>
                </a:extLst>
              </p:cNvPr>
              <p:cNvSpPr/>
              <p:nvPr/>
            </p:nvSpPr>
            <p:spPr>
              <a:xfrm>
                <a:off x="1529267"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0FC06880-4E57-428D-903E-69C49574153D}"/>
                  </a:ext>
                </a:extLst>
              </p:cNvPr>
              <p:cNvSpPr/>
              <p:nvPr/>
            </p:nvSpPr>
            <p:spPr>
              <a:xfrm>
                <a:off x="1897123"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grpSp>
      </p:grpSp>
      <p:sp>
        <p:nvSpPr>
          <p:cNvPr id="172" name="TextBox 171">
            <a:extLst>
              <a:ext uri="{FF2B5EF4-FFF2-40B4-BE49-F238E27FC236}">
                <a16:creationId xmlns:a16="http://schemas.microsoft.com/office/drawing/2014/main" id="{9BE2C36F-7D9F-48E6-ACC2-D4D1A573F3B8}"/>
              </a:ext>
            </a:extLst>
          </p:cNvPr>
          <p:cNvSpPr txBox="1"/>
          <p:nvPr/>
        </p:nvSpPr>
        <p:spPr>
          <a:xfrm>
            <a:off x="1022875" y="5525017"/>
            <a:ext cx="484428"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=&gt; 2</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173" name="TextBox 172">
            <a:extLst>
              <a:ext uri="{FF2B5EF4-FFF2-40B4-BE49-F238E27FC236}">
                <a16:creationId xmlns:a16="http://schemas.microsoft.com/office/drawing/2014/main" id="{D9CC4D41-1E77-4FE9-9350-8F6006B6ECE7}"/>
              </a:ext>
            </a:extLst>
          </p:cNvPr>
          <p:cNvSpPr txBox="1"/>
          <p:nvPr/>
        </p:nvSpPr>
        <p:spPr>
          <a:xfrm>
            <a:off x="3126333" y="5525017"/>
            <a:ext cx="484428"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=&gt; 4</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174" name="TextBox 173">
            <a:extLst>
              <a:ext uri="{FF2B5EF4-FFF2-40B4-BE49-F238E27FC236}">
                <a16:creationId xmlns:a16="http://schemas.microsoft.com/office/drawing/2014/main" id="{1D7E794A-DACE-4A4B-9685-A21E53F0D84C}"/>
              </a:ext>
            </a:extLst>
          </p:cNvPr>
          <p:cNvSpPr txBox="1"/>
          <p:nvPr/>
        </p:nvSpPr>
        <p:spPr>
          <a:xfrm>
            <a:off x="5518722" y="5514812"/>
            <a:ext cx="484428"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=&gt; 8</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175" name="TextBox 174">
            <a:extLst>
              <a:ext uri="{FF2B5EF4-FFF2-40B4-BE49-F238E27FC236}">
                <a16:creationId xmlns:a16="http://schemas.microsoft.com/office/drawing/2014/main" id="{875174A8-6326-4F36-B22B-600FB75F48FC}"/>
              </a:ext>
            </a:extLst>
          </p:cNvPr>
          <p:cNvSpPr txBox="1"/>
          <p:nvPr/>
        </p:nvSpPr>
        <p:spPr>
          <a:xfrm>
            <a:off x="7529272" y="5530883"/>
            <a:ext cx="551754"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=&gt; 10</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176" name="직사각형 175">
            <a:extLst>
              <a:ext uri="{FF2B5EF4-FFF2-40B4-BE49-F238E27FC236}">
                <a16:creationId xmlns:a16="http://schemas.microsoft.com/office/drawing/2014/main" id="{AF31CAA6-1A2A-42D4-99EA-25DBA1F6BA41}"/>
              </a:ext>
            </a:extLst>
          </p:cNvPr>
          <p:cNvSpPr/>
          <p:nvPr/>
        </p:nvSpPr>
        <p:spPr>
          <a:xfrm>
            <a:off x="5389571" y="1541736"/>
            <a:ext cx="3958679" cy="1384995"/>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x = </a:t>
            </a:r>
            <a:r>
              <a:rPr lang="en-US" altLang="ko-KR" sz="1400" err="1">
                <a:solidFill>
                  <a:schemeClr val="tx1"/>
                </a:solidFill>
                <a:latin typeface="Consolas" panose="020B0609020204030204" pitchFamily="49" charset="0"/>
              </a:rPr>
              <a:t>np.array</a:t>
            </a:r>
            <a:r>
              <a:rPr lang="en-US" altLang="ko-KR" sz="1400">
                <a:solidFill>
                  <a:schemeClr val="tx1"/>
                </a:solidFill>
                <a:latin typeface="Consolas" panose="020B0609020204030204" pitchFamily="49" charset="0"/>
              </a:rPr>
              <a:t>([[1, 2, 3],</a:t>
            </a:r>
          </a:p>
          <a:p>
            <a:r>
              <a:rPr lang="en-US" altLang="ko-KR" sz="1400">
                <a:solidFill>
                  <a:schemeClr val="tx1"/>
                </a:solidFill>
                <a:latin typeface="Consolas" panose="020B0609020204030204" pitchFamily="49" charset="0"/>
              </a:rPr>
              <a:t>              [4, 5, 6],</a:t>
            </a:r>
          </a:p>
          <a:p>
            <a:r>
              <a:rPr lang="en-US" altLang="ko-KR" sz="1400">
                <a:solidFill>
                  <a:schemeClr val="tx1"/>
                </a:solidFill>
                <a:latin typeface="Consolas" panose="020B0609020204030204" pitchFamily="49" charset="0"/>
              </a:rPr>
              <a:t>              [7, 8, 9]])</a:t>
            </a:r>
          </a:p>
          <a:p>
            <a:r>
              <a:rPr lang="en-US" altLang="ko-KR" sz="1400">
                <a:solidFill>
                  <a:schemeClr val="tx1"/>
                </a:solidFill>
                <a:latin typeface="Consolas" panose="020B0609020204030204" pitchFamily="49" charset="0"/>
              </a:rPr>
              <a:t>w = </a:t>
            </a:r>
            <a:r>
              <a:rPr lang="en-US" altLang="ko-KR" sz="1400" err="1">
                <a:solidFill>
                  <a:schemeClr val="tx1"/>
                </a:solidFill>
                <a:latin typeface="Consolas" panose="020B0609020204030204" pitchFamily="49" charset="0"/>
              </a:rPr>
              <a:t>np.array</a:t>
            </a:r>
            <a:r>
              <a:rPr lang="en-US" altLang="ko-KR" sz="1400">
                <a:solidFill>
                  <a:schemeClr val="tx1"/>
                </a:solidFill>
                <a:latin typeface="Consolas" panose="020B0609020204030204" pitchFamily="49" charset="0"/>
              </a:rPr>
              <a:t>([[2, 0], [0, 0]])</a:t>
            </a:r>
          </a:p>
          <a:p>
            <a:r>
              <a:rPr lang="fr-FR" altLang="ko-KR" sz="1400">
                <a:solidFill>
                  <a:schemeClr val="tx1"/>
                </a:solidFill>
                <a:latin typeface="Consolas" panose="020B0609020204030204" pitchFamily="49" charset="0"/>
              </a:rPr>
              <a:t>from scipy.signal import correlate2d</a:t>
            </a:r>
          </a:p>
          <a:p>
            <a:r>
              <a:rPr lang="fr-FR" altLang="ko-KR" sz="1400">
                <a:solidFill>
                  <a:schemeClr val="tx1"/>
                </a:solidFill>
                <a:latin typeface="Consolas" panose="020B0609020204030204" pitchFamily="49" charset="0"/>
              </a:rPr>
              <a:t>correlate2d(x, w, mode='valid')</a:t>
            </a:r>
            <a:endParaRPr lang="en-US" altLang="ko-KR" sz="1400">
              <a:solidFill>
                <a:schemeClr val="tx1"/>
              </a:solidFill>
              <a:latin typeface="Consolas" panose="020B0609020204030204" pitchFamily="49" charset="0"/>
            </a:endParaRPr>
          </a:p>
        </p:txBody>
      </p:sp>
      <p:sp>
        <p:nvSpPr>
          <p:cNvPr id="177" name="TextBox 176">
            <a:extLst>
              <a:ext uri="{FF2B5EF4-FFF2-40B4-BE49-F238E27FC236}">
                <a16:creationId xmlns:a16="http://schemas.microsoft.com/office/drawing/2014/main" id="{373F1660-FFBA-4603-84DE-1310FD3A226F}"/>
              </a:ext>
            </a:extLst>
          </p:cNvPr>
          <p:cNvSpPr txBox="1"/>
          <p:nvPr/>
        </p:nvSpPr>
        <p:spPr>
          <a:xfrm>
            <a:off x="5585503" y="3024156"/>
            <a:ext cx="1229824" cy="461665"/>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array([[ 2,  4],</a:t>
            </a:r>
          </a:p>
          <a:p>
            <a:pPr lvl="0">
              <a:defRPr/>
            </a:pPr>
            <a:r>
              <a:rPr lang="en-US" altLang="ko-KR" sz="1200">
                <a:solidFill>
                  <a:srgbClr val="000000"/>
                </a:solidFill>
                <a:latin typeface="고도 M" panose="02000503000000020004" pitchFamily="2" charset="-127"/>
                <a:ea typeface="고도 M" panose="02000503000000020004" pitchFamily="2" charset="-127"/>
              </a:rPr>
              <a:t>          [ 8, 10]])</a:t>
            </a:r>
            <a:endParaRPr lang="ko-KR" altLang="en-US" sz="1200">
              <a:solidFill>
                <a:srgbClr val="000000"/>
              </a:solidFill>
              <a:latin typeface="고도 M" panose="02000503000000020004" pitchFamily="2" charset="-127"/>
              <a:ea typeface="고도 M" panose="02000503000000020004" pitchFamily="2" charset="-127"/>
            </a:endParaRPr>
          </a:p>
        </p:txBody>
      </p:sp>
      <p:grpSp>
        <p:nvGrpSpPr>
          <p:cNvPr id="107" name="그룹 106">
            <a:extLst>
              <a:ext uri="{FF2B5EF4-FFF2-40B4-BE49-F238E27FC236}">
                <a16:creationId xmlns:a16="http://schemas.microsoft.com/office/drawing/2014/main" id="{28AF5E98-71E1-45BB-AAC8-6EFE9DC4EC61}"/>
              </a:ext>
            </a:extLst>
          </p:cNvPr>
          <p:cNvGrpSpPr/>
          <p:nvPr/>
        </p:nvGrpSpPr>
        <p:grpSpPr>
          <a:xfrm>
            <a:off x="756690" y="3883583"/>
            <a:ext cx="1615122" cy="1103568"/>
            <a:chOff x="2723936" y="3910660"/>
            <a:chExt cx="1615122" cy="1103568"/>
          </a:xfrm>
        </p:grpSpPr>
        <p:sp>
          <p:nvSpPr>
            <p:cNvPr id="113" name="직사각형 112">
              <a:extLst>
                <a:ext uri="{FF2B5EF4-FFF2-40B4-BE49-F238E27FC236}">
                  <a16:creationId xmlns:a16="http://schemas.microsoft.com/office/drawing/2014/main" id="{CBEF7C2B-3431-4F38-AD38-6DD521207AFD}"/>
                </a:ext>
              </a:extLst>
            </p:cNvPr>
            <p:cNvSpPr/>
            <p:nvPr/>
          </p:nvSpPr>
          <p:spPr>
            <a:xfrm>
              <a:off x="2723937" y="4278516"/>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26" name="직선 연결선 125">
              <a:extLst>
                <a:ext uri="{FF2B5EF4-FFF2-40B4-BE49-F238E27FC236}">
                  <a16:creationId xmlns:a16="http://schemas.microsoft.com/office/drawing/2014/main" id="{74B82633-28E2-46EB-AB45-A3138E7ED800}"/>
                </a:ext>
              </a:extLst>
            </p:cNvPr>
            <p:cNvCxnSpPr/>
            <p:nvPr/>
          </p:nvCxnSpPr>
          <p:spPr>
            <a:xfrm flipH="1">
              <a:off x="2723937" y="3910660"/>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직선 연결선 126">
              <a:extLst>
                <a:ext uri="{FF2B5EF4-FFF2-40B4-BE49-F238E27FC236}">
                  <a16:creationId xmlns:a16="http://schemas.microsoft.com/office/drawing/2014/main" id="{95CE838D-C2B2-49E2-AA6A-83257A4BA386}"/>
                </a:ext>
              </a:extLst>
            </p:cNvPr>
            <p:cNvCxnSpPr/>
            <p:nvPr/>
          </p:nvCxnSpPr>
          <p:spPr>
            <a:xfrm flipH="1">
              <a:off x="2723936" y="4646372"/>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8" name="직선 연결선 127">
              <a:extLst>
                <a:ext uri="{FF2B5EF4-FFF2-40B4-BE49-F238E27FC236}">
                  <a16:creationId xmlns:a16="http://schemas.microsoft.com/office/drawing/2014/main" id="{90867106-74DC-4D87-AA15-B7AC812C6F20}"/>
                </a:ext>
              </a:extLst>
            </p:cNvPr>
            <p:cNvCxnSpPr/>
            <p:nvPr/>
          </p:nvCxnSpPr>
          <p:spPr>
            <a:xfrm flipH="1">
              <a:off x="3459649" y="4638838"/>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직선 연결선 131">
              <a:extLst>
                <a:ext uri="{FF2B5EF4-FFF2-40B4-BE49-F238E27FC236}">
                  <a16:creationId xmlns:a16="http://schemas.microsoft.com/office/drawing/2014/main" id="{AA816326-54FE-4216-BBDE-8F7DBC87878D}"/>
                </a:ext>
              </a:extLst>
            </p:cNvPr>
            <p:cNvCxnSpPr/>
            <p:nvPr/>
          </p:nvCxnSpPr>
          <p:spPr>
            <a:xfrm flipH="1">
              <a:off x="3459649" y="3914427"/>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3" name="그룹 132">
              <a:extLst>
                <a:ext uri="{FF2B5EF4-FFF2-40B4-BE49-F238E27FC236}">
                  <a16:creationId xmlns:a16="http://schemas.microsoft.com/office/drawing/2014/main" id="{C94090EA-1401-4806-843A-DDDDFE179649}"/>
                </a:ext>
              </a:extLst>
            </p:cNvPr>
            <p:cNvGrpSpPr/>
            <p:nvPr/>
          </p:nvGrpSpPr>
          <p:grpSpPr>
            <a:xfrm>
              <a:off x="3603346" y="3910660"/>
              <a:ext cx="735712" cy="735712"/>
              <a:chOff x="1529267" y="3727541"/>
              <a:chExt cx="735712" cy="735712"/>
            </a:xfrm>
          </p:grpSpPr>
          <p:sp>
            <p:nvSpPr>
              <p:cNvPr id="134" name="직사각형 133">
                <a:extLst>
                  <a:ext uri="{FF2B5EF4-FFF2-40B4-BE49-F238E27FC236}">
                    <a16:creationId xmlns:a16="http://schemas.microsoft.com/office/drawing/2014/main" id="{A0B4A4E6-3B1C-4B67-AC1A-AC2438A23A71}"/>
                  </a:ext>
                </a:extLst>
              </p:cNvPr>
              <p:cNvSpPr/>
              <p:nvPr/>
            </p:nvSpPr>
            <p:spPr>
              <a:xfrm>
                <a:off x="1529267"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D8DD9A69-7DC5-4841-83F8-3AB7A8E9CA95}"/>
                  </a:ext>
                </a:extLst>
              </p:cNvPr>
              <p:cNvSpPr/>
              <p:nvPr/>
            </p:nvSpPr>
            <p:spPr>
              <a:xfrm>
                <a:off x="1897123"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5D3835C6-1709-47DC-A0F1-69EB3ACB679E}"/>
                  </a:ext>
                </a:extLst>
              </p:cNvPr>
              <p:cNvSpPr/>
              <p:nvPr/>
            </p:nvSpPr>
            <p:spPr>
              <a:xfrm>
                <a:off x="1529267"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48" name="직사각형 147">
                <a:extLst>
                  <a:ext uri="{FF2B5EF4-FFF2-40B4-BE49-F238E27FC236}">
                    <a16:creationId xmlns:a16="http://schemas.microsoft.com/office/drawing/2014/main" id="{F5D68C8C-2CB1-4FB5-A698-4E4684E09D06}"/>
                  </a:ext>
                </a:extLst>
              </p:cNvPr>
              <p:cNvSpPr/>
              <p:nvPr/>
            </p:nvSpPr>
            <p:spPr>
              <a:xfrm>
                <a:off x="1897123"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grpSp>
      </p:grpSp>
      <p:sp>
        <p:nvSpPr>
          <p:cNvPr id="149" name="TextBox 148">
            <a:extLst>
              <a:ext uri="{FF2B5EF4-FFF2-40B4-BE49-F238E27FC236}">
                <a16:creationId xmlns:a16="http://schemas.microsoft.com/office/drawing/2014/main" id="{88BF87B0-54AA-49C4-8441-563556825F49}"/>
              </a:ext>
            </a:extLst>
          </p:cNvPr>
          <p:cNvSpPr txBox="1"/>
          <p:nvPr/>
        </p:nvSpPr>
        <p:spPr>
          <a:xfrm>
            <a:off x="5819222" y="3665240"/>
            <a:ext cx="2117887" cy="369332"/>
          </a:xfrm>
          <a:prstGeom prst="rect">
            <a:avLst/>
          </a:prstGeom>
          <a:noFill/>
        </p:spPr>
        <p:txBody>
          <a:bodyPr wrap="none" rtlCol="0">
            <a:spAutoFit/>
          </a:bodyPr>
          <a:lstStyle/>
          <a:p>
            <a:pPr lvl="0">
              <a:defRPr/>
            </a:pPr>
            <a:r>
              <a:rPr lang="ko-KR" altLang="en-US" sz="1800">
                <a:solidFill>
                  <a:srgbClr val="000000"/>
                </a:solidFill>
                <a:latin typeface="고도 M" panose="02000503000000020004" pitchFamily="2" charset="-127"/>
                <a:ea typeface="고도 M" panose="02000503000000020004" pitchFamily="2" charset="-127"/>
              </a:rPr>
              <a:t>회전수 </a:t>
            </a:r>
            <a:r>
              <a:rPr lang="en-US" altLang="ko-KR" sz="1800">
                <a:solidFill>
                  <a:srgbClr val="000000"/>
                </a:solidFill>
                <a:latin typeface="고도 M" panose="02000503000000020004" pitchFamily="2" charset="-127"/>
                <a:ea typeface="고도 M" panose="02000503000000020004" pitchFamily="2" charset="-127"/>
              </a:rPr>
              <a:t>= (N-F)/S+1</a:t>
            </a:r>
            <a:endParaRPr lang="ko-KR" altLang="en-US" sz="18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750608063"/>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그룹 7">
            <a:extLst>
              <a:ext uri="{FF2B5EF4-FFF2-40B4-BE49-F238E27FC236}">
                <a16:creationId xmlns:a16="http://schemas.microsoft.com/office/drawing/2014/main" id="{1557CD7E-6907-436A-B719-B90C53B0C6AB}"/>
              </a:ext>
            </a:extLst>
          </p:cNvPr>
          <p:cNvGrpSpPr/>
          <p:nvPr/>
        </p:nvGrpSpPr>
        <p:grpSpPr>
          <a:xfrm>
            <a:off x="216154" y="1808578"/>
            <a:ext cx="980949" cy="980948"/>
            <a:chOff x="405340" y="3647889"/>
            <a:chExt cx="980949" cy="980948"/>
          </a:xfrm>
        </p:grpSpPr>
        <p:sp>
          <p:nvSpPr>
            <p:cNvPr id="69" name="직사각형 68">
              <a:extLst>
                <a:ext uri="{FF2B5EF4-FFF2-40B4-BE49-F238E27FC236}">
                  <a16:creationId xmlns:a16="http://schemas.microsoft.com/office/drawing/2014/main" id="{D37DD84C-EB36-4BC5-B475-550AFE882F90}"/>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178E57F2-C23E-4A7B-97B3-1CDDE32AA696}"/>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BBB137CA-80E1-4EF7-9CBC-65D2D8A6F1B2}"/>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8F3FE88B-6121-4D48-9010-4BCDCF8C4332}"/>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C0CA7222-C63F-4105-8B20-057D921CF804}"/>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7F102948-4547-49A5-BE7E-5057CCBE7EBC}"/>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BD83D861-31EB-4541-95F3-9C477B5CAFA0}"/>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AC5EFFD8-120A-4962-9CD8-FAD97C83A345}"/>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7FD01978-9C05-4B16-A7B3-BDCC2C363C1C}"/>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529C0BFB-30D0-4D64-9E6A-6B22E0068E85}"/>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EF88AA53-34B8-4635-9F8E-2B82C32CDDEA}"/>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76B95FE4-F0D0-4757-BDF1-1028D2DC8079}"/>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D193DE70-E0F1-457A-8223-2D0349ADCE30}"/>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72E7FCCA-17D8-4AE4-875B-5180E3FF0B12}"/>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8EFDD7CA-9AE6-4521-9A52-05B1395C7BCB}"/>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B3E0A46E-B048-416A-9198-E9F71B8E6A0F}"/>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grp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252665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a:t>
            </a:r>
            <a:r>
              <a:rPr lang="ko-KR" altLang="en-US" sz="1400">
                <a:solidFill>
                  <a:srgbClr val="000000"/>
                </a:solidFill>
                <a:latin typeface="고도 M" panose="02000503000000020004" pitchFamily="2" charset="-127"/>
                <a:ea typeface="고도 M" panose="02000503000000020004" pitchFamily="2" charset="-127"/>
              </a:rPr>
              <a:t>차원 배열에서 </a:t>
            </a:r>
            <a:r>
              <a:rPr lang="en-US" altLang="ko-KR" sz="1400">
                <a:solidFill>
                  <a:srgbClr val="000000"/>
                </a:solidFill>
                <a:latin typeface="고도 M" panose="02000503000000020004" pitchFamily="2" charset="-127"/>
                <a:ea typeface="고도 M" panose="02000503000000020004" pitchFamily="2" charset="-127"/>
              </a:rPr>
              <a:t>same padding</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4" name="직사각형 3">
            <a:extLst>
              <a:ext uri="{FF2B5EF4-FFF2-40B4-BE49-F238E27FC236}">
                <a16:creationId xmlns:a16="http://schemas.microsoft.com/office/drawing/2014/main" id="{9C5AD9AA-9A70-46CF-877A-29CEAD5B0F8E}"/>
              </a:ext>
            </a:extLst>
          </p:cNvPr>
          <p:cNvSpPr/>
          <p:nvPr/>
        </p:nvSpPr>
        <p:spPr>
          <a:xfrm>
            <a:off x="216153" y="1808577"/>
            <a:ext cx="490475" cy="490475"/>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6" name="직사각형 175">
            <a:extLst>
              <a:ext uri="{FF2B5EF4-FFF2-40B4-BE49-F238E27FC236}">
                <a16:creationId xmlns:a16="http://schemas.microsoft.com/office/drawing/2014/main" id="{AF31CAA6-1A2A-42D4-99EA-25DBA1F6BA41}"/>
              </a:ext>
            </a:extLst>
          </p:cNvPr>
          <p:cNvSpPr/>
          <p:nvPr/>
        </p:nvSpPr>
        <p:spPr>
          <a:xfrm>
            <a:off x="410070" y="3615637"/>
            <a:ext cx="8938347" cy="307777"/>
          </a:xfrm>
          <a:prstGeom prst="rect">
            <a:avLst/>
          </a:prstGeom>
          <a:solidFill>
            <a:srgbClr val="E2E2F6"/>
          </a:solidFill>
        </p:spPr>
        <p:txBody>
          <a:bodyPr wrap="square">
            <a:spAutoFit/>
          </a:bodyPr>
          <a:lstStyle/>
          <a:p>
            <a:r>
              <a:rPr lang="fr-FR" altLang="ko-KR" sz="1400">
                <a:solidFill>
                  <a:schemeClr val="tx1"/>
                </a:solidFill>
                <a:latin typeface="Consolas" panose="020B0609020204030204" pitchFamily="49" charset="0"/>
              </a:rPr>
              <a:t>correlate2d(x, w, mode='same')</a:t>
            </a:r>
            <a:endParaRPr lang="en-US" altLang="ko-KR" sz="1400">
              <a:solidFill>
                <a:schemeClr val="tx1"/>
              </a:solidFill>
              <a:latin typeface="Consolas" panose="020B0609020204030204" pitchFamily="49" charset="0"/>
            </a:endParaRPr>
          </a:p>
        </p:txBody>
      </p:sp>
      <p:sp>
        <p:nvSpPr>
          <p:cNvPr id="177" name="TextBox 176">
            <a:extLst>
              <a:ext uri="{FF2B5EF4-FFF2-40B4-BE49-F238E27FC236}">
                <a16:creationId xmlns:a16="http://schemas.microsoft.com/office/drawing/2014/main" id="{373F1660-FFBA-4603-84DE-1310FD3A226F}"/>
              </a:ext>
            </a:extLst>
          </p:cNvPr>
          <p:cNvSpPr txBox="1"/>
          <p:nvPr/>
        </p:nvSpPr>
        <p:spPr>
          <a:xfrm>
            <a:off x="858978" y="4089263"/>
            <a:ext cx="1494320" cy="646331"/>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array([[ 2,  4,  6],</a:t>
            </a:r>
          </a:p>
          <a:p>
            <a:pPr lvl="0">
              <a:defRPr/>
            </a:pPr>
            <a:r>
              <a:rPr lang="en-US" altLang="ko-KR" sz="1200">
                <a:solidFill>
                  <a:srgbClr val="000000"/>
                </a:solidFill>
                <a:latin typeface="고도 M" panose="02000503000000020004" pitchFamily="2" charset="-127"/>
                <a:ea typeface="고도 M" panose="02000503000000020004" pitchFamily="2" charset="-127"/>
              </a:rPr>
              <a:t>          [ 8, 10, 12],</a:t>
            </a:r>
          </a:p>
          <a:p>
            <a:pPr lvl="0">
              <a:defRPr/>
            </a:pPr>
            <a:r>
              <a:rPr lang="en-US" altLang="ko-KR" sz="1200">
                <a:solidFill>
                  <a:srgbClr val="000000"/>
                </a:solidFill>
                <a:latin typeface="고도 M" panose="02000503000000020004" pitchFamily="2" charset="-127"/>
                <a:ea typeface="고도 M" panose="02000503000000020004" pitchFamily="2" charset="-127"/>
              </a:rPr>
              <a:t>          [14, 16, 18]])</a:t>
            </a:r>
            <a:endParaRPr lang="ko-KR" altLang="en-US" sz="1200">
              <a:solidFill>
                <a:srgbClr val="000000"/>
              </a:solidFill>
              <a:latin typeface="고도 M" panose="02000503000000020004" pitchFamily="2" charset="-127"/>
              <a:ea typeface="고도 M" panose="02000503000000020004" pitchFamily="2" charset="-127"/>
            </a:endParaRPr>
          </a:p>
        </p:txBody>
      </p:sp>
      <p:grpSp>
        <p:nvGrpSpPr>
          <p:cNvPr id="134" name="그룹 133">
            <a:extLst>
              <a:ext uri="{FF2B5EF4-FFF2-40B4-BE49-F238E27FC236}">
                <a16:creationId xmlns:a16="http://schemas.microsoft.com/office/drawing/2014/main" id="{9C29501C-A643-4B19-A3D5-CE55A1B31FF3}"/>
              </a:ext>
            </a:extLst>
          </p:cNvPr>
          <p:cNvGrpSpPr/>
          <p:nvPr/>
        </p:nvGrpSpPr>
        <p:grpSpPr>
          <a:xfrm>
            <a:off x="1351272" y="1808578"/>
            <a:ext cx="980949" cy="980948"/>
            <a:chOff x="405340" y="3647889"/>
            <a:chExt cx="980949" cy="980948"/>
          </a:xfrm>
        </p:grpSpPr>
        <p:sp>
          <p:nvSpPr>
            <p:cNvPr id="135" name="직사각형 134">
              <a:extLst>
                <a:ext uri="{FF2B5EF4-FFF2-40B4-BE49-F238E27FC236}">
                  <a16:creationId xmlns:a16="http://schemas.microsoft.com/office/drawing/2014/main" id="{6D0488C8-1B0C-4890-815D-02BABBABA86D}"/>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C0D12F0C-9435-4655-93B8-C52E3116FED3}"/>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148" name="직사각형 147">
              <a:extLst>
                <a:ext uri="{FF2B5EF4-FFF2-40B4-BE49-F238E27FC236}">
                  <a16:creationId xmlns:a16="http://schemas.microsoft.com/office/drawing/2014/main" id="{6D9A7ADC-1EAA-4C66-AF54-AF632A649BC6}"/>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73B05DEA-150E-4B96-90F1-7BCFDEF2E643}"/>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485FCF3E-0848-40E0-9975-E748ABA31CDD}"/>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B8CBA349-03A0-4EC7-84F5-9B69A7B3A6AA}"/>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178" name="직사각형 177">
              <a:extLst>
                <a:ext uri="{FF2B5EF4-FFF2-40B4-BE49-F238E27FC236}">
                  <a16:creationId xmlns:a16="http://schemas.microsoft.com/office/drawing/2014/main" id="{996718D3-6F9F-4B60-ABC8-EFAFBA10BB62}"/>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179" name="직사각형 178">
              <a:extLst>
                <a:ext uri="{FF2B5EF4-FFF2-40B4-BE49-F238E27FC236}">
                  <a16:creationId xmlns:a16="http://schemas.microsoft.com/office/drawing/2014/main" id="{10637093-EF68-4D0A-80FF-CF2D5226BEE8}"/>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180" name="직사각형 179">
              <a:extLst>
                <a:ext uri="{FF2B5EF4-FFF2-40B4-BE49-F238E27FC236}">
                  <a16:creationId xmlns:a16="http://schemas.microsoft.com/office/drawing/2014/main" id="{D6CC12F9-4176-4E17-8D2A-103A84FD167C}"/>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181" name="직사각형 180">
              <a:extLst>
                <a:ext uri="{FF2B5EF4-FFF2-40B4-BE49-F238E27FC236}">
                  <a16:creationId xmlns:a16="http://schemas.microsoft.com/office/drawing/2014/main" id="{4E1D7085-985D-43F5-A1C6-6079BAEF44A7}"/>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82" name="직사각형 181">
              <a:extLst>
                <a:ext uri="{FF2B5EF4-FFF2-40B4-BE49-F238E27FC236}">
                  <a16:creationId xmlns:a16="http://schemas.microsoft.com/office/drawing/2014/main" id="{7C67F7A2-C61C-481E-971A-F6E289EED269}"/>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83" name="직사각형 182">
              <a:extLst>
                <a:ext uri="{FF2B5EF4-FFF2-40B4-BE49-F238E27FC236}">
                  <a16:creationId xmlns:a16="http://schemas.microsoft.com/office/drawing/2014/main" id="{A33BA464-1FB5-4E80-BCFD-7CDF03783D83}"/>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CA64055D-A8B7-437F-AEFE-6BD832E20D32}"/>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6D3DAA1F-DBA3-4F6E-BAA9-807434D5EBF7}"/>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C3C6D1F6-00E4-4976-B937-4012FD8E6433}"/>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87" name="직사각형 186">
              <a:extLst>
                <a:ext uri="{FF2B5EF4-FFF2-40B4-BE49-F238E27FC236}">
                  <a16:creationId xmlns:a16="http://schemas.microsoft.com/office/drawing/2014/main" id="{D0EBCA88-5A18-4494-AC34-BB39A5D4D0D5}"/>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grpSp>
      <p:sp>
        <p:nvSpPr>
          <p:cNvPr id="188" name="직사각형 187">
            <a:extLst>
              <a:ext uri="{FF2B5EF4-FFF2-40B4-BE49-F238E27FC236}">
                <a16:creationId xmlns:a16="http://schemas.microsoft.com/office/drawing/2014/main" id="{A51B3C9B-01F4-4DFF-81E9-CAC05B17FA5A}"/>
              </a:ext>
            </a:extLst>
          </p:cNvPr>
          <p:cNvSpPr/>
          <p:nvPr/>
        </p:nvSpPr>
        <p:spPr>
          <a:xfrm>
            <a:off x="1597194" y="1808577"/>
            <a:ext cx="490475" cy="490475"/>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grpSp>
        <p:nvGrpSpPr>
          <p:cNvPr id="189" name="그룹 188">
            <a:extLst>
              <a:ext uri="{FF2B5EF4-FFF2-40B4-BE49-F238E27FC236}">
                <a16:creationId xmlns:a16="http://schemas.microsoft.com/office/drawing/2014/main" id="{036F3EB6-0820-494C-A1B3-7B4CD65321FC}"/>
              </a:ext>
            </a:extLst>
          </p:cNvPr>
          <p:cNvGrpSpPr/>
          <p:nvPr/>
        </p:nvGrpSpPr>
        <p:grpSpPr>
          <a:xfrm>
            <a:off x="2486390" y="1808578"/>
            <a:ext cx="980949" cy="980948"/>
            <a:chOff x="405340" y="3647889"/>
            <a:chExt cx="980949" cy="980948"/>
          </a:xfrm>
        </p:grpSpPr>
        <p:sp>
          <p:nvSpPr>
            <p:cNvPr id="190" name="직사각형 189">
              <a:extLst>
                <a:ext uri="{FF2B5EF4-FFF2-40B4-BE49-F238E27FC236}">
                  <a16:creationId xmlns:a16="http://schemas.microsoft.com/office/drawing/2014/main" id="{47401107-B042-4B42-9CC7-BC6688F40E60}"/>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4E58AA09-84CB-47FC-88CA-29ECFDD34EA9}"/>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B73D81E1-284D-43A9-9977-342C9269010C}"/>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1EFA3AB9-984D-4589-A459-69622CEA3611}"/>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C3C3EB10-80CA-4E7E-9616-3609BD0BBCDF}"/>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349C0532-B3CB-4EAC-8B41-139B9EC21626}"/>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F0D15ADA-B1E4-47C7-BF2D-F6D8504F3893}"/>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FCF19872-A37D-4FAA-848B-C2CD799F076D}"/>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12622367-99F0-43BF-A75F-35A54F890072}"/>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CAC44165-F7CF-4183-B95D-D8D2EC8E45BD}"/>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00" name="직사각형 199">
              <a:extLst>
                <a:ext uri="{FF2B5EF4-FFF2-40B4-BE49-F238E27FC236}">
                  <a16:creationId xmlns:a16="http://schemas.microsoft.com/office/drawing/2014/main" id="{C6AF95CA-7DB9-47A1-924D-008566492F27}"/>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F5D9D6E8-679B-4C5A-94A2-18D692468A2F}"/>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3DAF3E85-9FC1-471D-8B22-1498D04DE063}"/>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03" name="직사각형 202">
              <a:extLst>
                <a:ext uri="{FF2B5EF4-FFF2-40B4-BE49-F238E27FC236}">
                  <a16:creationId xmlns:a16="http://schemas.microsoft.com/office/drawing/2014/main" id="{18994654-6938-41B0-9592-71B3259E1210}"/>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FE11602A-FC3D-4AC2-B3E9-B27F1A0FACE3}"/>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6EC9688B-F53D-4CA3-A45C-5607F229B653}"/>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grpSp>
      <p:sp>
        <p:nvSpPr>
          <p:cNvPr id="206" name="직사각형 205">
            <a:extLst>
              <a:ext uri="{FF2B5EF4-FFF2-40B4-BE49-F238E27FC236}">
                <a16:creationId xmlns:a16="http://schemas.microsoft.com/office/drawing/2014/main" id="{5392BF3B-EF32-41BF-8575-6326F98D8F96}"/>
              </a:ext>
            </a:extLst>
          </p:cNvPr>
          <p:cNvSpPr/>
          <p:nvPr/>
        </p:nvSpPr>
        <p:spPr>
          <a:xfrm>
            <a:off x="2976865" y="1811119"/>
            <a:ext cx="490475" cy="490475"/>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grpSp>
        <p:nvGrpSpPr>
          <p:cNvPr id="207" name="그룹 206">
            <a:extLst>
              <a:ext uri="{FF2B5EF4-FFF2-40B4-BE49-F238E27FC236}">
                <a16:creationId xmlns:a16="http://schemas.microsoft.com/office/drawing/2014/main" id="{B1B229BB-D89F-4461-9A43-CF81E425B82B}"/>
              </a:ext>
            </a:extLst>
          </p:cNvPr>
          <p:cNvGrpSpPr/>
          <p:nvPr/>
        </p:nvGrpSpPr>
        <p:grpSpPr>
          <a:xfrm>
            <a:off x="3621508" y="1808578"/>
            <a:ext cx="980949" cy="980948"/>
            <a:chOff x="405340" y="3647889"/>
            <a:chExt cx="980949" cy="980948"/>
          </a:xfrm>
        </p:grpSpPr>
        <p:sp>
          <p:nvSpPr>
            <p:cNvPr id="208" name="직사각형 207">
              <a:extLst>
                <a:ext uri="{FF2B5EF4-FFF2-40B4-BE49-F238E27FC236}">
                  <a16:creationId xmlns:a16="http://schemas.microsoft.com/office/drawing/2014/main" id="{876899A0-6FF2-4FBD-8283-CD76F12F6984}"/>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209" name="직사각형 208">
              <a:extLst>
                <a:ext uri="{FF2B5EF4-FFF2-40B4-BE49-F238E27FC236}">
                  <a16:creationId xmlns:a16="http://schemas.microsoft.com/office/drawing/2014/main" id="{918FBBF9-ED98-433D-B49D-39C231E2488B}"/>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210" name="직사각형 209">
              <a:extLst>
                <a:ext uri="{FF2B5EF4-FFF2-40B4-BE49-F238E27FC236}">
                  <a16:creationId xmlns:a16="http://schemas.microsoft.com/office/drawing/2014/main" id="{11465029-854D-4FDD-B1FC-928FDAFD56A1}"/>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211" name="직사각형 210">
              <a:extLst>
                <a:ext uri="{FF2B5EF4-FFF2-40B4-BE49-F238E27FC236}">
                  <a16:creationId xmlns:a16="http://schemas.microsoft.com/office/drawing/2014/main" id="{3F212458-6823-4B0D-A21D-CA05F76D3DAF}"/>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212" name="직사각형 211">
              <a:extLst>
                <a:ext uri="{FF2B5EF4-FFF2-40B4-BE49-F238E27FC236}">
                  <a16:creationId xmlns:a16="http://schemas.microsoft.com/office/drawing/2014/main" id="{671A6995-4B9B-4EB5-A669-5AE393F8AE83}"/>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213" name="직사각형 212">
              <a:extLst>
                <a:ext uri="{FF2B5EF4-FFF2-40B4-BE49-F238E27FC236}">
                  <a16:creationId xmlns:a16="http://schemas.microsoft.com/office/drawing/2014/main" id="{222603EE-BC3B-489E-8FC7-E7D3C182491B}"/>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214" name="직사각형 213">
              <a:extLst>
                <a:ext uri="{FF2B5EF4-FFF2-40B4-BE49-F238E27FC236}">
                  <a16:creationId xmlns:a16="http://schemas.microsoft.com/office/drawing/2014/main" id="{2D2FD1C1-A34D-4C8F-A0E0-1B146040B827}"/>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215" name="직사각형 214">
              <a:extLst>
                <a:ext uri="{FF2B5EF4-FFF2-40B4-BE49-F238E27FC236}">
                  <a16:creationId xmlns:a16="http://schemas.microsoft.com/office/drawing/2014/main" id="{E9DE679D-CC9A-4D6E-811A-6907DD6C6013}"/>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216" name="직사각형 215">
              <a:extLst>
                <a:ext uri="{FF2B5EF4-FFF2-40B4-BE49-F238E27FC236}">
                  <a16:creationId xmlns:a16="http://schemas.microsoft.com/office/drawing/2014/main" id="{48D7B330-E7D8-410D-81F4-070F715485C8}"/>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217" name="직사각형 216">
              <a:extLst>
                <a:ext uri="{FF2B5EF4-FFF2-40B4-BE49-F238E27FC236}">
                  <a16:creationId xmlns:a16="http://schemas.microsoft.com/office/drawing/2014/main" id="{D00A0EA7-85EE-4874-8C8E-5343EE8D9A2A}"/>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18" name="직사각형 217">
              <a:extLst>
                <a:ext uri="{FF2B5EF4-FFF2-40B4-BE49-F238E27FC236}">
                  <a16:creationId xmlns:a16="http://schemas.microsoft.com/office/drawing/2014/main" id="{82567272-8614-469B-822F-1E7BA9F52C44}"/>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19" name="직사각형 218">
              <a:extLst>
                <a:ext uri="{FF2B5EF4-FFF2-40B4-BE49-F238E27FC236}">
                  <a16:creationId xmlns:a16="http://schemas.microsoft.com/office/drawing/2014/main" id="{96458F6E-2E8A-44D8-9618-69077C8B0B26}"/>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20" name="직사각형 219">
              <a:extLst>
                <a:ext uri="{FF2B5EF4-FFF2-40B4-BE49-F238E27FC236}">
                  <a16:creationId xmlns:a16="http://schemas.microsoft.com/office/drawing/2014/main" id="{CDB99367-A924-4935-8C92-F75F49FFEE7A}"/>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21" name="직사각형 220">
              <a:extLst>
                <a:ext uri="{FF2B5EF4-FFF2-40B4-BE49-F238E27FC236}">
                  <a16:creationId xmlns:a16="http://schemas.microsoft.com/office/drawing/2014/main" id="{01A2CE1D-9353-4DE2-926E-A8D5FF644686}"/>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22" name="직사각형 221">
              <a:extLst>
                <a:ext uri="{FF2B5EF4-FFF2-40B4-BE49-F238E27FC236}">
                  <a16:creationId xmlns:a16="http://schemas.microsoft.com/office/drawing/2014/main" id="{2FCF5C2E-9ECF-4365-9D90-CDB96218EBAD}"/>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23" name="직사각형 222">
              <a:extLst>
                <a:ext uri="{FF2B5EF4-FFF2-40B4-BE49-F238E27FC236}">
                  <a16:creationId xmlns:a16="http://schemas.microsoft.com/office/drawing/2014/main" id="{9CB713E7-05B2-4E60-8F20-0C64C2364A43}"/>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grpSp>
      <p:sp>
        <p:nvSpPr>
          <p:cNvPr id="224" name="직사각형 223">
            <a:extLst>
              <a:ext uri="{FF2B5EF4-FFF2-40B4-BE49-F238E27FC236}">
                <a16:creationId xmlns:a16="http://schemas.microsoft.com/office/drawing/2014/main" id="{030E4F96-06D5-464E-8622-E54C8648C117}"/>
              </a:ext>
            </a:extLst>
          </p:cNvPr>
          <p:cNvSpPr/>
          <p:nvPr/>
        </p:nvSpPr>
        <p:spPr>
          <a:xfrm>
            <a:off x="3617319" y="2053813"/>
            <a:ext cx="490475" cy="490475"/>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grpSp>
        <p:nvGrpSpPr>
          <p:cNvPr id="225" name="그룹 224">
            <a:extLst>
              <a:ext uri="{FF2B5EF4-FFF2-40B4-BE49-F238E27FC236}">
                <a16:creationId xmlns:a16="http://schemas.microsoft.com/office/drawing/2014/main" id="{97B6A94C-DFA1-4EC1-8020-5281EB5DDA37}"/>
              </a:ext>
            </a:extLst>
          </p:cNvPr>
          <p:cNvGrpSpPr/>
          <p:nvPr/>
        </p:nvGrpSpPr>
        <p:grpSpPr>
          <a:xfrm>
            <a:off x="4756626" y="1808578"/>
            <a:ext cx="980949" cy="980948"/>
            <a:chOff x="405340" y="3647889"/>
            <a:chExt cx="980949" cy="980948"/>
          </a:xfrm>
        </p:grpSpPr>
        <p:sp>
          <p:nvSpPr>
            <p:cNvPr id="226" name="직사각형 225">
              <a:extLst>
                <a:ext uri="{FF2B5EF4-FFF2-40B4-BE49-F238E27FC236}">
                  <a16:creationId xmlns:a16="http://schemas.microsoft.com/office/drawing/2014/main" id="{4DCFFF0E-CB85-49FC-9E66-C46C852DB931}"/>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227" name="직사각형 226">
              <a:extLst>
                <a:ext uri="{FF2B5EF4-FFF2-40B4-BE49-F238E27FC236}">
                  <a16:creationId xmlns:a16="http://schemas.microsoft.com/office/drawing/2014/main" id="{635947A1-C595-44B7-8CAF-044AA50C2E27}"/>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228" name="직사각형 227">
              <a:extLst>
                <a:ext uri="{FF2B5EF4-FFF2-40B4-BE49-F238E27FC236}">
                  <a16:creationId xmlns:a16="http://schemas.microsoft.com/office/drawing/2014/main" id="{17F3BE21-FD41-45D0-8FEC-08731C6F3B09}"/>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229" name="직사각형 228">
              <a:extLst>
                <a:ext uri="{FF2B5EF4-FFF2-40B4-BE49-F238E27FC236}">
                  <a16:creationId xmlns:a16="http://schemas.microsoft.com/office/drawing/2014/main" id="{5992D36D-E90D-4E8A-9BC6-97419A0DC87F}"/>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230" name="직사각형 229">
              <a:extLst>
                <a:ext uri="{FF2B5EF4-FFF2-40B4-BE49-F238E27FC236}">
                  <a16:creationId xmlns:a16="http://schemas.microsoft.com/office/drawing/2014/main" id="{8F0D924E-2964-4D62-8AEF-96B64C17100D}"/>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231" name="직사각형 230">
              <a:extLst>
                <a:ext uri="{FF2B5EF4-FFF2-40B4-BE49-F238E27FC236}">
                  <a16:creationId xmlns:a16="http://schemas.microsoft.com/office/drawing/2014/main" id="{B8A0CCD3-0036-41DA-959D-391753DC50D5}"/>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232" name="직사각형 231">
              <a:extLst>
                <a:ext uri="{FF2B5EF4-FFF2-40B4-BE49-F238E27FC236}">
                  <a16:creationId xmlns:a16="http://schemas.microsoft.com/office/drawing/2014/main" id="{B164ED0E-3056-475A-881A-3EFB344F2C35}"/>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233" name="직사각형 232">
              <a:extLst>
                <a:ext uri="{FF2B5EF4-FFF2-40B4-BE49-F238E27FC236}">
                  <a16:creationId xmlns:a16="http://schemas.microsoft.com/office/drawing/2014/main" id="{FD621ADD-DF99-4941-8EF5-1D48AD747D54}"/>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234" name="직사각형 233">
              <a:extLst>
                <a:ext uri="{FF2B5EF4-FFF2-40B4-BE49-F238E27FC236}">
                  <a16:creationId xmlns:a16="http://schemas.microsoft.com/office/drawing/2014/main" id="{C4C56CE0-2308-42C6-94A0-30C05239FF63}"/>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235" name="직사각형 234">
              <a:extLst>
                <a:ext uri="{FF2B5EF4-FFF2-40B4-BE49-F238E27FC236}">
                  <a16:creationId xmlns:a16="http://schemas.microsoft.com/office/drawing/2014/main" id="{54028FCC-8673-4A4B-8AC9-055E00210C94}"/>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36" name="직사각형 235">
              <a:extLst>
                <a:ext uri="{FF2B5EF4-FFF2-40B4-BE49-F238E27FC236}">
                  <a16:creationId xmlns:a16="http://schemas.microsoft.com/office/drawing/2014/main" id="{BAE06EBD-C7C8-440E-85BD-6635E30BD95F}"/>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37" name="직사각형 236">
              <a:extLst>
                <a:ext uri="{FF2B5EF4-FFF2-40B4-BE49-F238E27FC236}">
                  <a16:creationId xmlns:a16="http://schemas.microsoft.com/office/drawing/2014/main" id="{1DC5696C-A95E-4E3E-A614-9085B8DEAC87}"/>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38" name="직사각형 237">
              <a:extLst>
                <a:ext uri="{FF2B5EF4-FFF2-40B4-BE49-F238E27FC236}">
                  <a16:creationId xmlns:a16="http://schemas.microsoft.com/office/drawing/2014/main" id="{FC08D47A-9724-4AD5-85EE-DCF5CE720395}"/>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39" name="직사각형 238">
              <a:extLst>
                <a:ext uri="{FF2B5EF4-FFF2-40B4-BE49-F238E27FC236}">
                  <a16:creationId xmlns:a16="http://schemas.microsoft.com/office/drawing/2014/main" id="{B950DD52-49B2-4DE1-AD84-721769A3B924}"/>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40" name="직사각형 239">
              <a:extLst>
                <a:ext uri="{FF2B5EF4-FFF2-40B4-BE49-F238E27FC236}">
                  <a16:creationId xmlns:a16="http://schemas.microsoft.com/office/drawing/2014/main" id="{3DC4803B-4E85-45A5-AD8B-F5423553B574}"/>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41" name="직사각형 240">
              <a:extLst>
                <a:ext uri="{FF2B5EF4-FFF2-40B4-BE49-F238E27FC236}">
                  <a16:creationId xmlns:a16="http://schemas.microsoft.com/office/drawing/2014/main" id="{1CADD6E2-FDB6-4E7E-9F52-B270E52A0F84}"/>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grpSp>
      <p:sp>
        <p:nvSpPr>
          <p:cNvPr id="242" name="직사각형 241">
            <a:extLst>
              <a:ext uri="{FF2B5EF4-FFF2-40B4-BE49-F238E27FC236}">
                <a16:creationId xmlns:a16="http://schemas.microsoft.com/office/drawing/2014/main" id="{80B2F965-8659-48C2-A6C9-38C82FC34FB8}"/>
              </a:ext>
            </a:extLst>
          </p:cNvPr>
          <p:cNvSpPr/>
          <p:nvPr/>
        </p:nvSpPr>
        <p:spPr>
          <a:xfrm>
            <a:off x="5006050" y="2053812"/>
            <a:ext cx="490475" cy="490475"/>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grpSp>
        <p:nvGrpSpPr>
          <p:cNvPr id="243" name="그룹 242">
            <a:extLst>
              <a:ext uri="{FF2B5EF4-FFF2-40B4-BE49-F238E27FC236}">
                <a16:creationId xmlns:a16="http://schemas.microsoft.com/office/drawing/2014/main" id="{308443DF-D940-440A-BD03-D4B834260914}"/>
              </a:ext>
            </a:extLst>
          </p:cNvPr>
          <p:cNvGrpSpPr/>
          <p:nvPr/>
        </p:nvGrpSpPr>
        <p:grpSpPr>
          <a:xfrm>
            <a:off x="5891744" y="1808578"/>
            <a:ext cx="980949" cy="980948"/>
            <a:chOff x="405340" y="3647889"/>
            <a:chExt cx="980949" cy="980948"/>
          </a:xfrm>
        </p:grpSpPr>
        <p:sp>
          <p:nvSpPr>
            <p:cNvPr id="244" name="직사각형 243">
              <a:extLst>
                <a:ext uri="{FF2B5EF4-FFF2-40B4-BE49-F238E27FC236}">
                  <a16:creationId xmlns:a16="http://schemas.microsoft.com/office/drawing/2014/main" id="{A5E49BBE-3552-41F3-BA83-9221755FA1F3}"/>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245" name="직사각형 244">
              <a:extLst>
                <a:ext uri="{FF2B5EF4-FFF2-40B4-BE49-F238E27FC236}">
                  <a16:creationId xmlns:a16="http://schemas.microsoft.com/office/drawing/2014/main" id="{0F5E64E6-3883-4EAB-8FBF-B3ACD8F75760}"/>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246" name="직사각형 245">
              <a:extLst>
                <a:ext uri="{FF2B5EF4-FFF2-40B4-BE49-F238E27FC236}">
                  <a16:creationId xmlns:a16="http://schemas.microsoft.com/office/drawing/2014/main" id="{F34B13E6-ACDB-41EB-9BBE-FFC02644F845}"/>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247" name="직사각형 246">
              <a:extLst>
                <a:ext uri="{FF2B5EF4-FFF2-40B4-BE49-F238E27FC236}">
                  <a16:creationId xmlns:a16="http://schemas.microsoft.com/office/drawing/2014/main" id="{BB160865-A471-4897-A9F6-ADD8E4F0F385}"/>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248" name="직사각형 247">
              <a:extLst>
                <a:ext uri="{FF2B5EF4-FFF2-40B4-BE49-F238E27FC236}">
                  <a16:creationId xmlns:a16="http://schemas.microsoft.com/office/drawing/2014/main" id="{FA4F3B60-0F01-456F-92AE-47274C785F02}"/>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249" name="직사각형 248">
              <a:extLst>
                <a:ext uri="{FF2B5EF4-FFF2-40B4-BE49-F238E27FC236}">
                  <a16:creationId xmlns:a16="http://schemas.microsoft.com/office/drawing/2014/main" id="{66DE94BF-B5ED-4B68-BB40-D8B097A14C36}"/>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250" name="직사각형 249">
              <a:extLst>
                <a:ext uri="{FF2B5EF4-FFF2-40B4-BE49-F238E27FC236}">
                  <a16:creationId xmlns:a16="http://schemas.microsoft.com/office/drawing/2014/main" id="{B599095A-4698-413C-A80E-BA2F2C7BD6E1}"/>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251" name="직사각형 250">
              <a:extLst>
                <a:ext uri="{FF2B5EF4-FFF2-40B4-BE49-F238E27FC236}">
                  <a16:creationId xmlns:a16="http://schemas.microsoft.com/office/drawing/2014/main" id="{F3AC2A34-4B71-42C7-A3CD-228087A312AC}"/>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252" name="직사각형 251">
              <a:extLst>
                <a:ext uri="{FF2B5EF4-FFF2-40B4-BE49-F238E27FC236}">
                  <a16:creationId xmlns:a16="http://schemas.microsoft.com/office/drawing/2014/main" id="{FA513C17-5272-4825-9779-BD56C92356D5}"/>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253" name="직사각형 252">
              <a:extLst>
                <a:ext uri="{FF2B5EF4-FFF2-40B4-BE49-F238E27FC236}">
                  <a16:creationId xmlns:a16="http://schemas.microsoft.com/office/drawing/2014/main" id="{49E19EE3-FF9F-4A7F-BC86-494F61668E61}"/>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54" name="직사각형 253">
              <a:extLst>
                <a:ext uri="{FF2B5EF4-FFF2-40B4-BE49-F238E27FC236}">
                  <a16:creationId xmlns:a16="http://schemas.microsoft.com/office/drawing/2014/main" id="{B0A7DFA5-CF76-4AEA-A385-07ACD9498D9F}"/>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55" name="직사각형 254">
              <a:extLst>
                <a:ext uri="{FF2B5EF4-FFF2-40B4-BE49-F238E27FC236}">
                  <a16:creationId xmlns:a16="http://schemas.microsoft.com/office/drawing/2014/main" id="{27013A9E-878F-45C8-A455-9C2271A9E694}"/>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56" name="직사각형 255">
              <a:extLst>
                <a:ext uri="{FF2B5EF4-FFF2-40B4-BE49-F238E27FC236}">
                  <a16:creationId xmlns:a16="http://schemas.microsoft.com/office/drawing/2014/main" id="{03E3B05A-0236-4DA5-8174-38B7F8A52FE8}"/>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57" name="직사각형 256">
              <a:extLst>
                <a:ext uri="{FF2B5EF4-FFF2-40B4-BE49-F238E27FC236}">
                  <a16:creationId xmlns:a16="http://schemas.microsoft.com/office/drawing/2014/main" id="{4AD89FE7-FB31-45DD-B4F3-60C7E2AC89B6}"/>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58" name="직사각형 257">
              <a:extLst>
                <a:ext uri="{FF2B5EF4-FFF2-40B4-BE49-F238E27FC236}">
                  <a16:creationId xmlns:a16="http://schemas.microsoft.com/office/drawing/2014/main" id="{51645007-3BB5-4F6B-BEED-4FFA1CB0B0C1}"/>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59" name="직사각형 258">
              <a:extLst>
                <a:ext uri="{FF2B5EF4-FFF2-40B4-BE49-F238E27FC236}">
                  <a16:creationId xmlns:a16="http://schemas.microsoft.com/office/drawing/2014/main" id="{10C127A6-B93A-4F02-9FF5-08251FE2B95D}"/>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grpSp>
      <p:sp>
        <p:nvSpPr>
          <p:cNvPr id="260" name="직사각형 259">
            <a:extLst>
              <a:ext uri="{FF2B5EF4-FFF2-40B4-BE49-F238E27FC236}">
                <a16:creationId xmlns:a16="http://schemas.microsoft.com/office/drawing/2014/main" id="{443E53F8-D1A4-4664-8435-F4AD7EB1613A}"/>
              </a:ext>
            </a:extLst>
          </p:cNvPr>
          <p:cNvSpPr/>
          <p:nvPr/>
        </p:nvSpPr>
        <p:spPr>
          <a:xfrm>
            <a:off x="6380516" y="2045841"/>
            <a:ext cx="490475" cy="490475"/>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grpSp>
        <p:nvGrpSpPr>
          <p:cNvPr id="261" name="그룹 260">
            <a:extLst>
              <a:ext uri="{FF2B5EF4-FFF2-40B4-BE49-F238E27FC236}">
                <a16:creationId xmlns:a16="http://schemas.microsoft.com/office/drawing/2014/main" id="{CB7C2C05-E0EC-402E-B9D7-6A2898C4BE80}"/>
              </a:ext>
            </a:extLst>
          </p:cNvPr>
          <p:cNvGrpSpPr/>
          <p:nvPr/>
        </p:nvGrpSpPr>
        <p:grpSpPr>
          <a:xfrm>
            <a:off x="7026862" y="1808578"/>
            <a:ext cx="980949" cy="980948"/>
            <a:chOff x="405340" y="3647889"/>
            <a:chExt cx="980949" cy="980948"/>
          </a:xfrm>
        </p:grpSpPr>
        <p:sp>
          <p:nvSpPr>
            <p:cNvPr id="262" name="직사각형 261">
              <a:extLst>
                <a:ext uri="{FF2B5EF4-FFF2-40B4-BE49-F238E27FC236}">
                  <a16:creationId xmlns:a16="http://schemas.microsoft.com/office/drawing/2014/main" id="{C346124D-6F2C-4113-8527-D0DDDF736988}"/>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263" name="직사각형 262">
              <a:extLst>
                <a:ext uri="{FF2B5EF4-FFF2-40B4-BE49-F238E27FC236}">
                  <a16:creationId xmlns:a16="http://schemas.microsoft.com/office/drawing/2014/main" id="{F4CA2289-F96B-4357-8247-9B11987A7D25}"/>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264" name="직사각형 263">
              <a:extLst>
                <a:ext uri="{FF2B5EF4-FFF2-40B4-BE49-F238E27FC236}">
                  <a16:creationId xmlns:a16="http://schemas.microsoft.com/office/drawing/2014/main" id="{18C27D86-72AA-44E5-A761-53DCAEF0F723}"/>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265" name="직사각형 264">
              <a:extLst>
                <a:ext uri="{FF2B5EF4-FFF2-40B4-BE49-F238E27FC236}">
                  <a16:creationId xmlns:a16="http://schemas.microsoft.com/office/drawing/2014/main" id="{142A0DBB-8075-43B7-9DBC-6D5652D283FB}"/>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266" name="직사각형 265">
              <a:extLst>
                <a:ext uri="{FF2B5EF4-FFF2-40B4-BE49-F238E27FC236}">
                  <a16:creationId xmlns:a16="http://schemas.microsoft.com/office/drawing/2014/main" id="{7F5C44CE-A717-47F3-829F-FE19921505F0}"/>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267" name="직사각형 266">
              <a:extLst>
                <a:ext uri="{FF2B5EF4-FFF2-40B4-BE49-F238E27FC236}">
                  <a16:creationId xmlns:a16="http://schemas.microsoft.com/office/drawing/2014/main" id="{7EF97563-2A01-4811-B7D6-EF4092CD5C8E}"/>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268" name="직사각형 267">
              <a:extLst>
                <a:ext uri="{FF2B5EF4-FFF2-40B4-BE49-F238E27FC236}">
                  <a16:creationId xmlns:a16="http://schemas.microsoft.com/office/drawing/2014/main" id="{13294877-FDBA-46BB-B203-940E0B2E099F}"/>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269" name="직사각형 268">
              <a:extLst>
                <a:ext uri="{FF2B5EF4-FFF2-40B4-BE49-F238E27FC236}">
                  <a16:creationId xmlns:a16="http://schemas.microsoft.com/office/drawing/2014/main" id="{E6F7F136-D0A6-4595-A247-DD3AA923B5AB}"/>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270" name="직사각형 269">
              <a:extLst>
                <a:ext uri="{FF2B5EF4-FFF2-40B4-BE49-F238E27FC236}">
                  <a16:creationId xmlns:a16="http://schemas.microsoft.com/office/drawing/2014/main" id="{00217EB4-5211-47E1-A800-585F2960098A}"/>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271" name="직사각형 270">
              <a:extLst>
                <a:ext uri="{FF2B5EF4-FFF2-40B4-BE49-F238E27FC236}">
                  <a16:creationId xmlns:a16="http://schemas.microsoft.com/office/drawing/2014/main" id="{D94E7A71-69FC-4EA9-BBDC-11EE585513DA}"/>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72" name="직사각형 271">
              <a:extLst>
                <a:ext uri="{FF2B5EF4-FFF2-40B4-BE49-F238E27FC236}">
                  <a16:creationId xmlns:a16="http://schemas.microsoft.com/office/drawing/2014/main" id="{CFC32F36-92DC-472B-A6A1-91D2FBE59450}"/>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73" name="직사각형 272">
              <a:extLst>
                <a:ext uri="{FF2B5EF4-FFF2-40B4-BE49-F238E27FC236}">
                  <a16:creationId xmlns:a16="http://schemas.microsoft.com/office/drawing/2014/main" id="{FF653432-93F3-4C10-9537-72E0BE4DBB70}"/>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74" name="직사각형 273">
              <a:extLst>
                <a:ext uri="{FF2B5EF4-FFF2-40B4-BE49-F238E27FC236}">
                  <a16:creationId xmlns:a16="http://schemas.microsoft.com/office/drawing/2014/main" id="{995CB816-6890-4BBA-BF56-B2FBA2DF0E6D}"/>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75" name="직사각형 274">
              <a:extLst>
                <a:ext uri="{FF2B5EF4-FFF2-40B4-BE49-F238E27FC236}">
                  <a16:creationId xmlns:a16="http://schemas.microsoft.com/office/drawing/2014/main" id="{2F68B95F-CE4F-4EFC-B870-E44F6F5E1C6E}"/>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76" name="직사각형 275">
              <a:extLst>
                <a:ext uri="{FF2B5EF4-FFF2-40B4-BE49-F238E27FC236}">
                  <a16:creationId xmlns:a16="http://schemas.microsoft.com/office/drawing/2014/main" id="{5A303117-66B4-4D3D-A033-60B110ADCE66}"/>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77" name="직사각형 276">
              <a:extLst>
                <a:ext uri="{FF2B5EF4-FFF2-40B4-BE49-F238E27FC236}">
                  <a16:creationId xmlns:a16="http://schemas.microsoft.com/office/drawing/2014/main" id="{32A9E667-50E2-480E-ACF6-5444D26E7065}"/>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grpSp>
      <p:sp>
        <p:nvSpPr>
          <p:cNvPr id="278" name="직사각형 277">
            <a:extLst>
              <a:ext uri="{FF2B5EF4-FFF2-40B4-BE49-F238E27FC236}">
                <a16:creationId xmlns:a16="http://schemas.microsoft.com/office/drawing/2014/main" id="{6E9AAD99-B471-4AB7-9C7F-A7A5C1E2743A}"/>
              </a:ext>
            </a:extLst>
          </p:cNvPr>
          <p:cNvSpPr/>
          <p:nvPr/>
        </p:nvSpPr>
        <p:spPr>
          <a:xfrm>
            <a:off x="7031048" y="2299051"/>
            <a:ext cx="490475" cy="490475"/>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grpSp>
        <p:nvGrpSpPr>
          <p:cNvPr id="279" name="그룹 278">
            <a:extLst>
              <a:ext uri="{FF2B5EF4-FFF2-40B4-BE49-F238E27FC236}">
                <a16:creationId xmlns:a16="http://schemas.microsoft.com/office/drawing/2014/main" id="{8E651894-A058-4AE7-8277-307C82DEFB8E}"/>
              </a:ext>
            </a:extLst>
          </p:cNvPr>
          <p:cNvGrpSpPr/>
          <p:nvPr/>
        </p:nvGrpSpPr>
        <p:grpSpPr>
          <a:xfrm>
            <a:off x="8161980" y="1808578"/>
            <a:ext cx="980949" cy="980948"/>
            <a:chOff x="405340" y="3647889"/>
            <a:chExt cx="980949" cy="980948"/>
          </a:xfrm>
        </p:grpSpPr>
        <p:sp>
          <p:nvSpPr>
            <p:cNvPr id="280" name="직사각형 279">
              <a:extLst>
                <a:ext uri="{FF2B5EF4-FFF2-40B4-BE49-F238E27FC236}">
                  <a16:creationId xmlns:a16="http://schemas.microsoft.com/office/drawing/2014/main" id="{B88CED3F-9189-4524-AC9B-81EC8A0E64DB}"/>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281" name="직사각형 280">
              <a:extLst>
                <a:ext uri="{FF2B5EF4-FFF2-40B4-BE49-F238E27FC236}">
                  <a16:creationId xmlns:a16="http://schemas.microsoft.com/office/drawing/2014/main" id="{0580FA1C-E501-4D87-B3FC-276D05266CE7}"/>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282" name="직사각형 281">
              <a:extLst>
                <a:ext uri="{FF2B5EF4-FFF2-40B4-BE49-F238E27FC236}">
                  <a16:creationId xmlns:a16="http://schemas.microsoft.com/office/drawing/2014/main" id="{1DD78B07-3669-4668-9A24-A1D5859EDC12}"/>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283" name="직사각형 282">
              <a:extLst>
                <a:ext uri="{FF2B5EF4-FFF2-40B4-BE49-F238E27FC236}">
                  <a16:creationId xmlns:a16="http://schemas.microsoft.com/office/drawing/2014/main" id="{E300AF75-52F1-498B-89BE-4D3C3D4A2E4B}"/>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284" name="직사각형 283">
              <a:extLst>
                <a:ext uri="{FF2B5EF4-FFF2-40B4-BE49-F238E27FC236}">
                  <a16:creationId xmlns:a16="http://schemas.microsoft.com/office/drawing/2014/main" id="{11D6E13A-6B2F-4A39-AD5D-8E7A78BAF546}"/>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285" name="직사각형 284">
              <a:extLst>
                <a:ext uri="{FF2B5EF4-FFF2-40B4-BE49-F238E27FC236}">
                  <a16:creationId xmlns:a16="http://schemas.microsoft.com/office/drawing/2014/main" id="{BC1FA150-CDCF-412C-8C3F-82B0B2DE64B2}"/>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286" name="직사각형 285">
              <a:extLst>
                <a:ext uri="{FF2B5EF4-FFF2-40B4-BE49-F238E27FC236}">
                  <a16:creationId xmlns:a16="http://schemas.microsoft.com/office/drawing/2014/main" id="{105E905E-6078-4371-94E7-6A3DBC0528DF}"/>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287" name="직사각형 286">
              <a:extLst>
                <a:ext uri="{FF2B5EF4-FFF2-40B4-BE49-F238E27FC236}">
                  <a16:creationId xmlns:a16="http://schemas.microsoft.com/office/drawing/2014/main" id="{261972A5-B17B-458B-B92E-E5E3B7522521}"/>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288" name="직사각형 287">
              <a:extLst>
                <a:ext uri="{FF2B5EF4-FFF2-40B4-BE49-F238E27FC236}">
                  <a16:creationId xmlns:a16="http://schemas.microsoft.com/office/drawing/2014/main" id="{4CD3ABE2-69E7-4A0C-9BA9-A0CD4C578BCF}"/>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289" name="직사각형 288">
              <a:extLst>
                <a:ext uri="{FF2B5EF4-FFF2-40B4-BE49-F238E27FC236}">
                  <a16:creationId xmlns:a16="http://schemas.microsoft.com/office/drawing/2014/main" id="{EF05B1E9-08AA-4B0C-A5E5-D6AEE728AEEC}"/>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90" name="직사각형 289">
              <a:extLst>
                <a:ext uri="{FF2B5EF4-FFF2-40B4-BE49-F238E27FC236}">
                  <a16:creationId xmlns:a16="http://schemas.microsoft.com/office/drawing/2014/main" id="{945F45A3-77B0-4424-8816-0CC21ED61910}"/>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91" name="직사각형 290">
              <a:extLst>
                <a:ext uri="{FF2B5EF4-FFF2-40B4-BE49-F238E27FC236}">
                  <a16:creationId xmlns:a16="http://schemas.microsoft.com/office/drawing/2014/main" id="{B9CFBA8D-0D6D-4B50-B268-2C8CCAAC2F03}"/>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92" name="직사각형 291">
              <a:extLst>
                <a:ext uri="{FF2B5EF4-FFF2-40B4-BE49-F238E27FC236}">
                  <a16:creationId xmlns:a16="http://schemas.microsoft.com/office/drawing/2014/main" id="{8F9A1190-9B0D-4976-8F1D-84AC8E0EB10A}"/>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93" name="직사각형 292">
              <a:extLst>
                <a:ext uri="{FF2B5EF4-FFF2-40B4-BE49-F238E27FC236}">
                  <a16:creationId xmlns:a16="http://schemas.microsoft.com/office/drawing/2014/main" id="{192FCE5D-AFC4-436A-ABDD-E374406110C1}"/>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94" name="직사각형 293">
              <a:extLst>
                <a:ext uri="{FF2B5EF4-FFF2-40B4-BE49-F238E27FC236}">
                  <a16:creationId xmlns:a16="http://schemas.microsoft.com/office/drawing/2014/main" id="{8331512F-3F40-46C4-AFF1-2F631780B176}"/>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95" name="직사각형 294">
              <a:extLst>
                <a:ext uri="{FF2B5EF4-FFF2-40B4-BE49-F238E27FC236}">
                  <a16:creationId xmlns:a16="http://schemas.microsoft.com/office/drawing/2014/main" id="{242C0082-6562-4838-B3B5-ABF78CAC6AD8}"/>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grpSp>
      <p:sp>
        <p:nvSpPr>
          <p:cNvPr id="296" name="직사각형 295">
            <a:extLst>
              <a:ext uri="{FF2B5EF4-FFF2-40B4-BE49-F238E27FC236}">
                <a16:creationId xmlns:a16="http://schemas.microsoft.com/office/drawing/2014/main" id="{E4684137-A759-4D23-8D7B-A91B85EC828C}"/>
              </a:ext>
            </a:extLst>
          </p:cNvPr>
          <p:cNvSpPr/>
          <p:nvPr/>
        </p:nvSpPr>
        <p:spPr>
          <a:xfrm>
            <a:off x="8413209" y="2299049"/>
            <a:ext cx="490475" cy="490475"/>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grpSp>
        <p:nvGrpSpPr>
          <p:cNvPr id="297" name="그룹 296">
            <a:extLst>
              <a:ext uri="{FF2B5EF4-FFF2-40B4-BE49-F238E27FC236}">
                <a16:creationId xmlns:a16="http://schemas.microsoft.com/office/drawing/2014/main" id="{DE6E0BCE-F65A-4CB2-AF1D-536419B6576B}"/>
              </a:ext>
            </a:extLst>
          </p:cNvPr>
          <p:cNvGrpSpPr/>
          <p:nvPr/>
        </p:nvGrpSpPr>
        <p:grpSpPr>
          <a:xfrm>
            <a:off x="9297098" y="1808578"/>
            <a:ext cx="980949" cy="980948"/>
            <a:chOff x="405340" y="3647889"/>
            <a:chExt cx="980949" cy="980948"/>
          </a:xfrm>
        </p:grpSpPr>
        <p:sp>
          <p:nvSpPr>
            <p:cNvPr id="298" name="직사각형 297">
              <a:extLst>
                <a:ext uri="{FF2B5EF4-FFF2-40B4-BE49-F238E27FC236}">
                  <a16:creationId xmlns:a16="http://schemas.microsoft.com/office/drawing/2014/main" id="{F6768421-FB29-41BB-AC48-E5DA1E437371}"/>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299" name="직사각형 298">
              <a:extLst>
                <a:ext uri="{FF2B5EF4-FFF2-40B4-BE49-F238E27FC236}">
                  <a16:creationId xmlns:a16="http://schemas.microsoft.com/office/drawing/2014/main" id="{B2FCBC14-72EB-4828-B2E0-059E8E24ADF3}"/>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300" name="직사각형 299">
              <a:extLst>
                <a:ext uri="{FF2B5EF4-FFF2-40B4-BE49-F238E27FC236}">
                  <a16:creationId xmlns:a16="http://schemas.microsoft.com/office/drawing/2014/main" id="{C8372C33-FD04-4271-99E8-EA5F63254E8C}"/>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301" name="직사각형 300">
              <a:extLst>
                <a:ext uri="{FF2B5EF4-FFF2-40B4-BE49-F238E27FC236}">
                  <a16:creationId xmlns:a16="http://schemas.microsoft.com/office/drawing/2014/main" id="{6EDD4DCC-0F7A-44FE-88EE-47470EF354C7}"/>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302" name="직사각형 301">
              <a:extLst>
                <a:ext uri="{FF2B5EF4-FFF2-40B4-BE49-F238E27FC236}">
                  <a16:creationId xmlns:a16="http://schemas.microsoft.com/office/drawing/2014/main" id="{1076012E-9E8F-46C3-9643-BADE1DF0705C}"/>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303" name="직사각형 302">
              <a:extLst>
                <a:ext uri="{FF2B5EF4-FFF2-40B4-BE49-F238E27FC236}">
                  <a16:creationId xmlns:a16="http://schemas.microsoft.com/office/drawing/2014/main" id="{5B1793DD-AE26-4735-BE57-3C45709F6B13}"/>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304" name="직사각형 303">
              <a:extLst>
                <a:ext uri="{FF2B5EF4-FFF2-40B4-BE49-F238E27FC236}">
                  <a16:creationId xmlns:a16="http://schemas.microsoft.com/office/drawing/2014/main" id="{12112357-7E4B-4420-BD11-C892E790A7D3}"/>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305" name="직사각형 304">
              <a:extLst>
                <a:ext uri="{FF2B5EF4-FFF2-40B4-BE49-F238E27FC236}">
                  <a16:creationId xmlns:a16="http://schemas.microsoft.com/office/drawing/2014/main" id="{2808F846-CBCB-446E-AFA2-8D386F76EB60}"/>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306" name="직사각형 305">
              <a:extLst>
                <a:ext uri="{FF2B5EF4-FFF2-40B4-BE49-F238E27FC236}">
                  <a16:creationId xmlns:a16="http://schemas.microsoft.com/office/drawing/2014/main" id="{63026840-66F8-41B3-B0F9-9A313B0CB467}"/>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307" name="직사각형 306">
              <a:extLst>
                <a:ext uri="{FF2B5EF4-FFF2-40B4-BE49-F238E27FC236}">
                  <a16:creationId xmlns:a16="http://schemas.microsoft.com/office/drawing/2014/main" id="{BD2C0704-209E-4BB5-8B20-E07B6EA886F7}"/>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308" name="직사각형 307">
              <a:extLst>
                <a:ext uri="{FF2B5EF4-FFF2-40B4-BE49-F238E27FC236}">
                  <a16:creationId xmlns:a16="http://schemas.microsoft.com/office/drawing/2014/main" id="{D264476A-581A-4950-BFF8-D452F7AA0E44}"/>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309" name="직사각형 308">
              <a:extLst>
                <a:ext uri="{FF2B5EF4-FFF2-40B4-BE49-F238E27FC236}">
                  <a16:creationId xmlns:a16="http://schemas.microsoft.com/office/drawing/2014/main" id="{32478E96-FFA5-4DDD-848C-55669AFE2EAD}"/>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310" name="직사각형 309">
              <a:extLst>
                <a:ext uri="{FF2B5EF4-FFF2-40B4-BE49-F238E27FC236}">
                  <a16:creationId xmlns:a16="http://schemas.microsoft.com/office/drawing/2014/main" id="{DA0BA963-67F2-4A69-8A31-ABFAAAF70B58}"/>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311" name="직사각형 310">
              <a:extLst>
                <a:ext uri="{FF2B5EF4-FFF2-40B4-BE49-F238E27FC236}">
                  <a16:creationId xmlns:a16="http://schemas.microsoft.com/office/drawing/2014/main" id="{3081340E-6AE5-4924-A9FE-A50599401804}"/>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312" name="직사각형 311">
              <a:extLst>
                <a:ext uri="{FF2B5EF4-FFF2-40B4-BE49-F238E27FC236}">
                  <a16:creationId xmlns:a16="http://schemas.microsoft.com/office/drawing/2014/main" id="{8A3433D7-8F0C-4434-B3AC-2BFA056CD463}"/>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313" name="직사각형 312">
              <a:extLst>
                <a:ext uri="{FF2B5EF4-FFF2-40B4-BE49-F238E27FC236}">
                  <a16:creationId xmlns:a16="http://schemas.microsoft.com/office/drawing/2014/main" id="{2FDF97F6-EB07-4570-AF73-7D3F22EBBEBA}"/>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grpSp>
      <p:sp>
        <p:nvSpPr>
          <p:cNvPr id="314" name="직사각형 313">
            <a:extLst>
              <a:ext uri="{FF2B5EF4-FFF2-40B4-BE49-F238E27FC236}">
                <a16:creationId xmlns:a16="http://schemas.microsoft.com/office/drawing/2014/main" id="{FFC0840E-5FD7-4F12-B638-157EA14E739A}"/>
              </a:ext>
            </a:extLst>
          </p:cNvPr>
          <p:cNvSpPr/>
          <p:nvPr/>
        </p:nvSpPr>
        <p:spPr>
          <a:xfrm>
            <a:off x="9786221" y="2291078"/>
            <a:ext cx="490475" cy="490475"/>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69" name="TextBox 168">
            <a:extLst>
              <a:ext uri="{FF2B5EF4-FFF2-40B4-BE49-F238E27FC236}">
                <a16:creationId xmlns:a16="http://schemas.microsoft.com/office/drawing/2014/main" id="{EE1DDC7F-AA9C-44A3-B42E-8B1E72CA0BEE}"/>
              </a:ext>
            </a:extLst>
          </p:cNvPr>
          <p:cNvSpPr txBox="1"/>
          <p:nvPr/>
        </p:nvSpPr>
        <p:spPr>
          <a:xfrm>
            <a:off x="5445893" y="4480931"/>
            <a:ext cx="2117887" cy="369332"/>
          </a:xfrm>
          <a:prstGeom prst="rect">
            <a:avLst/>
          </a:prstGeom>
          <a:noFill/>
        </p:spPr>
        <p:txBody>
          <a:bodyPr wrap="none" rtlCol="0">
            <a:spAutoFit/>
          </a:bodyPr>
          <a:lstStyle/>
          <a:p>
            <a:pPr lvl="0">
              <a:defRPr/>
            </a:pPr>
            <a:r>
              <a:rPr lang="ko-KR" altLang="en-US" sz="1800">
                <a:solidFill>
                  <a:srgbClr val="000000"/>
                </a:solidFill>
                <a:latin typeface="고도 M" panose="02000503000000020004" pitchFamily="2" charset="-127"/>
                <a:ea typeface="고도 M" panose="02000503000000020004" pitchFamily="2" charset="-127"/>
              </a:rPr>
              <a:t>회전수 </a:t>
            </a:r>
            <a:r>
              <a:rPr lang="en-US" altLang="ko-KR" sz="1800">
                <a:solidFill>
                  <a:srgbClr val="000000"/>
                </a:solidFill>
                <a:latin typeface="고도 M" panose="02000503000000020004" pitchFamily="2" charset="-127"/>
                <a:ea typeface="고도 M" panose="02000503000000020004" pitchFamily="2" charset="-127"/>
              </a:rPr>
              <a:t>= (N-F)/S+1</a:t>
            </a:r>
            <a:endParaRPr lang="ko-KR" altLang="en-US" sz="1800">
              <a:solidFill>
                <a:srgbClr val="000000"/>
              </a:solidFill>
              <a:latin typeface="고도 M" panose="02000503000000020004" pitchFamily="2" charset="-127"/>
              <a:ea typeface="고도 M" panose="02000503000000020004" pitchFamily="2" charset="-127"/>
            </a:endParaRPr>
          </a:p>
        </p:txBody>
      </p:sp>
      <p:sp>
        <p:nvSpPr>
          <p:cNvPr id="171" name="직사각형 170">
            <a:extLst>
              <a:ext uri="{FF2B5EF4-FFF2-40B4-BE49-F238E27FC236}">
                <a16:creationId xmlns:a16="http://schemas.microsoft.com/office/drawing/2014/main" id="{B183D7ED-36FB-45AB-9A2E-FB52CD247E9D}"/>
              </a:ext>
            </a:extLst>
          </p:cNvPr>
          <p:cNvSpPr/>
          <p:nvPr/>
        </p:nvSpPr>
        <p:spPr>
          <a:xfrm>
            <a:off x="3377140" y="5041402"/>
            <a:ext cx="245237" cy="245237"/>
          </a:xfrm>
          <a:prstGeom prst="rect">
            <a:avLst/>
          </a:prstGeom>
          <a:solidFill>
            <a:srgbClr val="CC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6A1F0536-F734-4536-8BCF-5FF206C4A3FC}"/>
              </a:ext>
            </a:extLst>
          </p:cNvPr>
          <p:cNvSpPr/>
          <p:nvPr/>
        </p:nvSpPr>
        <p:spPr>
          <a:xfrm>
            <a:off x="3622377" y="5041402"/>
            <a:ext cx="245237" cy="245237"/>
          </a:xfrm>
          <a:prstGeom prst="rect">
            <a:avLst/>
          </a:prstGeom>
          <a:solidFill>
            <a:srgbClr val="CC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A7F5F1BC-05E3-4809-8079-B6779176CC44}"/>
              </a:ext>
            </a:extLst>
          </p:cNvPr>
          <p:cNvSpPr/>
          <p:nvPr/>
        </p:nvSpPr>
        <p:spPr>
          <a:xfrm>
            <a:off x="3867615" y="5041402"/>
            <a:ext cx="245237" cy="245237"/>
          </a:xfrm>
          <a:prstGeom prst="rect">
            <a:avLst/>
          </a:prstGeom>
          <a:solidFill>
            <a:srgbClr val="CC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22DF7061-89ED-418A-BBA6-10799AB42808}"/>
              </a:ext>
            </a:extLst>
          </p:cNvPr>
          <p:cNvSpPr/>
          <p:nvPr/>
        </p:nvSpPr>
        <p:spPr>
          <a:xfrm>
            <a:off x="3377140" y="5286639"/>
            <a:ext cx="245237" cy="245237"/>
          </a:xfrm>
          <a:prstGeom prst="rect">
            <a:avLst/>
          </a:prstGeom>
          <a:solidFill>
            <a:srgbClr val="CC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14BBCED3-644E-4839-BB7B-A8D98EF245DE}"/>
              </a:ext>
            </a:extLst>
          </p:cNvPr>
          <p:cNvSpPr/>
          <p:nvPr/>
        </p:nvSpPr>
        <p:spPr>
          <a:xfrm>
            <a:off x="3622377" y="5286639"/>
            <a:ext cx="245237" cy="245237"/>
          </a:xfrm>
          <a:prstGeom prst="rect">
            <a:avLst/>
          </a:prstGeom>
          <a:solidFill>
            <a:srgbClr val="CC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315" name="직사각형 314">
            <a:extLst>
              <a:ext uri="{FF2B5EF4-FFF2-40B4-BE49-F238E27FC236}">
                <a16:creationId xmlns:a16="http://schemas.microsoft.com/office/drawing/2014/main" id="{E2088EAD-FA28-424E-BA75-F721FBD29A36}"/>
              </a:ext>
            </a:extLst>
          </p:cNvPr>
          <p:cNvSpPr/>
          <p:nvPr/>
        </p:nvSpPr>
        <p:spPr>
          <a:xfrm>
            <a:off x="3867615" y="5286639"/>
            <a:ext cx="245237" cy="245237"/>
          </a:xfrm>
          <a:prstGeom prst="rect">
            <a:avLst/>
          </a:prstGeom>
          <a:solidFill>
            <a:srgbClr val="CC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316" name="직사각형 315">
            <a:extLst>
              <a:ext uri="{FF2B5EF4-FFF2-40B4-BE49-F238E27FC236}">
                <a16:creationId xmlns:a16="http://schemas.microsoft.com/office/drawing/2014/main" id="{C3298268-B862-4020-AC23-09248BE7BF8E}"/>
              </a:ext>
            </a:extLst>
          </p:cNvPr>
          <p:cNvSpPr/>
          <p:nvPr/>
        </p:nvSpPr>
        <p:spPr>
          <a:xfrm>
            <a:off x="3377140" y="5531877"/>
            <a:ext cx="245237" cy="245237"/>
          </a:xfrm>
          <a:prstGeom prst="rect">
            <a:avLst/>
          </a:prstGeom>
          <a:solidFill>
            <a:srgbClr val="CC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317" name="직사각형 316">
            <a:extLst>
              <a:ext uri="{FF2B5EF4-FFF2-40B4-BE49-F238E27FC236}">
                <a16:creationId xmlns:a16="http://schemas.microsoft.com/office/drawing/2014/main" id="{C6D40347-566F-4F26-818E-4475764D4B09}"/>
              </a:ext>
            </a:extLst>
          </p:cNvPr>
          <p:cNvSpPr/>
          <p:nvPr/>
        </p:nvSpPr>
        <p:spPr>
          <a:xfrm>
            <a:off x="3622377" y="5531877"/>
            <a:ext cx="245237" cy="245237"/>
          </a:xfrm>
          <a:prstGeom prst="rect">
            <a:avLst/>
          </a:prstGeom>
          <a:solidFill>
            <a:srgbClr val="CC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318" name="직사각형 317">
            <a:extLst>
              <a:ext uri="{FF2B5EF4-FFF2-40B4-BE49-F238E27FC236}">
                <a16:creationId xmlns:a16="http://schemas.microsoft.com/office/drawing/2014/main" id="{AAED5236-C000-4EB6-80BE-841E85FA90E8}"/>
              </a:ext>
            </a:extLst>
          </p:cNvPr>
          <p:cNvSpPr/>
          <p:nvPr/>
        </p:nvSpPr>
        <p:spPr>
          <a:xfrm>
            <a:off x="3867615" y="5531877"/>
            <a:ext cx="245237" cy="245237"/>
          </a:xfrm>
          <a:prstGeom prst="rect">
            <a:avLst/>
          </a:prstGeom>
          <a:solidFill>
            <a:srgbClr val="CC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319" name="직사각형 318">
            <a:extLst>
              <a:ext uri="{FF2B5EF4-FFF2-40B4-BE49-F238E27FC236}">
                <a16:creationId xmlns:a16="http://schemas.microsoft.com/office/drawing/2014/main" id="{C27A4A53-C59A-49C1-8652-E1FF556C7170}"/>
              </a:ext>
            </a:extLst>
          </p:cNvPr>
          <p:cNvSpPr/>
          <p:nvPr/>
        </p:nvSpPr>
        <p:spPr>
          <a:xfrm>
            <a:off x="4112852" y="5041402"/>
            <a:ext cx="245237" cy="245237"/>
          </a:xfrm>
          <a:prstGeom prst="rect">
            <a:avLst/>
          </a:prstGeom>
          <a:solidFill>
            <a:srgbClr val="CC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320" name="직사각형 319">
            <a:extLst>
              <a:ext uri="{FF2B5EF4-FFF2-40B4-BE49-F238E27FC236}">
                <a16:creationId xmlns:a16="http://schemas.microsoft.com/office/drawing/2014/main" id="{62819A9E-8327-4409-8ED8-FE76FD0AF547}"/>
              </a:ext>
            </a:extLst>
          </p:cNvPr>
          <p:cNvSpPr/>
          <p:nvPr/>
        </p:nvSpPr>
        <p:spPr>
          <a:xfrm>
            <a:off x="4112852" y="5286639"/>
            <a:ext cx="245237" cy="245237"/>
          </a:xfrm>
          <a:prstGeom prst="rect">
            <a:avLst/>
          </a:prstGeom>
          <a:solidFill>
            <a:srgbClr val="CC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321" name="직사각형 320">
            <a:extLst>
              <a:ext uri="{FF2B5EF4-FFF2-40B4-BE49-F238E27FC236}">
                <a16:creationId xmlns:a16="http://schemas.microsoft.com/office/drawing/2014/main" id="{ED46CA8D-39D5-4384-9C0A-B07A8EDD201D}"/>
              </a:ext>
            </a:extLst>
          </p:cNvPr>
          <p:cNvSpPr/>
          <p:nvPr/>
        </p:nvSpPr>
        <p:spPr>
          <a:xfrm>
            <a:off x="4112852" y="5531877"/>
            <a:ext cx="245237" cy="245237"/>
          </a:xfrm>
          <a:prstGeom prst="rect">
            <a:avLst/>
          </a:prstGeom>
          <a:solidFill>
            <a:srgbClr val="CC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322" name="직사각형 321">
            <a:extLst>
              <a:ext uri="{FF2B5EF4-FFF2-40B4-BE49-F238E27FC236}">
                <a16:creationId xmlns:a16="http://schemas.microsoft.com/office/drawing/2014/main" id="{05C6DD8B-5E08-4A7F-A8EF-0B09E2D0D6C4}"/>
              </a:ext>
            </a:extLst>
          </p:cNvPr>
          <p:cNvSpPr/>
          <p:nvPr/>
        </p:nvSpPr>
        <p:spPr>
          <a:xfrm>
            <a:off x="3377140" y="5777113"/>
            <a:ext cx="245237" cy="245237"/>
          </a:xfrm>
          <a:prstGeom prst="rect">
            <a:avLst/>
          </a:prstGeom>
          <a:solidFill>
            <a:srgbClr val="CC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323" name="직사각형 322">
            <a:extLst>
              <a:ext uri="{FF2B5EF4-FFF2-40B4-BE49-F238E27FC236}">
                <a16:creationId xmlns:a16="http://schemas.microsoft.com/office/drawing/2014/main" id="{D7A2CD19-E236-4755-BAF5-E751A39C4002}"/>
              </a:ext>
            </a:extLst>
          </p:cNvPr>
          <p:cNvSpPr/>
          <p:nvPr/>
        </p:nvSpPr>
        <p:spPr>
          <a:xfrm>
            <a:off x="3622377" y="5777113"/>
            <a:ext cx="245237" cy="245237"/>
          </a:xfrm>
          <a:prstGeom prst="rect">
            <a:avLst/>
          </a:prstGeom>
          <a:solidFill>
            <a:srgbClr val="CC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324" name="직사각형 323">
            <a:extLst>
              <a:ext uri="{FF2B5EF4-FFF2-40B4-BE49-F238E27FC236}">
                <a16:creationId xmlns:a16="http://schemas.microsoft.com/office/drawing/2014/main" id="{E3579C15-B604-4B34-9B4B-393F9DC135C0}"/>
              </a:ext>
            </a:extLst>
          </p:cNvPr>
          <p:cNvSpPr/>
          <p:nvPr/>
        </p:nvSpPr>
        <p:spPr>
          <a:xfrm>
            <a:off x="3867615" y="5777113"/>
            <a:ext cx="245237" cy="245237"/>
          </a:xfrm>
          <a:prstGeom prst="rect">
            <a:avLst/>
          </a:prstGeom>
          <a:solidFill>
            <a:srgbClr val="CC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325" name="직사각형 324">
            <a:extLst>
              <a:ext uri="{FF2B5EF4-FFF2-40B4-BE49-F238E27FC236}">
                <a16:creationId xmlns:a16="http://schemas.microsoft.com/office/drawing/2014/main" id="{3537CE51-48C0-48A1-8B3C-E12386690B24}"/>
              </a:ext>
            </a:extLst>
          </p:cNvPr>
          <p:cNvSpPr/>
          <p:nvPr/>
        </p:nvSpPr>
        <p:spPr>
          <a:xfrm>
            <a:off x="4112852" y="5777113"/>
            <a:ext cx="245237" cy="245237"/>
          </a:xfrm>
          <a:prstGeom prst="rect">
            <a:avLst/>
          </a:prstGeom>
          <a:solidFill>
            <a:srgbClr val="CC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327" name="직사각형 326">
            <a:extLst>
              <a:ext uri="{FF2B5EF4-FFF2-40B4-BE49-F238E27FC236}">
                <a16:creationId xmlns:a16="http://schemas.microsoft.com/office/drawing/2014/main" id="{562FBBE3-04D5-4F35-8829-A5B884FDF524}"/>
              </a:ext>
            </a:extLst>
          </p:cNvPr>
          <p:cNvSpPr/>
          <p:nvPr/>
        </p:nvSpPr>
        <p:spPr>
          <a:xfrm>
            <a:off x="4357220" y="5041401"/>
            <a:ext cx="245237" cy="245237"/>
          </a:xfrm>
          <a:prstGeom prst="rect">
            <a:avLst/>
          </a:prstGeom>
          <a:solidFill>
            <a:srgbClr val="CC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328" name="직사각형 327">
            <a:extLst>
              <a:ext uri="{FF2B5EF4-FFF2-40B4-BE49-F238E27FC236}">
                <a16:creationId xmlns:a16="http://schemas.microsoft.com/office/drawing/2014/main" id="{52D412B6-3ED4-4AF4-A4F1-B5B07EF62203}"/>
              </a:ext>
            </a:extLst>
          </p:cNvPr>
          <p:cNvSpPr/>
          <p:nvPr/>
        </p:nvSpPr>
        <p:spPr>
          <a:xfrm>
            <a:off x="4357220" y="5286638"/>
            <a:ext cx="245237" cy="245237"/>
          </a:xfrm>
          <a:prstGeom prst="rect">
            <a:avLst/>
          </a:prstGeom>
          <a:solidFill>
            <a:srgbClr val="CC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329" name="직사각형 328">
            <a:extLst>
              <a:ext uri="{FF2B5EF4-FFF2-40B4-BE49-F238E27FC236}">
                <a16:creationId xmlns:a16="http://schemas.microsoft.com/office/drawing/2014/main" id="{45FA9A11-3EEB-4EF0-915F-A6A7468F9E5F}"/>
              </a:ext>
            </a:extLst>
          </p:cNvPr>
          <p:cNvSpPr/>
          <p:nvPr/>
        </p:nvSpPr>
        <p:spPr>
          <a:xfrm>
            <a:off x="4357220" y="5531876"/>
            <a:ext cx="245237" cy="245237"/>
          </a:xfrm>
          <a:prstGeom prst="rect">
            <a:avLst/>
          </a:prstGeom>
          <a:solidFill>
            <a:srgbClr val="CC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330" name="직사각형 329">
            <a:extLst>
              <a:ext uri="{FF2B5EF4-FFF2-40B4-BE49-F238E27FC236}">
                <a16:creationId xmlns:a16="http://schemas.microsoft.com/office/drawing/2014/main" id="{65009429-CD6B-4755-A4DF-7C3C82B875D4}"/>
              </a:ext>
            </a:extLst>
          </p:cNvPr>
          <p:cNvSpPr/>
          <p:nvPr/>
        </p:nvSpPr>
        <p:spPr>
          <a:xfrm>
            <a:off x="4357220" y="5777112"/>
            <a:ext cx="245237" cy="245237"/>
          </a:xfrm>
          <a:prstGeom prst="rect">
            <a:avLst/>
          </a:prstGeom>
          <a:solidFill>
            <a:srgbClr val="CC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331" name="직사각형 330">
            <a:extLst>
              <a:ext uri="{FF2B5EF4-FFF2-40B4-BE49-F238E27FC236}">
                <a16:creationId xmlns:a16="http://schemas.microsoft.com/office/drawing/2014/main" id="{C64184AF-4C68-40A8-8E92-1B651BCEFE2C}"/>
              </a:ext>
            </a:extLst>
          </p:cNvPr>
          <p:cNvSpPr/>
          <p:nvPr/>
        </p:nvSpPr>
        <p:spPr>
          <a:xfrm>
            <a:off x="3377140" y="6022350"/>
            <a:ext cx="245237" cy="245237"/>
          </a:xfrm>
          <a:prstGeom prst="rect">
            <a:avLst/>
          </a:prstGeom>
          <a:solidFill>
            <a:srgbClr val="CC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332" name="직사각형 331">
            <a:extLst>
              <a:ext uri="{FF2B5EF4-FFF2-40B4-BE49-F238E27FC236}">
                <a16:creationId xmlns:a16="http://schemas.microsoft.com/office/drawing/2014/main" id="{7A43EFAB-2326-4530-8A24-2E1ACA8CDB21}"/>
              </a:ext>
            </a:extLst>
          </p:cNvPr>
          <p:cNvSpPr/>
          <p:nvPr/>
        </p:nvSpPr>
        <p:spPr>
          <a:xfrm>
            <a:off x="3622377" y="6022350"/>
            <a:ext cx="245237" cy="245237"/>
          </a:xfrm>
          <a:prstGeom prst="rect">
            <a:avLst/>
          </a:prstGeom>
          <a:solidFill>
            <a:srgbClr val="CC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333" name="직사각형 332">
            <a:extLst>
              <a:ext uri="{FF2B5EF4-FFF2-40B4-BE49-F238E27FC236}">
                <a16:creationId xmlns:a16="http://schemas.microsoft.com/office/drawing/2014/main" id="{FB843CCC-532A-4EC2-B61C-BE5522EC6379}"/>
              </a:ext>
            </a:extLst>
          </p:cNvPr>
          <p:cNvSpPr/>
          <p:nvPr/>
        </p:nvSpPr>
        <p:spPr>
          <a:xfrm>
            <a:off x="3867615" y="6022350"/>
            <a:ext cx="245237" cy="245237"/>
          </a:xfrm>
          <a:prstGeom prst="rect">
            <a:avLst/>
          </a:prstGeom>
          <a:solidFill>
            <a:srgbClr val="CC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334" name="직사각형 333">
            <a:extLst>
              <a:ext uri="{FF2B5EF4-FFF2-40B4-BE49-F238E27FC236}">
                <a16:creationId xmlns:a16="http://schemas.microsoft.com/office/drawing/2014/main" id="{DE25AE1E-083E-463B-AED7-0E459DB071DC}"/>
              </a:ext>
            </a:extLst>
          </p:cNvPr>
          <p:cNvSpPr/>
          <p:nvPr/>
        </p:nvSpPr>
        <p:spPr>
          <a:xfrm>
            <a:off x="4112852" y="6022350"/>
            <a:ext cx="245237" cy="245237"/>
          </a:xfrm>
          <a:prstGeom prst="rect">
            <a:avLst/>
          </a:prstGeom>
          <a:solidFill>
            <a:srgbClr val="CC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335" name="직사각형 334">
            <a:extLst>
              <a:ext uri="{FF2B5EF4-FFF2-40B4-BE49-F238E27FC236}">
                <a16:creationId xmlns:a16="http://schemas.microsoft.com/office/drawing/2014/main" id="{88F52297-323E-4423-BF7B-53784E95A958}"/>
              </a:ext>
            </a:extLst>
          </p:cNvPr>
          <p:cNvSpPr/>
          <p:nvPr/>
        </p:nvSpPr>
        <p:spPr>
          <a:xfrm>
            <a:off x="4357220" y="6022349"/>
            <a:ext cx="245237" cy="245237"/>
          </a:xfrm>
          <a:prstGeom prst="rect">
            <a:avLst/>
          </a:prstGeom>
          <a:solidFill>
            <a:srgbClr val="CC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336" name="직사각형 335">
            <a:extLst>
              <a:ext uri="{FF2B5EF4-FFF2-40B4-BE49-F238E27FC236}">
                <a16:creationId xmlns:a16="http://schemas.microsoft.com/office/drawing/2014/main" id="{9A4E4706-D867-4AB8-AEE0-5932BD72889F}"/>
              </a:ext>
            </a:extLst>
          </p:cNvPr>
          <p:cNvSpPr/>
          <p:nvPr/>
        </p:nvSpPr>
        <p:spPr>
          <a:xfrm>
            <a:off x="4602457" y="5041401"/>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337" name="직사각형 336">
            <a:extLst>
              <a:ext uri="{FF2B5EF4-FFF2-40B4-BE49-F238E27FC236}">
                <a16:creationId xmlns:a16="http://schemas.microsoft.com/office/drawing/2014/main" id="{75A1035F-4E42-4F18-B224-F208C4204F98}"/>
              </a:ext>
            </a:extLst>
          </p:cNvPr>
          <p:cNvSpPr/>
          <p:nvPr/>
        </p:nvSpPr>
        <p:spPr>
          <a:xfrm>
            <a:off x="4602457" y="528663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338" name="직사각형 337">
            <a:extLst>
              <a:ext uri="{FF2B5EF4-FFF2-40B4-BE49-F238E27FC236}">
                <a16:creationId xmlns:a16="http://schemas.microsoft.com/office/drawing/2014/main" id="{D809926C-1A2E-4C72-9EF5-9B5AE01AEF1A}"/>
              </a:ext>
            </a:extLst>
          </p:cNvPr>
          <p:cNvSpPr/>
          <p:nvPr/>
        </p:nvSpPr>
        <p:spPr>
          <a:xfrm>
            <a:off x="4602457" y="553187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339" name="직사각형 338">
            <a:extLst>
              <a:ext uri="{FF2B5EF4-FFF2-40B4-BE49-F238E27FC236}">
                <a16:creationId xmlns:a16="http://schemas.microsoft.com/office/drawing/2014/main" id="{6F9E5B4A-0282-46B8-937C-713ECD79A5C1}"/>
              </a:ext>
            </a:extLst>
          </p:cNvPr>
          <p:cNvSpPr/>
          <p:nvPr/>
        </p:nvSpPr>
        <p:spPr>
          <a:xfrm>
            <a:off x="4602457" y="5777112"/>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340" name="직사각형 339">
            <a:extLst>
              <a:ext uri="{FF2B5EF4-FFF2-40B4-BE49-F238E27FC236}">
                <a16:creationId xmlns:a16="http://schemas.microsoft.com/office/drawing/2014/main" id="{52CF4726-8CC1-4DAD-AF91-3FA4F5F916E1}"/>
              </a:ext>
            </a:extLst>
          </p:cNvPr>
          <p:cNvSpPr/>
          <p:nvPr/>
        </p:nvSpPr>
        <p:spPr>
          <a:xfrm>
            <a:off x="4602457" y="602234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341" name="직사각형 340">
            <a:extLst>
              <a:ext uri="{FF2B5EF4-FFF2-40B4-BE49-F238E27FC236}">
                <a16:creationId xmlns:a16="http://schemas.microsoft.com/office/drawing/2014/main" id="{778F285D-9072-4C43-83AF-2432DB6E33DC}"/>
              </a:ext>
            </a:extLst>
          </p:cNvPr>
          <p:cNvSpPr/>
          <p:nvPr/>
        </p:nvSpPr>
        <p:spPr>
          <a:xfrm>
            <a:off x="3376271" y="626758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342" name="직사각형 341">
            <a:extLst>
              <a:ext uri="{FF2B5EF4-FFF2-40B4-BE49-F238E27FC236}">
                <a16:creationId xmlns:a16="http://schemas.microsoft.com/office/drawing/2014/main" id="{ECE8CDC9-781C-4F8D-91E7-A6446BB9C6B1}"/>
              </a:ext>
            </a:extLst>
          </p:cNvPr>
          <p:cNvSpPr/>
          <p:nvPr/>
        </p:nvSpPr>
        <p:spPr>
          <a:xfrm>
            <a:off x="3621508" y="626758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343" name="직사각형 342">
            <a:extLst>
              <a:ext uri="{FF2B5EF4-FFF2-40B4-BE49-F238E27FC236}">
                <a16:creationId xmlns:a16="http://schemas.microsoft.com/office/drawing/2014/main" id="{8FBDF5FF-8106-45A0-BEA9-62B099D28657}"/>
              </a:ext>
            </a:extLst>
          </p:cNvPr>
          <p:cNvSpPr/>
          <p:nvPr/>
        </p:nvSpPr>
        <p:spPr>
          <a:xfrm>
            <a:off x="3866746" y="626758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344" name="직사각형 343">
            <a:extLst>
              <a:ext uri="{FF2B5EF4-FFF2-40B4-BE49-F238E27FC236}">
                <a16:creationId xmlns:a16="http://schemas.microsoft.com/office/drawing/2014/main" id="{ED83AA6E-14AF-4BAA-8CF6-B6DB1ACB9033}"/>
              </a:ext>
            </a:extLst>
          </p:cNvPr>
          <p:cNvSpPr/>
          <p:nvPr/>
        </p:nvSpPr>
        <p:spPr>
          <a:xfrm>
            <a:off x="4111983" y="626758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345" name="직사각형 344">
            <a:extLst>
              <a:ext uri="{FF2B5EF4-FFF2-40B4-BE49-F238E27FC236}">
                <a16:creationId xmlns:a16="http://schemas.microsoft.com/office/drawing/2014/main" id="{74396909-54D9-4667-87F8-7712018E9327}"/>
              </a:ext>
            </a:extLst>
          </p:cNvPr>
          <p:cNvSpPr/>
          <p:nvPr/>
        </p:nvSpPr>
        <p:spPr>
          <a:xfrm>
            <a:off x="4356351" y="626758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346" name="직사각형 345">
            <a:extLst>
              <a:ext uri="{FF2B5EF4-FFF2-40B4-BE49-F238E27FC236}">
                <a16:creationId xmlns:a16="http://schemas.microsoft.com/office/drawing/2014/main" id="{40285A91-4DDA-4954-BF42-D676D35F440B}"/>
              </a:ext>
            </a:extLst>
          </p:cNvPr>
          <p:cNvSpPr/>
          <p:nvPr/>
        </p:nvSpPr>
        <p:spPr>
          <a:xfrm>
            <a:off x="4601588" y="626758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347" name="직사각형 346">
            <a:extLst>
              <a:ext uri="{FF2B5EF4-FFF2-40B4-BE49-F238E27FC236}">
                <a16:creationId xmlns:a16="http://schemas.microsoft.com/office/drawing/2014/main" id="{D1B1B8C5-D966-4263-A8ED-7C0ECD91CEC8}"/>
              </a:ext>
            </a:extLst>
          </p:cNvPr>
          <p:cNvSpPr/>
          <p:nvPr/>
        </p:nvSpPr>
        <p:spPr>
          <a:xfrm>
            <a:off x="3376271" y="479616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348" name="직사각형 347">
            <a:extLst>
              <a:ext uri="{FF2B5EF4-FFF2-40B4-BE49-F238E27FC236}">
                <a16:creationId xmlns:a16="http://schemas.microsoft.com/office/drawing/2014/main" id="{91575C0F-3D2C-4DEA-B20F-8C3D07AA8F24}"/>
              </a:ext>
            </a:extLst>
          </p:cNvPr>
          <p:cNvSpPr/>
          <p:nvPr/>
        </p:nvSpPr>
        <p:spPr>
          <a:xfrm>
            <a:off x="3621508" y="479616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349" name="직사각형 348">
            <a:extLst>
              <a:ext uri="{FF2B5EF4-FFF2-40B4-BE49-F238E27FC236}">
                <a16:creationId xmlns:a16="http://schemas.microsoft.com/office/drawing/2014/main" id="{1B2FAE30-E3A5-49F4-9988-1FC4119AAA2D}"/>
              </a:ext>
            </a:extLst>
          </p:cNvPr>
          <p:cNvSpPr/>
          <p:nvPr/>
        </p:nvSpPr>
        <p:spPr>
          <a:xfrm>
            <a:off x="3866746" y="479616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350" name="직사각형 349">
            <a:extLst>
              <a:ext uri="{FF2B5EF4-FFF2-40B4-BE49-F238E27FC236}">
                <a16:creationId xmlns:a16="http://schemas.microsoft.com/office/drawing/2014/main" id="{AA31FFAE-2C63-48CC-9438-0A38CC76C1E9}"/>
              </a:ext>
            </a:extLst>
          </p:cNvPr>
          <p:cNvSpPr/>
          <p:nvPr/>
        </p:nvSpPr>
        <p:spPr>
          <a:xfrm>
            <a:off x="4111983" y="479616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351" name="직사각형 350">
            <a:extLst>
              <a:ext uri="{FF2B5EF4-FFF2-40B4-BE49-F238E27FC236}">
                <a16:creationId xmlns:a16="http://schemas.microsoft.com/office/drawing/2014/main" id="{706AF82E-6834-4ABB-9134-A7F0B7F18B75}"/>
              </a:ext>
            </a:extLst>
          </p:cNvPr>
          <p:cNvSpPr/>
          <p:nvPr/>
        </p:nvSpPr>
        <p:spPr>
          <a:xfrm>
            <a:off x="4356351" y="4796162"/>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352" name="직사각형 351">
            <a:extLst>
              <a:ext uri="{FF2B5EF4-FFF2-40B4-BE49-F238E27FC236}">
                <a16:creationId xmlns:a16="http://schemas.microsoft.com/office/drawing/2014/main" id="{CF1663BF-9CDA-4C2D-A71A-63970301E154}"/>
              </a:ext>
            </a:extLst>
          </p:cNvPr>
          <p:cNvSpPr/>
          <p:nvPr/>
        </p:nvSpPr>
        <p:spPr>
          <a:xfrm>
            <a:off x="4601588" y="4796162"/>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353" name="직사각형 352">
            <a:extLst>
              <a:ext uri="{FF2B5EF4-FFF2-40B4-BE49-F238E27FC236}">
                <a16:creationId xmlns:a16="http://schemas.microsoft.com/office/drawing/2014/main" id="{2C4B7282-6273-4232-93AE-0119983408AD}"/>
              </a:ext>
            </a:extLst>
          </p:cNvPr>
          <p:cNvSpPr/>
          <p:nvPr/>
        </p:nvSpPr>
        <p:spPr>
          <a:xfrm>
            <a:off x="3153597" y="5041401"/>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354" name="직사각형 353">
            <a:extLst>
              <a:ext uri="{FF2B5EF4-FFF2-40B4-BE49-F238E27FC236}">
                <a16:creationId xmlns:a16="http://schemas.microsoft.com/office/drawing/2014/main" id="{6D90DBC9-BC79-42E3-8305-74F60BBFE09A}"/>
              </a:ext>
            </a:extLst>
          </p:cNvPr>
          <p:cNvSpPr/>
          <p:nvPr/>
        </p:nvSpPr>
        <p:spPr>
          <a:xfrm>
            <a:off x="3153597" y="528663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355" name="직사각형 354">
            <a:extLst>
              <a:ext uri="{FF2B5EF4-FFF2-40B4-BE49-F238E27FC236}">
                <a16:creationId xmlns:a16="http://schemas.microsoft.com/office/drawing/2014/main" id="{9B57987A-4301-490A-A6BB-C2B4ECB018C5}"/>
              </a:ext>
            </a:extLst>
          </p:cNvPr>
          <p:cNvSpPr/>
          <p:nvPr/>
        </p:nvSpPr>
        <p:spPr>
          <a:xfrm>
            <a:off x="3153597" y="553187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356" name="직사각형 355">
            <a:extLst>
              <a:ext uri="{FF2B5EF4-FFF2-40B4-BE49-F238E27FC236}">
                <a16:creationId xmlns:a16="http://schemas.microsoft.com/office/drawing/2014/main" id="{B23A5AEB-9DB2-4678-810D-0788D98E735F}"/>
              </a:ext>
            </a:extLst>
          </p:cNvPr>
          <p:cNvSpPr/>
          <p:nvPr/>
        </p:nvSpPr>
        <p:spPr>
          <a:xfrm>
            <a:off x="3153597" y="5777112"/>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357" name="직사각형 356">
            <a:extLst>
              <a:ext uri="{FF2B5EF4-FFF2-40B4-BE49-F238E27FC236}">
                <a16:creationId xmlns:a16="http://schemas.microsoft.com/office/drawing/2014/main" id="{E964BF88-A023-4C68-AF15-C45221BA5B96}"/>
              </a:ext>
            </a:extLst>
          </p:cNvPr>
          <p:cNvSpPr/>
          <p:nvPr/>
        </p:nvSpPr>
        <p:spPr>
          <a:xfrm>
            <a:off x="3153597" y="602234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358" name="직사각형 357">
            <a:extLst>
              <a:ext uri="{FF2B5EF4-FFF2-40B4-BE49-F238E27FC236}">
                <a16:creationId xmlns:a16="http://schemas.microsoft.com/office/drawing/2014/main" id="{5943FAEC-850F-48A9-A342-316057C47EFB}"/>
              </a:ext>
            </a:extLst>
          </p:cNvPr>
          <p:cNvSpPr/>
          <p:nvPr/>
        </p:nvSpPr>
        <p:spPr>
          <a:xfrm>
            <a:off x="3152728" y="626758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359" name="직사각형 358">
            <a:extLst>
              <a:ext uri="{FF2B5EF4-FFF2-40B4-BE49-F238E27FC236}">
                <a16:creationId xmlns:a16="http://schemas.microsoft.com/office/drawing/2014/main" id="{743D34A5-16F1-4D76-82A3-C012DEDDDD77}"/>
              </a:ext>
            </a:extLst>
          </p:cNvPr>
          <p:cNvSpPr/>
          <p:nvPr/>
        </p:nvSpPr>
        <p:spPr>
          <a:xfrm>
            <a:off x="3152728" y="4796162"/>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326" name="직사각형 325">
            <a:extLst>
              <a:ext uri="{FF2B5EF4-FFF2-40B4-BE49-F238E27FC236}">
                <a16:creationId xmlns:a16="http://schemas.microsoft.com/office/drawing/2014/main" id="{7A271F94-FCEF-4834-966D-F9A178A8C204}"/>
              </a:ext>
            </a:extLst>
          </p:cNvPr>
          <p:cNvSpPr/>
          <p:nvPr/>
        </p:nvSpPr>
        <p:spPr>
          <a:xfrm>
            <a:off x="1851095" y="5797605"/>
            <a:ext cx="755370" cy="755370"/>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Tree>
    <p:extLst>
      <p:ext uri="{BB962C8B-B14F-4D97-AF65-F5344CB8AC3E}">
        <p14:creationId xmlns:p14="http://schemas.microsoft.com/office/powerpoint/2010/main" val="3922465365"/>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직사각형 68">
            <a:extLst>
              <a:ext uri="{FF2B5EF4-FFF2-40B4-BE49-F238E27FC236}">
                <a16:creationId xmlns:a16="http://schemas.microsoft.com/office/drawing/2014/main" id="{D37DD84C-EB36-4BC5-B475-550AFE882F90}"/>
              </a:ext>
            </a:extLst>
          </p:cNvPr>
          <p:cNvSpPr/>
          <p:nvPr/>
        </p:nvSpPr>
        <p:spPr>
          <a:xfrm>
            <a:off x="216154"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178E57F2-C23E-4A7B-97B3-1CDDE32AA696}"/>
              </a:ext>
            </a:extLst>
          </p:cNvPr>
          <p:cNvSpPr/>
          <p:nvPr/>
        </p:nvSpPr>
        <p:spPr>
          <a:xfrm>
            <a:off x="461391"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BBB137CA-80E1-4EF7-9CBC-65D2D8A6F1B2}"/>
              </a:ext>
            </a:extLst>
          </p:cNvPr>
          <p:cNvSpPr/>
          <p:nvPr/>
        </p:nvSpPr>
        <p:spPr>
          <a:xfrm>
            <a:off x="706629"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8F3FE88B-6121-4D48-9010-4BCDCF8C4332}"/>
              </a:ext>
            </a:extLst>
          </p:cNvPr>
          <p:cNvSpPr/>
          <p:nvPr/>
        </p:nvSpPr>
        <p:spPr>
          <a:xfrm>
            <a:off x="216154"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C0CA7222-C63F-4105-8B20-057D921CF804}"/>
              </a:ext>
            </a:extLst>
          </p:cNvPr>
          <p:cNvSpPr/>
          <p:nvPr/>
        </p:nvSpPr>
        <p:spPr>
          <a:xfrm>
            <a:off x="461391"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7F102948-4547-49A5-BE7E-5057CCBE7EBC}"/>
              </a:ext>
            </a:extLst>
          </p:cNvPr>
          <p:cNvSpPr/>
          <p:nvPr/>
        </p:nvSpPr>
        <p:spPr>
          <a:xfrm>
            <a:off x="706629"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BD83D861-31EB-4541-95F3-9C477B5CAFA0}"/>
              </a:ext>
            </a:extLst>
          </p:cNvPr>
          <p:cNvSpPr/>
          <p:nvPr/>
        </p:nvSpPr>
        <p:spPr>
          <a:xfrm>
            <a:off x="216154"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AC5EFFD8-120A-4962-9CD8-FAD97C83A345}"/>
              </a:ext>
            </a:extLst>
          </p:cNvPr>
          <p:cNvSpPr/>
          <p:nvPr/>
        </p:nvSpPr>
        <p:spPr>
          <a:xfrm>
            <a:off x="461391"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7FD01978-9C05-4B16-A7B3-BDCC2C363C1C}"/>
              </a:ext>
            </a:extLst>
          </p:cNvPr>
          <p:cNvSpPr/>
          <p:nvPr/>
        </p:nvSpPr>
        <p:spPr>
          <a:xfrm>
            <a:off x="706629"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529C0BFB-30D0-4D64-9E6A-6B22E0068E85}"/>
              </a:ext>
            </a:extLst>
          </p:cNvPr>
          <p:cNvSpPr/>
          <p:nvPr/>
        </p:nvSpPr>
        <p:spPr>
          <a:xfrm>
            <a:off x="951866"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EF88AA53-34B8-4635-9F8E-2B82C32CDDEA}"/>
              </a:ext>
            </a:extLst>
          </p:cNvPr>
          <p:cNvSpPr/>
          <p:nvPr/>
        </p:nvSpPr>
        <p:spPr>
          <a:xfrm>
            <a:off x="951866"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76B95FE4-F0D0-4757-BDF1-1028D2DC8079}"/>
              </a:ext>
            </a:extLst>
          </p:cNvPr>
          <p:cNvSpPr/>
          <p:nvPr/>
        </p:nvSpPr>
        <p:spPr>
          <a:xfrm>
            <a:off x="951866"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D193DE70-E0F1-457A-8223-2D0349ADCE30}"/>
              </a:ext>
            </a:extLst>
          </p:cNvPr>
          <p:cNvSpPr/>
          <p:nvPr/>
        </p:nvSpPr>
        <p:spPr>
          <a:xfrm>
            <a:off x="216154"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72E7FCCA-17D8-4AE4-875B-5180E3FF0B12}"/>
              </a:ext>
            </a:extLst>
          </p:cNvPr>
          <p:cNvSpPr/>
          <p:nvPr/>
        </p:nvSpPr>
        <p:spPr>
          <a:xfrm>
            <a:off x="461391"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8EFDD7CA-9AE6-4521-9A52-05B1395C7BCB}"/>
              </a:ext>
            </a:extLst>
          </p:cNvPr>
          <p:cNvSpPr/>
          <p:nvPr/>
        </p:nvSpPr>
        <p:spPr>
          <a:xfrm>
            <a:off x="706629"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B3E0A46E-B048-416A-9198-E9F71B8E6A0F}"/>
              </a:ext>
            </a:extLst>
          </p:cNvPr>
          <p:cNvSpPr/>
          <p:nvPr/>
        </p:nvSpPr>
        <p:spPr>
          <a:xfrm>
            <a:off x="951866"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2561920"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a:t>
            </a:r>
            <a:r>
              <a:rPr lang="ko-KR" altLang="en-US" sz="1400">
                <a:solidFill>
                  <a:srgbClr val="000000"/>
                </a:solidFill>
                <a:latin typeface="고도 M" panose="02000503000000020004" pitchFamily="2" charset="-127"/>
                <a:ea typeface="고도 M" panose="02000503000000020004" pitchFamily="2" charset="-127"/>
              </a:rPr>
              <a:t>차원 배열에서 </a:t>
            </a:r>
            <a:r>
              <a:rPr lang="ko-KR" altLang="en-US" sz="1400" err="1">
                <a:solidFill>
                  <a:srgbClr val="000000"/>
                </a:solidFill>
                <a:latin typeface="고도 M" panose="02000503000000020004" pitchFamily="2" charset="-127"/>
                <a:ea typeface="고도 M" panose="02000503000000020004" pitchFamily="2" charset="-127"/>
              </a:rPr>
              <a:t>스트라이드</a:t>
            </a:r>
            <a:r>
              <a:rPr lang="ko-KR" altLang="en-US" sz="1400">
                <a:solidFill>
                  <a:srgbClr val="000000"/>
                </a:solidFill>
                <a:latin typeface="고도 M" panose="02000503000000020004" pitchFamily="2" charset="-127"/>
                <a:ea typeface="고도 M" panose="02000503000000020004" pitchFamily="2" charset="-127"/>
              </a:rPr>
              <a:t> 이해</a:t>
            </a:r>
          </a:p>
        </p:txBody>
      </p:sp>
      <p:sp>
        <p:nvSpPr>
          <p:cNvPr id="169" name="직사각형 168">
            <a:extLst>
              <a:ext uri="{FF2B5EF4-FFF2-40B4-BE49-F238E27FC236}">
                <a16:creationId xmlns:a16="http://schemas.microsoft.com/office/drawing/2014/main" id="{6D26C2A0-520D-4A26-9417-86451E44F746}"/>
              </a:ext>
            </a:extLst>
          </p:cNvPr>
          <p:cNvSpPr/>
          <p:nvPr/>
        </p:nvSpPr>
        <p:spPr>
          <a:xfrm>
            <a:off x="1197103"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AC7341D2-8F00-424A-92ED-03B85EABD719}"/>
              </a:ext>
            </a:extLst>
          </p:cNvPr>
          <p:cNvSpPr/>
          <p:nvPr/>
        </p:nvSpPr>
        <p:spPr>
          <a:xfrm>
            <a:off x="1442341"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B813BFB7-7AF2-4F8B-8A07-058897DBDE97}"/>
              </a:ext>
            </a:extLst>
          </p:cNvPr>
          <p:cNvSpPr/>
          <p:nvPr/>
        </p:nvSpPr>
        <p:spPr>
          <a:xfrm>
            <a:off x="1197103"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165A10A3-B1D3-4B7F-9177-FD780572AD30}"/>
              </a:ext>
            </a:extLst>
          </p:cNvPr>
          <p:cNvSpPr/>
          <p:nvPr/>
        </p:nvSpPr>
        <p:spPr>
          <a:xfrm>
            <a:off x="1442341"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225CE393-2DB4-451D-9395-E424D453292F}"/>
              </a:ext>
            </a:extLst>
          </p:cNvPr>
          <p:cNvSpPr/>
          <p:nvPr/>
        </p:nvSpPr>
        <p:spPr>
          <a:xfrm>
            <a:off x="1197103"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354BBE60-27A4-4415-A299-3040FED47B1C}"/>
              </a:ext>
            </a:extLst>
          </p:cNvPr>
          <p:cNvSpPr/>
          <p:nvPr/>
        </p:nvSpPr>
        <p:spPr>
          <a:xfrm>
            <a:off x="1442341"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0AF0EBA2-E662-4989-ACB3-811824055100}"/>
              </a:ext>
            </a:extLst>
          </p:cNvPr>
          <p:cNvSpPr/>
          <p:nvPr/>
        </p:nvSpPr>
        <p:spPr>
          <a:xfrm>
            <a:off x="1687578"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15" name="직사각형 314">
            <a:extLst>
              <a:ext uri="{FF2B5EF4-FFF2-40B4-BE49-F238E27FC236}">
                <a16:creationId xmlns:a16="http://schemas.microsoft.com/office/drawing/2014/main" id="{BFB33240-6CC7-439F-9AD2-1D3A79A3F2B3}"/>
              </a:ext>
            </a:extLst>
          </p:cNvPr>
          <p:cNvSpPr/>
          <p:nvPr/>
        </p:nvSpPr>
        <p:spPr>
          <a:xfrm>
            <a:off x="1687578"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16" name="직사각형 315">
            <a:extLst>
              <a:ext uri="{FF2B5EF4-FFF2-40B4-BE49-F238E27FC236}">
                <a16:creationId xmlns:a16="http://schemas.microsoft.com/office/drawing/2014/main" id="{25F8FE77-B3F3-447F-B1C0-CE1BF495EB1C}"/>
              </a:ext>
            </a:extLst>
          </p:cNvPr>
          <p:cNvSpPr/>
          <p:nvPr/>
        </p:nvSpPr>
        <p:spPr>
          <a:xfrm>
            <a:off x="1687578"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17" name="직사각형 316">
            <a:extLst>
              <a:ext uri="{FF2B5EF4-FFF2-40B4-BE49-F238E27FC236}">
                <a16:creationId xmlns:a16="http://schemas.microsoft.com/office/drawing/2014/main" id="{21A3E9F7-CE9A-4E88-9E44-53AB0725A077}"/>
              </a:ext>
            </a:extLst>
          </p:cNvPr>
          <p:cNvSpPr/>
          <p:nvPr/>
        </p:nvSpPr>
        <p:spPr>
          <a:xfrm>
            <a:off x="1197103"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18" name="직사각형 317">
            <a:extLst>
              <a:ext uri="{FF2B5EF4-FFF2-40B4-BE49-F238E27FC236}">
                <a16:creationId xmlns:a16="http://schemas.microsoft.com/office/drawing/2014/main" id="{425C88B7-4089-4E2A-8C50-E54F22F7F07B}"/>
              </a:ext>
            </a:extLst>
          </p:cNvPr>
          <p:cNvSpPr/>
          <p:nvPr/>
        </p:nvSpPr>
        <p:spPr>
          <a:xfrm>
            <a:off x="1442341"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19" name="직사각형 318">
            <a:extLst>
              <a:ext uri="{FF2B5EF4-FFF2-40B4-BE49-F238E27FC236}">
                <a16:creationId xmlns:a16="http://schemas.microsoft.com/office/drawing/2014/main" id="{99A9837F-0AD0-4346-B6E9-779F62634CE6}"/>
              </a:ext>
            </a:extLst>
          </p:cNvPr>
          <p:cNvSpPr/>
          <p:nvPr/>
        </p:nvSpPr>
        <p:spPr>
          <a:xfrm>
            <a:off x="1687578"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0" name="직사각형 319">
            <a:extLst>
              <a:ext uri="{FF2B5EF4-FFF2-40B4-BE49-F238E27FC236}">
                <a16:creationId xmlns:a16="http://schemas.microsoft.com/office/drawing/2014/main" id="{FA462C6A-6D55-4CC8-8798-0326A45E1CDC}"/>
              </a:ext>
            </a:extLst>
          </p:cNvPr>
          <p:cNvSpPr/>
          <p:nvPr/>
        </p:nvSpPr>
        <p:spPr>
          <a:xfrm>
            <a:off x="216154"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1" name="직사각형 320">
            <a:extLst>
              <a:ext uri="{FF2B5EF4-FFF2-40B4-BE49-F238E27FC236}">
                <a16:creationId xmlns:a16="http://schemas.microsoft.com/office/drawing/2014/main" id="{C5D64D18-4D7F-49BA-9726-33207A0CF13A}"/>
              </a:ext>
            </a:extLst>
          </p:cNvPr>
          <p:cNvSpPr/>
          <p:nvPr/>
        </p:nvSpPr>
        <p:spPr>
          <a:xfrm>
            <a:off x="461391"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2" name="직사각형 321">
            <a:extLst>
              <a:ext uri="{FF2B5EF4-FFF2-40B4-BE49-F238E27FC236}">
                <a16:creationId xmlns:a16="http://schemas.microsoft.com/office/drawing/2014/main" id="{ECEFFC4D-CF49-4EA5-94C1-936951861C9C}"/>
              </a:ext>
            </a:extLst>
          </p:cNvPr>
          <p:cNvSpPr/>
          <p:nvPr/>
        </p:nvSpPr>
        <p:spPr>
          <a:xfrm>
            <a:off x="706629"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3" name="직사각형 322">
            <a:extLst>
              <a:ext uri="{FF2B5EF4-FFF2-40B4-BE49-F238E27FC236}">
                <a16:creationId xmlns:a16="http://schemas.microsoft.com/office/drawing/2014/main" id="{A95F1829-2E2A-43C1-BE15-24CE43DAB8AF}"/>
              </a:ext>
            </a:extLst>
          </p:cNvPr>
          <p:cNvSpPr/>
          <p:nvPr/>
        </p:nvSpPr>
        <p:spPr>
          <a:xfrm>
            <a:off x="216154"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4" name="직사각형 323">
            <a:extLst>
              <a:ext uri="{FF2B5EF4-FFF2-40B4-BE49-F238E27FC236}">
                <a16:creationId xmlns:a16="http://schemas.microsoft.com/office/drawing/2014/main" id="{6148B998-C5F0-45FA-BC46-F0FE678AE3F3}"/>
              </a:ext>
            </a:extLst>
          </p:cNvPr>
          <p:cNvSpPr/>
          <p:nvPr/>
        </p:nvSpPr>
        <p:spPr>
          <a:xfrm>
            <a:off x="461391"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5" name="직사각형 324">
            <a:extLst>
              <a:ext uri="{FF2B5EF4-FFF2-40B4-BE49-F238E27FC236}">
                <a16:creationId xmlns:a16="http://schemas.microsoft.com/office/drawing/2014/main" id="{5FE24D83-0D86-49B7-97DB-D1142ED68369}"/>
              </a:ext>
            </a:extLst>
          </p:cNvPr>
          <p:cNvSpPr/>
          <p:nvPr/>
        </p:nvSpPr>
        <p:spPr>
          <a:xfrm>
            <a:off x="706629"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6" name="직사각형 325">
            <a:extLst>
              <a:ext uri="{FF2B5EF4-FFF2-40B4-BE49-F238E27FC236}">
                <a16:creationId xmlns:a16="http://schemas.microsoft.com/office/drawing/2014/main" id="{2589BEB1-3B95-4B3E-A715-06D2B5F95A0E}"/>
              </a:ext>
            </a:extLst>
          </p:cNvPr>
          <p:cNvSpPr/>
          <p:nvPr/>
        </p:nvSpPr>
        <p:spPr>
          <a:xfrm>
            <a:off x="951866"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7" name="직사각형 326">
            <a:extLst>
              <a:ext uri="{FF2B5EF4-FFF2-40B4-BE49-F238E27FC236}">
                <a16:creationId xmlns:a16="http://schemas.microsoft.com/office/drawing/2014/main" id="{D270C53B-613A-4B4F-B4DE-338EC83F66E6}"/>
              </a:ext>
            </a:extLst>
          </p:cNvPr>
          <p:cNvSpPr/>
          <p:nvPr/>
        </p:nvSpPr>
        <p:spPr>
          <a:xfrm>
            <a:off x="951866"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8" name="직사각형 327">
            <a:extLst>
              <a:ext uri="{FF2B5EF4-FFF2-40B4-BE49-F238E27FC236}">
                <a16:creationId xmlns:a16="http://schemas.microsoft.com/office/drawing/2014/main" id="{0D5C2D25-427F-48CA-87E1-EEB829D69FAB}"/>
              </a:ext>
            </a:extLst>
          </p:cNvPr>
          <p:cNvSpPr/>
          <p:nvPr/>
        </p:nvSpPr>
        <p:spPr>
          <a:xfrm>
            <a:off x="216154"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9" name="직사각형 328">
            <a:extLst>
              <a:ext uri="{FF2B5EF4-FFF2-40B4-BE49-F238E27FC236}">
                <a16:creationId xmlns:a16="http://schemas.microsoft.com/office/drawing/2014/main" id="{EE73BFD4-E810-49FD-960B-93AC48949F60}"/>
              </a:ext>
            </a:extLst>
          </p:cNvPr>
          <p:cNvSpPr/>
          <p:nvPr/>
        </p:nvSpPr>
        <p:spPr>
          <a:xfrm>
            <a:off x="461391"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0" name="직사각형 329">
            <a:extLst>
              <a:ext uri="{FF2B5EF4-FFF2-40B4-BE49-F238E27FC236}">
                <a16:creationId xmlns:a16="http://schemas.microsoft.com/office/drawing/2014/main" id="{E1B7A45F-94B4-45B1-9048-BED3DB654162}"/>
              </a:ext>
            </a:extLst>
          </p:cNvPr>
          <p:cNvSpPr/>
          <p:nvPr/>
        </p:nvSpPr>
        <p:spPr>
          <a:xfrm>
            <a:off x="706629"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1" name="직사각형 330">
            <a:extLst>
              <a:ext uri="{FF2B5EF4-FFF2-40B4-BE49-F238E27FC236}">
                <a16:creationId xmlns:a16="http://schemas.microsoft.com/office/drawing/2014/main" id="{131E6A47-25D3-4473-9B5D-ACCA86AD21A0}"/>
              </a:ext>
            </a:extLst>
          </p:cNvPr>
          <p:cNvSpPr/>
          <p:nvPr/>
        </p:nvSpPr>
        <p:spPr>
          <a:xfrm>
            <a:off x="951866"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2" name="직사각형 331">
            <a:extLst>
              <a:ext uri="{FF2B5EF4-FFF2-40B4-BE49-F238E27FC236}">
                <a16:creationId xmlns:a16="http://schemas.microsoft.com/office/drawing/2014/main" id="{04436B70-0F9A-47BA-8C9B-4C7BA9E05B61}"/>
              </a:ext>
            </a:extLst>
          </p:cNvPr>
          <p:cNvSpPr/>
          <p:nvPr/>
        </p:nvSpPr>
        <p:spPr>
          <a:xfrm>
            <a:off x="1197103"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3" name="직사각형 332">
            <a:extLst>
              <a:ext uri="{FF2B5EF4-FFF2-40B4-BE49-F238E27FC236}">
                <a16:creationId xmlns:a16="http://schemas.microsoft.com/office/drawing/2014/main" id="{E47A9CEE-7143-4F3F-B790-C2294F2AFDBC}"/>
              </a:ext>
            </a:extLst>
          </p:cNvPr>
          <p:cNvSpPr/>
          <p:nvPr/>
        </p:nvSpPr>
        <p:spPr>
          <a:xfrm>
            <a:off x="1442341"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4" name="직사각형 333">
            <a:extLst>
              <a:ext uri="{FF2B5EF4-FFF2-40B4-BE49-F238E27FC236}">
                <a16:creationId xmlns:a16="http://schemas.microsoft.com/office/drawing/2014/main" id="{BDFC84FE-ACE5-4AC9-93B3-F906C1F1BAA8}"/>
              </a:ext>
            </a:extLst>
          </p:cNvPr>
          <p:cNvSpPr/>
          <p:nvPr/>
        </p:nvSpPr>
        <p:spPr>
          <a:xfrm>
            <a:off x="1197103"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5" name="직사각형 334">
            <a:extLst>
              <a:ext uri="{FF2B5EF4-FFF2-40B4-BE49-F238E27FC236}">
                <a16:creationId xmlns:a16="http://schemas.microsoft.com/office/drawing/2014/main" id="{9033C655-60C6-442D-A697-84057AF28B9B}"/>
              </a:ext>
            </a:extLst>
          </p:cNvPr>
          <p:cNvSpPr/>
          <p:nvPr/>
        </p:nvSpPr>
        <p:spPr>
          <a:xfrm>
            <a:off x="1442341"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6" name="직사각형 335">
            <a:extLst>
              <a:ext uri="{FF2B5EF4-FFF2-40B4-BE49-F238E27FC236}">
                <a16:creationId xmlns:a16="http://schemas.microsoft.com/office/drawing/2014/main" id="{C087324B-62F8-4268-AA0E-40E36CEDC215}"/>
              </a:ext>
            </a:extLst>
          </p:cNvPr>
          <p:cNvSpPr/>
          <p:nvPr/>
        </p:nvSpPr>
        <p:spPr>
          <a:xfrm>
            <a:off x="1687578"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7" name="직사각형 336">
            <a:extLst>
              <a:ext uri="{FF2B5EF4-FFF2-40B4-BE49-F238E27FC236}">
                <a16:creationId xmlns:a16="http://schemas.microsoft.com/office/drawing/2014/main" id="{F2A47EA7-52AA-496F-982A-529814D1B7DE}"/>
              </a:ext>
            </a:extLst>
          </p:cNvPr>
          <p:cNvSpPr/>
          <p:nvPr/>
        </p:nvSpPr>
        <p:spPr>
          <a:xfrm>
            <a:off x="1687578"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8" name="직사각형 337">
            <a:extLst>
              <a:ext uri="{FF2B5EF4-FFF2-40B4-BE49-F238E27FC236}">
                <a16:creationId xmlns:a16="http://schemas.microsoft.com/office/drawing/2014/main" id="{CD37DD92-A256-425B-9F27-449F6485E62D}"/>
              </a:ext>
            </a:extLst>
          </p:cNvPr>
          <p:cNvSpPr/>
          <p:nvPr/>
        </p:nvSpPr>
        <p:spPr>
          <a:xfrm>
            <a:off x="1197103"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9" name="직사각형 338">
            <a:extLst>
              <a:ext uri="{FF2B5EF4-FFF2-40B4-BE49-F238E27FC236}">
                <a16:creationId xmlns:a16="http://schemas.microsoft.com/office/drawing/2014/main" id="{C79E433A-1368-41B9-BB50-0500699B8A14}"/>
              </a:ext>
            </a:extLst>
          </p:cNvPr>
          <p:cNvSpPr/>
          <p:nvPr/>
        </p:nvSpPr>
        <p:spPr>
          <a:xfrm>
            <a:off x="1442341"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0" name="직사각형 339">
            <a:extLst>
              <a:ext uri="{FF2B5EF4-FFF2-40B4-BE49-F238E27FC236}">
                <a16:creationId xmlns:a16="http://schemas.microsoft.com/office/drawing/2014/main" id="{6EDF9B9D-6411-4965-89B8-BCC5118D1AAB}"/>
              </a:ext>
            </a:extLst>
          </p:cNvPr>
          <p:cNvSpPr/>
          <p:nvPr/>
        </p:nvSpPr>
        <p:spPr>
          <a:xfrm>
            <a:off x="1687578"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1" name="TextBox 340">
            <a:extLst>
              <a:ext uri="{FF2B5EF4-FFF2-40B4-BE49-F238E27FC236}">
                <a16:creationId xmlns:a16="http://schemas.microsoft.com/office/drawing/2014/main" id="{F002CCE1-D0AA-413F-A363-7D612C9CEDAE}"/>
              </a:ext>
            </a:extLst>
          </p:cNvPr>
          <p:cNvSpPr txBox="1"/>
          <p:nvPr/>
        </p:nvSpPr>
        <p:spPr>
          <a:xfrm>
            <a:off x="993502" y="1512414"/>
            <a:ext cx="285656"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7</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342" name="TextBox 341">
            <a:extLst>
              <a:ext uri="{FF2B5EF4-FFF2-40B4-BE49-F238E27FC236}">
                <a16:creationId xmlns:a16="http://schemas.microsoft.com/office/drawing/2014/main" id="{75326013-1EF1-411E-B2E1-84AE1B18FB1F}"/>
              </a:ext>
            </a:extLst>
          </p:cNvPr>
          <p:cNvSpPr txBox="1"/>
          <p:nvPr/>
        </p:nvSpPr>
        <p:spPr>
          <a:xfrm>
            <a:off x="1941718" y="2604367"/>
            <a:ext cx="285656"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7</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343" name="TextBox 342">
            <a:extLst>
              <a:ext uri="{FF2B5EF4-FFF2-40B4-BE49-F238E27FC236}">
                <a16:creationId xmlns:a16="http://schemas.microsoft.com/office/drawing/2014/main" id="{D0BF1B13-774A-429D-8A50-FDB26E7FB520}"/>
              </a:ext>
            </a:extLst>
          </p:cNvPr>
          <p:cNvSpPr txBox="1"/>
          <p:nvPr/>
        </p:nvSpPr>
        <p:spPr>
          <a:xfrm>
            <a:off x="1082187" y="4241147"/>
            <a:ext cx="1697901" cy="1754326"/>
          </a:xfrm>
          <a:prstGeom prst="rect">
            <a:avLst/>
          </a:prstGeom>
          <a:noFill/>
        </p:spPr>
        <p:txBody>
          <a:bodyPr wrap="none" rtlCol="0">
            <a:spAutoFit/>
          </a:bodyPr>
          <a:lstStyle/>
          <a:p>
            <a:pPr lvl="0">
              <a:defRPr/>
            </a:pPr>
            <a:r>
              <a:rPr lang="en-US" altLang="ko-KR" sz="1800">
                <a:solidFill>
                  <a:srgbClr val="000000"/>
                </a:solidFill>
                <a:latin typeface="고도 M" panose="02000503000000020004" pitchFamily="2" charset="-127"/>
                <a:ea typeface="고도 M" panose="02000503000000020004" pitchFamily="2" charset="-127"/>
              </a:rPr>
              <a:t>7x7 input</a:t>
            </a:r>
          </a:p>
          <a:p>
            <a:pPr lvl="0">
              <a:defRPr/>
            </a:pPr>
            <a:r>
              <a:rPr lang="en-US" altLang="ko-KR" sz="1800">
                <a:solidFill>
                  <a:srgbClr val="000000"/>
                </a:solidFill>
                <a:latin typeface="고도 M" panose="02000503000000020004" pitchFamily="2" charset="-127"/>
                <a:ea typeface="고도 M" panose="02000503000000020004" pitchFamily="2" charset="-127"/>
              </a:rPr>
              <a:t>3x3 filter</a:t>
            </a:r>
          </a:p>
          <a:p>
            <a:pPr lvl="0">
              <a:defRPr/>
            </a:pPr>
            <a:endParaRPr lang="en-US" altLang="ko-KR" sz="1800">
              <a:solidFill>
                <a:srgbClr val="000000"/>
              </a:solidFill>
              <a:latin typeface="고도 M" panose="02000503000000020004" pitchFamily="2" charset="-127"/>
              <a:ea typeface="고도 M" panose="02000503000000020004" pitchFamily="2" charset="-127"/>
            </a:endParaRPr>
          </a:p>
          <a:p>
            <a:pPr lvl="0">
              <a:defRPr/>
            </a:pPr>
            <a:r>
              <a:rPr lang="en-US" altLang="ko-KR" sz="1800">
                <a:solidFill>
                  <a:srgbClr val="000000"/>
                </a:solidFill>
                <a:latin typeface="고도 M" panose="02000503000000020004" pitchFamily="2" charset="-127"/>
                <a:ea typeface="고도 M" panose="02000503000000020004" pitchFamily="2" charset="-127"/>
              </a:rPr>
              <a:t>stride = 2</a:t>
            </a:r>
          </a:p>
          <a:p>
            <a:pPr lvl="0">
              <a:defRPr/>
            </a:pPr>
            <a:endParaRPr lang="en-US" altLang="ko-KR" sz="1800">
              <a:solidFill>
                <a:srgbClr val="000000"/>
              </a:solidFill>
              <a:latin typeface="고도 M" panose="02000503000000020004" pitchFamily="2" charset="-127"/>
              <a:ea typeface="고도 M" panose="02000503000000020004" pitchFamily="2" charset="-127"/>
            </a:endParaRPr>
          </a:p>
          <a:p>
            <a:pPr lvl="0">
              <a:defRPr/>
            </a:pPr>
            <a:r>
              <a:rPr lang="en-US" altLang="ko-KR" sz="1800">
                <a:solidFill>
                  <a:srgbClr val="000000"/>
                </a:solidFill>
                <a:latin typeface="고도 M" panose="02000503000000020004" pitchFamily="2" charset="-127"/>
                <a:ea typeface="고도 M" panose="02000503000000020004" pitchFamily="2" charset="-127"/>
              </a:rPr>
              <a:t>=&gt; 3x3 output</a:t>
            </a:r>
          </a:p>
        </p:txBody>
      </p:sp>
      <p:sp>
        <p:nvSpPr>
          <p:cNvPr id="344" name="직사각형 343">
            <a:extLst>
              <a:ext uri="{FF2B5EF4-FFF2-40B4-BE49-F238E27FC236}">
                <a16:creationId xmlns:a16="http://schemas.microsoft.com/office/drawing/2014/main" id="{DE292723-3D35-4AB1-B05E-3D5B357FCCA0}"/>
              </a:ext>
            </a:extLst>
          </p:cNvPr>
          <p:cNvSpPr/>
          <p:nvPr/>
        </p:nvSpPr>
        <p:spPr>
          <a:xfrm>
            <a:off x="2572694"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5" name="직사각형 344">
            <a:extLst>
              <a:ext uri="{FF2B5EF4-FFF2-40B4-BE49-F238E27FC236}">
                <a16:creationId xmlns:a16="http://schemas.microsoft.com/office/drawing/2014/main" id="{90B633EA-7E76-44FC-928D-5815FF193797}"/>
              </a:ext>
            </a:extLst>
          </p:cNvPr>
          <p:cNvSpPr/>
          <p:nvPr/>
        </p:nvSpPr>
        <p:spPr>
          <a:xfrm>
            <a:off x="2817931"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6" name="직사각형 345">
            <a:extLst>
              <a:ext uri="{FF2B5EF4-FFF2-40B4-BE49-F238E27FC236}">
                <a16:creationId xmlns:a16="http://schemas.microsoft.com/office/drawing/2014/main" id="{8B50F942-F21B-4A9C-BFB3-765775426407}"/>
              </a:ext>
            </a:extLst>
          </p:cNvPr>
          <p:cNvSpPr/>
          <p:nvPr/>
        </p:nvSpPr>
        <p:spPr>
          <a:xfrm>
            <a:off x="3063169"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7" name="직사각형 346">
            <a:extLst>
              <a:ext uri="{FF2B5EF4-FFF2-40B4-BE49-F238E27FC236}">
                <a16:creationId xmlns:a16="http://schemas.microsoft.com/office/drawing/2014/main" id="{2F83FB00-6C56-424F-A9B5-81F0A7F78A16}"/>
              </a:ext>
            </a:extLst>
          </p:cNvPr>
          <p:cNvSpPr/>
          <p:nvPr/>
        </p:nvSpPr>
        <p:spPr>
          <a:xfrm>
            <a:off x="2572694"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8" name="직사각형 347">
            <a:extLst>
              <a:ext uri="{FF2B5EF4-FFF2-40B4-BE49-F238E27FC236}">
                <a16:creationId xmlns:a16="http://schemas.microsoft.com/office/drawing/2014/main" id="{C37C6EBD-5A85-45F1-B083-ADD8E60F7BB1}"/>
              </a:ext>
            </a:extLst>
          </p:cNvPr>
          <p:cNvSpPr/>
          <p:nvPr/>
        </p:nvSpPr>
        <p:spPr>
          <a:xfrm>
            <a:off x="2817931"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9" name="직사각형 348">
            <a:extLst>
              <a:ext uri="{FF2B5EF4-FFF2-40B4-BE49-F238E27FC236}">
                <a16:creationId xmlns:a16="http://schemas.microsoft.com/office/drawing/2014/main" id="{C2D528C5-D7CC-4773-A263-C9D28047DCE8}"/>
              </a:ext>
            </a:extLst>
          </p:cNvPr>
          <p:cNvSpPr/>
          <p:nvPr/>
        </p:nvSpPr>
        <p:spPr>
          <a:xfrm>
            <a:off x="3063169"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0" name="직사각형 349">
            <a:extLst>
              <a:ext uri="{FF2B5EF4-FFF2-40B4-BE49-F238E27FC236}">
                <a16:creationId xmlns:a16="http://schemas.microsoft.com/office/drawing/2014/main" id="{210FEF0A-4417-4F9D-AD14-0F85ECEA2B78}"/>
              </a:ext>
            </a:extLst>
          </p:cNvPr>
          <p:cNvSpPr/>
          <p:nvPr/>
        </p:nvSpPr>
        <p:spPr>
          <a:xfrm>
            <a:off x="2572694"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1" name="직사각형 350">
            <a:extLst>
              <a:ext uri="{FF2B5EF4-FFF2-40B4-BE49-F238E27FC236}">
                <a16:creationId xmlns:a16="http://schemas.microsoft.com/office/drawing/2014/main" id="{6BF985D0-A6C4-4A16-A1C4-004385412EF8}"/>
              </a:ext>
            </a:extLst>
          </p:cNvPr>
          <p:cNvSpPr/>
          <p:nvPr/>
        </p:nvSpPr>
        <p:spPr>
          <a:xfrm>
            <a:off x="2817931"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2" name="직사각형 351">
            <a:extLst>
              <a:ext uri="{FF2B5EF4-FFF2-40B4-BE49-F238E27FC236}">
                <a16:creationId xmlns:a16="http://schemas.microsoft.com/office/drawing/2014/main" id="{2942CBC1-2874-4C56-ABC1-1B62EDE5C8D8}"/>
              </a:ext>
            </a:extLst>
          </p:cNvPr>
          <p:cNvSpPr/>
          <p:nvPr/>
        </p:nvSpPr>
        <p:spPr>
          <a:xfrm>
            <a:off x="3063169"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3" name="직사각형 352">
            <a:extLst>
              <a:ext uri="{FF2B5EF4-FFF2-40B4-BE49-F238E27FC236}">
                <a16:creationId xmlns:a16="http://schemas.microsoft.com/office/drawing/2014/main" id="{147AC9BF-E2AC-416F-8FE9-FC18F94A1C9D}"/>
              </a:ext>
            </a:extLst>
          </p:cNvPr>
          <p:cNvSpPr/>
          <p:nvPr/>
        </p:nvSpPr>
        <p:spPr>
          <a:xfrm>
            <a:off x="3308406"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4" name="직사각형 353">
            <a:extLst>
              <a:ext uri="{FF2B5EF4-FFF2-40B4-BE49-F238E27FC236}">
                <a16:creationId xmlns:a16="http://schemas.microsoft.com/office/drawing/2014/main" id="{6957AAA8-D360-4143-87B1-716CE2567E11}"/>
              </a:ext>
            </a:extLst>
          </p:cNvPr>
          <p:cNvSpPr/>
          <p:nvPr/>
        </p:nvSpPr>
        <p:spPr>
          <a:xfrm>
            <a:off x="3308406"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5" name="직사각형 354">
            <a:extLst>
              <a:ext uri="{FF2B5EF4-FFF2-40B4-BE49-F238E27FC236}">
                <a16:creationId xmlns:a16="http://schemas.microsoft.com/office/drawing/2014/main" id="{32F17B27-E9E6-438F-A63F-92CF2EB53C1E}"/>
              </a:ext>
            </a:extLst>
          </p:cNvPr>
          <p:cNvSpPr/>
          <p:nvPr/>
        </p:nvSpPr>
        <p:spPr>
          <a:xfrm>
            <a:off x="3308406"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6" name="직사각형 355">
            <a:extLst>
              <a:ext uri="{FF2B5EF4-FFF2-40B4-BE49-F238E27FC236}">
                <a16:creationId xmlns:a16="http://schemas.microsoft.com/office/drawing/2014/main" id="{CAB5D0E5-3C09-4982-B2E3-4FA1FC96DE5B}"/>
              </a:ext>
            </a:extLst>
          </p:cNvPr>
          <p:cNvSpPr/>
          <p:nvPr/>
        </p:nvSpPr>
        <p:spPr>
          <a:xfrm>
            <a:off x="2572694"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7" name="직사각형 356">
            <a:extLst>
              <a:ext uri="{FF2B5EF4-FFF2-40B4-BE49-F238E27FC236}">
                <a16:creationId xmlns:a16="http://schemas.microsoft.com/office/drawing/2014/main" id="{6CE29CEB-77C8-4181-AD0C-3A57AB2F9E24}"/>
              </a:ext>
            </a:extLst>
          </p:cNvPr>
          <p:cNvSpPr/>
          <p:nvPr/>
        </p:nvSpPr>
        <p:spPr>
          <a:xfrm>
            <a:off x="2817931"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8" name="직사각형 357">
            <a:extLst>
              <a:ext uri="{FF2B5EF4-FFF2-40B4-BE49-F238E27FC236}">
                <a16:creationId xmlns:a16="http://schemas.microsoft.com/office/drawing/2014/main" id="{DBFDC45E-C3A1-4AC4-A1D5-A06CC2DAC68E}"/>
              </a:ext>
            </a:extLst>
          </p:cNvPr>
          <p:cNvSpPr/>
          <p:nvPr/>
        </p:nvSpPr>
        <p:spPr>
          <a:xfrm>
            <a:off x="3063169"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9" name="직사각형 358">
            <a:extLst>
              <a:ext uri="{FF2B5EF4-FFF2-40B4-BE49-F238E27FC236}">
                <a16:creationId xmlns:a16="http://schemas.microsoft.com/office/drawing/2014/main" id="{51F55746-BB8B-4B23-B5FF-68D7722DEDB8}"/>
              </a:ext>
            </a:extLst>
          </p:cNvPr>
          <p:cNvSpPr/>
          <p:nvPr/>
        </p:nvSpPr>
        <p:spPr>
          <a:xfrm>
            <a:off x="3308406"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1" name="직사각형 360">
            <a:extLst>
              <a:ext uri="{FF2B5EF4-FFF2-40B4-BE49-F238E27FC236}">
                <a16:creationId xmlns:a16="http://schemas.microsoft.com/office/drawing/2014/main" id="{0B48B24C-4272-4AD6-A3E4-723EB8296370}"/>
              </a:ext>
            </a:extLst>
          </p:cNvPr>
          <p:cNvSpPr/>
          <p:nvPr/>
        </p:nvSpPr>
        <p:spPr>
          <a:xfrm>
            <a:off x="3553643"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2" name="직사각형 361">
            <a:extLst>
              <a:ext uri="{FF2B5EF4-FFF2-40B4-BE49-F238E27FC236}">
                <a16:creationId xmlns:a16="http://schemas.microsoft.com/office/drawing/2014/main" id="{8D470CD8-0BB4-48B7-9501-83DFE908C73F}"/>
              </a:ext>
            </a:extLst>
          </p:cNvPr>
          <p:cNvSpPr/>
          <p:nvPr/>
        </p:nvSpPr>
        <p:spPr>
          <a:xfrm>
            <a:off x="3798881"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3" name="직사각형 362">
            <a:extLst>
              <a:ext uri="{FF2B5EF4-FFF2-40B4-BE49-F238E27FC236}">
                <a16:creationId xmlns:a16="http://schemas.microsoft.com/office/drawing/2014/main" id="{CA5CB90C-6086-4B11-812E-D68F01A8ACD3}"/>
              </a:ext>
            </a:extLst>
          </p:cNvPr>
          <p:cNvSpPr/>
          <p:nvPr/>
        </p:nvSpPr>
        <p:spPr>
          <a:xfrm>
            <a:off x="3553643"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4" name="직사각형 363">
            <a:extLst>
              <a:ext uri="{FF2B5EF4-FFF2-40B4-BE49-F238E27FC236}">
                <a16:creationId xmlns:a16="http://schemas.microsoft.com/office/drawing/2014/main" id="{90487CA7-0A2C-4B99-8F90-8C5AE451DC11}"/>
              </a:ext>
            </a:extLst>
          </p:cNvPr>
          <p:cNvSpPr/>
          <p:nvPr/>
        </p:nvSpPr>
        <p:spPr>
          <a:xfrm>
            <a:off x="3798881"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5" name="직사각형 364">
            <a:extLst>
              <a:ext uri="{FF2B5EF4-FFF2-40B4-BE49-F238E27FC236}">
                <a16:creationId xmlns:a16="http://schemas.microsoft.com/office/drawing/2014/main" id="{E9D9769B-17C0-4AF8-8B4F-E7469F12BF8D}"/>
              </a:ext>
            </a:extLst>
          </p:cNvPr>
          <p:cNvSpPr/>
          <p:nvPr/>
        </p:nvSpPr>
        <p:spPr>
          <a:xfrm>
            <a:off x="3553643"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6" name="직사각형 365">
            <a:extLst>
              <a:ext uri="{FF2B5EF4-FFF2-40B4-BE49-F238E27FC236}">
                <a16:creationId xmlns:a16="http://schemas.microsoft.com/office/drawing/2014/main" id="{28EE2777-6195-4849-A524-EFE6EB66E3FB}"/>
              </a:ext>
            </a:extLst>
          </p:cNvPr>
          <p:cNvSpPr/>
          <p:nvPr/>
        </p:nvSpPr>
        <p:spPr>
          <a:xfrm>
            <a:off x="3798881"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7" name="직사각형 366">
            <a:extLst>
              <a:ext uri="{FF2B5EF4-FFF2-40B4-BE49-F238E27FC236}">
                <a16:creationId xmlns:a16="http://schemas.microsoft.com/office/drawing/2014/main" id="{8DC0233D-8499-4F4F-9A51-5562D9A3E2C8}"/>
              </a:ext>
            </a:extLst>
          </p:cNvPr>
          <p:cNvSpPr/>
          <p:nvPr/>
        </p:nvSpPr>
        <p:spPr>
          <a:xfrm>
            <a:off x="4044118"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8" name="직사각형 367">
            <a:extLst>
              <a:ext uri="{FF2B5EF4-FFF2-40B4-BE49-F238E27FC236}">
                <a16:creationId xmlns:a16="http://schemas.microsoft.com/office/drawing/2014/main" id="{1785A739-87DE-4961-9A0C-85C1A423BE54}"/>
              </a:ext>
            </a:extLst>
          </p:cNvPr>
          <p:cNvSpPr/>
          <p:nvPr/>
        </p:nvSpPr>
        <p:spPr>
          <a:xfrm>
            <a:off x="4044118"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9" name="직사각형 368">
            <a:extLst>
              <a:ext uri="{FF2B5EF4-FFF2-40B4-BE49-F238E27FC236}">
                <a16:creationId xmlns:a16="http://schemas.microsoft.com/office/drawing/2014/main" id="{83E34FBC-6BD7-4ADD-B24B-669A1517540B}"/>
              </a:ext>
            </a:extLst>
          </p:cNvPr>
          <p:cNvSpPr/>
          <p:nvPr/>
        </p:nvSpPr>
        <p:spPr>
          <a:xfrm>
            <a:off x="4044118"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0" name="직사각형 369">
            <a:extLst>
              <a:ext uri="{FF2B5EF4-FFF2-40B4-BE49-F238E27FC236}">
                <a16:creationId xmlns:a16="http://schemas.microsoft.com/office/drawing/2014/main" id="{94374E15-C615-4A40-AB6F-1539E95A2897}"/>
              </a:ext>
            </a:extLst>
          </p:cNvPr>
          <p:cNvSpPr/>
          <p:nvPr/>
        </p:nvSpPr>
        <p:spPr>
          <a:xfrm>
            <a:off x="3553643"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1" name="직사각형 370">
            <a:extLst>
              <a:ext uri="{FF2B5EF4-FFF2-40B4-BE49-F238E27FC236}">
                <a16:creationId xmlns:a16="http://schemas.microsoft.com/office/drawing/2014/main" id="{C099BE09-9008-49C4-A5F7-B585E1A97E40}"/>
              </a:ext>
            </a:extLst>
          </p:cNvPr>
          <p:cNvSpPr/>
          <p:nvPr/>
        </p:nvSpPr>
        <p:spPr>
          <a:xfrm>
            <a:off x="3798881"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2" name="직사각형 371">
            <a:extLst>
              <a:ext uri="{FF2B5EF4-FFF2-40B4-BE49-F238E27FC236}">
                <a16:creationId xmlns:a16="http://schemas.microsoft.com/office/drawing/2014/main" id="{43B73C1F-6D76-4DAE-95DA-81F1BC664A8A}"/>
              </a:ext>
            </a:extLst>
          </p:cNvPr>
          <p:cNvSpPr/>
          <p:nvPr/>
        </p:nvSpPr>
        <p:spPr>
          <a:xfrm>
            <a:off x="4044118"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3" name="직사각형 372">
            <a:extLst>
              <a:ext uri="{FF2B5EF4-FFF2-40B4-BE49-F238E27FC236}">
                <a16:creationId xmlns:a16="http://schemas.microsoft.com/office/drawing/2014/main" id="{1CCCB2A1-AD9E-4C2B-8D2B-3FC2D782C1DA}"/>
              </a:ext>
            </a:extLst>
          </p:cNvPr>
          <p:cNvSpPr/>
          <p:nvPr/>
        </p:nvSpPr>
        <p:spPr>
          <a:xfrm>
            <a:off x="2572694"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4" name="직사각형 373">
            <a:extLst>
              <a:ext uri="{FF2B5EF4-FFF2-40B4-BE49-F238E27FC236}">
                <a16:creationId xmlns:a16="http://schemas.microsoft.com/office/drawing/2014/main" id="{B70F130C-4578-45FC-AD10-52E70237F780}"/>
              </a:ext>
            </a:extLst>
          </p:cNvPr>
          <p:cNvSpPr/>
          <p:nvPr/>
        </p:nvSpPr>
        <p:spPr>
          <a:xfrm>
            <a:off x="2817931"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5" name="직사각형 374">
            <a:extLst>
              <a:ext uri="{FF2B5EF4-FFF2-40B4-BE49-F238E27FC236}">
                <a16:creationId xmlns:a16="http://schemas.microsoft.com/office/drawing/2014/main" id="{513E5434-0DE5-416D-98BE-48124785DB2B}"/>
              </a:ext>
            </a:extLst>
          </p:cNvPr>
          <p:cNvSpPr/>
          <p:nvPr/>
        </p:nvSpPr>
        <p:spPr>
          <a:xfrm>
            <a:off x="3063169"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6" name="직사각형 375">
            <a:extLst>
              <a:ext uri="{FF2B5EF4-FFF2-40B4-BE49-F238E27FC236}">
                <a16:creationId xmlns:a16="http://schemas.microsoft.com/office/drawing/2014/main" id="{E8821D98-2F96-4A0B-8925-10737B492F35}"/>
              </a:ext>
            </a:extLst>
          </p:cNvPr>
          <p:cNvSpPr/>
          <p:nvPr/>
        </p:nvSpPr>
        <p:spPr>
          <a:xfrm>
            <a:off x="2572694"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7" name="직사각형 376">
            <a:extLst>
              <a:ext uri="{FF2B5EF4-FFF2-40B4-BE49-F238E27FC236}">
                <a16:creationId xmlns:a16="http://schemas.microsoft.com/office/drawing/2014/main" id="{3916F642-454E-4A79-BA27-D6C682B380D8}"/>
              </a:ext>
            </a:extLst>
          </p:cNvPr>
          <p:cNvSpPr/>
          <p:nvPr/>
        </p:nvSpPr>
        <p:spPr>
          <a:xfrm>
            <a:off x="2817931"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8" name="직사각형 377">
            <a:extLst>
              <a:ext uri="{FF2B5EF4-FFF2-40B4-BE49-F238E27FC236}">
                <a16:creationId xmlns:a16="http://schemas.microsoft.com/office/drawing/2014/main" id="{C810C84F-53EF-43DF-93C7-A4996B8FE779}"/>
              </a:ext>
            </a:extLst>
          </p:cNvPr>
          <p:cNvSpPr/>
          <p:nvPr/>
        </p:nvSpPr>
        <p:spPr>
          <a:xfrm>
            <a:off x="3063169"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9" name="직사각형 378">
            <a:extLst>
              <a:ext uri="{FF2B5EF4-FFF2-40B4-BE49-F238E27FC236}">
                <a16:creationId xmlns:a16="http://schemas.microsoft.com/office/drawing/2014/main" id="{ABBBD659-1D23-4A61-BC39-32CCE897FF8F}"/>
              </a:ext>
            </a:extLst>
          </p:cNvPr>
          <p:cNvSpPr/>
          <p:nvPr/>
        </p:nvSpPr>
        <p:spPr>
          <a:xfrm>
            <a:off x="3308406"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0" name="직사각형 379">
            <a:extLst>
              <a:ext uri="{FF2B5EF4-FFF2-40B4-BE49-F238E27FC236}">
                <a16:creationId xmlns:a16="http://schemas.microsoft.com/office/drawing/2014/main" id="{5C5748AE-B9E5-41F2-A55F-99B398CEB6EB}"/>
              </a:ext>
            </a:extLst>
          </p:cNvPr>
          <p:cNvSpPr/>
          <p:nvPr/>
        </p:nvSpPr>
        <p:spPr>
          <a:xfrm>
            <a:off x="3308406"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1" name="직사각형 380">
            <a:extLst>
              <a:ext uri="{FF2B5EF4-FFF2-40B4-BE49-F238E27FC236}">
                <a16:creationId xmlns:a16="http://schemas.microsoft.com/office/drawing/2014/main" id="{01F5E445-8A4E-4278-AF07-F70DB2F2056D}"/>
              </a:ext>
            </a:extLst>
          </p:cNvPr>
          <p:cNvSpPr/>
          <p:nvPr/>
        </p:nvSpPr>
        <p:spPr>
          <a:xfrm>
            <a:off x="2572694"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2" name="직사각형 381">
            <a:extLst>
              <a:ext uri="{FF2B5EF4-FFF2-40B4-BE49-F238E27FC236}">
                <a16:creationId xmlns:a16="http://schemas.microsoft.com/office/drawing/2014/main" id="{CD9F20FA-E341-4922-A9BC-7DF750C62523}"/>
              </a:ext>
            </a:extLst>
          </p:cNvPr>
          <p:cNvSpPr/>
          <p:nvPr/>
        </p:nvSpPr>
        <p:spPr>
          <a:xfrm>
            <a:off x="2817931"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3" name="직사각형 382">
            <a:extLst>
              <a:ext uri="{FF2B5EF4-FFF2-40B4-BE49-F238E27FC236}">
                <a16:creationId xmlns:a16="http://schemas.microsoft.com/office/drawing/2014/main" id="{3C86E750-149E-4751-8049-9DEE6BA167F0}"/>
              </a:ext>
            </a:extLst>
          </p:cNvPr>
          <p:cNvSpPr/>
          <p:nvPr/>
        </p:nvSpPr>
        <p:spPr>
          <a:xfrm>
            <a:off x="3063169"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4" name="직사각형 383">
            <a:extLst>
              <a:ext uri="{FF2B5EF4-FFF2-40B4-BE49-F238E27FC236}">
                <a16:creationId xmlns:a16="http://schemas.microsoft.com/office/drawing/2014/main" id="{10F3F9C1-8E3C-47DB-8659-10BF912C2889}"/>
              </a:ext>
            </a:extLst>
          </p:cNvPr>
          <p:cNvSpPr/>
          <p:nvPr/>
        </p:nvSpPr>
        <p:spPr>
          <a:xfrm>
            <a:off x="3308406"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5" name="직사각형 384">
            <a:extLst>
              <a:ext uri="{FF2B5EF4-FFF2-40B4-BE49-F238E27FC236}">
                <a16:creationId xmlns:a16="http://schemas.microsoft.com/office/drawing/2014/main" id="{A2D2149F-C83E-49F1-BBB0-63001F713844}"/>
              </a:ext>
            </a:extLst>
          </p:cNvPr>
          <p:cNvSpPr/>
          <p:nvPr/>
        </p:nvSpPr>
        <p:spPr>
          <a:xfrm>
            <a:off x="3553643"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6" name="직사각형 385">
            <a:extLst>
              <a:ext uri="{FF2B5EF4-FFF2-40B4-BE49-F238E27FC236}">
                <a16:creationId xmlns:a16="http://schemas.microsoft.com/office/drawing/2014/main" id="{F5CEB080-A904-44AE-8EC9-FC5ED3C73D94}"/>
              </a:ext>
            </a:extLst>
          </p:cNvPr>
          <p:cNvSpPr/>
          <p:nvPr/>
        </p:nvSpPr>
        <p:spPr>
          <a:xfrm>
            <a:off x="3798881"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7" name="직사각형 386">
            <a:extLst>
              <a:ext uri="{FF2B5EF4-FFF2-40B4-BE49-F238E27FC236}">
                <a16:creationId xmlns:a16="http://schemas.microsoft.com/office/drawing/2014/main" id="{1FE22F41-3EA3-4FA4-94EE-58774A7A79FC}"/>
              </a:ext>
            </a:extLst>
          </p:cNvPr>
          <p:cNvSpPr/>
          <p:nvPr/>
        </p:nvSpPr>
        <p:spPr>
          <a:xfrm>
            <a:off x="3553643"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8" name="직사각형 387">
            <a:extLst>
              <a:ext uri="{FF2B5EF4-FFF2-40B4-BE49-F238E27FC236}">
                <a16:creationId xmlns:a16="http://schemas.microsoft.com/office/drawing/2014/main" id="{57BE16DA-EA6D-4F82-8065-127BC808EBFE}"/>
              </a:ext>
            </a:extLst>
          </p:cNvPr>
          <p:cNvSpPr/>
          <p:nvPr/>
        </p:nvSpPr>
        <p:spPr>
          <a:xfrm>
            <a:off x="3798881"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9" name="직사각형 388">
            <a:extLst>
              <a:ext uri="{FF2B5EF4-FFF2-40B4-BE49-F238E27FC236}">
                <a16:creationId xmlns:a16="http://schemas.microsoft.com/office/drawing/2014/main" id="{39A68CE5-C1B9-4596-B64B-45B9A9673090}"/>
              </a:ext>
            </a:extLst>
          </p:cNvPr>
          <p:cNvSpPr/>
          <p:nvPr/>
        </p:nvSpPr>
        <p:spPr>
          <a:xfrm>
            <a:off x="4044118"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0" name="직사각형 389">
            <a:extLst>
              <a:ext uri="{FF2B5EF4-FFF2-40B4-BE49-F238E27FC236}">
                <a16:creationId xmlns:a16="http://schemas.microsoft.com/office/drawing/2014/main" id="{9212EFB8-94C9-4B99-833E-CF53F844A4EE}"/>
              </a:ext>
            </a:extLst>
          </p:cNvPr>
          <p:cNvSpPr/>
          <p:nvPr/>
        </p:nvSpPr>
        <p:spPr>
          <a:xfrm>
            <a:off x="4044118"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1" name="직사각형 390">
            <a:extLst>
              <a:ext uri="{FF2B5EF4-FFF2-40B4-BE49-F238E27FC236}">
                <a16:creationId xmlns:a16="http://schemas.microsoft.com/office/drawing/2014/main" id="{EA170331-971F-4CDB-99D3-59ABC4B7483F}"/>
              </a:ext>
            </a:extLst>
          </p:cNvPr>
          <p:cNvSpPr/>
          <p:nvPr/>
        </p:nvSpPr>
        <p:spPr>
          <a:xfrm>
            <a:off x="3553643"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2" name="직사각형 391">
            <a:extLst>
              <a:ext uri="{FF2B5EF4-FFF2-40B4-BE49-F238E27FC236}">
                <a16:creationId xmlns:a16="http://schemas.microsoft.com/office/drawing/2014/main" id="{40D47D9F-FDBE-4D6D-A57A-365A627C35DF}"/>
              </a:ext>
            </a:extLst>
          </p:cNvPr>
          <p:cNvSpPr/>
          <p:nvPr/>
        </p:nvSpPr>
        <p:spPr>
          <a:xfrm>
            <a:off x="3798881"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3" name="직사각형 392">
            <a:extLst>
              <a:ext uri="{FF2B5EF4-FFF2-40B4-BE49-F238E27FC236}">
                <a16:creationId xmlns:a16="http://schemas.microsoft.com/office/drawing/2014/main" id="{C8AC90AF-8A24-46CC-B44F-F2BD472C26EB}"/>
              </a:ext>
            </a:extLst>
          </p:cNvPr>
          <p:cNvSpPr/>
          <p:nvPr/>
        </p:nvSpPr>
        <p:spPr>
          <a:xfrm>
            <a:off x="4044118"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4" name="직사각형 393">
            <a:extLst>
              <a:ext uri="{FF2B5EF4-FFF2-40B4-BE49-F238E27FC236}">
                <a16:creationId xmlns:a16="http://schemas.microsoft.com/office/drawing/2014/main" id="{475942BD-B5E5-45F5-9C47-3F6D0179E5FE}"/>
              </a:ext>
            </a:extLst>
          </p:cNvPr>
          <p:cNvSpPr/>
          <p:nvPr/>
        </p:nvSpPr>
        <p:spPr>
          <a:xfrm>
            <a:off x="4925449"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5" name="직사각형 394">
            <a:extLst>
              <a:ext uri="{FF2B5EF4-FFF2-40B4-BE49-F238E27FC236}">
                <a16:creationId xmlns:a16="http://schemas.microsoft.com/office/drawing/2014/main" id="{17DD9B24-63BB-4422-ABEF-6A2DF3CB143F}"/>
              </a:ext>
            </a:extLst>
          </p:cNvPr>
          <p:cNvSpPr/>
          <p:nvPr/>
        </p:nvSpPr>
        <p:spPr>
          <a:xfrm>
            <a:off x="5170686"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6" name="직사각형 395">
            <a:extLst>
              <a:ext uri="{FF2B5EF4-FFF2-40B4-BE49-F238E27FC236}">
                <a16:creationId xmlns:a16="http://schemas.microsoft.com/office/drawing/2014/main" id="{D453BE45-905C-4190-BFD6-A3BB01BE14B3}"/>
              </a:ext>
            </a:extLst>
          </p:cNvPr>
          <p:cNvSpPr/>
          <p:nvPr/>
        </p:nvSpPr>
        <p:spPr>
          <a:xfrm>
            <a:off x="5415924"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7" name="직사각형 396">
            <a:extLst>
              <a:ext uri="{FF2B5EF4-FFF2-40B4-BE49-F238E27FC236}">
                <a16:creationId xmlns:a16="http://schemas.microsoft.com/office/drawing/2014/main" id="{D8F98512-D017-4DFA-8085-2644C509A208}"/>
              </a:ext>
            </a:extLst>
          </p:cNvPr>
          <p:cNvSpPr/>
          <p:nvPr/>
        </p:nvSpPr>
        <p:spPr>
          <a:xfrm>
            <a:off x="4925449"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8" name="직사각형 397">
            <a:extLst>
              <a:ext uri="{FF2B5EF4-FFF2-40B4-BE49-F238E27FC236}">
                <a16:creationId xmlns:a16="http://schemas.microsoft.com/office/drawing/2014/main" id="{74654704-F6E8-4C5A-B82F-59FEF2A48D17}"/>
              </a:ext>
            </a:extLst>
          </p:cNvPr>
          <p:cNvSpPr/>
          <p:nvPr/>
        </p:nvSpPr>
        <p:spPr>
          <a:xfrm>
            <a:off x="5170686"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9" name="직사각형 398">
            <a:extLst>
              <a:ext uri="{FF2B5EF4-FFF2-40B4-BE49-F238E27FC236}">
                <a16:creationId xmlns:a16="http://schemas.microsoft.com/office/drawing/2014/main" id="{1AECD415-940B-4071-A080-52D4EB1220FC}"/>
              </a:ext>
            </a:extLst>
          </p:cNvPr>
          <p:cNvSpPr/>
          <p:nvPr/>
        </p:nvSpPr>
        <p:spPr>
          <a:xfrm>
            <a:off x="5415924"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00" name="직사각형 399">
            <a:extLst>
              <a:ext uri="{FF2B5EF4-FFF2-40B4-BE49-F238E27FC236}">
                <a16:creationId xmlns:a16="http://schemas.microsoft.com/office/drawing/2014/main" id="{1602FFBB-1D47-4BC5-9CE5-A734F9201D28}"/>
              </a:ext>
            </a:extLst>
          </p:cNvPr>
          <p:cNvSpPr/>
          <p:nvPr/>
        </p:nvSpPr>
        <p:spPr>
          <a:xfrm>
            <a:off x="4925449"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01" name="직사각형 400">
            <a:extLst>
              <a:ext uri="{FF2B5EF4-FFF2-40B4-BE49-F238E27FC236}">
                <a16:creationId xmlns:a16="http://schemas.microsoft.com/office/drawing/2014/main" id="{34B2E7AD-C2B4-4E37-8B6E-7DAF9D9A7F38}"/>
              </a:ext>
            </a:extLst>
          </p:cNvPr>
          <p:cNvSpPr/>
          <p:nvPr/>
        </p:nvSpPr>
        <p:spPr>
          <a:xfrm>
            <a:off x="5170686"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02" name="직사각형 401">
            <a:extLst>
              <a:ext uri="{FF2B5EF4-FFF2-40B4-BE49-F238E27FC236}">
                <a16:creationId xmlns:a16="http://schemas.microsoft.com/office/drawing/2014/main" id="{3CF01C19-F34C-4EEA-9430-28D9311E2E5E}"/>
              </a:ext>
            </a:extLst>
          </p:cNvPr>
          <p:cNvSpPr/>
          <p:nvPr/>
        </p:nvSpPr>
        <p:spPr>
          <a:xfrm>
            <a:off x="5415924"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03" name="직사각형 402">
            <a:extLst>
              <a:ext uri="{FF2B5EF4-FFF2-40B4-BE49-F238E27FC236}">
                <a16:creationId xmlns:a16="http://schemas.microsoft.com/office/drawing/2014/main" id="{0781C926-246E-40BB-8140-E791DB4B3F51}"/>
              </a:ext>
            </a:extLst>
          </p:cNvPr>
          <p:cNvSpPr/>
          <p:nvPr/>
        </p:nvSpPr>
        <p:spPr>
          <a:xfrm>
            <a:off x="5661161"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04" name="직사각형 403">
            <a:extLst>
              <a:ext uri="{FF2B5EF4-FFF2-40B4-BE49-F238E27FC236}">
                <a16:creationId xmlns:a16="http://schemas.microsoft.com/office/drawing/2014/main" id="{62456053-0FDE-4DE5-BA71-7DB409A6384E}"/>
              </a:ext>
            </a:extLst>
          </p:cNvPr>
          <p:cNvSpPr/>
          <p:nvPr/>
        </p:nvSpPr>
        <p:spPr>
          <a:xfrm>
            <a:off x="5661161"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05" name="직사각형 404">
            <a:extLst>
              <a:ext uri="{FF2B5EF4-FFF2-40B4-BE49-F238E27FC236}">
                <a16:creationId xmlns:a16="http://schemas.microsoft.com/office/drawing/2014/main" id="{FD448340-46BF-4155-81B0-53372FF35E68}"/>
              </a:ext>
            </a:extLst>
          </p:cNvPr>
          <p:cNvSpPr/>
          <p:nvPr/>
        </p:nvSpPr>
        <p:spPr>
          <a:xfrm>
            <a:off x="5661161"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06" name="직사각형 405">
            <a:extLst>
              <a:ext uri="{FF2B5EF4-FFF2-40B4-BE49-F238E27FC236}">
                <a16:creationId xmlns:a16="http://schemas.microsoft.com/office/drawing/2014/main" id="{700F8107-885C-4C8E-9D21-563C18DA9D76}"/>
              </a:ext>
            </a:extLst>
          </p:cNvPr>
          <p:cNvSpPr/>
          <p:nvPr/>
        </p:nvSpPr>
        <p:spPr>
          <a:xfrm>
            <a:off x="4925449"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07" name="직사각형 406">
            <a:extLst>
              <a:ext uri="{FF2B5EF4-FFF2-40B4-BE49-F238E27FC236}">
                <a16:creationId xmlns:a16="http://schemas.microsoft.com/office/drawing/2014/main" id="{4132A76B-429E-4A9B-9071-EDF0DCF9492A}"/>
              </a:ext>
            </a:extLst>
          </p:cNvPr>
          <p:cNvSpPr/>
          <p:nvPr/>
        </p:nvSpPr>
        <p:spPr>
          <a:xfrm>
            <a:off x="5170686"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08" name="직사각형 407">
            <a:extLst>
              <a:ext uri="{FF2B5EF4-FFF2-40B4-BE49-F238E27FC236}">
                <a16:creationId xmlns:a16="http://schemas.microsoft.com/office/drawing/2014/main" id="{ACCA954D-DB3D-4C94-BF27-785BDACC96E3}"/>
              </a:ext>
            </a:extLst>
          </p:cNvPr>
          <p:cNvSpPr/>
          <p:nvPr/>
        </p:nvSpPr>
        <p:spPr>
          <a:xfrm>
            <a:off x="5415924"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09" name="직사각형 408">
            <a:extLst>
              <a:ext uri="{FF2B5EF4-FFF2-40B4-BE49-F238E27FC236}">
                <a16:creationId xmlns:a16="http://schemas.microsoft.com/office/drawing/2014/main" id="{6F9A7A0D-1CC0-4B4A-803E-03657D2585A1}"/>
              </a:ext>
            </a:extLst>
          </p:cNvPr>
          <p:cNvSpPr/>
          <p:nvPr/>
        </p:nvSpPr>
        <p:spPr>
          <a:xfrm>
            <a:off x="5661161"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11" name="직사각형 410">
            <a:extLst>
              <a:ext uri="{FF2B5EF4-FFF2-40B4-BE49-F238E27FC236}">
                <a16:creationId xmlns:a16="http://schemas.microsoft.com/office/drawing/2014/main" id="{6E20A5E1-4A56-4877-93BA-FBC82028DD1D}"/>
              </a:ext>
            </a:extLst>
          </p:cNvPr>
          <p:cNvSpPr/>
          <p:nvPr/>
        </p:nvSpPr>
        <p:spPr>
          <a:xfrm>
            <a:off x="5906398"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12" name="직사각형 411">
            <a:extLst>
              <a:ext uri="{FF2B5EF4-FFF2-40B4-BE49-F238E27FC236}">
                <a16:creationId xmlns:a16="http://schemas.microsoft.com/office/drawing/2014/main" id="{CCC1E254-3E5E-4E9C-879F-E15A0272C33B}"/>
              </a:ext>
            </a:extLst>
          </p:cNvPr>
          <p:cNvSpPr/>
          <p:nvPr/>
        </p:nvSpPr>
        <p:spPr>
          <a:xfrm>
            <a:off x="6151636"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13" name="직사각형 412">
            <a:extLst>
              <a:ext uri="{FF2B5EF4-FFF2-40B4-BE49-F238E27FC236}">
                <a16:creationId xmlns:a16="http://schemas.microsoft.com/office/drawing/2014/main" id="{BEF8FDF9-8C84-43FD-971B-36422181AEC4}"/>
              </a:ext>
            </a:extLst>
          </p:cNvPr>
          <p:cNvSpPr/>
          <p:nvPr/>
        </p:nvSpPr>
        <p:spPr>
          <a:xfrm>
            <a:off x="5906398"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14" name="직사각형 413">
            <a:extLst>
              <a:ext uri="{FF2B5EF4-FFF2-40B4-BE49-F238E27FC236}">
                <a16:creationId xmlns:a16="http://schemas.microsoft.com/office/drawing/2014/main" id="{DC74312B-BF58-4EE0-B04E-37A124F24223}"/>
              </a:ext>
            </a:extLst>
          </p:cNvPr>
          <p:cNvSpPr/>
          <p:nvPr/>
        </p:nvSpPr>
        <p:spPr>
          <a:xfrm>
            <a:off x="6151636"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15" name="직사각형 414">
            <a:extLst>
              <a:ext uri="{FF2B5EF4-FFF2-40B4-BE49-F238E27FC236}">
                <a16:creationId xmlns:a16="http://schemas.microsoft.com/office/drawing/2014/main" id="{3CB0B4AA-1FF9-457F-AE2E-903AD81DAD03}"/>
              </a:ext>
            </a:extLst>
          </p:cNvPr>
          <p:cNvSpPr/>
          <p:nvPr/>
        </p:nvSpPr>
        <p:spPr>
          <a:xfrm>
            <a:off x="5906398"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16" name="직사각형 415">
            <a:extLst>
              <a:ext uri="{FF2B5EF4-FFF2-40B4-BE49-F238E27FC236}">
                <a16:creationId xmlns:a16="http://schemas.microsoft.com/office/drawing/2014/main" id="{18F0471C-0B6C-4ECA-890D-71D15CDAB62D}"/>
              </a:ext>
            </a:extLst>
          </p:cNvPr>
          <p:cNvSpPr/>
          <p:nvPr/>
        </p:nvSpPr>
        <p:spPr>
          <a:xfrm>
            <a:off x="6151636"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17" name="직사각형 416">
            <a:extLst>
              <a:ext uri="{FF2B5EF4-FFF2-40B4-BE49-F238E27FC236}">
                <a16:creationId xmlns:a16="http://schemas.microsoft.com/office/drawing/2014/main" id="{E6085F02-BD40-402E-9A5C-053F84C2C34A}"/>
              </a:ext>
            </a:extLst>
          </p:cNvPr>
          <p:cNvSpPr/>
          <p:nvPr/>
        </p:nvSpPr>
        <p:spPr>
          <a:xfrm>
            <a:off x="6396873"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18" name="직사각형 417">
            <a:extLst>
              <a:ext uri="{FF2B5EF4-FFF2-40B4-BE49-F238E27FC236}">
                <a16:creationId xmlns:a16="http://schemas.microsoft.com/office/drawing/2014/main" id="{B12AD68B-AD6A-4068-A081-A48F812B6F2E}"/>
              </a:ext>
            </a:extLst>
          </p:cNvPr>
          <p:cNvSpPr/>
          <p:nvPr/>
        </p:nvSpPr>
        <p:spPr>
          <a:xfrm>
            <a:off x="6396873"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19" name="직사각형 418">
            <a:extLst>
              <a:ext uri="{FF2B5EF4-FFF2-40B4-BE49-F238E27FC236}">
                <a16:creationId xmlns:a16="http://schemas.microsoft.com/office/drawing/2014/main" id="{993EA4CB-94C3-4C57-A644-908DF967F9FF}"/>
              </a:ext>
            </a:extLst>
          </p:cNvPr>
          <p:cNvSpPr/>
          <p:nvPr/>
        </p:nvSpPr>
        <p:spPr>
          <a:xfrm>
            <a:off x="6396873"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20" name="직사각형 419">
            <a:extLst>
              <a:ext uri="{FF2B5EF4-FFF2-40B4-BE49-F238E27FC236}">
                <a16:creationId xmlns:a16="http://schemas.microsoft.com/office/drawing/2014/main" id="{6C8351B9-F7E0-43A8-AABE-B03296C10A58}"/>
              </a:ext>
            </a:extLst>
          </p:cNvPr>
          <p:cNvSpPr/>
          <p:nvPr/>
        </p:nvSpPr>
        <p:spPr>
          <a:xfrm>
            <a:off x="5906398"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21" name="직사각형 420">
            <a:extLst>
              <a:ext uri="{FF2B5EF4-FFF2-40B4-BE49-F238E27FC236}">
                <a16:creationId xmlns:a16="http://schemas.microsoft.com/office/drawing/2014/main" id="{2A4943BE-E113-4967-A2B3-8F7BC032A352}"/>
              </a:ext>
            </a:extLst>
          </p:cNvPr>
          <p:cNvSpPr/>
          <p:nvPr/>
        </p:nvSpPr>
        <p:spPr>
          <a:xfrm>
            <a:off x="6151636"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22" name="직사각형 421">
            <a:extLst>
              <a:ext uri="{FF2B5EF4-FFF2-40B4-BE49-F238E27FC236}">
                <a16:creationId xmlns:a16="http://schemas.microsoft.com/office/drawing/2014/main" id="{90630E77-3CF8-4B38-8523-71155CC09E2E}"/>
              </a:ext>
            </a:extLst>
          </p:cNvPr>
          <p:cNvSpPr/>
          <p:nvPr/>
        </p:nvSpPr>
        <p:spPr>
          <a:xfrm>
            <a:off x="6396873"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23" name="직사각형 422">
            <a:extLst>
              <a:ext uri="{FF2B5EF4-FFF2-40B4-BE49-F238E27FC236}">
                <a16:creationId xmlns:a16="http://schemas.microsoft.com/office/drawing/2014/main" id="{6AEEEBA7-C295-4A1B-ABF3-ECA575011F16}"/>
              </a:ext>
            </a:extLst>
          </p:cNvPr>
          <p:cNvSpPr/>
          <p:nvPr/>
        </p:nvSpPr>
        <p:spPr>
          <a:xfrm>
            <a:off x="4925449"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24" name="직사각형 423">
            <a:extLst>
              <a:ext uri="{FF2B5EF4-FFF2-40B4-BE49-F238E27FC236}">
                <a16:creationId xmlns:a16="http://schemas.microsoft.com/office/drawing/2014/main" id="{BAC4CBB1-BBE1-403C-8796-31AB7BF0C2FE}"/>
              </a:ext>
            </a:extLst>
          </p:cNvPr>
          <p:cNvSpPr/>
          <p:nvPr/>
        </p:nvSpPr>
        <p:spPr>
          <a:xfrm>
            <a:off x="5170686"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25" name="직사각형 424">
            <a:extLst>
              <a:ext uri="{FF2B5EF4-FFF2-40B4-BE49-F238E27FC236}">
                <a16:creationId xmlns:a16="http://schemas.microsoft.com/office/drawing/2014/main" id="{870EF902-9502-4FBC-BDAD-36E87C2F9819}"/>
              </a:ext>
            </a:extLst>
          </p:cNvPr>
          <p:cNvSpPr/>
          <p:nvPr/>
        </p:nvSpPr>
        <p:spPr>
          <a:xfrm>
            <a:off x="5415924"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26" name="직사각형 425">
            <a:extLst>
              <a:ext uri="{FF2B5EF4-FFF2-40B4-BE49-F238E27FC236}">
                <a16:creationId xmlns:a16="http://schemas.microsoft.com/office/drawing/2014/main" id="{C9D8E527-4F0A-41E3-A87D-03322E3EDB07}"/>
              </a:ext>
            </a:extLst>
          </p:cNvPr>
          <p:cNvSpPr/>
          <p:nvPr/>
        </p:nvSpPr>
        <p:spPr>
          <a:xfrm>
            <a:off x="4925449"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27" name="직사각형 426">
            <a:extLst>
              <a:ext uri="{FF2B5EF4-FFF2-40B4-BE49-F238E27FC236}">
                <a16:creationId xmlns:a16="http://schemas.microsoft.com/office/drawing/2014/main" id="{147FB428-2314-4912-BD7C-4DBB2CD8B6E1}"/>
              </a:ext>
            </a:extLst>
          </p:cNvPr>
          <p:cNvSpPr/>
          <p:nvPr/>
        </p:nvSpPr>
        <p:spPr>
          <a:xfrm>
            <a:off x="5170686"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28" name="직사각형 427">
            <a:extLst>
              <a:ext uri="{FF2B5EF4-FFF2-40B4-BE49-F238E27FC236}">
                <a16:creationId xmlns:a16="http://schemas.microsoft.com/office/drawing/2014/main" id="{8591909E-4CB3-4B83-BF8B-A510B5C960D3}"/>
              </a:ext>
            </a:extLst>
          </p:cNvPr>
          <p:cNvSpPr/>
          <p:nvPr/>
        </p:nvSpPr>
        <p:spPr>
          <a:xfrm>
            <a:off x="5415924"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29" name="직사각형 428">
            <a:extLst>
              <a:ext uri="{FF2B5EF4-FFF2-40B4-BE49-F238E27FC236}">
                <a16:creationId xmlns:a16="http://schemas.microsoft.com/office/drawing/2014/main" id="{8C6FA6B4-FFDB-4957-8BD6-79E3D378EF9A}"/>
              </a:ext>
            </a:extLst>
          </p:cNvPr>
          <p:cNvSpPr/>
          <p:nvPr/>
        </p:nvSpPr>
        <p:spPr>
          <a:xfrm>
            <a:off x="5661161"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30" name="직사각형 429">
            <a:extLst>
              <a:ext uri="{FF2B5EF4-FFF2-40B4-BE49-F238E27FC236}">
                <a16:creationId xmlns:a16="http://schemas.microsoft.com/office/drawing/2014/main" id="{FB55DA8B-56D0-4F73-B7F5-B6992726DCAC}"/>
              </a:ext>
            </a:extLst>
          </p:cNvPr>
          <p:cNvSpPr/>
          <p:nvPr/>
        </p:nvSpPr>
        <p:spPr>
          <a:xfrm>
            <a:off x="5661161"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31" name="직사각형 430">
            <a:extLst>
              <a:ext uri="{FF2B5EF4-FFF2-40B4-BE49-F238E27FC236}">
                <a16:creationId xmlns:a16="http://schemas.microsoft.com/office/drawing/2014/main" id="{18E2F56D-3F3F-4F14-9C02-646EFF975508}"/>
              </a:ext>
            </a:extLst>
          </p:cNvPr>
          <p:cNvSpPr/>
          <p:nvPr/>
        </p:nvSpPr>
        <p:spPr>
          <a:xfrm>
            <a:off x="4925449"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32" name="직사각형 431">
            <a:extLst>
              <a:ext uri="{FF2B5EF4-FFF2-40B4-BE49-F238E27FC236}">
                <a16:creationId xmlns:a16="http://schemas.microsoft.com/office/drawing/2014/main" id="{3C55E329-01D8-422A-BBCF-5E032EB15095}"/>
              </a:ext>
            </a:extLst>
          </p:cNvPr>
          <p:cNvSpPr/>
          <p:nvPr/>
        </p:nvSpPr>
        <p:spPr>
          <a:xfrm>
            <a:off x="5170686"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33" name="직사각형 432">
            <a:extLst>
              <a:ext uri="{FF2B5EF4-FFF2-40B4-BE49-F238E27FC236}">
                <a16:creationId xmlns:a16="http://schemas.microsoft.com/office/drawing/2014/main" id="{9021070E-7ED4-44D6-A186-A8911F5EB66E}"/>
              </a:ext>
            </a:extLst>
          </p:cNvPr>
          <p:cNvSpPr/>
          <p:nvPr/>
        </p:nvSpPr>
        <p:spPr>
          <a:xfrm>
            <a:off x="5415924"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34" name="직사각형 433">
            <a:extLst>
              <a:ext uri="{FF2B5EF4-FFF2-40B4-BE49-F238E27FC236}">
                <a16:creationId xmlns:a16="http://schemas.microsoft.com/office/drawing/2014/main" id="{A095CFC6-4657-4949-A645-9FE5E2D2F20F}"/>
              </a:ext>
            </a:extLst>
          </p:cNvPr>
          <p:cNvSpPr/>
          <p:nvPr/>
        </p:nvSpPr>
        <p:spPr>
          <a:xfrm>
            <a:off x="5661161"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35" name="직사각형 434">
            <a:extLst>
              <a:ext uri="{FF2B5EF4-FFF2-40B4-BE49-F238E27FC236}">
                <a16:creationId xmlns:a16="http://schemas.microsoft.com/office/drawing/2014/main" id="{BEFECE4D-9822-4EBC-AE12-7D02D7D17A9D}"/>
              </a:ext>
            </a:extLst>
          </p:cNvPr>
          <p:cNvSpPr/>
          <p:nvPr/>
        </p:nvSpPr>
        <p:spPr>
          <a:xfrm>
            <a:off x="5906398"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36" name="직사각형 435">
            <a:extLst>
              <a:ext uri="{FF2B5EF4-FFF2-40B4-BE49-F238E27FC236}">
                <a16:creationId xmlns:a16="http://schemas.microsoft.com/office/drawing/2014/main" id="{756AA34C-784A-4FB8-98E3-B64B1A1F78E0}"/>
              </a:ext>
            </a:extLst>
          </p:cNvPr>
          <p:cNvSpPr/>
          <p:nvPr/>
        </p:nvSpPr>
        <p:spPr>
          <a:xfrm>
            <a:off x="6151636"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37" name="직사각형 436">
            <a:extLst>
              <a:ext uri="{FF2B5EF4-FFF2-40B4-BE49-F238E27FC236}">
                <a16:creationId xmlns:a16="http://schemas.microsoft.com/office/drawing/2014/main" id="{2F2132A0-0EF4-4EFC-A97D-978F76CBBEA2}"/>
              </a:ext>
            </a:extLst>
          </p:cNvPr>
          <p:cNvSpPr/>
          <p:nvPr/>
        </p:nvSpPr>
        <p:spPr>
          <a:xfrm>
            <a:off x="5906398"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38" name="직사각형 437">
            <a:extLst>
              <a:ext uri="{FF2B5EF4-FFF2-40B4-BE49-F238E27FC236}">
                <a16:creationId xmlns:a16="http://schemas.microsoft.com/office/drawing/2014/main" id="{5F217CD9-61BB-4971-8E68-00331B3418CA}"/>
              </a:ext>
            </a:extLst>
          </p:cNvPr>
          <p:cNvSpPr/>
          <p:nvPr/>
        </p:nvSpPr>
        <p:spPr>
          <a:xfrm>
            <a:off x="6151636"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39" name="직사각형 438">
            <a:extLst>
              <a:ext uri="{FF2B5EF4-FFF2-40B4-BE49-F238E27FC236}">
                <a16:creationId xmlns:a16="http://schemas.microsoft.com/office/drawing/2014/main" id="{738E8C5E-E21C-46ED-9401-6CB8C5D884C2}"/>
              </a:ext>
            </a:extLst>
          </p:cNvPr>
          <p:cNvSpPr/>
          <p:nvPr/>
        </p:nvSpPr>
        <p:spPr>
          <a:xfrm>
            <a:off x="6396873"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40" name="직사각형 439">
            <a:extLst>
              <a:ext uri="{FF2B5EF4-FFF2-40B4-BE49-F238E27FC236}">
                <a16:creationId xmlns:a16="http://schemas.microsoft.com/office/drawing/2014/main" id="{F0E19C86-CD67-4956-83FF-7B3A0A3DBD05}"/>
              </a:ext>
            </a:extLst>
          </p:cNvPr>
          <p:cNvSpPr/>
          <p:nvPr/>
        </p:nvSpPr>
        <p:spPr>
          <a:xfrm>
            <a:off x="6396873"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41" name="직사각형 440">
            <a:extLst>
              <a:ext uri="{FF2B5EF4-FFF2-40B4-BE49-F238E27FC236}">
                <a16:creationId xmlns:a16="http://schemas.microsoft.com/office/drawing/2014/main" id="{FEC04604-6CBC-407F-BA2F-3F6793A5521B}"/>
              </a:ext>
            </a:extLst>
          </p:cNvPr>
          <p:cNvSpPr/>
          <p:nvPr/>
        </p:nvSpPr>
        <p:spPr>
          <a:xfrm>
            <a:off x="5906398"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42" name="직사각형 441">
            <a:extLst>
              <a:ext uri="{FF2B5EF4-FFF2-40B4-BE49-F238E27FC236}">
                <a16:creationId xmlns:a16="http://schemas.microsoft.com/office/drawing/2014/main" id="{4F987EA5-051C-492C-A278-E1A59DD5956B}"/>
              </a:ext>
            </a:extLst>
          </p:cNvPr>
          <p:cNvSpPr/>
          <p:nvPr/>
        </p:nvSpPr>
        <p:spPr>
          <a:xfrm>
            <a:off x="6151636"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43" name="직사각형 442">
            <a:extLst>
              <a:ext uri="{FF2B5EF4-FFF2-40B4-BE49-F238E27FC236}">
                <a16:creationId xmlns:a16="http://schemas.microsoft.com/office/drawing/2014/main" id="{A0580F55-BF77-4312-805C-4E851DDAD61A}"/>
              </a:ext>
            </a:extLst>
          </p:cNvPr>
          <p:cNvSpPr/>
          <p:nvPr/>
        </p:nvSpPr>
        <p:spPr>
          <a:xfrm>
            <a:off x="6396873"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0" name="직사각형 359">
            <a:extLst>
              <a:ext uri="{FF2B5EF4-FFF2-40B4-BE49-F238E27FC236}">
                <a16:creationId xmlns:a16="http://schemas.microsoft.com/office/drawing/2014/main" id="{660D55CB-1004-4D04-85BB-BA8E192EED29}"/>
              </a:ext>
            </a:extLst>
          </p:cNvPr>
          <p:cNvSpPr/>
          <p:nvPr/>
        </p:nvSpPr>
        <p:spPr>
          <a:xfrm>
            <a:off x="3069081" y="1808576"/>
            <a:ext cx="735713" cy="735713"/>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10" name="직사각형 409">
            <a:extLst>
              <a:ext uri="{FF2B5EF4-FFF2-40B4-BE49-F238E27FC236}">
                <a16:creationId xmlns:a16="http://schemas.microsoft.com/office/drawing/2014/main" id="{558D7D71-78DE-45A5-9726-C4FB8940E56D}"/>
              </a:ext>
            </a:extLst>
          </p:cNvPr>
          <p:cNvSpPr/>
          <p:nvPr/>
        </p:nvSpPr>
        <p:spPr>
          <a:xfrm>
            <a:off x="5897320" y="1808576"/>
            <a:ext cx="735713" cy="735713"/>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58" name="TextBox 157">
            <a:extLst>
              <a:ext uri="{FF2B5EF4-FFF2-40B4-BE49-F238E27FC236}">
                <a16:creationId xmlns:a16="http://schemas.microsoft.com/office/drawing/2014/main" id="{23087CCF-B8EB-4545-BB46-B29B6ECE86DD}"/>
              </a:ext>
            </a:extLst>
          </p:cNvPr>
          <p:cNvSpPr txBox="1"/>
          <p:nvPr/>
        </p:nvSpPr>
        <p:spPr>
          <a:xfrm>
            <a:off x="3553643" y="4260947"/>
            <a:ext cx="2117887" cy="369332"/>
          </a:xfrm>
          <a:prstGeom prst="rect">
            <a:avLst/>
          </a:prstGeom>
          <a:noFill/>
        </p:spPr>
        <p:txBody>
          <a:bodyPr wrap="none" rtlCol="0">
            <a:spAutoFit/>
          </a:bodyPr>
          <a:lstStyle/>
          <a:p>
            <a:pPr lvl="0">
              <a:defRPr/>
            </a:pPr>
            <a:r>
              <a:rPr lang="ko-KR" altLang="en-US" sz="1800">
                <a:solidFill>
                  <a:srgbClr val="000000"/>
                </a:solidFill>
                <a:latin typeface="고도 M" panose="02000503000000020004" pitchFamily="2" charset="-127"/>
                <a:ea typeface="고도 M" panose="02000503000000020004" pitchFamily="2" charset="-127"/>
              </a:rPr>
              <a:t>회전수 </a:t>
            </a:r>
            <a:r>
              <a:rPr lang="en-US" altLang="ko-KR" sz="1800">
                <a:solidFill>
                  <a:srgbClr val="000000"/>
                </a:solidFill>
                <a:latin typeface="고도 M" panose="02000503000000020004" pitchFamily="2" charset="-127"/>
                <a:ea typeface="고도 M" panose="02000503000000020004" pitchFamily="2" charset="-127"/>
              </a:rPr>
              <a:t>= (N-F)/S+1</a:t>
            </a:r>
            <a:endParaRPr lang="ko-KR" altLang="en-US" sz="1800">
              <a:solidFill>
                <a:srgbClr val="000000"/>
              </a:solidFill>
              <a:latin typeface="고도 M" panose="02000503000000020004" pitchFamily="2" charset="-127"/>
              <a:ea typeface="고도 M" panose="02000503000000020004" pitchFamily="2" charset="-127"/>
            </a:endParaRPr>
          </a:p>
        </p:txBody>
      </p:sp>
      <p:sp>
        <p:nvSpPr>
          <p:cNvPr id="4" name="직사각형 3">
            <a:extLst>
              <a:ext uri="{FF2B5EF4-FFF2-40B4-BE49-F238E27FC236}">
                <a16:creationId xmlns:a16="http://schemas.microsoft.com/office/drawing/2014/main" id="{9C5AD9AA-9A70-46CF-877A-29CEAD5B0F8E}"/>
              </a:ext>
            </a:extLst>
          </p:cNvPr>
          <p:cNvSpPr/>
          <p:nvPr/>
        </p:nvSpPr>
        <p:spPr>
          <a:xfrm>
            <a:off x="219109" y="1828377"/>
            <a:ext cx="735713" cy="735713"/>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Tree>
    <p:extLst>
      <p:ext uri="{BB962C8B-B14F-4D97-AF65-F5344CB8AC3E}">
        <p14:creationId xmlns:p14="http://schemas.microsoft.com/office/powerpoint/2010/main" val="2794044014"/>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직사각형 68">
            <a:extLst>
              <a:ext uri="{FF2B5EF4-FFF2-40B4-BE49-F238E27FC236}">
                <a16:creationId xmlns:a16="http://schemas.microsoft.com/office/drawing/2014/main" id="{D37DD84C-EB36-4BC5-B475-550AFE882F90}"/>
              </a:ext>
            </a:extLst>
          </p:cNvPr>
          <p:cNvSpPr/>
          <p:nvPr/>
        </p:nvSpPr>
        <p:spPr>
          <a:xfrm>
            <a:off x="216154"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178E57F2-C23E-4A7B-97B3-1CDDE32AA696}"/>
              </a:ext>
            </a:extLst>
          </p:cNvPr>
          <p:cNvSpPr/>
          <p:nvPr/>
        </p:nvSpPr>
        <p:spPr>
          <a:xfrm>
            <a:off x="461391"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BBB137CA-80E1-4EF7-9CBC-65D2D8A6F1B2}"/>
              </a:ext>
            </a:extLst>
          </p:cNvPr>
          <p:cNvSpPr/>
          <p:nvPr/>
        </p:nvSpPr>
        <p:spPr>
          <a:xfrm>
            <a:off x="706629"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8F3FE88B-6121-4D48-9010-4BCDCF8C4332}"/>
              </a:ext>
            </a:extLst>
          </p:cNvPr>
          <p:cNvSpPr/>
          <p:nvPr/>
        </p:nvSpPr>
        <p:spPr>
          <a:xfrm>
            <a:off x="216154"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C0CA7222-C63F-4105-8B20-057D921CF804}"/>
              </a:ext>
            </a:extLst>
          </p:cNvPr>
          <p:cNvSpPr/>
          <p:nvPr/>
        </p:nvSpPr>
        <p:spPr>
          <a:xfrm>
            <a:off x="461391"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7F102948-4547-49A5-BE7E-5057CCBE7EBC}"/>
              </a:ext>
            </a:extLst>
          </p:cNvPr>
          <p:cNvSpPr/>
          <p:nvPr/>
        </p:nvSpPr>
        <p:spPr>
          <a:xfrm>
            <a:off x="706629"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BD83D861-31EB-4541-95F3-9C477B5CAFA0}"/>
              </a:ext>
            </a:extLst>
          </p:cNvPr>
          <p:cNvSpPr/>
          <p:nvPr/>
        </p:nvSpPr>
        <p:spPr>
          <a:xfrm>
            <a:off x="216154"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AC5EFFD8-120A-4962-9CD8-FAD97C83A345}"/>
              </a:ext>
            </a:extLst>
          </p:cNvPr>
          <p:cNvSpPr/>
          <p:nvPr/>
        </p:nvSpPr>
        <p:spPr>
          <a:xfrm>
            <a:off x="461391"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7FD01978-9C05-4B16-A7B3-BDCC2C363C1C}"/>
              </a:ext>
            </a:extLst>
          </p:cNvPr>
          <p:cNvSpPr/>
          <p:nvPr/>
        </p:nvSpPr>
        <p:spPr>
          <a:xfrm>
            <a:off x="706629"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529C0BFB-30D0-4D64-9E6A-6B22E0068E85}"/>
              </a:ext>
            </a:extLst>
          </p:cNvPr>
          <p:cNvSpPr/>
          <p:nvPr/>
        </p:nvSpPr>
        <p:spPr>
          <a:xfrm>
            <a:off x="951866"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EF88AA53-34B8-4635-9F8E-2B82C32CDDEA}"/>
              </a:ext>
            </a:extLst>
          </p:cNvPr>
          <p:cNvSpPr/>
          <p:nvPr/>
        </p:nvSpPr>
        <p:spPr>
          <a:xfrm>
            <a:off x="951866"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76B95FE4-F0D0-4757-BDF1-1028D2DC8079}"/>
              </a:ext>
            </a:extLst>
          </p:cNvPr>
          <p:cNvSpPr/>
          <p:nvPr/>
        </p:nvSpPr>
        <p:spPr>
          <a:xfrm>
            <a:off x="951866"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D193DE70-E0F1-457A-8223-2D0349ADCE30}"/>
              </a:ext>
            </a:extLst>
          </p:cNvPr>
          <p:cNvSpPr/>
          <p:nvPr/>
        </p:nvSpPr>
        <p:spPr>
          <a:xfrm>
            <a:off x="216154"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72E7FCCA-17D8-4AE4-875B-5180E3FF0B12}"/>
              </a:ext>
            </a:extLst>
          </p:cNvPr>
          <p:cNvSpPr/>
          <p:nvPr/>
        </p:nvSpPr>
        <p:spPr>
          <a:xfrm>
            <a:off x="461391"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8EFDD7CA-9AE6-4521-9A52-05B1395C7BCB}"/>
              </a:ext>
            </a:extLst>
          </p:cNvPr>
          <p:cNvSpPr/>
          <p:nvPr/>
        </p:nvSpPr>
        <p:spPr>
          <a:xfrm>
            <a:off x="706629"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B3E0A46E-B048-416A-9198-E9F71B8E6A0F}"/>
              </a:ext>
            </a:extLst>
          </p:cNvPr>
          <p:cNvSpPr/>
          <p:nvPr/>
        </p:nvSpPr>
        <p:spPr>
          <a:xfrm>
            <a:off x="951866"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2561920"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a:t>
            </a:r>
            <a:r>
              <a:rPr lang="ko-KR" altLang="en-US" sz="1400">
                <a:solidFill>
                  <a:srgbClr val="000000"/>
                </a:solidFill>
                <a:latin typeface="고도 M" panose="02000503000000020004" pitchFamily="2" charset="-127"/>
                <a:ea typeface="고도 M" panose="02000503000000020004" pitchFamily="2" charset="-127"/>
              </a:rPr>
              <a:t>차원 배열에서 </a:t>
            </a:r>
            <a:r>
              <a:rPr lang="ko-KR" altLang="en-US" sz="1400" err="1">
                <a:solidFill>
                  <a:srgbClr val="000000"/>
                </a:solidFill>
                <a:latin typeface="고도 M" panose="02000503000000020004" pitchFamily="2" charset="-127"/>
                <a:ea typeface="고도 M" panose="02000503000000020004" pitchFamily="2" charset="-127"/>
              </a:rPr>
              <a:t>스트라이드</a:t>
            </a:r>
            <a:r>
              <a:rPr lang="ko-KR" altLang="en-US" sz="1400">
                <a:solidFill>
                  <a:srgbClr val="000000"/>
                </a:solidFill>
                <a:latin typeface="고도 M" panose="02000503000000020004" pitchFamily="2" charset="-127"/>
                <a:ea typeface="고도 M" panose="02000503000000020004" pitchFamily="2" charset="-127"/>
              </a:rPr>
              <a:t> 이해</a:t>
            </a:r>
          </a:p>
        </p:txBody>
      </p:sp>
      <p:sp>
        <p:nvSpPr>
          <p:cNvPr id="169" name="직사각형 168">
            <a:extLst>
              <a:ext uri="{FF2B5EF4-FFF2-40B4-BE49-F238E27FC236}">
                <a16:creationId xmlns:a16="http://schemas.microsoft.com/office/drawing/2014/main" id="{6D26C2A0-520D-4A26-9417-86451E44F746}"/>
              </a:ext>
            </a:extLst>
          </p:cNvPr>
          <p:cNvSpPr/>
          <p:nvPr/>
        </p:nvSpPr>
        <p:spPr>
          <a:xfrm>
            <a:off x="1197103"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AC7341D2-8F00-424A-92ED-03B85EABD719}"/>
              </a:ext>
            </a:extLst>
          </p:cNvPr>
          <p:cNvSpPr/>
          <p:nvPr/>
        </p:nvSpPr>
        <p:spPr>
          <a:xfrm>
            <a:off x="1442341"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B813BFB7-7AF2-4F8B-8A07-058897DBDE97}"/>
              </a:ext>
            </a:extLst>
          </p:cNvPr>
          <p:cNvSpPr/>
          <p:nvPr/>
        </p:nvSpPr>
        <p:spPr>
          <a:xfrm>
            <a:off x="1197103"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165A10A3-B1D3-4B7F-9177-FD780572AD30}"/>
              </a:ext>
            </a:extLst>
          </p:cNvPr>
          <p:cNvSpPr/>
          <p:nvPr/>
        </p:nvSpPr>
        <p:spPr>
          <a:xfrm>
            <a:off x="1442341"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225CE393-2DB4-451D-9395-E424D453292F}"/>
              </a:ext>
            </a:extLst>
          </p:cNvPr>
          <p:cNvSpPr/>
          <p:nvPr/>
        </p:nvSpPr>
        <p:spPr>
          <a:xfrm>
            <a:off x="1197103"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354BBE60-27A4-4415-A299-3040FED47B1C}"/>
              </a:ext>
            </a:extLst>
          </p:cNvPr>
          <p:cNvSpPr/>
          <p:nvPr/>
        </p:nvSpPr>
        <p:spPr>
          <a:xfrm>
            <a:off x="1442341"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0AF0EBA2-E662-4989-ACB3-811824055100}"/>
              </a:ext>
            </a:extLst>
          </p:cNvPr>
          <p:cNvSpPr/>
          <p:nvPr/>
        </p:nvSpPr>
        <p:spPr>
          <a:xfrm>
            <a:off x="1687578"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15" name="직사각형 314">
            <a:extLst>
              <a:ext uri="{FF2B5EF4-FFF2-40B4-BE49-F238E27FC236}">
                <a16:creationId xmlns:a16="http://schemas.microsoft.com/office/drawing/2014/main" id="{BFB33240-6CC7-439F-9AD2-1D3A79A3F2B3}"/>
              </a:ext>
            </a:extLst>
          </p:cNvPr>
          <p:cNvSpPr/>
          <p:nvPr/>
        </p:nvSpPr>
        <p:spPr>
          <a:xfrm>
            <a:off x="1687578"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16" name="직사각형 315">
            <a:extLst>
              <a:ext uri="{FF2B5EF4-FFF2-40B4-BE49-F238E27FC236}">
                <a16:creationId xmlns:a16="http://schemas.microsoft.com/office/drawing/2014/main" id="{25F8FE77-B3F3-447F-B1C0-CE1BF495EB1C}"/>
              </a:ext>
            </a:extLst>
          </p:cNvPr>
          <p:cNvSpPr/>
          <p:nvPr/>
        </p:nvSpPr>
        <p:spPr>
          <a:xfrm>
            <a:off x="1687578"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17" name="직사각형 316">
            <a:extLst>
              <a:ext uri="{FF2B5EF4-FFF2-40B4-BE49-F238E27FC236}">
                <a16:creationId xmlns:a16="http://schemas.microsoft.com/office/drawing/2014/main" id="{21A3E9F7-CE9A-4E88-9E44-53AB0725A077}"/>
              </a:ext>
            </a:extLst>
          </p:cNvPr>
          <p:cNvSpPr/>
          <p:nvPr/>
        </p:nvSpPr>
        <p:spPr>
          <a:xfrm>
            <a:off x="1197103"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18" name="직사각형 317">
            <a:extLst>
              <a:ext uri="{FF2B5EF4-FFF2-40B4-BE49-F238E27FC236}">
                <a16:creationId xmlns:a16="http://schemas.microsoft.com/office/drawing/2014/main" id="{425C88B7-4089-4E2A-8C50-E54F22F7F07B}"/>
              </a:ext>
            </a:extLst>
          </p:cNvPr>
          <p:cNvSpPr/>
          <p:nvPr/>
        </p:nvSpPr>
        <p:spPr>
          <a:xfrm>
            <a:off x="1442341"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19" name="직사각형 318">
            <a:extLst>
              <a:ext uri="{FF2B5EF4-FFF2-40B4-BE49-F238E27FC236}">
                <a16:creationId xmlns:a16="http://schemas.microsoft.com/office/drawing/2014/main" id="{99A9837F-0AD0-4346-B6E9-779F62634CE6}"/>
              </a:ext>
            </a:extLst>
          </p:cNvPr>
          <p:cNvSpPr/>
          <p:nvPr/>
        </p:nvSpPr>
        <p:spPr>
          <a:xfrm>
            <a:off x="1687578"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0" name="직사각형 319">
            <a:extLst>
              <a:ext uri="{FF2B5EF4-FFF2-40B4-BE49-F238E27FC236}">
                <a16:creationId xmlns:a16="http://schemas.microsoft.com/office/drawing/2014/main" id="{FA462C6A-6D55-4CC8-8798-0326A45E1CDC}"/>
              </a:ext>
            </a:extLst>
          </p:cNvPr>
          <p:cNvSpPr/>
          <p:nvPr/>
        </p:nvSpPr>
        <p:spPr>
          <a:xfrm>
            <a:off x="216154"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1" name="직사각형 320">
            <a:extLst>
              <a:ext uri="{FF2B5EF4-FFF2-40B4-BE49-F238E27FC236}">
                <a16:creationId xmlns:a16="http://schemas.microsoft.com/office/drawing/2014/main" id="{C5D64D18-4D7F-49BA-9726-33207A0CF13A}"/>
              </a:ext>
            </a:extLst>
          </p:cNvPr>
          <p:cNvSpPr/>
          <p:nvPr/>
        </p:nvSpPr>
        <p:spPr>
          <a:xfrm>
            <a:off x="461391"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2" name="직사각형 321">
            <a:extLst>
              <a:ext uri="{FF2B5EF4-FFF2-40B4-BE49-F238E27FC236}">
                <a16:creationId xmlns:a16="http://schemas.microsoft.com/office/drawing/2014/main" id="{ECEFFC4D-CF49-4EA5-94C1-936951861C9C}"/>
              </a:ext>
            </a:extLst>
          </p:cNvPr>
          <p:cNvSpPr/>
          <p:nvPr/>
        </p:nvSpPr>
        <p:spPr>
          <a:xfrm>
            <a:off x="706629"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3" name="직사각형 322">
            <a:extLst>
              <a:ext uri="{FF2B5EF4-FFF2-40B4-BE49-F238E27FC236}">
                <a16:creationId xmlns:a16="http://schemas.microsoft.com/office/drawing/2014/main" id="{A95F1829-2E2A-43C1-BE15-24CE43DAB8AF}"/>
              </a:ext>
            </a:extLst>
          </p:cNvPr>
          <p:cNvSpPr/>
          <p:nvPr/>
        </p:nvSpPr>
        <p:spPr>
          <a:xfrm>
            <a:off x="216154"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4" name="직사각형 323">
            <a:extLst>
              <a:ext uri="{FF2B5EF4-FFF2-40B4-BE49-F238E27FC236}">
                <a16:creationId xmlns:a16="http://schemas.microsoft.com/office/drawing/2014/main" id="{6148B998-C5F0-45FA-BC46-F0FE678AE3F3}"/>
              </a:ext>
            </a:extLst>
          </p:cNvPr>
          <p:cNvSpPr/>
          <p:nvPr/>
        </p:nvSpPr>
        <p:spPr>
          <a:xfrm>
            <a:off x="461391"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5" name="직사각형 324">
            <a:extLst>
              <a:ext uri="{FF2B5EF4-FFF2-40B4-BE49-F238E27FC236}">
                <a16:creationId xmlns:a16="http://schemas.microsoft.com/office/drawing/2014/main" id="{5FE24D83-0D86-49B7-97DB-D1142ED68369}"/>
              </a:ext>
            </a:extLst>
          </p:cNvPr>
          <p:cNvSpPr/>
          <p:nvPr/>
        </p:nvSpPr>
        <p:spPr>
          <a:xfrm>
            <a:off x="706629"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6" name="직사각형 325">
            <a:extLst>
              <a:ext uri="{FF2B5EF4-FFF2-40B4-BE49-F238E27FC236}">
                <a16:creationId xmlns:a16="http://schemas.microsoft.com/office/drawing/2014/main" id="{2589BEB1-3B95-4B3E-A715-06D2B5F95A0E}"/>
              </a:ext>
            </a:extLst>
          </p:cNvPr>
          <p:cNvSpPr/>
          <p:nvPr/>
        </p:nvSpPr>
        <p:spPr>
          <a:xfrm>
            <a:off x="951866"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7" name="직사각형 326">
            <a:extLst>
              <a:ext uri="{FF2B5EF4-FFF2-40B4-BE49-F238E27FC236}">
                <a16:creationId xmlns:a16="http://schemas.microsoft.com/office/drawing/2014/main" id="{D270C53B-613A-4B4F-B4DE-338EC83F66E6}"/>
              </a:ext>
            </a:extLst>
          </p:cNvPr>
          <p:cNvSpPr/>
          <p:nvPr/>
        </p:nvSpPr>
        <p:spPr>
          <a:xfrm>
            <a:off x="951866"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8" name="직사각형 327">
            <a:extLst>
              <a:ext uri="{FF2B5EF4-FFF2-40B4-BE49-F238E27FC236}">
                <a16:creationId xmlns:a16="http://schemas.microsoft.com/office/drawing/2014/main" id="{0D5C2D25-427F-48CA-87E1-EEB829D69FAB}"/>
              </a:ext>
            </a:extLst>
          </p:cNvPr>
          <p:cNvSpPr/>
          <p:nvPr/>
        </p:nvSpPr>
        <p:spPr>
          <a:xfrm>
            <a:off x="216154"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9" name="직사각형 328">
            <a:extLst>
              <a:ext uri="{FF2B5EF4-FFF2-40B4-BE49-F238E27FC236}">
                <a16:creationId xmlns:a16="http://schemas.microsoft.com/office/drawing/2014/main" id="{EE73BFD4-E810-49FD-960B-93AC48949F60}"/>
              </a:ext>
            </a:extLst>
          </p:cNvPr>
          <p:cNvSpPr/>
          <p:nvPr/>
        </p:nvSpPr>
        <p:spPr>
          <a:xfrm>
            <a:off x="461391"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0" name="직사각형 329">
            <a:extLst>
              <a:ext uri="{FF2B5EF4-FFF2-40B4-BE49-F238E27FC236}">
                <a16:creationId xmlns:a16="http://schemas.microsoft.com/office/drawing/2014/main" id="{E1B7A45F-94B4-45B1-9048-BED3DB654162}"/>
              </a:ext>
            </a:extLst>
          </p:cNvPr>
          <p:cNvSpPr/>
          <p:nvPr/>
        </p:nvSpPr>
        <p:spPr>
          <a:xfrm>
            <a:off x="706629"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1" name="직사각형 330">
            <a:extLst>
              <a:ext uri="{FF2B5EF4-FFF2-40B4-BE49-F238E27FC236}">
                <a16:creationId xmlns:a16="http://schemas.microsoft.com/office/drawing/2014/main" id="{131E6A47-25D3-4473-9B5D-ACCA86AD21A0}"/>
              </a:ext>
            </a:extLst>
          </p:cNvPr>
          <p:cNvSpPr/>
          <p:nvPr/>
        </p:nvSpPr>
        <p:spPr>
          <a:xfrm>
            <a:off x="951866"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2" name="직사각형 331">
            <a:extLst>
              <a:ext uri="{FF2B5EF4-FFF2-40B4-BE49-F238E27FC236}">
                <a16:creationId xmlns:a16="http://schemas.microsoft.com/office/drawing/2014/main" id="{04436B70-0F9A-47BA-8C9B-4C7BA9E05B61}"/>
              </a:ext>
            </a:extLst>
          </p:cNvPr>
          <p:cNvSpPr/>
          <p:nvPr/>
        </p:nvSpPr>
        <p:spPr>
          <a:xfrm>
            <a:off x="1197103"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3" name="직사각형 332">
            <a:extLst>
              <a:ext uri="{FF2B5EF4-FFF2-40B4-BE49-F238E27FC236}">
                <a16:creationId xmlns:a16="http://schemas.microsoft.com/office/drawing/2014/main" id="{E47A9CEE-7143-4F3F-B790-C2294F2AFDBC}"/>
              </a:ext>
            </a:extLst>
          </p:cNvPr>
          <p:cNvSpPr/>
          <p:nvPr/>
        </p:nvSpPr>
        <p:spPr>
          <a:xfrm>
            <a:off x="1442341"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4" name="직사각형 333">
            <a:extLst>
              <a:ext uri="{FF2B5EF4-FFF2-40B4-BE49-F238E27FC236}">
                <a16:creationId xmlns:a16="http://schemas.microsoft.com/office/drawing/2014/main" id="{BDFC84FE-ACE5-4AC9-93B3-F906C1F1BAA8}"/>
              </a:ext>
            </a:extLst>
          </p:cNvPr>
          <p:cNvSpPr/>
          <p:nvPr/>
        </p:nvSpPr>
        <p:spPr>
          <a:xfrm>
            <a:off x="1197103"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5" name="직사각형 334">
            <a:extLst>
              <a:ext uri="{FF2B5EF4-FFF2-40B4-BE49-F238E27FC236}">
                <a16:creationId xmlns:a16="http://schemas.microsoft.com/office/drawing/2014/main" id="{9033C655-60C6-442D-A697-84057AF28B9B}"/>
              </a:ext>
            </a:extLst>
          </p:cNvPr>
          <p:cNvSpPr/>
          <p:nvPr/>
        </p:nvSpPr>
        <p:spPr>
          <a:xfrm>
            <a:off x="1442341"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6" name="직사각형 335">
            <a:extLst>
              <a:ext uri="{FF2B5EF4-FFF2-40B4-BE49-F238E27FC236}">
                <a16:creationId xmlns:a16="http://schemas.microsoft.com/office/drawing/2014/main" id="{C087324B-62F8-4268-AA0E-40E36CEDC215}"/>
              </a:ext>
            </a:extLst>
          </p:cNvPr>
          <p:cNvSpPr/>
          <p:nvPr/>
        </p:nvSpPr>
        <p:spPr>
          <a:xfrm>
            <a:off x="1687578"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7" name="직사각형 336">
            <a:extLst>
              <a:ext uri="{FF2B5EF4-FFF2-40B4-BE49-F238E27FC236}">
                <a16:creationId xmlns:a16="http://schemas.microsoft.com/office/drawing/2014/main" id="{F2A47EA7-52AA-496F-982A-529814D1B7DE}"/>
              </a:ext>
            </a:extLst>
          </p:cNvPr>
          <p:cNvSpPr/>
          <p:nvPr/>
        </p:nvSpPr>
        <p:spPr>
          <a:xfrm>
            <a:off x="1687578"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8" name="직사각형 337">
            <a:extLst>
              <a:ext uri="{FF2B5EF4-FFF2-40B4-BE49-F238E27FC236}">
                <a16:creationId xmlns:a16="http://schemas.microsoft.com/office/drawing/2014/main" id="{CD37DD92-A256-425B-9F27-449F6485E62D}"/>
              </a:ext>
            </a:extLst>
          </p:cNvPr>
          <p:cNvSpPr/>
          <p:nvPr/>
        </p:nvSpPr>
        <p:spPr>
          <a:xfrm>
            <a:off x="1197103"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9" name="직사각형 338">
            <a:extLst>
              <a:ext uri="{FF2B5EF4-FFF2-40B4-BE49-F238E27FC236}">
                <a16:creationId xmlns:a16="http://schemas.microsoft.com/office/drawing/2014/main" id="{C79E433A-1368-41B9-BB50-0500699B8A14}"/>
              </a:ext>
            </a:extLst>
          </p:cNvPr>
          <p:cNvSpPr/>
          <p:nvPr/>
        </p:nvSpPr>
        <p:spPr>
          <a:xfrm>
            <a:off x="1442341"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0" name="직사각형 339">
            <a:extLst>
              <a:ext uri="{FF2B5EF4-FFF2-40B4-BE49-F238E27FC236}">
                <a16:creationId xmlns:a16="http://schemas.microsoft.com/office/drawing/2014/main" id="{6EDF9B9D-6411-4965-89B8-BCC5118D1AAB}"/>
              </a:ext>
            </a:extLst>
          </p:cNvPr>
          <p:cNvSpPr/>
          <p:nvPr/>
        </p:nvSpPr>
        <p:spPr>
          <a:xfrm>
            <a:off x="1687578"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1" name="TextBox 340">
            <a:extLst>
              <a:ext uri="{FF2B5EF4-FFF2-40B4-BE49-F238E27FC236}">
                <a16:creationId xmlns:a16="http://schemas.microsoft.com/office/drawing/2014/main" id="{F002CCE1-D0AA-413F-A363-7D612C9CEDAE}"/>
              </a:ext>
            </a:extLst>
          </p:cNvPr>
          <p:cNvSpPr txBox="1"/>
          <p:nvPr/>
        </p:nvSpPr>
        <p:spPr>
          <a:xfrm>
            <a:off x="993502" y="1512414"/>
            <a:ext cx="285656"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7</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342" name="TextBox 341">
            <a:extLst>
              <a:ext uri="{FF2B5EF4-FFF2-40B4-BE49-F238E27FC236}">
                <a16:creationId xmlns:a16="http://schemas.microsoft.com/office/drawing/2014/main" id="{75326013-1EF1-411E-B2E1-84AE1B18FB1F}"/>
              </a:ext>
            </a:extLst>
          </p:cNvPr>
          <p:cNvSpPr txBox="1"/>
          <p:nvPr/>
        </p:nvSpPr>
        <p:spPr>
          <a:xfrm>
            <a:off x="1941718" y="2604367"/>
            <a:ext cx="285656"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7</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344" name="직사각형 343">
            <a:extLst>
              <a:ext uri="{FF2B5EF4-FFF2-40B4-BE49-F238E27FC236}">
                <a16:creationId xmlns:a16="http://schemas.microsoft.com/office/drawing/2014/main" id="{DE292723-3D35-4AB1-B05E-3D5B357FCCA0}"/>
              </a:ext>
            </a:extLst>
          </p:cNvPr>
          <p:cNvSpPr/>
          <p:nvPr/>
        </p:nvSpPr>
        <p:spPr>
          <a:xfrm>
            <a:off x="2572694"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5" name="직사각형 344">
            <a:extLst>
              <a:ext uri="{FF2B5EF4-FFF2-40B4-BE49-F238E27FC236}">
                <a16:creationId xmlns:a16="http://schemas.microsoft.com/office/drawing/2014/main" id="{90B633EA-7E76-44FC-928D-5815FF193797}"/>
              </a:ext>
            </a:extLst>
          </p:cNvPr>
          <p:cNvSpPr/>
          <p:nvPr/>
        </p:nvSpPr>
        <p:spPr>
          <a:xfrm>
            <a:off x="2817931"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6" name="직사각형 345">
            <a:extLst>
              <a:ext uri="{FF2B5EF4-FFF2-40B4-BE49-F238E27FC236}">
                <a16:creationId xmlns:a16="http://schemas.microsoft.com/office/drawing/2014/main" id="{8B50F942-F21B-4A9C-BFB3-765775426407}"/>
              </a:ext>
            </a:extLst>
          </p:cNvPr>
          <p:cNvSpPr/>
          <p:nvPr/>
        </p:nvSpPr>
        <p:spPr>
          <a:xfrm>
            <a:off x="3063169"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7" name="직사각형 346">
            <a:extLst>
              <a:ext uri="{FF2B5EF4-FFF2-40B4-BE49-F238E27FC236}">
                <a16:creationId xmlns:a16="http://schemas.microsoft.com/office/drawing/2014/main" id="{2F83FB00-6C56-424F-A9B5-81F0A7F78A16}"/>
              </a:ext>
            </a:extLst>
          </p:cNvPr>
          <p:cNvSpPr/>
          <p:nvPr/>
        </p:nvSpPr>
        <p:spPr>
          <a:xfrm>
            <a:off x="2572694"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8" name="직사각형 347">
            <a:extLst>
              <a:ext uri="{FF2B5EF4-FFF2-40B4-BE49-F238E27FC236}">
                <a16:creationId xmlns:a16="http://schemas.microsoft.com/office/drawing/2014/main" id="{C37C6EBD-5A85-45F1-B083-ADD8E60F7BB1}"/>
              </a:ext>
            </a:extLst>
          </p:cNvPr>
          <p:cNvSpPr/>
          <p:nvPr/>
        </p:nvSpPr>
        <p:spPr>
          <a:xfrm>
            <a:off x="2817931"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9" name="직사각형 348">
            <a:extLst>
              <a:ext uri="{FF2B5EF4-FFF2-40B4-BE49-F238E27FC236}">
                <a16:creationId xmlns:a16="http://schemas.microsoft.com/office/drawing/2014/main" id="{C2D528C5-D7CC-4773-A263-C9D28047DCE8}"/>
              </a:ext>
            </a:extLst>
          </p:cNvPr>
          <p:cNvSpPr/>
          <p:nvPr/>
        </p:nvSpPr>
        <p:spPr>
          <a:xfrm>
            <a:off x="3063169"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0" name="직사각형 349">
            <a:extLst>
              <a:ext uri="{FF2B5EF4-FFF2-40B4-BE49-F238E27FC236}">
                <a16:creationId xmlns:a16="http://schemas.microsoft.com/office/drawing/2014/main" id="{210FEF0A-4417-4F9D-AD14-0F85ECEA2B78}"/>
              </a:ext>
            </a:extLst>
          </p:cNvPr>
          <p:cNvSpPr/>
          <p:nvPr/>
        </p:nvSpPr>
        <p:spPr>
          <a:xfrm>
            <a:off x="2572694"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1" name="직사각형 350">
            <a:extLst>
              <a:ext uri="{FF2B5EF4-FFF2-40B4-BE49-F238E27FC236}">
                <a16:creationId xmlns:a16="http://schemas.microsoft.com/office/drawing/2014/main" id="{6BF985D0-A6C4-4A16-A1C4-004385412EF8}"/>
              </a:ext>
            </a:extLst>
          </p:cNvPr>
          <p:cNvSpPr/>
          <p:nvPr/>
        </p:nvSpPr>
        <p:spPr>
          <a:xfrm>
            <a:off x="2817931"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2" name="직사각형 351">
            <a:extLst>
              <a:ext uri="{FF2B5EF4-FFF2-40B4-BE49-F238E27FC236}">
                <a16:creationId xmlns:a16="http://schemas.microsoft.com/office/drawing/2014/main" id="{2942CBC1-2874-4C56-ABC1-1B62EDE5C8D8}"/>
              </a:ext>
            </a:extLst>
          </p:cNvPr>
          <p:cNvSpPr/>
          <p:nvPr/>
        </p:nvSpPr>
        <p:spPr>
          <a:xfrm>
            <a:off x="3063169"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3" name="직사각형 352">
            <a:extLst>
              <a:ext uri="{FF2B5EF4-FFF2-40B4-BE49-F238E27FC236}">
                <a16:creationId xmlns:a16="http://schemas.microsoft.com/office/drawing/2014/main" id="{147AC9BF-E2AC-416F-8FE9-FC18F94A1C9D}"/>
              </a:ext>
            </a:extLst>
          </p:cNvPr>
          <p:cNvSpPr/>
          <p:nvPr/>
        </p:nvSpPr>
        <p:spPr>
          <a:xfrm>
            <a:off x="3308406"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4" name="직사각형 353">
            <a:extLst>
              <a:ext uri="{FF2B5EF4-FFF2-40B4-BE49-F238E27FC236}">
                <a16:creationId xmlns:a16="http://schemas.microsoft.com/office/drawing/2014/main" id="{6957AAA8-D360-4143-87B1-716CE2567E11}"/>
              </a:ext>
            </a:extLst>
          </p:cNvPr>
          <p:cNvSpPr/>
          <p:nvPr/>
        </p:nvSpPr>
        <p:spPr>
          <a:xfrm>
            <a:off x="3308406"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5" name="직사각형 354">
            <a:extLst>
              <a:ext uri="{FF2B5EF4-FFF2-40B4-BE49-F238E27FC236}">
                <a16:creationId xmlns:a16="http://schemas.microsoft.com/office/drawing/2014/main" id="{32F17B27-E9E6-438F-A63F-92CF2EB53C1E}"/>
              </a:ext>
            </a:extLst>
          </p:cNvPr>
          <p:cNvSpPr/>
          <p:nvPr/>
        </p:nvSpPr>
        <p:spPr>
          <a:xfrm>
            <a:off x="3308406"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6" name="직사각형 355">
            <a:extLst>
              <a:ext uri="{FF2B5EF4-FFF2-40B4-BE49-F238E27FC236}">
                <a16:creationId xmlns:a16="http://schemas.microsoft.com/office/drawing/2014/main" id="{CAB5D0E5-3C09-4982-B2E3-4FA1FC96DE5B}"/>
              </a:ext>
            </a:extLst>
          </p:cNvPr>
          <p:cNvSpPr/>
          <p:nvPr/>
        </p:nvSpPr>
        <p:spPr>
          <a:xfrm>
            <a:off x="2572694"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7" name="직사각형 356">
            <a:extLst>
              <a:ext uri="{FF2B5EF4-FFF2-40B4-BE49-F238E27FC236}">
                <a16:creationId xmlns:a16="http://schemas.microsoft.com/office/drawing/2014/main" id="{6CE29CEB-77C8-4181-AD0C-3A57AB2F9E24}"/>
              </a:ext>
            </a:extLst>
          </p:cNvPr>
          <p:cNvSpPr/>
          <p:nvPr/>
        </p:nvSpPr>
        <p:spPr>
          <a:xfrm>
            <a:off x="2817931"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8" name="직사각형 357">
            <a:extLst>
              <a:ext uri="{FF2B5EF4-FFF2-40B4-BE49-F238E27FC236}">
                <a16:creationId xmlns:a16="http://schemas.microsoft.com/office/drawing/2014/main" id="{DBFDC45E-C3A1-4AC4-A1D5-A06CC2DAC68E}"/>
              </a:ext>
            </a:extLst>
          </p:cNvPr>
          <p:cNvSpPr/>
          <p:nvPr/>
        </p:nvSpPr>
        <p:spPr>
          <a:xfrm>
            <a:off x="3063169"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9" name="직사각형 358">
            <a:extLst>
              <a:ext uri="{FF2B5EF4-FFF2-40B4-BE49-F238E27FC236}">
                <a16:creationId xmlns:a16="http://schemas.microsoft.com/office/drawing/2014/main" id="{51F55746-BB8B-4B23-B5FF-68D7722DEDB8}"/>
              </a:ext>
            </a:extLst>
          </p:cNvPr>
          <p:cNvSpPr/>
          <p:nvPr/>
        </p:nvSpPr>
        <p:spPr>
          <a:xfrm>
            <a:off x="3308406"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1" name="직사각형 360">
            <a:extLst>
              <a:ext uri="{FF2B5EF4-FFF2-40B4-BE49-F238E27FC236}">
                <a16:creationId xmlns:a16="http://schemas.microsoft.com/office/drawing/2014/main" id="{0B48B24C-4272-4AD6-A3E4-723EB8296370}"/>
              </a:ext>
            </a:extLst>
          </p:cNvPr>
          <p:cNvSpPr/>
          <p:nvPr/>
        </p:nvSpPr>
        <p:spPr>
          <a:xfrm>
            <a:off x="3553643"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2" name="직사각형 361">
            <a:extLst>
              <a:ext uri="{FF2B5EF4-FFF2-40B4-BE49-F238E27FC236}">
                <a16:creationId xmlns:a16="http://schemas.microsoft.com/office/drawing/2014/main" id="{8D470CD8-0BB4-48B7-9501-83DFE908C73F}"/>
              </a:ext>
            </a:extLst>
          </p:cNvPr>
          <p:cNvSpPr/>
          <p:nvPr/>
        </p:nvSpPr>
        <p:spPr>
          <a:xfrm>
            <a:off x="3798881"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3" name="직사각형 362">
            <a:extLst>
              <a:ext uri="{FF2B5EF4-FFF2-40B4-BE49-F238E27FC236}">
                <a16:creationId xmlns:a16="http://schemas.microsoft.com/office/drawing/2014/main" id="{CA5CB90C-6086-4B11-812E-D68F01A8ACD3}"/>
              </a:ext>
            </a:extLst>
          </p:cNvPr>
          <p:cNvSpPr/>
          <p:nvPr/>
        </p:nvSpPr>
        <p:spPr>
          <a:xfrm>
            <a:off x="3553643"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4" name="직사각형 363">
            <a:extLst>
              <a:ext uri="{FF2B5EF4-FFF2-40B4-BE49-F238E27FC236}">
                <a16:creationId xmlns:a16="http://schemas.microsoft.com/office/drawing/2014/main" id="{90487CA7-0A2C-4B99-8F90-8C5AE451DC11}"/>
              </a:ext>
            </a:extLst>
          </p:cNvPr>
          <p:cNvSpPr/>
          <p:nvPr/>
        </p:nvSpPr>
        <p:spPr>
          <a:xfrm>
            <a:off x="3798881"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5" name="직사각형 364">
            <a:extLst>
              <a:ext uri="{FF2B5EF4-FFF2-40B4-BE49-F238E27FC236}">
                <a16:creationId xmlns:a16="http://schemas.microsoft.com/office/drawing/2014/main" id="{E9D9769B-17C0-4AF8-8B4F-E7469F12BF8D}"/>
              </a:ext>
            </a:extLst>
          </p:cNvPr>
          <p:cNvSpPr/>
          <p:nvPr/>
        </p:nvSpPr>
        <p:spPr>
          <a:xfrm>
            <a:off x="3553643"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6" name="직사각형 365">
            <a:extLst>
              <a:ext uri="{FF2B5EF4-FFF2-40B4-BE49-F238E27FC236}">
                <a16:creationId xmlns:a16="http://schemas.microsoft.com/office/drawing/2014/main" id="{28EE2777-6195-4849-A524-EFE6EB66E3FB}"/>
              </a:ext>
            </a:extLst>
          </p:cNvPr>
          <p:cNvSpPr/>
          <p:nvPr/>
        </p:nvSpPr>
        <p:spPr>
          <a:xfrm>
            <a:off x="3798881"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7" name="직사각형 366">
            <a:extLst>
              <a:ext uri="{FF2B5EF4-FFF2-40B4-BE49-F238E27FC236}">
                <a16:creationId xmlns:a16="http://schemas.microsoft.com/office/drawing/2014/main" id="{8DC0233D-8499-4F4F-9A51-5562D9A3E2C8}"/>
              </a:ext>
            </a:extLst>
          </p:cNvPr>
          <p:cNvSpPr/>
          <p:nvPr/>
        </p:nvSpPr>
        <p:spPr>
          <a:xfrm>
            <a:off x="4044118"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8" name="직사각형 367">
            <a:extLst>
              <a:ext uri="{FF2B5EF4-FFF2-40B4-BE49-F238E27FC236}">
                <a16:creationId xmlns:a16="http://schemas.microsoft.com/office/drawing/2014/main" id="{1785A739-87DE-4961-9A0C-85C1A423BE54}"/>
              </a:ext>
            </a:extLst>
          </p:cNvPr>
          <p:cNvSpPr/>
          <p:nvPr/>
        </p:nvSpPr>
        <p:spPr>
          <a:xfrm>
            <a:off x="4044118"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9" name="직사각형 368">
            <a:extLst>
              <a:ext uri="{FF2B5EF4-FFF2-40B4-BE49-F238E27FC236}">
                <a16:creationId xmlns:a16="http://schemas.microsoft.com/office/drawing/2014/main" id="{83E34FBC-6BD7-4ADD-B24B-669A1517540B}"/>
              </a:ext>
            </a:extLst>
          </p:cNvPr>
          <p:cNvSpPr/>
          <p:nvPr/>
        </p:nvSpPr>
        <p:spPr>
          <a:xfrm>
            <a:off x="4044118"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0" name="직사각형 369">
            <a:extLst>
              <a:ext uri="{FF2B5EF4-FFF2-40B4-BE49-F238E27FC236}">
                <a16:creationId xmlns:a16="http://schemas.microsoft.com/office/drawing/2014/main" id="{94374E15-C615-4A40-AB6F-1539E95A2897}"/>
              </a:ext>
            </a:extLst>
          </p:cNvPr>
          <p:cNvSpPr/>
          <p:nvPr/>
        </p:nvSpPr>
        <p:spPr>
          <a:xfrm>
            <a:off x="3553643"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1" name="직사각형 370">
            <a:extLst>
              <a:ext uri="{FF2B5EF4-FFF2-40B4-BE49-F238E27FC236}">
                <a16:creationId xmlns:a16="http://schemas.microsoft.com/office/drawing/2014/main" id="{C099BE09-9008-49C4-A5F7-B585E1A97E40}"/>
              </a:ext>
            </a:extLst>
          </p:cNvPr>
          <p:cNvSpPr/>
          <p:nvPr/>
        </p:nvSpPr>
        <p:spPr>
          <a:xfrm>
            <a:off x="3798881"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2" name="직사각형 371">
            <a:extLst>
              <a:ext uri="{FF2B5EF4-FFF2-40B4-BE49-F238E27FC236}">
                <a16:creationId xmlns:a16="http://schemas.microsoft.com/office/drawing/2014/main" id="{43B73C1F-6D76-4DAE-95DA-81F1BC664A8A}"/>
              </a:ext>
            </a:extLst>
          </p:cNvPr>
          <p:cNvSpPr/>
          <p:nvPr/>
        </p:nvSpPr>
        <p:spPr>
          <a:xfrm>
            <a:off x="4044118"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3" name="직사각형 372">
            <a:extLst>
              <a:ext uri="{FF2B5EF4-FFF2-40B4-BE49-F238E27FC236}">
                <a16:creationId xmlns:a16="http://schemas.microsoft.com/office/drawing/2014/main" id="{1CCCB2A1-AD9E-4C2B-8D2B-3FC2D782C1DA}"/>
              </a:ext>
            </a:extLst>
          </p:cNvPr>
          <p:cNvSpPr/>
          <p:nvPr/>
        </p:nvSpPr>
        <p:spPr>
          <a:xfrm>
            <a:off x="2572694"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4" name="직사각형 373">
            <a:extLst>
              <a:ext uri="{FF2B5EF4-FFF2-40B4-BE49-F238E27FC236}">
                <a16:creationId xmlns:a16="http://schemas.microsoft.com/office/drawing/2014/main" id="{B70F130C-4578-45FC-AD10-52E70237F780}"/>
              </a:ext>
            </a:extLst>
          </p:cNvPr>
          <p:cNvSpPr/>
          <p:nvPr/>
        </p:nvSpPr>
        <p:spPr>
          <a:xfrm>
            <a:off x="2817931"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5" name="직사각형 374">
            <a:extLst>
              <a:ext uri="{FF2B5EF4-FFF2-40B4-BE49-F238E27FC236}">
                <a16:creationId xmlns:a16="http://schemas.microsoft.com/office/drawing/2014/main" id="{513E5434-0DE5-416D-98BE-48124785DB2B}"/>
              </a:ext>
            </a:extLst>
          </p:cNvPr>
          <p:cNvSpPr/>
          <p:nvPr/>
        </p:nvSpPr>
        <p:spPr>
          <a:xfrm>
            <a:off x="3063169"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6" name="직사각형 375">
            <a:extLst>
              <a:ext uri="{FF2B5EF4-FFF2-40B4-BE49-F238E27FC236}">
                <a16:creationId xmlns:a16="http://schemas.microsoft.com/office/drawing/2014/main" id="{E8821D98-2F96-4A0B-8925-10737B492F35}"/>
              </a:ext>
            </a:extLst>
          </p:cNvPr>
          <p:cNvSpPr/>
          <p:nvPr/>
        </p:nvSpPr>
        <p:spPr>
          <a:xfrm>
            <a:off x="2572694"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7" name="직사각형 376">
            <a:extLst>
              <a:ext uri="{FF2B5EF4-FFF2-40B4-BE49-F238E27FC236}">
                <a16:creationId xmlns:a16="http://schemas.microsoft.com/office/drawing/2014/main" id="{3916F642-454E-4A79-BA27-D6C682B380D8}"/>
              </a:ext>
            </a:extLst>
          </p:cNvPr>
          <p:cNvSpPr/>
          <p:nvPr/>
        </p:nvSpPr>
        <p:spPr>
          <a:xfrm>
            <a:off x="2817931"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8" name="직사각형 377">
            <a:extLst>
              <a:ext uri="{FF2B5EF4-FFF2-40B4-BE49-F238E27FC236}">
                <a16:creationId xmlns:a16="http://schemas.microsoft.com/office/drawing/2014/main" id="{C810C84F-53EF-43DF-93C7-A4996B8FE779}"/>
              </a:ext>
            </a:extLst>
          </p:cNvPr>
          <p:cNvSpPr/>
          <p:nvPr/>
        </p:nvSpPr>
        <p:spPr>
          <a:xfrm>
            <a:off x="3063169"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9" name="직사각형 378">
            <a:extLst>
              <a:ext uri="{FF2B5EF4-FFF2-40B4-BE49-F238E27FC236}">
                <a16:creationId xmlns:a16="http://schemas.microsoft.com/office/drawing/2014/main" id="{ABBBD659-1D23-4A61-BC39-32CCE897FF8F}"/>
              </a:ext>
            </a:extLst>
          </p:cNvPr>
          <p:cNvSpPr/>
          <p:nvPr/>
        </p:nvSpPr>
        <p:spPr>
          <a:xfrm>
            <a:off x="3308406"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0" name="직사각형 379">
            <a:extLst>
              <a:ext uri="{FF2B5EF4-FFF2-40B4-BE49-F238E27FC236}">
                <a16:creationId xmlns:a16="http://schemas.microsoft.com/office/drawing/2014/main" id="{5C5748AE-B9E5-41F2-A55F-99B398CEB6EB}"/>
              </a:ext>
            </a:extLst>
          </p:cNvPr>
          <p:cNvSpPr/>
          <p:nvPr/>
        </p:nvSpPr>
        <p:spPr>
          <a:xfrm>
            <a:off x="3308406"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1" name="직사각형 380">
            <a:extLst>
              <a:ext uri="{FF2B5EF4-FFF2-40B4-BE49-F238E27FC236}">
                <a16:creationId xmlns:a16="http://schemas.microsoft.com/office/drawing/2014/main" id="{01F5E445-8A4E-4278-AF07-F70DB2F2056D}"/>
              </a:ext>
            </a:extLst>
          </p:cNvPr>
          <p:cNvSpPr/>
          <p:nvPr/>
        </p:nvSpPr>
        <p:spPr>
          <a:xfrm>
            <a:off x="2572694"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2" name="직사각형 381">
            <a:extLst>
              <a:ext uri="{FF2B5EF4-FFF2-40B4-BE49-F238E27FC236}">
                <a16:creationId xmlns:a16="http://schemas.microsoft.com/office/drawing/2014/main" id="{CD9F20FA-E341-4922-A9BC-7DF750C62523}"/>
              </a:ext>
            </a:extLst>
          </p:cNvPr>
          <p:cNvSpPr/>
          <p:nvPr/>
        </p:nvSpPr>
        <p:spPr>
          <a:xfrm>
            <a:off x="2817931"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3" name="직사각형 382">
            <a:extLst>
              <a:ext uri="{FF2B5EF4-FFF2-40B4-BE49-F238E27FC236}">
                <a16:creationId xmlns:a16="http://schemas.microsoft.com/office/drawing/2014/main" id="{3C86E750-149E-4751-8049-9DEE6BA167F0}"/>
              </a:ext>
            </a:extLst>
          </p:cNvPr>
          <p:cNvSpPr/>
          <p:nvPr/>
        </p:nvSpPr>
        <p:spPr>
          <a:xfrm>
            <a:off x="3063169"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4" name="직사각형 383">
            <a:extLst>
              <a:ext uri="{FF2B5EF4-FFF2-40B4-BE49-F238E27FC236}">
                <a16:creationId xmlns:a16="http://schemas.microsoft.com/office/drawing/2014/main" id="{10F3F9C1-8E3C-47DB-8659-10BF912C2889}"/>
              </a:ext>
            </a:extLst>
          </p:cNvPr>
          <p:cNvSpPr/>
          <p:nvPr/>
        </p:nvSpPr>
        <p:spPr>
          <a:xfrm>
            <a:off x="3308406"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5" name="직사각형 384">
            <a:extLst>
              <a:ext uri="{FF2B5EF4-FFF2-40B4-BE49-F238E27FC236}">
                <a16:creationId xmlns:a16="http://schemas.microsoft.com/office/drawing/2014/main" id="{A2D2149F-C83E-49F1-BBB0-63001F713844}"/>
              </a:ext>
            </a:extLst>
          </p:cNvPr>
          <p:cNvSpPr/>
          <p:nvPr/>
        </p:nvSpPr>
        <p:spPr>
          <a:xfrm>
            <a:off x="3553643"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6" name="직사각형 385">
            <a:extLst>
              <a:ext uri="{FF2B5EF4-FFF2-40B4-BE49-F238E27FC236}">
                <a16:creationId xmlns:a16="http://schemas.microsoft.com/office/drawing/2014/main" id="{F5CEB080-A904-44AE-8EC9-FC5ED3C73D94}"/>
              </a:ext>
            </a:extLst>
          </p:cNvPr>
          <p:cNvSpPr/>
          <p:nvPr/>
        </p:nvSpPr>
        <p:spPr>
          <a:xfrm>
            <a:off x="3798881"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7" name="직사각형 386">
            <a:extLst>
              <a:ext uri="{FF2B5EF4-FFF2-40B4-BE49-F238E27FC236}">
                <a16:creationId xmlns:a16="http://schemas.microsoft.com/office/drawing/2014/main" id="{1FE22F41-3EA3-4FA4-94EE-58774A7A79FC}"/>
              </a:ext>
            </a:extLst>
          </p:cNvPr>
          <p:cNvSpPr/>
          <p:nvPr/>
        </p:nvSpPr>
        <p:spPr>
          <a:xfrm>
            <a:off x="3553643"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8" name="직사각형 387">
            <a:extLst>
              <a:ext uri="{FF2B5EF4-FFF2-40B4-BE49-F238E27FC236}">
                <a16:creationId xmlns:a16="http://schemas.microsoft.com/office/drawing/2014/main" id="{57BE16DA-EA6D-4F82-8065-127BC808EBFE}"/>
              </a:ext>
            </a:extLst>
          </p:cNvPr>
          <p:cNvSpPr/>
          <p:nvPr/>
        </p:nvSpPr>
        <p:spPr>
          <a:xfrm>
            <a:off x="3798881"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9" name="직사각형 388">
            <a:extLst>
              <a:ext uri="{FF2B5EF4-FFF2-40B4-BE49-F238E27FC236}">
                <a16:creationId xmlns:a16="http://schemas.microsoft.com/office/drawing/2014/main" id="{39A68CE5-C1B9-4596-B64B-45B9A9673090}"/>
              </a:ext>
            </a:extLst>
          </p:cNvPr>
          <p:cNvSpPr/>
          <p:nvPr/>
        </p:nvSpPr>
        <p:spPr>
          <a:xfrm>
            <a:off x="4044118"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0" name="직사각형 389">
            <a:extLst>
              <a:ext uri="{FF2B5EF4-FFF2-40B4-BE49-F238E27FC236}">
                <a16:creationId xmlns:a16="http://schemas.microsoft.com/office/drawing/2014/main" id="{9212EFB8-94C9-4B99-833E-CF53F844A4EE}"/>
              </a:ext>
            </a:extLst>
          </p:cNvPr>
          <p:cNvSpPr/>
          <p:nvPr/>
        </p:nvSpPr>
        <p:spPr>
          <a:xfrm>
            <a:off x="4044118"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1" name="직사각형 390">
            <a:extLst>
              <a:ext uri="{FF2B5EF4-FFF2-40B4-BE49-F238E27FC236}">
                <a16:creationId xmlns:a16="http://schemas.microsoft.com/office/drawing/2014/main" id="{EA170331-971F-4CDB-99D3-59ABC4B7483F}"/>
              </a:ext>
            </a:extLst>
          </p:cNvPr>
          <p:cNvSpPr/>
          <p:nvPr/>
        </p:nvSpPr>
        <p:spPr>
          <a:xfrm>
            <a:off x="3553643"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2" name="직사각형 391">
            <a:extLst>
              <a:ext uri="{FF2B5EF4-FFF2-40B4-BE49-F238E27FC236}">
                <a16:creationId xmlns:a16="http://schemas.microsoft.com/office/drawing/2014/main" id="{40D47D9F-FDBE-4D6D-A57A-365A627C35DF}"/>
              </a:ext>
            </a:extLst>
          </p:cNvPr>
          <p:cNvSpPr/>
          <p:nvPr/>
        </p:nvSpPr>
        <p:spPr>
          <a:xfrm>
            <a:off x="3798881"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3" name="직사각형 392">
            <a:extLst>
              <a:ext uri="{FF2B5EF4-FFF2-40B4-BE49-F238E27FC236}">
                <a16:creationId xmlns:a16="http://schemas.microsoft.com/office/drawing/2014/main" id="{C8AC90AF-8A24-46CC-B44F-F2BD472C26EB}"/>
              </a:ext>
            </a:extLst>
          </p:cNvPr>
          <p:cNvSpPr/>
          <p:nvPr/>
        </p:nvSpPr>
        <p:spPr>
          <a:xfrm>
            <a:off x="4044118"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0" name="직사각형 359">
            <a:extLst>
              <a:ext uri="{FF2B5EF4-FFF2-40B4-BE49-F238E27FC236}">
                <a16:creationId xmlns:a16="http://schemas.microsoft.com/office/drawing/2014/main" id="{660D55CB-1004-4D04-85BB-BA8E192EED29}"/>
              </a:ext>
            </a:extLst>
          </p:cNvPr>
          <p:cNvSpPr/>
          <p:nvPr/>
        </p:nvSpPr>
        <p:spPr>
          <a:xfrm>
            <a:off x="3308405" y="1824825"/>
            <a:ext cx="735713" cy="735713"/>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58" name="TextBox 157">
            <a:extLst>
              <a:ext uri="{FF2B5EF4-FFF2-40B4-BE49-F238E27FC236}">
                <a16:creationId xmlns:a16="http://schemas.microsoft.com/office/drawing/2014/main" id="{7FF383E9-90FF-449A-B584-65D469C90BF7}"/>
              </a:ext>
            </a:extLst>
          </p:cNvPr>
          <p:cNvSpPr txBox="1"/>
          <p:nvPr/>
        </p:nvSpPr>
        <p:spPr>
          <a:xfrm>
            <a:off x="1442340" y="4052884"/>
            <a:ext cx="3211328" cy="2031325"/>
          </a:xfrm>
          <a:prstGeom prst="rect">
            <a:avLst/>
          </a:prstGeom>
          <a:noFill/>
        </p:spPr>
        <p:txBody>
          <a:bodyPr wrap="none" rtlCol="0">
            <a:spAutoFit/>
          </a:bodyPr>
          <a:lstStyle/>
          <a:p>
            <a:pPr lvl="0">
              <a:defRPr/>
            </a:pPr>
            <a:r>
              <a:rPr lang="en-US" altLang="ko-KR" sz="1800">
                <a:solidFill>
                  <a:srgbClr val="000000"/>
                </a:solidFill>
                <a:latin typeface="고도 M" panose="02000503000000020004" pitchFamily="2" charset="-127"/>
                <a:ea typeface="고도 M" panose="02000503000000020004" pitchFamily="2" charset="-127"/>
              </a:rPr>
              <a:t>Output size : </a:t>
            </a:r>
          </a:p>
          <a:p>
            <a:pPr lvl="0">
              <a:defRPr/>
            </a:pPr>
            <a:r>
              <a:rPr lang="en-US" altLang="ko-KR" sz="1800">
                <a:solidFill>
                  <a:srgbClr val="000000"/>
                </a:solidFill>
                <a:latin typeface="고도 M" panose="02000503000000020004" pitchFamily="2" charset="-127"/>
                <a:ea typeface="고도 M" panose="02000503000000020004" pitchFamily="2" charset="-127"/>
              </a:rPr>
              <a:t>( N - F ) / stride + 1</a:t>
            </a:r>
          </a:p>
          <a:p>
            <a:pPr lvl="0">
              <a:defRPr/>
            </a:pPr>
            <a:endParaRPr lang="en-US" altLang="ko-KR" sz="1800">
              <a:solidFill>
                <a:srgbClr val="000000"/>
              </a:solidFill>
              <a:latin typeface="고도 M" panose="02000503000000020004" pitchFamily="2" charset="-127"/>
              <a:ea typeface="고도 M" panose="02000503000000020004" pitchFamily="2" charset="-127"/>
            </a:endParaRPr>
          </a:p>
          <a:p>
            <a:pPr lvl="0">
              <a:defRPr/>
            </a:pPr>
            <a:r>
              <a:rPr lang="ko-KR" altLang="en-US" sz="1800">
                <a:solidFill>
                  <a:srgbClr val="000000"/>
                </a:solidFill>
                <a:latin typeface="고도 M" panose="02000503000000020004" pitchFamily="2" charset="-127"/>
                <a:ea typeface="고도 M" panose="02000503000000020004" pitchFamily="2" charset="-127"/>
              </a:rPr>
              <a:t>예</a:t>
            </a:r>
            <a:r>
              <a:rPr lang="en-US" altLang="ko-KR" sz="1800">
                <a:solidFill>
                  <a:srgbClr val="000000"/>
                </a:solidFill>
                <a:latin typeface="고도 M" panose="02000503000000020004" pitchFamily="2" charset="-127"/>
                <a:ea typeface="고도 M" panose="02000503000000020004" pitchFamily="2" charset="-127"/>
              </a:rPr>
              <a:t>)   N = 7,  F = 3</a:t>
            </a:r>
          </a:p>
          <a:p>
            <a:pPr lvl="0">
              <a:defRPr/>
            </a:pPr>
            <a:r>
              <a:rPr lang="en-US" altLang="ko-KR" sz="1800">
                <a:solidFill>
                  <a:srgbClr val="000000"/>
                </a:solidFill>
                <a:latin typeface="고도 M" panose="02000503000000020004" pitchFamily="2" charset="-127"/>
                <a:ea typeface="고도 M" panose="02000503000000020004" pitchFamily="2" charset="-127"/>
              </a:rPr>
              <a:t>stride 1 =&gt; (7-3)/1+1 = 5</a:t>
            </a:r>
          </a:p>
          <a:p>
            <a:pPr lvl="0">
              <a:defRPr/>
            </a:pPr>
            <a:r>
              <a:rPr lang="en-US" altLang="ko-KR" sz="1800">
                <a:solidFill>
                  <a:srgbClr val="000000"/>
                </a:solidFill>
                <a:latin typeface="고도 M" panose="02000503000000020004" pitchFamily="2" charset="-127"/>
                <a:ea typeface="고도 M" panose="02000503000000020004" pitchFamily="2" charset="-127"/>
              </a:rPr>
              <a:t>stride 2 =&gt; (7-3)/2+1 = 3</a:t>
            </a:r>
          </a:p>
          <a:p>
            <a:pPr lvl="0">
              <a:defRPr/>
            </a:pPr>
            <a:r>
              <a:rPr lang="en-US" altLang="ko-KR" sz="1800" strike="sngStrike">
                <a:solidFill>
                  <a:srgbClr val="000000"/>
                </a:solidFill>
                <a:latin typeface="고도 M" panose="02000503000000020004" pitchFamily="2" charset="-127"/>
                <a:ea typeface="고도 M" panose="02000503000000020004" pitchFamily="2" charset="-127"/>
              </a:rPr>
              <a:t>stride 3 =&gt; (7-3)/3+1 = 2.33 </a:t>
            </a:r>
          </a:p>
        </p:txBody>
      </p:sp>
      <p:sp>
        <p:nvSpPr>
          <p:cNvPr id="159" name="TextBox 158">
            <a:extLst>
              <a:ext uri="{FF2B5EF4-FFF2-40B4-BE49-F238E27FC236}">
                <a16:creationId xmlns:a16="http://schemas.microsoft.com/office/drawing/2014/main" id="{6B1C6ED3-C6A6-48DF-AA21-EB39F0CF7639}"/>
              </a:ext>
            </a:extLst>
          </p:cNvPr>
          <p:cNvSpPr txBox="1"/>
          <p:nvPr/>
        </p:nvSpPr>
        <p:spPr>
          <a:xfrm>
            <a:off x="939071" y="2032445"/>
            <a:ext cx="285656"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3</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60" name="TextBox 159">
            <a:extLst>
              <a:ext uri="{FF2B5EF4-FFF2-40B4-BE49-F238E27FC236}">
                <a16:creationId xmlns:a16="http://schemas.microsoft.com/office/drawing/2014/main" id="{D58FFBAB-7731-44F7-A800-2D4D19DF59C0}"/>
              </a:ext>
            </a:extLst>
          </p:cNvPr>
          <p:cNvSpPr txBox="1"/>
          <p:nvPr/>
        </p:nvSpPr>
        <p:spPr>
          <a:xfrm>
            <a:off x="441182" y="2498152"/>
            <a:ext cx="285656"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3</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61" name="TextBox 160">
            <a:extLst>
              <a:ext uri="{FF2B5EF4-FFF2-40B4-BE49-F238E27FC236}">
                <a16:creationId xmlns:a16="http://schemas.microsoft.com/office/drawing/2014/main" id="{3644F249-5501-48C8-9338-07E7E5DBFCFE}"/>
              </a:ext>
            </a:extLst>
          </p:cNvPr>
          <p:cNvSpPr txBox="1"/>
          <p:nvPr/>
        </p:nvSpPr>
        <p:spPr>
          <a:xfrm>
            <a:off x="3291481" y="1415234"/>
            <a:ext cx="30649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N</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62" name="TextBox 161">
            <a:extLst>
              <a:ext uri="{FF2B5EF4-FFF2-40B4-BE49-F238E27FC236}">
                <a16:creationId xmlns:a16="http://schemas.microsoft.com/office/drawing/2014/main" id="{916AD679-983C-4859-A3F6-F34BBC51E775}"/>
              </a:ext>
            </a:extLst>
          </p:cNvPr>
          <p:cNvSpPr txBox="1"/>
          <p:nvPr/>
        </p:nvSpPr>
        <p:spPr>
          <a:xfrm>
            <a:off x="4239697" y="2507187"/>
            <a:ext cx="30649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N</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63" name="TextBox 162">
            <a:extLst>
              <a:ext uri="{FF2B5EF4-FFF2-40B4-BE49-F238E27FC236}">
                <a16:creationId xmlns:a16="http://schemas.microsoft.com/office/drawing/2014/main" id="{C7051E21-FC8E-4C5F-87D1-78E741BDCBAB}"/>
              </a:ext>
            </a:extLst>
          </p:cNvPr>
          <p:cNvSpPr txBox="1"/>
          <p:nvPr/>
        </p:nvSpPr>
        <p:spPr>
          <a:xfrm>
            <a:off x="3291481" y="2038794"/>
            <a:ext cx="288862"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F</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64" name="TextBox 163">
            <a:extLst>
              <a:ext uri="{FF2B5EF4-FFF2-40B4-BE49-F238E27FC236}">
                <a16:creationId xmlns:a16="http://schemas.microsoft.com/office/drawing/2014/main" id="{C4C9C6CF-6A33-4F2E-8FDA-AB41F7219F21}"/>
              </a:ext>
            </a:extLst>
          </p:cNvPr>
          <p:cNvSpPr txBox="1"/>
          <p:nvPr/>
        </p:nvSpPr>
        <p:spPr>
          <a:xfrm>
            <a:off x="2793592" y="2504501"/>
            <a:ext cx="288862"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F</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4" name="직사각형 3">
            <a:extLst>
              <a:ext uri="{FF2B5EF4-FFF2-40B4-BE49-F238E27FC236}">
                <a16:creationId xmlns:a16="http://schemas.microsoft.com/office/drawing/2014/main" id="{9C5AD9AA-9A70-46CF-877A-29CEAD5B0F8E}"/>
              </a:ext>
            </a:extLst>
          </p:cNvPr>
          <p:cNvSpPr/>
          <p:nvPr/>
        </p:nvSpPr>
        <p:spPr>
          <a:xfrm>
            <a:off x="229502" y="1816777"/>
            <a:ext cx="735713" cy="735713"/>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Tree>
    <p:extLst>
      <p:ext uri="{BB962C8B-B14F-4D97-AF65-F5344CB8AC3E}">
        <p14:creationId xmlns:p14="http://schemas.microsoft.com/office/powerpoint/2010/main" val="3256347717"/>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2" name="정육면체 1">
            <a:extLst>
              <a:ext uri="{FF2B5EF4-FFF2-40B4-BE49-F238E27FC236}">
                <a16:creationId xmlns:a16="http://schemas.microsoft.com/office/drawing/2014/main" id="{62906E4D-0F35-4200-B0A9-48F786141267}"/>
              </a:ext>
            </a:extLst>
          </p:cNvPr>
          <p:cNvSpPr/>
          <p:nvPr/>
        </p:nvSpPr>
        <p:spPr>
          <a:xfrm>
            <a:off x="1133605" y="3015562"/>
            <a:ext cx="1255854" cy="3334511"/>
          </a:xfrm>
          <a:prstGeom prst="cube">
            <a:avLst>
              <a:gd name="adj" fmla="val 83391"/>
            </a:avLst>
          </a:prstGeom>
          <a:solidFill>
            <a:srgbClr val="FF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43B87BE2-0860-4A9B-B2C2-892DC9705229}"/>
              </a:ext>
            </a:extLst>
          </p:cNvPr>
          <p:cNvSpPr txBox="1"/>
          <p:nvPr/>
        </p:nvSpPr>
        <p:spPr>
          <a:xfrm>
            <a:off x="2389459" y="3987836"/>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32</a:t>
            </a:r>
            <a:endParaRPr lang="ko-KR" altLang="en-US" sz="2000">
              <a:solidFill>
                <a:schemeClr val="tx1"/>
              </a:solidFill>
              <a:latin typeface="Consolas" panose="020B0609020204030204" pitchFamily="49" charset="0"/>
            </a:endParaRPr>
          </a:p>
        </p:txBody>
      </p:sp>
      <p:sp>
        <p:nvSpPr>
          <p:cNvPr id="116" name="TextBox 115">
            <a:extLst>
              <a:ext uri="{FF2B5EF4-FFF2-40B4-BE49-F238E27FC236}">
                <a16:creationId xmlns:a16="http://schemas.microsoft.com/office/drawing/2014/main" id="{178597FA-E452-4AB3-9CFF-9268B61BA931}"/>
              </a:ext>
            </a:extLst>
          </p:cNvPr>
          <p:cNvSpPr txBox="1"/>
          <p:nvPr/>
        </p:nvSpPr>
        <p:spPr>
          <a:xfrm>
            <a:off x="1807083" y="5695102"/>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32</a:t>
            </a:r>
            <a:endParaRPr lang="ko-KR" altLang="en-US" sz="2000">
              <a:solidFill>
                <a:schemeClr val="tx1"/>
              </a:solidFill>
              <a:latin typeface="Consolas" panose="020B0609020204030204" pitchFamily="49" charset="0"/>
            </a:endParaRPr>
          </a:p>
        </p:txBody>
      </p:sp>
      <p:sp>
        <p:nvSpPr>
          <p:cNvPr id="117" name="TextBox 116">
            <a:extLst>
              <a:ext uri="{FF2B5EF4-FFF2-40B4-BE49-F238E27FC236}">
                <a16:creationId xmlns:a16="http://schemas.microsoft.com/office/drawing/2014/main" id="{3D53B6B9-F5CD-486A-BF9B-BE3FB7B716B4}"/>
              </a:ext>
            </a:extLst>
          </p:cNvPr>
          <p:cNvSpPr txBox="1"/>
          <p:nvPr/>
        </p:nvSpPr>
        <p:spPr>
          <a:xfrm>
            <a:off x="1048942" y="6280821"/>
            <a:ext cx="325730"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18" name="TextBox 117">
            <a:extLst>
              <a:ext uri="{FF2B5EF4-FFF2-40B4-BE49-F238E27FC236}">
                <a16:creationId xmlns:a16="http://schemas.microsoft.com/office/drawing/2014/main" id="{DF7CA341-D506-40A7-A63E-21C07ECD778D}"/>
              </a:ext>
            </a:extLst>
          </p:cNvPr>
          <p:cNvSpPr txBox="1"/>
          <p:nvPr/>
        </p:nvSpPr>
        <p:spPr>
          <a:xfrm>
            <a:off x="668714" y="1956005"/>
            <a:ext cx="2360903"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Convolution Layer</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119" name="TextBox 118">
            <a:extLst>
              <a:ext uri="{FF2B5EF4-FFF2-40B4-BE49-F238E27FC236}">
                <a16:creationId xmlns:a16="http://schemas.microsoft.com/office/drawing/2014/main" id="{9BB730A3-9833-4D5C-9590-458C82C24A5F}"/>
              </a:ext>
            </a:extLst>
          </p:cNvPr>
          <p:cNvSpPr txBox="1"/>
          <p:nvPr/>
        </p:nvSpPr>
        <p:spPr>
          <a:xfrm>
            <a:off x="1264626" y="2485783"/>
            <a:ext cx="2018501"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32x32x</a:t>
            </a:r>
            <a:r>
              <a:rPr lang="en-US" altLang="ko-KR" sz="2000">
                <a:solidFill>
                  <a:srgbClr val="3399FF"/>
                </a:solidFill>
                <a:latin typeface="Consolas" panose="020B0609020204030204" pitchFamily="49" charset="0"/>
              </a:rPr>
              <a:t>3</a:t>
            </a:r>
            <a:r>
              <a:rPr lang="en-US" altLang="ko-KR" sz="2000">
                <a:solidFill>
                  <a:schemeClr val="tx1"/>
                </a:solidFill>
                <a:latin typeface="Consolas" panose="020B0609020204030204" pitchFamily="49" charset="0"/>
              </a:rPr>
              <a:t> image</a:t>
            </a:r>
            <a:endParaRPr lang="ko-KR" altLang="en-US" sz="2000">
              <a:solidFill>
                <a:schemeClr val="tx1"/>
              </a:solidFill>
              <a:latin typeface="Consolas" panose="020B0609020204030204" pitchFamily="49" charset="0"/>
            </a:endParaRPr>
          </a:p>
        </p:txBody>
      </p:sp>
      <p:sp>
        <p:nvSpPr>
          <p:cNvPr id="120" name="정육면체 119">
            <a:extLst>
              <a:ext uri="{FF2B5EF4-FFF2-40B4-BE49-F238E27FC236}">
                <a16:creationId xmlns:a16="http://schemas.microsoft.com/office/drawing/2014/main" id="{81FAEAC7-E330-4677-A41B-25237E97CF6E}"/>
              </a:ext>
            </a:extLst>
          </p:cNvPr>
          <p:cNvSpPr/>
          <p:nvPr/>
        </p:nvSpPr>
        <p:spPr>
          <a:xfrm>
            <a:off x="3917316" y="4254053"/>
            <a:ext cx="466794" cy="1239419"/>
          </a:xfrm>
          <a:prstGeom prst="cube">
            <a:avLst>
              <a:gd name="adj" fmla="val 83391"/>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 name="TextBox 120">
            <a:extLst>
              <a:ext uri="{FF2B5EF4-FFF2-40B4-BE49-F238E27FC236}">
                <a16:creationId xmlns:a16="http://schemas.microsoft.com/office/drawing/2014/main" id="{1F62EE4C-7DCA-400E-989D-B8DF33ABB282}"/>
              </a:ext>
            </a:extLst>
          </p:cNvPr>
          <p:cNvSpPr txBox="1"/>
          <p:nvPr/>
        </p:nvSpPr>
        <p:spPr>
          <a:xfrm>
            <a:off x="3645313" y="3853943"/>
            <a:ext cx="1736373"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5x5x</a:t>
            </a:r>
            <a:r>
              <a:rPr lang="en-US" altLang="ko-KR" sz="2000">
                <a:solidFill>
                  <a:srgbClr val="3399FF"/>
                </a:solidFill>
                <a:latin typeface="Consolas" panose="020B0609020204030204" pitchFamily="49" charset="0"/>
              </a:rPr>
              <a:t>3</a:t>
            </a:r>
            <a:r>
              <a:rPr lang="en-US" altLang="ko-KR" sz="2000">
                <a:solidFill>
                  <a:schemeClr val="tx1"/>
                </a:solidFill>
                <a:latin typeface="Consolas" panose="020B0609020204030204" pitchFamily="49" charset="0"/>
              </a:rPr>
              <a:t> image</a:t>
            </a:r>
            <a:endParaRPr lang="ko-KR" altLang="en-US" sz="2000">
              <a:solidFill>
                <a:schemeClr val="tx1"/>
              </a:solidFill>
              <a:latin typeface="Consolas" panose="020B0609020204030204" pitchFamily="49" charset="0"/>
            </a:endParaRPr>
          </a:p>
        </p:txBody>
      </p:sp>
      <p:sp>
        <p:nvSpPr>
          <p:cNvPr id="122" name="TextBox 121">
            <a:extLst>
              <a:ext uri="{FF2B5EF4-FFF2-40B4-BE49-F238E27FC236}">
                <a16:creationId xmlns:a16="http://schemas.microsoft.com/office/drawing/2014/main" id="{7EDAF3B4-FF2F-4FC3-85B6-08E86DDA9ADE}"/>
              </a:ext>
            </a:extLst>
          </p:cNvPr>
          <p:cNvSpPr txBox="1"/>
          <p:nvPr/>
        </p:nvSpPr>
        <p:spPr>
          <a:xfrm>
            <a:off x="4150713" y="3066864"/>
            <a:ext cx="4131259" cy="338554"/>
          </a:xfrm>
          <a:prstGeom prst="rect">
            <a:avLst/>
          </a:prstGeom>
          <a:noFill/>
        </p:spPr>
        <p:txBody>
          <a:bodyPr wrap="none" rtlCol="0">
            <a:spAutoFit/>
          </a:bodyPr>
          <a:lstStyle/>
          <a:p>
            <a:r>
              <a:rPr lang="ko-KR" altLang="en-US">
                <a:solidFill>
                  <a:srgbClr val="3399FF"/>
                </a:solidFill>
                <a:latin typeface="고도 M" panose="02000503000000020004" pitchFamily="2" charset="-127"/>
                <a:ea typeface="고도 M" panose="02000503000000020004" pitchFamily="2" charset="-127"/>
              </a:rPr>
              <a:t>필터는 항상 입력 볼륨의 전체 채널을 확장한다</a:t>
            </a:r>
            <a:r>
              <a:rPr lang="en-US" altLang="ko-KR">
                <a:solidFill>
                  <a:srgbClr val="3399FF"/>
                </a:solidFill>
                <a:latin typeface="고도 M" panose="02000503000000020004" pitchFamily="2" charset="-127"/>
                <a:ea typeface="고도 M" panose="02000503000000020004" pitchFamily="2" charset="-127"/>
              </a:rPr>
              <a:t>.</a:t>
            </a:r>
            <a:endParaRPr lang="ko-KR" altLang="en-US">
              <a:solidFill>
                <a:srgbClr val="3399FF"/>
              </a:solidFill>
              <a:latin typeface="고도 M" panose="02000503000000020004" pitchFamily="2" charset="-127"/>
              <a:ea typeface="고도 M" panose="02000503000000020004" pitchFamily="2" charset="-127"/>
            </a:endParaRPr>
          </a:p>
        </p:txBody>
      </p:sp>
      <p:cxnSp>
        <p:nvCxnSpPr>
          <p:cNvPr id="6" name="직선 화살표 연결선 5">
            <a:extLst>
              <a:ext uri="{FF2B5EF4-FFF2-40B4-BE49-F238E27FC236}">
                <a16:creationId xmlns:a16="http://schemas.microsoft.com/office/drawing/2014/main" id="{C4EE7451-E42F-4E16-A73D-EF213571FF5D}"/>
              </a:ext>
            </a:extLst>
          </p:cNvPr>
          <p:cNvCxnSpPr>
            <a:stCxn id="122" idx="1"/>
          </p:cNvCxnSpPr>
          <p:nvPr/>
        </p:nvCxnSpPr>
        <p:spPr>
          <a:xfrm flipH="1" flipV="1">
            <a:off x="2320010" y="2766707"/>
            <a:ext cx="1830703" cy="469434"/>
          </a:xfrm>
          <a:prstGeom prst="straightConnector1">
            <a:avLst/>
          </a:prstGeom>
          <a:ln w="19050">
            <a:solidFill>
              <a:srgbClr val="3399FF"/>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직선 화살표 연결선 124">
            <a:extLst>
              <a:ext uri="{FF2B5EF4-FFF2-40B4-BE49-F238E27FC236}">
                <a16:creationId xmlns:a16="http://schemas.microsoft.com/office/drawing/2014/main" id="{3235E4C4-2667-498E-89EB-ABA70C326271}"/>
              </a:ext>
            </a:extLst>
          </p:cNvPr>
          <p:cNvCxnSpPr>
            <a:cxnSpLocks/>
          </p:cNvCxnSpPr>
          <p:nvPr/>
        </p:nvCxnSpPr>
        <p:spPr>
          <a:xfrm flipH="1">
            <a:off x="4384110" y="3405418"/>
            <a:ext cx="382089" cy="529844"/>
          </a:xfrm>
          <a:prstGeom prst="straightConnector1">
            <a:avLst/>
          </a:prstGeom>
          <a:ln w="19050">
            <a:solidFill>
              <a:srgbClr val="3399FF"/>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B48FC90C-0660-410E-888A-B5749C59F981}"/>
              </a:ext>
            </a:extLst>
          </p:cNvPr>
          <p:cNvSpPr txBox="1"/>
          <p:nvPr/>
        </p:nvSpPr>
        <p:spPr>
          <a:xfrm>
            <a:off x="261953" y="945958"/>
            <a:ext cx="8539902" cy="707886"/>
          </a:xfrm>
          <a:prstGeom prst="rect">
            <a:avLst/>
          </a:prstGeom>
          <a:noFill/>
        </p:spPr>
        <p:txBody>
          <a:bodyPr wrap="none" rtlCol="0">
            <a:spAutoFit/>
          </a:bodyPr>
          <a:lstStyle/>
          <a:p>
            <a:r>
              <a:rPr lang="ko-KR" altLang="en-US" sz="2000">
                <a:solidFill>
                  <a:schemeClr val="tx1"/>
                </a:solidFill>
                <a:latin typeface="고도 M" panose="02000503000000020004" pitchFamily="2" charset="-127"/>
                <a:ea typeface="고도 M" panose="02000503000000020004" pitchFamily="2" charset="-127"/>
              </a:rPr>
              <a:t>컨볼루션 좋은 예제 사이트 </a:t>
            </a:r>
          </a:p>
          <a:p>
            <a:r>
              <a:rPr lang="en-US" altLang="ko-KR" sz="2000">
                <a:solidFill>
                  <a:schemeClr val="tx1"/>
                </a:solidFill>
                <a:latin typeface="고도 M" panose="02000503000000020004" pitchFamily="2" charset="-127"/>
                <a:ea typeface="고도 M" panose="02000503000000020004" pitchFamily="2" charset="-127"/>
              </a:rPr>
              <a:t>http://cs.stanford.edu/people/karpathy/convnetjs/demo/cifar10.html</a:t>
            </a:r>
            <a:endParaRPr lang="ko-KR" altLang="en-US" sz="20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035760323"/>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2" name="정육면체 1">
            <a:extLst>
              <a:ext uri="{FF2B5EF4-FFF2-40B4-BE49-F238E27FC236}">
                <a16:creationId xmlns:a16="http://schemas.microsoft.com/office/drawing/2014/main" id="{62906E4D-0F35-4200-B0A9-48F786141267}"/>
              </a:ext>
            </a:extLst>
          </p:cNvPr>
          <p:cNvSpPr/>
          <p:nvPr/>
        </p:nvSpPr>
        <p:spPr>
          <a:xfrm>
            <a:off x="1105382" y="2343873"/>
            <a:ext cx="1255854" cy="3334511"/>
          </a:xfrm>
          <a:prstGeom prst="cube">
            <a:avLst>
              <a:gd name="adj" fmla="val 83391"/>
            </a:avLst>
          </a:prstGeom>
          <a:solidFill>
            <a:srgbClr val="FF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43B87BE2-0860-4A9B-B2C2-892DC9705229}"/>
              </a:ext>
            </a:extLst>
          </p:cNvPr>
          <p:cNvSpPr txBox="1"/>
          <p:nvPr/>
        </p:nvSpPr>
        <p:spPr>
          <a:xfrm>
            <a:off x="2361236" y="3316147"/>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32</a:t>
            </a:r>
            <a:endParaRPr lang="ko-KR" altLang="en-US" sz="2000">
              <a:solidFill>
                <a:schemeClr val="tx1"/>
              </a:solidFill>
              <a:latin typeface="Consolas" panose="020B0609020204030204" pitchFamily="49" charset="0"/>
            </a:endParaRPr>
          </a:p>
        </p:txBody>
      </p:sp>
      <p:sp>
        <p:nvSpPr>
          <p:cNvPr id="116" name="TextBox 115">
            <a:extLst>
              <a:ext uri="{FF2B5EF4-FFF2-40B4-BE49-F238E27FC236}">
                <a16:creationId xmlns:a16="http://schemas.microsoft.com/office/drawing/2014/main" id="{178597FA-E452-4AB3-9CFF-9268B61BA931}"/>
              </a:ext>
            </a:extLst>
          </p:cNvPr>
          <p:cNvSpPr txBox="1"/>
          <p:nvPr/>
        </p:nvSpPr>
        <p:spPr>
          <a:xfrm>
            <a:off x="1778860" y="5023413"/>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32</a:t>
            </a:r>
            <a:endParaRPr lang="ko-KR" altLang="en-US" sz="2000">
              <a:solidFill>
                <a:schemeClr val="tx1"/>
              </a:solidFill>
              <a:latin typeface="Consolas" panose="020B0609020204030204" pitchFamily="49" charset="0"/>
            </a:endParaRPr>
          </a:p>
        </p:txBody>
      </p:sp>
      <p:sp>
        <p:nvSpPr>
          <p:cNvPr id="117" name="TextBox 116">
            <a:extLst>
              <a:ext uri="{FF2B5EF4-FFF2-40B4-BE49-F238E27FC236}">
                <a16:creationId xmlns:a16="http://schemas.microsoft.com/office/drawing/2014/main" id="{3D53B6B9-F5CD-486A-BF9B-BE3FB7B716B4}"/>
              </a:ext>
            </a:extLst>
          </p:cNvPr>
          <p:cNvSpPr txBox="1"/>
          <p:nvPr/>
        </p:nvSpPr>
        <p:spPr>
          <a:xfrm>
            <a:off x="1020719" y="5609132"/>
            <a:ext cx="325730"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18" name="TextBox 117">
            <a:extLst>
              <a:ext uri="{FF2B5EF4-FFF2-40B4-BE49-F238E27FC236}">
                <a16:creationId xmlns:a16="http://schemas.microsoft.com/office/drawing/2014/main" id="{DF7CA341-D506-40A7-A63E-21C07ECD778D}"/>
              </a:ext>
            </a:extLst>
          </p:cNvPr>
          <p:cNvSpPr txBox="1"/>
          <p:nvPr/>
        </p:nvSpPr>
        <p:spPr>
          <a:xfrm>
            <a:off x="640491" y="1284316"/>
            <a:ext cx="2360903"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Convolution Layer</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119" name="TextBox 118">
            <a:extLst>
              <a:ext uri="{FF2B5EF4-FFF2-40B4-BE49-F238E27FC236}">
                <a16:creationId xmlns:a16="http://schemas.microsoft.com/office/drawing/2014/main" id="{9BB730A3-9833-4D5C-9590-458C82C24A5F}"/>
              </a:ext>
            </a:extLst>
          </p:cNvPr>
          <p:cNvSpPr txBox="1"/>
          <p:nvPr/>
        </p:nvSpPr>
        <p:spPr>
          <a:xfrm>
            <a:off x="3334962" y="2007325"/>
            <a:ext cx="2018501" cy="400110"/>
          </a:xfrm>
          <a:prstGeom prst="rect">
            <a:avLst/>
          </a:prstGeom>
          <a:noFill/>
        </p:spPr>
        <p:txBody>
          <a:bodyPr wrap="none" rtlCol="0">
            <a:spAutoFit/>
          </a:bodyPr>
          <a:lstStyle/>
          <a:p>
            <a:pPr algn="l"/>
            <a:r>
              <a:rPr lang="en-US" altLang="ko-KR" sz="2000">
                <a:solidFill>
                  <a:srgbClr val="FF0000"/>
                </a:solidFill>
                <a:latin typeface="Consolas" panose="020B0609020204030204" pitchFamily="49" charset="0"/>
              </a:rPr>
              <a:t>32x32x3 image</a:t>
            </a:r>
            <a:endParaRPr lang="ko-KR" altLang="en-US" sz="2000">
              <a:solidFill>
                <a:srgbClr val="FF0000"/>
              </a:solidFill>
              <a:latin typeface="Consolas" panose="020B0609020204030204" pitchFamily="49" charset="0"/>
            </a:endParaRPr>
          </a:p>
        </p:txBody>
      </p:sp>
      <p:sp>
        <p:nvSpPr>
          <p:cNvPr id="121" name="TextBox 120">
            <a:extLst>
              <a:ext uri="{FF2B5EF4-FFF2-40B4-BE49-F238E27FC236}">
                <a16:creationId xmlns:a16="http://schemas.microsoft.com/office/drawing/2014/main" id="{1F62EE4C-7DCA-400E-989D-B8DF33ABB282}"/>
              </a:ext>
            </a:extLst>
          </p:cNvPr>
          <p:cNvSpPr txBox="1"/>
          <p:nvPr/>
        </p:nvSpPr>
        <p:spPr>
          <a:xfrm>
            <a:off x="3617090" y="3182254"/>
            <a:ext cx="2159566" cy="400110"/>
          </a:xfrm>
          <a:prstGeom prst="rect">
            <a:avLst/>
          </a:prstGeom>
          <a:noFill/>
        </p:spPr>
        <p:txBody>
          <a:bodyPr wrap="none" rtlCol="0">
            <a:spAutoFit/>
          </a:bodyPr>
          <a:lstStyle/>
          <a:p>
            <a:pPr algn="l"/>
            <a:r>
              <a:rPr lang="en-US" altLang="ko-KR" sz="2000">
                <a:solidFill>
                  <a:srgbClr val="3399FF"/>
                </a:solidFill>
                <a:latin typeface="Consolas" panose="020B0609020204030204" pitchFamily="49" charset="0"/>
              </a:rPr>
              <a:t>5x5x3 filter W</a:t>
            </a:r>
            <a:endParaRPr lang="ko-KR" altLang="en-US" sz="2000">
              <a:solidFill>
                <a:srgbClr val="3399FF"/>
              </a:solidFill>
              <a:latin typeface="Consolas" panose="020B0609020204030204" pitchFamily="49" charset="0"/>
            </a:endParaRPr>
          </a:p>
        </p:txBody>
      </p:sp>
      <p:cxnSp>
        <p:nvCxnSpPr>
          <p:cNvPr id="6" name="직선 화살표 연결선 5">
            <a:extLst>
              <a:ext uri="{FF2B5EF4-FFF2-40B4-BE49-F238E27FC236}">
                <a16:creationId xmlns:a16="http://schemas.microsoft.com/office/drawing/2014/main" id="{C4EE7451-E42F-4E16-A73D-EF213571FF5D}"/>
              </a:ext>
            </a:extLst>
          </p:cNvPr>
          <p:cNvCxnSpPr>
            <a:cxnSpLocks/>
            <a:stCxn id="119" idx="1"/>
          </p:cNvCxnSpPr>
          <p:nvPr/>
        </p:nvCxnSpPr>
        <p:spPr>
          <a:xfrm flipH="1">
            <a:off x="2401747" y="2207380"/>
            <a:ext cx="933215" cy="28491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직선 화살표 연결선 124">
            <a:extLst>
              <a:ext uri="{FF2B5EF4-FFF2-40B4-BE49-F238E27FC236}">
                <a16:creationId xmlns:a16="http://schemas.microsoft.com/office/drawing/2014/main" id="{3235E4C4-2667-498E-89EB-ABA70C326271}"/>
              </a:ext>
            </a:extLst>
          </p:cNvPr>
          <p:cNvCxnSpPr>
            <a:cxnSpLocks/>
            <a:stCxn id="121" idx="1"/>
          </p:cNvCxnSpPr>
          <p:nvPr/>
        </p:nvCxnSpPr>
        <p:spPr>
          <a:xfrm flipH="1">
            <a:off x="2118168" y="3382309"/>
            <a:ext cx="1498922" cy="227498"/>
          </a:xfrm>
          <a:prstGeom prst="straightConnector1">
            <a:avLst/>
          </a:prstGeom>
          <a:ln w="19050">
            <a:solidFill>
              <a:srgbClr val="3399FF"/>
            </a:solidFill>
            <a:tailEnd type="triangle"/>
          </a:ln>
        </p:spPr>
        <p:style>
          <a:lnRef idx="1">
            <a:schemeClr val="accent1"/>
          </a:lnRef>
          <a:fillRef idx="0">
            <a:schemeClr val="accent1"/>
          </a:fillRef>
          <a:effectRef idx="0">
            <a:schemeClr val="accent1"/>
          </a:effectRef>
          <a:fontRef idx="minor">
            <a:schemeClr val="tx1"/>
          </a:fontRef>
        </p:style>
      </p:cxnSp>
      <p:grpSp>
        <p:nvGrpSpPr>
          <p:cNvPr id="26" name="그룹 25">
            <a:extLst>
              <a:ext uri="{FF2B5EF4-FFF2-40B4-BE49-F238E27FC236}">
                <a16:creationId xmlns:a16="http://schemas.microsoft.com/office/drawing/2014/main" id="{424E9830-E19F-4CC1-92D6-35DF8A92E903}"/>
              </a:ext>
            </a:extLst>
          </p:cNvPr>
          <p:cNvGrpSpPr/>
          <p:nvPr/>
        </p:nvGrpSpPr>
        <p:grpSpPr>
          <a:xfrm>
            <a:off x="1587545" y="3659568"/>
            <a:ext cx="2284187" cy="1243299"/>
            <a:chOff x="1587545" y="3449256"/>
            <a:chExt cx="2284187" cy="1243299"/>
          </a:xfrm>
        </p:grpSpPr>
        <p:sp>
          <p:nvSpPr>
            <p:cNvPr id="120" name="정육면체 119">
              <a:extLst>
                <a:ext uri="{FF2B5EF4-FFF2-40B4-BE49-F238E27FC236}">
                  <a16:creationId xmlns:a16="http://schemas.microsoft.com/office/drawing/2014/main" id="{81FAEAC7-E330-4677-A41B-25237E97CF6E}"/>
                </a:ext>
              </a:extLst>
            </p:cNvPr>
            <p:cNvSpPr/>
            <p:nvPr/>
          </p:nvSpPr>
          <p:spPr>
            <a:xfrm>
              <a:off x="1587545" y="3453136"/>
              <a:ext cx="466794" cy="1239419"/>
            </a:xfrm>
            <a:prstGeom prst="cube">
              <a:avLst>
                <a:gd name="adj" fmla="val 68513"/>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 name="타원 3">
              <a:extLst>
                <a:ext uri="{FF2B5EF4-FFF2-40B4-BE49-F238E27FC236}">
                  <a16:creationId xmlns:a16="http://schemas.microsoft.com/office/drawing/2014/main" id="{645E1E51-022F-4602-994F-8F896522392B}"/>
                </a:ext>
              </a:extLst>
            </p:cNvPr>
            <p:cNvSpPr/>
            <p:nvPr/>
          </p:nvSpPr>
          <p:spPr>
            <a:xfrm>
              <a:off x="3518704" y="3889094"/>
              <a:ext cx="353028" cy="353028"/>
            </a:xfrm>
            <a:prstGeom prst="ellipse">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 name="직선 연결선 6">
              <a:extLst>
                <a:ext uri="{FF2B5EF4-FFF2-40B4-BE49-F238E27FC236}">
                  <a16:creationId xmlns:a16="http://schemas.microsoft.com/office/drawing/2014/main" id="{5ED48080-96ED-4C4E-9528-5FB2ED9F709E}"/>
                </a:ext>
              </a:extLst>
            </p:cNvPr>
            <p:cNvCxnSpPr>
              <a:cxnSpLocks/>
              <a:endCxn id="4" idx="2"/>
            </p:cNvCxnSpPr>
            <p:nvPr/>
          </p:nvCxnSpPr>
          <p:spPr>
            <a:xfrm>
              <a:off x="1724628" y="3779134"/>
              <a:ext cx="1794076" cy="28647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직선 연결선 19">
              <a:extLst>
                <a:ext uri="{FF2B5EF4-FFF2-40B4-BE49-F238E27FC236}">
                  <a16:creationId xmlns:a16="http://schemas.microsoft.com/office/drawing/2014/main" id="{46577663-8364-40A6-B735-C1C80A16D831}"/>
                </a:ext>
              </a:extLst>
            </p:cNvPr>
            <p:cNvCxnSpPr>
              <a:cxnSpLocks/>
              <a:endCxn id="4" idx="2"/>
            </p:cNvCxnSpPr>
            <p:nvPr/>
          </p:nvCxnSpPr>
          <p:spPr>
            <a:xfrm flipV="1">
              <a:off x="1730415" y="4065608"/>
              <a:ext cx="1788289" cy="61635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직선 연결선 22">
              <a:extLst>
                <a:ext uri="{FF2B5EF4-FFF2-40B4-BE49-F238E27FC236}">
                  <a16:creationId xmlns:a16="http://schemas.microsoft.com/office/drawing/2014/main" id="{8509EF6C-3986-4484-9165-10C2A6D08642}"/>
                </a:ext>
              </a:extLst>
            </p:cNvPr>
            <p:cNvCxnSpPr>
              <a:cxnSpLocks/>
              <a:endCxn id="4" idx="2"/>
            </p:cNvCxnSpPr>
            <p:nvPr/>
          </p:nvCxnSpPr>
          <p:spPr>
            <a:xfrm flipV="1">
              <a:off x="2037144" y="4065608"/>
              <a:ext cx="1481560" cy="29226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직선 연결선 26">
              <a:extLst>
                <a:ext uri="{FF2B5EF4-FFF2-40B4-BE49-F238E27FC236}">
                  <a16:creationId xmlns:a16="http://schemas.microsoft.com/office/drawing/2014/main" id="{51DC5835-2C67-467C-AA77-89BDEF2FF818}"/>
                </a:ext>
              </a:extLst>
            </p:cNvPr>
            <p:cNvCxnSpPr>
              <a:cxnSpLocks/>
              <a:endCxn id="4" idx="2"/>
            </p:cNvCxnSpPr>
            <p:nvPr/>
          </p:nvCxnSpPr>
          <p:spPr>
            <a:xfrm>
              <a:off x="2037144" y="3449256"/>
              <a:ext cx="1481560" cy="61635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5" name="직선 화살표 연결선 34">
            <a:extLst>
              <a:ext uri="{FF2B5EF4-FFF2-40B4-BE49-F238E27FC236}">
                <a16:creationId xmlns:a16="http://schemas.microsoft.com/office/drawing/2014/main" id="{6DCD42F3-EE91-40D7-9B0B-5646FD618A54}"/>
              </a:ext>
            </a:extLst>
          </p:cNvPr>
          <p:cNvCxnSpPr>
            <a:cxnSpLocks/>
          </p:cNvCxnSpPr>
          <p:nvPr/>
        </p:nvCxnSpPr>
        <p:spPr>
          <a:xfrm flipH="1" flipV="1">
            <a:off x="3871732" y="4211739"/>
            <a:ext cx="804440" cy="23882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0616A0F6-8E19-4669-A904-799C6CC43711}"/>
                  </a:ext>
                </a:extLst>
              </p:cNvPr>
              <p:cNvSpPr txBox="1"/>
              <p:nvPr/>
            </p:nvSpPr>
            <p:spPr>
              <a:xfrm>
                <a:off x="4738157" y="4211739"/>
                <a:ext cx="3805850" cy="1508105"/>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1 number : </a:t>
                </a:r>
              </a:p>
              <a:p>
                <a:pPr algn="l"/>
                <a:r>
                  <a:rPr lang="ko-KR" altLang="en-US" sz="1800">
                    <a:solidFill>
                      <a:schemeClr val="tx1"/>
                    </a:solidFill>
                    <a:latin typeface="고도 M" panose="02000503000000020004" pitchFamily="2" charset="-127"/>
                    <a:ea typeface="고도 M" panose="02000503000000020004" pitchFamily="2" charset="-127"/>
                  </a:rPr>
                  <a:t>필터와 이미지의 </a:t>
                </a:r>
                <a:r>
                  <a:rPr lang="en-US" altLang="ko-KR" sz="1800">
                    <a:solidFill>
                      <a:schemeClr val="tx1"/>
                    </a:solidFill>
                    <a:latin typeface="고도 M" panose="02000503000000020004" pitchFamily="2" charset="-127"/>
                    <a:ea typeface="고도 M" panose="02000503000000020004" pitchFamily="2" charset="-127"/>
                  </a:rPr>
                  <a:t>5x5x3</a:t>
                </a:r>
                <a:r>
                  <a:rPr lang="ko-KR" altLang="en-US" sz="1800">
                    <a:solidFill>
                      <a:schemeClr val="tx1"/>
                    </a:solidFill>
                    <a:latin typeface="고도 M" panose="02000503000000020004" pitchFamily="2" charset="-127"/>
                    <a:ea typeface="고도 M" panose="02000503000000020004" pitchFamily="2" charset="-127"/>
                  </a:rPr>
                  <a:t>영역 사이에서 </a:t>
                </a:r>
                <a:endParaRPr lang="en-US" altLang="ko-KR" sz="1800">
                  <a:solidFill>
                    <a:schemeClr val="tx1"/>
                  </a:solidFill>
                  <a:latin typeface="고도 M" panose="02000503000000020004" pitchFamily="2" charset="-127"/>
                  <a:ea typeface="고도 M" panose="02000503000000020004" pitchFamily="2" charset="-127"/>
                </a:endParaRPr>
              </a:p>
              <a:p>
                <a:pPr algn="l"/>
                <a:r>
                  <a:rPr lang="ko-KR" altLang="en-US" sz="1800">
                    <a:solidFill>
                      <a:schemeClr val="tx1"/>
                    </a:solidFill>
                    <a:latin typeface="고도 M" panose="02000503000000020004" pitchFamily="2" charset="-127"/>
                    <a:ea typeface="고도 M" panose="02000503000000020004" pitchFamily="2" charset="-127"/>
                  </a:rPr>
                  <a:t>내적을 취한 결과</a:t>
                </a:r>
                <a:endParaRPr lang="en-US" altLang="ko-KR" sz="1800">
                  <a:solidFill>
                    <a:schemeClr val="tx1"/>
                  </a:solidFill>
                  <a:latin typeface="고도 M" panose="02000503000000020004" pitchFamily="2" charset="-127"/>
                  <a:ea typeface="고도 M" panose="02000503000000020004" pitchFamily="2" charset="-127"/>
                </a:endParaRPr>
              </a:p>
              <a:p>
                <a:pPr algn="l"/>
                <a:endParaRPr lang="en-US" altLang="ko-KR" sz="1800">
                  <a:solidFill>
                    <a:schemeClr val="tx1"/>
                  </a:solidFill>
                  <a:latin typeface="고도 M" panose="02000503000000020004" pitchFamily="2" charset="-127"/>
                  <a:ea typeface="고도 M" panose="02000503000000020004" pitchFamily="2" charset="-127"/>
                </a:endParaRPr>
              </a:p>
              <a:p>
                <a:pPr algn="l"/>
                <a14:m>
                  <m:oMathPara xmlns:m="http://schemas.openxmlformats.org/officeDocument/2006/math">
                    <m:oMathParaPr>
                      <m:jc m:val="left"/>
                    </m:oMathParaPr>
                    <m:oMath xmlns:m="http://schemas.openxmlformats.org/officeDocument/2006/math">
                      <m:r>
                        <m:rPr>
                          <m:sty m:val="p"/>
                        </m:rPr>
                        <a:rPr lang="en-US" altLang="ko-KR" sz="2000" i="1" smtClean="0">
                          <a:solidFill>
                            <a:schemeClr val="tx1"/>
                          </a:solidFill>
                          <a:latin typeface="Cambria Math" panose="02040503050406030204" pitchFamily="18" charset="0"/>
                          <a:ea typeface="고도 M" panose="02000503000000020004" pitchFamily="2" charset="-127"/>
                        </a:rPr>
                        <m:t>X</m:t>
                      </m:r>
                      <m:r>
                        <m:rPr>
                          <m:sty m:val="p"/>
                        </m:rPr>
                        <a:rPr lang="en-US" altLang="ko-KR" sz="2000" smtClean="0">
                          <a:solidFill>
                            <a:schemeClr val="tx1"/>
                          </a:solidFill>
                          <a:latin typeface="Cambria Math" panose="02040503050406030204" pitchFamily="18" charset="0"/>
                          <a:ea typeface="고도 M" panose="02000503000000020004" pitchFamily="2" charset="-127"/>
                        </a:rPr>
                        <m:t>W</m:t>
                      </m:r>
                      <m:r>
                        <a:rPr lang="en-US" altLang="ko-KR" sz="2000" smtClean="0">
                          <a:solidFill>
                            <a:schemeClr val="tx1"/>
                          </a:solidFill>
                          <a:latin typeface="Cambria Math" panose="02040503050406030204" pitchFamily="18" charset="0"/>
                          <a:ea typeface="고도 M" panose="02000503000000020004" pitchFamily="2" charset="-127"/>
                        </a:rPr>
                        <m:t>+</m:t>
                      </m:r>
                      <m:r>
                        <m:rPr>
                          <m:sty m:val="p"/>
                        </m:rPr>
                        <a:rPr lang="en-US" altLang="ko-KR" sz="2000" smtClean="0">
                          <a:solidFill>
                            <a:schemeClr val="tx1"/>
                          </a:solidFill>
                          <a:latin typeface="Cambria Math" panose="02040503050406030204" pitchFamily="18" charset="0"/>
                          <a:ea typeface="고도 M" panose="02000503000000020004" pitchFamily="2" charset="-127"/>
                        </a:rPr>
                        <m:t>b</m:t>
                      </m:r>
                    </m:oMath>
                  </m:oMathPara>
                </a14:m>
                <a:endParaRPr lang="ko-KR" altLang="en-US" sz="2000">
                  <a:solidFill>
                    <a:schemeClr val="tx1"/>
                  </a:solidFill>
                  <a:latin typeface="고도 M" panose="02000503000000020004" pitchFamily="2" charset="-127"/>
                  <a:ea typeface="고도 M" panose="02000503000000020004" pitchFamily="2" charset="-127"/>
                </a:endParaRPr>
              </a:p>
            </p:txBody>
          </p:sp>
        </mc:Choice>
        <mc:Fallback xmlns="">
          <p:sp>
            <p:nvSpPr>
              <p:cNvPr id="38" name="TextBox 37">
                <a:extLst>
                  <a:ext uri="{FF2B5EF4-FFF2-40B4-BE49-F238E27FC236}">
                    <a16:creationId xmlns:a16="http://schemas.microsoft.com/office/drawing/2014/main" id="{0616A0F6-8E19-4669-A904-799C6CC43711}"/>
                  </a:ext>
                </a:extLst>
              </p:cNvPr>
              <p:cNvSpPr txBox="1">
                <a:spLocks noRot="1" noChangeAspect="1" noMove="1" noResize="1" noEditPoints="1" noAdjustHandles="1" noChangeArrowheads="1" noChangeShapeType="1" noTextEdit="1"/>
              </p:cNvSpPr>
              <p:nvPr/>
            </p:nvSpPr>
            <p:spPr>
              <a:xfrm>
                <a:off x="4738157" y="4211739"/>
                <a:ext cx="3805850" cy="1508105"/>
              </a:xfrm>
              <a:prstGeom prst="rect">
                <a:avLst/>
              </a:prstGeom>
              <a:blipFill>
                <a:blip r:embed="rId3"/>
                <a:stretch>
                  <a:fillRect l="-1280" t="-2024"/>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673291401"/>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2" name="정육면체 1">
            <a:extLst>
              <a:ext uri="{FF2B5EF4-FFF2-40B4-BE49-F238E27FC236}">
                <a16:creationId xmlns:a16="http://schemas.microsoft.com/office/drawing/2014/main" id="{62906E4D-0F35-4200-B0A9-48F786141267}"/>
              </a:ext>
            </a:extLst>
          </p:cNvPr>
          <p:cNvSpPr/>
          <p:nvPr/>
        </p:nvSpPr>
        <p:spPr>
          <a:xfrm>
            <a:off x="1105382" y="2343873"/>
            <a:ext cx="1255854" cy="3334511"/>
          </a:xfrm>
          <a:prstGeom prst="cube">
            <a:avLst>
              <a:gd name="adj" fmla="val 83391"/>
            </a:avLst>
          </a:prstGeom>
          <a:solidFill>
            <a:srgbClr val="FF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43B87BE2-0860-4A9B-B2C2-892DC9705229}"/>
              </a:ext>
            </a:extLst>
          </p:cNvPr>
          <p:cNvSpPr txBox="1"/>
          <p:nvPr/>
        </p:nvSpPr>
        <p:spPr>
          <a:xfrm>
            <a:off x="2361236" y="3316147"/>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32</a:t>
            </a:r>
            <a:endParaRPr lang="ko-KR" altLang="en-US" sz="2000">
              <a:solidFill>
                <a:schemeClr val="tx1"/>
              </a:solidFill>
              <a:latin typeface="Consolas" panose="020B0609020204030204" pitchFamily="49" charset="0"/>
            </a:endParaRPr>
          </a:p>
        </p:txBody>
      </p:sp>
      <p:sp>
        <p:nvSpPr>
          <p:cNvPr id="116" name="TextBox 115">
            <a:extLst>
              <a:ext uri="{FF2B5EF4-FFF2-40B4-BE49-F238E27FC236}">
                <a16:creationId xmlns:a16="http://schemas.microsoft.com/office/drawing/2014/main" id="{178597FA-E452-4AB3-9CFF-9268B61BA931}"/>
              </a:ext>
            </a:extLst>
          </p:cNvPr>
          <p:cNvSpPr txBox="1"/>
          <p:nvPr/>
        </p:nvSpPr>
        <p:spPr>
          <a:xfrm>
            <a:off x="1778860" y="5023413"/>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32</a:t>
            </a:r>
            <a:endParaRPr lang="ko-KR" altLang="en-US" sz="2000">
              <a:solidFill>
                <a:schemeClr val="tx1"/>
              </a:solidFill>
              <a:latin typeface="Consolas" panose="020B0609020204030204" pitchFamily="49" charset="0"/>
            </a:endParaRPr>
          </a:p>
        </p:txBody>
      </p:sp>
      <p:sp>
        <p:nvSpPr>
          <p:cNvPr id="117" name="TextBox 116">
            <a:extLst>
              <a:ext uri="{FF2B5EF4-FFF2-40B4-BE49-F238E27FC236}">
                <a16:creationId xmlns:a16="http://schemas.microsoft.com/office/drawing/2014/main" id="{3D53B6B9-F5CD-486A-BF9B-BE3FB7B716B4}"/>
              </a:ext>
            </a:extLst>
          </p:cNvPr>
          <p:cNvSpPr txBox="1"/>
          <p:nvPr/>
        </p:nvSpPr>
        <p:spPr>
          <a:xfrm>
            <a:off x="1020719" y="5609132"/>
            <a:ext cx="325730"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18" name="TextBox 117">
            <a:extLst>
              <a:ext uri="{FF2B5EF4-FFF2-40B4-BE49-F238E27FC236}">
                <a16:creationId xmlns:a16="http://schemas.microsoft.com/office/drawing/2014/main" id="{DF7CA341-D506-40A7-A63E-21C07ECD778D}"/>
              </a:ext>
            </a:extLst>
          </p:cNvPr>
          <p:cNvSpPr txBox="1"/>
          <p:nvPr/>
        </p:nvSpPr>
        <p:spPr>
          <a:xfrm>
            <a:off x="640491" y="1284316"/>
            <a:ext cx="2360903"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Convolution Layer</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119" name="TextBox 118">
            <a:extLst>
              <a:ext uri="{FF2B5EF4-FFF2-40B4-BE49-F238E27FC236}">
                <a16:creationId xmlns:a16="http://schemas.microsoft.com/office/drawing/2014/main" id="{9BB730A3-9833-4D5C-9590-458C82C24A5F}"/>
              </a:ext>
            </a:extLst>
          </p:cNvPr>
          <p:cNvSpPr txBox="1"/>
          <p:nvPr/>
        </p:nvSpPr>
        <p:spPr>
          <a:xfrm>
            <a:off x="3334962" y="2007325"/>
            <a:ext cx="2018501" cy="400110"/>
          </a:xfrm>
          <a:prstGeom prst="rect">
            <a:avLst/>
          </a:prstGeom>
          <a:noFill/>
        </p:spPr>
        <p:txBody>
          <a:bodyPr wrap="none" rtlCol="0">
            <a:spAutoFit/>
          </a:bodyPr>
          <a:lstStyle/>
          <a:p>
            <a:pPr algn="l"/>
            <a:r>
              <a:rPr lang="en-US" altLang="ko-KR" sz="2000">
                <a:solidFill>
                  <a:srgbClr val="FF0000"/>
                </a:solidFill>
                <a:latin typeface="Consolas" panose="020B0609020204030204" pitchFamily="49" charset="0"/>
              </a:rPr>
              <a:t>32x32x3 image</a:t>
            </a:r>
            <a:endParaRPr lang="ko-KR" altLang="en-US" sz="2000">
              <a:solidFill>
                <a:srgbClr val="FF0000"/>
              </a:solidFill>
              <a:latin typeface="Consolas" panose="020B0609020204030204" pitchFamily="49" charset="0"/>
            </a:endParaRPr>
          </a:p>
        </p:txBody>
      </p:sp>
      <p:sp>
        <p:nvSpPr>
          <p:cNvPr id="121" name="TextBox 120">
            <a:extLst>
              <a:ext uri="{FF2B5EF4-FFF2-40B4-BE49-F238E27FC236}">
                <a16:creationId xmlns:a16="http://schemas.microsoft.com/office/drawing/2014/main" id="{1F62EE4C-7DCA-400E-989D-B8DF33ABB282}"/>
              </a:ext>
            </a:extLst>
          </p:cNvPr>
          <p:cNvSpPr txBox="1"/>
          <p:nvPr/>
        </p:nvSpPr>
        <p:spPr>
          <a:xfrm>
            <a:off x="3617090" y="3182254"/>
            <a:ext cx="2159566" cy="400110"/>
          </a:xfrm>
          <a:prstGeom prst="rect">
            <a:avLst/>
          </a:prstGeom>
          <a:noFill/>
        </p:spPr>
        <p:txBody>
          <a:bodyPr wrap="none" rtlCol="0">
            <a:spAutoFit/>
          </a:bodyPr>
          <a:lstStyle/>
          <a:p>
            <a:pPr algn="l"/>
            <a:r>
              <a:rPr lang="en-US" altLang="ko-KR" sz="2000">
                <a:solidFill>
                  <a:srgbClr val="3399FF"/>
                </a:solidFill>
                <a:latin typeface="Consolas" panose="020B0609020204030204" pitchFamily="49" charset="0"/>
              </a:rPr>
              <a:t>5x5x3 filter W</a:t>
            </a:r>
            <a:endParaRPr lang="ko-KR" altLang="en-US" sz="2000">
              <a:solidFill>
                <a:srgbClr val="3399FF"/>
              </a:solidFill>
              <a:latin typeface="Consolas" panose="020B0609020204030204" pitchFamily="49" charset="0"/>
            </a:endParaRPr>
          </a:p>
        </p:txBody>
      </p:sp>
      <p:cxnSp>
        <p:nvCxnSpPr>
          <p:cNvPr id="6" name="직선 화살표 연결선 5">
            <a:extLst>
              <a:ext uri="{FF2B5EF4-FFF2-40B4-BE49-F238E27FC236}">
                <a16:creationId xmlns:a16="http://schemas.microsoft.com/office/drawing/2014/main" id="{C4EE7451-E42F-4E16-A73D-EF213571FF5D}"/>
              </a:ext>
            </a:extLst>
          </p:cNvPr>
          <p:cNvCxnSpPr>
            <a:cxnSpLocks/>
            <a:stCxn id="119" idx="1"/>
          </p:cNvCxnSpPr>
          <p:nvPr/>
        </p:nvCxnSpPr>
        <p:spPr>
          <a:xfrm flipH="1">
            <a:off x="2401747" y="2207380"/>
            <a:ext cx="933215" cy="28491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직선 화살표 연결선 124">
            <a:extLst>
              <a:ext uri="{FF2B5EF4-FFF2-40B4-BE49-F238E27FC236}">
                <a16:creationId xmlns:a16="http://schemas.microsoft.com/office/drawing/2014/main" id="{3235E4C4-2667-498E-89EB-ABA70C326271}"/>
              </a:ext>
            </a:extLst>
          </p:cNvPr>
          <p:cNvCxnSpPr>
            <a:cxnSpLocks/>
            <a:stCxn id="121" idx="1"/>
          </p:cNvCxnSpPr>
          <p:nvPr/>
        </p:nvCxnSpPr>
        <p:spPr>
          <a:xfrm flipH="1">
            <a:off x="2118168" y="3382309"/>
            <a:ext cx="1498922" cy="227498"/>
          </a:xfrm>
          <a:prstGeom prst="straightConnector1">
            <a:avLst/>
          </a:prstGeom>
          <a:ln w="19050">
            <a:solidFill>
              <a:srgbClr val="3399FF"/>
            </a:solidFill>
            <a:tailEnd type="triangle"/>
          </a:ln>
        </p:spPr>
        <p:style>
          <a:lnRef idx="1">
            <a:schemeClr val="accent1"/>
          </a:lnRef>
          <a:fillRef idx="0">
            <a:schemeClr val="accent1"/>
          </a:fillRef>
          <a:effectRef idx="0">
            <a:schemeClr val="accent1"/>
          </a:effectRef>
          <a:fontRef idx="minor">
            <a:schemeClr val="tx1"/>
          </a:fontRef>
        </p:style>
      </p:cxnSp>
      <p:grpSp>
        <p:nvGrpSpPr>
          <p:cNvPr id="26" name="그룹 25">
            <a:extLst>
              <a:ext uri="{FF2B5EF4-FFF2-40B4-BE49-F238E27FC236}">
                <a16:creationId xmlns:a16="http://schemas.microsoft.com/office/drawing/2014/main" id="{424E9830-E19F-4CC1-92D6-35DF8A92E903}"/>
              </a:ext>
            </a:extLst>
          </p:cNvPr>
          <p:cNvGrpSpPr/>
          <p:nvPr/>
        </p:nvGrpSpPr>
        <p:grpSpPr>
          <a:xfrm>
            <a:off x="1346449" y="3061994"/>
            <a:ext cx="2284187" cy="1243299"/>
            <a:chOff x="1587545" y="3449256"/>
            <a:chExt cx="2284187" cy="1243299"/>
          </a:xfrm>
        </p:grpSpPr>
        <p:sp>
          <p:nvSpPr>
            <p:cNvPr id="120" name="정육면체 119">
              <a:extLst>
                <a:ext uri="{FF2B5EF4-FFF2-40B4-BE49-F238E27FC236}">
                  <a16:creationId xmlns:a16="http://schemas.microsoft.com/office/drawing/2014/main" id="{81FAEAC7-E330-4677-A41B-25237E97CF6E}"/>
                </a:ext>
              </a:extLst>
            </p:cNvPr>
            <p:cNvSpPr/>
            <p:nvPr/>
          </p:nvSpPr>
          <p:spPr>
            <a:xfrm>
              <a:off x="1587545" y="3453136"/>
              <a:ext cx="466794" cy="1239419"/>
            </a:xfrm>
            <a:prstGeom prst="cube">
              <a:avLst>
                <a:gd name="adj" fmla="val 68513"/>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 name="타원 3">
              <a:extLst>
                <a:ext uri="{FF2B5EF4-FFF2-40B4-BE49-F238E27FC236}">
                  <a16:creationId xmlns:a16="http://schemas.microsoft.com/office/drawing/2014/main" id="{645E1E51-022F-4602-994F-8F896522392B}"/>
                </a:ext>
              </a:extLst>
            </p:cNvPr>
            <p:cNvSpPr/>
            <p:nvPr/>
          </p:nvSpPr>
          <p:spPr>
            <a:xfrm>
              <a:off x="3518704" y="3889094"/>
              <a:ext cx="353028" cy="353028"/>
            </a:xfrm>
            <a:prstGeom prst="ellipse">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 name="직선 연결선 6">
              <a:extLst>
                <a:ext uri="{FF2B5EF4-FFF2-40B4-BE49-F238E27FC236}">
                  <a16:creationId xmlns:a16="http://schemas.microsoft.com/office/drawing/2014/main" id="{5ED48080-96ED-4C4E-9528-5FB2ED9F709E}"/>
                </a:ext>
              </a:extLst>
            </p:cNvPr>
            <p:cNvCxnSpPr>
              <a:cxnSpLocks/>
              <a:endCxn id="4" idx="2"/>
            </p:cNvCxnSpPr>
            <p:nvPr/>
          </p:nvCxnSpPr>
          <p:spPr>
            <a:xfrm>
              <a:off x="1724628" y="3779134"/>
              <a:ext cx="1794076" cy="28647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직선 연결선 19">
              <a:extLst>
                <a:ext uri="{FF2B5EF4-FFF2-40B4-BE49-F238E27FC236}">
                  <a16:creationId xmlns:a16="http://schemas.microsoft.com/office/drawing/2014/main" id="{46577663-8364-40A6-B735-C1C80A16D831}"/>
                </a:ext>
              </a:extLst>
            </p:cNvPr>
            <p:cNvCxnSpPr>
              <a:cxnSpLocks/>
              <a:endCxn id="4" idx="2"/>
            </p:cNvCxnSpPr>
            <p:nvPr/>
          </p:nvCxnSpPr>
          <p:spPr>
            <a:xfrm flipV="1">
              <a:off x="1730415" y="4065608"/>
              <a:ext cx="1788289" cy="61635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직선 연결선 22">
              <a:extLst>
                <a:ext uri="{FF2B5EF4-FFF2-40B4-BE49-F238E27FC236}">
                  <a16:creationId xmlns:a16="http://schemas.microsoft.com/office/drawing/2014/main" id="{8509EF6C-3986-4484-9165-10C2A6D08642}"/>
                </a:ext>
              </a:extLst>
            </p:cNvPr>
            <p:cNvCxnSpPr>
              <a:cxnSpLocks/>
              <a:endCxn id="4" idx="2"/>
            </p:cNvCxnSpPr>
            <p:nvPr/>
          </p:nvCxnSpPr>
          <p:spPr>
            <a:xfrm flipV="1">
              <a:off x="2037144" y="4065608"/>
              <a:ext cx="1481560" cy="29226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직선 연결선 26">
              <a:extLst>
                <a:ext uri="{FF2B5EF4-FFF2-40B4-BE49-F238E27FC236}">
                  <a16:creationId xmlns:a16="http://schemas.microsoft.com/office/drawing/2014/main" id="{51DC5835-2C67-467C-AA77-89BDEF2FF818}"/>
                </a:ext>
              </a:extLst>
            </p:cNvPr>
            <p:cNvCxnSpPr>
              <a:cxnSpLocks/>
              <a:endCxn id="4" idx="2"/>
            </p:cNvCxnSpPr>
            <p:nvPr/>
          </p:nvCxnSpPr>
          <p:spPr>
            <a:xfrm>
              <a:off x="2037144" y="3449256"/>
              <a:ext cx="1481560" cy="61635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5" name="직선 화살표 연결선 34">
            <a:extLst>
              <a:ext uri="{FF2B5EF4-FFF2-40B4-BE49-F238E27FC236}">
                <a16:creationId xmlns:a16="http://schemas.microsoft.com/office/drawing/2014/main" id="{6DCD42F3-EE91-40D7-9B0B-5646FD618A54}"/>
              </a:ext>
            </a:extLst>
          </p:cNvPr>
          <p:cNvCxnSpPr>
            <a:cxnSpLocks/>
          </p:cNvCxnSpPr>
          <p:nvPr/>
        </p:nvCxnSpPr>
        <p:spPr>
          <a:xfrm>
            <a:off x="3981527" y="4169629"/>
            <a:ext cx="350729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0616A0F6-8E19-4669-A904-799C6CC43711}"/>
              </a:ext>
            </a:extLst>
          </p:cNvPr>
          <p:cNvSpPr txBox="1"/>
          <p:nvPr/>
        </p:nvSpPr>
        <p:spPr>
          <a:xfrm>
            <a:off x="4088997" y="4357183"/>
            <a:ext cx="2953053"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전체 영역에 걸쳐 </a:t>
            </a:r>
            <a:r>
              <a:rPr lang="ko-KR" altLang="en-US" sz="1800" err="1">
                <a:solidFill>
                  <a:schemeClr val="tx1"/>
                </a:solidFill>
                <a:latin typeface="고도 M" panose="02000503000000020004" pitchFamily="2" charset="-127"/>
                <a:ea typeface="고도 M" panose="02000503000000020004" pitchFamily="2" charset="-127"/>
              </a:rPr>
              <a:t>합성곱</a:t>
            </a:r>
            <a:r>
              <a:rPr lang="ko-KR" altLang="en-US" sz="1800">
                <a:solidFill>
                  <a:schemeClr val="tx1"/>
                </a:solidFill>
                <a:latin typeface="고도 M" panose="02000503000000020004" pitchFamily="2" charset="-127"/>
                <a:ea typeface="고도 M" panose="02000503000000020004" pitchFamily="2" charset="-127"/>
              </a:rPr>
              <a:t> 연산</a:t>
            </a:r>
            <a:endParaRPr lang="en-US" altLang="ko-KR" sz="1800">
              <a:solidFill>
                <a:schemeClr val="tx1"/>
              </a:solidFill>
              <a:latin typeface="고도 M" panose="02000503000000020004" pitchFamily="2" charset="-127"/>
              <a:ea typeface="고도 M" panose="02000503000000020004" pitchFamily="2" charset="-127"/>
            </a:endParaRPr>
          </a:p>
        </p:txBody>
      </p:sp>
      <p:sp>
        <p:nvSpPr>
          <p:cNvPr id="22" name="정육면체 21">
            <a:extLst>
              <a:ext uri="{FF2B5EF4-FFF2-40B4-BE49-F238E27FC236}">
                <a16:creationId xmlns:a16="http://schemas.microsoft.com/office/drawing/2014/main" id="{7A7C76DA-7A79-4387-A8C2-2B7856ED7E01}"/>
              </a:ext>
            </a:extLst>
          </p:cNvPr>
          <p:cNvSpPr/>
          <p:nvPr/>
        </p:nvSpPr>
        <p:spPr>
          <a:xfrm>
            <a:off x="7862475" y="2422399"/>
            <a:ext cx="1082738" cy="2863634"/>
          </a:xfrm>
          <a:prstGeom prst="cube">
            <a:avLst>
              <a:gd name="adj" fmla="val 91686"/>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 name="TextBox 30">
            <a:extLst>
              <a:ext uri="{FF2B5EF4-FFF2-40B4-BE49-F238E27FC236}">
                <a16:creationId xmlns:a16="http://schemas.microsoft.com/office/drawing/2014/main" id="{3440A930-BB96-43BC-B582-0201A9895B41}"/>
              </a:ext>
            </a:extLst>
          </p:cNvPr>
          <p:cNvSpPr txBox="1"/>
          <p:nvPr/>
        </p:nvSpPr>
        <p:spPr>
          <a:xfrm>
            <a:off x="8989472" y="3148226"/>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28</a:t>
            </a:r>
            <a:endParaRPr lang="ko-KR" altLang="en-US" sz="2000">
              <a:solidFill>
                <a:schemeClr val="tx1"/>
              </a:solidFill>
              <a:latin typeface="Consolas" panose="020B0609020204030204" pitchFamily="49" charset="0"/>
            </a:endParaRPr>
          </a:p>
        </p:txBody>
      </p:sp>
      <p:sp>
        <p:nvSpPr>
          <p:cNvPr id="32" name="TextBox 31">
            <a:extLst>
              <a:ext uri="{FF2B5EF4-FFF2-40B4-BE49-F238E27FC236}">
                <a16:creationId xmlns:a16="http://schemas.microsoft.com/office/drawing/2014/main" id="{11AC3D29-7C16-4FE1-B475-4C24EF778B11}"/>
              </a:ext>
            </a:extLst>
          </p:cNvPr>
          <p:cNvSpPr txBox="1"/>
          <p:nvPr/>
        </p:nvSpPr>
        <p:spPr>
          <a:xfrm>
            <a:off x="8377879" y="4756147"/>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28</a:t>
            </a:r>
            <a:endParaRPr lang="ko-KR" altLang="en-US" sz="2000">
              <a:solidFill>
                <a:schemeClr val="tx1"/>
              </a:solidFill>
              <a:latin typeface="Consolas" panose="020B0609020204030204" pitchFamily="49" charset="0"/>
            </a:endParaRPr>
          </a:p>
        </p:txBody>
      </p:sp>
      <p:sp>
        <p:nvSpPr>
          <p:cNvPr id="33" name="TextBox 32">
            <a:extLst>
              <a:ext uri="{FF2B5EF4-FFF2-40B4-BE49-F238E27FC236}">
                <a16:creationId xmlns:a16="http://schemas.microsoft.com/office/drawing/2014/main" id="{D4E8D662-4748-4C82-9B25-405FCC57E3B1}"/>
              </a:ext>
            </a:extLst>
          </p:cNvPr>
          <p:cNvSpPr txBox="1"/>
          <p:nvPr/>
        </p:nvSpPr>
        <p:spPr>
          <a:xfrm>
            <a:off x="7746893" y="5223468"/>
            <a:ext cx="325730"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34" name="TextBox 33">
            <a:extLst>
              <a:ext uri="{FF2B5EF4-FFF2-40B4-BE49-F238E27FC236}">
                <a16:creationId xmlns:a16="http://schemas.microsoft.com/office/drawing/2014/main" id="{FA42806E-6777-424A-918A-B7E51C1C6797}"/>
              </a:ext>
            </a:extLst>
          </p:cNvPr>
          <p:cNvSpPr txBox="1"/>
          <p:nvPr/>
        </p:nvSpPr>
        <p:spPr>
          <a:xfrm>
            <a:off x="7862475" y="1646292"/>
            <a:ext cx="1798056" cy="646331"/>
          </a:xfrm>
          <a:prstGeom prst="rect">
            <a:avLst/>
          </a:prstGeom>
          <a:noFill/>
        </p:spPr>
        <p:txBody>
          <a:bodyPr wrap="none" rtlCol="0">
            <a:spAutoFit/>
          </a:bodyPr>
          <a:lstStyle/>
          <a:p>
            <a:r>
              <a:rPr lang="en-US" altLang="ko-KR" sz="1800">
                <a:solidFill>
                  <a:srgbClr val="FF0000"/>
                </a:solidFill>
                <a:latin typeface="고도 M" panose="02000503000000020004" pitchFamily="2" charset="-127"/>
                <a:ea typeface="고도 M" panose="02000503000000020004" pitchFamily="2" charset="-127"/>
              </a:rPr>
              <a:t>Feature Map</a:t>
            </a:r>
          </a:p>
          <a:p>
            <a:r>
              <a:rPr lang="en-US" altLang="ko-KR" sz="1800">
                <a:solidFill>
                  <a:srgbClr val="FF0000"/>
                </a:solidFill>
                <a:latin typeface="고도 M" panose="02000503000000020004" pitchFamily="2" charset="-127"/>
                <a:ea typeface="고도 M" panose="02000503000000020004" pitchFamily="2" charset="-127"/>
              </a:rPr>
              <a:t>Activation Map</a:t>
            </a:r>
          </a:p>
        </p:txBody>
      </p:sp>
      <p:cxnSp>
        <p:nvCxnSpPr>
          <p:cNvPr id="16" name="연결선: 구부러짐 15">
            <a:extLst>
              <a:ext uri="{FF2B5EF4-FFF2-40B4-BE49-F238E27FC236}">
                <a16:creationId xmlns:a16="http://schemas.microsoft.com/office/drawing/2014/main" id="{BB2BE29B-D0B4-4737-A495-57EF71DB9A09}"/>
              </a:ext>
            </a:extLst>
          </p:cNvPr>
          <p:cNvCxnSpPr>
            <a:cxnSpLocks/>
            <a:stCxn id="34" idx="1"/>
          </p:cNvCxnSpPr>
          <p:nvPr/>
        </p:nvCxnSpPr>
        <p:spPr>
          <a:xfrm rot="10800000" flipH="1" flipV="1">
            <a:off x="7862475" y="1969458"/>
            <a:ext cx="268740" cy="895276"/>
          </a:xfrm>
          <a:prstGeom prst="curvedConnector4">
            <a:avLst>
              <a:gd name="adj1" fmla="val -85064"/>
              <a:gd name="adj2" fmla="val 9843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80883842"/>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2" name="정육면체 1">
            <a:extLst>
              <a:ext uri="{FF2B5EF4-FFF2-40B4-BE49-F238E27FC236}">
                <a16:creationId xmlns:a16="http://schemas.microsoft.com/office/drawing/2014/main" id="{62906E4D-0F35-4200-B0A9-48F786141267}"/>
              </a:ext>
            </a:extLst>
          </p:cNvPr>
          <p:cNvSpPr/>
          <p:nvPr/>
        </p:nvSpPr>
        <p:spPr>
          <a:xfrm>
            <a:off x="1105382" y="2343873"/>
            <a:ext cx="1255854" cy="3334511"/>
          </a:xfrm>
          <a:prstGeom prst="cube">
            <a:avLst>
              <a:gd name="adj" fmla="val 83391"/>
            </a:avLst>
          </a:prstGeom>
          <a:solidFill>
            <a:srgbClr val="FF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43B87BE2-0860-4A9B-B2C2-892DC9705229}"/>
              </a:ext>
            </a:extLst>
          </p:cNvPr>
          <p:cNvSpPr txBox="1"/>
          <p:nvPr/>
        </p:nvSpPr>
        <p:spPr>
          <a:xfrm>
            <a:off x="2361236" y="3316147"/>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32</a:t>
            </a:r>
            <a:endParaRPr lang="ko-KR" altLang="en-US" sz="2000">
              <a:solidFill>
                <a:schemeClr val="tx1"/>
              </a:solidFill>
              <a:latin typeface="Consolas" panose="020B0609020204030204" pitchFamily="49" charset="0"/>
            </a:endParaRPr>
          </a:p>
        </p:txBody>
      </p:sp>
      <p:sp>
        <p:nvSpPr>
          <p:cNvPr id="116" name="TextBox 115">
            <a:extLst>
              <a:ext uri="{FF2B5EF4-FFF2-40B4-BE49-F238E27FC236}">
                <a16:creationId xmlns:a16="http://schemas.microsoft.com/office/drawing/2014/main" id="{178597FA-E452-4AB3-9CFF-9268B61BA931}"/>
              </a:ext>
            </a:extLst>
          </p:cNvPr>
          <p:cNvSpPr txBox="1"/>
          <p:nvPr/>
        </p:nvSpPr>
        <p:spPr>
          <a:xfrm>
            <a:off x="1778860" y="5023413"/>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32</a:t>
            </a:r>
            <a:endParaRPr lang="ko-KR" altLang="en-US" sz="2000">
              <a:solidFill>
                <a:schemeClr val="tx1"/>
              </a:solidFill>
              <a:latin typeface="Consolas" panose="020B0609020204030204" pitchFamily="49" charset="0"/>
            </a:endParaRPr>
          </a:p>
        </p:txBody>
      </p:sp>
      <p:sp>
        <p:nvSpPr>
          <p:cNvPr id="117" name="TextBox 116">
            <a:extLst>
              <a:ext uri="{FF2B5EF4-FFF2-40B4-BE49-F238E27FC236}">
                <a16:creationId xmlns:a16="http://schemas.microsoft.com/office/drawing/2014/main" id="{3D53B6B9-F5CD-486A-BF9B-BE3FB7B716B4}"/>
              </a:ext>
            </a:extLst>
          </p:cNvPr>
          <p:cNvSpPr txBox="1"/>
          <p:nvPr/>
        </p:nvSpPr>
        <p:spPr>
          <a:xfrm>
            <a:off x="1020719" y="5609132"/>
            <a:ext cx="325730"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18" name="TextBox 117">
            <a:extLst>
              <a:ext uri="{FF2B5EF4-FFF2-40B4-BE49-F238E27FC236}">
                <a16:creationId xmlns:a16="http://schemas.microsoft.com/office/drawing/2014/main" id="{DF7CA341-D506-40A7-A63E-21C07ECD778D}"/>
              </a:ext>
            </a:extLst>
          </p:cNvPr>
          <p:cNvSpPr txBox="1"/>
          <p:nvPr/>
        </p:nvSpPr>
        <p:spPr>
          <a:xfrm>
            <a:off x="640491" y="1284316"/>
            <a:ext cx="2360903"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Convolution Layer</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119" name="TextBox 118">
            <a:extLst>
              <a:ext uri="{FF2B5EF4-FFF2-40B4-BE49-F238E27FC236}">
                <a16:creationId xmlns:a16="http://schemas.microsoft.com/office/drawing/2014/main" id="{9BB730A3-9833-4D5C-9590-458C82C24A5F}"/>
              </a:ext>
            </a:extLst>
          </p:cNvPr>
          <p:cNvSpPr txBox="1"/>
          <p:nvPr/>
        </p:nvSpPr>
        <p:spPr>
          <a:xfrm>
            <a:off x="3334962" y="2007325"/>
            <a:ext cx="2018501" cy="400110"/>
          </a:xfrm>
          <a:prstGeom prst="rect">
            <a:avLst/>
          </a:prstGeom>
          <a:noFill/>
        </p:spPr>
        <p:txBody>
          <a:bodyPr wrap="none" rtlCol="0">
            <a:spAutoFit/>
          </a:bodyPr>
          <a:lstStyle/>
          <a:p>
            <a:pPr algn="l"/>
            <a:r>
              <a:rPr lang="en-US" altLang="ko-KR" sz="2000">
                <a:solidFill>
                  <a:srgbClr val="FF0000"/>
                </a:solidFill>
                <a:latin typeface="Consolas" panose="020B0609020204030204" pitchFamily="49" charset="0"/>
              </a:rPr>
              <a:t>32x32x3 image</a:t>
            </a:r>
            <a:endParaRPr lang="ko-KR" altLang="en-US" sz="2000">
              <a:solidFill>
                <a:srgbClr val="FF0000"/>
              </a:solidFill>
              <a:latin typeface="Consolas" panose="020B0609020204030204" pitchFamily="49" charset="0"/>
            </a:endParaRPr>
          </a:p>
        </p:txBody>
      </p:sp>
      <p:sp>
        <p:nvSpPr>
          <p:cNvPr id="121" name="TextBox 120">
            <a:extLst>
              <a:ext uri="{FF2B5EF4-FFF2-40B4-BE49-F238E27FC236}">
                <a16:creationId xmlns:a16="http://schemas.microsoft.com/office/drawing/2014/main" id="{1F62EE4C-7DCA-400E-989D-B8DF33ABB282}"/>
              </a:ext>
            </a:extLst>
          </p:cNvPr>
          <p:cNvSpPr txBox="1"/>
          <p:nvPr/>
        </p:nvSpPr>
        <p:spPr>
          <a:xfrm>
            <a:off x="3617090" y="3182254"/>
            <a:ext cx="2159566" cy="400110"/>
          </a:xfrm>
          <a:prstGeom prst="rect">
            <a:avLst/>
          </a:prstGeom>
          <a:noFill/>
        </p:spPr>
        <p:txBody>
          <a:bodyPr wrap="none" rtlCol="0">
            <a:spAutoFit/>
          </a:bodyPr>
          <a:lstStyle/>
          <a:p>
            <a:pPr algn="l"/>
            <a:r>
              <a:rPr lang="en-US" altLang="ko-KR" sz="2000">
                <a:solidFill>
                  <a:srgbClr val="3399FF"/>
                </a:solidFill>
                <a:latin typeface="Consolas" panose="020B0609020204030204" pitchFamily="49" charset="0"/>
              </a:rPr>
              <a:t>5x5x3 filter W</a:t>
            </a:r>
            <a:endParaRPr lang="ko-KR" altLang="en-US" sz="2000">
              <a:solidFill>
                <a:srgbClr val="3399FF"/>
              </a:solidFill>
              <a:latin typeface="Consolas" panose="020B0609020204030204" pitchFamily="49" charset="0"/>
            </a:endParaRPr>
          </a:p>
        </p:txBody>
      </p:sp>
      <p:cxnSp>
        <p:nvCxnSpPr>
          <p:cNvPr id="6" name="직선 화살표 연결선 5">
            <a:extLst>
              <a:ext uri="{FF2B5EF4-FFF2-40B4-BE49-F238E27FC236}">
                <a16:creationId xmlns:a16="http://schemas.microsoft.com/office/drawing/2014/main" id="{C4EE7451-E42F-4E16-A73D-EF213571FF5D}"/>
              </a:ext>
            </a:extLst>
          </p:cNvPr>
          <p:cNvCxnSpPr>
            <a:cxnSpLocks/>
            <a:stCxn id="119" idx="1"/>
          </p:cNvCxnSpPr>
          <p:nvPr/>
        </p:nvCxnSpPr>
        <p:spPr>
          <a:xfrm flipH="1">
            <a:off x="2401747" y="2207380"/>
            <a:ext cx="933215" cy="28491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직선 화살표 연결선 124">
            <a:extLst>
              <a:ext uri="{FF2B5EF4-FFF2-40B4-BE49-F238E27FC236}">
                <a16:creationId xmlns:a16="http://schemas.microsoft.com/office/drawing/2014/main" id="{3235E4C4-2667-498E-89EB-ABA70C326271}"/>
              </a:ext>
            </a:extLst>
          </p:cNvPr>
          <p:cNvCxnSpPr>
            <a:cxnSpLocks/>
            <a:stCxn id="121" idx="1"/>
          </p:cNvCxnSpPr>
          <p:nvPr/>
        </p:nvCxnSpPr>
        <p:spPr>
          <a:xfrm flipH="1">
            <a:off x="2118168" y="3382309"/>
            <a:ext cx="1498922" cy="227498"/>
          </a:xfrm>
          <a:prstGeom prst="straightConnector1">
            <a:avLst/>
          </a:prstGeom>
          <a:ln w="19050">
            <a:solidFill>
              <a:srgbClr val="3399FF"/>
            </a:solidFill>
            <a:tailEnd type="triangle"/>
          </a:ln>
        </p:spPr>
        <p:style>
          <a:lnRef idx="1">
            <a:schemeClr val="accent1"/>
          </a:lnRef>
          <a:fillRef idx="0">
            <a:schemeClr val="accent1"/>
          </a:fillRef>
          <a:effectRef idx="0">
            <a:schemeClr val="accent1"/>
          </a:effectRef>
          <a:fontRef idx="minor">
            <a:schemeClr val="tx1"/>
          </a:fontRef>
        </p:style>
      </p:cxnSp>
      <p:grpSp>
        <p:nvGrpSpPr>
          <p:cNvPr id="26" name="그룹 25">
            <a:extLst>
              <a:ext uri="{FF2B5EF4-FFF2-40B4-BE49-F238E27FC236}">
                <a16:creationId xmlns:a16="http://schemas.microsoft.com/office/drawing/2014/main" id="{424E9830-E19F-4CC1-92D6-35DF8A92E903}"/>
              </a:ext>
            </a:extLst>
          </p:cNvPr>
          <p:cNvGrpSpPr/>
          <p:nvPr/>
        </p:nvGrpSpPr>
        <p:grpSpPr>
          <a:xfrm>
            <a:off x="1587545" y="3546040"/>
            <a:ext cx="2284187" cy="1243299"/>
            <a:chOff x="1587545" y="3449256"/>
            <a:chExt cx="2284187" cy="1243299"/>
          </a:xfrm>
          <a:solidFill>
            <a:srgbClr val="92D050"/>
          </a:solidFill>
        </p:grpSpPr>
        <p:sp>
          <p:nvSpPr>
            <p:cNvPr id="120" name="정육면체 119">
              <a:extLst>
                <a:ext uri="{FF2B5EF4-FFF2-40B4-BE49-F238E27FC236}">
                  <a16:creationId xmlns:a16="http://schemas.microsoft.com/office/drawing/2014/main" id="{81FAEAC7-E330-4677-A41B-25237E97CF6E}"/>
                </a:ext>
              </a:extLst>
            </p:cNvPr>
            <p:cNvSpPr/>
            <p:nvPr/>
          </p:nvSpPr>
          <p:spPr>
            <a:xfrm>
              <a:off x="1587545" y="3453136"/>
              <a:ext cx="466794" cy="1239419"/>
            </a:xfrm>
            <a:prstGeom prst="cube">
              <a:avLst>
                <a:gd name="adj" fmla="val 68513"/>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 name="타원 3">
              <a:extLst>
                <a:ext uri="{FF2B5EF4-FFF2-40B4-BE49-F238E27FC236}">
                  <a16:creationId xmlns:a16="http://schemas.microsoft.com/office/drawing/2014/main" id="{645E1E51-022F-4602-994F-8F896522392B}"/>
                </a:ext>
              </a:extLst>
            </p:cNvPr>
            <p:cNvSpPr/>
            <p:nvPr/>
          </p:nvSpPr>
          <p:spPr>
            <a:xfrm>
              <a:off x="3518704" y="3889094"/>
              <a:ext cx="353028" cy="353028"/>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 name="직선 연결선 6">
              <a:extLst>
                <a:ext uri="{FF2B5EF4-FFF2-40B4-BE49-F238E27FC236}">
                  <a16:creationId xmlns:a16="http://schemas.microsoft.com/office/drawing/2014/main" id="{5ED48080-96ED-4C4E-9528-5FB2ED9F709E}"/>
                </a:ext>
              </a:extLst>
            </p:cNvPr>
            <p:cNvCxnSpPr>
              <a:cxnSpLocks/>
              <a:endCxn id="4" idx="2"/>
            </p:cNvCxnSpPr>
            <p:nvPr/>
          </p:nvCxnSpPr>
          <p:spPr>
            <a:xfrm>
              <a:off x="1724628" y="3779134"/>
              <a:ext cx="1794076" cy="286474"/>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직선 연결선 19">
              <a:extLst>
                <a:ext uri="{FF2B5EF4-FFF2-40B4-BE49-F238E27FC236}">
                  <a16:creationId xmlns:a16="http://schemas.microsoft.com/office/drawing/2014/main" id="{46577663-8364-40A6-B735-C1C80A16D831}"/>
                </a:ext>
              </a:extLst>
            </p:cNvPr>
            <p:cNvCxnSpPr>
              <a:cxnSpLocks/>
              <a:endCxn id="4" idx="2"/>
            </p:cNvCxnSpPr>
            <p:nvPr/>
          </p:nvCxnSpPr>
          <p:spPr>
            <a:xfrm flipV="1">
              <a:off x="1730415" y="4065608"/>
              <a:ext cx="1788289" cy="616351"/>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직선 연결선 22">
              <a:extLst>
                <a:ext uri="{FF2B5EF4-FFF2-40B4-BE49-F238E27FC236}">
                  <a16:creationId xmlns:a16="http://schemas.microsoft.com/office/drawing/2014/main" id="{8509EF6C-3986-4484-9165-10C2A6D08642}"/>
                </a:ext>
              </a:extLst>
            </p:cNvPr>
            <p:cNvCxnSpPr>
              <a:cxnSpLocks/>
              <a:endCxn id="4" idx="2"/>
            </p:cNvCxnSpPr>
            <p:nvPr/>
          </p:nvCxnSpPr>
          <p:spPr>
            <a:xfrm flipV="1">
              <a:off x="2037144" y="4065608"/>
              <a:ext cx="1481560" cy="292260"/>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직선 연결선 26">
              <a:extLst>
                <a:ext uri="{FF2B5EF4-FFF2-40B4-BE49-F238E27FC236}">
                  <a16:creationId xmlns:a16="http://schemas.microsoft.com/office/drawing/2014/main" id="{51DC5835-2C67-467C-AA77-89BDEF2FF818}"/>
                </a:ext>
              </a:extLst>
            </p:cNvPr>
            <p:cNvCxnSpPr>
              <a:cxnSpLocks/>
              <a:endCxn id="4" idx="2"/>
            </p:cNvCxnSpPr>
            <p:nvPr/>
          </p:nvCxnSpPr>
          <p:spPr>
            <a:xfrm>
              <a:off x="2037144" y="3449256"/>
              <a:ext cx="1481560" cy="616352"/>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5" name="직선 화살표 연결선 34">
            <a:extLst>
              <a:ext uri="{FF2B5EF4-FFF2-40B4-BE49-F238E27FC236}">
                <a16:creationId xmlns:a16="http://schemas.microsoft.com/office/drawing/2014/main" id="{6DCD42F3-EE91-40D7-9B0B-5646FD618A54}"/>
              </a:ext>
            </a:extLst>
          </p:cNvPr>
          <p:cNvCxnSpPr>
            <a:cxnSpLocks/>
          </p:cNvCxnSpPr>
          <p:nvPr/>
        </p:nvCxnSpPr>
        <p:spPr>
          <a:xfrm>
            <a:off x="3981527" y="4169629"/>
            <a:ext cx="350729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0616A0F6-8E19-4669-A904-799C6CC43711}"/>
              </a:ext>
            </a:extLst>
          </p:cNvPr>
          <p:cNvSpPr txBox="1"/>
          <p:nvPr/>
        </p:nvSpPr>
        <p:spPr>
          <a:xfrm>
            <a:off x="4088997" y="4357183"/>
            <a:ext cx="2953053"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전체 영역에 걸쳐 </a:t>
            </a:r>
            <a:r>
              <a:rPr lang="ko-KR" altLang="en-US" sz="1800" err="1">
                <a:solidFill>
                  <a:schemeClr val="tx1"/>
                </a:solidFill>
                <a:latin typeface="고도 M" panose="02000503000000020004" pitchFamily="2" charset="-127"/>
                <a:ea typeface="고도 M" panose="02000503000000020004" pitchFamily="2" charset="-127"/>
              </a:rPr>
              <a:t>합성곱</a:t>
            </a:r>
            <a:r>
              <a:rPr lang="ko-KR" altLang="en-US" sz="1800">
                <a:solidFill>
                  <a:schemeClr val="tx1"/>
                </a:solidFill>
                <a:latin typeface="고도 M" panose="02000503000000020004" pitchFamily="2" charset="-127"/>
                <a:ea typeface="고도 M" panose="02000503000000020004" pitchFamily="2" charset="-127"/>
              </a:rPr>
              <a:t> 연산</a:t>
            </a:r>
            <a:endParaRPr lang="en-US" altLang="ko-KR" sz="1800">
              <a:solidFill>
                <a:schemeClr val="tx1"/>
              </a:solidFill>
              <a:latin typeface="고도 M" panose="02000503000000020004" pitchFamily="2" charset="-127"/>
              <a:ea typeface="고도 M" panose="02000503000000020004" pitchFamily="2" charset="-127"/>
            </a:endParaRPr>
          </a:p>
        </p:txBody>
      </p:sp>
      <p:sp>
        <p:nvSpPr>
          <p:cNvPr id="31" name="TextBox 30">
            <a:extLst>
              <a:ext uri="{FF2B5EF4-FFF2-40B4-BE49-F238E27FC236}">
                <a16:creationId xmlns:a16="http://schemas.microsoft.com/office/drawing/2014/main" id="{3440A930-BB96-43BC-B582-0201A9895B41}"/>
              </a:ext>
            </a:extLst>
          </p:cNvPr>
          <p:cNvSpPr txBox="1"/>
          <p:nvPr/>
        </p:nvSpPr>
        <p:spPr>
          <a:xfrm>
            <a:off x="8989472" y="3148226"/>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28</a:t>
            </a:r>
            <a:endParaRPr lang="ko-KR" altLang="en-US" sz="2000">
              <a:solidFill>
                <a:schemeClr val="tx1"/>
              </a:solidFill>
              <a:latin typeface="Consolas" panose="020B0609020204030204" pitchFamily="49" charset="0"/>
            </a:endParaRPr>
          </a:p>
        </p:txBody>
      </p:sp>
      <p:sp>
        <p:nvSpPr>
          <p:cNvPr id="32" name="TextBox 31">
            <a:extLst>
              <a:ext uri="{FF2B5EF4-FFF2-40B4-BE49-F238E27FC236}">
                <a16:creationId xmlns:a16="http://schemas.microsoft.com/office/drawing/2014/main" id="{11AC3D29-7C16-4FE1-B475-4C24EF778B11}"/>
              </a:ext>
            </a:extLst>
          </p:cNvPr>
          <p:cNvSpPr txBox="1"/>
          <p:nvPr/>
        </p:nvSpPr>
        <p:spPr>
          <a:xfrm>
            <a:off x="8377879" y="4756147"/>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28</a:t>
            </a:r>
            <a:endParaRPr lang="ko-KR" altLang="en-US" sz="2000">
              <a:solidFill>
                <a:schemeClr val="tx1"/>
              </a:solidFill>
              <a:latin typeface="Consolas" panose="020B0609020204030204" pitchFamily="49" charset="0"/>
            </a:endParaRPr>
          </a:p>
        </p:txBody>
      </p:sp>
      <p:sp>
        <p:nvSpPr>
          <p:cNvPr id="33" name="TextBox 32">
            <a:extLst>
              <a:ext uri="{FF2B5EF4-FFF2-40B4-BE49-F238E27FC236}">
                <a16:creationId xmlns:a16="http://schemas.microsoft.com/office/drawing/2014/main" id="{D4E8D662-4748-4C82-9B25-405FCC57E3B1}"/>
              </a:ext>
            </a:extLst>
          </p:cNvPr>
          <p:cNvSpPr txBox="1"/>
          <p:nvPr/>
        </p:nvSpPr>
        <p:spPr>
          <a:xfrm>
            <a:off x="7746893" y="5223468"/>
            <a:ext cx="325730"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34" name="TextBox 33">
            <a:extLst>
              <a:ext uri="{FF2B5EF4-FFF2-40B4-BE49-F238E27FC236}">
                <a16:creationId xmlns:a16="http://schemas.microsoft.com/office/drawing/2014/main" id="{FA42806E-6777-424A-918A-B7E51C1C6797}"/>
              </a:ext>
            </a:extLst>
          </p:cNvPr>
          <p:cNvSpPr txBox="1"/>
          <p:nvPr/>
        </p:nvSpPr>
        <p:spPr>
          <a:xfrm>
            <a:off x="7862475" y="1646292"/>
            <a:ext cx="1798056" cy="646331"/>
          </a:xfrm>
          <a:prstGeom prst="rect">
            <a:avLst/>
          </a:prstGeom>
          <a:noFill/>
        </p:spPr>
        <p:txBody>
          <a:bodyPr wrap="none" rtlCol="0">
            <a:spAutoFit/>
          </a:bodyPr>
          <a:lstStyle/>
          <a:p>
            <a:r>
              <a:rPr lang="en-US" altLang="ko-KR" sz="1800">
                <a:solidFill>
                  <a:srgbClr val="FF0000"/>
                </a:solidFill>
                <a:latin typeface="고도 M" panose="02000503000000020004" pitchFamily="2" charset="-127"/>
                <a:ea typeface="고도 M" panose="02000503000000020004" pitchFamily="2" charset="-127"/>
              </a:rPr>
              <a:t>Feature Map</a:t>
            </a:r>
          </a:p>
          <a:p>
            <a:r>
              <a:rPr lang="en-US" altLang="ko-KR" sz="1800">
                <a:solidFill>
                  <a:srgbClr val="FF0000"/>
                </a:solidFill>
                <a:latin typeface="고도 M" panose="02000503000000020004" pitchFamily="2" charset="-127"/>
                <a:ea typeface="고도 M" panose="02000503000000020004" pitchFamily="2" charset="-127"/>
              </a:rPr>
              <a:t>Activation Map</a:t>
            </a:r>
          </a:p>
        </p:txBody>
      </p:sp>
      <p:cxnSp>
        <p:nvCxnSpPr>
          <p:cNvPr id="16" name="연결선: 구부러짐 15">
            <a:extLst>
              <a:ext uri="{FF2B5EF4-FFF2-40B4-BE49-F238E27FC236}">
                <a16:creationId xmlns:a16="http://schemas.microsoft.com/office/drawing/2014/main" id="{BB2BE29B-D0B4-4737-A495-57EF71DB9A09}"/>
              </a:ext>
            </a:extLst>
          </p:cNvPr>
          <p:cNvCxnSpPr>
            <a:cxnSpLocks/>
            <a:stCxn id="34" idx="1"/>
          </p:cNvCxnSpPr>
          <p:nvPr/>
        </p:nvCxnSpPr>
        <p:spPr>
          <a:xfrm rot="10800000" flipH="1" flipV="1">
            <a:off x="7862475" y="1969458"/>
            <a:ext cx="268740" cy="895276"/>
          </a:xfrm>
          <a:prstGeom prst="curvedConnector4">
            <a:avLst>
              <a:gd name="adj1" fmla="val -85064"/>
              <a:gd name="adj2" fmla="val 9843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정육면체 27">
            <a:extLst>
              <a:ext uri="{FF2B5EF4-FFF2-40B4-BE49-F238E27FC236}">
                <a16:creationId xmlns:a16="http://schemas.microsoft.com/office/drawing/2014/main" id="{AD1D6A1C-2E2B-4A5B-B190-83EB0F0C3524}"/>
              </a:ext>
            </a:extLst>
          </p:cNvPr>
          <p:cNvSpPr/>
          <p:nvPr/>
        </p:nvSpPr>
        <p:spPr>
          <a:xfrm>
            <a:off x="7517744" y="2417096"/>
            <a:ext cx="1082738" cy="2863634"/>
          </a:xfrm>
          <a:prstGeom prst="cube">
            <a:avLst>
              <a:gd name="adj" fmla="val 91686"/>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 name="정육면체 21">
            <a:extLst>
              <a:ext uri="{FF2B5EF4-FFF2-40B4-BE49-F238E27FC236}">
                <a16:creationId xmlns:a16="http://schemas.microsoft.com/office/drawing/2014/main" id="{7A7C76DA-7A79-4387-A8C2-2B7856ED7E01}"/>
              </a:ext>
            </a:extLst>
          </p:cNvPr>
          <p:cNvSpPr/>
          <p:nvPr/>
        </p:nvSpPr>
        <p:spPr>
          <a:xfrm>
            <a:off x="7862475" y="2422399"/>
            <a:ext cx="1082738" cy="2863634"/>
          </a:xfrm>
          <a:prstGeom prst="cube">
            <a:avLst>
              <a:gd name="adj" fmla="val 91686"/>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TextBox 28">
            <a:extLst>
              <a:ext uri="{FF2B5EF4-FFF2-40B4-BE49-F238E27FC236}">
                <a16:creationId xmlns:a16="http://schemas.microsoft.com/office/drawing/2014/main" id="{2ED1A57C-C017-4CCC-B38C-90E95B6FF409}"/>
              </a:ext>
            </a:extLst>
          </p:cNvPr>
          <p:cNvSpPr txBox="1"/>
          <p:nvPr/>
        </p:nvSpPr>
        <p:spPr>
          <a:xfrm>
            <a:off x="5891620" y="1055049"/>
            <a:ext cx="1789272"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두번째 필터 동작</a:t>
            </a:r>
            <a:endParaRPr lang="en-US" altLang="ko-KR" sz="18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302699284"/>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2" name="정육면체 1">
            <a:extLst>
              <a:ext uri="{FF2B5EF4-FFF2-40B4-BE49-F238E27FC236}">
                <a16:creationId xmlns:a16="http://schemas.microsoft.com/office/drawing/2014/main" id="{62906E4D-0F35-4200-B0A9-48F786141267}"/>
              </a:ext>
            </a:extLst>
          </p:cNvPr>
          <p:cNvSpPr/>
          <p:nvPr/>
        </p:nvSpPr>
        <p:spPr>
          <a:xfrm>
            <a:off x="1105382" y="2343873"/>
            <a:ext cx="1255854" cy="3334511"/>
          </a:xfrm>
          <a:prstGeom prst="cube">
            <a:avLst>
              <a:gd name="adj" fmla="val 83391"/>
            </a:avLst>
          </a:prstGeom>
          <a:solidFill>
            <a:srgbClr val="FF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43B87BE2-0860-4A9B-B2C2-892DC9705229}"/>
              </a:ext>
            </a:extLst>
          </p:cNvPr>
          <p:cNvSpPr txBox="1"/>
          <p:nvPr/>
        </p:nvSpPr>
        <p:spPr>
          <a:xfrm>
            <a:off x="2361236" y="3316147"/>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32</a:t>
            </a:r>
            <a:endParaRPr lang="ko-KR" altLang="en-US" sz="2000">
              <a:solidFill>
                <a:schemeClr val="tx1"/>
              </a:solidFill>
              <a:latin typeface="Consolas" panose="020B0609020204030204" pitchFamily="49" charset="0"/>
            </a:endParaRPr>
          </a:p>
        </p:txBody>
      </p:sp>
      <p:sp>
        <p:nvSpPr>
          <p:cNvPr id="116" name="TextBox 115">
            <a:extLst>
              <a:ext uri="{FF2B5EF4-FFF2-40B4-BE49-F238E27FC236}">
                <a16:creationId xmlns:a16="http://schemas.microsoft.com/office/drawing/2014/main" id="{178597FA-E452-4AB3-9CFF-9268B61BA931}"/>
              </a:ext>
            </a:extLst>
          </p:cNvPr>
          <p:cNvSpPr txBox="1"/>
          <p:nvPr/>
        </p:nvSpPr>
        <p:spPr>
          <a:xfrm>
            <a:off x="1778860" y="5023413"/>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32</a:t>
            </a:r>
            <a:endParaRPr lang="ko-KR" altLang="en-US" sz="2000">
              <a:solidFill>
                <a:schemeClr val="tx1"/>
              </a:solidFill>
              <a:latin typeface="Consolas" panose="020B0609020204030204" pitchFamily="49" charset="0"/>
            </a:endParaRPr>
          </a:p>
        </p:txBody>
      </p:sp>
      <p:sp>
        <p:nvSpPr>
          <p:cNvPr id="117" name="TextBox 116">
            <a:extLst>
              <a:ext uri="{FF2B5EF4-FFF2-40B4-BE49-F238E27FC236}">
                <a16:creationId xmlns:a16="http://schemas.microsoft.com/office/drawing/2014/main" id="{3D53B6B9-F5CD-486A-BF9B-BE3FB7B716B4}"/>
              </a:ext>
            </a:extLst>
          </p:cNvPr>
          <p:cNvSpPr txBox="1"/>
          <p:nvPr/>
        </p:nvSpPr>
        <p:spPr>
          <a:xfrm>
            <a:off x="1020719" y="5609132"/>
            <a:ext cx="325730"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18" name="TextBox 117">
            <a:extLst>
              <a:ext uri="{FF2B5EF4-FFF2-40B4-BE49-F238E27FC236}">
                <a16:creationId xmlns:a16="http://schemas.microsoft.com/office/drawing/2014/main" id="{DF7CA341-D506-40A7-A63E-21C07ECD778D}"/>
              </a:ext>
            </a:extLst>
          </p:cNvPr>
          <p:cNvSpPr txBox="1"/>
          <p:nvPr/>
        </p:nvSpPr>
        <p:spPr>
          <a:xfrm>
            <a:off x="640491" y="1284316"/>
            <a:ext cx="2360903"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Convolution Layer</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119" name="TextBox 118">
            <a:extLst>
              <a:ext uri="{FF2B5EF4-FFF2-40B4-BE49-F238E27FC236}">
                <a16:creationId xmlns:a16="http://schemas.microsoft.com/office/drawing/2014/main" id="{9BB730A3-9833-4D5C-9590-458C82C24A5F}"/>
              </a:ext>
            </a:extLst>
          </p:cNvPr>
          <p:cNvSpPr txBox="1"/>
          <p:nvPr/>
        </p:nvSpPr>
        <p:spPr>
          <a:xfrm>
            <a:off x="3334962" y="2007325"/>
            <a:ext cx="2018501" cy="400110"/>
          </a:xfrm>
          <a:prstGeom prst="rect">
            <a:avLst/>
          </a:prstGeom>
          <a:noFill/>
        </p:spPr>
        <p:txBody>
          <a:bodyPr wrap="none" rtlCol="0">
            <a:spAutoFit/>
          </a:bodyPr>
          <a:lstStyle/>
          <a:p>
            <a:pPr algn="l"/>
            <a:r>
              <a:rPr lang="en-US" altLang="ko-KR" sz="2000">
                <a:solidFill>
                  <a:srgbClr val="FF0000"/>
                </a:solidFill>
                <a:latin typeface="Consolas" panose="020B0609020204030204" pitchFamily="49" charset="0"/>
              </a:rPr>
              <a:t>32x32x3 image</a:t>
            </a:r>
            <a:endParaRPr lang="ko-KR" altLang="en-US" sz="2000">
              <a:solidFill>
                <a:srgbClr val="FF0000"/>
              </a:solidFill>
              <a:latin typeface="Consolas" panose="020B0609020204030204" pitchFamily="49" charset="0"/>
            </a:endParaRPr>
          </a:p>
        </p:txBody>
      </p:sp>
      <p:sp>
        <p:nvSpPr>
          <p:cNvPr id="121" name="TextBox 120">
            <a:extLst>
              <a:ext uri="{FF2B5EF4-FFF2-40B4-BE49-F238E27FC236}">
                <a16:creationId xmlns:a16="http://schemas.microsoft.com/office/drawing/2014/main" id="{1F62EE4C-7DCA-400E-989D-B8DF33ABB282}"/>
              </a:ext>
            </a:extLst>
          </p:cNvPr>
          <p:cNvSpPr txBox="1"/>
          <p:nvPr/>
        </p:nvSpPr>
        <p:spPr>
          <a:xfrm>
            <a:off x="3617090" y="3182254"/>
            <a:ext cx="2159566" cy="400110"/>
          </a:xfrm>
          <a:prstGeom prst="rect">
            <a:avLst/>
          </a:prstGeom>
          <a:noFill/>
        </p:spPr>
        <p:txBody>
          <a:bodyPr wrap="none" rtlCol="0">
            <a:spAutoFit/>
          </a:bodyPr>
          <a:lstStyle/>
          <a:p>
            <a:pPr algn="l"/>
            <a:r>
              <a:rPr lang="en-US" altLang="ko-KR" sz="2000">
                <a:solidFill>
                  <a:srgbClr val="3399FF"/>
                </a:solidFill>
                <a:latin typeface="Consolas" panose="020B0609020204030204" pitchFamily="49" charset="0"/>
              </a:rPr>
              <a:t>5x5x3 filter W</a:t>
            </a:r>
            <a:endParaRPr lang="ko-KR" altLang="en-US" sz="2000">
              <a:solidFill>
                <a:srgbClr val="3399FF"/>
              </a:solidFill>
              <a:latin typeface="Consolas" panose="020B0609020204030204" pitchFamily="49" charset="0"/>
            </a:endParaRPr>
          </a:p>
        </p:txBody>
      </p:sp>
      <p:cxnSp>
        <p:nvCxnSpPr>
          <p:cNvPr id="6" name="직선 화살표 연결선 5">
            <a:extLst>
              <a:ext uri="{FF2B5EF4-FFF2-40B4-BE49-F238E27FC236}">
                <a16:creationId xmlns:a16="http://schemas.microsoft.com/office/drawing/2014/main" id="{C4EE7451-E42F-4E16-A73D-EF213571FF5D}"/>
              </a:ext>
            </a:extLst>
          </p:cNvPr>
          <p:cNvCxnSpPr>
            <a:cxnSpLocks/>
            <a:stCxn id="119" idx="1"/>
          </p:cNvCxnSpPr>
          <p:nvPr/>
        </p:nvCxnSpPr>
        <p:spPr>
          <a:xfrm flipH="1">
            <a:off x="2401747" y="2207380"/>
            <a:ext cx="933215" cy="28491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직선 화살표 연결선 124">
            <a:extLst>
              <a:ext uri="{FF2B5EF4-FFF2-40B4-BE49-F238E27FC236}">
                <a16:creationId xmlns:a16="http://schemas.microsoft.com/office/drawing/2014/main" id="{3235E4C4-2667-498E-89EB-ABA70C326271}"/>
              </a:ext>
            </a:extLst>
          </p:cNvPr>
          <p:cNvCxnSpPr>
            <a:cxnSpLocks/>
            <a:stCxn id="121" idx="1"/>
          </p:cNvCxnSpPr>
          <p:nvPr/>
        </p:nvCxnSpPr>
        <p:spPr>
          <a:xfrm flipH="1">
            <a:off x="2118168" y="3382309"/>
            <a:ext cx="1498922" cy="227498"/>
          </a:xfrm>
          <a:prstGeom prst="straightConnector1">
            <a:avLst/>
          </a:prstGeom>
          <a:ln w="19050">
            <a:solidFill>
              <a:srgbClr val="3399FF"/>
            </a:solidFill>
            <a:tailEnd type="triangle"/>
          </a:ln>
        </p:spPr>
        <p:style>
          <a:lnRef idx="1">
            <a:schemeClr val="accent1"/>
          </a:lnRef>
          <a:fillRef idx="0">
            <a:schemeClr val="accent1"/>
          </a:fillRef>
          <a:effectRef idx="0">
            <a:schemeClr val="accent1"/>
          </a:effectRef>
          <a:fontRef idx="minor">
            <a:schemeClr val="tx1"/>
          </a:fontRef>
        </p:style>
      </p:cxnSp>
      <p:grpSp>
        <p:nvGrpSpPr>
          <p:cNvPr id="26" name="그룹 25">
            <a:extLst>
              <a:ext uri="{FF2B5EF4-FFF2-40B4-BE49-F238E27FC236}">
                <a16:creationId xmlns:a16="http://schemas.microsoft.com/office/drawing/2014/main" id="{424E9830-E19F-4CC1-92D6-35DF8A92E903}"/>
              </a:ext>
            </a:extLst>
          </p:cNvPr>
          <p:cNvGrpSpPr/>
          <p:nvPr/>
        </p:nvGrpSpPr>
        <p:grpSpPr>
          <a:xfrm>
            <a:off x="1587545" y="3546040"/>
            <a:ext cx="2284187" cy="1243299"/>
            <a:chOff x="1587545" y="3449256"/>
            <a:chExt cx="2284187" cy="1243299"/>
          </a:xfrm>
          <a:solidFill>
            <a:srgbClr val="92D050"/>
          </a:solidFill>
        </p:grpSpPr>
        <p:sp>
          <p:nvSpPr>
            <p:cNvPr id="120" name="정육면체 119">
              <a:extLst>
                <a:ext uri="{FF2B5EF4-FFF2-40B4-BE49-F238E27FC236}">
                  <a16:creationId xmlns:a16="http://schemas.microsoft.com/office/drawing/2014/main" id="{81FAEAC7-E330-4677-A41B-25237E97CF6E}"/>
                </a:ext>
              </a:extLst>
            </p:cNvPr>
            <p:cNvSpPr/>
            <p:nvPr/>
          </p:nvSpPr>
          <p:spPr>
            <a:xfrm>
              <a:off x="1587545" y="3453136"/>
              <a:ext cx="466794" cy="1239419"/>
            </a:xfrm>
            <a:prstGeom prst="cube">
              <a:avLst>
                <a:gd name="adj" fmla="val 68513"/>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 name="타원 3">
              <a:extLst>
                <a:ext uri="{FF2B5EF4-FFF2-40B4-BE49-F238E27FC236}">
                  <a16:creationId xmlns:a16="http://schemas.microsoft.com/office/drawing/2014/main" id="{645E1E51-022F-4602-994F-8F896522392B}"/>
                </a:ext>
              </a:extLst>
            </p:cNvPr>
            <p:cNvSpPr/>
            <p:nvPr/>
          </p:nvSpPr>
          <p:spPr>
            <a:xfrm>
              <a:off x="3518704" y="3889094"/>
              <a:ext cx="353028" cy="353028"/>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 name="직선 연결선 6">
              <a:extLst>
                <a:ext uri="{FF2B5EF4-FFF2-40B4-BE49-F238E27FC236}">
                  <a16:creationId xmlns:a16="http://schemas.microsoft.com/office/drawing/2014/main" id="{5ED48080-96ED-4C4E-9528-5FB2ED9F709E}"/>
                </a:ext>
              </a:extLst>
            </p:cNvPr>
            <p:cNvCxnSpPr>
              <a:cxnSpLocks/>
              <a:endCxn id="4" idx="2"/>
            </p:cNvCxnSpPr>
            <p:nvPr/>
          </p:nvCxnSpPr>
          <p:spPr>
            <a:xfrm>
              <a:off x="1724628" y="3779134"/>
              <a:ext cx="1794076" cy="286474"/>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직선 연결선 19">
              <a:extLst>
                <a:ext uri="{FF2B5EF4-FFF2-40B4-BE49-F238E27FC236}">
                  <a16:creationId xmlns:a16="http://schemas.microsoft.com/office/drawing/2014/main" id="{46577663-8364-40A6-B735-C1C80A16D831}"/>
                </a:ext>
              </a:extLst>
            </p:cNvPr>
            <p:cNvCxnSpPr>
              <a:cxnSpLocks/>
              <a:endCxn id="4" idx="2"/>
            </p:cNvCxnSpPr>
            <p:nvPr/>
          </p:nvCxnSpPr>
          <p:spPr>
            <a:xfrm flipV="1">
              <a:off x="1730415" y="4065608"/>
              <a:ext cx="1788289" cy="616351"/>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직선 연결선 22">
              <a:extLst>
                <a:ext uri="{FF2B5EF4-FFF2-40B4-BE49-F238E27FC236}">
                  <a16:creationId xmlns:a16="http://schemas.microsoft.com/office/drawing/2014/main" id="{8509EF6C-3986-4484-9165-10C2A6D08642}"/>
                </a:ext>
              </a:extLst>
            </p:cNvPr>
            <p:cNvCxnSpPr>
              <a:cxnSpLocks/>
              <a:endCxn id="4" idx="2"/>
            </p:cNvCxnSpPr>
            <p:nvPr/>
          </p:nvCxnSpPr>
          <p:spPr>
            <a:xfrm flipV="1">
              <a:off x="2037144" y="4065608"/>
              <a:ext cx="1481560" cy="292260"/>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직선 연결선 26">
              <a:extLst>
                <a:ext uri="{FF2B5EF4-FFF2-40B4-BE49-F238E27FC236}">
                  <a16:creationId xmlns:a16="http://schemas.microsoft.com/office/drawing/2014/main" id="{51DC5835-2C67-467C-AA77-89BDEF2FF818}"/>
                </a:ext>
              </a:extLst>
            </p:cNvPr>
            <p:cNvCxnSpPr>
              <a:cxnSpLocks/>
              <a:endCxn id="4" idx="2"/>
            </p:cNvCxnSpPr>
            <p:nvPr/>
          </p:nvCxnSpPr>
          <p:spPr>
            <a:xfrm>
              <a:off x="2037144" y="3449256"/>
              <a:ext cx="1481560" cy="616352"/>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5" name="직선 화살표 연결선 34">
            <a:extLst>
              <a:ext uri="{FF2B5EF4-FFF2-40B4-BE49-F238E27FC236}">
                <a16:creationId xmlns:a16="http://schemas.microsoft.com/office/drawing/2014/main" id="{6DCD42F3-EE91-40D7-9B0B-5646FD618A54}"/>
              </a:ext>
            </a:extLst>
          </p:cNvPr>
          <p:cNvCxnSpPr>
            <a:cxnSpLocks/>
          </p:cNvCxnSpPr>
          <p:nvPr/>
        </p:nvCxnSpPr>
        <p:spPr>
          <a:xfrm>
            <a:off x="3981527" y="4169629"/>
            <a:ext cx="350729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0616A0F6-8E19-4669-A904-799C6CC43711}"/>
              </a:ext>
            </a:extLst>
          </p:cNvPr>
          <p:cNvSpPr txBox="1"/>
          <p:nvPr/>
        </p:nvSpPr>
        <p:spPr>
          <a:xfrm>
            <a:off x="4088997" y="4357183"/>
            <a:ext cx="2953053"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전체 영역에 걸쳐 </a:t>
            </a:r>
            <a:r>
              <a:rPr lang="ko-KR" altLang="en-US" sz="1800" err="1">
                <a:solidFill>
                  <a:schemeClr val="tx1"/>
                </a:solidFill>
                <a:latin typeface="고도 M" panose="02000503000000020004" pitchFamily="2" charset="-127"/>
                <a:ea typeface="고도 M" panose="02000503000000020004" pitchFamily="2" charset="-127"/>
              </a:rPr>
              <a:t>합성곱</a:t>
            </a:r>
            <a:r>
              <a:rPr lang="ko-KR" altLang="en-US" sz="1800">
                <a:solidFill>
                  <a:schemeClr val="tx1"/>
                </a:solidFill>
                <a:latin typeface="고도 M" panose="02000503000000020004" pitchFamily="2" charset="-127"/>
                <a:ea typeface="고도 M" panose="02000503000000020004" pitchFamily="2" charset="-127"/>
              </a:rPr>
              <a:t> 연산</a:t>
            </a:r>
            <a:endParaRPr lang="en-US" altLang="ko-KR" sz="1800">
              <a:solidFill>
                <a:schemeClr val="tx1"/>
              </a:solidFill>
              <a:latin typeface="고도 M" panose="02000503000000020004" pitchFamily="2" charset="-127"/>
              <a:ea typeface="고도 M" panose="02000503000000020004" pitchFamily="2" charset="-127"/>
            </a:endParaRPr>
          </a:p>
        </p:txBody>
      </p:sp>
      <p:sp>
        <p:nvSpPr>
          <p:cNvPr id="31" name="TextBox 30">
            <a:extLst>
              <a:ext uri="{FF2B5EF4-FFF2-40B4-BE49-F238E27FC236}">
                <a16:creationId xmlns:a16="http://schemas.microsoft.com/office/drawing/2014/main" id="{3440A930-BB96-43BC-B582-0201A9895B41}"/>
              </a:ext>
            </a:extLst>
          </p:cNvPr>
          <p:cNvSpPr txBox="1"/>
          <p:nvPr/>
        </p:nvSpPr>
        <p:spPr>
          <a:xfrm>
            <a:off x="9504585" y="3215437"/>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28</a:t>
            </a:r>
            <a:endParaRPr lang="ko-KR" altLang="en-US" sz="2000">
              <a:solidFill>
                <a:schemeClr val="tx1"/>
              </a:solidFill>
              <a:latin typeface="Consolas" panose="020B0609020204030204" pitchFamily="49" charset="0"/>
            </a:endParaRPr>
          </a:p>
        </p:txBody>
      </p:sp>
      <p:sp>
        <p:nvSpPr>
          <p:cNvPr id="32" name="TextBox 31">
            <a:extLst>
              <a:ext uri="{FF2B5EF4-FFF2-40B4-BE49-F238E27FC236}">
                <a16:creationId xmlns:a16="http://schemas.microsoft.com/office/drawing/2014/main" id="{11AC3D29-7C16-4FE1-B475-4C24EF778B11}"/>
              </a:ext>
            </a:extLst>
          </p:cNvPr>
          <p:cNvSpPr txBox="1"/>
          <p:nvPr/>
        </p:nvSpPr>
        <p:spPr>
          <a:xfrm>
            <a:off x="8892992" y="4823358"/>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28</a:t>
            </a:r>
            <a:endParaRPr lang="ko-KR" altLang="en-US" sz="2000">
              <a:solidFill>
                <a:schemeClr val="tx1"/>
              </a:solidFill>
              <a:latin typeface="Consolas" panose="020B0609020204030204" pitchFamily="49" charset="0"/>
            </a:endParaRPr>
          </a:p>
        </p:txBody>
      </p:sp>
      <p:sp>
        <p:nvSpPr>
          <p:cNvPr id="33" name="TextBox 32">
            <a:extLst>
              <a:ext uri="{FF2B5EF4-FFF2-40B4-BE49-F238E27FC236}">
                <a16:creationId xmlns:a16="http://schemas.microsoft.com/office/drawing/2014/main" id="{D4E8D662-4748-4C82-9B25-405FCC57E3B1}"/>
              </a:ext>
            </a:extLst>
          </p:cNvPr>
          <p:cNvSpPr txBox="1"/>
          <p:nvPr/>
        </p:nvSpPr>
        <p:spPr>
          <a:xfrm>
            <a:off x="7861294" y="5239730"/>
            <a:ext cx="325730"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6</a:t>
            </a:r>
            <a:endParaRPr lang="ko-KR" altLang="en-US" sz="2000">
              <a:solidFill>
                <a:schemeClr val="tx1"/>
              </a:solidFill>
              <a:latin typeface="Consolas" panose="020B0609020204030204" pitchFamily="49" charset="0"/>
            </a:endParaRPr>
          </a:p>
        </p:txBody>
      </p:sp>
      <p:sp>
        <p:nvSpPr>
          <p:cNvPr id="34" name="TextBox 33">
            <a:extLst>
              <a:ext uri="{FF2B5EF4-FFF2-40B4-BE49-F238E27FC236}">
                <a16:creationId xmlns:a16="http://schemas.microsoft.com/office/drawing/2014/main" id="{FA42806E-6777-424A-918A-B7E51C1C6797}"/>
              </a:ext>
            </a:extLst>
          </p:cNvPr>
          <p:cNvSpPr txBox="1"/>
          <p:nvPr/>
        </p:nvSpPr>
        <p:spPr>
          <a:xfrm>
            <a:off x="7862475" y="1646292"/>
            <a:ext cx="1798056" cy="646331"/>
          </a:xfrm>
          <a:prstGeom prst="rect">
            <a:avLst/>
          </a:prstGeom>
          <a:noFill/>
        </p:spPr>
        <p:txBody>
          <a:bodyPr wrap="none" rtlCol="0">
            <a:spAutoFit/>
          </a:bodyPr>
          <a:lstStyle/>
          <a:p>
            <a:r>
              <a:rPr lang="en-US" altLang="ko-KR" sz="1800">
                <a:solidFill>
                  <a:srgbClr val="FF0000"/>
                </a:solidFill>
                <a:latin typeface="고도 M" panose="02000503000000020004" pitchFamily="2" charset="-127"/>
                <a:ea typeface="고도 M" panose="02000503000000020004" pitchFamily="2" charset="-127"/>
              </a:rPr>
              <a:t>Feature Map</a:t>
            </a:r>
          </a:p>
          <a:p>
            <a:r>
              <a:rPr lang="en-US" altLang="ko-KR" sz="1800">
                <a:solidFill>
                  <a:srgbClr val="FF0000"/>
                </a:solidFill>
                <a:latin typeface="고도 M" panose="02000503000000020004" pitchFamily="2" charset="-127"/>
                <a:ea typeface="고도 M" panose="02000503000000020004" pitchFamily="2" charset="-127"/>
              </a:rPr>
              <a:t>Activation Map</a:t>
            </a:r>
          </a:p>
        </p:txBody>
      </p:sp>
      <p:cxnSp>
        <p:nvCxnSpPr>
          <p:cNvPr id="16" name="연결선: 구부러짐 15">
            <a:extLst>
              <a:ext uri="{FF2B5EF4-FFF2-40B4-BE49-F238E27FC236}">
                <a16:creationId xmlns:a16="http://schemas.microsoft.com/office/drawing/2014/main" id="{BB2BE29B-D0B4-4737-A495-57EF71DB9A09}"/>
              </a:ext>
            </a:extLst>
          </p:cNvPr>
          <p:cNvCxnSpPr>
            <a:cxnSpLocks/>
            <a:stCxn id="34" idx="1"/>
          </p:cNvCxnSpPr>
          <p:nvPr/>
        </p:nvCxnSpPr>
        <p:spPr>
          <a:xfrm rot="10800000" flipH="1" flipV="1">
            <a:off x="7862475" y="1969458"/>
            <a:ext cx="268740" cy="895276"/>
          </a:xfrm>
          <a:prstGeom prst="curvedConnector4">
            <a:avLst>
              <a:gd name="adj1" fmla="val -85064"/>
              <a:gd name="adj2" fmla="val 9843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정육면체 27">
            <a:extLst>
              <a:ext uri="{FF2B5EF4-FFF2-40B4-BE49-F238E27FC236}">
                <a16:creationId xmlns:a16="http://schemas.microsoft.com/office/drawing/2014/main" id="{AD1D6A1C-2E2B-4A5B-B190-83EB0F0C3524}"/>
              </a:ext>
            </a:extLst>
          </p:cNvPr>
          <p:cNvSpPr/>
          <p:nvPr/>
        </p:nvSpPr>
        <p:spPr>
          <a:xfrm>
            <a:off x="7517744" y="2417096"/>
            <a:ext cx="1082738" cy="2863634"/>
          </a:xfrm>
          <a:prstGeom prst="cube">
            <a:avLst>
              <a:gd name="adj" fmla="val 91686"/>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 name="정육면체 21">
            <a:extLst>
              <a:ext uri="{FF2B5EF4-FFF2-40B4-BE49-F238E27FC236}">
                <a16:creationId xmlns:a16="http://schemas.microsoft.com/office/drawing/2014/main" id="{7A7C76DA-7A79-4387-A8C2-2B7856ED7E01}"/>
              </a:ext>
            </a:extLst>
          </p:cNvPr>
          <p:cNvSpPr/>
          <p:nvPr/>
        </p:nvSpPr>
        <p:spPr>
          <a:xfrm>
            <a:off x="7700400" y="2417096"/>
            <a:ext cx="1082738" cy="2863634"/>
          </a:xfrm>
          <a:prstGeom prst="cube">
            <a:avLst>
              <a:gd name="adj" fmla="val 91686"/>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TextBox 28">
            <a:extLst>
              <a:ext uri="{FF2B5EF4-FFF2-40B4-BE49-F238E27FC236}">
                <a16:creationId xmlns:a16="http://schemas.microsoft.com/office/drawing/2014/main" id="{2ED1A57C-C017-4CCC-B38C-90E95B6FF409}"/>
              </a:ext>
            </a:extLst>
          </p:cNvPr>
          <p:cNvSpPr txBox="1"/>
          <p:nvPr/>
        </p:nvSpPr>
        <p:spPr>
          <a:xfrm>
            <a:off x="3617090" y="1288362"/>
            <a:ext cx="6228756"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6</a:t>
            </a:r>
            <a:r>
              <a:rPr lang="ko-KR" altLang="en-US" sz="1800">
                <a:solidFill>
                  <a:schemeClr val="tx1"/>
                </a:solidFill>
                <a:latin typeface="고도 M" panose="02000503000000020004" pitchFamily="2" charset="-127"/>
                <a:ea typeface="고도 M" panose="02000503000000020004" pitchFamily="2" charset="-127"/>
              </a:rPr>
              <a:t>개의 </a:t>
            </a:r>
            <a:r>
              <a:rPr lang="en-US" altLang="ko-KR" sz="1800">
                <a:solidFill>
                  <a:schemeClr val="tx1"/>
                </a:solidFill>
                <a:latin typeface="고도 M" panose="02000503000000020004" pitchFamily="2" charset="-127"/>
                <a:ea typeface="고도 M" panose="02000503000000020004" pitchFamily="2" charset="-127"/>
              </a:rPr>
              <a:t>5x5X3</a:t>
            </a:r>
            <a:r>
              <a:rPr lang="ko-KR" altLang="en-US" sz="1800">
                <a:solidFill>
                  <a:schemeClr val="tx1"/>
                </a:solidFill>
                <a:latin typeface="고도 M" panose="02000503000000020004" pitchFamily="2" charset="-127"/>
                <a:ea typeface="고도 M" panose="02000503000000020004" pitchFamily="2" charset="-127"/>
              </a:rPr>
              <a:t>필터가 있다면</a:t>
            </a:r>
            <a:r>
              <a:rPr lang="en-US" altLang="ko-KR" sz="1800">
                <a:solidFill>
                  <a:schemeClr val="tx1"/>
                </a:solidFill>
                <a:latin typeface="고도 M" panose="02000503000000020004" pitchFamily="2" charset="-127"/>
                <a:ea typeface="고도 M" panose="02000503000000020004" pitchFamily="2" charset="-127"/>
              </a:rPr>
              <a:t>, 6</a:t>
            </a:r>
            <a:r>
              <a:rPr lang="ko-KR" altLang="en-US" sz="1800">
                <a:solidFill>
                  <a:schemeClr val="tx1"/>
                </a:solidFill>
                <a:latin typeface="고도 M" panose="02000503000000020004" pitchFamily="2" charset="-127"/>
                <a:ea typeface="고도 M" panose="02000503000000020004" pitchFamily="2" charset="-127"/>
              </a:rPr>
              <a:t>개의 개별 </a:t>
            </a:r>
            <a:r>
              <a:rPr lang="en-US" altLang="ko-KR" sz="1800">
                <a:solidFill>
                  <a:schemeClr val="tx1"/>
                </a:solidFill>
                <a:latin typeface="고도 M" panose="02000503000000020004" pitchFamily="2" charset="-127"/>
                <a:ea typeface="고도 M" panose="02000503000000020004" pitchFamily="2" charset="-127"/>
              </a:rPr>
              <a:t>feature map</a:t>
            </a:r>
            <a:r>
              <a:rPr lang="ko-KR" altLang="en-US" sz="1800">
                <a:solidFill>
                  <a:schemeClr val="tx1"/>
                </a:solidFill>
                <a:latin typeface="고도 M" panose="02000503000000020004" pitchFamily="2" charset="-127"/>
                <a:ea typeface="고도 M" panose="02000503000000020004" pitchFamily="2" charset="-127"/>
              </a:rPr>
              <a:t>이 생성됨</a:t>
            </a:r>
            <a:endParaRPr lang="en-US" altLang="ko-KR" sz="1800">
              <a:solidFill>
                <a:schemeClr val="tx1"/>
              </a:solidFill>
              <a:latin typeface="고도 M" panose="02000503000000020004" pitchFamily="2" charset="-127"/>
              <a:ea typeface="고도 M" panose="02000503000000020004" pitchFamily="2" charset="-127"/>
            </a:endParaRPr>
          </a:p>
        </p:txBody>
      </p:sp>
      <p:sp>
        <p:nvSpPr>
          <p:cNvPr id="30" name="정육면체 29">
            <a:extLst>
              <a:ext uri="{FF2B5EF4-FFF2-40B4-BE49-F238E27FC236}">
                <a16:creationId xmlns:a16="http://schemas.microsoft.com/office/drawing/2014/main" id="{14DEB246-76BF-47B9-95A1-BB0519C427D4}"/>
              </a:ext>
            </a:extLst>
          </p:cNvPr>
          <p:cNvSpPr/>
          <p:nvPr/>
        </p:nvSpPr>
        <p:spPr>
          <a:xfrm>
            <a:off x="7887602" y="2417096"/>
            <a:ext cx="1082738" cy="2863634"/>
          </a:xfrm>
          <a:prstGeom prst="cube">
            <a:avLst>
              <a:gd name="adj" fmla="val 91686"/>
            </a:avLst>
          </a:prstGeom>
          <a:solidFill>
            <a:srgbClr val="FF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정육면체 35">
            <a:extLst>
              <a:ext uri="{FF2B5EF4-FFF2-40B4-BE49-F238E27FC236}">
                <a16:creationId xmlns:a16="http://schemas.microsoft.com/office/drawing/2014/main" id="{C0CFF654-E458-4675-9616-4DE76375547E}"/>
              </a:ext>
            </a:extLst>
          </p:cNvPr>
          <p:cNvSpPr/>
          <p:nvPr/>
        </p:nvSpPr>
        <p:spPr>
          <a:xfrm>
            <a:off x="8074804" y="2417096"/>
            <a:ext cx="1082738" cy="2863634"/>
          </a:xfrm>
          <a:prstGeom prst="cube">
            <a:avLst>
              <a:gd name="adj" fmla="val 91686"/>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정육면체 36">
            <a:extLst>
              <a:ext uri="{FF2B5EF4-FFF2-40B4-BE49-F238E27FC236}">
                <a16:creationId xmlns:a16="http://schemas.microsoft.com/office/drawing/2014/main" id="{DB5A48F1-FD8A-4CDE-8412-3CD269B9B4AF}"/>
              </a:ext>
            </a:extLst>
          </p:cNvPr>
          <p:cNvSpPr/>
          <p:nvPr/>
        </p:nvSpPr>
        <p:spPr>
          <a:xfrm>
            <a:off x="8262006" y="2417096"/>
            <a:ext cx="1082738" cy="2863634"/>
          </a:xfrm>
          <a:prstGeom prst="cube">
            <a:avLst>
              <a:gd name="adj" fmla="val 91686"/>
            </a:avLst>
          </a:prstGeom>
          <a:solidFill>
            <a:schemeClr val="accent5">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정육면체 38">
            <a:extLst>
              <a:ext uri="{FF2B5EF4-FFF2-40B4-BE49-F238E27FC236}">
                <a16:creationId xmlns:a16="http://schemas.microsoft.com/office/drawing/2014/main" id="{39B54FCF-55C1-4764-9BAA-52DC51558AC7}"/>
              </a:ext>
            </a:extLst>
          </p:cNvPr>
          <p:cNvSpPr/>
          <p:nvPr/>
        </p:nvSpPr>
        <p:spPr>
          <a:xfrm>
            <a:off x="8449208" y="2417096"/>
            <a:ext cx="1082738" cy="2863634"/>
          </a:xfrm>
          <a:prstGeom prst="cube">
            <a:avLst>
              <a:gd name="adj" fmla="val 91686"/>
            </a:avLst>
          </a:prstGeom>
          <a:solidFill>
            <a:schemeClr val="accent5">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9827993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딥러닝 작동 원리</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5" name="직사각형 4">
            <a:extLst>
              <a:ext uri="{FF2B5EF4-FFF2-40B4-BE49-F238E27FC236}">
                <a16:creationId xmlns:a16="http://schemas.microsoft.com/office/drawing/2014/main" id="{4D629DFB-34C7-4863-82FC-3AE054566683}"/>
              </a:ext>
            </a:extLst>
          </p:cNvPr>
          <p:cNvSpPr/>
          <p:nvPr/>
        </p:nvSpPr>
        <p:spPr>
          <a:xfrm>
            <a:off x="6341574" y="2728842"/>
            <a:ext cx="1908407" cy="461055"/>
          </a:xfrm>
          <a:prstGeom prst="rect">
            <a:avLst/>
          </a:prstGeom>
          <a:solidFill>
            <a:schemeClr val="accent1">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층</a:t>
            </a:r>
            <a:endParaRPr lang="en-US" altLang="ko-KR" sz="1400">
              <a:solidFill>
                <a:schemeClr val="tx1"/>
              </a:solidFill>
              <a:latin typeface="고도 M" panose="02000503000000020004" pitchFamily="2" charset="-127"/>
              <a:ea typeface="고도 M" panose="02000503000000020004" pitchFamily="2" charset="-127"/>
            </a:endParaRPr>
          </a:p>
          <a:p>
            <a:pPr algn="ctr"/>
            <a:r>
              <a:rPr lang="en-US" altLang="ko-KR" sz="1400">
                <a:solidFill>
                  <a:schemeClr val="tx1"/>
                </a:solidFill>
                <a:latin typeface="고도 M" panose="02000503000000020004" pitchFamily="2" charset="-127"/>
                <a:ea typeface="고도 M" panose="02000503000000020004" pitchFamily="2" charset="-127"/>
              </a:rPr>
              <a:t>(</a:t>
            </a:r>
            <a:r>
              <a:rPr lang="ko-KR" altLang="en-US" sz="1400">
                <a:solidFill>
                  <a:schemeClr val="tx1"/>
                </a:solidFill>
                <a:latin typeface="고도 M" panose="02000503000000020004" pitchFamily="2" charset="-127"/>
                <a:ea typeface="고도 M" panose="02000503000000020004" pitchFamily="2" charset="-127"/>
              </a:rPr>
              <a:t>데이터 변환</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0" name="직사각형 9">
            <a:extLst>
              <a:ext uri="{FF2B5EF4-FFF2-40B4-BE49-F238E27FC236}">
                <a16:creationId xmlns:a16="http://schemas.microsoft.com/office/drawing/2014/main" id="{5D02114A-9C59-4681-95FC-D5C1032A9B95}"/>
              </a:ext>
            </a:extLst>
          </p:cNvPr>
          <p:cNvSpPr/>
          <p:nvPr/>
        </p:nvSpPr>
        <p:spPr>
          <a:xfrm>
            <a:off x="6341574" y="3586192"/>
            <a:ext cx="1908407" cy="461055"/>
          </a:xfrm>
          <a:prstGeom prst="rect">
            <a:avLst/>
          </a:prstGeom>
          <a:solidFill>
            <a:schemeClr val="accent1">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층</a:t>
            </a:r>
            <a:endParaRPr lang="en-US" altLang="ko-KR" sz="1400">
              <a:solidFill>
                <a:schemeClr val="tx1"/>
              </a:solidFill>
              <a:latin typeface="고도 M" panose="02000503000000020004" pitchFamily="2" charset="-127"/>
              <a:ea typeface="고도 M" panose="02000503000000020004" pitchFamily="2" charset="-127"/>
            </a:endParaRPr>
          </a:p>
          <a:p>
            <a:pPr algn="ctr"/>
            <a:r>
              <a:rPr lang="en-US" altLang="ko-KR" sz="1400">
                <a:solidFill>
                  <a:schemeClr val="tx1"/>
                </a:solidFill>
                <a:latin typeface="고도 M" panose="02000503000000020004" pitchFamily="2" charset="-127"/>
                <a:ea typeface="고도 M" panose="02000503000000020004" pitchFamily="2" charset="-127"/>
              </a:rPr>
              <a:t>(</a:t>
            </a:r>
            <a:r>
              <a:rPr lang="ko-KR" altLang="en-US" sz="1400">
                <a:solidFill>
                  <a:schemeClr val="tx1"/>
                </a:solidFill>
                <a:latin typeface="고도 M" panose="02000503000000020004" pitchFamily="2" charset="-127"/>
                <a:ea typeface="고도 M" panose="02000503000000020004" pitchFamily="2" charset="-127"/>
              </a:rPr>
              <a:t>데이터 변환</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6" name="TextBox 5">
            <a:extLst>
              <a:ext uri="{FF2B5EF4-FFF2-40B4-BE49-F238E27FC236}">
                <a16:creationId xmlns:a16="http://schemas.microsoft.com/office/drawing/2014/main" id="{DB204087-CA27-4A1B-B834-05C4BFCCC41D}"/>
              </a:ext>
            </a:extLst>
          </p:cNvPr>
          <p:cNvSpPr txBox="1"/>
          <p:nvPr/>
        </p:nvSpPr>
        <p:spPr>
          <a:xfrm>
            <a:off x="6920628" y="2051825"/>
            <a:ext cx="809793" cy="364511"/>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입력 </a:t>
            </a:r>
            <a:r>
              <a:rPr lang="en-US" altLang="ko-KR">
                <a:solidFill>
                  <a:schemeClr val="tx1"/>
                </a:solidFill>
                <a:latin typeface="고도 M" panose="02000503000000020004" pitchFamily="2" charset="-127"/>
                <a:ea typeface="고도 M" panose="02000503000000020004" pitchFamily="2" charset="-127"/>
              </a:rPr>
              <a:t>X</a:t>
            </a:r>
            <a:endParaRPr lang="ko-KR" altLang="en-US">
              <a:solidFill>
                <a:schemeClr val="tx1"/>
              </a:solidFill>
              <a:latin typeface="고도 M" panose="02000503000000020004" pitchFamily="2" charset="-127"/>
              <a:ea typeface="고도 M" panose="02000503000000020004" pitchFamily="2" charset="-127"/>
            </a:endParaRPr>
          </a:p>
        </p:txBody>
      </p:sp>
      <p:cxnSp>
        <p:nvCxnSpPr>
          <p:cNvPr id="11" name="직선 화살표 연결선 10">
            <a:extLst>
              <a:ext uri="{FF2B5EF4-FFF2-40B4-BE49-F238E27FC236}">
                <a16:creationId xmlns:a16="http://schemas.microsoft.com/office/drawing/2014/main" id="{20983CFE-CDAC-4A87-B3D1-174848716898}"/>
              </a:ext>
            </a:extLst>
          </p:cNvPr>
          <p:cNvCxnSpPr/>
          <p:nvPr/>
        </p:nvCxnSpPr>
        <p:spPr>
          <a:xfrm flipH="1">
            <a:off x="7295777" y="2388670"/>
            <a:ext cx="1" cy="340172"/>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직선 화살표 연결선 13">
            <a:extLst>
              <a:ext uri="{FF2B5EF4-FFF2-40B4-BE49-F238E27FC236}">
                <a16:creationId xmlns:a16="http://schemas.microsoft.com/office/drawing/2014/main" id="{4B779653-B47F-47D8-838C-466F0DEEBE72}"/>
              </a:ext>
            </a:extLst>
          </p:cNvPr>
          <p:cNvCxnSpPr>
            <a:cxnSpLocks/>
          </p:cNvCxnSpPr>
          <p:nvPr/>
        </p:nvCxnSpPr>
        <p:spPr>
          <a:xfrm>
            <a:off x="7295777" y="3189897"/>
            <a:ext cx="0" cy="396295"/>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사각형: 둥근 모서리 14">
            <a:extLst>
              <a:ext uri="{FF2B5EF4-FFF2-40B4-BE49-F238E27FC236}">
                <a16:creationId xmlns:a16="http://schemas.microsoft.com/office/drawing/2014/main" id="{D6DC608B-0AAB-4E0C-B6F1-3D8AF36E2012}"/>
              </a:ext>
            </a:extLst>
          </p:cNvPr>
          <p:cNvSpPr/>
          <p:nvPr/>
        </p:nvSpPr>
        <p:spPr>
          <a:xfrm>
            <a:off x="6810991" y="4443073"/>
            <a:ext cx="969572" cy="461055"/>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예측</a:t>
            </a:r>
            <a:endParaRPr lang="en-US" altLang="ko-KR" sz="1400">
              <a:solidFill>
                <a:schemeClr val="tx1"/>
              </a:solidFill>
              <a:latin typeface="고도 M" panose="02000503000000020004" pitchFamily="2" charset="-127"/>
              <a:ea typeface="고도 M" panose="02000503000000020004" pitchFamily="2" charset="-127"/>
            </a:endParaRPr>
          </a:p>
          <a:p>
            <a:pPr algn="ctr"/>
            <a:r>
              <a:rPr lang="en-US" altLang="ko-KR" sz="1400">
                <a:solidFill>
                  <a:schemeClr val="tx1"/>
                </a:solidFill>
                <a:latin typeface="고도 M" panose="02000503000000020004" pitchFamily="2" charset="-127"/>
                <a:ea typeface="고도 M" panose="02000503000000020004" pitchFamily="2" charset="-127"/>
              </a:rPr>
              <a:t>Y'</a:t>
            </a:r>
            <a:endParaRPr lang="ko-KR" altLang="en-US" sz="1400">
              <a:solidFill>
                <a:schemeClr val="tx1"/>
              </a:solidFill>
              <a:latin typeface="고도 M" panose="02000503000000020004" pitchFamily="2" charset="-127"/>
              <a:ea typeface="고도 M" panose="02000503000000020004" pitchFamily="2" charset="-127"/>
            </a:endParaRPr>
          </a:p>
        </p:txBody>
      </p:sp>
      <p:cxnSp>
        <p:nvCxnSpPr>
          <p:cNvPr id="18" name="직선 화살표 연결선 17">
            <a:extLst>
              <a:ext uri="{FF2B5EF4-FFF2-40B4-BE49-F238E27FC236}">
                <a16:creationId xmlns:a16="http://schemas.microsoft.com/office/drawing/2014/main" id="{1E95ADB6-E22A-49F5-99B0-B32839B2EEE8}"/>
              </a:ext>
            </a:extLst>
          </p:cNvPr>
          <p:cNvCxnSpPr>
            <a:cxnSpLocks/>
          </p:cNvCxnSpPr>
          <p:nvPr/>
        </p:nvCxnSpPr>
        <p:spPr>
          <a:xfrm>
            <a:off x="7295777" y="4047247"/>
            <a:ext cx="1" cy="395825"/>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직사각형 20">
            <a:extLst>
              <a:ext uri="{FF2B5EF4-FFF2-40B4-BE49-F238E27FC236}">
                <a16:creationId xmlns:a16="http://schemas.microsoft.com/office/drawing/2014/main" id="{15AA792F-2EA6-42F7-A461-0AD89DCCDA10}"/>
              </a:ext>
            </a:extLst>
          </p:cNvPr>
          <p:cNvSpPr/>
          <p:nvPr/>
        </p:nvSpPr>
        <p:spPr>
          <a:xfrm>
            <a:off x="4771724" y="2810787"/>
            <a:ext cx="928891" cy="297165"/>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가중치</a:t>
            </a:r>
          </a:p>
        </p:txBody>
      </p:sp>
      <p:cxnSp>
        <p:nvCxnSpPr>
          <p:cNvPr id="22" name="직선 화살표 연결선 21">
            <a:extLst>
              <a:ext uri="{FF2B5EF4-FFF2-40B4-BE49-F238E27FC236}">
                <a16:creationId xmlns:a16="http://schemas.microsoft.com/office/drawing/2014/main" id="{4D0B21A9-CA6F-4B6A-B9A7-A7BFDF63EECB}"/>
              </a:ext>
            </a:extLst>
          </p:cNvPr>
          <p:cNvCxnSpPr>
            <a:cxnSpLocks/>
            <a:stCxn id="21" idx="3"/>
            <a:endCxn id="5" idx="1"/>
          </p:cNvCxnSpPr>
          <p:nvPr/>
        </p:nvCxnSpPr>
        <p:spPr>
          <a:xfrm>
            <a:off x="5700614" y="2959369"/>
            <a:ext cx="640959" cy="0"/>
          </a:xfrm>
          <a:prstGeom prst="straightConnector1">
            <a:avLst/>
          </a:prstGeom>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직사각형 24">
            <a:extLst>
              <a:ext uri="{FF2B5EF4-FFF2-40B4-BE49-F238E27FC236}">
                <a16:creationId xmlns:a16="http://schemas.microsoft.com/office/drawing/2014/main" id="{53AD3BBB-C0BF-4350-83F1-973E3765FC57}"/>
              </a:ext>
            </a:extLst>
          </p:cNvPr>
          <p:cNvSpPr/>
          <p:nvPr/>
        </p:nvSpPr>
        <p:spPr>
          <a:xfrm>
            <a:off x="4771724" y="3689408"/>
            <a:ext cx="928891" cy="297165"/>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가중치</a:t>
            </a:r>
          </a:p>
        </p:txBody>
      </p:sp>
      <p:cxnSp>
        <p:nvCxnSpPr>
          <p:cNvPr id="26" name="직선 화살표 연결선 25">
            <a:extLst>
              <a:ext uri="{FF2B5EF4-FFF2-40B4-BE49-F238E27FC236}">
                <a16:creationId xmlns:a16="http://schemas.microsoft.com/office/drawing/2014/main" id="{A055B794-B797-4D90-8CA9-E1971CC3DDC1}"/>
              </a:ext>
            </a:extLst>
          </p:cNvPr>
          <p:cNvCxnSpPr>
            <a:cxnSpLocks/>
            <a:stCxn id="25" idx="3"/>
          </p:cNvCxnSpPr>
          <p:nvPr/>
        </p:nvCxnSpPr>
        <p:spPr>
          <a:xfrm>
            <a:off x="5700614" y="3837991"/>
            <a:ext cx="640959" cy="0"/>
          </a:xfrm>
          <a:prstGeom prst="straightConnector1">
            <a:avLst/>
          </a:prstGeom>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사각형: 둥근 모서리 16">
            <a:extLst>
              <a:ext uri="{FF2B5EF4-FFF2-40B4-BE49-F238E27FC236}">
                <a16:creationId xmlns:a16="http://schemas.microsoft.com/office/drawing/2014/main" id="{8C27ABC0-428B-4581-9A37-79C0F3498745}"/>
              </a:ext>
            </a:extLst>
          </p:cNvPr>
          <p:cNvSpPr/>
          <p:nvPr/>
        </p:nvSpPr>
        <p:spPr>
          <a:xfrm>
            <a:off x="9224751" y="4443073"/>
            <a:ext cx="969572" cy="461055"/>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진짜 타깃</a:t>
            </a:r>
            <a:r>
              <a:rPr lang="en-US" altLang="ko-KR" sz="1400">
                <a:solidFill>
                  <a:schemeClr val="tx1"/>
                </a:solidFill>
                <a:latin typeface="고도 M" panose="02000503000000020004" pitchFamily="2" charset="-127"/>
                <a:ea typeface="고도 M" panose="02000503000000020004" pitchFamily="2" charset="-127"/>
              </a:rPr>
              <a:t>Y</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2" name="타원 1">
            <a:extLst>
              <a:ext uri="{FF2B5EF4-FFF2-40B4-BE49-F238E27FC236}">
                <a16:creationId xmlns:a16="http://schemas.microsoft.com/office/drawing/2014/main" id="{BF6A8A2C-D98D-43B8-B28B-791EBA9740CF}"/>
              </a:ext>
            </a:extLst>
          </p:cNvPr>
          <p:cNvSpPr/>
          <p:nvPr/>
        </p:nvSpPr>
        <p:spPr>
          <a:xfrm>
            <a:off x="7835278" y="5306734"/>
            <a:ext cx="1337284" cy="461055"/>
          </a:xfrm>
          <a:prstGeom prst="ellipse">
            <a:avLst/>
          </a:prstGeom>
          <a:solidFill>
            <a:schemeClr val="accent3">
              <a:lumMod val="75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손실 함수</a:t>
            </a:r>
          </a:p>
        </p:txBody>
      </p:sp>
      <p:cxnSp>
        <p:nvCxnSpPr>
          <p:cNvPr id="19" name="직선 화살표 연결선 18">
            <a:extLst>
              <a:ext uri="{FF2B5EF4-FFF2-40B4-BE49-F238E27FC236}">
                <a16:creationId xmlns:a16="http://schemas.microsoft.com/office/drawing/2014/main" id="{7315C679-B4A7-42FA-96AA-A70BD6A383EF}"/>
              </a:ext>
            </a:extLst>
          </p:cNvPr>
          <p:cNvCxnSpPr>
            <a:cxnSpLocks/>
            <a:stCxn id="15" idx="2"/>
            <a:endCxn id="2" idx="0"/>
          </p:cNvCxnSpPr>
          <p:nvPr/>
        </p:nvCxnSpPr>
        <p:spPr>
          <a:xfrm>
            <a:off x="7295778" y="4904128"/>
            <a:ext cx="1208143" cy="402606"/>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52D54D29-AE94-4EE8-9263-2F97DB323A25}"/>
              </a:ext>
            </a:extLst>
          </p:cNvPr>
          <p:cNvCxnSpPr>
            <a:cxnSpLocks/>
            <a:stCxn id="17" idx="2"/>
            <a:endCxn id="2" idx="0"/>
          </p:cNvCxnSpPr>
          <p:nvPr/>
        </p:nvCxnSpPr>
        <p:spPr>
          <a:xfrm flipH="1">
            <a:off x="8503921" y="4904128"/>
            <a:ext cx="1205617" cy="402606"/>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사각형: 둥근 모서리 26">
            <a:extLst>
              <a:ext uri="{FF2B5EF4-FFF2-40B4-BE49-F238E27FC236}">
                <a16:creationId xmlns:a16="http://schemas.microsoft.com/office/drawing/2014/main" id="{E1BF9D4A-BD43-41B8-90B1-933E37B2106C}"/>
              </a:ext>
            </a:extLst>
          </p:cNvPr>
          <p:cNvSpPr/>
          <p:nvPr/>
        </p:nvSpPr>
        <p:spPr>
          <a:xfrm>
            <a:off x="8019134" y="6036425"/>
            <a:ext cx="969572" cy="345790"/>
          </a:xfrm>
          <a:prstGeom prst="roundRect">
            <a:avLst/>
          </a:prstGeom>
          <a:solidFill>
            <a:srgbClr val="CC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손실 점수</a:t>
            </a:r>
          </a:p>
        </p:txBody>
      </p:sp>
      <p:cxnSp>
        <p:nvCxnSpPr>
          <p:cNvPr id="29" name="직선 화살표 연결선 28">
            <a:extLst>
              <a:ext uri="{FF2B5EF4-FFF2-40B4-BE49-F238E27FC236}">
                <a16:creationId xmlns:a16="http://schemas.microsoft.com/office/drawing/2014/main" id="{09DC901B-2EEF-4499-B88A-F15B6617E901}"/>
              </a:ext>
            </a:extLst>
          </p:cNvPr>
          <p:cNvCxnSpPr>
            <a:cxnSpLocks/>
            <a:stCxn id="2" idx="4"/>
            <a:endCxn id="27" idx="0"/>
          </p:cNvCxnSpPr>
          <p:nvPr/>
        </p:nvCxnSpPr>
        <p:spPr>
          <a:xfrm>
            <a:off x="8503921" y="5767790"/>
            <a:ext cx="0" cy="268635"/>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타원 27">
            <a:extLst>
              <a:ext uri="{FF2B5EF4-FFF2-40B4-BE49-F238E27FC236}">
                <a16:creationId xmlns:a16="http://schemas.microsoft.com/office/drawing/2014/main" id="{D8713158-D6C8-4763-A546-FF4CC5293A46}"/>
              </a:ext>
            </a:extLst>
          </p:cNvPr>
          <p:cNvSpPr/>
          <p:nvPr/>
        </p:nvSpPr>
        <p:spPr>
          <a:xfrm>
            <a:off x="4567527" y="5306734"/>
            <a:ext cx="1337284" cy="461055"/>
          </a:xfrm>
          <a:prstGeom prst="ellipse">
            <a:avLst/>
          </a:prstGeom>
          <a:solidFill>
            <a:srgbClr val="FFCCCC"/>
          </a:solidFill>
          <a:ln>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a:solidFill>
                  <a:schemeClr val="tx1"/>
                </a:solidFill>
                <a:latin typeface="고도 M" panose="02000503000000020004" pitchFamily="2" charset="-127"/>
                <a:ea typeface="고도 M" panose="02000503000000020004" pitchFamily="2" charset="-127"/>
              </a:rPr>
              <a:t>옵티마이저</a:t>
            </a:r>
          </a:p>
        </p:txBody>
      </p:sp>
      <p:cxnSp>
        <p:nvCxnSpPr>
          <p:cNvPr id="30" name="직선 화살표 연결선 29">
            <a:extLst>
              <a:ext uri="{FF2B5EF4-FFF2-40B4-BE49-F238E27FC236}">
                <a16:creationId xmlns:a16="http://schemas.microsoft.com/office/drawing/2014/main" id="{FC592892-640D-4C57-B1DE-184960B76B2E}"/>
              </a:ext>
            </a:extLst>
          </p:cNvPr>
          <p:cNvCxnSpPr>
            <a:cxnSpLocks/>
            <a:stCxn id="27" idx="1"/>
            <a:endCxn id="28" idx="6"/>
          </p:cNvCxnSpPr>
          <p:nvPr/>
        </p:nvCxnSpPr>
        <p:spPr>
          <a:xfrm flipH="1" flipV="1">
            <a:off x="5904810" y="5537262"/>
            <a:ext cx="2114324" cy="672058"/>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연결선: 구부러짐 19">
            <a:extLst>
              <a:ext uri="{FF2B5EF4-FFF2-40B4-BE49-F238E27FC236}">
                <a16:creationId xmlns:a16="http://schemas.microsoft.com/office/drawing/2014/main" id="{2C6C8AEC-B0D8-40A1-BFF5-BB9E65E16B10}"/>
              </a:ext>
            </a:extLst>
          </p:cNvPr>
          <p:cNvCxnSpPr>
            <a:stCxn id="28" idx="2"/>
            <a:endCxn id="25" idx="1"/>
          </p:cNvCxnSpPr>
          <p:nvPr/>
        </p:nvCxnSpPr>
        <p:spPr>
          <a:xfrm rot="10800000" flipH="1">
            <a:off x="4567526" y="3837991"/>
            <a:ext cx="204197" cy="1699271"/>
          </a:xfrm>
          <a:prstGeom prst="curvedConnector3">
            <a:avLst>
              <a:gd name="adj1" fmla="val -102103"/>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연결선: 구부러짐 32">
            <a:extLst>
              <a:ext uri="{FF2B5EF4-FFF2-40B4-BE49-F238E27FC236}">
                <a16:creationId xmlns:a16="http://schemas.microsoft.com/office/drawing/2014/main" id="{7EA8D7DF-3CC4-4644-8A07-095D2D085B6E}"/>
              </a:ext>
            </a:extLst>
          </p:cNvPr>
          <p:cNvCxnSpPr>
            <a:cxnSpLocks/>
            <a:stCxn id="28" idx="2"/>
            <a:endCxn id="21" idx="1"/>
          </p:cNvCxnSpPr>
          <p:nvPr/>
        </p:nvCxnSpPr>
        <p:spPr>
          <a:xfrm rot="10800000" flipH="1">
            <a:off x="4567526" y="2959370"/>
            <a:ext cx="204197" cy="2577893"/>
          </a:xfrm>
          <a:prstGeom prst="curvedConnector3">
            <a:avLst>
              <a:gd name="adj1" fmla="val -185114"/>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CC6FD5C0-444D-4773-9387-38EE31605E0F}"/>
              </a:ext>
            </a:extLst>
          </p:cNvPr>
          <p:cNvSpPr txBox="1"/>
          <p:nvPr/>
        </p:nvSpPr>
        <p:spPr>
          <a:xfrm>
            <a:off x="3446776" y="4524625"/>
            <a:ext cx="792535" cy="497060"/>
          </a:xfrm>
          <a:prstGeom prst="rect">
            <a:avLst/>
          </a:prstGeom>
          <a:noFill/>
        </p:spPr>
        <p:txBody>
          <a:bodyPr wrap="non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가중치</a:t>
            </a:r>
            <a:endParaRPr lang="en-US" altLang="ko-KR" sz="1200">
              <a:solidFill>
                <a:schemeClr val="tx1"/>
              </a:solidFill>
              <a:latin typeface="고도 M" panose="02000503000000020004" pitchFamily="2" charset="-127"/>
              <a:ea typeface="고도 M" panose="02000503000000020004" pitchFamily="2" charset="-127"/>
            </a:endParaRPr>
          </a:p>
          <a:p>
            <a:pPr algn="l"/>
            <a:r>
              <a:rPr lang="ko-KR" altLang="en-US" sz="1200">
                <a:solidFill>
                  <a:schemeClr val="tx1"/>
                </a:solidFill>
                <a:latin typeface="고도 M" panose="02000503000000020004" pitchFamily="2" charset="-127"/>
                <a:ea typeface="고도 M" panose="02000503000000020004" pitchFamily="2" charset="-127"/>
              </a:rPr>
              <a:t>업데이트</a:t>
            </a:r>
          </a:p>
        </p:txBody>
      </p:sp>
      <p:sp>
        <p:nvSpPr>
          <p:cNvPr id="40" name="직사각형 39">
            <a:extLst>
              <a:ext uri="{FF2B5EF4-FFF2-40B4-BE49-F238E27FC236}">
                <a16:creationId xmlns:a16="http://schemas.microsoft.com/office/drawing/2014/main" id="{DF410ADC-DF31-4AD5-B427-797F3D78B66B}"/>
              </a:ext>
            </a:extLst>
          </p:cNvPr>
          <p:cNvSpPr/>
          <p:nvPr/>
        </p:nvSpPr>
        <p:spPr>
          <a:xfrm>
            <a:off x="785357" y="993631"/>
            <a:ext cx="5219700" cy="1569660"/>
          </a:xfrm>
          <a:prstGeom prst="rect">
            <a:avLst/>
          </a:prstGeom>
        </p:spPr>
        <p:txBody>
          <a:bodyPr>
            <a:spAutoFit/>
          </a:bodyPr>
          <a:lstStyle/>
          <a:p>
            <a:pPr>
              <a:buFont typeface="+mj-lt"/>
              <a:buAutoNum type="arabicPeriod"/>
            </a:pPr>
            <a:r>
              <a:rPr lang="ko-KR" altLang="en-US">
                <a:solidFill>
                  <a:schemeClr val="tx1"/>
                </a:solidFill>
                <a:latin typeface="고도 B" panose="02000503000000020004" pitchFamily="2" charset="-127"/>
                <a:ea typeface="고도 B" panose="02000503000000020004" pitchFamily="2" charset="-127"/>
              </a:rPr>
              <a:t>데이터를 입력한다</a:t>
            </a:r>
            <a:r>
              <a:rPr lang="en-US" altLang="ko-KR">
                <a:solidFill>
                  <a:schemeClr val="tx1"/>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tx1"/>
                </a:solidFill>
                <a:latin typeface="고도 B" panose="02000503000000020004" pitchFamily="2" charset="-127"/>
                <a:ea typeface="고도 B" panose="02000503000000020004" pitchFamily="2" charset="-127"/>
              </a:rPr>
              <a:t>여러 층을 통해 예상 결과값을 만든다</a:t>
            </a:r>
            <a:r>
              <a:rPr lang="en-US" altLang="ko-KR">
                <a:solidFill>
                  <a:schemeClr val="tx1"/>
                </a:solidFill>
                <a:latin typeface="고도 B" panose="02000503000000020004" pitchFamily="2" charset="-127"/>
                <a:ea typeface="고도 B" panose="02000503000000020004" pitchFamily="2" charset="-127"/>
              </a:rPr>
              <a:t>. (</a:t>
            </a:r>
            <a:r>
              <a:rPr lang="ko-KR" altLang="en-US">
                <a:solidFill>
                  <a:schemeClr val="tx1"/>
                </a:solidFill>
                <a:latin typeface="고도 B" panose="02000503000000020004" pitchFamily="2" charset="-127"/>
                <a:ea typeface="고도 B" panose="02000503000000020004" pitchFamily="2" charset="-127"/>
              </a:rPr>
              <a:t>매핑</a:t>
            </a:r>
            <a:r>
              <a:rPr lang="en-US" altLang="ko-KR">
                <a:solidFill>
                  <a:schemeClr val="tx1"/>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tx1"/>
                </a:solidFill>
                <a:latin typeface="고도 B" panose="02000503000000020004" pitchFamily="2" charset="-127"/>
                <a:ea typeface="고도 B" panose="02000503000000020004" pitchFamily="2" charset="-127"/>
              </a:rPr>
              <a:t>실제 값과 비교해서 그 차이를 구한다</a:t>
            </a:r>
            <a:r>
              <a:rPr lang="en-US" altLang="ko-KR">
                <a:solidFill>
                  <a:schemeClr val="tx1"/>
                </a:solidFill>
                <a:latin typeface="고도 B" panose="02000503000000020004" pitchFamily="2" charset="-127"/>
                <a:ea typeface="고도 B" panose="02000503000000020004" pitchFamily="2" charset="-127"/>
              </a:rPr>
              <a:t>. (</a:t>
            </a:r>
            <a:r>
              <a:rPr lang="ko-KR" altLang="en-US">
                <a:solidFill>
                  <a:schemeClr val="tx1"/>
                </a:solidFill>
                <a:latin typeface="고도 B" panose="02000503000000020004" pitchFamily="2" charset="-127"/>
                <a:ea typeface="고도 B" panose="02000503000000020004" pitchFamily="2" charset="-127"/>
              </a:rPr>
              <a:t>타깃과 손실함수</a:t>
            </a:r>
            <a:r>
              <a:rPr lang="en-US" altLang="ko-KR">
                <a:solidFill>
                  <a:schemeClr val="tx1"/>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tx1"/>
                </a:solidFill>
                <a:latin typeface="고도 B" panose="02000503000000020004" pitchFamily="2" charset="-127"/>
                <a:ea typeface="고도 B" panose="02000503000000020004" pitchFamily="2" charset="-127"/>
              </a:rPr>
              <a:t>차이를 줄이기 위한 방법으로 앞의 층들의 가중치를 수정해준다</a:t>
            </a:r>
            <a:r>
              <a:rPr lang="en-US" altLang="ko-KR">
                <a:solidFill>
                  <a:schemeClr val="tx1"/>
                </a:solidFill>
                <a:latin typeface="고도 B" panose="02000503000000020004" pitchFamily="2" charset="-127"/>
                <a:ea typeface="고도 B" panose="02000503000000020004" pitchFamily="2" charset="-127"/>
              </a:rPr>
              <a:t>. (</a:t>
            </a:r>
            <a:r>
              <a:rPr lang="ko-KR" altLang="en-US">
                <a:solidFill>
                  <a:schemeClr val="tx1"/>
                </a:solidFill>
                <a:latin typeface="고도 B" panose="02000503000000020004" pitchFamily="2" charset="-127"/>
                <a:ea typeface="고도 B" panose="02000503000000020004" pitchFamily="2" charset="-127"/>
              </a:rPr>
              <a:t>오차역전파</a:t>
            </a:r>
            <a:r>
              <a:rPr lang="en-US" altLang="ko-KR">
                <a:solidFill>
                  <a:schemeClr val="tx1"/>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tx1"/>
                </a:solidFill>
                <a:latin typeface="고도 B" panose="02000503000000020004" pitchFamily="2" charset="-127"/>
                <a:ea typeface="고도 B" panose="02000503000000020004" pitchFamily="2" charset="-127"/>
              </a:rPr>
              <a:t>이 방법의 반복으로 규칙을 계속 개선한다</a:t>
            </a:r>
            <a:r>
              <a:rPr lang="en-US" altLang="ko-KR">
                <a:solidFill>
                  <a:schemeClr val="tx1"/>
                </a:solidFill>
                <a:latin typeface="고도 B" panose="02000503000000020004" pitchFamily="2" charset="-127"/>
                <a:ea typeface="고도 B" panose="02000503000000020004" pitchFamily="2" charset="-127"/>
              </a:rPr>
              <a:t>.</a:t>
            </a:r>
            <a:endParaRPr lang="en-US" altLang="ko-KR" b="0" i="0">
              <a:solidFill>
                <a:schemeClr val="tx1"/>
              </a:solidFill>
              <a:effectLst/>
              <a:latin typeface="고도 B" panose="02000503000000020004" pitchFamily="2" charset="-127"/>
              <a:ea typeface="고도 B" panose="02000503000000020004" pitchFamily="2" charset="-127"/>
            </a:endParaRPr>
          </a:p>
        </p:txBody>
      </p:sp>
    </p:spTree>
    <p:extLst>
      <p:ext uri="{BB962C8B-B14F-4D97-AF65-F5344CB8AC3E}">
        <p14:creationId xmlns:p14="http://schemas.microsoft.com/office/powerpoint/2010/main" val="3631604625"/>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118" name="TextBox 117">
            <a:extLst>
              <a:ext uri="{FF2B5EF4-FFF2-40B4-BE49-F238E27FC236}">
                <a16:creationId xmlns:a16="http://schemas.microsoft.com/office/drawing/2014/main" id="{DF7CA341-D506-40A7-A63E-21C07ECD778D}"/>
              </a:ext>
            </a:extLst>
          </p:cNvPr>
          <p:cNvSpPr txBox="1"/>
          <p:nvPr/>
        </p:nvSpPr>
        <p:spPr>
          <a:xfrm>
            <a:off x="640491" y="1284316"/>
            <a:ext cx="3114314"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Convolution Layer - </a:t>
            </a:r>
            <a:r>
              <a:rPr lang="ko-KR" altLang="en-US" sz="2000">
                <a:solidFill>
                  <a:schemeClr val="tx1"/>
                </a:solidFill>
                <a:latin typeface="고도 M" panose="02000503000000020004" pitchFamily="2" charset="-127"/>
                <a:ea typeface="고도 M" panose="02000503000000020004" pitchFamily="2" charset="-127"/>
              </a:rPr>
              <a:t>계산</a:t>
            </a:r>
          </a:p>
        </p:txBody>
      </p:sp>
      <p:sp>
        <p:nvSpPr>
          <p:cNvPr id="29" name="TextBox 28">
            <a:extLst>
              <a:ext uri="{FF2B5EF4-FFF2-40B4-BE49-F238E27FC236}">
                <a16:creationId xmlns:a16="http://schemas.microsoft.com/office/drawing/2014/main" id="{2ED1A57C-C017-4CCC-B38C-90E95B6FF409}"/>
              </a:ext>
            </a:extLst>
          </p:cNvPr>
          <p:cNvSpPr txBox="1"/>
          <p:nvPr/>
        </p:nvSpPr>
        <p:spPr>
          <a:xfrm>
            <a:off x="895905" y="5221401"/>
            <a:ext cx="2109039"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input feature map</a:t>
            </a:r>
          </a:p>
        </p:txBody>
      </p:sp>
      <p:sp>
        <p:nvSpPr>
          <p:cNvPr id="5" name="직사각형 4">
            <a:extLst>
              <a:ext uri="{FF2B5EF4-FFF2-40B4-BE49-F238E27FC236}">
                <a16:creationId xmlns:a16="http://schemas.microsoft.com/office/drawing/2014/main" id="{77BD24F5-4F7D-406F-95E7-22F505C8C6A9}"/>
              </a:ext>
            </a:extLst>
          </p:cNvPr>
          <p:cNvSpPr/>
          <p:nvPr/>
        </p:nvSpPr>
        <p:spPr>
          <a:xfrm>
            <a:off x="917949" y="3078866"/>
            <a:ext cx="416689" cy="416689"/>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DC84458A-7FBC-4416-8812-728A64336585}"/>
              </a:ext>
            </a:extLst>
          </p:cNvPr>
          <p:cNvSpPr/>
          <p:nvPr/>
        </p:nvSpPr>
        <p:spPr>
          <a:xfrm>
            <a:off x="1334638" y="3078865"/>
            <a:ext cx="416689" cy="416689"/>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D925BA50-4E4E-4F6E-81AA-0209AB57AABE}"/>
              </a:ext>
            </a:extLst>
          </p:cNvPr>
          <p:cNvSpPr/>
          <p:nvPr/>
        </p:nvSpPr>
        <p:spPr>
          <a:xfrm>
            <a:off x="1751327" y="3078864"/>
            <a:ext cx="416689" cy="416689"/>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DD31DA0F-4157-4214-A742-622857AD6853}"/>
              </a:ext>
            </a:extLst>
          </p:cNvPr>
          <p:cNvSpPr/>
          <p:nvPr/>
        </p:nvSpPr>
        <p:spPr>
          <a:xfrm>
            <a:off x="2168016" y="307886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EC9ECDE4-0D40-4C0F-BF02-0961A6E23CB5}"/>
              </a:ext>
            </a:extLst>
          </p:cNvPr>
          <p:cNvSpPr/>
          <p:nvPr/>
        </p:nvSpPr>
        <p:spPr>
          <a:xfrm>
            <a:off x="2584705" y="307886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4F49BF30-C70C-4582-B0E8-FA7F2A23C33E}"/>
              </a:ext>
            </a:extLst>
          </p:cNvPr>
          <p:cNvSpPr/>
          <p:nvPr/>
        </p:nvSpPr>
        <p:spPr>
          <a:xfrm>
            <a:off x="917949" y="3495555"/>
            <a:ext cx="416689" cy="416689"/>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53E51E1A-0124-47D6-BC23-916A0D432EBF}"/>
              </a:ext>
            </a:extLst>
          </p:cNvPr>
          <p:cNvSpPr/>
          <p:nvPr/>
        </p:nvSpPr>
        <p:spPr>
          <a:xfrm>
            <a:off x="1334638" y="3495554"/>
            <a:ext cx="416689" cy="416689"/>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488DDB35-637F-4C47-88A4-DB128DBAF6B0}"/>
              </a:ext>
            </a:extLst>
          </p:cNvPr>
          <p:cNvSpPr/>
          <p:nvPr/>
        </p:nvSpPr>
        <p:spPr>
          <a:xfrm>
            <a:off x="1751327" y="3495553"/>
            <a:ext cx="416689" cy="416689"/>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491B827D-150C-4397-9E5A-D85988F7252F}"/>
              </a:ext>
            </a:extLst>
          </p:cNvPr>
          <p:cNvSpPr/>
          <p:nvPr/>
        </p:nvSpPr>
        <p:spPr>
          <a:xfrm>
            <a:off x="2168016" y="349555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9B9025AF-B722-40FC-AE3B-18B22818E0DD}"/>
              </a:ext>
            </a:extLst>
          </p:cNvPr>
          <p:cNvSpPr/>
          <p:nvPr/>
        </p:nvSpPr>
        <p:spPr>
          <a:xfrm>
            <a:off x="2584705" y="349555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52A5B3C9-8D23-493A-B807-EE2F3ACE6FC7}"/>
              </a:ext>
            </a:extLst>
          </p:cNvPr>
          <p:cNvSpPr/>
          <p:nvPr/>
        </p:nvSpPr>
        <p:spPr>
          <a:xfrm>
            <a:off x="917949" y="3912244"/>
            <a:ext cx="416689" cy="416689"/>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9A0BC9A9-0DA9-4D6F-A2A3-9AECB76200DE}"/>
              </a:ext>
            </a:extLst>
          </p:cNvPr>
          <p:cNvSpPr/>
          <p:nvPr/>
        </p:nvSpPr>
        <p:spPr>
          <a:xfrm>
            <a:off x="1334638" y="3912243"/>
            <a:ext cx="416689" cy="416689"/>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8D273507-F239-447C-8DD0-3D4891630A2C}"/>
              </a:ext>
            </a:extLst>
          </p:cNvPr>
          <p:cNvSpPr/>
          <p:nvPr/>
        </p:nvSpPr>
        <p:spPr>
          <a:xfrm>
            <a:off x="1751327" y="3912242"/>
            <a:ext cx="416689" cy="416689"/>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E008061A-C929-40CD-AC2A-62DE2E97E3CA}"/>
              </a:ext>
            </a:extLst>
          </p:cNvPr>
          <p:cNvSpPr/>
          <p:nvPr/>
        </p:nvSpPr>
        <p:spPr>
          <a:xfrm>
            <a:off x="2168016" y="391224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BC2563B0-9B14-4865-8729-51C423B1CF98}"/>
              </a:ext>
            </a:extLst>
          </p:cNvPr>
          <p:cNvSpPr/>
          <p:nvPr/>
        </p:nvSpPr>
        <p:spPr>
          <a:xfrm>
            <a:off x="2584705" y="391224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66F7AA68-1B34-40C1-82B3-7D478F382B15}"/>
              </a:ext>
            </a:extLst>
          </p:cNvPr>
          <p:cNvSpPr/>
          <p:nvPr/>
        </p:nvSpPr>
        <p:spPr>
          <a:xfrm>
            <a:off x="917949" y="432893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79DD9FAD-C8BE-4D8C-BBA2-B1D1EB298CCD}"/>
              </a:ext>
            </a:extLst>
          </p:cNvPr>
          <p:cNvSpPr/>
          <p:nvPr/>
        </p:nvSpPr>
        <p:spPr>
          <a:xfrm>
            <a:off x="1334638" y="432893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858254F5-9203-4536-9176-6B4B29E293A5}"/>
              </a:ext>
            </a:extLst>
          </p:cNvPr>
          <p:cNvSpPr/>
          <p:nvPr/>
        </p:nvSpPr>
        <p:spPr>
          <a:xfrm>
            <a:off x="1751327" y="432893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FA174FEB-47CE-49D2-988F-1932061E2B65}"/>
              </a:ext>
            </a:extLst>
          </p:cNvPr>
          <p:cNvSpPr/>
          <p:nvPr/>
        </p:nvSpPr>
        <p:spPr>
          <a:xfrm>
            <a:off x="2168016" y="432893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6CB7FE35-74A0-425C-BBD9-8A542225F9A1}"/>
              </a:ext>
            </a:extLst>
          </p:cNvPr>
          <p:cNvSpPr/>
          <p:nvPr/>
        </p:nvSpPr>
        <p:spPr>
          <a:xfrm>
            <a:off x="2584705" y="432892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FCA1725C-D94B-4992-AEBA-07285FF3141E}"/>
              </a:ext>
            </a:extLst>
          </p:cNvPr>
          <p:cNvSpPr/>
          <p:nvPr/>
        </p:nvSpPr>
        <p:spPr>
          <a:xfrm>
            <a:off x="917949" y="474562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18574F6A-D8FA-4476-A383-E959ACB9453E}"/>
              </a:ext>
            </a:extLst>
          </p:cNvPr>
          <p:cNvSpPr/>
          <p:nvPr/>
        </p:nvSpPr>
        <p:spPr>
          <a:xfrm>
            <a:off x="1334638" y="474562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2EA704A8-037F-4C94-95E5-B35FBC6D3A8C}"/>
              </a:ext>
            </a:extLst>
          </p:cNvPr>
          <p:cNvSpPr/>
          <p:nvPr/>
        </p:nvSpPr>
        <p:spPr>
          <a:xfrm>
            <a:off x="1751327" y="474562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5D93837F-4BB0-4DB0-92AF-981EE78D1F61}"/>
              </a:ext>
            </a:extLst>
          </p:cNvPr>
          <p:cNvSpPr/>
          <p:nvPr/>
        </p:nvSpPr>
        <p:spPr>
          <a:xfrm>
            <a:off x="2168016" y="474561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B9A77B36-B568-4691-A589-5972A99E8E1C}"/>
              </a:ext>
            </a:extLst>
          </p:cNvPr>
          <p:cNvSpPr/>
          <p:nvPr/>
        </p:nvSpPr>
        <p:spPr>
          <a:xfrm>
            <a:off x="2584705" y="4745618"/>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nvGrpSpPr>
          <p:cNvPr id="10" name="그룹 9">
            <a:extLst>
              <a:ext uri="{FF2B5EF4-FFF2-40B4-BE49-F238E27FC236}">
                <a16:creationId xmlns:a16="http://schemas.microsoft.com/office/drawing/2014/main" id="{3101A5F3-0E5E-46E6-B7C7-B8E88E1C3ACB}"/>
              </a:ext>
            </a:extLst>
          </p:cNvPr>
          <p:cNvGrpSpPr/>
          <p:nvPr/>
        </p:nvGrpSpPr>
        <p:grpSpPr>
          <a:xfrm>
            <a:off x="3655695" y="3401118"/>
            <a:ext cx="682578" cy="682578"/>
            <a:chOff x="4066594" y="3229662"/>
            <a:chExt cx="948466" cy="948466"/>
          </a:xfrm>
        </p:grpSpPr>
        <p:sp>
          <p:nvSpPr>
            <p:cNvPr id="8" name="곱하기 기호 7">
              <a:extLst>
                <a:ext uri="{FF2B5EF4-FFF2-40B4-BE49-F238E27FC236}">
                  <a16:creationId xmlns:a16="http://schemas.microsoft.com/office/drawing/2014/main" id="{0C351321-FB9D-4784-92A9-3CECE457C564}"/>
                </a:ext>
              </a:extLst>
            </p:cNvPr>
            <p:cNvSpPr/>
            <p:nvPr/>
          </p:nvSpPr>
          <p:spPr>
            <a:xfrm>
              <a:off x="4066594" y="3229662"/>
              <a:ext cx="948466" cy="948466"/>
            </a:xfrm>
            <a:prstGeom prst="mathMultiply">
              <a:avLst>
                <a:gd name="adj1" fmla="val 13205"/>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원형: 비어 있음 8">
              <a:extLst>
                <a:ext uri="{FF2B5EF4-FFF2-40B4-BE49-F238E27FC236}">
                  <a16:creationId xmlns:a16="http://schemas.microsoft.com/office/drawing/2014/main" id="{523B624B-2AC7-4818-A6F3-5FC3C28A9E04}"/>
                </a:ext>
              </a:extLst>
            </p:cNvPr>
            <p:cNvSpPr/>
            <p:nvPr/>
          </p:nvSpPr>
          <p:spPr>
            <a:xfrm>
              <a:off x="4100989" y="3264057"/>
              <a:ext cx="879676" cy="879676"/>
            </a:xfrm>
            <a:prstGeom prst="donut">
              <a:avLst>
                <a:gd name="adj" fmla="val 11921"/>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68" name="TextBox 67">
            <a:extLst>
              <a:ext uri="{FF2B5EF4-FFF2-40B4-BE49-F238E27FC236}">
                <a16:creationId xmlns:a16="http://schemas.microsoft.com/office/drawing/2014/main" id="{73A99AC8-9474-4C4B-B276-211AAA785F07}"/>
              </a:ext>
            </a:extLst>
          </p:cNvPr>
          <p:cNvSpPr txBox="1"/>
          <p:nvPr/>
        </p:nvSpPr>
        <p:spPr>
          <a:xfrm>
            <a:off x="3331273" y="4038070"/>
            <a:ext cx="1439305" cy="369332"/>
          </a:xfrm>
          <a:prstGeom prst="rect">
            <a:avLst/>
          </a:prstGeom>
          <a:noFill/>
        </p:spPr>
        <p:txBody>
          <a:bodyPr wrap="none" rtlCol="0">
            <a:spAutoFit/>
          </a:bodyPr>
          <a:lstStyle/>
          <a:p>
            <a:pPr algn="l"/>
            <a:r>
              <a:rPr lang="en-US" altLang="ko-KR" sz="1800">
                <a:solidFill>
                  <a:schemeClr val="accent1">
                    <a:lumMod val="50000"/>
                  </a:schemeClr>
                </a:solidFill>
                <a:latin typeface="고도 M" panose="02000503000000020004" pitchFamily="2" charset="-127"/>
                <a:ea typeface="고도 M" panose="02000503000000020004" pitchFamily="2" charset="-127"/>
              </a:rPr>
              <a:t>convolution</a:t>
            </a:r>
          </a:p>
        </p:txBody>
      </p:sp>
      <p:sp>
        <p:nvSpPr>
          <p:cNvPr id="69" name="직사각형 68">
            <a:extLst>
              <a:ext uri="{FF2B5EF4-FFF2-40B4-BE49-F238E27FC236}">
                <a16:creationId xmlns:a16="http://schemas.microsoft.com/office/drawing/2014/main" id="{3B5A9A56-FED1-43A4-8243-C380EE45278A}"/>
              </a:ext>
            </a:extLst>
          </p:cNvPr>
          <p:cNvSpPr/>
          <p:nvPr/>
        </p:nvSpPr>
        <p:spPr>
          <a:xfrm>
            <a:off x="4950199" y="3431658"/>
            <a:ext cx="416689" cy="416689"/>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F1A0B479-00E2-4A2F-867D-965D4E6F5578}"/>
              </a:ext>
            </a:extLst>
          </p:cNvPr>
          <p:cNvSpPr/>
          <p:nvPr/>
        </p:nvSpPr>
        <p:spPr>
          <a:xfrm>
            <a:off x="5366888" y="3431657"/>
            <a:ext cx="416689" cy="416689"/>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24061F29-FAF5-42DC-80A8-0FBDD0390940}"/>
              </a:ext>
            </a:extLst>
          </p:cNvPr>
          <p:cNvSpPr/>
          <p:nvPr/>
        </p:nvSpPr>
        <p:spPr>
          <a:xfrm>
            <a:off x="5783577" y="3431656"/>
            <a:ext cx="416689" cy="416689"/>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E7A22A2A-7369-4650-A6D4-954DEC0CBA34}"/>
              </a:ext>
            </a:extLst>
          </p:cNvPr>
          <p:cNvSpPr/>
          <p:nvPr/>
        </p:nvSpPr>
        <p:spPr>
          <a:xfrm>
            <a:off x="4950199" y="3848347"/>
            <a:ext cx="416689" cy="416689"/>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712ABF50-1653-43BC-9235-FAC19E3DB354}"/>
              </a:ext>
            </a:extLst>
          </p:cNvPr>
          <p:cNvSpPr/>
          <p:nvPr/>
        </p:nvSpPr>
        <p:spPr>
          <a:xfrm>
            <a:off x="5366888" y="3848346"/>
            <a:ext cx="416689" cy="416689"/>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CD167FE-C279-462F-9759-65401DE4CF91}"/>
              </a:ext>
            </a:extLst>
          </p:cNvPr>
          <p:cNvSpPr/>
          <p:nvPr/>
        </p:nvSpPr>
        <p:spPr>
          <a:xfrm>
            <a:off x="5783577" y="3848345"/>
            <a:ext cx="416689" cy="416689"/>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FAC2C449-2537-4C2E-AA52-D3C3E8254B57}"/>
              </a:ext>
            </a:extLst>
          </p:cNvPr>
          <p:cNvSpPr/>
          <p:nvPr/>
        </p:nvSpPr>
        <p:spPr>
          <a:xfrm>
            <a:off x="4950199" y="4265036"/>
            <a:ext cx="416689" cy="416689"/>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4B4B2671-2155-4B58-B53E-C50B2B274027}"/>
              </a:ext>
            </a:extLst>
          </p:cNvPr>
          <p:cNvSpPr/>
          <p:nvPr/>
        </p:nvSpPr>
        <p:spPr>
          <a:xfrm>
            <a:off x="5366888" y="4265035"/>
            <a:ext cx="416689" cy="416689"/>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49F0EF99-BAD5-4915-A2E3-BAFA40B543E4}"/>
              </a:ext>
            </a:extLst>
          </p:cNvPr>
          <p:cNvSpPr/>
          <p:nvPr/>
        </p:nvSpPr>
        <p:spPr>
          <a:xfrm>
            <a:off x="5783577" y="4265034"/>
            <a:ext cx="416689" cy="416689"/>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cxnSp>
        <p:nvCxnSpPr>
          <p:cNvPr id="12" name="직선 연결선 11">
            <a:extLst>
              <a:ext uri="{FF2B5EF4-FFF2-40B4-BE49-F238E27FC236}">
                <a16:creationId xmlns:a16="http://schemas.microsoft.com/office/drawing/2014/main" id="{06D8C3E8-B34A-4B76-9CC4-E3FBFE0C6B1B}"/>
              </a:ext>
            </a:extLst>
          </p:cNvPr>
          <p:cNvCxnSpPr/>
          <p:nvPr/>
        </p:nvCxnSpPr>
        <p:spPr>
          <a:xfrm>
            <a:off x="2168016" y="3078862"/>
            <a:ext cx="2782183" cy="347009"/>
          </a:xfrm>
          <a:prstGeom prst="line">
            <a:avLst/>
          </a:prstGeom>
          <a:ln w="28575">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78" name="직선 연결선 77">
            <a:extLst>
              <a:ext uri="{FF2B5EF4-FFF2-40B4-BE49-F238E27FC236}">
                <a16:creationId xmlns:a16="http://schemas.microsoft.com/office/drawing/2014/main" id="{F458D564-4B14-4854-9EB8-E8457142BAEA}"/>
              </a:ext>
            </a:extLst>
          </p:cNvPr>
          <p:cNvCxnSpPr/>
          <p:nvPr/>
        </p:nvCxnSpPr>
        <p:spPr>
          <a:xfrm>
            <a:off x="2159993" y="4324133"/>
            <a:ext cx="2782183" cy="347009"/>
          </a:xfrm>
          <a:prstGeom prst="line">
            <a:avLst/>
          </a:prstGeom>
          <a:ln w="28575">
            <a:solidFill>
              <a:srgbClr val="92D050"/>
            </a:solidFill>
          </a:ln>
        </p:spPr>
        <p:style>
          <a:lnRef idx="1">
            <a:schemeClr val="accent1"/>
          </a:lnRef>
          <a:fillRef idx="0">
            <a:schemeClr val="accent1"/>
          </a:fillRef>
          <a:effectRef idx="0">
            <a:schemeClr val="accent1"/>
          </a:effectRef>
          <a:fontRef idx="minor">
            <a:schemeClr val="tx1"/>
          </a:fontRef>
        </p:style>
      </p:cxnSp>
      <p:sp>
        <p:nvSpPr>
          <p:cNvPr id="79" name="직사각형 78">
            <a:extLst>
              <a:ext uri="{FF2B5EF4-FFF2-40B4-BE49-F238E27FC236}">
                <a16:creationId xmlns:a16="http://schemas.microsoft.com/office/drawing/2014/main" id="{EE8613EF-7065-4E29-9C2E-A64DB8A7987F}"/>
              </a:ext>
            </a:extLst>
          </p:cNvPr>
          <p:cNvSpPr/>
          <p:nvPr/>
        </p:nvSpPr>
        <p:spPr>
          <a:xfrm>
            <a:off x="7321477" y="3436833"/>
            <a:ext cx="416689" cy="416689"/>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4</a:t>
            </a:r>
            <a:endParaRPr lang="ko-KR" altLang="en-US" sz="20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78CBBDA3-DF4D-4460-AFEB-2ED01EB532CE}"/>
              </a:ext>
            </a:extLst>
          </p:cNvPr>
          <p:cNvSpPr/>
          <p:nvPr/>
        </p:nvSpPr>
        <p:spPr>
          <a:xfrm>
            <a:off x="7738166" y="3436832"/>
            <a:ext cx="416689" cy="416689"/>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454E660-9F1D-4476-A30E-977B8C3279F1}"/>
              </a:ext>
            </a:extLst>
          </p:cNvPr>
          <p:cNvSpPr/>
          <p:nvPr/>
        </p:nvSpPr>
        <p:spPr>
          <a:xfrm>
            <a:off x="8154855" y="3436831"/>
            <a:ext cx="416689" cy="416689"/>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A6AECE0D-611D-432F-B1F6-859867583581}"/>
              </a:ext>
            </a:extLst>
          </p:cNvPr>
          <p:cNvSpPr/>
          <p:nvPr/>
        </p:nvSpPr>
        <p:spPr>
          <a:xfrm>
            <a:off x="7321477" y="3853522"/>
            <a:ext cx="416689" cy="416689"/>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7E66A6A2-9BE9-4CFA-8516-1FF4258E111A}"/>
              </a:ext>
            </a:extLst>
          </p:cNvPr>
          <p:cNvSpPr/>
          <p:nvPr/>
        </p:nvSpPr>
        <p:spPr>
          <a:xfrm>
            <a:off x="7738166" y="3853521"/>
            <a:ext cx="416689" cy="416689"/>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2D38AFC2-DF5A-4DF6-A911-1116BA12B9AA}"/>
              </a:ext>
            </a:extLst>
          </p:cNvPr>
          <p:cNvSpPr/>
          <p:nvPr/>
        </p:nvSpPr>
        <p:spPr>
          <a:xfrm>
            <a:off x="8154855" y="3853520"/>
            <a:ext cx="416689" cy="416689"/>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14433197-B39A-4DBF-8D3B-4DB7BBBD7A03}"/>
              </a:ext>
            </a:extLst>
          </p:cNvPr>
          <p:cNvSpPr/>
          <p:nvPr/>
        </p:nvSpPr>
        <p:spPr>
          <a:xfrm>
            <a:off x="7321477" y="4270211"/>
            <a:ext cx="416689" cy="416689"/>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1216D77A-7DF0-4D9F-B060-BFD747E10F59}"/>
              </a:ext>
            </a:extLst>
          </p:cNvPr>
          <p:cNvSpPr/>
          <p:nvPr/>
        </p:nvSpPr>
        <p:spPr>
          <a:xfrm>
            <a:off x="7738166" y="4270210"/>
            <a:ext cx="416689" cy="416689"/>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3BCC2E97-A7E6-4C31-8F58-F4D090371818}"/>
              </a:ext>
            </a:extLst>
          </p:cNvPr>
          <p:cNvSpPr/>
          <p:nvPr/>
        </p:nvSpPr>
        <p:spPr>
          <a:xfrm>
            <a:off x="8154855" y="4270209"/>
            <a:ext cx="416689" cy="416689"/>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3" name="같음 기호 12">
            <a:extLst>
              <a:ext uri="{FF2B5EF4-FFF2-40B4-BE49-F238E27FC236}">
                <a16:creationId xmlns:a16="http://schemas.microsoft.com/office/drawing/2014/main" id="{0AD67139-35D0-420D-98AE-BDBC3E742FBD}"/>
              </a:ext>
            </a:extLst>
          </p:cNvPr>
          <p:cNvSpPr/>
          <p:nvPr/>
        </p:nvSpPr>
        <p:spPr>
          <a:xfrm>
            <a:off x="6398185" y="3848345"/>
            <a:ext cx="642395" cy="491924"/>
          </a:xfrm>
          <a:prstGeom prst="mathEqual">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9" name="TextBox 88">
            <a:extLst>
              <a:ext uri="{FF2B5EF4-FFF2-40B4-BE49-F238E27FC236}">
                <a16:creationId xmlns:a16="http://schemas.microsoft.com/office/drawing/2014/main" id="{4EA34046-66D5-4375-8C66-8917D1A85CE0}"/>
              </a:ext>
            </a:extLst>
          </p:cNvPr>
          <p:cNvSpPr txBox="1"/>
          <p:nvPr/>
        </p:nvSpPr>
        <p:spPr>
          <a:xfrm>
            <a:off x="5278264" y="4745618"/>
            <a:ext cx="713657"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filter</a:t>
            </a:r>
          </a:p>
        </p:txBody>
      </p:sp>
      <p:sp>
        <p:nvSpPr>
          <p:cNvPr id="90" name="TextBox 89">
            <a:extLst>
              <a:ext uri="{FF2B5EF4-FFF2-40B4-BE49-F238E27FC236}">
                <a16:creationId xmlns:a16="http://schemas.microsoft.com/office/drawing/2014/main" id="{1728B3F7-BCD6-47CE-B9AE-0E758B39A2F7}"/>
              </a:ext>
            </a:extLst>
          </p:cNvPr>
          <p:cNvSpPr txBox="1"/>
          <p:nvPr/>
        </p:nvSpPr>
        <p:spPr>
          <a:xfrm>
            <a:off x="6719382" y="4745618"/>
            <a:ext cx="2319033"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Output feature map</a:t>
            </a:r>
          </a:p>
        </p:txBody>
      </p:sp>
      <p:sp>
        <p:nvSpPr>
          <p:cNvPr id="91" name="TextBox 90">
            <a:extLst>
              <a:ext uri="{FF2B5EF4-FFF2-40B4-BE49-F238E27FC236}">
                <a16:creationId xmlns:a16="http://schemas.microsoft.com/office/drawing/2014/main" id="{E72F2B9C-7CEA-4B02-A346-6C0013152A3D}"/>
              </a:ext>
            </a:extLst>
          </p:cNvPr>
          <p:cNvSpPr txBox="1"/>
          <p:nvPr/>
        </p:nvSpPr>
        <p:spPr>
          <a:xfrm>
            <a:off x="640491" y="2152641"/>
            <a:ext cx="6478055"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1x1 + 1x0 + 1x1 + 0x0 + 1x1 + 1x0 + 0x1 + 0x0 +1x1 = 4</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92" name="TextBox 91">
            <a:extLst>
              <a:ext uri="{FF2B5EF4-FFF2-40B4-BE49-F238E27FC236}">
                <a16:creationId xmlns:a16="http://schemas.microsoft.com/office/drawing/2014/main" id="{313EBA17-67F5-4174-9376-3960E1CD554D}"/>
              </a:ext>
            </a:extLst>
          </p:cNvPr>
          <p:cNvSpPr txBox="1"/>
          <p:nvPr/>
        </p:nvSpPr>
        <p:spPr>
          <a:xfrm>
            <a:off x="1546656" y="5610967"/>
            <a:ext cx="561372"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C=1</a:t>
            </a:r>
          </a:p>
        </p:txBody>
      </p:sp>
      <p:sp>
        <p:nvSpPr>
          <p:cNvPr id="93" name="TextBox 92">
            <a:extLst>
              <a:ext uri="{FF2B5EF4-FFF2-40B4-BE49-F238E27FC236}">
                <a16:creationId xmlns:a16="http://schemas.microsoft.com/office/drawing/2014/main" id="{48AF4A74-0689-4C29-90C8-5D1F92AB11C6}"/>
              </a:ext>
            </a:extLst>
          </p:cNvPr>
          <p:cNvSpPr txBox="1"/>
          <p:nvPr/>
        </p:nvSpPr>
        <p:spPr>
          <a:xfrm>
            <a:off x="5354406" y="5098411"/>
            <a:ext cx="561372"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C=1</a:t>
            </a:r>
          </a:p>
        </p:txBody>
      </p:sp>
      <p:sp>
        <p:nvSpPr>
          <p:cNvPr id="94" name="TextBox 93">
            <a:extLst>
              <a:ext uri="{FF2B5EF4-FFF2-40B4-BE49-F238E27FC236}">
                <a16:creationId xmlns:a16="http://schemas.microsoft.com/office/drawing/2014/main" id="{D9DFF924-7FAE-4F52-8D0F-05815679EC47}"/>
              </a:ext>
            </a:extLst>
          </p:cNvPr>
          <p:cNvSpPr txBox="1"/>
          <p:nvPr/>
        </p:nvSpPr>
        <p:spPr>
          <a:xfrm>
            <a:off x="7703868" y="5173668"/>
            <a:ext cx="561372"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C=1</a:t>
            </a:r>
          </a:p>
        </p:txBody>
      </p:sp>
    </p:spTree>
    <p:extLst>
      <p:ext uri="{BB962C8B-B14F-4D97-AF65-F5344CB8AC3E}">
        <p14:creationId xmlns:p14="http://schemas.microsoft.com/office/powerpoint/2010/main" val="755191475"/>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118" name="TextBox 117">
            <a:extLst>
              <a:ext uri="{FF2B5EF4-FFF2-40B4-BE49-F238E27FC236}">
                <a16:creationId xmlns:a16="http://schemas.microsoft.com/office/drawing/2014/main" id="{DF7CA341-D506-40A7-A63E-21C07ECD778D}"/>
              </a:ext>
            </a:extLst>
          </p:cNvPr>
          <p:cNvSpPr txBox="1"/>
          <p:nvPr/>
        </p:nvSpPr>
        <p:spPr>
          <a:xfrm>
            <a:off x="640491" y="1284316"/>
            <a:ext cx="3114314"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Convolution Layer - </a:t>
            </a:r>
            <a:r>
              <a:rPr lang="ko-KR" altLang="en-US" sz="2000">
                <a:solidFill>
                  <a:schemeClr val="tx1"/>
                </a:solidFill>
                <a:latin typeface="고도 M" panose="02000503000000020004" pitchFamily="2" charset="-127"/>
                <a:ea typeface="고도 M" panose="02000503000000020004" pitchFamily="2" charset="-127"/>
              </a:rPr>
              <a:t>계산</a:t>
            </a:r>
          </a:p>
        </p:txBody>
      </p:sp>
      <p:sp>
        <p:nvSpPr>
          <p:cNvPr id="29" name="TextBox 28">
            <a:extLst>
              <a:ext uri="{FF2B5EF4-FFF2-40B4-BE49-F238E27FC236}">
                <a16:creationId xmlns:a16="http://schemas.microsoft.com/office/drawing/2014/main" id="{2ED1A57C-C017-4CCC-B38C-90E95B6FF409}"/>
              </a:ext>
            </a:extLst>
          </p:cNvPr>
          <p:cNvSpPr txBox="1"/>
          <p:nvPr/>
        </p:nvSpPr>
        <p:spPr>
          <a:xfrm>
            <a:off x="882102" y="6051838"/>
            <a:ext cx="2020105"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input channel = 3</a:t>
            </a:r>
          </a:p>
        </p:txBody>
      </p:sp>
      <p:grpSp>
        <p:nvGrpSpPr>
          <p:cNvPr id="2" name="그룹 1">
            <a:extLst>
              <a:ext uri="{FF2B5EF4-FFF2-40B4-BE49-F238E27FC236}">
                <a16:creationId xmlns:a16="http://schemas.microsoft.com/office/drawing/2014/main" id="{21F76E83-C891-49F0-A7E0-7DB67FF55691}"/>
              </a:ext>
            </a:extLst>
          </p:cNvPr>
          <p:cNvGrpSpPr/>
          <p:nvPr/>
        </p:nvGrpSpPr>
        <p:grpSpPr>
          <a:xfrm>
            <a:off x="1235451" y="2359393"/>
            <a:ext cx="2083445" cy="2083449"/>
            <a:chOff x="917949" y="3078862"/>
            <a:chExt cx="2083445" cy="2083449"/>
          </a:xfrm>
          <a:solidFill>
            <a:srgbClr val="66CCFF"/>
          </a:solidFill>
        </p:grpSpPr>
        <p:sp>
          <p:nvSpPr>
            <p:cNvPr id="5" name="직사각형 4">
              <a:extLst>
                <a:ext uri="{FF2B5EF4-FFF2-40B4-BE49-F238E27FC236}">
                  <a16:creationId xmlns:a16="http://schemas.microsoft.com/office/drawing/2014/main" id="{77BD24F5-4F7D-406F-95E7-22F505C8C6A9}"/>
                </a:ext>
              </a:extLst>
            </p:cNvPr>
            <p:cNvSpPr/>
            <p:nvPr/>
          </p:nvSpPr>
          <p:spPr>
            <a:xfrm>
              <a:off x="917949" y="3078866"/>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DC84458A-7FBC-4416-8812-728A64336585}"/>
                </a:ext>
              </a:extLst>
            </p:cNvPr>
            <p:cNvSpPr/>
            <p:nvPr/>
          </p:nvSpPr>
          <p:spPr>
            <a:xfrm>
              <a:off x="1334638" y="3078865"/>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D925BA50-4E4E-4F6E-81AA-0209AB57AABE}"/>
                </a:ext>
              </a:extLst>
            </p:cNvPr>
            <p:cNvSpPr/>
            <p:nvPr/>
          </p:nvSpPr>
          <p:spPr>
            <a:xfrm>
              <a:off x="1751327" y="307886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DD31DA0F-4157-4214-A742-622857AD6853}"/>
                </a:ext>
              </a:extLst>
            </p:cNvPr>
            <p:cNvSpPr/>
            <p:nvPr/>
          </p:nvSpPr>
          <p:spPr>
            <a:xfrm>
              <a:off x="2168016" y="307886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EC9ECDE4-0D40-4C0F-BF02-0961A6E23CB5}"/>
                </a:ext>
              </a:extLst>
            </p:cNvPr>
            <p:cNvSpPr/>
            <p:nvPr/>
          </p:nvSpPr>
          <p:spPr>
            <a:xfrm>
              <a:off x="2584705" y="307886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4F49BF30-C70C-4582-B0E8-FA7F2A23C33E}"/>
                </a:ext>
              </a:extLst>
            </p:cNvPr>
            <p:cNvSpPr/>
            <p:nvPr/>
          </p:nvSpPr>
          <p:spPr>
            <a:xfrm>
              <a:off x="917949" y="3495555"/>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53E51E1A-0124-47D6-BC23-916A0D432EBF}"/>
                </a:ext>
              </a:extLst>
            </p:cNvPr>
            <p:cNvSpPr/>
            <p:nvPr/>
          </p:nvSpPr>
          <p:spPr>
            <a:xfrm>
              <a:off x="1334638" y="349555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488DDB35-637F-4C47-88A4-DB128DBAF6B0}"/>
                </a:ext>
              </a:extLst>
            </p:cNvPr>
            <p:cNvSpPr/>
            <p:nvPr/>
          </p:nvSpPr>
          <p:spPr>
            <a:xfrm>
              <a:off x="1751327" y="349555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491B827D-150C-4397-9E5A-D85988F7252F}"/>
                </a:ext>
              </a:extLst>
            </p:cNvPr>
            <p:cNvSpPr/>
            <p:nvPr/>
          </p:nvSpPr>
          <p:spPr>
            <a:xfrm>
              <a:off x="2168016" y="349555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9B9025AF-B722-40FC-AE3B-18B22818E0DD}"/>
                </a:ext>
              </a:extLst>
            </p:cNvPr>
            <p:cNvSpPr/>
            <p:nvPr/>
          </p:nvSpPr>
          <p:spPr>
            <a:xfrm>
              <a:off x="2584705" y="349555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52A5B3C9-8D23-493A-B807-EE2F3ACE6FC7}"/>
                </a:ext>
              </a:extLst>
            </p:cNvPr>
            <p:cNvSpPr/>
            <p:nvPr/>
          </p:nvSpPr>
          <p:spPr>
            <a:xfrm>
              <a:off x="917949" y="391224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9A0BC9A9-0DA9-4D6F-A2A3-9AECB76200DE}"/>
                </a:ext>
              </a:extLst>
            </p:cNvPr>
            <p:cNvSpPr/>
            <p:nvPr/>
          </p:nvSpPr>
          <p:spPr>
            <a:xfrm>
              <a:off x="1334638" y="391224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8D273507-F239-447C-8DD0-3D4891630A2C}"/>
                </a:ext>
              </a:extLst>
            </p:cNvPr>
            <p:cNvSpPr/>
            <p:nvPr/>
          </p:nvSpPr>
          <p:spPr>
            <a:xfrm>
              <a:off x="1751327" y="391224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E008061A-C929-40CD-AC2A-62DE2E97E3CA}"/>
                </a:ext>
              </a:extLst>
            </p:cNvPr>
            <p:cNvSpPr/>
            <p:nvPr/>
          </p:nvSpPr>
          <p:spPr>
            <a:xfrm>
              <a:off x="2168016" y="391224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BC2563B0-9B14-4865-8729-51C423B1CF98}"/>
                </a:ext>
              </a:extLst>
            </p:cNvPr>
            <p:cNvSpPr/>
            <p:nvPr/>
          </p:nvSpPr>
          <p:spPr>
            <a:xfrm>
              <a:off x="2584705" y="391224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66F7AA68-1B34-40C1-82B3-7D478F382B15}"/>
                </a:ext>
              </a:extLst>
            </p:cNvPr>
            <p:cNvSpPr/>
            <p:nvPr/>
          </p:nvSpPr>
          <p:spPr>
            <a:xfrm>
              <a:off x="917949" y="432893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79DD9FAD-C8BE-4D8C-BBA2-B1D1EB298CCD}"/>
                </a:ext>
              </a:extLst>
            </p:cNvPr>
            <p:cNvSpPr/>
            <p:nvPr/>
          </p:nvSpPr>
          <p:spPr>
            <a:xfrm>
              <a:off x="1334638" y="432893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858254F5-9203-4536-9176-6B4B29E293A5}"/>
                </a:ext>
              </a:extLst>
            </p:cNvPr>
            <p:cNvSpPr/>
            <p:nvPr/>
          </p:nvSpPr>
          <p:spPr>
            <a:xfrm>
              <a:off x="1751327" y="432893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FA174FEB-47CE-49D2-988F-1932061E2B65}"/>
                </a:ext>
              </a:extLst>
            </p:cNvPr>
            <p:cNvSpPr/>
            <p:nvPr/>
          </p:nvSpPr>
          <p:spPr>
            <a:xfrm>
              <a:off x="2168016" y="432893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6CB7FE35-74A0-425C-BBD9-8A542225F9A1}"/>
                </a:ext>
              </a:extLst>
            </p:cNvPr>
            <p:cNvSpPr/>
            <p:nvPr/>
          </p:nvSpPr>
          <p:spPr>
            <a:xfrm>
              <a:off x="2584705" y="4328929"/>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FCA1725C-D94B-4992-AEBA-07285FF3141E}"/>
                </a:ext>
              </a:extLst>
            </p:cNvPr>
            <p:cNvSpPr/>
            <p:nvPr/>
          </p:nvSpPr>
          <p:spPr>
            <a:xfrm>
              <a:off x="917949" y="474562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18574F6A-D8FA-4476-A383-E959ACB9453E}"/>
                </a:ext>
              </a:extLst>
            </p:cNvPr>
            <p:cNvSpPr/>
            <p:nvPr/>
          </p:nvSpPr>
          <p:spPr>
            <a:xfrm>
              <a:off x="1334638" y="474562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2EA704A8-037F-4C94-95E5-B35FBC6D3A8C}"/>
                </a:ext>
              </a:extLst>
            </p:cNvPr>
            <p:cNvSpPr/>
            <p:nvPr/>
          </p:nvSpPr>
          <p:spPr>
            <a:xfrm>
              <a:off x="1751327" y="474562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5D93837F-4BB0-4DB0-92AF-981EE78D1F61}"/>
                </a:ext>
              </a:extLst>
            </p:cNvPr>
            <p:cNvSpPr/>
            <p:nvPr/>
          </p:nvSpPr>
          <p:spPr>
            <a:xfrm>
              <a:off x="2168016" y="4745619"/>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B9A77B36-B568-4691-A589-5972A99E8E1C}"/>
                </a:ext>
              </a:extLst>
            </p:cNvPr>
            <p:cNvSpPr/>
            <p:nvPr/>
          </p:nvSpPr>
          <p:spPr>
            <a:xfrm>
              <a:off x="2584705" y="4745618"/>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grpSp>
        <p:nvGrpSpPr>
          <p:cNvPr id="10" name="그룹 9">
            <a:extLst>
              <a:ext uri="{FF2B5EF4-FFF2-40B4-BE49-F238E27FC236}">
                <a16:creationId xmlns:a16="http://schemas.microsoft.com/office/drawing/2014/main" id="{3101A5F3-0E5E-46E6-B7C7-B8E88E1C3ACB}"/>
              </a:ext>
            </a:extLst>
          </p:cNvPr>
          <p:cNvGrpSpPr/>
          <p:nvPr/>
        </p:nvGrpSpPr>
        <p:grpSpPr>
          <a:xfrm>
            <a:off x="3655695" y="3401118"/>
            <a:ext cx="682578" cy="682578"/>
            <a:chOff x="4066594" y="3229662"/>
            <a:chExt cx="948466" cy="948466"/>
          </a:xfrm>
        </p:grpSpPr>
        <p:sp>
          <p:nvSpPr>
            <p:cNvPr id="8" name="곱하기 기호 7">
              <a:extLst>
                <a:ext uri="{FF2B5EF4-FFF2-40B4-BE49-F238E27FC236}">
                  <a16:creationId xmlns:a16="http://schemas.microsoft.com/office/drawing/2014/main" id="{0C351321-FB9D-4784-92A9-3CECE457C564}"/>
                </a:ext>
              </a:extLst>
            </p:cNvPr>
            <p:cNvSpPr/>
            <p:nvPr/>
          </p:nvSpPr>
          <p:spPr>
            <a:xfrm>
              <a:off x="4066594" y="3229662"/>
              <a:ext cx="948466" cy="948466"/>
            </a:xfrm>
            <a:prstGeom prst="mathMultiply">
              <a:avLst>
                <a:gd name="adj1" fmla="val 13205"/>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원형: 비어 있음 8">
              <a:extLst>
                <a:ext uri="{FF2B5EF4-FFF2-40B4-BE49-F238E27FC236}">
                  <a16:creationId xmlns:a16="http://schemas.microsoft.com/office/drawing/2014/main" id="{523B624B-2AC7-4818-A6F3-5FC3C28A9E04}"/>
                </a:ext>
              </a:extLst>
            </p:cNvPr>
            <p:cNvSpPr/>
            <p:nvPr/>
          </p:nvSpPr>
          <p:spPr>
            <a:xfrm>
              <a:off x="4100989" y="3264057"/>
              <a:ext cx="879676" cy="879676"/>
            </a:xfrm>
            <a:prstGeom prst="donut">
              <a:avLst>
                <a:gd name="adj" fmla="val 11921"/>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68" name="TextBox 67">
            <a:extLst>
              <a:ext uri="{FF2B5EF4-FFF2-40B4-BE49-F238E27FC236}">
                <a16:creationId xmlns:a16="http://schemas.microsoft.com/office/drawing/2014/main" id="{73A99AC8-9474-4C4B-B276-211AAA785F07}"/>
              </a:ext>
            </a:extLst>
          </p:cNvPr>
          <p:cNvSpPr txBox="1"/>
          <p:nvPr/>
        </p:nvSpPr>
        <p:spPr>
          <a:xfrm>
            <a:off x="3331273" y="4038070"/>
            <a:ext cx="1439305" cy="369332"/>
          </a:xfrm>
          <a:prstGeom prst="rect">
            <a:avLst/>
          </a:prstGeom>
          <a:noFill/>
        </p:spPr>
        <p:txBody>
          <a:bodyPr wrap="none" rtlCol="0">
            <a:spAutoFit/>
          </a:bodyPr>
          <a:lstStyle/>
          <a:p>
            <a:pPr algn="l"/>
            <a:r>
              <a:rPr lang="en-US" altLang="ko-KR" sz="1800">
                <a:solidFill>
                  <a:schemeClr val="accent1">
                    <a:lumMod val="50000"/>
                  </a:schemeClr>
                </a:solidFill>
                <a:latin typeface="고도 M" panose="02000503000000020004" pitchFamily="2" charset="-127"/>
                <a:ea typeface="고도 M" panose="02000503000000020004" pitchFamily="2" charset="-127"/>
              </a:rPr>
              <a:t>convolution</a:t>
            </a:r>
          </a:p>
        </p:txBody>
      </p:sp>
      <p:grpSp>
        <p:nvGrpSpPr>
          <p:cNvPr id="3" name="그룹 2">
            <a:extLst>
              <a:ext uri="{FF2B5EF4-FFF2-40B4-BE49-F238E27FC236}">
                <a16:creationId xmlns:a16="http://schemas.microsoft.com/office/drawing/2014/main" id="{640B6893-A154-4099-A8ED-9E0AE561C043}"/>
              </a:ext>
            </a:extLst>
          </p:cNvPr>
          <p:cNvGrpSpPr/>
          <p:nvPr/>
        </p:nvGrpSpPr>
        <p:grpSpPr>
          <a:xfrm>
            <a:off x="5356462" y="2037079"/>
            <a:ext cx="1250067" cy="1250069"/>
            <a:chOff x="5356462" y="2037079"/>
            <a:chExt cx="1250067" cy="1250069"/>
          </a:xfrm>
        </p:grpSpPr>
        <p:sp>
          <p:nvSpPr>
            <p:cNvPr id="69" name="직사각형 68">
              <a:extLst>
                <a:ext uri="{FF2B5EF4-FFF2-40B4-BE49-F238E27FC236}">
                  <a16:creationId xmlns:a16="http://schemas.microsoft.com/office/drawing/2014/main" id="{3B5A9A56-FED1-43A4-8243-C380EE45278A}"/>
                </a:ext>
              </a:extLst>
            </p:cNvPr>
            <p:cNvSpPr/>
            <p:nvPr/>
          </p:nvSpPr>
          <p:spPr>
            <a:xfrm>
              <a:off x="5356462" y="2037081"/>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F1A0B479-00E2-4A2F-867D-965D4E6F5578}"/>
                </a:ext>
              </a:extLst>
            </p:cNvPr>
            <p:cNvSpPr/>
            <p:nvPr/>
          </p:nvSpPr>
          <p:spPr>
            <a:xfrm>
              <a:off x="5773151" y="203708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24061F29-FAF5-42DC-80A8-0FBDD0390940}"/>
                </a:ext>
              </a:extLst>
            </p:cNvPr>
            <p:cNvSpPr/>
            <p:nvPr/>
          </p:nvSpPr>
          <p:spPr>
            <a:xfrm>
              <a:off x="6189840" y="203707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E7A22A2A-7369-4650-A6D4-954DEC0CBA34}"/>
                </a:ext>
              </a:extLst>
            </p:cNvPr>
            <p:cNvSpPr/>
            <p:nvPr/>
          </p:nvSpPr>
          <p:spPr>
            <a:xfrm>
              <a:off x="5356462" y="245377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712ABF50-1653-43BC-9235-FAC19E3DB354}"/>
                </a:ext>
              </a:extLst>
            </p:cNvPr>
            <p:cNvSpPr/>
            <p:nvPr/>
          </p:nvSpPr>
          <p:spPr>
            <a:xfrm>
              <a:off x="5773151" y="245376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CD167FE-C279-462F-9759-65401DE4CF91}"/>
                </a:ext>
              </a:extLst>
            </p:cNvPr>
            <p:cNvSpPr/>
            <p:nvPr/>
          </p:nvSpPr>
          <p:spPr>
            <a:xfrm>
              <a:off x="6189840" y="245376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FAC2C449-2537-4C2E-AA52-D3C3E8254B57}"/>
                </a:ext>
              </a:extLst>
            </p:cNvPr>
            <p:cNvSpPr/>
            <p:nvPr/>
          </p:nvSpPr>
          <p:spPr>
            <a:xfrm>
              <a:off x="5356462" y="287045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4B4B2671-2155-4B58-B53E-C50B2B274027}"/>
                </a:ext>
              </a:extLst>
            </p:cNvPr>
            <p:cNvSpPr/>
            <p:nvPr/>
          </p:nvSpPr>
          <p:spPr>
            <a:xfrm>
              <a:off x="5773151" y="287045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49F0EF99-BAD5-4915-A2E3-BAFA40B543E4}"/>
                </a:ext>
              </a:extLst>
            </p:cNvPr>
            <p:cNvSpPr/>
            <p:nvPr/>
          </p:nvSpPr>
          <p:spPr>
            <a:xfrm>
              <a:off x="6189840" y="2870457"/>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grpSp>
      <p:sp>
        <p:nvSpPr>
          <p:cNvPr id="79" name="직사각형 78">
            <a:extLst>
              <a:ext uri="{FF2B5EF4-FFF2-40B4-BE49-F238E27FC236}">
                <a16:creationId xmlns:a16="http://schemas.microsoft.com/office/drawing/2014/main" id="{EE8613EF-7065-4E29-9C2E-A64DB8A7987F}"/>
              </a:ext>
            </a:extLst>
          </p:cNvPr>
          <p:cNvSpPr/>
          <p:nvPr/>
        </p:nvSpPr>
        <p:spPr>
          <a:xfrm>
            <a:off x="8163814" y="2883190"/>
            <a:ext cx="416689" cy="416689"/>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4</a:t>
            </a:r>
            <a:endParaRPr lang="ko-KR" altLang="en-US" sz="20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78CBBDA3-DF4D-4460-AFEB-2ED01EB532CE}"/>
              </a:ext>
            </a:extLst>
          </p:cNvPr>
          <p:cNvSpPr/>
          <p:nvPr/>
        </p:nvSpPr>
        <p:spPr>
          <a:xfrm>
            <a:off x="8580503" y="2883189"/>
            <a:ext cx="416689" cy="416689"/>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454E660-9F1D-4476-A30E-977B8C3279F1}"/>
              </a:ext>
            </a:extLst>
          </p:cNvPr>
          <p:cNvSpPr/>
          <p:nvPr/>
        </p:nvSpPr>
        <p:spPr>
          <a:xfrm>
            <a:off x="8997192" y="2883188"/>
            <a:ext cx="416689" cy="416689"/>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A6AECE0D-611D-432F-B1F6-859867583581}"/>
              </a:ext>
            </a:extLst>
          </p:cNvPr>
          <p:cNvSpPr/>
          <p:nvPr/>
        </p:nvSpPr>
        <p:spPr>
          <a:xfrm>
            <a:off x="8163814" y="3299879"/>
            <a:ext cx="416689" cy="416689"/>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7E66A6A2-9BE9-4CFA-8516-1FF4258E111A}"/>
              </a:ext>
            </a:extLst>
          </p:cNvPr>
          <p:cNvSpPr/>
          <p:nvPr/>
        </p:nvSpPr>
        <p:spPr>
          <a:xfrm>
            <a:off x="8580503" y="3299878"/>
            <a:ext cx="416689" cy="416689"/>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2D38AFC2-DF5A-4DF6-A911-1116BA12B9AA}"/>
              </a:ext>
            </a:extLst>
          </p:cNvPr>
          <p:cNvSpPr/>
          <p:nvPr/>
        </p:nvSpPr>
        <p:spPr>
          <a:xfrm>
            <a:off x="8997192" y="3299877"/>
            <a:ext cx="416689" cy="416689"/>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14433197-B39A-4DBF-8D3B-4DB7BBBD7A03}"/>
              </a:ext>
            </a:extLst>
          </p:cNvPr>
          <p:cNvSpPr/>
          <p:nvPr/>
        </p:nvSpPr>
        <p:spPr>
          <a:xfrm>
            <a:off x="8163814" y="3716568"/>
            <a:ext cx="416689" cy="416689"/>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1216D77A-7DF0-4D9F-B060-BFD747E10F59}"/>
              </a:ext>
            </a:extLst>
          </p:cNvPr>
          <p:cNvSpPr/>
          <p:nvPr/>
        </p:nvSpPr>
        <p:spPr>
          <a:xfrm>
            <a:off x="8580503" y="3716567"/>
            <a:ext cx="416689" cy="416689"/>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3BCC2E97-A7E6-4C31-8F58-F4D090371818}"/>
              </a:ext>
            </a:extLst>
          </p:cNvPr>
          <p:cNvSpPr/>
          <p:nvPr/>
        </p:nvSpPr>
        <p:spPr>
          <a:xfrm>
            <a:off x="8997192" y="3716566"/>
            <a:ext cx="416689" cy="416689"/>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3" name="같음 기호 12">
            <a:extLst>
              <a:ext uri="{FF2B5EF4-FFF2-40B4-BE49-F238E27FC236}">
                <a16:creationId xmlns:a16="http://schemas.microsoft.com/office/drawing/2014/main" id="{0AD67139-35D0-420D-98AE-BDBC3E742FBD}"/>
              </a:ext>
            </a:extLst>
          </p:cNvPr>
          <p:cNvSpPr/>
          <p:nvPr/>
        </p:nvSpPr>
        <p:spPr>
          <a:xfrm>
            <a:off x="6985949" y="3470039"/>
            <a:ext cx="642395" cy="491924"/>
          </a:xfrm>
          <a:prstGeom prst="mathEqual">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9" name="TextBox 88">
            <a:extLst>
              <a:ext uri="{FF2B5EF4-FFF2-40B4-BE49-F238E27FC236}">
                <a16:creationId xmlns:a16="http://schemas.microsoft.com/office/drawing/2014/main" id="{4EA34046-66D5-4375-8C66-8917D1A85CE0}"/>
              </a:ext>
            </a:extLst>
          </p:cNvPr>
          <p:cNvSpPr txBox="1"/>
          <p:nvPr/>
        </p:nvSpPr>
        <p:spPr>
          <a:xfrm>
            <a:off x="4939504" y="6051838"/>
            <a:ext cx="1690784"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 of filters : 2</a:t>
            </a:r>
          </a:p>
        </p:txBody>
      </p:sp>
      <p:sp>
        <p:nvSpPr>
          <p:cNvPr id="90" name="TextBox 89">
            <a:extLst>
              <a:ext uri="{FF2B5EF4-FFF2-40B4-BE49-F238E27FC236}">
                <a16:creationId xmlns:a16="http://schemas.microsoft.com/office/drawing/2014/main" id="{1728B3F7-BCD6-47CE-B9AE-0E758B39A2F7}"/>
              </a:ext>
            </a:extLst>
          </p:cNvPr>
          <p:cNvSpPr txBox="1"/>
          <p:nvPr/>
        </p:nvSpPr>
        <p:spPr>
          <a:xfrm>
            <a:off x="7628344" y="6048360"/>
            <a:ext cx="2169184"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Output channel : 2</a:t>
            </a:r>
          </a:p>
        </p:txBody>
      </p:sp>
      <p:grpSp>
        <p:nvGrpSpPr>
          <p:cNvPr id="88" name="그룹 87">
            <a:extLst>
              <a:ext uri="{FF2B5EF4-FFF2-40B4-BE49-F238E27FC236}">
                <a16:creationId xmlns:a16="http://schemas.microsoft.com/office/drawing/2014/main" id="{E547102F-D80C-4B97-BAE3-E0971867EB1D}"/>
              </a:ext>
            </a:extLst>
          </p:cNvPr>
          <p:cNvGrpSpPr/>
          <p:nvPr/>
        </p:nvGrpSpPr>
        <p:grpSpPr>
          <a:xfrm>
            <a:off x="1007547" y="2567733"/>
            <a:ext cx="2083445" cy="2083449"/>
            <a:chOff x="917949" y="3078862"/>
            <a:chExt cx="2083445" cy="2083449"/>
          </a:xfrm>
          <a:solidFill>
            <a:srgbClr val="CCFFCC"/>
          </a:solidFill>
        </p:grpSpPr>
        <p:sp>
          <p:nvSpPr>
            <p:cNvPr id="95" name="직사각형 94">
              <a:extLst>
                <a:ext uri="{FF2B5EF4-FFF2-40B4-BE49-F238E27FC236}">
                  <a16:creationId xmlns:a16="http://schemas.microsoft.com/office/drawing/2014/main" id="{F768ED7F-429C-42E0-86DD-80E7C9728A79}"/>
                </a:ext>
              </a:extLst>
            </p:cNvPr>
            <p:cNvSpPr/>
            <p:nvPr/>
          </p:nvSpPr>
          <p:spPr>
            <a:xfrm>
              <a:off x="917949" y="3078866"/>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37CD1D75-C3AF-4547-AE79-35DA3CEA1888}"/>
                </a:ext>
              </a:extLst>
            </p:cNvPr>
            <p:cNvSpPr/>
            <p:nvPr/>
          </p:nvSpPr>
          <p:spPr>
            <a:xfrm>
              <a:off x="1334638" y="3078865"/>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8A8AAD45-0240-41A3-8E81-0F480EF823D0}"/>
                </a:ext>
              </a:extLst>
            </p:cNvPr>
            <p:cNvSpPr/>
            <p:nvPr/>
          </p:nvSpPr>
          <p:spPr>
            <a:xfrm>
              <a:off x="1751327" y="307886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DF9D4FDE-588B-4648-8E14-099BE22C8C7A}"/>
                </a:ext>
              </a:extLst>
            </p:cNvPr>
            <p:cNvSpPr/>
            <p:nvPr/>
          </p:nvSpPr>
          <p:spPr>
            <a:xfrm>
              <a:off x="2168016" y="307886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6BC7DFA1-F6A1-4DAA-A2AD-DD08A7A9A6DF}"/>
                </a:ext>
              </a:extLst>
            </p:cNvPr>
            <p:cNvSpPr/>
            <p:nvPr/>
          </p:nvSpPr>
          <p:spPr>
            <a:xfrm>
              <a:off x="2584705" y="307886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F0D68721-1C57-4D43-99DC-EE0111799B56}"/>
                </a:ext>
              </a:extLst>
            </p:cNvPr>
            <p:cNvSpPr/>
            <p:nvPr/>
          </p:nvSpPr>
          <p:spPr>
            <a:xfrm>
              <a:off x="917949" y="3495555"/>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0245758B-6A6F-4C4D-A928-2E94302F5F60}"/>
                </a:ext>
              </a:extLst>
            </p:cNvPr>
            <p:cNvSpPr/>
            <p:nvPr/>
          </p:nvSpPr>
          <p:spPr>
            <a:xfrm>
              <a:off x="1334638" y="349555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EE681D2C-DF83-4A65-BE02-1FA6C08CA8CC}"/>
                </a:ext>
              </a:extLst>
            </p:cNvPr>
            <p:cNvSpPr/>
            <p:nvPr/>
          </p:nvSpPr>
          <p:spPr>
            <a:xfrm>
              <a:off x="1751327" y="349555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B195AEA7-4224-49CD-9C83-54278558B16C}"/>
                </a:ext>
              </a:extLst>
            </p:cNvPr>
            <p:cNvSpPr/>
            <p:nvPr/>
          </p:nvSpPr>
          <p:spPr>
            <a:xfrm>
              <a:off x="2168016" y="349555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BA8B82C6-6D97-4033-9B1C-50C95D26A2FB}"/>
                </a:ext>
              </a:extLst>
            </p:cNvPr>
            <p:cNvSpPr/>
            <p:nvPr/>
          </p:nvSpPr>
          <p:spPr>
            <a:xfrm>
              <a:off x="2584705" y="349555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7CEEEBF9-FFCD-4EC7-A52C-26512CFC6A82}"/>
                </a:ext>
              </a:extLst>
            </p:cNvPr>
            <p:cNvSpPr/>
            <p:nvPr/>
          </p:nvSpPr>
          <p:spPr>
            <a:xfrm>
              <a:off x="917949" y="391224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B5BA916F-4C61-4766-8F86-7B1FBDD8E2C4}"/>
                </a:ext>
              </a:extLst>
            </p:cNvPr>
            <p:cNvSpPr/>
            <p:nvPr/>
          </p:nvSpPr>
          <p:spPr>
            <a:xfrm>
              <a:off x="1334638" y="391224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A03200A5-B55A-4003-B577-3813C10B323E}"/>
                </a:ext>
              </a:extLst>
            </p:cNvPr>
            <p:cNvSpPr/>
            <p:nvPr/>
          </p:nvSpPr>
          <p:spPr>
            <a:xfrm>
              <a:off x="1751327" y="391224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07075CCA-97B1-43D2-8487-69F466B0D62A}"/>
                </a:ext>
              </a:extLst>
            </p:cNvPr>
            <p:cNvSpPr/>
            <p:nvPr/>
          </p:nvSpPr>
          <p:spPr>
            <a:xfrm>
              <a:off x="2168016" y="391224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515A3E34-036C-448D-AF4E-616D65AA5C69}"/>
                </a:ext>
              </a:extLst>
            </p:cNvPr>
            <p:cNvSpPr/>
            <p:nvPr/>
          </p:nvSpPr>
          <p:spPr>
            <a:xfrm>
              <a:off x="2584705" y="391224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2A9CE6AA-764D-4EC5-AE22-D80606C82564}"/>
                </a:ext>
              </a:extLst>
            </p:cNvPr>
            <p:cNvSpPr/>
            <p:nvPr/>
          </p:nvSpPr>
          <p:spPr>
            <a:xfrm>
              <a:off x="917949" y="432893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CF94E334-5AD9-4324-A39B-0CD54C437E27}"/>
                </a:ext>
              </a:extLst>
            </p:cNvPr>
            <p:cNvSpPr/>
            <p:nvPr/>
          </p:nvSpPr>
          <p:spPr>
            <a:xfrm>
              <a:off x="1334638" y="432893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F7BB5202-44C2-4B04-B5E6-EA8421FE27CE}"/>
                </a:ext>
              </a:extLst>
            </p:cNvPr>
            <p:cNvSpPr/>
            <p:nvPr/>
          </p:nvSpPr>
          <p:spPr>
            <a:xfrm>
              <a:off x="1751327" y="432893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63BE44C6-A946-4CDE-A545-438AAAFCD62C}"/>
                </a:ext>
              </a:extLst>
            </p:cNvPr>
            <p:cNvSpPr/>
            <p:nvPr/>
          </p:nvSpPr>
          <p:spPr>
            <a:xfrm>
              <a:off x="2168016" y="432893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0A639EF8-5E76-4642-BCC7-8E161D2358D7}"/>
                </a:ext>
              </a:extLst>
            </p:cNvPr>
            <p:cNvSpPr/>
            <p:nvPr/>
          </p:nvSpPr>
          <p:spPr>
            <a:xfrm>
              <a:off x="2584705" y="432892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A2C8B60C-48F8-48F3-86E1-B3A03CF4F8F2}"/>
                </a:ext>
              </a:extLst>
            </p:cNvPr>
            <p:cNvSpPr/>
            <p:nvPr/>
          </p:nvSpPr>
          <p:spPr>
            <a:xfrm>
              <a:off x="917949" y="474562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6" name="직사각형 115">
              <a:extLst>
                <a:ext uri="{FF2B5EF4-FFF2-40B4-BE49-F238E27FC236}">
                  <a16:creationId xmlns:a16="http://schemas.microsoft.com/office/drawing/2014/main" id="{75F4BDB4-91A4-4EA2-881B-EA1B41D0DFA4}"/>
                </a:ext>
              </a:extLst>
            </p:cNvPr>
            <p:cNvSpPr/>
            <p:nvPr/>
          </p:nvSpPr>
          <p:spPr>
            <a:xfrm>
              <a:off x="1334638" y="474562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862C0664-F569-439C-8D96-CFD84EF8D2ED}"/>
                </a:ext>
              </a:extLst>
            </p:cNvPr>
            <p:cNvSpPr/>
            <p:nvPr/>
          </p:nvSpPr>
          <p:spPr>
            <a:xfrm>
              <a:off x="1751327" y="474562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29809AD0-4E31-41B2-82AD-C93404C58963}"/>
                </a:ext>
              </a:extLst>
            </p:cNvPr>
            <p:cNvSpPr/>
            <p:nvPr/>
          </p:nvSpPr>
          <p:spPr>
            <a:xfrm>
              <a:off x="2168016" y="474561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FAA9893C-9795-4423-BBAE-3D592E0012EA}"/>
                </a:ext>
              </a:extLst>
            </p:cNvPr>
            <p:cNvSpPr/>
            <p:nvPr/>
          </p:nvSpPr>
          <p:spPr>
            <a:xfrm>
              <a:off x="2584705" y="4745618"/>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grpSp>
        <p:nvGrpSpPr>
          <p:cNvPr id="121" name="그룹 120">
            <a:extLst>
              <a:ext uri="{FF2B5EF4-FFF2-40B4-BE49-F238E27FC236}">
                <a16:creationId xmlns:a16="http://schemas.microsoft.com/office/drawing/2014/main" id="{28623EA6-B336-4092-9388-E401619FCA78}"/>
              </a:ext>
            </a:extLst>
          </p:cNvPr>
          <p:cNvGrpSpPr/>
          <p:nvPr/>
        </p:nvGrpSpPr>
        <p:grpSpPr>
          <a:xfrm>
            <a:off x="754334" y="2812641"/>
            <a:ext cx="2083445" cy="2083449"/>
            <a:chOff x="917949" y="3078862"/>
            <a:chExt cx="2083445" cy="2083449"/>
          </a:xfrm>
        </p:grpSpPr>
        <p:sp>
          <p:nvSpPr>
            <p:cNvPr id="122" name="직사각형 121">
              <a:extLst>
                <a:ext uri="{FF2B5EF4-FFF2-40B4-BE49-F238E27FC236}">
                  <a16:creationId xmlns:a16="http://schemas.microsoft.com/office/drawing/2014/main" id="{B87FE7AE-8BA9-4FAD-AC30-121DD58C03E4}"/>
                </a:ext>
              </a:extLst>
            </p:cNvPr>
            <p:cNvSpPr/>
            <p:nvPr/>
          </p:nvSpPr>
          <p:spPr>
            <a:xfrm>
              <a:off x="917949" y="3078866"/>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CBC031ED-07D2-41D8-80EF-5FEE7D3686A7}"/>
                </a:ext>
              </a:extLst>
            </p:cNvPr>
            <p:cNvSpPr/>
            <p:nvPr/>
          </p:nvSpPr>
          <p:spPr>
            <a:xfrm>
              <a:off x="1334638" y="3078865"/>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4773EC4C-69CE-4A26-8D01-323561CB5D7B}"/>
                </a:ext>
              </a:extLst>
            </p:cNvPr>
            <p:cNvSpPr/>
            <p:nvPr/>
          </p:nvSpPr>
          <p:spPr>
            <a:xfrm>
              <a:off x="1751327" y="307886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FD2C87FA-40A7-46FB-A36F-6A782FBC8F13}"/>
                </a:ext>
              </a:extLst>
            </p:cNvPr>
            <p:cNvSpPr/>
            <p:nvPr/>
          </p:nvSpPr>
          <p:spPr>
            <a:xfrm>
              <a:off x="2168016" y="307886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635A9668-B884-4D27-B9A8-312EA25FF54B}"/>
                </a:ext>
              </a:extLst>
            </p:cNvPr>
            <p:cNvSpPr/>
            <p:nvPr/>
          </p:nvSpPr>
          <p:spPr>
            <a:xfrm>
              <a:off x="2584705" y="307886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47E900A8-7AD2-47E1-93B3-98E402457E7C}"/>
                </a:ext>
              </a:extLst>
            </p:cNvPr>
            <p:cNvSpPr/>
            <p:nvPr/>
          </p:nvSpPr>
          <p:spPr>
            <a:xfrm>
              <a:off x="917949" y="3495555"/>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333A486F-2EEF-43A2-8712-F5E49518C55F}"/>
                </a:ext>
              </a:extLst>
            </p:cNvPr>
            <p:cNvSpPr/>
            <p:nvPr/>
          </p:nvSpPr>
          <p:spPr>
            <a:xfrm>
              <a:off x="1334638" y="349555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B1738E3C-142F-4DD0-A479-81126852A672}"/>
                </a:ext>
              </a:extLst>
            </p:cNvPr>
            <p:cNvSpPr/>
            <p:nvPr/>
          </p:nvSpPr>
          <p:spPr>
            <a:xfrm>
              <a:off x="1751327" y="349555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D928835C-D499-49CE-AC36-C41CFF71078C}"/>
                </a:ext>
              </a:extLst>
            </p:cNvPr>
            <p:cNvSpPr/>
            <p:nvPr/>
          </p:nvSpPr>
          <p:spPr>
            <a:xfrm>
              <a:off x="2168016" y="349555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11D0F0B0-9298-4A3F-A997-D1BB85CEF041}"/>
                </a:ext>
              </a:extLst>
            </p:cNvPr>
            <p:cNvSpPr/>
            <p:nvPr/>
          </p:nvSpPr>
          <p:spPr>
            <a:xfrm>
              <a:off x="2584705" y="349555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AB49EA9C-2437-47FC-87A4-268B3CDEAE29}"/>
                </a:ext>
              </a:extLst>
            </p:cNvPr>
            <p:cNvSpPr/>
            <p:nvPr/>
          </p:nvSpPr>
          <p:spPr>
            <a:xfrm>
              <a:off x="917949" y="391224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9787479C-E00C-4AC0-92A0-CA20563B2D07}"/>
                </a:ext>
              </a:extLst>
            </p:cNvPr>
            <p:cNvSpPr/>
            <p:nvPr/>
          </p:nvSpPr>
          <p:spPr>
            <a:xfrm>
              <a:off x="1334638" y="391224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7200D3BD-9171-4F31-BB00-AED51442DA2C}"/>
                </a:ext>
              </a:extLst>
            </p:cNvPr>
            <p:cNvSpPr/>
            <p:nvPr/>
          </p:nvSpPr>
          <p:spPr>
            <a:xfrm>
              <a:off x="1751327" y="391224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21DCEF27-EB28-4A1F-85D3-B4526BE1152A}"/>
                </a:ext>
              </a:extLst>
            </p:cNvPr>
            <p:cNvSpPr/>
            <p:nvPr/>
          </p:nvSpPr>
          <p:spPr>
            <a:xfrm>
              <a:off x="2168016" y="391224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D71798FE-D014-4629-B8C9-AD82FDF85BE7}"/>
                </a:ext>
              </a:extLst>
            </p:cNvPr>
            <p:cNvSpPr/>
            <p:nvPr/>
          </p:nvSpPr>
          <p:spPr>
            <a:xfrm>
              <a:off x="2584705" y="391224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12899DAC-CE55-4094-9D8D-0D66A1995A2C}"/>
                </a:ext>
              </a:extLst>
            </p:cNvPr>
            <p:cNvSpPr/>
            <p:nvPr/>
          </p:nvSpPr>
          <p:spPr>
            <a:xfrm>
              <a:off x="917949" y="432893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BE53AF0B-8AB8-4356-ADF4-5CB00A9BD3A3}"/>
                </a:ext>
              </a:extLst>
            </p:cNvPr>
            <p:cNvSpPr/>
            <p:nvPr/>
          </p:nvSpPr>
          <p:spPr>
            <a:xfrm>
              <a:off x="1334638" y="432893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CD392778-ED32-465C-8E34-CA807A03A7D9}"/>
                </a:ext>
              </a:extLst>
            </p:cNvPr>
            <p:cNvSpPr/>
            <p:nvPr/>
          </p:nvSpPr>
          <p:spPr>
            <a:xfrm>
              <a:off x="1751327" y="432893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F7FC7F24-FFDF-42C7-BC0B-AD8119DE6703}"/>
                </a:ext>
              </a:extLst>
            </p:cNvPr>
            <p:cNvSpPr/>
            <p:nvPr/>
          </p:nvSpPr>
          <p:spPr>
            <a:xfrm>
              <a:off x="2168016" y="432893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FD118D16-C7A3-4371-8F70-AE8C5B8BE587}"/>
                </a:ext>
              </a:extLst>
            </p:cNvPr>
            <p:cNvSpPr/>
            <p:nvPr/>
          </p:nvSpPr>
          <p:spPr>
            <a:xfrm>
              <a:off x="2584705" y="432892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DF91008E-0718-41E0-889B-D6AB1BF997D2}"/>
                </a:ext>
              </a:extLst>
            </p:cNvPr>
            <p:cNvSpPr/>
            <p:nvPr/>
          </p:nvSpPr>
          <p:spPr>
            <a:xfrm>
              <a:off x="917949" y="474562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A65FCF49-527C-4893-9E1A-833FDE3A7763}"/>
                </a:ext>
              </a:extLst>
            </p:cNvPr>
            <p:cNvSpPr/>
            <p:nvPr/>
          </p:nvSpPr>
          <p:spPr>
            <a:xfrm>
              <a:off x="1334638" y="474562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1F153BD5-9D8A-4B18-949F-7CB3F38B1781}"/>
                </a:ext>
              </a:extLst>
            </p:cNvPr>
            <p:cNvSpPr/>
            <p:nvPr/>
          </p:nvSpPr>
          <p:spPr>
            <a:xfrm>
              <a:off x="1751327" y="474562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B44121A5-3134-4B84-8D28-C4411AB25596}"/>
                </a:ext>
              </a:extLst>
            </p:cNvPr>
            <p:cNvSpPr/>
            <p:nvPr/>
          </p:nvSpPr>
          <p:spPr>
            <a:xfrm>
              <a:off x="2168016" y="474561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EC9B877F-FAA3-47C1-A866-0AFF83D18995}"/>
                </a:ext>
              </a:extLst>
            </p:cNvPr>
            <p:cNvSpPr/>
            <p:nvPr/>
          </p:nvSpPr>
          <p:spPr>
            <a:xfrm>
              <a:off x="2584705" y="4745618"/>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grpSp>
        <p:nvGrpSpPr>
          <p:cNvPr id="147" name="그룹 146">
            <a:extLst>
              <a:ext uri="{FF2B5EF4-FFF2-40B4-BE49-F238E27FC236}">
                <a16:creationId xmlns:a16="http://schemas.microsoft.com/office/drawing/2014/main" id="{3F4EC759-0449-4FE9-A07F-457437E68D60}"/>
              </a:ext>
            </a:extLst>
          </p:cNvPr>
          <p:cNvGrpSpPr/>
          <p:nvPr/>
        </p:nvGrpSpPr>
        <p:grpSpPr>
          <a:xfrm>
            <a:off x="5148117" y="2245423"/>
            <a:ext cx="1250067" cy="1250069"/>
            <a:chOff x="5356462" y="2037079"/>
            <a:chExt cx="1250067" cy="1250069"/>
          </a:xfrm>
        </p:grpSpPr>
        <p:sp>
          <p:nvSpPr>
            <p:cNvPr id="148" name="직사각형 147">
              <a:extLst>
                <a:ext uri="{FF2B5EF4-FFF2-40B4-BE49-F238E27FC236}">
                  <a16:creationId xmlns:a16="http://schemas.microsoft.com/office/drawing/2014/main" id="{DAEECA62-99EF-4580-A21D-8573510A3B43}"/>
                </a:ext>
              </a:extLst>
            </p:cNvPr>
            <p:cNvSpPr/>
            <p:nvPr/>
          </p:nvSpPr>
          <p:spPr>
            <a:xfrm>
              <a:off x="5356462" y="2037081"/>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6D202592-483B-4C66-9B39-9BE30879F0FF}"/>
                </a:ext>
              </a:extLst>
            </p:cNvPr>
            <p:cNvSpPr/>
            <p:nvPr/>
          </p:nvSpPr>
          <p:spPr>
            <a:xfrm>
              <a:off x="5773151" y="2037080"/>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4816EA98-688B-40CB-9220-A03A88DFB631}"/>
                </a:ext>
              </a:extLst>
            </p:cNvPr>
            <p:cNvSpPr/>
            <p:nvPr/>
          </p:nvSpPr>
          <p:spPr>
            <a:xfrm>
              <a:off x="6189840" y="203707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E1B7599C-C0D2-4440-B108-507BF2211767}"/>
                </a:ext>
              </a:extLst>
            </p:cNvPr>
            <p:cNvSpPr/>
            <p:nvPr/>
          </p:nvSpPr>
          <p:spPr>
            <a:xfrm>
              <a:off x="5356462" y="2453770"/>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703B8028-FD45-4E8C-8EB7-D1CDE229BE2B}"/>
                </a:ext>
              </a:extLst>
            </p:cNvPr>
            <p:cNvSpPr/>
            <p:nvPr/>
          </p:nvSpPr>
          <p:spPr>
            <a:xfrm>
              <a:off x="5773151" y="245376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89210A3A-4A1A-420F-9C2C-D0B2E2919F6A}"/>
                </a:ext>
              </a:extLst>
            </p:cNvPr>
            <p:cNvSpPr/>
            <p:nvPr/>
          </p:nvSpPr>
          <p:spPr>
            <a:xfrm>
              <a:off x="6189840" y="2453768"/>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DD9A4733-5C30-49FE-B04D-08622FC55D4A}"/>
                </a:ext>
              </a:extLst>
            </p:cNvPr>
            <p:cNvSpPr/>
            <p:nvPr/>
          </p:nvSpPr>
          <p:spPr>
            <a:xfrm>
              <a:off x="5356462" y="287045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55" name="직사각형 154">
              <a:extLst>
                <a:ext uri="{FF2B5EF4-FFF2-40B4-BE49-F238E27FC236}">
                  <a16:creationId xmlns:a16="http://schemas.microsoft.com/office/drawing/2014/main" id="{1CC134E3-92DA-4617-A4AB-AC092FC4709A}"/>
                </a:ext>
              </a:extLst>
            </p:cNvPr>
            <p:cNvSpPr/>
            <p:nvPr/>
          </p:nvSpPr>
          <p:spPr>
            <a:xfrm>
              <a:off x="5773151" y="2870458"/>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68EE725D-0B91-469D-846E-88CA32EADF33}"/>
                </a:ext>
              </a:extLst>
            </p:cNvPr>
            <p:cNvSpPr/>
            <p:nvPr/>
          </p:nvSpPr>
          <p:spPr>
            <a:xfrm>
              <a:off x="6189840" y="2870457"/>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grpSp>
        <p:nvGrpSpPr>
          <p:cNvPr id="157" name="그룹 156">
            <a:extLst>
              <a:ext uri="{FF2B5EF4-FFF2-40B4-BE49-F238E27FC236}">
                <a16:creationId xmlns:a16="http://schemas.microsoft.com/office/drawing/2014/main" id="{9DCC6639-E742-46B8-985D-29A1F48B9327}"/>
              </a:ext>
            </a:extLst>
          </p:cNvPr>
          <p:cNvGrpSpPr/>
          <p:nvPr/>
        </p:nvGrpSpPr>
        <p:grpSpPr>
          <a:xfrm>
            <a:off x="4939504" y="2466499"/>
            <a:ext cx="1250067" cy="1250069"/>
            <a:chOff x="5356462" y="2037079"/>
            <a:chExt cx="1250067" cy="1250069"/>
          </a:xfrm>
        </p:grpSpPr>
        <p:sp>
          <p:nvSpPr>
            <p:cNvPr id="158" name="직사각형 157">
              <a:extLst>
                <a:ext uri="{FF2B5EF4-FFF2-40B4-BE49-F238E27FC236}">
                  <a16:creationId xmlns:a16="http://schemas.microsoft.com/office/drawing/2014/main" id="{19E085B0-8C30-4649-94F0-D5F28E281784}"/>
                </a:ext>
              </a:extLst>
            </p:cNvPr>
            <p:cNvSpPr/>
            <p:nvPr/>
          </p:nvSpPr>
          <p:spPr>
            <a:xfrm>
              <a:off x="5356462" y="2037081"/>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4A112B17-654E-41D0-B8F4-C82E1A480826}"/>
                </a:ext>
              </a:extLst>
            </p:cNvPr>
            <p:cNvSpPr/>
            <p:nvPr/>
          </p:nvSpPr>
          <p:spPr>
            <a:xfrm>
              <a:off x="5773151" y="203708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0C57C1FB-5402-4412-92A7-6FE22266848D}"/>
                </a:ext>
              </a:extLst>
            </p:cNvPr>
            <p:cNvSpPr/>
            <p:nvPr/>
          </p:nvSpPr>
          <p:spPr>
            <a:xfrm>
              <a:off x="6189840" y="203707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728470D5-9CB3-4817-BBA3-BB0C8B780087}"/>
                </a:ext>
              </a:extLst>
            </p:cNvPr>
            <p:cNvSpPr/>
            <p:nvPr/>
          </p:nvSpPr>
          <p:spPr>
            <a:xfrm>
              <a:off x="5356462" y="245377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C65775A3-7EFA-4830-A466-0A1369E348FF}"/>
                </a:ext>
              </a:extLst>
            </p:cNvPr>
            <p:cNvSpPr/>
            <p:nvPr/>
          </p:nvSpPr>
          <p:spPr>
            <a:xfrm>
              <a:off x="5773151" y="245376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2E12E558-81AC-469D-BA76-5893F0AD1F86}"/>
                </a:ext>
              </a:extLst>
            </p:cNvPr>
            <p:cNvSpPr/>
            <p:nvPr/>
          </p:nvSpPr>
          <p:spPr>
            <a:xfrm>
              <a:off x="6189840" y="245376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4" name="직사각형 163">
              <a:extLst>
                <a:ext uri="{FF2B5EF4-FFF2-40B4-BE49-F238E27FC236}">
                  <a16:creationId xmlns:a16="http://schemas.microsoft.com/office/drawing/2014/main" id="{2A4C8CAA-6EF5-44E1-A2E8-2306CED5EBD1}"/>
                </a:ext>
              </a:extLst>
            </p:cNvPr>
            <p:cNvSpPr/>
            <p:nvPr/>
          </p:nvSpPr>
          <p:spPr>
            <a:xfrm>
              <a:off x="5356462" y="287045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40C2F927-67A5-4BBA-A22F-AFF02BD8FFB4}"/>
                </a:ext>
              </a:extLst>
            </p:cNvPr>
            <p:cNvSpPr/>
            <p:nvPr/>
          </p:nvSpPr>
          <p:spPr>
            <a:xfrm>
              <a:off x="5773151" y="287045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9BBC6BD4-9ACD-46EA-B471-9B59089B8A22}"/>
                </a:ext>
              </a:extLst>
            </p:cNvPr>
            <p:cNvSpPr/>
            <p:nvPr/>
          </p:nvSpPr>
          <p:spPr>
            <a:xfrm>
              <a:off x="6189840" y="2870457"/>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grpSp>
      <p:grpSp>
        <p:nvGrpSpPr>
          <p:cNvPr id="167" name="그룹 166">
            <a:extLst>
              <a:ext uri="{FF2B5EF4-FFF2-40B4-BE49-F238E27FC236}">
                <a16:creationId xmlns:a16="http://schemas.microsoft.com/office/drawing/2014/main" id="{84FF1EC6-4B80-4BE7-8A6C-0CE86D4DACE6}"/>
              </a:ext>
            </a:extLst>
          </p:cNvPr>
          <p:cNvGrpSpPr/>
          <p:nvPr/>
        </p:nvGrpSpPr>
        <p:grpSpPr>
          <a:xfrm>
            <a:off x="5366060" y="4028003"/>
            <a:ext cx="1250067" cy="1250069"/>
            <a:chOff x="5356462" y="2037079"/>
            <a:chExt cx="1250067" cy="1250069"/>
          </a:xfrm>
          <a:solidFill>
            <a:srgbClr val="E2E2F6"/>
          </a:solidFill>
        </p:grpSpPr>
        <p:sp>
          <p:nvSpPr>
            <p:cNvPr id="168" name="직사각형 167">
              <a:extLst>
                <a:ext uri="{FF2B5EF4-FFF2-40B4-BE49-F238E27FC236}">
                  <a16:creationId xmlns:a16="http://schemas.microsoft.com/office/drawing/2014/main" id="{C00AA907-F93F-4169-8FED-23D58BE0DE2E}"/>
                </a:ext>
              </a:extLst>
            </p:cNvPr>
            <p:cNvSpPr/>
            <p:nvPr/>
          </p:nvSpPr>
          <p:spPr>
            <a:xfrm>
              <a:off x="5356462" y="2037081"/>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F589FE36-2230-4D41-BDA3-6079D075A0D8}"/>
                </a:ext>
              </a:extLst>
            </p:cNvPr>
            <p:cNvSpPr/>
            <p:nvPr/>
          </p:nvSpPr>
          <p:spPr>
            <a:xfrm>
              <a:off x="5773151" y="2037080"/>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21D6C42A-E10D-43D5-AA42-248ED39525F3}"/>
                </a:ext>
              </a:extLst>
            </p:cNvPr>
            <p:cNvSpPr/>
            <p:nvPr/>
          </p:nvSpPr>
          <p:spPr>
            <a:xfrm>
              <a:off x="6189840" y="2037079"/>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C88423D4-1A30-42EF-A9C6-5D0A39C75925}"/>
                </a:ext>
              </a:extLst>
            </p:cNvPr>
            <p:cNvSpPr/>
            <p:nvPr/>
          </p:nvSpPr>
          <p:spPr>
            <a:xfrm>
              <a:off x="5356462" y="2453770"/>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E5A370A3-FDFA-4E03-85C6-8045EA6DA61D}"/>
                </a:ext>
              </a:extLst>
            </p:cNvPr>
            <p:cNvSpPr/>
            <p:nvPr/>
          </p:nvSpPr>
          <p:spPr>
            <a:xfrm>
              <a:off x="5773151" y="2453769"/>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B633A933-DE52-49D6-A45F-9C3D40849EC4}"/>
                </a:ext>
              </a:extLst>
            </p:cNvPr>
            <p:cNvSpPr/>
            <p:nvPr/>
          </p:nvSpPr>
          <p:spPr>
            <a:xfrm>
              <a:off x="6189840" y="2453768"/>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6EA54763-2F51-4BBC-88B5-2D2E56462493}"/>
                </a:ext>
              </a:extLst>
            </p:cNvPr>
            <p:cNvSpPr/>
            <p:nvPr/>
          </p:nvSpPr>
          <p:spPr>
            <a:xfrm>
              <a:off x="5356462" y="2870459"/>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16049FB0-976F-41F0-AC01-882BD50D2609}"/>
                </a:ext>
              </a:extLst>
            </p:cNvPr>
            <p:cNvSpPr/>
            <p:nvPr/>
          </p:nvSpPr>
          <p:spPr>
            <a:xfrm>
              <a:off x="5773151" y="2870458"/>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76" name="직사각형 175">
              <a:extLst>
                <a:ext uri="{FF2B5EF4-FFF2-40B4-BE49-F238E27FC236}">
                  <a16:creationId xmlns:a16="http://schemas.microsoft.com/office/drawing/2014/main" id="{62E08473-C979-459F-B3DD-DB2EC8C04223}"/>
                </a:ext>
              </a:extLst>
            </p:cNvPr>
            <p:cNvSpPr/>
            <p:nvPr/>
          </p:nvSpPr>
          <p:spPr>
            <a:xfrm>
              <a:off x="6189840" y="2870457"/>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grpSp>
      <p:grpSp>
        <p:nvGrpSpPr>
          <p:cNvPr id="177" name="그룹 176">
            <a:extLst>
              <a:ext uri="{FF2B5EF4-FFF2-40B4-BE49-F238E27FC236}">
                <a16:creationId xmlns:a16="http://schemas.microsoft.com/office/drawing/2014/main" id="{F88024C1-83D3-4901-AC50-E1A48A425AB9}"/>
              </a:ext>
            </a:extLst>
          </p:cNvPr>
          <p:cNvGrpSpPr/>
          <p:nvPr/>
        </p:nvGrpSpPr>
        <p:grpSpPr>
          <a:xfrm>
            <a:off x="5157715" y="4236347"/>
            <a:ext cx="1250067" cy="1250069"/>
            <a:chOff x="5356462" y="2037079"/>
            <a:chExt cx="1250067" cy="1250069"/>
          </a:xfrm>
          <a:solidFill>
            <a:srgbClr val="E2E2F6"/>
          </a:solidFill>
        </p:grpSpPr>
        <p:sp>
          <p:nvSpPr>
            <p:cNvPr id="178" name="직사각형 177">
              <a:extLst>
                <a:ext uri="{FF2B5EF4-FFF2-40B4-BE49-F238E27FC236}">
                  <a16:creationId xmlns:a16="http://schemas.microsoft.com/office/drawing/2014/main" id="{A2441F12-C6C2-46A9-86BF-50D0A2C8205C}"/>
                </a:ext>
              </a:extLst>
            </p:cNvPr>
            <p:cNvSpPr/>
            <p:nvPr/>
          </p:nvSpPr>
          <p:spPr>
            <a:xfrm>
              <a:off x="5356462" y="203708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79" name="직사각형 178">
              <a:extLst>
                <a:ext uri="{FF2B5EF4-FFF2-40B4-BE49-F238E27FC236}">
                  <a16:creationId xmlns:a16="http://schemas.microsoft.com/office/drawing/2014/main" id="{10FCDE8A-6A7E-410D-81A7-BA28BBEBD87B}"/>
                </a:ext>
              </a:extLst>
            </p:cNvPr>
            <p:cNvSpPr/>
            <p:nvPr/>
          </p:nvSpPr>
          <p:spPr>
            <a:xfrm>
              <a:off x="5773151" y="203708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80" name="직사각형 179">
              <a:extLst>
                <a:ext uri="{FF2B5EF4-FFF2-40B4-BE49-F238E27FC236}">
                  <a16:creationId xmlns:a16="http://schemas.microsoft.com/office/drawing/2014/main" id="{91EE6103-51EE-4B34-B0FF-F913580C8A11}"/>
                </a:ext>
              </a:extLst>
            </p:cNvPr>
            <p:cNvSpPr/>
            <p:nvPr/>
          </p:nvSpPr>
          <p:spPr>
            <a:xfrm>
              <a:off x="6189840" y="203707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81" name="직사각형 180">
              <a:extLst>
                <a:ext uri="{FF2B5EF4-FFF2-40B4-BE49-F238E27FC236}">
                  <a16:creationId xmlns:a16="http://schemas.microsoft.com/office/drawing/2014/main" id="{3F5FFA4C-DD32-4924-8EA0-1FEFDFA086EE}"/>
                </a:ext>
              </a:extLst>
            </p:cNvPr>
            <p:cNvSpPr/>
            <p:nvPr/>
          </p:nvSpPr>
          <p:spPr>
            <a:xfrm>
              <a:off x="5356462" y="245377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82" name="직사각형 181">
              <a:extLst>
                <a:ext uri="{FF2B5EF4-FFF2-40B4-BE49-F238E27FC236}">
                  <a16:creationId xmlns:a16="http://schemas.microsoft.com/office/drawing/2014/main" id="{26E3677E-CCC8-4629-8B19-4B69807F9DFA}"/>
                </a:ext>
              </a:extLst>
            </p:cNvPr>
            <p:cNvSpPr/>
            <p:nvPr/>
          </p:nvSpPr>
          <p:spPr>
            <a:xfrm>
              <a:off x="5773151" y="245376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83" name="직사각형 182">
              <a:extLst>
                <a:ext uri="{FF2B5EF4-FFF2-40B4-BE49-F238E27FC236}">
                  <a16:creationId xmlns:a16="http://schemas.microsoft.com/office/drawing/2014/main" id="{E8FE9841-8CEA-41BA-AEA3-14BE0309A889}"/>
                </a:ext>
              </a:extLst>
            </p:cNvPr>
            <p:cNvSpPr/>
            <p:nvPr/>
          </p:nvSpPr>
          <p:spPr>
            <a:xfrm>
              <a:off x="6189840" y="2453768"/>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27120773-20DA-47ED-B6EF-B9C28D83BD9C}"/>
                </a:ext>
              </a:extLst>
            </p:cNvPr>
            <p:cNvSpPr/>
            <p:nvPr/>
          </p:nvSpPr>
          <p:spPr>
            <a:xfrm>
              <a:off x="5356462" y="287045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E30139A4-1235-4FD8-B875-3A8E4B576DE2}"/>
                </a:ext>
              </a:extLst>
            </p:cNvPr>
            <p:cNvSpPr/>
            <p:nvPr/>
          </p:nvSpPr>
          <p:spPr>
            <a:xfrm>
              <a:off x="5773151" y="2870458"/>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32050F86-CD62-45E2-B4C3-41E5D69137E5}"/>
                </a:ext>
              </a:extLst>
            </p:cNvPr>
            <p:cNvSpPr/>
            <p:nvPr/>
          </p:nvSpPr>
          <p:spPr>
            <a:xfrm>
              <a:off x="6189840" y="2870457"/>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grpSp>
        <p:nvGrpSpPr>
          <p:cNvPr id="187" name="그룹 186">
            <a:extLst>
              <a:ext uri="{FF2B5EF4-FFF2-40B4-BE49-F238E27FC236}">
                <a16:creationId xmlns:a16="http://schemas.microsoft.com/office/drawing/2014/main" id="{D5D776F5-0E07-41EE-8554-01AF3F6B354B}"/>
              </a:ext>
            </a:extLst>
          </p:cNvPr>
          <p:cNvGrpSpPr/>
          <p:nvPr/>
        </p:nvGrpSpPr>
        <p:grpSpPr>
          <a:xfrm>
            <a:off x="4949102" y="4457423"/>
            <a:ext cx="1250067" cy="1250069"/>
            <a:chOff x="5356462" y="2037079"/>
            <a:chExt cx="1250067" cy="1250069"/>
          </a:xfrm>
          <a:solidFill>
            <a:srgbClr val="E2E2F6"/>
          </a:solidFill>
        </p:grpSpPr>
        <p:sp>
          <p:nvSpPr>
            <p:cNvPr id="188" name="직사각형 187">
              <a:extLst>
                <a:ext uri="{FF2B5EF4-FFF2-40B4-BE49-F238E27FC236}">
                  <a16:creationId xmlns:a16="http://schemas.microsoft.com/office/drawing/2014/main" id="{109D613F-A76A-44DE-AA6D-B5F4416FDF07}"/>
                </a:ext>
              </a:extLst>
            </p:cNvPr>
            <p:cNvSpPr/>
            <p:nvPr/>
          </p:nvSpPr>
          <p:spPr>
            <a:xfrm>
              <a:off x="5356462" y="2037081"/>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89" name="직사각형 188">
              <a:extLst>
                <a:ext uri="{FF2B5EF4-FFF2-40B4-BE49-F238E27FC236}">
                  <a16:creationId xmlns:a16="http://schemas.microsoft.com/office/drawing/2014/main" id="{C73856AD-8D02-4E25-8114-2DE5AEEC3AD6}"/>
                </a:ext>
              </a:extLst>
            </p:cNvPr>
            <p:cNvSpPr/>
            <p:nvPr/>
          </p:nvSpPr>
          <p:spPr>
            <a:xfrm>
              <a:off x="5773151" y="2037080"/>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90" name="직사각형 189">
              <a:extLst>
                <a:ext uri="{FF2B5EF4-FFF2-40B4-BE49-F238E27FC236}">
                  <a16:creationId xmlns:a16="http://schemas.microsoft.com/office/drawing/2014/main" id="{40FB405E-A2B3-4B27-89B4-109887467A39}"/>
                </a:ext>
              </a:extLst>
            </p:cNvPr>
            <p:cNvSpPr/>
            <p:nvPr/>
          </p:nvSpPr>
          <p:spPr>
            <a:xfrm>
              <a:off x="6189840" y="2037079"/>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C23DCF7A-1ACE-45B4-817C-231B9C643063}"/>
                </a:ext>
              </a:extLst>
            </p:cNvPr>
            <p:cNvSpPr/>
            <p:nvPr/>
          </p:nvSpPr>
          <p:spPr>
            <a:xfrm>
              <a:off x="5356462" y="2453770"/>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72F34DD6-E192-4F12-AED0-2B1F4033E4ED}"/>
                </a:ext>
              </a:extLst>
            </p:cNvPr>
            <p:cNvSpPr/>
            <p:nvPr/>
          </p:nvSpPr>
          <p:spPr>
            <a:xfrm>
              <a:off x="5773151" y="2453769"/>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D84A8B44-D40B-4BA4-B9AE-8DD4CE40ED40}"/>
                </a:ext>
              </a:extLst>
            </p:cNvPr>
            <p:cNvSpPr/>
            <p:nvPr/>
          </p:nvSpPr>
          <p:spPr>
            <a:xfrm>
              <a:off x="6189840" y="2453768"/>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26BB51D5-9013-4FA3-A174-FD59AEE93498}"/>
                </a:ext>
              </a:extLst>
            </p:cNvPr>
            <p:cNvSpPr/>
            <p:nvPr/>
          </p:nvSpPr>
          <p:spPr>
            <a:xfrm>
              <a:off x="5356462" y="2870459"/>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7664125C-BB5C-4CC3-844B-1A5E53FF60EF}"/>
                </a:ext>
              </a:extLst>
            </p:cNvPr>
            <p:cNvSpPr/>
            <p:nvPr/>
          </p:nvSpPr>
          <p:spPr>
            <a:xfrm>
              <a:off x="5773151" y="2870458"/>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59A0002C-79D0-4F23-B74A-1F8A2E7A7CBD}"/>
                </a:ext>
              </a:extLst>
            </p:cNvPr>
            <p:cNvSpPr/>
            <p:nvPr/>
          </p:nvSpPr>
          <p:spPr>
            <a:xfrm>
              <a:off x="6189840" y="2870457"/>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sp>
        <p:nvSpPr>
          <p:cNvPr id="197" name="직사각형 196">
            <a:extLst>
              <a:ext uri="{FF2B5EF4-FFF2-40B4-BE49-F238E27FC236}">
                <a16:creationId xmlns:a16="http://schemas.microsoft.com/office/drawing/2014/main" id="{B961898B-4061-44CE-B369-995C3B965C5F}"/>
              </a:ext>
            </a:extLst>
          </p:cNvPr>
          <p:cNvSpPr/>
          <p:nvPr/>
        </p:nvSpPr>
        <p:spPr>
          <a:xfrm>
            <a:off x="8005326" y="3020987"/>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156AF01F-0DE4-4164-927D-2FE92FDCF18D}"/>
              </a:ext>
            </a:extLst>
          </p:cNvPr>
          <p:cNvSpPr/>
          <p:nvPr/>
        </p:nvSpPr>
        <p:spPr>
          <a:xfrm>
            <a:off x="8422015" y="3020986"/>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7D007574-33CD-408F-BABE-90AA78D6F63D}"/>
              </a:ext>
            </a:extLst>
          </p:cNvPr>
          <p:cNvSpPr/>
          <p:nvPr/>
        </p:nvSpPr>
        <p:spPr>
          <a:xfrm>
            <a:off x="8838704" y="3020985"/>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00" name="직사각형 199">
            <a:extLst>
              <a:ext uri="{FF2B5EF4-FFF2-40B4-BE49-F238E27FC236}">
                <a16:creationId xmlns:a16="http://schemas.microsoft.com/office/drawing/2014/main" id="{1D2AABF4-6821-4015-8CB4-2F41220B0EFB}"/>
              </a:ext>
            </a:extLst>
          </p:cNvPr>
          <p:cNvSpPr/>
          <p:nvPr/>
        </p:nvSpPr>
        <p:spPr>
          <a:xfrm>
            <a:off x="8005326" y="3437676"/>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E0FE5470-6F5B-4F03-991B-60C5D4FEDBF5}"/>
              </a:ext>
            </a:extLst>
          </p:cNvPr>
          <p:cNvSpPr/>
          <p:nvPr/>
        </p:nvSpPr>
        <p:spPr>
          <a:xfrm>
            <a:off x="8422015" y="3437675"/>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A65A77FA-F9E1-4E7C-972B-CA6249F8D6DC}"/>
              </a:ext>
            </a:extLst>
          </p:cNvPr>
          <p:cNvSpPr/>
          <p:nvPr/>
        </p:nvSpPr>
        <p:spPr>
          <a:xfrm>
            <a:off x="8838704" y="3437674"/>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03" name="직사각형 202">
            <a:extLst>
              <a:ext uri="{FF2B5EF4-FFF2-40B4-BE49-F238E27FC236}">
                <a16:creationId xmlns:a16="http://schemas.microsoft.com/office/drawing/2014/main" id="{AFCC0E3D-3670-48DC-9FA5-417161F9948F}"/>
              </a:ext>
            </a:extLst>
          </p:cNvPr>
          <p:cNvSpPr/>
          <p:nvPr/>
        </p:nvSpPr>
        <p:spPr>
          <a:xfrm>
            <a:off x="8005326" y="3854365"/>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CA4EFC89-EC50-4C58-9325-5E6B18EEED1B}"/>
              </a:ext>
            </a:extLst>
          </p:cNvPr>
          <p:cNvSpPr/>
          <p:nvPr/>
        </p:nvSpPr>
        <p:spPr>
          <a:xfrm>
            <a:off x="8422015" y="3854364"/>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6148E2F4-DC7B-4F60-A708-E97C3EC8698F}"/>
              </a:ext>
            </a:extLst>
          </p:cNvPr>
          <p:cNvSpPr/>
          <p:nvPr/>
        </p:nvSpPr>
        <p:spPr>
          <a:xfrm>
            <a:off x="8838704" y="3854363"/>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6" name="TextBox 5">
            <a:extLst>
              <a:ext uri="{FF2B5EF4-FFF2-40B4-BE49-F238E27FC236}">
                <a16:creationId xmlns:a16="http://schemas.microsoft.com/office/drawing/2014/main" id="{16C6C629-BD26-4F3E-9DEB-AD73AB67CFA1}"/>
              </a:ext>
            </a:extLst>
          </p:cNvPr>
          <p:cNvSpPr txBox="1"/>
          <p:nvPr/>
        </p:nvSpPr>
        <p:spPr>
          <a:xfrm>
            <a:off x="7972706" y="3860816"/>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Tree>
    <p:extLst>
      <p:ext uri="{BB962C8B-B14F-4D97-AF65-F5344CB8AC3E}">
        <p14:creationId xmlns:p14="http://schemas.microsoft.com/office/powerpoint/2010/main" val="3066443567"/>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118" name="TextBox 117">
            <a:extLst>
              <a:ext uri="{FF2B5EF4-FFF2-40B4-BE49-F238E27FC236}">
                <a16:creationId xmlns:a16="http://schemas.microsoft.com/office/drawing/2014/main" id="{DF7CA341-D506-40A7-A63E-21C07ECD778D}"/>
              </a:ext>
            </a:extLst>
          </p:cNvPr>
          <p:cNvSpPr txBox="1"/>
          <p:nvPr/>
        </p:nvSpPr>
        <p:spPr>
          <a:xfrm>
            <a:off x="655588" y="897919"/>
            <a:ext cx="5860900"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Convolution Layer - Multi</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Channel,</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Many</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Filters</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29" name="TextBox 28">
            <a:extLst>
              <a:ext uri="{FF2B5EF4-FFF2-40B4-BE49-F238E27FC236}">
                <a16:creationId xmlns:a16="http://schemas.microsoft.com/office/drawing/2014/main" id="{2ED1A57C-C017-4CCC-B38C-90E95B6FF409}"/>
              </a:ext>
            </a:extLst>
          </p:cNvPr>
          <p:cNvSpPr txBox="1"/>
          <p:nvPr/>
        </p:nvSpPr>
        <p:spPr>
          <a:xfrm>
            <a:off x="926570" y="6404530"/>
            <a:ext cx="2020105"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input channel = 3</a:t>
            </a:r>
          </a:p>
        </p:txBody>
      </p:sp>
      <p:grpSp>
        <p:nvGrpSpPr>
          <p:cNvPr id="2" name="그룹 1">
            <a:extLst>
              <a:ext uri="{FF2B5EF4-FFF2-40B4-BE49-F238E27FC236}">
                <a16:creationId xmlns:a16="http://schemas.microsoft.com/office/drawing/2014/main" id="{21F76E83-C891-49F0-A7E0-7DB67FF55691}"/>
              </a:ext>
            </a:extLst>
          </p:cNvPr>
          <p:cNvGrpSpPr/>
          <p:nvPr/>
        </p:nvGrpSpPr>
        <p:grpSpPr>
          <a:xfrm>
            <a:off x="1182256" y="4823269"/>
            <a:ext cx="1509319" cy="1509322"/>
            <a:chOff x="917949" y="3078862"/>
            <a:chExt cx="2083445" cy="2083449"/>
          </a:xfrm>
          <a:solidFill>
            <a:srgbClr val="66CCFF"/>
          </a:solidFill>
        </p:grpSpPr>
        <p:sp>
          <p:nvSpPr>
            <p:cNvPr id="5" name="직사각형 4">
              <a:extLst>
                <a:ext uri="{FF2B5EF4-FFF2-40B4-BE49-F238E27FC236}">
                  <a16:creationId xmlns:a16="http://schemas.microsoft.com/office/drawing/2014/main" id="{77BD24F5-4F7D-406F-95E7-22F505C8C6A9}"/>
                </a:ext>
              </a:extLst>
            </p:cNvPr>
            <p:cNvSpPr/>
            <p:nvPr/>
          </p:nvSpPr>
          <p:spPr>
            <a:xfrm>
              <a:off x="917949" y="3078866"/>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DC84458A-7FBC-4416-8812-728A64336585}"/>
                </a:ext>
              </a:extLst>
            </p:cNvPr>
            <p:cNvSpPr/>
            <p:nvPr/>
          </p:nvSpPr>
          <p:spPr>
            <a:xfrm>
              <a:off x="1334638" y="3078865"/>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D925BA50-4E4E-4F6E-81AA-0209AB57AABE}"/>
                </a:ext>
              </a:extLst>
            </p:cNvPr>
            <p:cNvSpPr/>
            <p:nvPr/>
          </p:nvSpPr>
          <p:spPr>
            <a:xfrm>
              <a:off x="1751327" y="307886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DD31DA0F-4157-4214-A742-622857AD6853}"/>
                </a:ext>
              </a:extLst>
            </p:cNvPr>
            <p:cNvSpPr/>
            <p:nvPr/>
          </p:nvSpPr>
          <p:spPr>
            <a:xfrm>
              <a:off x="2168016" y="307886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EC9ECDE4-0D40-4C0F-BF02-0961A6E23CB5}"/>
                </a:ext>
              </a:extLst>
            </p:cNvPr>
            <p:cNvSpPr/>
            <p:nvPr/>
          </p:nvSpPr>
          <p:spPr>
            <a:xfrm>
              <a:off x="2584705" y="307886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4F49BF30-C70C-4582-B0E8-FA7F2A23C33E}"/>
                </a:ext>
              </a:extLst>
            </p:cNvPr>
            <p:cNvSpPr/>
            <p:nvPr/>
          </p:nvSpPr>
          <p:spPr>
            <a:xfrm>
              <a:off x="917949" y="3495555"/>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53E51E1A-0124-47D6-BC23-916A0D432EBF}"/>
                </a:ext>
              </a:extLst>
            </p:cNvPr>
            <p:cNvSpPr/>
            <p:nvPr/>
          </p:nvSpPr>
          <p:spPr>
            <a:xfrm>
              <a:off x="1334638" y="349555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488DDB35-637F-4C47-88A4-DB128DBAF6B0}"/>
                </a:ext>
              </a:extLst>
            </p:cNvPr>
            <p:cNvSpPr/>
            <p:nvPr/>
          </p:nvSpPr>
          <p:spPr>
            <a:xfrm>
              <a:off x="1751327" y="349555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491B827D-150C-4397-9E5A-D85988F7252F}"/>
                </a:ext>
              </a:extLst>
            </p:cNvPr>
            <p:cNvSpPr/>
            <p:nvPr/>
          </p:nvSpPr>
          <p:spPr>
            <a:xfrm>
              <a:off x="2168016" y="349555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9B9025AF-B722-40FC-AE3B-18B22818E0DD}"/>
                </a:ext>
              </a:extLst>
            </p:cNvPr>
            <p:cNvSpPr/>
            <p:nvPr/>
          </p:nvSpPr>
          <p:spPr>
            <a:xfrm>
              <a:off x="2584705" y="349555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52A5B3C9-8D23-493A-B807-EE2F3ACE6FC7}"/>
                </a:ext>
              </a:extLst>
            </p:cNvPr>
            <p:cNvSpPr/>
            <p:nvPr/>
          </p:nvSpPr>
          <p:spPr>
            <a:xfrm>
              <a:off x="917949" y="391224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9A0BC9A9-0DA9-4D6F-A2A3-9AECB76200DE}"/>
                </a:ext>
              </a:extLst>
            </p:cNvPr>
            <p:cNvSpPr/>
            <p:nvPr/>
          </p:nvSpPr>
          <p:spPr>
            <a:xfrm>
              <a:off x="1334638" y="391224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8D273507-F239-447C-8DD0-3D4891630A2C}"/>
                </a:ext>
              </a:extLst>
            </p:cNvPr>
            <p:cNvSpPr/>
            <p:nvPr/>
          </p:nvSpPr>
          <p:spPr>
            <a:xfrm>
              <a:off x="1751327" y="391224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E008061A-C929-40CD-AC2A-62DE2E97E3CA}"/>
                </a:ext>
              </a:extLst>
            </p:cNvPr>
            <p:cNvSpPr/>
            <p:nvPr/>
          </p:nvSpPr>
          <p:spPr>
            <a:xfrm>
              <a:off x="2168016" y="391224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BC2563B0-9B14-4865-8729-51C423B1CF98}"/>
                </a:ext>
              </a:extLst>
            </p:cNvPr>
            <p:cNvSpPr/>
            <p:nvPr/>
          </p:nvSpPr>
          <p:spPr>
            <a:xfrm>
              <a:off x="2584705" y="391224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66F7AA68-1B34-40C1-82B3-7D478F382B15}"/>
                </a:ext>
              </a:extLst>
            </p:cNvPr>
            <p:cNvSpPr/>
            <p:nvPr/>
          </p:nvSpPr>
          <p:spPr>
            <a:xfrm>
              <a:off x="917949" y="432893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79DD9FAD-C8BE-4D8C-BBA2-B1D1EB298CCD}"/>
                </a:ext>
              </a:extLst>
            </p:cNvPr>
            <p:cNvSpPr/>
            <p:nvPr/>
          </p:nvSpPr>
          <p:spPr>
            <a:xfrm>
              <a:off x="1334638" y="432893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858254F5-9203-4536-9176-6B4B29E293A5}"/>
                </a:ext>
              </a:extLst>
            </p:cNvPr>
            <p:cNvSpPr/>
            <p:nvPr/>
          </p:nvSpPr>
          <p:spPr>
            <a:xfrm>
              <a:off x="1751327" y="432893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FA174FEB-47CE-49D2-988F-1932061E2B65}"/>
                </a:ext>
              </a:extLst>
            </p:cNvPr>
            <p:cNvSpPr/>
            <p:nvPr/>
          </p:nvSpPr>
          <p:spPr>
            <a:xfrm>
              <a:off x="2168016" y="432893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6CB7FE35-74A0-425C-BBD9-8A542225F9A1}"/>
                </a:ext>
              </a:extLst>
            </p:cNvPr>
            <p:cNvSpPr/>
            <p:nvPr/>
          </p:nvSpPr>
          <p:spPr>
            <a:xfrm>
              <a:off x="2584705" y="4328929"/>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FCA1725C-D94B-4992-AEBA-07285FF3141E}"/>
                </a:ext>
              </a:extLst>
            </p:cNvPr>
            <p:cNvSpPr/>
            <p:nvPr/>
          </p:nvSpPr>
          <p:spPr>
            <a:xfrm>
              <a:off x="917949" y="474562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18574F6A-D8FA-4476-A383-E959ACB9453E}"/>
                </a:ext>
              </a:extLst>
            </p:cNvPr>
            <p:cNvSpPr/>
            <p:nvPr/>
          </p:nvSpPr>
          <p:spPr>
            <a:xfrm>
              <a:off x="1334638" y="474562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2EA704A8-037F-4C94-95E5-B35FBC6D3A8C}"/>
                </a:ext>
              </a:extLst>
            </p:cNvPr>
            <p:cNvSpPr/>
            <p:nvPr/>
          </p:nvSpPr>
          <p:spPr>
            <a:xfrm>
              <a:off x="1751327" y="474562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5D93837F-4BB0-4DB0-92AF-981EE78D1F61}"/>
                </a:ext>
              </a:extLst>
            </p:cNvPr>
            <p:cNvSpPr/>
            <p:nvPr/>
          </p:nvSpPr>
          <p:spPr>
            <a:xfrm>
              <a:off x="2168016" y="4745619"/>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B9A77B36-B568-4691-A589-5972A99E8E1C}"/>
                </a:ext>
              </a:extLst>
            </p:cNvPr>
            <p:cNvSpPr/>
            <p:nvPr/>
          </p:nvSpPr>
          <p:spPr>
            <a:xfrm>
              <a:off x="2584705" y="4745618"/>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sp>
        <p:nvSpPr>
          <p:cNvPr id="68" name="TextBox 67">
            <a:extLst>
              <a:ext uri="{FF2B5EF4-FFF2-40B4-BE49-F238E27FC236}">
                <a16:creationId xmlns:a16="http://schemas.microsoft.com/office/drawing/2014/main" id="{73A99AC8-9474-4C4B-B276-211AAA785F07}"/>
              </a:ext>
            </a:extLst>
          </p:cNvPr>
          <p:cNvSpPr txBox="1"/>
          <p:nvPr/>
        </p:nvSpPr>
        <p:spPr>
          <a:xfrm>
            <a:off x="3206204" y="3840806"/>
            <a:ext cx="1439305" cy="369332"/>
          </a:xfrm>
          <a:prstGeom prst="rect">
            <a:avLst/>
          </a:prstGeom>
          <a:noFill/>
        </p:spPr>
        <p:txBody>
          <a:bodyPr wrap="none" rtlCol="0">
            <a:spAutoFit/>
          </a:bodyPr>
          <a:lstStyle/>
          <a:p>
            <a:pPr algn="l"/>
            <a:r>
              <a:rPr lang="en-US" altLang="ko-KR" sz="1800">
                <a:solidFill>
                  <a:schemeClr val="accent1">
                    <a:lumMod val="50000"/>
                  </a:schemeClr>
                </a:solidFill>
                <a:latin typeface="고도 M" panose="02000503000000020004" pitchFamily="2" charset="-127"/>
                <a:ea typeface="고도 M" panose="02000503000000020004" pitchFamily="2" charset="-127"/>
              </a:rPr>
              <a:t>convolution</a:t>
            </a:r>
          </a:p>
        </p:txBody>
      </p:sp>
      <p:grpSp>
        <p:nvGrpSpPr>
          <p:cNvPr id="3" name="그룹 2">
            <a:extLst>
              <a:ext uri="{FF2B5EF4-FFF2-40B4-BE49-F238E27FC236}">
                <a16:creationId xmlns:a16="http://schemas.microsoft.com/office/drawing/2014/main" id="{640B6893-A154-4099-A8ED-9E0AE561C043}"/>
              </a:ext>
            </a:extLst>
          </p:cNvPr>
          <p:cNvGrpSpPr/>
          <p:nvPr/>
        </p:nvGrpSpPr>
        <p:grpSpPr>
          <a:xfrm>
            <a:off x="5148116" y="5125133"/>
            <a:ext cx="956525" cy="956527"/>
            <a:chOff x="5356462" y="2037079"/>
            <a:chExt cx="1250067" cy="1250069"/>
          </a:xfrm>
        </p:grpSpPr>
        <p:sp>
          <p:nvSpPr>
            <p:cNvPr id="69" name="직사각형 68">
              <a:extLst>
                <a:ext uri="{FF2B5EF4-FFF2-40B4-BE49-F238E27FC236}">
                  <a16:creationId xmlns:a16="http://schemas.microsoft.com/office/drawing/2014/main" id="{3B5A9A56-FED1-43A4-8243-C380EE45278A}"/>
                </a:ext>
              </a:extLst>
            </p:cNvPr>
            <p:cNvSpPr/>
            <p:nvPr/>
          </p:nvSpPr>
          <p:spPr>
            <a:xfrm>
              <a:off x="5356462" y="2037081"/>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F1A0B479-00E2-4A2F-867D-965D4E6F5578}"/>
                </a:ext>
              </a:extLst>
            </p:cNvPr>
            <p:cNvSpPr/>
            <p:nvPr/>
          </p:nvSpPr>
          <p:spPr>
            <a:xfrm>
              <a:off x="5773151" y="203708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24061F29-FAF5-42DC-80A8-0FBDD0390940}"/>
                </a:ext>
              </a:extLst>
            </p:cNvPr>
            <p:cNvSpPr/>
            <p:nvPr/>
          </p:nvSpPr>
          <p:spPr>
            <a:xfrm>
              <a:off x="6189840" y="203707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E7A22A2A-7369-4650-A6D4-954DEC0CBA34}"/>
                </a:ext>
              </a:extLst>
            </p:cNvPr>
            <p:cNvSpPr/>
            <p:nvPr/>
          </p:nvSpPr>
          <p:spPr>
            <a:xfrm>
              <a:off x="5356462" y="245377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712ABF50-1653-43BC-9235-FAC19E3DB354}"/>
                </a:ext>
              </a:extLst>
            </p:cNvPr>
            <p:cNvSpPr/>
            <p:nvPr/>
          </p:nvSpPr>
          <p:spPr>
            <a:xfrm>
              <a:off x="5773151" y="245376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CD167FE-C279-462F-9759-65401DE4CF91}"/>
                </a:ext>
              </a:extLst>
            </p:cNvPr>
            <p:cNvSpPr/>
            <p:nvPr/>
          </p:nvSpPr>
          <p:spPr>
            <a:xfrm>
              <a:off x="6189840" y="245376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FAC2C449-2537-4C2E-AA52-D3C3E8254B57}"/>
                </a:ext>
              </a:extLst>
            </p:cNvPr>
            <p:cNvSpPr/>
            <p:nvPr/>
          </p:nvSpPr>
          <p:spPr>
            <a:xfrm>
              <a:off x="5356462" y="287045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4B4B2671-2155-4B58-B53E-C50B2B274027}"/>
                </a:ext>
              </a:extLst>
            </p:cNvPr>
            <p:cNvSpPr/>
            <p:nvPr/>
          </p:nvSpPr>
          <p:spPr>
            <a:xfrm>
              <a:off x="5773151" y="287045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49F0EF99-BAD5-4915-A2E3-BAFA40B543E4}"/>
                </a:ext>
              </a:extLst>
            </p:cNvPr>
            <p:cNvSpPr/>
            <p:nvPr/>
          </p:nvSpPr>
          <p:spPr>
            <a:xfrm>
              <a:off x="6189840" y="2870457"/>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grpSp>
      <p:sp>
        <p:nvSpPr>
          <p:cNvPr id="89" name="TextBox 88">
            <a:extLst>
              <a:ext uri="{FF2B5EF4-FFF2-40B4-BE49-F238E27FC236}">
                <a16:creationId xmlns:a16="http://schemas.microsoft.com/office/drawing/2014/main" id="{4EA34046-66D5-4375-8C66-8917D1A85CE0}"/>
              </a:ext>
            </a:extLst>
          </p:cNvPr>
          <p:cNvSpPr txBox="1"/>
          <p:nvPr/>
        </p:nvSpPr>
        <p:spPr>
          <a:xfrm>
            <a:off x="4869799" y="6386838"/>
            <a:ext cx="1690784"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 of filters : 2</a:t>
            </a:r>
          </a:p>
        </p:txBody>
      </p:sp>
      <p:sp>
        <p:nvSpPr>
          <p:cNvPr id="90" name="TextBox 89">
            <a:extLst>
              <a:ext uri="{FF2B5EF4-FFF2-40B4-BE49-F238E27FC236}">
                <a16:creationId xmlns:a16="http://schemas.microsoft.com/office/drawing/2014/main" id="{1728B3F7-BCD6-47CE-B9AE-0E758B39A2F7}"/>
              </a:ext>
            </a:extLst>
          </p:cNvPr>
          <p:cNvSpPr txBox="1"/>
          <p:nvPr/>
        </p:nvSpPr>
        <p:spPr>
          <a:xfrm>
            <a:off x="7623989" y="4922054"/>
            <a:ext cx="2169184"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Output channel : 2</a:t>
            </a:r>
          </a:p>
        </p:txBody>
      </p:sp>
      <p:grpSp>
        <p:nvGrpSpPr>
          <p:cNvPr id="88" name="그룹 87">
            <a:extLst>
              <a:ext uri="{FF2B5EF4-FFF2-40B4-BE49-F238E27FC236}">
                <a16:creationId xmlns:a16="http://schemas.microsoft.com/office/drawing/2014/main" id="{E547102F-D80C-4B97-BAE3-E0971867EB1D}"/>
              </a:ext>
            </a:extLst>
          </p:cNvPr>
          <p:cNvGrpSpPr/>
          <p:nvPr/>
        </p:nvGrpSpPr>
        <p:grpSpPr>
          <a:xfrm>
            <a:off x="1182256" y="3124032"/>
            <a:ext cx="1509320" cy="1509323"/>
            <a:chOff x="917949" y="3078862"/>
            <a:chExt cx="2083445" cy="2083449"/>
          </a:xfrm>
          <a:solidFill>
            <a:srgbClr val="CCFFCC"/>
          </a:solidFill>
        </p:grpSpPr>
        <p:sp>
          <p:nvSpPr>
            <p:cNvPr id="95" name="직사각형 94">
              <a:extLst>
                <a:ext uri="{FF2B5EF4-FFF2-40B4-BE49-F238E27FC236}">
                  <a16:creationId xmlns:a16="http://schemas.microsoft.com/office/drawing/2014/main" id="{F768ED7F-429C-42E0-86DD-80E7C9728A79}"/>
                </a:ext>
              </a:extLst>
            </p:cNvPr>
            <p:cNvSpPr/>
            <p:nvPr/>
          </p:nvSpPr>
          <p:spPr>
            <a:xfrm>
              <a:off x="917949" y="3078866"/>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37CD1D75-C3AF-4547-AE79-35DA3CEA1888}"/>
                </a:ext>
              </a:extLst>
            </p:cNvPr>
            <p:cNvSpPr/>
            <p:nvPr/>
          </p:nvSpPr>
          <p:spPr>
            <a:xfrm>
              <a:off x="1334638" y="3078865"/>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8A8AAD45-0240-41A3-8E81-0F480EF823D0}"/>
                </a:ext>
              </a:extLst>
            </p:cNvPr>
            <p:cNvSpPr/>
            <p:nvPr/>
          </p:nvSpPr>
          <p:spPr>
            <a:xfrm>
              <a:off x="1751327" y="307886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DF9D4FDE-588B-4648-8E14-099BE22C8C7A}"/>
                </a:ext>
              </a:extLst>
            </p:cNvPr>
            <p:cNvSpPr/>
            <p:nvPr/>
          </p:nvSpPr>
          <p:spPr>
            <a:xfrm>
              <a:off x="2168016" y="307886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6BC7DFA1-F6A1-4DAA-A2AD-DD08A7A9A6DF}"/>
                </a:ext>
              </a:extLst>
            </p:cNvPr>
            <p:cNvSpPr/>
            <p:nvPr/>
          </p:nvSpPr>
          <p:spPr>
            <a:xfrm>
              <a:off x="2584705" y="307886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F0D68721-1C57-4D43-99DC-EE0111799B56}"/>
                </a:ext>
              </a:extLst>
            </p:cNvPr>
            <p:cNvSpPr/>
            <p:nvPr/>
          </p:nvSpPr>
          <p:spPr>
            <a:xfrm>
              <a:off x="917949" y="3495555"/>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0245758B-6A6F-4C4D-A928-2E94302F5F60}"/>
                </a:ext>
              </a:extLst>
            </p:cNvPr>
            <p:cNvSpPr/>
            <p:nvPr/>
          </p:nvSpPr>
          <p:spPr>
            <a:xfrm>
              <a:off x="1334638" y="349555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EE681D2C-DF83-4A65-BE02-1FA6C08CA8CC}"/>
                </a:ext>
              </a:extLst>
            </p:cNvPr>
            <p:cNvSpPr/>
            <p:nvPr/>
          </p:nvSpPr>
          <p:spPr>
            <a:xfrm>
              <a:off x="1751327" y="349555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B195AEA7-4224-49CD-9C83-54278558B16C}"/>
                </a:ext>
              </a:extLst>
            </p:cNvPr>
            <p:cNvSpPr/>
            <p:nvPr/>
          </p:nvSpPr>
          <p:spPr>
            <a:xfrm>
              <a:off x="2168016" y="349555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BA8B82C6-6D97-4033-9B1C-50C95D26A2FB}"/>
                </a:ext>
              </a:extLst>
            </p:cNvPr>
            <p:cNvSpPr/>
            <p:nvPr/>
          </p:nvSpPr>
          <p:spPr>
            <a:xfrm>
              <a:off x="2584705" y="349555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7CEEEBF9-FFCD-4EC7-A52C-26512CFC6A82}"/>
                </a:ext>
              </a:extLst>
            </p:cNvPr>
            <p:cNvSpPr/>
            <p:nvPr/>
          </p:nvSpPr>
          <p:spPr>
            <a:xfrm>
              <a:off x="917949" y="391224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B5BA916F-4C61-4766-8F86-7B1FBDD8E2C4}"/>
                </a:ext>
              </a:extLst>
            </p:cNvPr>
            <p:cNvSpPr/>
            <p:nvPr/>
          </p:nvSpPr>
          <p:spPr>
            <a:xfrm>
              <a:off x="1334638" y="391224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A03200A5-B55A-4003-B577-3813C10B323E}"/>
                </a:ext>
              </a:extLst>
            </p:cNvPr>
            <p:cNvSpPr/>
            <p:nvPr/>
          </p:nvSpPr>
          <p:spPr>
            <a:xfrm>
              <a:off x="1751327" y="391224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07075CCA-97B1-43D2-8487-69F466B0D62A}"/>
                </a:ext>
              </a:extLst>
            </p:cNvPr>
            <p:cNvSpPr/>
            <p:nvPr/>
          </p:nvSpPr>
          <p:spPr>
            <a:xfrm>
              <a:off x="2168016" y="391224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515A3E34-036C-448D-AF4E-616D65AA5C69}"/>
                </a:ext>
              </a:extLst>
            </p:cNvPr>
            <p:cNvSpPr/>
            <p:nvPr/>
          </p:nvSpPr>
          <p:spPr>
            <a:xfrm>
              <a:off x="2584705" y="391224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2A9CE6AA-764D-4EC5-AE22-D80606C82564}"/>
                </a:ext>
              </a:extLst>
            </p:cNvPr>
            <p:cNvSpPr/>
            <p:nvPr/>
          </p:nvSpPr>
          <p:spPr>
            <a:xfrm>
              <a:off x="917949" y="432893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CF94E334-5AD9-4324-A39B-0CD54C437E27}"/>
                </a:ext>
              </a:extLst>
            </p:cNvPr>
            <p:cNvSpPr/>
            <p:nvPr/>
          </p:nvSpPr>
          <p:spPr>
            <a:xfrm>
              <a:off x="1334638" y="432893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F7BB5202-44C2-4B04-B5E6-EA8421FE27CE}"/>
                </a:ext>
              </a:extLst>
            </p:cNvPr>
            <p:cNvSpPr/>
            <p:nvPr/>
          </p:nvSpPr>
          <p:spPr>
            <a:xfrm>
              <a:off x="1751327" y="432893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63BE44C6-A946-4CDE-A545-438AAAFCD62C}"/>
                </a:ext>
              </a:extLst>
            </p:cNvPr>
            <p:cNvSpPr/>
            <p:nvPr/>
          </p:nvSpPr>
          <p:spPr>
            <a:xfrm>
              <a:off x="2168016" y="432893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0A639EF8-5E76-4642-BCC7-8E161D2358D7}"/>
                </a:ext>
              </a:extLst>
            </p:cNvPr>
            <p:cNvSpPr/>
            <p:nvPr/>
          </p:nvSpPr>
          <p:spPr>
            <a:xfrm>
              <a:off x="2584705" y="432892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A2C8B60C-48F8-48F3-86E1-B3A03CF4F8F2}"/>
                </a:ext>
              </a:extLst>
            </p:cNvPr>
            <p:cNvSpPr/>
            <p:nvPr/>
          </p:nvSpPr>
          <p:spPr>
            <a:xfrm>
              <a:off x="917949" y="474562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6" name="직사각형 115">
              <a:extLst>
                <a:ext uri="{FF2B5EF4-FFF2-40B4-BE49-F238E27FC236}">
                  <a16:creationId xmlns:a16="http://schemas.microsoft.com/office/drawing/2014/main" id="{75F4BDB4-91A4-4EA2-881B-EA1B41D0DFA4}"/>
                </a:ext>
              </a:extLst>
            </p:cNvPr>
            <p:cNvSpPr/>
            <p:nvPr/>
          </p:nvSpPr>
          <p:spPr>
            <a:xfrm>
              <a:off x="1334638" y="474562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862C0664-F569-439C-8D96-CFD84EF8D2ED}"/>
                </a:ext>
              </a:extLst>
            </p:cNvPr>
            <p:cNvSpPr/>
            <p:nvPr/>
          </p:nvSpPr>
          <p:spPr>
            <a:xfrm>
              <a:off x="1751327" y="474562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29809AD0-4E31-41B2-82AD-C93404C58963}"/>
                </a:ext>
              </a:extLst>
            </p:cNvPr>
            <p:cNvSpPr/>
            <p:nvPr/>
          </p:nvSpPr>
          <p:spPr>
            <a:xfrm>
              <a:off x="2168016" y="474561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FAA9893C-9795-4423-BBAE-3D592E0012EA}"/>
                </a:ext>
              </a:extLst>
            </p:cNvPr>
            <p:cNvSpPr/>
            <p:nvPr/>
          </p:nvSpPr>
          <p:spPr>
            <a:xfrm>
              <a:off x="2584705" y="4745618"/>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grpSp>
        <p:nvGrpSpPr>
          <p:cNvPr id="121" name="그룹 120">
            <a:extLst>
              <a:ext uri="{FF2B5EF4-FFF2-40B4-BE49-F238E27FC236}">
                <a16:creationId xmlns:a16="http://schemas.microsoft.com/office/drawing/2014/main" id="{28623EA6-B336-4092-9388-E401619FCA78}"/>
              </a:ext>
            </a:extLst>
          </p:cNvPr>
          <p:cNvGrpSpPr/>
          <p:nvPr/>
        </p:nvGrpSpPr>
        <p:grpSpPr>
          <a:xfrm>
            <a:off x="1182256" y="1425381"/>
            <a:ext cx="1508734" cy="1508737"/>
            <a:chOff x="917949" y="3078862"/>
            <a:chExt cx="2083445" cy="2083449"/>
          </a:xfrm>
        </p:grpSpPr>
        <p:sp>
          <p:nvSpPr>
            <p:cNvPr id="122" name="직사각형 121">
              <a:extLst>
                <a:ext uri="{FF2B5EF4-FFF2-40B4-BE49-F238E27FC236}">
                  <a16:creationId xmlns:a16="http://schemas.microsoft.com/office/drawing/2014/main" id="{B87FE7AE-8BA9-4FAD-AC30-121DD58C03E4}"/>
                </a:ext>
              </a:extLst>
            </p:cNvPr>
            <p:cNvSpPr/>
            <p:nvPr/>
          </p:nvSpPr>
          <p:spPr>
            <a:xfrm>
              <a:off x="917949" y="3078866"/>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CBC031ED-07D2-41D8-80EF-5FEE7D3686A7}"/>
                </a:ext>
              </a:extLst>
            </p:cNvPr>
            <p:cNvSpPr/>
            <p:nvPr/>
          </p:nvSpPr>
          <p:spPr>
            <a:xfrm>
              <a:off x="1334638" y="3078865"/>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4773EC4C-69CE-4A26-8D01-323561CB5D7B}"/>
                </a:ext>
              </a:extLst>
            </p:cNvPr>
            <p:cNvSpPr/>
            <p:nvPr/>
          </p:nvSpPr>
          <p:spPr>
            <a:xfrm>
              <a:off x="1751327" y="307886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FD2C87FA-40A7-46FB-A36F-6A782FBC8F13}"/>
                </a:ext>
              </a:extLst>
            </p:cNvPr>
            <p:cNvSpPr/>
            <p:nvPr/>
          </p:nvSpPr>
          <p:spPr>
            <a:xfrm>
              <a:off x="2168016" y="307886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635A9668-B884-4D27-B9A8-312EA25FF54B}"/>
                </a:ext>
              </a:extLst>
            </p:cNvPr>
            <p:cNvSpPr/>
            <p:nvPr/>
          </p:nvSpPr>
          <p:spPr>
            <a:xfrm>
              <a:off x="2584705" y="307886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47E900A8-7AD2-47E1-93B3-98E402457E7C}"/>
                </a:ext>
              </a:extLst>
            </p:cNvPr>
            <p:cNvSpPr/>
            <p:nvPr/>
          </p:nvSpPr>
          <p:spPr>
            <a:xfrm>
              <a:off x="917949" y="3495555"/>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333A486F-2EEF-43A2-8712-F5E49518C55F}"/>
                </a:ext>
              </a:extLst>
            </p:cNvPr>
            <p:cNvSpPr/>
            <p:nvPr/>
          </p:nvSpPr>
          <p:spPr>
            <a:xfrm>
              <a:off x="1334638" y="349555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B1738E3C-142F-4DD0-A479-81126852A672}"/>
                </a:ext>
              </a:extLst>
            </p:cNvPr>
            <p:cNvSpPr/>
            <p:nvPr/>
          </p:nvSpPr>
          <p:spPr>
            <a:xfrm>
              <a:off x="1751327" y="349555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D928835C-D499-49CE-AC36-C41CFF71078C}"/>
                </a:ext>
              </a:extLst>
            </p:cNvPr>
            <p:cNvSpPr/>
            <p:nvPr/>
          </p:nvSpPr>
          <p:spPr>
            <a:xfrm>
              <a:off x="2168016" y="349555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11D0F0B0-9298-4A3F-A997-D1BB85CEF041}"/>
                </a:ext>
              </a:extLst>
            </p:cNvPr>
            <p:cNvSpPr/>
            <p:nvPr/>
          </p:nvSpPr>
          <p:spPr>
            <a:xfrm>
              <a:off x="2584705" y="349555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AB49EA9C-2437-47FC-87A4-268B3CDEAE29}"/>
                </a:ext>
              </a:extLst>
            </p:cNvPr>
            <p:cNvSpPr/>
            <p:nvPr/>
          </p:nvSpPr>
          <p:spPr>
            <a:xfrm>
              <a:off x="917949" y="391224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9787479C-E00C-4AC0-92A0-CA20563B2D07}"/>
                </a:ext>
              </a:extLst>
            </p:cNvPr>
            <p:cNvSpPr/>
            <p:nvPr/>
          </p:nvSpPr>
          <p:spPr>
            <a:xfrm>
              <a:off x="1334638" y="391224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7200D3BD-9171-4F31-BB00-AED51442DA2C}"/>
                </a:ext>
              </a:extLst>
            </p:cNvPr>
            <p:cNvSpPr/>
            <p:nvPr/>
          </p:nvSpPr>
          <p:spPr>
            <a:xfrm>
              <a:off x="1751327" y="391224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21DCEF27-EB28-4A1F-85D3-B4526BE1152A}"/>
                </a:ext>
              </a:extLst>
            </p:cNvPr>
            <p:cNvSpPr/>
            <p:nvPr/>
          </p:nvSpPr>
          <p:spPr>
            <a:xfrm>
              <a:off x="2168016" y="391224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D71798FE-D014-4629-B8C9-AD82FDF85BE7}"/>
                </a:ext>
              </a:extLst>
            </p:cNvPr>
            <p:cNvSpPr/>
            <p:nvPr/>
          </p:nvSpPr>
          <p:spPr>
            <a:xfrm>
              <a:off x="2584705" y="391224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12899DAC-CE55-4094-9D8D-0D66A1995A2C}"/>
                </a:ext>
              </a:extLst>
            </p:cNvPr>
            <p:cNvSpPr/>
            <p:nvPr/>
          </p:nvSpPr>
          <p:spPr>
            <a:xfrm>
              <a:off x="917949" y="432893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BE53AF0B-8AB8-4356-ADF4-5CB00A9BD3A3}"/>
                </a:ext>
              </a:extLst>
            </p:cNvPr>
            <p:cNvSpPr/>
            <p:nvPr/>
          </p:nvSpPr>
          <p:spPr>
            <a:xfrm>
              <a:off x="1334638" y="432893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CD392778-ED32-465C-8E34-CA807A03A7D9}"/>
                </a:ext>
              </a:extLst>
            </p:cNvPr>
            <p:cNvSpPr/>
            <p:nvPr/>
          </p:nvSpPr>
          <p:spPr>
            <a:xfrm>
              <a:off x="1751327" y="432893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F7FC7F24-FFDF-42C7-BC0B-AD8119DE6703}"/>
                </a:ext>
              </a:extLst>
            </p:cNvPr>
            <p:cNvSpPr/>
            <p:nvPr/>
          </p:nvSpPr>
          <p:spPr>
            <a:xfrm>
              <a:off x="2168016" y="432893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FD118D16-C7A3-4371-8F70-AE8C5B8BE587}"/>
                </a:ext>
              </a:extLst>
            </p:cNvPr>
            <p:cNvSpPr/>
            <p:nvPr/>
          </p:nvSpPr>
          <p:spPr>
            <a:xfrm>
              <a:off x="2584705" y="432892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DF91008E-0718-41E0-889B-D6AB1BF997D2}"/>
                </a:ext>
              </a:extLst>
            </p:cNvPr>
            <p:cNvSpPr/>
            <p:nvPr/>
          </p:nvSpPr>
          <p:spPr>
            <a:xfrm>
              <a:off x="917949" y="474562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A65FCF49-527C-4893-9E1A-833FDE3A7763}"/>
                </a:ext>
              </a:extLst>
            </p:cNvPr>
            <p:cNvSpPr/>
            <p:nvPr/>
          </p:nvSpPr>
          <p:spPr>
            <a:xfrm>
              <a:off x="1334638" y="474562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1F153BD5-9D8A-4B18-949F-7CB3F38B1781}"/>
                </a:ext>
              </a:extLst>
            </p:cNvPr>
            <p:cNvSpPr/>
            <p:nvPr/>
          </p:nvSpPr>
          <p:spPr>
            <a:xfrm>
              <a:off x="1751327" y="474562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B44121A5-3134-4B84-8D28-C4411AB25596}"/>
                </a:ext>
              </a:extLst>
            </p:cNvPr>
            <p:cNvSpPr/>
            <p:nvPr/>
          </p:nvSpPr>
          <p:spPr>
            <a:xfrm>
              <a:off x="2168016" y="474561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EC9B877F-FAA3-47C1-A866-0AFF83D18995}"/>
                </a:ext>
              </a:extLst>
            </p:cNvPr>
            <p:cNvSpPr/>
            <p:nvPr/>
          </p:nvSpPr>
          <p:spPr>
            <a:xfrm>
              <a:off x="2584705" y="4745618"/>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grpSp>
        <p:nvGrpSpPr>
          <p:cNvPr id="147" name="그룹 146">
            <a:extLst>
              <a:ext uri="{FF2B5EF4-FFF2-40B4-BE49-F238E27FC236}">
                <a16:creationId xmlns:a16="http://schemas.microsoft.com/office/drawing/2014/main" id="{3F4EC759-0449-4FE9-A07F-457437E68D60}"/>
              </a:ext>
            </a:extLst>
          </p:cNvPr>
          <p:cNvGrpSpPr/>
          <p:nvPr/>
        </p:nvGrpSpPr>
        <p:grpSpPr>
          <a:xfrm>
            <a:off x="5134955" y="3415405"/>
            <a:ext cx="956525" cy="956527"/>
            <a:chOff x="5356462" y="2037079"/>
            <a:chExt cx="1250067" cy="1250069"/>
          </a:xfrm>
        </p:grpSpPr>
        <p:sp>
          <p:nvSpPr>
            <p:cNvPr id="148" name="직사각형 147">
              <a:extLst>
                <a:ext uri="{FF2B5EF4-FFF2-40B4-BE49-F238E27FC236}">
                  <a16:creationId xmlns:a16="http://schemas.microsoft.com/office/drawing/2014/main" id="{DAEECA62-99EF-4580-A21D-8573510A3B43}"/>
                </a:ext>
              </a:extLst>
            </p:cNvPr>
            <p:cNvSpPr/>
            <p:nvPr/>
          </p:nvSpPr>
          <p:spPr>
            <a:xfrm>
              <a:off x="5356462" y="2037081"/>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6D202592-483B-4C66-9B39-9BE30879F0FF}"/>
                </a:ext>
              </a:extLst>
            </p:cNvPr>
            <p:cNvSpPr/>
            <p:nvPr/>
          </p:nvSpPr>
          <p:spPr>
            <a:xfrm>
              <a:off x="5773151" y="2037080"/>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4816EA98-688B-40CB-9220-A03A88DFB631}"/>
                </a:ext>
              </a:extLst>
            </p:cNvPr>
            <p:cNvSpPr/>
            <p:nvPr/>
          </p:nvSpPr>
          <p:spPr>
            <a:xfrm>
              <a:off x="6189840" y="203707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E1B7599C-C0D2-4440-B108-507BF2211767}"/>
                </a:ext>
              </a:extLst>
            </p:cNvPr>
            <p:cNvSpPr/>
            <p:nvPr/>
          </p:nvSpPr>
          <p:spPr>
            <a:xfrm>
              <a:off x="5356462" y="2453770"/>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703B8028-FD45-4E8C-8EB7-D1CDE229BE2B}"/>
                </a:ext>
              </a:extLst>
            </p:cNvPr>
            <p:cNvSpPr/>
            <p:nvPr/>
          </p:nvSpPr>
          <p:spPr>
            <a:xfrm>
              <a:off x="5773151" y="245376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89210A3A-4A1A-420F-9C2C-D0B2E2919F6A}"/>
                </a:ext>
              </a:extLst>
            </p:cNvPr>
            <p:cNvSpPr/>
            <p:nvPr/>
          </p:nvSpPr>
          <p:spPr>
            <a:xfrm>
              <a:off x="6189840" y="2453768"/>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DD9A4733-5C30-49FE-B04D-08622FC55D4A}"/>
                </a:ext>
              </a:extLst>
            </p:cNvPr>
            <p:cNvSpPr/>
            <p:nvPr/>
          </p:nvSpPr>
          <p:spPr>
            <a:xfrm>
              <a:off x="5356462" y="287045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55" name="직사각형 154">
              <a:extLst>
                <a:ext uri="{FF2B5EF4-FFF2-40B4-BE49-F238E27FC236}">
                  <a16:creationId xmlns:a16="http://schemas.microsoft.com/office/drawing/2014/main" id="{1CC134E3-92DA-4617-A4AB-AC092FC4709A}"/>
                </a:ext>
              </a:extLst>
            </p:cNvPr>
            <p:cNvSpPr/>
            <p:nvPr/>
          </p:nvSpPr>
          <p:spPr>
            <a:xfrm>
              <a:off x="5773151" y="2870458"/>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68EE725D-0B91-469D-846E-88CA32EADF33}"/>
                </a:ext>
              </a:extLst>
            </p:cNvPr>
            <p:cNvSpPr/>
            <p:nvPr/>
          </p:nvSpPr>
          <p:spPr>
            <a:xfrm>
              <a:off x="6189840" y="2870457"/>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grpSp>
        <p:nvGrpSpPr>
          <p:cNvPr id="157" name="그룹 156">
            <a:extLst>
              <a:ext uri="{FF2B5EF4-FFF2-40B4-BE49-F238E27FC236}">
                <a16:creationId xmlns:a16="http://schemas.microsoft.com/office/drawing/2014/main" id="{9DCC6639-E742-46B8-985D-29A1F48B9327}"/>
              </a:ext>
            </a:extLst>
          </p:cNvPr>
          <p:cNvGrpSpPr/>
          <p:nvPr/>
        </p:nvGrpSpPr>
        <p:grpSpPr>
          <a:xfrm>
            <a:off x="5148116" y="1717363"/>
            <a:ext cx="956525" cy="956527"/>
            <a:chOff x="5356462" y="2037079"/>
            <a:chExt cx="1250067" cy="1250069"/>
          </a:xfrm>
        </p:grpSpPr>
        <p:sp>
          <p:nvSpPr>
            <p:cNvPr id="158" name="직사각형 157">
              <a:extLst>
                <a:ext uri="{FF2B5EF4-FFF2-40B4-BE49-F238E27FC236}">
                  <a16:creationId xmlns:a16="http://schemas.microsoft.com/office/drawing/2014/main" id="{19E085B0-8C30-4649-94F0-D5F28E281784}"/>
                </a:ext>
              </a:extLst>
            </p:cNvPr>
            <p:cNvSpPr/>
            <p:nvPr/>
          </p:nvSpPr>
          <p:spPr>
            <a:xfrm>
              <a:off x="5356462" y="2037081"/>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4A112B17-654E-41D0-B8F4-C82E1A480826}"/>
                </a:ext>
              </a:extLst>
            </p:cNvPr>
            <p:cNvSpPr/>
            <p:nvPr/>
          </p:nvSpPr>
          <p:spPr>
            <a:xfrm>
              <a:off x="5773151" y="203708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0C57C1FB-5402-4412-92A7-6FE22266848D}"/>
                </a:ext>
              </a:extLst>
            </p:cNvPr>
            <p:cNvSpPr/>
            <p:nvPr/>
          </p:nvSpPr>
          <p:spPr>
            <a:xfrm>
              <a:off x="6189840" y="203707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728470D5-9CB3-4817-BBA3-BB0C8B780087}"/>
                </a:ext>
              </a:extLst>
            </p:cNvPr>
            <p:cNvSpPr/>
            <p:nvPr/>
          </p:nvSpPr>
          <p:spPr>
            <a:xfrm>
              <a:off x="5356462" y="245377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C65775A3-7EFA-4830-A466-0A1369E348FF}"/>
                </a:ext>
              </a:extLst>
            </p:cNvPr>
            <p:cNvSpPr/>
            <p:nvPr/>
          </p:nvSpPr>
          <p:spPr>
            <a:xfrm>
              <a:off x="5773151" y="245376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2E12E558-81AC-469D-BA76-5893F0AD1F86}"/>
                </a:ext>
              </a:extLst>
            </p:cNvPr>
            <p:cNvSpPr/>
            <p:nvPr/>
          </p:nvSpPr>
          <p:spPr>
            <a:xfrm>
              <a:off x="6189840" y="245376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4" name="직사각형 163">
              <a:extLst>
                <a:ext uri="{FF2B5EF4-FFF2-40B4-BE49-F238E27FC236}">
                  <a16:creationId xmlns:a16="http://schemas.microsoft.com/office/drawing/2014/main" id="{2A4C8CAA-6EF5-44E1-A2E8-2306CED5EBD1}"/>
                </a:ext>
              </a:extLst>
            </p:cNvPr>
            <p:cNvSpPr/>
            <p:nvPr/>
          </p:nvSpPr>
          <p:spPr>
            <a:xfrm>
              <a:off x="5356462" y="287045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40C2F927-67A5-4BBA-A22F-AFF02BD8FFB4}"/>
                </a:ext>
              </a:extLst>
            </p:cNvPr>
            <p:cNvSpPr/>
            <p:nvPr/>
          </p:nvSpPr>
          <p:spPr>
            <a:xfrm>
              <a:off x="5773151" y="287045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9BBC6BD4-9ACD-46EA-B471-9B59089B8A22}"/>
                </a:ext>
              </a:extLst>
            </p:cNvPr>
            <p:cNvSpPr/>
            <p:nvPr/>
          </p:nvSpPr>
          <p:spPr>
            <a:xfrm>
              <a:off x="6189840" y="2870457"/>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grpSp>
      <p:sp>
        <p:nvSpPr>
          <p:cNvPr id="203" name="직사각형 202">
            <a:extLst>
              <a:ext uri="{FF2B5EF4-FFF2-40B4-BE49-F238E27FC236}">
                <a16:creationId xmlns:a16="http://schemas.microsoft.com/office/drawing/2014/main" id="{AFCC0E3D-3670-48DC-9FA5-417161F9948F}"/>
              </a:ext>
            </a:extLst>
          </p:cNvPr>
          <p:cNvSpPr/>
          <p:nvPr/>
        </p:nvSpPr>
        <p:spPr>
          <a:xfrm>
            <a:off x="8197474" y="3881324"/>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B961898B-4061-44CE-B369-995C3B965C5F}"/>
              </a:ext>
            </a:extLst>
          </p:cNvPr>
          <p:cNvSpPr/>
          <p:nvPr/>
        </p:nvSpPr>
        <p:spPr>
          <a:xfrm>
            <a:off x="8196308" y="3047282"/>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156AF01F-0DE4-4164-927D-2FE92FDCF18D}"/>
              </a:ext>
            </a:extLst>
          </p:cNvPr>
          <p:cNvSpPr/>
          <p:nvPr/>
        </p:nvSpPr>
        <p:spPr>
          <a:xfrm>
            <a:off x="8612997" y="3047281"/>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7D007574-33CD-408F-BABE-90AA78D6F63D}"/>
              </a:ext>
            </a:extLst>
          </p:cNvPr>
          <p:cNvSpPr/>
          <p:nvPr/>
        </p:nvSpPr>
        <p:spPr>
          <a:xfrm>
            <a:off x="9029686" y="3047280"/>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00" name="직사각형 199">
            <a:extLst>
              <a:ext uri="{FF2B5EF4-FFF2-40B4-BE49-F238E27FC236}">
                <a16:creationId xmlns:a16="http://schemas.microsoft.com/office/drawing/2014/main" id="{1D2AABF4-6821-4015-8CB4-2F41220B0EFB}"/>
              </a:ext>
            </a:extLst>
          </p:cNvPr>
          <p:cNvSpPr/>
          <p:nvPr/>
        </p:nvSpPr>
        <p:spPr>
          <a:xfrm>
            <a:off x="8196308" y="3463971"/>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E0FE5470-6F5B-4F03-991B-60C5D4FEDBF5}"/>
              </a:ext>
            </a:extLst>
          </p:cNvPr>
          <p:cNvSpPr/>
          <p:nvPr/>
        </p:nvSpPr>
        <p:spPr>
          <a:xfrm>
            <a:off x="8612997" y="3463970"/>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A65A77FA-F9E1-4E7C-972B-CA6249F8D6DC}"/>
              </a:ext>
            </a:extLst>
          </p:cNvPr>
          <p:cNvSpPr/>
          <p:nvPr/>
        </p:nvSpPr>
        <p:spPr>
          <a:xfrm>
            <a:off x="9029686" y="3463969"/>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CA4EFC89-EC50-4C58-9325-5E6B18EEED1B}"/>
              </a:ext>
            </a:extLst>
          </p:cNvPr>
          <p:cNvSpPr/>
          <p:nvPr/>
        </p:nvSpPr>
        <p:spPr>
          <a:xfrm>
            <a:off x="8612997" y="3880659"/>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6148E2F4-DC7B-4F60-A708-E97C3EC8698F}"/>
              </a:ext>
            </a:extLst>
          </p:cNvPr>
          <p:cNvSpPr/>
          <p:nvPr/>
        </p:nvSpPr>
        <p:spPr>
          <a:xfrm>
            <a:off x="9029686" y="3880658"/>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206" name="TextBox 205">
            <a:extLst>
              <a:ext uri="{FF2B5EF4-FFF2-40B4-BE49-F238E27FC236}">
                <a16:creationId xmlns:a16="http://schemas.microsoft.com/office/drawing/2014/main" id="{B55C7BA6-22C3-4E92-840C-B64B68D60A34}"/>
              </a:ext>
            </a:extLst>
          </p:cNvPr>
          <p:cNvSpPr txBox="1"/>
          <p:nvPr/>
        </p:nvSpPr>
        <p:spPr>
          <a:xfrm>
            <a:off x="5067882" y="5091331"/>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07" name="TextBox 206">
            <a:extLst>
              <a:ext uri="{FF2B5EF4-FFF2-40B4-BE49-F238E27FC236}">
                <a16:creationId xmlns:a16="http://schemas.microsoft.com/office/drawing/2014/main" id="{CCC1F94F-9F65-4C4F-92A3-0B48BCACF18C}"/>
              </a:ext>
            </a:extLst>
          </p:cNvPr>
          <p:cNvSpPr txBox="1"/>
          <p:nvPr/>
        </p:nvSpPr>
        <p:spPr>
          <a:xfrm>
            <a:off x="5705215" y="5715352"/>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08" name="TextBox 207">
            <a:extLst>
              <a:ext uri="{FF2B5EF4-FFF2-40B4-BE49-F238E27FC236}">
                <a16:creationId xmlns:a16="http://schemas.microsoft.com/office/drawing/2014/main" id="{9A4A9790-1B71-485C-A783-821C4822E8FD}"/>
              </a:ext>
            </a:extLst>
          </p:cNvPr>
          <p:cNvSpPr txBox="1"/>
          <p:nvPr/>
        </p:nvSpPr>
        <p:spPr>
          <a:xfrm>
            <a:off x="5374716" y="3370930"/>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09" name="TextBox 208">
            <a:extLst>
              <a:ext uri="{FF2B5EF4-FFF2-40B4-BE49-F238E27FC236}">
                <a16:creationId xmlns:a16="http://schemas.microsoft.com/office/drawing/2014/main" id="{6A8281E6-36A8-41D7-9BF2-09292E86AF94}"/>
              </a:ext>
            </a:extLst>
          </p:cNvPr>
          <p:cNvSpPr txBox="1"/>
          <p:nvPr/>
        </p:nvSpPr>
        <p:spPr>
          <a:xfrm>
            <a:off x="5687194" y="3689772"/>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10" name="TextBox 209">
            <a:extLst>
              <a:ext uri="{FF2B5EF4-FFF2-40B4-BE49-F238E27FC236}">
                <a16:creationId xmlns:a16="http://schemas.microsoft.com/office/drawing/2014/main" id="{26547C2D-5FF1-46A9-B877-4F423BB0BD5A}"/>
              </a:ext>
            </a:extLst>
          </p:cNvPr>
          <p:cNvSpPr txBox="1"/>
          <p:nvPr/>
        </p:nvSpPr>
        <p:spPr>
          <a:xfrm>
            <a:off x="5068125" y="3689772"/>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11" name="TextBox 210">
            <a:extLst>
              <a:ext uri="{FF2B5EF4-FFF2-40B4-BE49-F238E27FC236}">
                <a16:creationId xmlns:a16="http://schemas.microsoft.com/office/drawing/2014/main" id="{EC9C5FF4-FDAF-4E06-94F5-F496D4BB47C1}"/>
              </a:ext>
            </a:extLst>
          </p:cNvPr>
          <p:cNvSpPr txBox="1"/>
          <p:nvPr/>
        </p:nvSpPr>
        <p:spPr>
          <a:xfrm>
            <a:off x="5384688" y="4025904"/>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15" name="TextBox 214">
            <a:extLst>
              <a:ext uri="{FF2B5EF4-FFF2-40B4-BE49-F238E27FC236}">
                <a16:creationId xmlns:a16="http://schemas.microsoft.com/office/drawing/2014/main" id="{3A32A802-A37E-4DCC-87A3-F526FBFE92ED}"/>
              </a:ext>
            </a:extLst>
          </p:cNvPr>
          <p:cNvSpPr txBox="1"/>
          <p:nvPr/>
        </p:nvSpPr>
        <p:spPr>
          <a:xfrm>
            <a:off x="3206204" y="2088147"/>
            <a:ext cx="1439305" cy="369332"/>
          </a:xfrm>
          <a:prstGeom prst="rect">
            <a:avLst/>
          </a:prstGeom>
          <a:noFill/>
        </p:spPr>
        <p:txBody>
          <a:bodyPr wrap="none" rtlCol="0">
            <a:spAutoFit/>
          </a:bodyPr>
          <a:lstStyle/>
          <a:p>
            <a:pPr algn="l"/>
            <a:r>
              <a:rPr lang="en-US" altLang="ko-KR" sz="1800">
                <a:solidFill>
                  <a:schemeClr val="accent1">
                    <a:lumMod val="50000"/>
                  </a:schemeClr>
                </a:solidFill>
                <a:latin typeface="고도 M" panose="02000503000000020004" pitchFamily="2" charset="-127"/>
                <a:ea typeface="고도 M" panose="02000503000000020004" pitchFamily="2" charset="-127"/>
              </a:rPr>
              <a:t>convolution</a:t>
            </a:r>
          </a:p>
        </p:txBody>
      </p:sp>
      <p:sp>
        <p:nvSpPr>
          <p:cNvPr id="219" name="TextBox 218">
            <a:extLst>
              <a:ext uri="{FF2B5EF4-FFF2-40B4-BE49-F238E27FC236}">
                <a16:creationId xmlns:a16="http://schemas.microsoft.com/office/drawing/2014/main" id="{A7C73E89-AD64-48B3-B423-8DBA11056FF1}"/>
              </a:ext>
            </a:extLst>
          </p:cNvPr>
          <p:cNvSpPr txBox="1"/>
          <p:nvPr/>
        </p:nvSpPr>
        <p:spPr>
          <a:xfrm>
            <a:off x="3206204" y="5393485"/>
            <a:ext cx="1439305" cy="369332"/>
          </a:xfrm>
          <a:prstGeom prst="rect">
            <a:avLst/>
          </a:prstGeom>
          <a:noFill/>
        </p:spPr>
        <p:txBody>
          <a:bodyPr wrap="none" rtlCol="0">
            <a:spAutoFit/>
          </a:bodyPr>
          <a:lstStyle/>
          <a:p>
            <a:pPr algn="l"/>
            <a:r>
              <a:rPr lang="en-US" altLang="ko-KR" sz="1800">
                <a:solidFill>
                  <a:schemeClr val="accent1">
                    <a:lumMod val="50000"/>
                  </a:schemeClr>
                </a:solidFill>
                <a:latin typeface="고도 M" panose="02000503000000020004" pitchFamily="2" charset="-127"/>
                <a:ea typeface="고도 M" panose="02000503000000020004" pitchFamily="2" charset="-127"/>
              </a:rPr>
              <a:t>convolution</a:t>
            </a:r>
          </a:p>
        </p:txBody>
      </p:sp>
      <p:cxnSp>
        <p:nvCxnSpPr>
          <p:cNvPr id="11" name="직선 연결선 10">
            <a:extLst>
              <a:ext uri="{FF2B5EF4-FFF2-40B4-BE49-F238E27FC236}">
                <a16:creationId xmlns:a16="http://schemas.microsoft.com/office/drawing/2014/main" id="{57551399-9196-4240-BDD6-7D19B9B2B9AE}"/>
              </a:ext>
            </a:extLst>
          </p:cNvPr>
          <p:cNvCxnSpPr/>
          <p:nvPr/>
        </p:nvCxnSpPr>
        <p:spPr>
          <a:xfrm>
            <a:off x="2690990" y="1425381"/>
            <a:ext cx="2457126" cy="301747"/>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0" name="직선 연결선 219">
            <a:extLst>
              <a:ext uri="{FF2B5EF4-FFF2-40B4-BE49-F238E27FC236}">
                <a16:creationId xmlns:a16="http://schemas.microsoft.com/office/drawing/2014/main" id="{F25F8A7F-92E1-4D3E-9510-1F054EFAED26}"/>
              </a:ext>
            </a:extLst>
          </p:cNvPr>
          <p:cNvCxnSpPr>
            <a:cxnSpLocks/>
          </p:cNvCxnSpPr>
          <p:nvPr/>
        </p:nvCxnSpPr>
        <p:spPr>
          <a:xfrm flipV="1">
            <a:off x="2690989" y="2681929"/>
            <a:ext cx="2457127" cy="231402"/>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1" name="직선 연결선 220">
            <a:extLst>
              <a:ext uri="{FF2B5EF4-FFF2-40B4-BE49-F238E27FC236}">
                <a16:creationId xmlns:a16="http://schemas.microsoft.com/office/drawing/2014/main" id="{97EABDD2-A4EE-4507-85C9-BE863C0C4C6E}"/>
              </a:ext>
            </a:extLst>
          </p:cNvPr>
          <p:cNvCxnSpPr>
            <a:cxnSpLocks/>
          </p:cNvCxnSpPr>
          <p:nvPr/>
        </p:nvCxnSpPr>
        <p:spPr>
          <a:xfrm>
            <a:off x="2690989" y="3116072"/>
            <a:ext cx="2457127" cy="296647"/>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2" name="직선 연결선 221">
            <a:extLst>
              <a:ext uri="{FF2B5EF4-FFF2-40B4-BE49-F238E27FC236}">
                <a16:creationId xmlns:a16="http://schemas.microsoft.com/office/drawing/2014/main" id="{AC8DC769-F095-4A0E-B94F-679ECADD7975}"/>
              </a:ext>
            </a:extLst>
          </p:cNvPr>
          <p:cNvCxnSpPr>
            <a:cxnSpLocks/>
          </p:cNvCxnSpPr>
          <p:nvPr/>
        </p:nvCxnSpPr>
        <p:spPr>
          <a:xfrm flipV="1">
            <a:off x="2690989" y="4376056"/>
            <a:ext cx="2466500" cy="253858"/>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3" name="직선 연결선 222">
            <a:extLst>
              <a:ext uri="{FF2B5EF4-FFF2-40B4-BE49-F238E27FC236}">
                <a16:creationId xmlns:a16="http://schemas.microsoft.com/office/drawing/2014/main" id="{825D0FA9-E5B1-488C-82AC-3F0933E3CE84}"/>
              </a:ext>
            </a:extLst>
          </p:cNvPr>
          <p:cNvCxnSpPr>
            <a:cxnSpLocks/>
          </p:cNvCxnSpPr>
          <p:nvPr/>
        </p:nvCxnSpPr>
        <p:spPr>
          <a:xfrm>
            <a:off x="2690989" y="4835725"/>
            <a:ext cx="2466500" cy="295636"/>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4" name="직선 연결선 223">
            <a:extLst>
              <a:ext uri="{FF2B5EF4-FFF2-40B4-BE49-F238E27FC236}">
                <a16:creationId xmlns:a16="http://schemas.microsoft.com/office/drawing/2014/main" id="{78CFC31E-64F3-4484-8E69-3F74101D2063}"/>
              </a:ext>
            </a:extLst>
          </p:cNvPr>
          <p:cNvCxnSpPr>
            <a:cxnSpLocks/>
          </p:cNvCxnSpPr>
          <p:nvPr/>
        </p:nvCxnSpPr>
        <p:spPr>
          <a:xfrm flipV="1">
            <a:off x="2682580" y="6067716"/>
            <a:ext cx="2474909" cy="264873"/>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5" name="직선 연결선 224">
            <a:extLst>
              <a:ext uri="{FF2B5EF4-FFF2-40B4-BE49-F238E27FC236}">
                <a16:creationId xmlns:a16="http://schemas.microsoft.com/office/drawing/2014/main" id="{3059D421-B637-4C1B-9B8D-7FF85E04A2D4}"/>
              </a:ext>
            </a:extLst>
          </p:cNvPr>
          <p:cNvCxnSpPr>
            <a:cxnSpLocks/>
          </p:cNvCxnSpPr>
          <p:nvPr/>
        </p:nvCxnSpPr>
        <p:spPr>
          <a:xfrm>
            <a:off x="6104641" y="1711748"/>
            <a:ext cx="2091667" cy="133487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6" name="직선 연결선 225">
            <a:extLst>
              <a:ext uri="{FF2B5EF4-FFF2-40B4-BE49-F238E27FC236}">
                <a16:creationId xmlns:a16="http://schemas.microsoft.com/office/drawing/2014/main" id="{61B6CAB0-2FD9-463A-AAA7-E6EE08136B3B}"/>
              </a:ext>
            </a:extLst>
          </p:cNvPr>
          <p:cNvCxnSpPr>
            <a:cxnSpLocks/>
          </p:cNvCxnSpPr>
          <p:nvPr/>
        </p:nvCxnSpPr>
        <p:spPr>
          <a:xfrm>
            <a:off x="6110931" y="2673889"/>
            <a:ext cx="2073298" cy="1619627"/>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27" name="TextBox 226">
            <a:extLst>
              <a:ext uri="{FF2B5EF4-FFF2-40B4-BE49-F238E27FC236}">
                <a16:creationId xmlns:a16="http://schemas.microsoft.com/office/drawing/2014/main" id="{076356E5-A667-4B14-A079-3E9D864AEB48}"/>
              </a:ext>
            </a:extLst>
          </p:cNvPr>
          <p:cNvSpPr txBox="1"/>
          <p:nvPr/>
        </p:nvSpPr>
        <p:spPr>
          <a:xfrm>
            <a:off x="8174886" y="3494634"/>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cxnSp>
        <p:nvCxnSpPr>
          <p:cNvPr id="228" name="직선 연결선 227">
            <a:extLst>
              <a:ext uri="{FF2B5EF4-FFF2-40B4-BE49-F238E27FC236}">
                <a16:creationId xmlns:a16="http://schemas.microsoft.com/office/drawing/2014/main" id="{675CC5E6-FF86-4DC5-A2C4-A40CF01AEF44}"/>
              </a:ext>
            </a:extLst>
          </p:cNvPr>
          <p:cNvCxnSpPr>
            <a:cxnSpLocks/>
          </p:cNvCxnSpPr>
          <p:nvPr/>
        </p:nvCxnSpPr>
        <p:spPr>
          <a:xfrm flipV="1">
            <a:off x="6117886" y="3046618"/>
            <a:ext cx="2073298" cy="366101"/>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9" name="직선 연결선 228">
            <a:extLst>
              <a:ext uri="{FF2B5EF4-FFF2-40B4-BE49-F238E27FC236}">
                <a16:creationId xmlns:a16="http://schemas.microsoft.com/office/drawing/2014/main" id="{A4C6D7A4-792C-418B-9959-2081563DFE39}"/>
              </a:ext>
            </a:extLst>
          </p:cNvPr>
          <p:cNvCxnSpPr>
            <a:cxnSpLocks/>
          </p:cNvCxnSpPr>
          <p:nvPr/>
        </p:nvCxnSpPr>
        <p:spPr>
          <a:xfrm flipV="1">
            <a:off x="6105646" y="4286288"/>
            <a:ext cx="2085538" cy="83155"/>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33" name="직선 연결선 232">
            <a:extLst>
              <a:ext uri="{FF2B5EF4-FFF2-40B4-BE49-F238E27FC236}">
                <a16:creationId xmlns:a16="http://schemas.microsoft.com/office/drawing/2014/main" id="{3B290BE6-D50F-493E-8A8A-52AD3A571E9D}"/>
              </a:ext>
            </a:extLst>
          </p:cNvPr>
          <p:cNvCxnSpPr>
            <a:cxnSpLocks/>
          </p:cNvCxnSpPr>
          <p:nvPr/>
        </p:nvCxnSpPr>
        <p:spPr>
          <a:xfrm flipV="1">
            <a:off x="6104641" y="3032567"/>
            <a:ext cx="2101810" cy="2092567"/>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36" name="직선 연결선 235">
            <a:extLst>
              <a:ext uri="{FF2B5EF4-FFF2-40B4-BE49-F238E27FC236}">
                <a16:creationId xmlns:a16="http://schemas.microsoft.com/office/drawing/2014/main" id="{320CC564-68F6-4BD8-9121-02B86117C069}"/>
              </a:ext>
            </a:extLst>
          </p:cNvPr>
          <p:cNvCxnSpPr>
            <a:cxnSpLocks/>
          </p:cNvCxnSpPr>
          <p:nvPr/>
        </p:nvCxnSpPr>
        <p:spPr>
          <a:xfrm flipV="1">
            <a:off x="6102900" y="4288420"/>
            <a:ext cx="2091976" cy="179324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39" name="TextBox 238">
            <a:extLst>
              <a:ext uri="{FF2B5EF4-FFF2-40B4-BE49-F238E27FC236}">
                <a16:creationId xmlns:a16="http://schemas.microsoft.com/office/drawing/2014/main" id="{732304DD-F566-4EAC-8F2C-30E07123120D}"/>
              </a:ext>
            </a:extLst>
          </p:cNvPr>
          <p:cNvSpPr txBox="1"/>
          <p:nvPr/>
        </p:nvSpPr>
        <p:spPr>
          <a:xfrm>
            <a:off x="613840" y="2010960"/>
            <a:ext cx="328936"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R</a:t>
            </a:r>
          </a:p>
        </p:txBody>
      </p:sp>
      <p:sp>
        <p:nvSpPr>
          <p:cNvPr id="240" name="TextBox 239">
            <a:extLst>
              <a:ext uri="{FF2B5EF4-FFF2-40B4-BE49-F238E27FC236}">
                <a16:creationId xmlns:a16="http://schemas.microsoft.com/office/drawing/2014/main" id="{43656A95-3B94-49F9-915C-61B352B75BD7}"/>
              </a:ext>
            </a:extLst>
          </p:cNvPr>
          <p:cNvSpPr txBox="1"/>
          <p:nvPr/>
        </p:nvSpPr>
        <p:spPr>
          <a:xfrm>
            <a:off x="619923" y="3666613"/>
            <a:ext cx="349776"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G</a:t>
            </a:r>
          </a:p>
        </p:txBody>
      </p:sp>
      <p:sp>
        <p:nvSpPr>
          <p:cNvPr id="241" name="TextBox 240">
            <a:extLst>
              <a:ext uri="{FF2B5EF4-FFF2-40B4-BE49-F238E27FC236}">
                <a16:creationId xmlns:a16="http://schemas.microsoft.com/office/drawing/2014/main" id="{48C55360-6B49-4A99-A427-E2967211C1DE}"/>
              </a:ext>
            </a:extLst>
          </p:cNvPr>
          <p:cNvSpPr txBox="1"/>
          <p:nvPr/>
        </p:nvSpPr>
        <p:spPr>
          <a:xfrm>
            <a:off x="655588" y="5406083"/>
            <a:ext cx="328936"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B</a:t>
            </a:r>
          </a:p>
        </p:txBody>
      </p:sp>
      <p:sp>
        <p:nvSpPr>
          <p:cNvPr id="189" name="TextBox 188">
            <a:extLst>
              <a:ext uri="{FF2B5EF4-FFF2-40B4-BE49-F238E27FC236}">
                <a16:creationId xmlns:a16="http://schemas.microsoft.com/office/drawing/2014/main" id="{12F3F4CA-ABC2-4A79-A264-F63AA6956778}"/>
              </a:ext>
            </a:extLst>
          </p:cNvPr>
          <p:cNvSpPr txBox="1"/>
          <p:nvPr/>
        </p:nvSpPr>
        <p:spPr>
          <a:xfrm>
            <a:off x="7498543" y="1345647"/>
            <a:ext cx="1401346" cy="646331"/>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4-1+0 -&gt; 3</a:t>
            </a:r>
          </a:p>
          <a:p>
            <a:pPr algn="l"/>
            <a:r>
              <a:rPr lang="en-US" altLang="ko-KR" sz="1800">
                <a:solidFill>
                  <a:schemeClr val="tx1"/>
                </a:solidFill>
                <a:latin typeface="고도 M" panose="02000503000000020004" pitchFamily="2" charset="-127"/>
                <a:ea typeface="고도 M" panose="02000503000000020004" pitchFamily="2" charset="-127"/>
              </a:rPr>
              <a:t>3-3-1 -&gt; -1</a:t>
            </a:r>
          </a:p>
        </p:txBody>
      </p:sp>
    </p:spTree>
    <p:extLst>
      <p:ext uri="{BB962C8B-B14F-4D97-AF65-F5344CB8AC3E}">
        <p14:creationId xmlns:p14="http://schemas.microsoft.com/office/powerpoint/2010/main" val="3928541548"/>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118" name="TextBox 117">
            <a:extLst>
              <a:ext uri="{FF2B5EF4-FFF2-40B4-BE49-F238E27FC236}">
                <a16:creationId xmlns:a16="http://schemas.microsoft.com/office/drawing/2014/main" id="{DF7CA341-D506-40A7-A63E-21C07ECD778D}"/>
              </a:ext>
            </a:extLst>
          </p:cNvPr>
          <p:cNvSpPr txBox="1"/>
          <p:nvPr/>
        </p:nvSpPr>
        <p:spPr>
          <a:xfrm>
            <a:off x="655588" y="897919"/>
            <a:ext cx="5860900"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Convolution Layer - Multi</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Channel,</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Many</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Filters</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29" name="TextBox 28">
            <a:extLst>
              <a:ext uri="{FF2B5EF4-FFF2-40B4-BE49-F238E27FC236}">
                <a16:creationId xmlns:a16="http://schemas.microsoft.com/office/drawing/2014/main" id="{2ED1A57C-C017-4CCC-B38C-90E95B6FF409}"/>
              </a:ext>
            </a:extLst>
          </p:cNvPr>
          <p:cNvSpPr txBox="1"/>
          <p:nvPr/>
        </p:nvSpPr>
        <p:spPr>
          <a:xfrm>
            <a:off x="926570" y="6488346"/>
            <a:ext cx="2020105"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input channel = 3</a:t>
            </a:r>
          </a:p>
        </p:txBody>
      </p:sp>
      <p:grpSp>
        <p:nvGrpSpPr>
          <p:cNvPr id="2" name="그룹 1">
            <a:extLst>
              <a:ext uri="{FF2B5EF4-FFF2-40B4-BE49-F238E27FC236}">
                <a16:creationId xmlns:a16="http://schemas.microsoft.com/office/drawing/2014/main" id="{21F76E83-C891-49F0-A7E0-7DB67FF55691}"/>
              </a:ext>
            </a:extLst>
          </p:cNvPr>
          <p:cNvGrpSpPr/>
          <p:nvPr/>
        </p:nvGrpSpPr>
        <p:grpSpPr>
          <a:xfrm>
            <a:off x="1182256" y="4823269"/>
            <a:ext cx="1509319" cy="1509322"/>
            <a:chOff x="917949" y="3078862"/>
            <a:chExt cx="2083445" cy="2083449"/>
          </a:xfrm>
          <a:solidFill>
            <a:srgbClr val="66CCFF"/>
          </a:solidFill>
        </p:grpSpPr>
        <p:sp>
          <p:nvSpPr>
            <p:cNvPr id="5" name="직사각형 4">
              <a:extLst>
                <a:ext uri="{FF2B5EF4-FFF2-40B4-BE49-F238E27FC236}">
                  <a16:creationId xmlns:a16="http://schemas.microsoft.com/office/drawing/2014/main" id="{77BD24F5-4F7D-406F-95E7-22F505C8C6A9}"/>
                </a:ext>
              </a:extLst>
            </p:cNvPr>
            <p:cNvSpPr/>
            <p:nvPr/>
          </p:nvSpPr>
          <p:spPr>
            <a:xfrm>
              <a:off x="917949" y="3078866"/>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DC84458A-7FBC-4416-8812-728A64336585}"/>
                </a:ext>
              </a:extLst>
            </p:cNvPr>
            <p:cNvSpPr/>
            <p:nvPr/>
          </p:nvSpPr>
          <p:spPr>
            <a:xfrm>
              <a:off x="1334638" y="3078865"/>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D925BA50-4E4E-4F6E-81AA-0209AB57AABE}"/>
                </a:ext>
              </a:extLst>
            </p:cNvPr>
            <p:cNvSpPr/>
            <p:nvPr/>
          </p:nvSpPr>
          <p:spPr>
            <a:xfrm>
              <a:off x="1751327" y="307886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DD31DA0F-4157-4214-A742-622857AD6853}"/>
                </a:ext>
              </a:extLst>
            </p:cNvPr>
            <p:cNvSpPr/>
            <p:nvPr/>
          </p:nvSpPr>
          <p:spPr>
            <a:xfrm>
              <a:off x="2168016" y="307886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EC9ECDE4-0D40-4C0F-BF02-0961A6E23CB5}"/>
                </a:ext>
              </a:extLst>
            </p:cNvPr>
            <p:cNvSpPr/>
            <p:nvPr/>
          </p:nvSpPr>
          <p:spPr>
            <a:xfrm>
              <a:off x="2584705" y="307886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4F49BF30-C70C-4582-B0E8-FA7F2A23C33E}"/>
                </a:ext>
              </a:extLst>
            </p:cNvPr>
            <p:cNvSpPr/>
            <p:nvPr/>
          </p:nvSpPr>
          <p:spPr>
            <a:xfrm>
              <a:off x="917949" y="3495555"/>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53E51E1A-0124-47D6-BC23-916A0D432EBF}"/>
                </a:ext>
              </a:extLst>
            </p:cNvPr>
            <p:cNvSpPr/>
            <p:nvPr/>
          </p:nvSpPr>
          <p:spPr>
            <a:xfrm>
              <a:off x="1334638" y="349555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488DDB35-637F-4C47-88A4-DB128DBAF6B0}"/>
                </a:ext>
              </a:extLst>
            </p:cNvPr>
            <p:cNvSpPr/>
            <p:nvPr/>
          </p:nvSpPr>
          <p:spPr>
            <a:xfrm>
              <a:off x="1751327" y="349555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491B827D-150C-4397-9E5A-D85988F7252F}"/>
                </a:ext>
              </a:extLst>
            </p:cNvPr>
            <p:cNvSpPr/>
            <p:nvPr/>
          </p:nvSpPr>
          <p:spPr>
            <a:xfrm>
              <a:off x="2168016" y="349555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9B9025AF-B722-40FC-AE3B-18B22818E0DD}"/>
                </a:ext>
              </a:extLst>
            </p:cNvPr>
            <p:cNvSpPr/>
            <p:nvPr/>
          </p:nvSpPr>
          <p:spPr>
            <a:xfrm>
              <a:off x="2584705" y="349555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52A5B3C9-8D23-493A-B807-EE2F3ACE6FC7}"/>
                </a:ext>
              </a:extLst>
            </p:cNvPr>
            <p:cNvSpPr/>
            <p:nvPr/>
          </p:nvSpPr>
          <p:spPr>
            <a:xfrm>
              <a:off x="917949" y="391224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9A0BC9A9-0DA9-4D6F-A2A3-9AECB76200DE}"/>
                </a:ext>
              </a:extLst>
            </p:cNvPr>
            <p:cNvSpPr/>
            <p:nvPr/>
          </p:nvSpPr>
          <p:spPr>
            <a:xfrm>
              <a:off x="1334638" y="391224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8D273507-F239-447C-8DD0-3D4891630A2C}"/>
                </a:ext>
              </a:extLst>
            </p:cNvPr>
            <p:cNvSpPr/>
            <p:nvPr/>
          </p:nvSpPr>
          <p:spPr>
            <a:xfrm>
              <a:off x="1751327" y="391224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E008061A-C929-40CD-AC2A-62DE2E97E3CA}"/>
                </a:ext>
              </a:extLst>
            </p:cNvPr>
            <p:cNvSpPr/>
            <p:nvPr/>
          </p:nvSpPr>
          <p:spPr>
            <a:xfrm>
              <a:off x="2168016" y="391224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BC2563B0-9B14-4865-8729-51C423B1CF98}"/>
                </a:ext>
              </a:extLst>
            </p:cNvPr>
            <p:cNvSpPr/>
            <p:nvPr/>
          </p:nvSpPr>
          <p:spPr>
            <a:xfrm>
              <a:off x="2584705" y="391224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66F7AA68-1B34-40C1-82B3-7D478F382B15}"/>
                </a:ext>
              </a:extLst>
            </p:cNvPr>
            <p:cNvSpPr/>
            <p:nvPr/>
          </p:nvSpPr>
          <p:spPr>
            <a:xfrm>
              <a:off x="917949" y="432893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79DD9FAD-C8BE-4D8C-BBA2-B1D1EB298CCD}"/>
                </a:ext>
              </a:extLst>
            </p:cNvPr>
            <p:cNvSpPr/>
            <p:nvPr/>
          </p:nvSpPr>
          <p:spPr>
            <a:xfrm>
              <a:off x="1334638" y="432893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858254F5-9203-4536-9176-6B4B29E293A5}"/>
                </a:ext>
              </a:extLst>
            </p:cNvPr>
            <p:cNvSpPr/>
            <p:nvPr/>
          </p:nvSpPr>
          <p:spPr>
            <a:xfrm>
              <a:off x="1751327" y="432893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FA174FEB-47CE-49D2-988F-1932061E2B65}"/>
                </a:ext>
              </a:extLst>
            </p:cNvPr>
            <p:cNvSpPr/>
            <p:nvPr/>
          </p:nvSpPr>
          <p:spPr>
            <a:xfrm>
              <a:off x="2168016" y="432893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6CB7FE35-74A0-425C-BBD9-8A542225F9A1}"/>
                </a:ext>
              </a:extLst>
            </p:cNvPr>
            <p:cNvSpPr/>
            <p:nvPr/>
          </p:nvSpPr>
          <p:spPr>
            <a:xfrm>
              <a:off x="2584705" y="4328929"/>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FCA1725C-D94B-4992-AEBA-07285FF3141E}"/>
                </a:ext>
              </a:extLst>
            </p:cNvPr>
            <p:cNvSpPr/>
            <p:nvPr/>
          </p:nvSpPr>
          <p:spPr>
            <a:xfrm>
              <a:off x="917949" y="474562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18574F6A-D8FA-4476-A383-E959ACB9453E}"/>
                </a:ext>
              </a:extLst>
            </p:cNvPr>
            <p:cNvSpPr/>
            <p:nvPr/>
          </p:nvSpPr>
          <p:spPr>
            <a:xfrm>
              <a:off x="1334638" y="474562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2EA704A8-037F-4C94-95E5-B35FBC6D3A8C}"/>
                </a:ext>
              </a:extLst>
            </p:cNvPr>
            <p:cNvSpPr/>
            <p:nvPr/>
          </p:nvSpPr>
          <p:spPr>
            <a:xfrm>
              <a:off x="1751327" y="474562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5D93837F-4BB0-4DB0-92AF-981EE78D1F61}"/>
                </a:ext>
              </a:extLst>
            </p:cNvPr>
            <p:cNvSpPr/>
            <p:nvPr/>
          </p:nvSpPr>
          <p:spPr>
            <a:xfrm>
              <a:off x="2168016" y="4745619"/>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B9A77B36-B568-4691-A589-5972A99E8E1C}"/>
                </a:ext>
              </a:extLst>
            </p:cNvPr>
            <p:cNvSpPr/>
            <p:nvPr/>
          </p:nvSpPr>
          <p:spPr>
            <a:xfrm>
              <a:off x="2584705" y="4745618"/>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sp>
        <p:nvSpPr>
          <p:cNvPr id="68" name="TextBox 67">
            <a:extLst>
              <a:ext uri="{FF2B5EF4-FFF2-40B4-BE49-F238E27FC236}">
                <a16:creationId xmlns:a16="http://schemas.microsoft.com/office/drawing/2014/main" id="{73A99AC8-9474-4C4B-B276-211AAA785F07}"/>
              </a:ext>
            </a:extLst>
          </p:cNvPr>
          <p:cNvSpPr txBox="1"/>
          <p:nvPr/>
        </p:nvSpPr>
        <p:spPr>
          <a:xfrm>
            <a:off x="3206204" y="3840806"/>
            <a:ext cx="1439305" cy="369332"/>
          </a:xfrm>
          <a:prstGeom prst="rect">
            <a:avLst/>
          </a:prstGeom>
          <a:noFill/>
        </p:spPr>
        <p:txBody>
          <a:bodyPr wrap="none" rtlCol="0">
            <a:spAutoFit/>
          </a:bodyPr>
          <a:lstStyle/>
          <a:p>
            <a:pPr algn="l"/>
            <a:r>
              <a:rPr lang="en-US" altLang="ko-KR" sz="1800">
                <a:solidFill>
                  <a:schemeClr val="accent1">
                    <a:lumMod val="50000"/>
                  </a:schemeClr>
                </a:solidFill>
                <a:latin typeface="고도 M" panose="02000503000000020004" pitchFamily="2" charset="-127"/>
                <a:ea typeface="고도 M" panose="02000503000000020004" pitchFamily="2" charset="-127"/>
              </a:rPr>
              <a:t>convolution</a:t>
            </a:r>
          </a:p>
        </p:txBody>
      </p:sp>
      <p:sp>
        <p:nvSpPr>
          <p:cNvPr id="89" name="TextBox 88">
            <a:extLst>
              <a:ext uri="{FF2B5EF4-FFF2-40B4-BE49-F238E27FC236}">
                <a16:creationId xmlns:a16="http://schemas.microsoft.com/office/drawing/2014/main" id="{4EA34046-66D5-4375-8C66-8917D1A85CE0}"/>
              </a:ext>
            </a:extLst>
          </p:cNvPr>
          <p:cNvSpPr txBox="1"/>
          <p:nvPr/>
        </p:nvSpPr>
        <p:spPr>
          <a:xfrm>
            <a:off x="4606564" y="6593254"/>
            <a:ext cx="1690784"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 of filters : 2</a:t>
            </a:r>
          </a:p>
        </p:txBody>
      </p:sp>
      <p:sp>
        <p:nvSpPr>
          <p:cNvPr id="90" name="TextBox 89">
            <a:extLst>
              <a:ext uri="{FF2B5EF4-FFF2-40B4-BE49-F238E27FC236}">
                <a16:creationId xmlns:a16="http://schemas.microsoft.com/office/drawing/2014/main" id="{1728B3F7-BCD6-47CE-B9AE-0E758B39A2F7}"/>
              </a:ext>
            </a:extLst>
          </p:cNvPr>
          <p:cNvSpPr txBox="1"/>
          <p:nvPr/>
        </p:nvSpPr>
        <p:spPr>
          <a:xfrm>
            <a:off x="7648645" y="5998703"/>
            <a:ext cx="2169184"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Output channel : 2</a:t>
            </a:r>
          </a:p>
        </p:txBody>
      </p:sp>
      <p:grpSp>
        <p:nvGrpSpPr>
          <p:cNvPr id="88" name="그룹 87">
            <a:extLst>
              <a:ext uri="{FF2B5EF4-FFF2-40B4-BE49-F238E27FC236}">
                <a16:creationId xmlns:a16="http://schemas.microsoft.com/office/drawing/2014/main" id="{E547102F-D80C-4B97-BAE3-E0971867EB1D}"/>
              </a:ext>
            </a:extLst>
          </p:cNvPr>
          <p:cNvGrpSpPr/>
          <p:nvPr/>
        </p:nvGrpSpPr>
        <p:grpSpPr>
          <a:xfrm>
            <a:off x="1182256" y="3124032"/>
            <a:ext cx="1509320" cy="1509323"/>
            <a:chOff x="917949" y="3078862"/>
            <a:chExt cx="2083445" cy="2083449"/>
          </a:xfrm>
          <a:solidFill>
            <a:srgbClr val="CCFFCC"/>
          </a:solidFill>
        </p:grpSpPr>
        <p:sp>
          <p:nvSpPr>
            <p:cNvPr id="95" name="직사각형 94">
              <a:extLst>
                <a:ext uri="{FF2B5EF4-FFF2-40B4-BE49-F238E27FC236}">
                  <a16:creationId xmlns:a16="http://schemas.microsoft.com/office/drawing/2014/main" id="{F768ED7F-429C-42E0-86DD-80E7C9728A79}"/>
                </a:ext>
              </a:extLst>
            </p:cNvPr>
            <p:cNvSpPr/>
            <p:nvPr/>
          </p:nvSpPr>
          <p:spPr>
            <a:xfrm>
              <a:off x="917949" y="3078866"/>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37CD1D75-C3AF-4547-AE79-35DA3CEA1888}"/>
                </a:ext>
              </a:extLst>
            </p:cNvPr>
            <p:cNvSpPr/>
            <p:nvPr/>
          </p:nvSpPr>
          <p:spPr>
            <a:xfrm>
              <a:off x="1334638" y="3078865"/>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8A8AAD45-0240-41A3-8E81-0F480EF823D0}"/>
                </a:ext>
              </a:extLst>
            </p:cNvPr>
            <p:cNvSpPr/>
            <p:nvPr/>
          </p:nvSpPr>
          <p:spPr>
            <a:xfrm>
              <a:off x="1751327" y="307886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DF9D4FDE-588B-4648-8E14-099BE22C8C7A}"/>
                </a:ext>
              </a:extLst>
            </p:cNvPr>
            <p:cNvSpPr/>
            <p:nvPr/>
          </p:nvSpPr>
          <p:spPr>
            <a:xfrm>
              <a:off x="2168016" y="307886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6BC7DFA1-F6A1-4DAA-A2AD-DD08A7A9A6DF}"/>
                </a:ext>
              </a:extLst>
            </p:cNvPr>
            <p:cNvSpPr/>
            <p:nvPr/>
          </p:nvSpPr>
          <p:spPr>
            <a:xfrm>
              <a:off x="2584705" y="307886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F0D68721-1C57-4D43-99DC-EE0111799B56}"/>
                </a:ext>
              </a:extLst>
            </p:cNvPr>
            <p:cNvSpPr/>
            <p:nvPr/>
          </p:nvSpPr>
          <p:spPr>
            <a:xfrm>
              <a:off x="917949" y="3495555"/>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0245758B-6A6F-4C4D-A928-2E94302F5F60}"/>
                </a:ext>
              </a:extLst>
            </p:cNvPr>
            <p:cNvSpPr/>
            <p:nvPr/>
          </p:nvSpPr>
          <p:spPr>
            <a:xfrm>
              <a:off x="1334638" y="349555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EE681D2C-DF83-4A65-BE02-1FA6C08CA8CC}"/>
                </a:ext>
              </a:extLst>
            </p:cNvPr>
            <p:cNvSpPr/>
            <p:nvPr/>
          </p:nvSpPr>
          <p:spPr>
            <a:xfrm>
              <a:off x="1751327" y="349555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B195AEA7-4224-49CD-9C83-54278558B16C}"/>
                </a:ext>
              </a:extLst>
            </p:cNvPr>
            <p:cNvSpPr/>
            <p:nvPr/>
          </p:nvSpPr>
          <p:spPr>
            <a:xfrm>
              <a:off x="2168016" y="349555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BA8B82C6-6D97-4033-9B1C-50C95D26A2FB}"/>
                </a:ext>
              </a:extLst>
            </p:cNvPr>
            <p:cNvSpPr/>
            <p:nvPr/>
          </p:nvSpPr>
          <p:spPr>
            <a:xfrm>
              <a:off x="2584705" y="349555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7CEEEBF9-FFCD-4EC7-A52C-26512CFC6A82}"/>
                </a:ext>
              </a:extLst>
            </p:cNvPr>
            <p:cNvSpPr/>
            <p:nvPr/>
          </p:nvSpPr>
          <p:spPr>
            <a:xfrm>
              <a:off x="917949" y="391224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B5BA916F-4C61-4766-8F86-7B1FBDD8E2C4}"/>
                </a:ext>
              </a:extLst>
            </p:cNvPr>
            <p:cNvSpPr/>
            <p:nvPr/>
          </p:nvSpPr>
          <p:spPr>
            <a:xfrm>
              <a:off x="1334638" y="391224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A03200A5-B55A-4003-B577-3813C10B323E}"/>
                </a:ext>
              </a:extLst>
            </p:cNvPr>
            <p:cNvSpPr/>
            <p:nvPr/>
          </p:nvSpPr>
          <p:spPr>
            <a:xfrm>
              <a:off x="1751327" y="391224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07075CCA-97B1-43D2-8487-69F466B0D62A}"/>
                </a:ext>
              </a:extLst>
            </p:cNvPr>
            <p:cNvSpPr/>
            <p:nvPr/>
          </p:nvSpPr>
          <p:spPr>
            <a:xfrm>
              <a:off x="2168016" y="391224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515A3E34-036C-448D-AF4E-616D65AA5C69}"/>
                </a:ext>
              </a:extLst>
            </p:cNvPr>
            <p:cNvSpPr/>
            <p:nvPr/>
          </p:nvSpPr>
          <p:spPr>
            <a:xfrm>
              <a:off x="2584705" y="391224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2A9CE6AA-764D-4EC5-AE22-D80606C82564}"/>
                </a:ext>
              </a:extLst>
            </p:cNvPr>
            <p:cNvSpPr/>
            <p:nvPr/>
          </p:nvSpPr>
          <p:spPr>
            <a:xfrm>
              <a:off x="917949" y="432893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CF94E334-5AD9-4324-A39B-0CD54C437E27}"/>
                </a:ext>
              </a:extLst>
            </p:cNvPr>
            <p:cNvSpPr/>
            <p:nvPr/>
          </p:nvSpPr>
          <p:spPr>
            <a:xfrm>
              <a:off x="1334638" y="432893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F7BB5202-44C2-4B04-B5E6-EA8421FE27CE}"/>
                </a:ext>
              </a:extLst>
            </p:cNvPr>
            <p:cNvSpPr/>
            <p:nvPr/>
          </p:nvSpPr>
          <p:spPr>
            <a:xfrm>
              <a:off x="1751327" y="432893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63BE44C6-A946-4CDE-A545-438AAAFCD62C}"/>
                </a:ext>
              </a:extLst>
            </p:cNvPr>
            <p:cNvSpPr/>
            <p:nvPr/>
          </p:nvSpPr>
          <p:spPr>
            <a:xfrm>
              <a:off x="2168016" y="432893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0A639EF8-5E76-4642-BCC7-8E161D2358D7}"/>
                </a:ext>
              </a:extLst>
            </p:cNvPr>
            <p:cNvSpPr/>
            <p:nvPr/>
          </p:nvSpPr>
          <p:spPr>
            <a:xfrm>
              <a:off x="2584705" y="432892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A2C8B60C-48F8-48F3-86E1-B3A03CF4F8F2}"/>
                </a:ext>
              </a:extLst>
            </p:cNvPr>
            <p:cNvSpPr/>
            <p:nvPr/>
          </p:nvSpPr>
          <p:spPr>
            <a:xfrm>
              <a:off x="917949" y="474562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6" name="직사각형 115">
              <a:extLst>
                <a:ext uri="{FF2B5EF4-FFF2-40B4-BE49-F238E27FC236}">
                  <a16:creationId xmlns:a16="http://schemas.microsoft.com/office/drawing/2014/main" id="{75F4BDB4-91A4-4EA2-881B-EA1B41D0DFA4}"/>
                </a:ext>
              </a:extLst>
            </p:cNvPr>
            <p:cNvSpPr/>
            <p:nvPr/>
          </p:nvSpPr>
          <p:spPr>
            <a:xfrm>
              <a:off x="1334638" y="474562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862C0664-F569-439C-8D96-CFD84EF8D2ED}"/>
                </a:ext>
              </a:extLst>
            </p:cNvPr>
            <p:cNvSpPr/>
            <p:nvPr/>
          </p:nvSpPr>
          <p:spPr>
            <a:xfrm>
              <a:off x="1751327" y="474562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29809AD0-4E31-41B2-82AD-C93404C58963}"/>
                </a:ext>
              </a:extLst>
            </p:cNvPr>
            <p:cNvSpPr/>
            <p:nvPr/>
          </p:nvSpPr>
          <p:spPr>
            <a:xfrm>
              <a:off x="2168016" y="474561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FAA9893C-9795-4423-BBAE-3D592E0012EA}"/>
                </a:ext>
              </a:extLst>
            </p:cNvPr>
            <p:cNvSpPr/>
            <p:nvPr/>
          </p:nvSpPr>
          <p:spPr>
            <a:xfrm>
              <a:off x="2584705" y="4745618"/>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grpSp>
        <p:nvGrpSpPr>
          <p:cNvPr id="121" name="그룹 120">
            <a:extLst>
              <a:ext uri="{FF2B5EF4-FFF2-40B4-BE49-F238E27FC236}">
                <a16:creationId xmlns:a16="http://schemas.microsoft.com/office/drawing/2014/main" id="{28623EA6-B336-4092-9388-E401619FCA78}"/>
              </a:ext>
            </a:extLst>
          </p:cNvPr>
          <p:cNvGrpSpPr/>
          <p:nvPr/>
        </p:nvGrpSpPr>
        <p:grpSpPr>
          <a:xfrm>
            <a:off x="1182256" y="1425381"/>
            <a:ext cx="1508734" cy="1508737"/>
            <a:chOff x="917949" y="3078862"/>
            <a:chExt cx="2083445" cy="2083449"/>
          </a:xfrm>
        </p:grpSpPr>
        <p:sp>
          <p:nvSpPr>
            <p:cNvPr id="122" name="직사각형 121">
              <a:extLst>
                <a:ext uri="{FF2B5EF4-FFF2-40B4-BE49-F238E27FC236}">
                  <a16:creationId xmlns:a16="http://schemas.microsoft.com/office/drawing/2014/main" id="{B87FE7AE-8BA9-4FAD-AC30-121DD58C03E4}"/>
                </a:ext>
              </a:extLst>
            </p:cNvPr>
            <p:cNvSpPr/>
            <p:nvPr/>
          </p:nvSpPr>
          <p:spPr>
            <a:xfrm>
              <a:off x="917949" y="3078866"/>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CBC031ED-07D2-41D8-80EF-5FEE7D3686A7}"/>
                </a:ext>
              </a:extLst>
            </p:cNvPr>
            <p:cNvSpPr/>
            <p:nvPr/>
          </p:nvSpPr>
          <p:spPr>
            <a:xfrm>
              <a:off x="1334638" y="3078865"/>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4773EC4C-69CE-4A26-8D01-323561CB5D7B}"/>
                </a:ext>
              </a:extLst>
            </p:cNvPr>
            <p:cNvSpPr/>
            <p:nvPr/>
          </p:nvSpPr>
          <p:spPr>
            <a:xfrm>
              <a:off x="1751327" y="307886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FD2C87FA-40A7-46FB-A36F-6A782FBC8F13}"/>
                </a:ext>
              </a:extLst>
            </p:cNvPr>
            <p:cNvSpPr/>
            <p:nvPr/>
          </p:nvSpPr>
          <p:spPr>
            <a:xfrm>
              <a:off x="2168016" y="307886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635A9668-B884-4D27-B9A8-312EA25FF54B}"/>
                </a:ext>
              </a:extLst>
            </p:cNvPr>
            <p:cNvSpPr/>
            <p:nvPr/>
          </p:nvSpPr>
          <p:spPr>
            <a:xfrm>
              <a:off x="2584705" y="307886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47E900A8-7AD2-47E1-93B3-98E402457E7C}"/>
                </a:ext>
              </a:extLst>
            </p:cNvPr>
            <p:cNvSpPr/>
            <p:nvPr/>
          </p:nvSpPr>
          <p:spPr>
            <a:xfrm>
              <a:off x="917949" y="3495555"/>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333A486F-2EEF-43A2-8712-F5E49518C55F}"/>
                </a:ext>
              </a:extLst>
            </p:cNvPr>
            <p:cNvSpPr/>
            <p:nvPr/>
          </p:nvSpPr>
          <p:spPr>
            <a:xfrm>
              <a:off x="1334638" y="349555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B1738E3C-142F-4DD0-A479-81126852A672}"/>
                </a:ext>
              </a:extLst>
            </p:cNvPr>
            <p:cNvSpPr/>
            <p:nvPr/>
          </p:nvSpPr>
          <p:spPr>
            <a:xfrm>
              <a:off x="1751327" y="349555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D928835C-D499-49CE-AC36-C41CFF71078C}"/>
                </a:ext>
              </a:extLst>
            </p:cNvPr>
            <p:cNvSpPr/>
            <p:nvPr/>
          </p:nvSpPr>
          <p:spPr>
            <a:xfrm>
              <a:off x="2168016" y="349555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11D0F0B0-9298-4A3F-A997-D1BB85CEF041}"/>
                </a:ext>
              </a:extLst>
            </p:cNvPr>
            <p:cNvSpPr/>
            <p:nvPr/>
          </p:nvSpPr>
          <p:spPr>
            <a:xfrm>
              <a:off x="2584705" y="349555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AB49EA9C-2437-47FC-87A4-268B3CDEAE29}"/>
                </a:ext>
              </a:extLst>
            </p:cNvPr>
            <p:cNvSpPr/>
            <p:nvPr/>
          </p:nvSpPr>
          <p:spPr>
            <a:xfrm>
              <a:off x="917949" y="391224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9787479C-E00C-4AC0-92A0-CA20563B2D07}"/>
                </a:ext>
              </a:extLst>
            </p:cNvPr>
            <p:cNvSpPr/>
            <p:nvPr/>
          </p:nvSpPr>
          <p:spPr>
            <a:xfrm>
              <a:off x="1334638" y="391224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7200D3BD-9171-4F31-BB00-AED51442DA2C}"/>
                </a:ext>
              </a:extLst>
            </p:cNvPr>
            <p:cNvSpPr/>
            <p:nvPr/>
          </p:nvSpPr>
          <p:spPr>
            <a:xfrm>
              <a:off x="1751327" y="391224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21DCEF27-EB28-4A1F-85D3-B4526BE1152A}"/>
                </a:ext>
              </a:extLst>
            </p:cNvPr>
            <p:cNvSpPr/>
            <p:nvPr/>
          </p:nvSpPr>
          <p:spPr>
            <a:xfrm>
              <a:off x="2168016" y="391224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D71798FE-D014-4629-B8C9-AD82FDF85BE7}"/>
                </a:ext>
              </a:extLst>
            </p:cNvPr>
            <p:cNvSpPr/>
            <p:nvPr/>
          </p:nvSpPr>
          <p:spPr>
            <a:xfrm>
              <a:off x="2584705" y="391224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12899DAC-CE55-4094-9D8D-0D66A1995A2C}"/>
                </a:ext>
              </a:extLst>
            </p:cNvPr>
            <p:cNvSpPr/>
            <p:nvPr/>
          </p:nvSpPr>
          <p:spPr>
            <a:xfrm>
              <a:off x="917949" y="432893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BE53AF0B-8AB8-4356-ADF4-5CB00A9BD3A3}"/>
                </a:ext>
              </a:extLst>
            </p:cNvPr>
            <p:cNvSpPr/>
            <p:nvPr/>
          </p:nvSpPr>
          <p:spPr>
            <a:xfrm>
              <a:off x="1334638" y="432893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CD392778-ED32-465C-8E34-CA807A03A7D9}"/>
                </a:ext>
              </a:extLst>
            </p:cNvPr>
            <p:cNvSpPr/>
            <p:nvPr/>
          </p:nvSpPr>
          <p:spPr>
            <a:xfrm>
              <a:off x="1751327" y="432893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F7FC7F24-FFDF-42C7-BC0B-AD8119DE6703}"/>
                </a:ext>
              </a:extLst>
            </p:cNvPr>
            <p:cNvSpPr/>
            <p:nvPr/>
          </p:nvSpPr>
          <p:spPr>
            <a:xfrm>
              <a:off x="2168016" y="432893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FD118D16-C7A3-4371-8F70-AE8C5B8BE587}"/>
                </a:ext>
              </a:extLst>
            </p:cNvPr>
            <p:cNvSpPr/>
            <p:nvPr/>
          </p:nvSpPr>
          <p:spPr>
            <a:xfrm>
              <a:off x="2584705" y="432892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DF91008E-0718-41E0-889B-D6AB1BF997D2}"/>
                </a:ext>
              </a:extLst>
            </p:cNvPr>
            <p:cNvSpPr/>
            <p:nvPr/>
          </p:nvSpPr>
          <p:spPr>
            <a:xfrm>
              <a:off x="917949" y="474562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A65FCF49-527C-4893-9E1A-833FDE3A7763}"/>
                </a:ext>
              </a:extLst>
            </p:cNvPr>
            <p:cNvSpPr/>
            <p:nvPr/>
          </p:nvSpPr>
          <p:spPr>
            <a:xfrm>
              <a:off x="1334638" y="474562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1F153BD5-9D8A-4B18-949F-7CB3F38B1781}"/>
                </a:ext>
              </a:extLst>
            </p:cNvPr>
            <p:cNvSpPr/>
            <p:nvPr/>
          </p:nvSpPr>
          <p:spPr>
            <a:xfrm>
              <a:off x="1751327" y="474562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B44121A5-3134-4B84-8D28-C4411AB25596}"/>
                </a:ext>
              </a:extLst>
            </p:cNvPr>
            <p:cNvSpPr/>
            <p:nvPr/>
          </p:nvSpPr>
          <p:spPr>
            <a:xfrm>
              <a:off x="2168016" y="474561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EC9B877F-FAA3-47C1-A866-0AFF83D18995}"/>
                </a:ext>
              </a:extLst>
            </p:cNvPr>
            <p:cNvSpPr/>
            <p:nvPr/>
          </p:nvSpPr>
          <p:spPr>
            <a:xfrm>
              <a:off x="2584705" y="4745618"/>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sp>
        <p:nvSpPr>
          <p:cNvPr id="215" name="TextBox 214">
            <a:extLst>
              <a:ext uri="{FF2B5EF4-FFF2-40B4-BE49-F238E27FC236}">
                <a16:creationId xmlns:a16="http://schemas.microsoft.com/office/drawing/2014/main" id="{3A32A802-A37E-4DCC-87A3-F526FBFE92ED}"/>
              </a:ext>
            </a:extLst>
          </p:cNvPr>
          <p:cNvSpPr txBox="1"/>
          <p:nvPr/>
        </p:nvSpPr>
        <p:spPr>
          <a:xfrm>
            <a:off x="3206204" y="2088147"/>
            <a:ext cx="1439305" cy="369332"/>
          </a:xfrm>
          <a:prstGeom prst="rect">
            <a:avLst/>
          </a:prstGeom>
          <a:noFill/>
        </p:spPr>
        <p:txBody>
          <a:bodyPr wrap="none" rtlCol="0">
            <a:spAutoFit/>
          </a:bodyPr>
          <a:lstStyle/>
          <a:p>
            <a:pPr algn="l"/>
            <a:r>
              <a:rPr lang="en-US" altLang="ko-KR" sz="1800">
                <a:solidFill>
                  <a:schemeClr val="accent1">
                    <a:lumMod val="50000"/>
                  </a:schemeClr>
                </a:solidFill>
                <a:latin typeface="고도 M" panose="02000503000000020004" pitchFamily="2" charset="-127"/>
                <a:ea typeface="고도 M" panose="02000503000000020004" pitchFamily="2" charset="-127"/>
              </a:rPr>
              <a:t>convolution</a:t>
            </a:r>
          </a:p>
        </p:txBody>
      </p:sp>
      <p:sp>
        <p:nvSpPr>
          <p:cNvPr id="219" name="TextBox 218">
            <a:extLst>
              <a:ext uri="{FF2B5EF4-FFF2-40B4-BE49-F238E27FC236}">
                <a16:creationId xmlns:a16="http://schemas.microsoft.com/office/drawing/2014/main" id="{A7C73E89-AD64-48B3-B423-8DBA11056FF1}"/>
              </a:ext>
            </a:extLst>
          </p:cNvPr>
          <p:cNvSpPr txBox="1"/>
          <p:nvPr/>
        </p:nvSpPr>
        <p:spPr>
          <a:xfrm>
            <a:off x="3206204" y="5393485"/>
            <a:ext cx="1439305" cy="369332"/>
          </a:xfrm>
          <a:prstGeom prst="rect">
            <a:avLst/>
          </a:prstGeom>
          <a:noFill/>
        </p:spPr>
        <p:txBody>
          <a:bodyPr wrap="none" rtlCol="0">
            <a:spAutoFit/>
          </a:bodyPr>
          <a:lstStyle/>
          <a:p>
            <a:pPr algn="l"/>
            <a:r>
              <a:rPr lang="en-US" altLang="ko-KR" sz="1800">
                <a:solidFill>
                  <a:schemeClr val="accent1">
                    <a:lumMod val="50000"/>
                  </a:schemeClr>
                </a:solidFill>
                <a:latin typeface="고도 M" panose="02000503000000020004" pitchFamily="2" charset="-127"/>
                <a:ea typeface="고도 M" panose="02000503000000020004" pitchFamily="2" charset="-127"/>
              </a:rPr>
              <a:t>convolution</a:t>
            </a:r>
          </a:p>
        </p:txBody>
      </p:sp>
      <p:cxnSp>
        <p:nvCxnSpPr>
          <p:cNvPr id="11" name="직선 연결선 10">
            <a:extLst>
              <a:ext uri="{FF2B5EF4-FFF2-40B4-BE49-F238E27FC236}">
                <a16:creationId xmlns:a16="http://schemas.microsoft.com/office/drawing/2014/main" id="{57551399-9196-4240-BDD6-7D19B9B2B9AE}"/>
              </a:ext>
            </a:extLst>
          </p:cNvPr>
          <p:cNvCxnSpPr>
            <a:cxnSpLocks/>
          </p:cNvCxnSpPr>
          <p:nvPr/>
        </p:nvCxnSpPr>
        <p:spPr>
          <a:xfrm flipV="1">
            <a:off x="2690990" y="1281862"/>
            <a:ext cx="2440840" cy="143519"/>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0" name="직선 연결선 219">
            <a:extLst>
              <a:ext uri="{FF2B5EF4-FFF2-40B4-BE49-F238E27FC236}">
                <a16:creationId xmlns:a16="http://schemas.microsoft.com/office/drawing/2014/main" id="{F25F8A7F-92E1-4D3E-9510-1F054EFAED26}"/>
              </a:ext>
            </a:extLst>
          </p:cNvPr>
          <p:cNvCxnSpPr>
            <a:cxnSpLocks/>
          </p:cNvCxnSpPr>
          <p:nvPr/>
        </p:nvCxnSpPr>
        <p:spPr>
          <a:xfrm flipV="1">
            <a:off x="2690989" y="2079604"/>
            <a:ext cx="2439675" cy="833727"/>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1" name="직선 연결선 220">
            <a:extLst>
              <a:ext uri="{FF2B5EF4-FFF2-40B4-BE49-F238E27FC236}">
                <a16:creationId xmlns:a16="http://schemas.microsoft.com/office/drawing/2014/main" id="{97EABDD2-A4EE-4507-85C9-BE863C0C4C6E}"/>
              </a:ext>
            </a:extLst>
          </p:cNvPr>
          <p:cNvCxnSpPr>
            <a:cxnSpLocks/>
          </p:cNvCxnSpPr>
          <p:nvPr/>
        </p:nvCxnSpPr>
        <p:spPr>
          <a:xfrm flipV="1">
            <a:off x="2690989" y="3064276"/>
            <a:ext cx="2439675" cy="51796"/>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2" name="직선 연결선 221">
            <a:extLst>
              <a:ext uri="{FF2B5EF4-FFF2-40B4-BE49-F238E27FC236}">
                <a16:creationId xmlns:a16="http://schemas.microsoft.com/office/drawing/2014/main" id="{AC8DC769-F095-4A0E-B94F-679ECADD7975}"/>
              </a:ext>
            </a:extLst>
          </p:cNvPr>
          <p:cNvCxnSpPr>
            <a:cxnSpLocks/>
          </p:cNvCxnSpPr>
          <p:nvPr/>
        </p:nvCxnSpPr>
        <p:spPr>
          <a:xfrm flipV="1">
            <a:off x="2690989" y="3880520"/>
            <a:ext cx="2466500" cy="749394"/>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3" name="직선 연결선 222">
            <a:extLst>
              <a:ext uri="{FF2B5EF4-FFF2-40B4-BE49-F238E27FC236}">
                <a16:creationId xmlns:a16="http://schemas.microsoft.com/office/drawing/2014/main" id="{825D0FA9-E5B1-488C-82AC-3F0933E3CE84}"/>
              </a:ext>
            </a:extLst>
          </p:cNvPr>
          <p:cNvCxnSpPr>
            <a:cxnSpLocks/>
          </p:cNvCxnSpPr>
          <p:nvPr/>
        </p:nvCxnSpPr>
        <p:spPr>
          <a:xfrm>
            <a:off x="2664458" y="4818231"/>
            <a:ext cx="2447544" cy="33619"/>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4" name="직선 연결선 223">
            <a:extLst>
              <a:ext uri="{FF2B5EF4-FFF2-40B4-BE49-F238E27FC236}">
                <a16:creationId xmlns:a16="http://schemas.microsoft.com/office/drawing/2014/main" id="{78CFC31E-64F3-4484-8E69-3F74101D2063}"/>
              </a:ext>
            </a:extLst>
          </p:cNvPr>
          <p:cNvCxnSpPr>
            <a:cxnSpLocks/>
          </p:cNvCxnSpPr>
          <p:nvPr/>
        </p:nvCxnSpPr>
        <p:spPr>
          <a:xfrm flipV="1">
            <a:off x="2682580" y="5660230"/>
            <a:ext cx="2429422" cy="67236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5" name="직선 연결선 224">
            <a:extLst>
              <a:ext uri="{FF2B5EF4-FFF2-40B4-BE49-F238E27FC236}">
                <a16:creationId xmlns:a16="http://schemas.microsoft.com/office/drawing/2014/main" id="{3059D421-B637-4C1B-9B8D-7FF85E04A2D4}"/>
              </a:ext>
            </a:extLst>
          </p:cNvPr>
          <p:cNvCxnSpPr>
            <a:cxnSpLocks/>
          </p:cNvCxnSpPr>
          <p:nvPr/>
        </p:nvCxnSpPr>
        <p:spPr>
          <a:xfrm>
            <a:off x="5940072" y="1281862"/>
            <a:ext cx="2365614" cy="1008566"/>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6" name="직선 연결선 225">
            <a:extLst>
              <a:ext uri="{FF2B5EF4-FFF2-40B4-BE49-F238E27FC236}">
                <a16:creationId xmlns:a16="http://schemas.microsoft.com/office/drawing/2014/main" id="{61B6CAB0-2FD9-463A-AAA7-E6EE08136B3B}"/>
              </a:ext>
            </a:extLst>
          </p:cNvPr>
          <p:cNvCxnSpPr>
            <a:cxnSpLocks/>
          </p:cNvCxnSpPr>
          <p:nvPr/>
        </p:nvCxnSpPr>
        <p:spPr>
          <a:xfrm>
            <a:off x="5956847" y="2077031"/>
            <a:ext cx="2381204" cy="1461898"/>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
        <p:nvSpPr>
          <p:cNvPr id="203" name="직사각형 202">
            <a:extLst>
              <a:ext uri="{FF2B5EF4-FFF2-40B4-BE49-F238E27FC236}">
                <a16:creationId xmlns:a16="http://schemas.microsoft.com/office/drawing/2014/main" id="{AFCC0E3D-3670-48DC-9FA5-417161F9948F}"/>
              </a:ext>
            </a:extLst>
          </p:cNvPr>
          <p:cNvSpPr/>
          <p:nvPr/>
        </p:nvSpPr>
        <p:spPr>
          <a:xfrm>
            <a:off x="8316995" y="3124472"/>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B961898B-4061-44CE-B369-995C3B965C5F}"/>
              </a:ext>
            </a:extLst>
          </p:cNvPr>
          <p:cNvSpPr/>
          <p:nvPr/>
        </p:nvSpPr>
        <p:spPr>
          <a:xfrm>
            <a:off x="8315829" y="2290430"/>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156AF01F-0DE4-4164-927D-2FE92FDCF18D}"/>
              </a:ext>
            </a:extLst>
          </p:cNvPr>
          <p:cNvSpPr/>
          <p:nvPr/>
        </p:nvSpPr>
        <p:spPr>
          <a:xfrm>
            <a:off x="8732518" y="2290429"/>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7D007574-33CD-408F-BABE-90AA78D6F63D}"/>
              </a:ext>
            </a:extLst>
          </p:cNvPr>
          <p:cNvSpPr/>
          <p:nvPr/>
        </p:nvSpPr>
        <p:spPr>
          <a:xfrm>
            <a:off x="9149207" y="2290428"/>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00" name="직사각형 199">
            <a:extLst>
              <a:ext uri="{FF2B5EF4-FFF2-40B4-BE49-F238E27FC236}">
                <a16:creationId xmlns:a16="http://schemas.microsoft.com/office/drawing/2014/main" id="{1D2AABF4-6821-4015-8CB4-2F41220B0EFB}"/>
              </a:ext>
            </a:extLst>
          </p:cNvPr>
          <p:cNvSpPr/>
          <p:nvPr/>
        </p:nvSpPr>
        <p:spPr>
          <a:xfrm>
            <a:off x="8315829" y="2707119"/>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E0FE5470-6F5B-4F03-991B-60C5D4FEDBF5}"/>
              </a:ext>
            </a:extLst>
          </p:cNvPr>
          <p:cNvSpPr/>
          <p:nvPr/>
        </p:nvSpPr>
        <p:spPr>
          <a:xfrm>
            <a:off x="8732518" y="2707118"/>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A65A77FA-F9E1-4E7C-972B-CA6249F8D6DC}"/>
              </a:ext>
            </a:extLst>
          </p:cNvPr>
          <p:cNvSpPr/>
          <p:nvPr/>
        </p:nvSpPr>
        <p:spPr>
          <a:xfrm>
            <a:off x="9149207" y="2707117"/>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CA4EFC89-EC50-4C58-9325-5E6B18EEED1B}"/>
              </a:ext>
            </a:extLst>
          </p:cNvPr>
          <p:cNvSpPr/>
          <p:nvPr/>
        </p:nvSpPr>
        <p:spPr>
          <a:xfrm>
            <a:off x="8732518" y="3123807"/>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6148E2F4-DC7B-4F60-A708-E97C3EC8698F}"/>
              </a:ext>
            </a:extLst>
          </p:cNvPr>
          <p:cNvSpPr/>
          <p:nvPr/>
        </p:nvSpPr>
        <p:spPr>
          <a:xfrm>
            <a:off x="9149207" y="3123806"/>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227" name="TextBox 226">
            <a:extLst>
              <a:ext uri="{FF2B5EF4-FFF2-40B4-BE49-F238E27FC236}">
                <a16:creationId xmlns:a16="http://schemas.microsoft.com/office/drawing/2014/main" id="{076356E5-A667-4B14-A079-3E9D864AEB48}"/>
              </a:ext>
            </a:extLst>
          </p:cNvPr>
          <p:cNvSpPr txBox="1"/>
          <p:nvPr/>
        </p:nvSpPr>
        <p:spPr>
          <a:xfrm>
            <a:off x="8265553" y="2706453"/>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cxnSp>
        <p:nvCxnSpPr>
          <p:cNvPr id="228" name="직선 연결선 227">
            <a:extLst>
              <a:ext uri="{FF2B5EF4-FFF2-40B4-BE49-F238E27FC236}">
                <a16:creationId xmlns:a16="http://schemas.microsoft.com/office/drawing/2014/main" id="{675CC5E6-FF86-4DC5-A2C4-A40CF01AEF44}"/>
              </a:ext>
            </a:extLst>
          </p:cNvPr>
          <p:cNvCxnSpPr>
            <a:cxnSpLocks/>
          </p:cNvCxnSpPr>
          <p:nvPr/>
        </p:nvCxnSpPr>
        <p:spPr>
          <a:xfrm flipV="1">
            <a:off x="5923827" y="2304474"/>
            <a:ext cx="2397969" cy="776935"/>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9" name="직선 연결선 228">
            <a:extLst>
              <a:ext uri="{FF2B5EF4-FFF2-40B4-BE49-F238E27FC236}">
                <a16:creationId xmlns:a16="http://schemas.microsoft.com/office/drawing/2014/main" id="{A4C6D7A4-792C-418B-9959-2081563DFE39}"/>
              </a:ext>
            </a:extLst>
          </p:cNvPr>
          <p:cNvCxnSpPr>
            <a:cxnSpLocks/>
          </p:cNvCxnSpPr>
          <p:nvPr/>
        </p:nvCxnSpPr>
        <p:spPr>
          <a:xfrm flipV="1">
            <a:off x="5929657" y="3530402"/>
            <a:ext cx="2393305" cy="341678"/>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33" name="직선 연결선 232">
            <a:extLst>
              <a:ext uri="{FF2B5EF4-FFF2-40B4-BE49-F238E27FC236}">
                <a16:creationId xmlns:a16="http://schemas.microsoft.com/office/drawing/2014/main" id="{3B290BE6-D50F-493E-8A8A-52AD3A571E9D}"/>
              </a:ext>
            </a:extLst>
          </p:cNvPr>
          <p:cNvCxnSpPr>
            <a:cxnSpLocks/>
          </p:cNvCxnSpPr>
          <p:nvPr/>
        </p:nvCxnSpPr>
        <p:spPr>
          <a:xfrm flipV="1">
            <a:off x="5941238" y="2330623"/>
            <a:ext cx="2357817" cy="2521227"/>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36" name="직선 연결선 235">
            <a:extLst>
              <a:ext uri="{FF2B5EF4-FFF2-40B4-BE49-F238E27FC236}">
                <a16:creationId xmlns:a16="http://schemas.microsoft.com/office/drawing/2014/main" id="{320CC564-68F6-4BD8-9121-02B86117C069}"/>
              </a:ext>
            </a:extLst>
          </p:cNvPr>
          <p:cNvCxnSpPr>
            <a:cxnSpLocks/>
          </p:cNvCxnSpPr>
          <p:nvPr/>
        </p:nvCxnSpPr>
        <p:spPr>
          <a:xfrm flipV="1">
            <a:off x="5928491" y="3530400"/>
            <a:ext cx="2382370" cy="212983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
        <p:nvSpPr>
          <p:cNvPr id="239" name="TextBox 238">
            <a:extLst>
              <a:ext uri="{FF2B5EF4-FFF2-40B4-BE49-F238E27FC236}">
                <a16:creationId xmlns:a16="http://schemas.microsoft.com/office/drawing/2014/main" id="{732304DD-F566-4EAC-8F2C-30E07123120D}"/>
              </a:ext>
            </a:extLst>
          </p:cNvPr>
          <p:cNvSpPr txBox="1"/>
          <p:nvPr/>
        </p:nvSpPr>
        <p:spPr>
          <a:xfrm>
            <a:off x="613840" y="2010960"/>
            <a:ext cx="328936"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R</a:t>
            </a:r>
          </a:p>
        </p:txBody>
      </p:sp>
      <p:sp>
        <p:nvSpPr>
          <p:cNvPr id="240" name="TextBox 239">
            <a:extLst>
              <a:ext uri="{FF2B5EF4-FFF2-40B4-BE49-F238E27FC236}">
                <a16:creationId xmlns:a16="http://schemas.microsoft.com/office/drawing/2014/main" id="{43656A95-3B94-49F9-915C-61B352B75BD7}"/>
              </a:ext>
            </a:extLst>
          </p:cNvPr>
          <p:cNvSpPr txBox="1"/>
          <p:nvPr/>
        </p:nvSpPr>
        <p:spPr>
          <a:xfrm>
            <a:off x="619923" y="3666613"/>
            <a:ext cx="349776"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G</a:t>
            </a:r>
          </a:p>
        </p:txBody>
      </p:sp>
      <p:sp>
        <p:nvSpPr>
          <p:cNvPr id="241" name="TextBox 240">
            <a:extLst>
              <a:ext uri="{FF2B5EF4-FFF2-40B4-BE49-F238E27FC236}">
                <a16:creationId xmlns:a16="http://schemas.microsoft.com/office/drawing/2014/main" id="{48C55360-6B49-4A99-A427-E2967211C1DE}"/>
              </a:ext>
            </a:extLst>
          </p:cNvPr>
          <p:cNvSpPr txBox="1"/>
          <p:nvPr/>
        </p:nvSpPr>
        <p:spPr>
          <a:xfrm>
            <a:off x="655588" y="5406083"/>
            <a:ext cx="328936"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B</a:t>
            </a:r>
          </a:p>
        </p:txBody>
      </p:sp>
      <p:grpSp>
        <p:nvGrpSpPr>
          <p:cNvPr id="167" name="그룹 166">
            <a:extLst>
              <a:ext uri="{FF2B5EF4-FFF2-40B4-BE49-F238E27FC236}">
                <a16:creationId xmlns:a16="http://schemas.microsoft.com/office/drawing/2014/main" id="{C0DB0695-E6F9-4309-AFBF-EF000797C949}"/>
              </a:ext>
            </a:extLst>
          </p:cNvPr>
          <p:cNvGrpSpPr/>
          <p:nvPr/>
        </p:nvGrpSpPr>
        <p:grpSpPr>
          <a:xfrm>
            <a:off x="8321796" y="4166152"/>
            <a:ext cx="1250067" cy="1250733"/>
            <a:chOff x="8205651" y="2309081"/>
            <a:chExt cx="1250067" cy="1250733"/>
          </a:xfrm>
          <a:solidFill>
            <a:schemeClr val="accent6">
              <a:lumMod val="40000"/>
              <a:lumOff val="60000"/>
            </a:schemeClr>
          </a:solidFill>
        </p:grpSpPr>
        <p:sp>
          <p:nvSpPr>
            <p:cNvPr id="168" name="직사각형 167">
              <a:extLst>
                <a:ext uri="{FF2B5EF4-FFF2-40B4-BE49-F238E27FC236}">
                  <a16:creationId xmlns:a16="http://schemas.microsoft.com/office/drawing/2014/main" id="{AE09B795-ED53-4B29-AA6A-18044AC81CD7}"/>
                </a:ext>
              </a:extLst>
            </p:cNvPr>
            <p:cNvSpPr/>
            <p:nvPr/>
          </p:nvSpPr>
          <p:spPr>
            <a:xfrm>
              <a:off x="8206817" y="3143125"/>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770364A1-8D23-4925-AB25-0491B6B59EB1}"/>
                </a:ext>
              </a:extLst>
            </p:cNvPr>
            <p:cNvSpPr/>
            <p:nvPr/>
          </p:nvSpPr>
          <p:spPr>
            <a:xfrm>
              <a:off x="8205651" y="2309083"/>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4A59761F-651D-4A1A-A118-2A42231F04D7}"/>
                </a:ext>
              </a:extLst>
            </p:cNvPr>
            <p:cNvSpPr/>
            <p:nvPr/>
          </p:nvSpPr>
          <p:spPr>
            <a:xfrm>
              <a:off x="8622340" y="2309082"/>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8E6B0F0F-3B4D-4F9D-9368-2EEEEC332297}"/>
                </a:ext>
              </a:extLst>
            </p:cNvPr>
            <p:cNvSpPr/>
            <p:nvPr/>
          </p:nvSpPr>
          <p:spPr>
            <a:xfrm>
              <a:off x="9039029" y="2309081"/>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EE2C6BEA-2024-46BE-8A05-37B5416F7F1A}"/>
                </a:ext>
              </a:extLst>
            </p:cNvPr>
            <p:cNvSpPr/>
            <p:nvPr/>
          </p:nvSpPr>
          <p:spPr>
            <a:xfrm>
              <a:off x="8205651" y="2725772"/>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05600425-96F9-4296-A2AC-96A51736654A}"/>
                </a:ext>
              </a:extLst>
            </p:cNvPr>
            <p:cNvSpPr/>
            <p:nvPr/>
          </p:nvSpPr>
          <p:spPr>
            <a:xfrm>
              <a:off x="8622340" y="2725771"/>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E1FC73F4-7C58-4CFB-9ADB-4A7D3561C577}"/>
                </a:ext>
              </a:extLst>
            </p:cNvPr>
            <p:cNvSpPr/>
            <p:nvPr/>
          </p:nvSpPr>
          <p:spPr>
            <a:xfrm>
              <a:off x="9039029" y="2725770"/>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09A92A09-4D5B-4266-AB95-2AB7C391783E}"/>
                </a:ext>
              </a:extLst>
            </p:cNvPr>
            <p:cNvSpPr/>
            <p:nvPr/>
          </p:nvSpPr>
          <p:spPr>
            <a:xfrm>
              <a:off x="8622340" y="3142460"/>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76" name="직사각형 175">
              <a:extLst>
                <a:ext uri="{FF2B5EF4-FFF2-40B4-BE49-F238E27FC236}">
                  <a16:creationId xmlns:a16="http://schemas.microsoft.com/office/drawing/2014/main" id="{CC84D9D2-FF15-437B-B0FA-DEC4B5D5D7BD}"/>
                </a:ext>
              </a:extLst>
            </p:cNvPr>
            <p:cNvSpPr/>
            <p:nvPr/>
          </p:nvSpPr>
          <p:spPr>
            <a:xfrm>
              <a:off x="9039029" y="3142459"/>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sp>
        <p:nvSpPr>
          <p:cNvPr id="179" name="TextBox 178">
            <a:extLst>
              <a:ext uri="{FF2B5EF4-FFF2-40B4-BE49-F238E27FC236}">
                <a16:creationId xmlns:a16="http://schemas.microsoft.com/office/drawing/2014/main" id="{966DCD88-2209-4F5D-BC0C-B28FBB67810D}"/>
              </a:ext>
            </a:extLst>
          </p:cNvPr>
          <p:cNvSpPr txBox="1"/>
          <p:nvPr/>
        </p:nvSpPr>
        <p:spPr>
          <a:xfrm>
            <a:off x="8723471" y="4182066"/>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80" name="TextBox 179">
            <a:extLst>
              <a:ext uri="{FF2B5EF4-FFF2-40B4-BE49-F238E27FC236}">
                <a16:creationId xmlns:a16="http://schemas.microsoft.com/office/drawing/2014/main" id="{9CF99D04-B003-48C7-BA38-3896679653D4}"/>
              </a:ext>
            </a:extLst>
          </p:cNvPr>
          <p:cNvSpPr txBox="1"/>
          <p:nvPr/>
        </p:nvSpPr>
        <p:spPr>
          <a:xfrm>
            <a:off x="8727598" y="4592734"/>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81" name="TextBox 180">
            <a:extLst>
              <a:ext uri="{FF2B5EF4-FFF2-40B4-BE49-F238E27FC236}">
                <a16:creationId xmlns:a16="http://schemas.microsoft.com/office/drawing/2014/main" id="{5417AEDF-B4D1-440C-B043-D5AD7085C39E}"/>
              </a:ext>
            </a:extLst>
          </p:cNvPr>
          <p:cNvSpPr txBox="1"/>
          <p:nvPr/>
        </p:nvSpPr>
        <p:spPr>
          <a:xfrm>
            <a:off x="9116004" y="4598088"/>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grpSp>
        <p:nvGrpSpPr>
          <p:cNvPr id="157" name="그룹 156">
            <a:extLst>
              <a:ext uri="{FF2B5EF4-FFF2-40B4-BE49-F238E27FC236}">
                <a16:creationId xmlns:a16="http://schemas.microsoft.com/office/drawing/2014/main" id="{9DCC6639-E742-46B8-985D-29A1F48B9327}"/>
              </a:ext>
            </a:extLst>
          </p:cNvPr>
          <p:cNvGrpSpPr/>
          <p:nvPr/>
        </p:nvGrpSpPr>
        <p:grpSpPr>
          <a:xfrm>
            <a:off x="5135677" y="1283313"/>
            <a:ext cx="808243" cy="808244"/>
            <a:chOff x="5356462" y="2037079"/>
            <a:chExt cx="1250067" cy="1250069"/>
          </a:xfrm>
          <a:solidFill>
            <a:srgbClr val="FFC000"/>
          </a:solidFill>
        </p:grpSpPr>
        <p:sp>
          <p:nvSpPr>
            <p:cNvPr id="158" name="직사각형 157">
              <a:extLst>
                <a:ext uri="{FF2B5EF4-FFF2-40B4-BE49-F238E27FC236}">
                  <a16:creationId xmlns:a16="http://schemas.microsoft.com/office/drawing/2014/main" id="{19E085B0-8C30-4649-94F0-D5F28E281784}"/>
                </a:ext>
              </a:extLst>
            </p:cNvPr>
            <p:cNvSpPr/>
            <p:nvPr/>
          </p:nvSpPr>
          <p:spPr>
            <a:xfrm>
              <a:off x="5356462" y="2037081"/>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4A112B17-654E-41D0-B8F4-C82E1A480826}"/>
                </a:ext>
              </a:extLst>
            </p:cNvPr>
            <p:cNvSpPr/>
            <p:nvPr/>
          </p:nvSpPr>
          <p:spPr>
            <a:xfrm>
              <a:off x="5773151" y="2037080"/>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0C57C1FB-5402-4412-92A7-6FE22266848D}"/>
                </a:ext>
              </a:extLst>
            </p:cNvPr>
            <p:cNvSpPr/>
            <p:nvPr/>
          </p:nvSpPr>
          <p:spPr>
            <a:xfrm>
              <a:off x="6189840" y="2037079"/>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728470D5-9CB3-4817-BBA3-BB0C8B780087}"/>
                </a:ext>
              </a:extLst>
            </p:cNvPr>
            <p:cNvSpPr/>
            <p:nvPr/>
          </p:nvSpPr>
          <p:spPr>
            <a:xfrm>
              <a:off x="5356462" y="2453770"/>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C65775A3-7EFA-4830-A466-0A1369E348FF}"/>
                </a:ext>
              </a:extLst>
            </p:cNvPr>
            <p:cNvSpPr/>
            <p:nvPr/>
          </p:nvSpPr>
          <p:spPr>
            <a:xfrm>
              <a:off x="5773151" y="2453769"/>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2E12E558-81AC-469D-BA76-5893F0AD1F86}"/>
                </a:ext>
              </a:extLst>
            </p:cNvPr>
            <p:cNvSpPr/>
            <p:nvPr/>
          </p:nvSpPr>
          <p:spPr>
            <a:xfrm>
              <a:off x="6189840" y="2453768"/>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4" name="직사각형 163">
              <a:extLst>
                <a:ext uri="{FF2B5EF4-FFF2-40B4-BE49-F238E27FC236}">
                  <a16:creationId xmlns:a16="http://schemas.microsoft.com/office/drawing/2014/main" id="{2A4C8CAA-6EF5-44E1-A2E8-2306CED5EBD1}"/>
                </a:ext>
              </a:extLst>
            </p:cNvPr>
            <p:cNvSpPr/>
            <p:nvPr/>
          </p:nvSpPr>
          <p:spPr>
            <a:xfrm>
              <a:off x="5356462" y="2870459"/>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40C2F927-67A5-4BBA-A22F-AFF02BD8FFB4}"/>
                </a:ext>
              </a:extLst>
            </p:cNvPr>
            <p:cNvSpPr/>
            <p:nvPr/>
          </p:nvSpPr>
          <p:spPr>
            <a:xfrm>
              <a:off x="5773151" y="2870458"/>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9BBC6BD4-9ACD-46EA-B471-9B59089B8A22}"/>
                </a:ext>
              </a:extLst>
            </p:cNvPr>
            <p:cNvSpPr/>
            <p:nvPr/>
          </p:nvSpPr>
          <p:spPr>
            <a:xfrm>
              <a:off x="6189840" y="2870457"/>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grpSp>
      <p:grpSp>
        <p:nvGrpSpPr>
          <p:cNvPr id="3" name="그룹 2">
            <a:extLst>
              <a:ext uri="{FF2B5EF4-FFF2-40B4-BE49-F238E27FC236}">
                <a16:creationId xmlns:a16="http://schemas.microsoft.com/office/drawing/2014/main" id="{640B6893-A154-4099-A8ED-9E0AE561C043}"/>
              </a:ext>
            </a:extLst>
          </p:cNvPr>
          <p:cNvGrpSpPr/>
          <p:nvPr/>
        </p:nvGrpSpPr>
        <p:grpSpPr>
          <a:xfrm>
            <a:off x="5124103" y="4857781"/>
            <a:ext cx="808243" cy="808244"/>
            <a:chOff x="5356462" y="2037079"/>
            <a:chExt cx="1250067" cy="1250069"/>
          </a:xfrm>
          <a:solidFill>
            <a:srgbClr val="FFC000"/>
          </a:solidFill>
        </p:grpSpPr>
        <p:sp>
          <p:nvSpPr>
            <p:cNvPr id="69" name="직사각형 68">
              <a:extLst>
                <a:ext uri="{FF2B5EF4-FFF2-40B4-BE49-F238E27FC236}">
                  <a16:creationId xmlns:a16="http://schemas.microsoft.com/office/drawing/2014/main" id="{3B5A9A56-FED1-43A4-8243-C380EE45278A}"/>
                </a:ext>
              </a:extLst>
            </p:cNvPr>
            <p:cNvSpPr/>
            <p:nvPr/>
          </p:nvSpPr>
          <p:spPr>
            <a:xfrm>
              <a:off x="5356462" y="2037081"/>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F1A0B479-00E2-4A2F-867D-965D4E6F5578}"/>
                </a:ext>
              </a:extLst>
            </p:cNvPr>
            <p:cNvSpPr/>
            <p:nvPr/>
          </p:nvSpPr>
          <p:spPr>
            <a:xfrm>
              <a:off x="5773151" y="2037080"/>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24061F29-FAF5-42DC-80A8-0FBDD0390940}"/>
                </a:ext>
              </a:extLst>
            </p:cNvPr>
            <p:cNvSpPr/>
            <p:nvPr/>
          </p:nvSpPr>
          <p:spPr>
            <a:xfrm>
              <a:off x="6189840" y="2037079"/>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E7A22A2A-7369-4650-A6D4-954DEC0CBA34}"/>
                </a:ext>
              </a:extLst>
            </p:cNvPr>
            <p:cNvSpPr/>
            <p:nvPr/>
          </p:nvSpPr>
          <p:spPr>
            <a:xfrm>
              <a:off x="5356462" y="2453770"/>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712ABF50-1653-43BC-9235-FAC19E3DB354}"/>
                </a:ext>
              </a:extLst>
            </p:cNvPr>
            <p:cNvSpPr/>
            <p:nvPr/>
          </p:nvSpPr>
          <p:spPr>
            <a:xfrm>
              <a:off x="5773151" y="2453769"/>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CD167FE-C279-462F-9759-65401DE4CF91}"/>
                </a:ext>
              </a:extLst>
            </p:cNvPr>
            <p:cNvSpPr/>
            <p:nvPr/>
          </p:nvSpPr>
          <p:spPr>
            <a:xfrm>
              <a:off x="6189840" y="2453768"/>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FAC2C449-2537-4C2E-AA52-D3C3E8254B57}"/>
                </a:ext>
              </a:extLst>
            </p:cNvPr>
            <p:cNvSpPr/>
            <p:nvPr/>
          </p:nvSpPr>
          <p:spPr>
            <a:xfrm>
              <a:off x="5356462" y="2870459"/>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4B4B2671-2155-4B58-B53E-C50B2B274027}"/>
                </a:ext>
              </a:extLst>
            </p:cNvPr>
            <p:cNvSpPr/>
            <p:nvPr/>
          </p:nvSpPr>
          <p:spPr>
            <a:xfrm>
              <a:off x="5773151" y="2870458"/>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49F0EF99-BAD5-4915-A2E3-BAFA40B543E4}"/>
                </a:ext>
              </a:extLst>
            </p:cNvPr>
            <p:cNvSpPr/>
            <p:nvPr/>
          </p:nvSpPr>
          <p:spPr>
            <a:xfrm>
              <a:off x="6189840" y="2870457"/>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206" name="TextBox 205">
            <a:extLst>
              <a:ext uri="{FF2B5EF4-FFF2-40B4-BE49-F238E27FC236}">
                <a16:creationId xmlns:a16="http://schemas.microsoft.com/office/drawing/2014/main" id="{B55C7BA6-22C3-4E92-840C-B64B68D60A34}"/>
              </a:ext>
            </a:extLst>
          </p:cNvPr>
          <p:cNvSpPr txBox="1"/>
          <p:nvPr/>
        </p:nvSpPr>
        <p:spPr>
          <a:xfrm>
            <a:off x="5056307" y="4829219"/>
            <a:ext cx="382390" cy="316461"/>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07" name="TextBox 206">
            <a:extLst>
              <a:ext uri="{FF2B5EF4-FFF2-40B4-BE49-F238E27FC236}">
                <a16:creationId xmlns:a16="http://schemas.microsoft.com/office/drawing/2014/main" id="{CCC1F94F-9F65-4C4F-92A3-0B48BCACF18C}"/>
              </a:ext>
            </a:extLst>
          </p:cNvPr>
          <p:cNvSpPr txBox="1"/>
          <p:nvPr/>
        </p:nvSpPr>
        <p:spPr>
          <a:xfrm>
            <a:off x="5594840" y="5356503"/>
            <a:ext cx="382390" cy="316461"/>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grpSp>
        <p:nvGrpSpPr>
          <p:cNvPr id="147" name="그룹 146">
            <a:extLst>
              <a:ext uri="{FF2B5EF4-FFF2-40B4-BE49-F238E27FC236}">
                <a16:creationId xmlns:a16="http://schemas.microsoft.com/office/drawing/2014/main" id="{3F4EC759-0449-4FE9-A07F-457437E68D60}"/>
              </a:ext>
            </a:extLst>
          </p:cNvPr>
          <p:cNvGrpSpPr/>
          <p:nvPr/>
        </p:nvGrpSpPr>
        <p:grpSpPr>
          <a:xfrm>
            <a:off x="5126036" y="3073740"/>
            <a:ext cx="808243" cy="808244"/>
            <a:chOff x="5356462" y="2037079"/>
            <a:chExt cx="1250067" cy="1250069"/>
          </a:xfrm>
          <a:solidFill>
            <a:srgbClr val="FFC000"/>
          </a:solidFill>
        </p:grpSpPr>
        <p:sp>
          <p:nvSpPr>
            <p:cNvPr id="148" name="직사각형 147">
              <a:extLst>
                <a:ext uri="{FF2B5EF4-FFF2-40B4-BE49-F238E27FC236}">
                  <a16:creationId xmlns:a16="http://schemas.microsoft.com/office/drawing/2014/main" id="{DAEECA62-99EF-4580-A21D-8573510A3B43}"/>
                </a:ext>
              </a:extLst>
            </p:cNvPr>
            <p:cNvSpPr/>
            <p:nvPr/>
          </p:nvSpPr>
          <p:spPr>
            <a:xfrm>
              <a:off x="5356462" y="203708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6D202592-483B-4C66-9B39-9BE30879F0FF}"/>
                </a:ext>
              </a:extLst>
            </p:cNvPr>
            <p:cNvSpPr/>
            <p:nvPr/>
          </p:nvSpPr>
          <p:spPr>
            <a:xfrm>
              <a:off x="5773151" y="203708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4816EA98-688B-40CB-9220-A03A88DFB631}"/>
                </a:ext>
              </a:extLst>
            </p:cNvPr>
            <p:cNvSpPr/>
            <p:nvPr/>
          </p:nvSpPr>
          <p:spPr>
            <a:xfrm>
              <a:off x="6189840" y="203707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E1B7599C-C0D2-4440-B108-507BF2211767}"/>
                </a:ext>
              </a:extLst>
            </p:cNvPr>
            <p:cNvSpPr/>
            <p:nvPr/>
          </p:nvSpPr>
          <p:spPr>
            <a:xfrm>
              <a:off x="5356462" y="245377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703B8028-FD45-4E8C-8EB7-D1CDE229BE2B}"/>
                </a:ext>
              </a:extLst>
            </p:cNvPr>
            <p:cNvSpPr/>
            <p:nvPr/>
          </p:nvSpPr>
          <p:spPr>
            <a:xfrm>
              <a:off x="5773151" y="245376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89210A3A-4A1A-420F-9C2C-D0B2E2919F6A}"/>
                </a:ext>
              </a:extLst>
            </p:cNvPr>
            <p:cNvSpPr/>
            <p:nvPr/>
          </p:nvSpPr>
          <p:spPr>
            <a:xfrm>
              <a:off x="6189840" y="2453768"/>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DD9A4733-5C30-49FE-B04D-08622FC55D4A}"/>
                </a:ext>
              </a:extLst>
            </p:cNvPr>
            <p:cNvSpPr/>
            <p:nvPr/>
          </p:nvSpPr>
          <p:spPr>
            <a:xfrm>
              <a:off x="5356462" y="287045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55" name="직사각형 154">
              <a:extLst>
                <a:ext uri="{FF2B5EF4-FFF2-40B4-BE49-F238E27FC236}">
                  <a16:creationId xmlns:a16="http://schemas.microsoft.com/office/drawing/2014/main" id="{1CC134E3-92DA-4617-A4AB-AC092FC4709A}"/>
                </a:ext>
              </a:extLst>
            </p:cNvPr>
            <p:cNvSpPr/>
            <p:nvPr/>
          </p:nvSpPr>
          <p:spPr>
            <a:xfrm>
              <a:off x="5773151" y="2870458"/>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68EE725D-0B91-469D-846E-88CA32EADF33}"/>
                </a:ext>
              </a:extLst>
            </p:cNvPr>
            <p:cNvSpPr/>
            <p:nvPr/>
          </p:nvSpPr>
          <p:spPr>
            <a:xfrm>
              <a:off x="6189840" y="2870457"/>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grpSp>
      <p:sp>
        <p:nvSpPr>
          <p:cNvPr id="208" name="TextBox 207">
            <a:extLst>
              <a:ext uri="{FF2B5EF4-FFF2-40B4-BE49-F238E27FC236}">
                <a16:creationId xmlns:a16="http://schemas.microsoft.com/office/drawing/2014/main" id="{9A4A9790-1B71-485C-A783-821C4822E8FD}"/>
              </a:ext>
            </a:extLst>
          </p:cNvPr>
          <p:cNvSpPr txBox="1"/>
          <p:nvPr/>
        </p:nvSpPr>
        <p:spPr>
          <a:xfrm>
            <a:off x="5328629" y="3036159"/>
            <a:ext cx="382390" cy="316461"/>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09" name="TextBox 208">
            <a:extLst>
              <a:ext uri="{FF2B5EF4-FFF2-40B4-BE49-F238E27FC236}">
                <a16:creationId xmlns:a16="http://schemas.microsoft.com/office/drawing/2014/main" id="{6A8281E6-36A8-41D7-9BF2-09292E86AF94}"/>
              </a:ext>
            </a:extLst>
          </p:cNvPr>
          <p:cNvSpPr txBox="1"/>
          <p:nvPr/>
        </p:nvSpPr>
        <p:spPr>
          <a:xfrm>
            <a:off x="5592666" y="3305574"/>
            <a:ext cx="382390" cy="316461"/>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10" name="TextBox 209">
            <a:extLst>
              <a:ext uri="{FF2B5EF4-FFF2-40B4-BE49-F238E27FC236}">
                <a16:creationId xmlns:a16="http://schemas.microsoft.com/office/drawing/2014/main" id="{26547C2D-5FF1-46A9-B877-4F423BB0BD5A}"/>
              </a:ext>
            </a:extLst>
          </p:cNvPr>
          <p:cNvSpPr txBox="1"/>
          <p:nvPr/>
        </p:nvSpPr>
        <p:spPr>
          <a:xfrm>
            <a:off x="5069566" y="3305574"/>
            <a:ext cx="382390" cy="316461"/>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11" name="TextBox 210">
            <a:extLst>
              <a:ext uri="{FF2B5EF4-FFF2-40B4-BE49-F238E27FC236}">
                <a16:creationId xmlns:a16="http://schemas.microsoft.com/office/drawing/2014/main" id="{EC9C5FF4-FDAF-4E06-94F5-F496D4BB47C1}"/>
              </a:ext>
            </a:extLst>
          </p:cNvPr>
          <p:cNvSpPr txBox="1"/>
          <p:nvPr/>
        </p:nvSpPr>
        <p:spPr>
          <a:xfrm>
            <a:off x="5337053" y="3589598"/>
            <a:ext cx="382390" cy="316461"/>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grpSp>
        <p:nvGrpSpPr>
          <p:cNvPr id="182" name="그룹 181">
            <a:extLst>
              <a:ext uri="{FF2B5EF4-FFF2-40B4-BE49-F238E27FC236}">
                <a16:creationId xmlns:a16="http://schemas.microsoft.com/office/drawing/2014/main" id="{56321849-FEB8-4B79-BBAB-DDC7DA91C6B7}"/>
              </a:ext>
            </a:extLst>
          </p:cNvPr>
          <p:cNvGrpSpPr/>
          <p:nvPr/>
        </p:nvGrpSpPr>
        <p:grpSpPr>
          <a:xfrm>
            <a:off x="5131830" y="2144734"/>
            <a:ext cx="808243" cy="808244"/>
            <a:chOff x="5356462" y="2037079"/>
            <a:chExt cx="1250067" cy="1250069"/>
          </a:xfrm>
        </p:grpSpPr>
        <p:sp>
          <p:nvSpPr>
            <p:cNvPr id="183" name="직사각형 182">
              <a:extLst>
                <a:ext uri="{FF2B5EF4-FFF2-40B4-BE49-F238E27FC236}">
                  <a16:creationId xmlns:a16="http://schemas.microsoft.com/office/drawing/2014/main" id="{D3FAB4EE-4A3A-4A16-9A62-2F8A4A5E27FA}"/>
                </a:ext>
              </a:extLst>
            </p:cNvPr>
            <p:cNvSpPr/>
            <p:nvPr/>
          </p:nvSpPr>
          <p:spPr>
            <a:xfrm>
              <a:off x="5356462" y="2037081"/>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547000C1-9D64-4BC5-82A4-E73D1AEDE3AE}"/>
                </a:ext>
              </a:extLst>
            </p:cNvPr>
            <p:cNvSpPr/>
            <p:nvPr/>
          </p:nvSpPr>
          <p:spPr>
            <a:xfrm>
              <a:off x="5773151" y="203708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0BBDC10F-2D84-474D-B2CA-77CFBAC6DCEB}"/>
                </a:ext>
              </a:extLst>
            </p:cNvPr>
            <p:cNvSpPr/>
            <p:nvPr/>
          </p:nvSpPr>
          <p:spPr>
            <a:xfrm>
              <a:off x="6189840" y="203707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9A509240-BF1A-44BA-8DDC-81DE2267ED50}"/>
                </a:ext>
              </a:extLst>
            </p:cNvPr>
            <p:cNvSpPr/>
            <p:nvPr/>
          </p:nvSpPr>
          <p:spPr>
            <a:xfrm>
              <a:off x="5356462" y="245377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87" name="직사각형 186">
              <a:extLst>
                <a:ext uri="{FF2B5EF4-FFF2-40B4-BE49-F238E27FC236}">
                  <a16:creationId xmlns:a16="http://schemas.microsoft.com/office/drawing/2014/main" id="{B1CC27A4-4241-438F-AE04-31D895A45177}"/>
                </a:ext>
              </a:extLst>
            </p:cNvPr>
            <p:cNvSpPr/>
            <p:nvPr/>
          </p:nvSpPr>
          <p:spPr>
            <a:xfrm>
              <a:off x="5773151" y="245376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88" name="직사각형 187">
              <a:extLst>
                <a:ext uri="{FF2B5EF4-FFF2-40B4-BE49-F238E27FC236}">
                  <a16:creationId xmlns:a16="http://schemas.microsoft.com/office/drawing/2014/main" id="{62490CD5-A114-448C-B66E-AAE769C7C632}"/>
                </a:ext>
              </a:extLst>
            </p:cNvPr>
            <p:cNvSpPr/>
            <p:nvPr/>
          </p:nvSpPr>
          <p:spPr>
            <a:xfrm>
              <a:off x="6189840" y="245376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89" name="직사각형 188">
              <a:extLst>
                <a:ext uri="{FF2B5EF4-FFF2-40B4-BE49-F238E27FC236}">
                  <a16:creationId xmlns:a16="http://schemas.microsoft.com/office/drawing/2014/main" id="{3946869C-115B-4FFD-8298-2F6686EBD0F9}"/>
                </a:ext>
              </a:extLst>
            </p:cNvPr>
            <p:cNvSpPr/>
            <p:nvPr/>
          </p:nvSpPr>
          <p:spPr>
            <a:xfrm>
              <a:off x="5356462" y="287045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90" name="직사각형 189">
              <a:extLst>
                <a:ext uri="{FF2B5EF4-FFF2-40B4-BE49-F238E27FC236}">
                  <a16:creationId xmlns:a16="http://schemas.microsoft.com/office/drawing/2014/main" id="{94621E0A-D9CE-46B2-B6D0-275DC7E578AF}"/>
                </a:ext>
              </a:extLst>
            </p:cNvPr>
            <p:cNvSpPr/>
            <p:nvPr/>
          </p:nvSpPr>
          <p:spPr>
            <a:xfrm>
              <a:off x="5773151" y="287045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0398220E-7A52-4635-9C09-61472553C2AF}"/>
                </a:ext>
              </a:extLst>
            </p:cNvPr>
            <p:cNvSpPr/>
            <p:nvPr/>
          </p:nvSpPr>
          <p:spPr>
            <a:xfrm>
              <a:off x="6189840" y="2870457"/>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grpSp>
      <p:grpSp>
        <p:nvGrpSpPr>
          <p:cNvPr id="192" name="그룹 191">
            <a:extLst>
              <a:ext uri="{FF2B5EF4-FFF2-40B4-BE49-F238E27FC236}">
                <a16:creationId xmlns:a16="http://schemas.microsoft.com/office/drawing/2014/main" id="{582A448C-C7F4-453E-80F8-6CED4F24B229}"/>
              </a:ext>
            </a:extLst>
          </p:cNvPr>
          <p:cNvGrpSpPr/>
          <p:nvPr/>
        </p:nvGrpSpPr>
        <p:grpSpPr>
          <a:xfrm>
            <a:off x="5126236" y="3928864"/>
            <a:ext cx="808243" cy="808244"/>
            <a:chOff x="5356462" y="2037079"/>
            <a:chExt cx="1250067" cy="1250069"/>
          </a:xfrm>
        </p:grpSpPr>
        <p:sp>
          <p:nvSpPr>
            <p:cNvPr id="193" name="직사각형 192">
              <a:extLst>
                <a:ext uri="{FF2B5EF4-FFF2-40B4-BE49-F238E27FC236}">
                  <a16:creationId xmlns:a16="http://schemas.microsoft.com/office/drawing/2014/main" id="{F544BB74-30B5-47B4-9D44-26450B5C7B56}"/>
                </a:ext>
              </a:extLst>
            </p:cNvPr>
            <p:cNvSpPr/>
            <p:nvPr/>
          </p:nvSpPr>
          <p:spPr>
            <a:xfrm>
              <a:off x="5356462" y="2037081"/>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2F4A5B7C-03CB-43F4-81E0-DD3984664D5F}"/>
                </a:ext>
              </a:extLst>
            </p:cNvPr>
            <p:cNvSpPr/>
            <p:nvPr/>
          </p:nvSpPr>
          <p:spPr>
            <a:xfrm>
              <a:off x="5773151" y="2037080"/>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9F9BB6E5-B15E-4245-A71F-0A789B2F3E29}"/>
                </a:ext>
              </a:extLst>
            </p:cNvPr>
            <p:cNvSpPr/>
            <p:nvPr/>
          </p:nvSpPr>
          <p:spPr>
            <a:xfrm>
              <a:off x="6189840" y="2037079"/>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3549A665-9038-4498-8BB9-DF1CE35D3D7C}"/>
                </a:ext>
              </a:extLst>
            </p:cNvPr>
            <p:cNvSpPr/>
            <p:nvPr/>
          </p:nvSpPr>
          <p:spPr>
            <a:xfrm>
              <a:off x="5356462" y="2453770"/>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12" name="직사각형 211">
              <a:extLst>
                <a:ext uri="{FF2B5EF4-FFF2-40B4-BE49-F238E27FC236}">
                  <a16:creationId xmlns:a16="http://schemas.microsoft.com/office/drawing/2014/main" id="{1F3E8F4D-DA5E-4C6D-A75E-2F29580B4763}"/>
                </a:ext>
              </a:extLst>
            </p:cNvPr>
            <p:cNvSpPr/>
            <p:nvPr/>
          </p:nvSpPr>
          <p:spPr>
            <a:xfrm>
              <a:off x="5773151" y="2453769"/>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13" name="직사각형 212">
              <a:extLst>
                <a:ext uri="{FF2B5EF4-FFF2-40B4-BE49-F238E27FC236}">
                  <a16:creationId xmlns:a16="http://schemas.microsoft.com/office/drawing/2014/main" id="{6FE040E1-A7C0-493D-85EB-5834E0628B5F}"/>
                </a:ext>
              </a:extLst>
            </p:cNvPr>
            <p:cNvSpPr/>
            <p:nvPr/>
          </p:nvSpPr>
          <p:spPr>
            <a:xfrm>
              <a:off x="6189840" y="2453768"/>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14" name="직사각형 213">
              <a:extLst>
                <a:ext uri="{FF2B5EF4-FFF2-40B4-BE49-F238E27FC236}">
                  <a16:creationId xmlns:a16="http://schemas.microsoft.com/office/drawing/2014/main" id="{8F6E6749-FA2F-4AA7-A0E9-1981517C28B0}"/>
                </a:ext>
              </a:extLst>
            </p:cNvPr>
            <p:cNvSpPr/>
            <p:nvPr/>
          </p:nvSpPr>
          <p:spPr>
            <a:xfrm>
              <a:off x="5356462" y="2870459"/>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16" name="직사각형 215">
              <a:extLst>
                <a:ext uri="{FF2B5EF4-FFF2-40B4-BE49-F238E27FC236}">
                  <a16:creationId xmlns:a16="http://schemas.microsoft.com/office/drawing/2014/main" id="{837A5D49-B833-481E-9185-B6C5A9366090}"/>
                </a:ext>
              </a:extLst>
            </p:cNvPr>
            <p:cNvSpPr/>
            <p:nvPr/>
          </p:nvSpPr>
          <p:spPr>
            <a:xfrm>
              <a:off x="5773151" y="2870458"/>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17" name="직사각형 216">
              <a:extLst>
                <a:ext uri="{FF2B5EF4-FFF2-40B4-BE49-F238E27FC236}">
                  <a16:creationId xmlns:a16="http://schemas.microsoft.com/office/drawing/2014/main" id="{1C242E56-E88F-4CCB-A5D1-3DFDA791A268}"/>
                </a:ext>
              </a:extLst>
            </p:cNvPr>
            <p:cNvSpPr/>
            <p:nvPr/>
          </p:nvSpPr>
          <p:spPr>
            <a:xfrm>
              <a:off x="6189840" y="2870457"/>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grpSp>
      <p:grpSp>
        <p:nvGrpSpPr>
          <p:cNvPr id="218" name="그룹 217">
            <a:extLst>
              <a:ext uri="{FF2B5EF4-FFF2-40B4-BE49-F238E27FC236}">
                <a16:creationId xmlns:a16="http://schemas.microsoft.com/office/drawing/2014/main" id="{7429FFF6-B187-46A8-9E35-64F5118DCE8C}"/>
              </a:ext>
            </a:extLst>
          </p:cNvPr>
          <p:cNvGrpSpPr/>
          <p:nvPr/>
        </p:nvGrpSpPr>
        <p:grpSpPr>
          <a:xfrm>
            <a:off x="5047788" y="5679093"/>
            <a:ext cx="920923" cy="843745"/>
            <a:chOff x="5067881" y="4730840"/>
            <a:chExt cx="920923" cy="843745"/>
          </a:xfrm>
        </p:grpSpPr>
        <p:grpSp>
          <p:nvGrpSpPr>
            <p:cNvPr id="230" name="그룹 229">
              <a:extLst>
                <a:ext uri="{FF2B5EF4-FFF2-40B4-BE49-F238E27FC236}">
                  <a16:creationId xmlns:a16="http://schemas.microsoft.com/office/drawing/2014/main" id="{0AB9A3FE-D083-46CF-B7A9-7109FD609402}"/>
                </a:ext>
              </a:extLst>
            </p:cNvPr>
            <p:cNvGrpSpPr/>
            <p:nvPr/>
          </p:nvGrpSpPr>
          <p:grpSpPr>
            <a:xfrm>
              <a:off x="5135677" y="4759402"/>
              <a:ext cx="808243" cy="808244"/>
              <a:chOff x="5356462" y="2037079"/>
              <a:chExt cx="1250067" cy="1250069"/>
            </a:xfrm>
          </p:grpSpPr>
          <p:sp>
            <p:nvSpPr>
              <p:cNvPr id="234" name="직사각형 233">
                <a:extLst>
                  <a:ext uri="{FF2B5EF4-FFF2-40B4-BE49-F238E27FC236}">
                    <a16:creationId xmlns:a16="http://schemas.microsoft.com/office/drawing/2014/main" id="{3481E5C4-3208-4D0F-AABD-4B0B3DF32333}"/>
                  </a:ext>
                </a:extLst>
              </p:cNvPr>
              <p:cNvSpPr/>
              <p:nvPr/>
            </p:nvSpPr>
            <p:spPr>
              <a:xfrm>
                <a:off x="5356462" y="2037081"/>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5" name="직사각형 234">
                <a:extLst>
                  <a:ext uri="{FF2B5EF4-FFF2-40B4-BE49-F238E27FC236}">
                    <a16:creationId xmlns:a16="http://schemas.microsoft.com/office/drawing/2014/main" id="{941B1F58-C90B-4310-92E5-E2ECF2341E14}"/>
                  </a:ext>
                </a:extLst>
              </p:cNvPr>
              <p:cNvSpPr/>
              <p:nvPr/>
            </p:nvSpPr>
            <p:spPr>
              <a:xfrm>
                <a:off x="5773151" y="203708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37" name="직사각형 236">
                <a:extLst>
                  <a:ext uri="{FF2B5EF4-FFF2-40B4-BE49-F238E27FC236}">
                    <a16:creationId xmlns:a16="http://schemas.microsoft.com/office/drawing/2014/main" id="{FBEC8F0C-8C91-410F-8807-9B328CAFC3AE}"/>
                  </a:ext>
                </a:extLst>
              </p:cNvPr>
              <p:cNvSpPr/>
              <p:nvPr/>
            </p:nvSpPr>
            <p:spPr>
              <a:xfrm>
                <a:off x="6189840" y="203707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38" name="직사각형 237">
                <a:extLst>
                  <a:ext uri="{FF2B5EF4-FFF2-40B4-BE49-F238E27FC236}">
                    <a16:creationId xmlns:a16="http://schemas.microsoft.com/office/drawing/2014/main" id="{D135070F-4FD2-4DA3-AAC7-943A30B28517}"/>
                  </a:ext>
                </a:extLst>
              </p:cNvPr>
              <p:cNvSpPr/>
              <p:nvPr/>
            </p:nvSpPr>
            <p:spPr>
              <a:xfrm>
                <a:off x="5356462" y="245377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42" name="직사각형 241">
                <a:extLst>
                  <a:ext uri="{FF2B5EF4-FFF2-40B4-BE49-F238E27FC236}">
                    <a16:creationId xmlns:a16="http://schemas.microsoft.com/office/drawing/2014/main" id="{9CAF6183-251F-4F81-80EE-A69543724098}"/>
                  </a:ext>
                </a:extLst>
              </p:cNvPr>
              <p:cNvSpPr/>
              <p:nvPr/>
            </p:nvSpPr>
            <p:spPr>
              <a:xfrm>
                <a:off x="5773151" y="245376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43" name="직사각형 242">
                <a:extLst>
                  <a:ext uri="{FF2B5EF4-FFF2-40B4-BE49-F238E27FC236}">
                    <a16:creationId xmlns:a16="http://schemas.microsoft.com/office/drawing/2014/main" id="{10EFBB9B-50A5-41D3-8BAD-E708EDC566BF}"/>
                  </a:ext>
                </a:extLst>
              </p:cNvPr>
              <p:cNvSpPr/>
              <p:nvPr/>
            </p:nvSpPr>
            <p:spPr>
              <a:xfrm>
                <a:off x="6189840" y="245376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44" name="직사각형 243">
                <a:extLst>
                  <a:ext uri="{FF2B5EF4-FFF2-40B4-BE49-F238E27FC236}">
                    <a16:creationId xmlns:a16="http://schemas.microsoft.com/office/drawing/2014/main" id="{B0A6DEDB-BB50-44FB-A53A-ACE1DC0071F1}"/>
                  </a:ext>
                </a:extLst>
              </p:cNvPr>
              <p:cNvSpPr/>
              <p:nvPr/>
            </p:nvSpPr>
            <p:spPr>
              <a:xfrm>
                <a:off x="5356462" y="287045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45" name="직사각형 244">
                <a:extLst>
                  <a:ext uri="{FF2B5EF4-FFF2-40B4-BE49-F238E27FC236}">
                    <a16:creationId xmlns:a16="http://schemas.microsoft.com/office/drawing/2014/main" id="{434DA7EC-145F-4DAE-A279-C9E6F6B1D347}"/>
                  </a:ext>
                </a:extLst>
              </p:cNvPr>
              <p:cNvSpPr/>
              <p:nvPr/>
            </p:nvSpPr>
            <p:spPr>
              <a:xfrm>
                <a:off x="5773151" y="287045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46" name="직사각형 245">
                <a:extLst>
                  <a:ext uri="{FF2B5EF4-FFF2-40B4-BE49-F238E27FC236}">
                    <a16:creationId xmlns:a16="http://schemas.microsoft.com/office/drawing/2014/main" id="{05E3B15D-2F32-418C-ACF0-3F6033E9ED3B}"/>
                  </a:ext>
                </a:extLst>
              </p:cNvPr>
              <p:cNvSpPr/>
              <p:nvPr/>
            </p:nvSpPr>
            <p:spPr>
              <a:xfrm>
                <a:off x="6189840" y="2870457"/>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231" name="TextBox 230">
              <a:extLst>
                <a:ext uri="{FF2B5EF4-FFF2-40B4-BE49-F238E27FC236}">
                  <a16:creationId xmlns:a16="http://schemas.microsoft.com/office/drawing/2014/main" id="{DA9C1EFA-8A82-4D99-BF94-9DB5DD4F6FDD}"/>
                </a:ext>
              </a:extLst>
            </p:cNvPr>
            <p:cNvSpPr txBox="1"/>
            <p:nvPr/>
          </p:nvSpPr>
          <p:spPr>
            <a:xfrm>
              <a:off x="5067881" y="4730840"/>
              <a:ext cx="382390" cy="316461"/>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32" name="TextBox 231">
              <a:extLst>
                <a:ext uri="{FF2B5EF4-FFF2-40B4-BE49-F238E27FC236}">
                  <a16:creationId xmlns:a16="http://schemas.microsoft.com/office/drawing/2014/main" id="{1F41E55C-891B-4C2C-AF14-21D7C6787851}"/>
                </a:ext>
              </a:extLst>
            </p:cNvPr>
            <p:cNvSpPr txBox="1"/>
            <p:nvPr/>
          </p:nvSpPr>
          <p:spPr>
            <a:xfrm>
              <a:off x="5606414" y="5258124"/>
              <a:ext cx="382390" cy="316461"/>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grpSp>
      <p:cxnSp>
        <p:nvCxnSpPr>
          <p:cNvPr id="249" name="직선 연결선 248">
            <a:extLst>
              <a:ext uri="{FF2B5EF4-FFF2-40B4-BE49-F238E27FC236}">
                <a16:creationId xmlns:a16="http://schemas.microsoft.com/office/drawing/2014/main" id="{76D8F0D9-991C-4551-B18D-807D451338F4}"/>
              </a:ext>
            </a:extLst>
          </p:cNvPr>
          <p:cNvCxnSpPr>
            <a:cxnSpLocks/>
          </p:cNvCxnSpPr>
          <p:nvPr/>
        </p:nvCxnSpPr>
        <p:spPr>
          <a:xfrm>
            <a:off x="2682580" y="1408385"/>
            <a:ext cx="2448084" cy="736349"/>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2" name="직선 연결선 251">
            <a:extLst>
              <a:ext uri="{FF2B5EF4-FFF2-40B4-BE49-F238E27FC236}">
                <a16:creationId xmlns:a16="http://schemas.microsoft.com/office/drawing/2014/main" id="{10E7CFD1-A86B-41ED-8D59-BD46BB024078}"/>
              </a:ext>
            </a:extLst>
          </p:cNvPr>
          <p:cNvCxnSpPr>
            <a:cxnSpLocks/>
          </p:cNvCxnSpPr>
          <p:nvPr/>
        </p:nvCxnSpPr>
        <p:spPr>
          <a:xfrm>
            <a:off x="2692155" y="2911347"/>
            <a:ext cx="2458404" cy="45500"/>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5" name="직선 연결선 254">
            <a:extLst>
              <a:ext uri="{FF2B5EF4-FFF2-40B4-BE49-F238E27FC236}">
                <a16:creationId xmlns:a16="http://schemas.microsoft.com/office/drawing/2014/main" id="{FBF51D24-5B29-47DA-851B-AAEC6EE92F08}"/>
              </a:ext>
            </a:extLst>
          </p:cNvPr>
          <p:cNvCxnSpPr>
            <a:cxnSpLocks/>
          </p:cNvCxnSpPr>
          <p:nvPr/>
        </p:nvCxnSpPr>
        <p:spPr>
          <a:xfrm>
            <a:off x="2690989" y="3122578"/>
            <a:ext cx="2448848" cy="801874"/>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6" name="직선 연결선 255">
            <a:extLst>
              <a:ext uri="{FF2B5EF4-FFF2-40B4-BE49-F238E27FC236}">
                <a16:creationId xmlns:a16="http://schemas.microsoft.com/office/drawing/2014/main" id="{873F3BB9-A0D7-4F67-8AD5-3CD49BAC34E4}"/>
              </a:ext>
            </a:extLst>
          </p:cNvPr>
          <p:cNvCxnSpPr>
            <a:cxnSpLocks/>
          </p:cNvCxnSpPr>
          <p:nvPr/>
        </p:nvCxnSpPr>
        <p:spPr>
          <a:xfrm>
            <a:off x="2689823" y="4625786"/>
            <a:ext cx="2443758" cy="116769"/>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7" name="직선 연결선 256">
            <a:extLst>
              <a:ext uri="{FF2B5EF4-FFF2-40B4-BE49-F238E27FC236}">
                <a16:creationId xmlns:a16="http://schemas.microsoft.com/office/drawing/2014/main" id="{F425B0FA-3313-4AB4-A598-ACA61F7C4135}"/>
              </a:ext>
            </a:extLst>
          </p:cNvPr>
          <p:cNvCxnSpPr>
            <a:cxnSpLocks/>
          </p:cNvCxnSpPr>
          <p:nvPr/>
        </p:nvCxnSpPr>
        <p:spPr>
          <a:xfrm>
            <a:off x="2703676" y="4813430"/>
            <a:ext cx="2409491" cy="885532"/>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8" name="직선 연결선 257">
            <a:extLst>
              <a:ext uri="{FF2B5EF4-FFF2-40B4-BE49-F238E27FC236}">
                <a16:creationId xmlns:a16="http://schemas.microsoft.com/office/drawing/2014/main" id="{161C5D67-87AE-4EFF-A661-49729148BEC2}"/>
              </a:ext>
            </a:extLst>
          </p:cNvPr>
          <p:cNvCxnSpPr>
            <a:cxnSpLocks/>
          </p:cNvCxnSpPr>
          <p:nvPr/>
        </p:nvCxnSpPr>
        <p:spPr>
          <a:xfrm>
            <a:off x="2655270" y="6313454"/>
            <a:ext cx="2456732" cy="201565"/>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9" name="직선 연결선 258">
            <a:extLst>
              <a:ext uri="{FF2B5EF4-FFF2-40B4-BE49-F238E27FC236}">
                <a16:creationId xmlns:a16="http://schemas.microsoft.com/office/drawing/2014/main" id="{588D66F7-016D-4F36-88C3-AD97A570FE77}"/>
              </a:ext>
            </a:extLst>
          </p:cNvPr>
          <p:cNvCxnSpPr>
            <a:cxnSpLocks/>
          </p:cNvCxnSpPr>
          <p:nvPr/>
        </p:nvCxnSpPr>
        <p:spPr>
          <a:xfrm>
            <a:off x="5932683" y="2134545"/>
            <a:ext cx="2383146" cy="2046011"/>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0" name="직선 연결선 259">
            <a:extLst>
              <a:ext uri="{FF2B5EF4-FFF2-40B4-BE49-F238E27FC236}">
                <a16:creationId xmlns:a16="http://schemas.microsoft.com/office/drawing/2014/main" id="{31671CD6-8CF2-48EF-BA69-ACC997855133}"/>
              </a:ext>
            </a:extLst>
          </p:cNvPr>
          <p:cNvCxnSpPr>
            <a:cxnSpLocks/>
          </p:cNvCxnSpPr>
          <p:nvPr/>
        </p:nvCxnSpPr>
        <p:spPr>
          <a:xfrm>
            <a:off x="5925574" y="2938173"/>
            <a:ext cx="2380112" cy="2493127"/>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1" name="직선 연결선 260">
            <a:extLst>
              <a:ext uri="{FF2B5EF4-FFF2-40B4-BE49-F238E27FC236}">
                <a16:creationId xmlns:a16="http://schemas.microsoft.com/office/drawing/2014/main" id="{0F8F0A80-A1DB-4F16-B015-F7A2F6AB89DC}"/>
              </a:ext>
            </a:extLst>
          </p:cNvPr>
          <p:cNvCxnSpPr>
            <a:cxnSpLocks/>
          </p:cNvCxnSpPr>
          <p:nvPr/>
        </p:nvCxnSpPr>
        <p:spPr>
          <a:xfrm>
            <a:off x="5919607" y="3924452"/>
            <a:ext cx="2386079" cy="248176"/>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2" name="직선 연결선 261">
            <a:extLst>
              <a:ext uri="{FF2B5EF4-FFF2-40B4-BE49-F238E27FC236}">
                <a16:creationId xmlns:a16="http://schemas.microsoft.com/office/drawing/2014/main" id="{515D8360-3AA9-4422-B29F-8D8ED0CAF55F}"/>
              </a:ext>
            </a:extLst>
          </p:cNvPr>
          <p:cNvCxnSpPr>
            <a:cxnSpLocks/>
          </p:cNvCxnSpPr>
          <p:nvPr/>
        </p:nvCxnSpPr>
        <p:spPr>
          <a:xfrm>
            <a:off x="5913473" y="4740031"/>
            <a:ext cx="2398602" cy="679222"/>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3" name="직선 연결선 262">
            <a:extLst>
              <a:ext uri="{FF2B5EF4-FFF2-40B4-BE49-F238E27FC236}">
                <a16:creationId xmlns:a16="http://schemas.microsoft.com/office/drawing/2014/main" id="{2926150A-981F-41D1-84C5-2AEFA75C3AD2}"/>
              </a:ext>
            </a:extLst>
          </p:cNvPr>
          <p:cNvCxnSpPr>
            <a:cxnSpLocks/>
          </p:cNvCxnSpPr>
          <p:nvPr/>
        </p:nvCxnSpPr>
        <p:spPr>
          <a:xfrm flipV="1">
            <a:off x="5940072" y="5413954"/>
            <a:ext cx="2353986" cy="1087943"/>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4" name="직선 연결선 263">
            <a:extLst>
              <a:ext uri="{FF2B5EF4-FFF2-40B4-BE49-F238E27FC236}">
                <a16:creationId xmlns:a16="http://schemas.microsoft.com/office/drawing/2014/main" id="{5DC473AB-85D9-4FC3-9631-C7435CE8ED95}"/>
              </a:ext>
            </a:extLst>
          </p:cNvPr>
          <p:cNvCxnSpPr>
            <a:cxnSpLocks/>
          </p:cNvCxnSpPr>
          <p:nvPr/>
        </p:nvCxnSpPr>
        <p:spPr>
          <a:xfrm flipV="1">
            <a:off x="5920370" y="4180441"/>
            <a:ext cx="2387063" cy="1526335"/>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19590608"/>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118" name="TextBox 117">
            <a:extLst>
              <a:ext uri="{FF2B5EF4-FFF2-40B4-BE49-F238E27FC236}">
                <a16:creationId xmlns:a16="http://schemas.microsoft.com/office/drawing/2014/main" id="{DF7CA341-D506-40A7-A63E-21C07ECD778D}"/>
              </a:ext>
            </a:extLst>
          </p:cNvPr>
          <p:cNvSpPr txBox="1"/>
          <p:nvPr/>
        </p:nvSpPr>
        <p:spPr>
          <a:xfrm>
            <a:off x="655588" y="897919"/>
            <a:ext cx="2512547"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Activation Function</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203" name="직사각형 202">
            <a:extLst>
              <a:ext uri="{FF2B5EF4-FFF2-40B4-BE49-F238E27FC236}">
                <a16:creationId xmlns:a16="http://schemas.microsoft.com/office/drawing/2014/main" id="{AFCC0E3D-3670-48DC-9FA5-417161F9948F}"/>
              </a:ext>
            </a:extLst>
          </p:cNvPr>
          <p:cNvSpPr/>
          <p:nvPr/>
        </p:nvSpPr>
        <p:spPr>
          <a:xfrm>
            <a:off x="1632615" y="3012311"/>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B961898B-4061-44CE-B369-995C3B965C5F}"/>
              </a:ext>
            </a:extLst>
          </p:cNvPr>
          <p:cNvSpPr/>
          <p:nvPr/>
        </p:nvSpPr>
        <p:spPr>
          <a:xfrm>
            <a:off x="1631449" y="2178269"/>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156AF01F-0DE4-4164-927D-2FE92FDCF18D}"/>
              </a:ext>
            </a:extLst>
          </p:cNvPr>
          <p:cNvSpPr/>
          <p:nvPr/>
        </p:nvSpPr>
        <p:spPr>
          <a:xfrm>
            <a:off x="2048138" y="2178268"/>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7D007574-33CD-408F-BABE-90AA78D6F63D}"/>
              </a:ext>
            </a:extLst>
          </p:cNvPr>
          <p:cNvSpPr/>
          <p:nvPr/>
        </p:nvSpPr>
        <p:spPr>
          <a:xfrm>
            <a:off x="2464827" y="2178267"/>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00" name="직사각형 199">
            <a:extLst>
              <a:ext uri="{FF2B5EF4-FFF2-40B4-BE49-F238E27FC236}">
                <a16:creationId xmlns:a16="http://schemas.microsoft.com/office/drawing/2014/main" id="{1D2AABF4-6821-4015-8CB4-2F41220B0EFB}"/>
              </a:ext>
            </a:extLst>
          </p:cNvPr>
          <p:cNvSpPr/>
          <p:nvPr/>
        </p:nvSpPr>
        <p:spPr>
          <a:xfrm>
            <a:off x="1631449" y="2594958"/>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E0FE5470-6F5B-4F03-991B-60C5D4FEDBF5}"/>
              </a:ext>
            </a:extLst>
          </p:cNvPr>
          <p:cNvSpPr/>
          <p:nvPr/>
        </p:nvSpPr>
        <p:spPr>
          <a:xfrm>
            <a:off x="2048138" y="2594957"/>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A65A77FA-F9E1-4E7C-972B-CA6249F8D6DC}"/>
              </a:ext>
            </a:extLst>
          </p:cNvPr>
          <p:cNvSpPr/>
          <p:nvPr/>
        </p:nvSpPr>
        <p:spPr>
          <a:xfrm>
            <a:off x="2464827" y="2594956"/>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CA4EFC89-EC50-4C58-9325-5E6B18EEED1B}"/>
              </a:ext>
            </a:extLst>
          </p:cNvPr>
          <p:cNvSpPr/>
          <p:nvPr/>
        </p:nvSpPr>
        <p:spPr>
          <a:xfrm>
            <a:off x="2048138" y="3011646"/>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6148E2F4-DC7B-4F60-A708-E97C3EC8698F}"/>
              </a:ext>
            </a:extLst>
          </p:cNvPr>
          <p:cNvSpPr/>
          <p:nvPr/>
        </p:nvSpPr>
        <p:spPr>
          <a:xfrm>
            <a:off x="2464827" y="3011645"/>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227" name="TextBox 226">
            <a:extLst>
              <a:ext uri="{FF2B5EF4-FFF2-40B4-BE49-F238E27FC236}">
                <a16:creationId xmlns:a16="http://schemas.microsoft.com/office/drawing/2014/main" id="{076356E5-A667-4B14-A079-3E9D864AEB48}"/>
              </a:ext>
            </a:extLst>
          </p:cNvPr>
          <p:cNvSpPr txBox="1"/>
          <p:nvPr/>
        </p:nvSpPr>
        <p:spPr>
          <a:xfrm>
            <a:off x="1581173" y="2594292"/>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grpSp>
        <p:nvGrpSpPr>
          <p:cNvPr id="167" name="그룹 166">
            <a:extLst>
              <a:ext uri="{FF2B5EF4-FFF2-40B4-BE49-F238E27FC236}">
                <a16:creationId xmlns:a16="http://schemas.microsoft.com/office/drawing/2014/main" id="{C0DB0695-E6F9-4309-AFBF-EF000797C949}"/>
              </a:ext>
            </a:extLst>
          </p:cNvPr>
          <p:cNvGrpSpPr/>
          <p:nvPr/>
        </p:nvGrpSpPr>
        <p:grpSpPr>
          <a:xfrm>
            <a:off x="1637416" y="4053991"/>
            <a:ext cx="1250067" cy="1250733"/>
            <a:chOff x="8205651" y="2309081"/>
            <a:chExt cx="1250067" cy="1250733"/>
          </a:xfrm>
          <a:solidFill>
            <a:schemeClr val="accent6">
              <a:lumMod val="40000"/>
              <a:lumOff val="60000"/>
            </a:schemeClr>
          </a:solidFill>
        </p:grpSpPr>
        <p:sp>
          <p:nvSpPr>
            <p:cNvPr id="168" name="직사각형 167">
              <a:extLst>
                <a:ext uri="{FF2B5EF4-FFF2-40B4-BE49-F238E27FC236}">
                  <a16:creationId xmlns:a16="http://schemas.microsoft.com/office/drawing/2014/main" id="{AE09B795-ED53-4B29-AA6A-18044AC81CD7}"/>
                </a:ext>
              </a:extLst>
            </p:cNvPr>
            <p:cNvSpPr/>
            <p:nvPr/>
          </p:nvSpPr>
          <p:spPr>
            <a:xfrm>
              <a:off x="8206817" y="3143125"/>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770364A1-8D23-4925-AB25-0491B6B59EB1}"/>
                </a:ext>
              </a:extLst>
            </p:cNvPr>
            <p:cNvSpPr/>
            <p:nvPr/>
          </p:nvSpPr>
          <p:spPr>
            <a:xfrm>
              <a:off x="8205651" y="2309083"/>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4A59761F-651D-4A1A-A118-2A42231F04D7}"/>
                </a:ext>
              </a:extLst>
            </p:cNvPr>
            <p:cNvSpPr/>
            <p:nvPr/>
          </p:nvSpPr>
          <p:spPr>
            <a:xfrm>
              <a:off x="8622340" y="2309082"/>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8E6B0F0F-3B4D-4F9D-9368-2EEEEC332297}"/>
                </a:ext>
              </a:extLst>
            </p:cNvPr>
            <p:cNvSpPr/>
            <p:nvPr/>
          </p:nvSpPr>
          <p:spPr>
            <a:xfrm>
              <a:off x="9039029" y="2309081"/>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EE2C6BEA-2024-46BE-8A05-37B5416F7F1A}"/>
                </a:ext>
              </a:extLst>
            </p:cNvPr>
            <p:cNvSpPr/>
            <p:nvPr/>
          </p:nvSpPr>
          <p:spPr>
            <a:xfrm>
              <a:off x="8205651" y="2725772"/>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05600425-96F9-4296-A2AC-96A51736654A}"/>
                </a:ext>
              </a:extLst>
            </p:cNvPr>
            <p:cNvSpPr/>
            <p:nvPr/>
          </p:nvSpPr>
          <p:spPr>
            <a:xfrm>
              <a:off x="8622340" y="2725771"/>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E1FC73F4-7C58-4CFB-9ADB-4A7D3561C577}"/>
                </a:ext>
              </a:extLst>
            </p:cNvPr>
            <p:cNvSpPr/>
            <p:nvPr/>
          </p:nvSpPr>
          <p:spPr>
            <a:xfrm>
              <a:off x="9039029" y="2725770"/>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09A92A09-4D5B-4266-AB95-2AB7C391783E}"/>
                </a:ext>
              </a:extLst>
            </p:cNvPr>
            <p:cNvSpPr/>
            <p:nvPr/>
          </p:nvSpPr>
          <p:spPr>
            <a:xfrm>
              <a:off x="8622340" y="3142460"/>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76" name="직사각형 175">
              <a:extLst>
                <a:ext uri="{FF2B5EF4-FFF2-40B4-BE49-F238E27FC236}">
                  <a16:creationId xmlns:a16="http://schemas.microsoft.com/office/drawing/2014/main" id="{CC84D9D2-FF15-437B-B0FA-DEC4B5D5D7BD}"/>
                </a:ext>
              </a:extLst>
            </p:cNvPr>
            <p:cNvSpPr/>
            <p:nvPr/>
          </p:nvSpPr>
          <p:spPr>
            <a:xfrm>
              <a:off x="9039029" y="3142459"/>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sp>
        <p:nvSpPr>
          <p:cNvPr id="179" name="TextBox 178">
            <a:extLst>
              <a:ext uri="{FF2B5EF4-FFF2-40B4-BE49-F238E27FC236}">
                <a16:creationId xmlns:a16="http://schemas.microsoft.com/office/drawing/2014/main" id="{966DCD88-2209-4F5D-BC0C-B28FBB67810D}"/>
              </a:ext>
            </a:extLst>
          </p:cNvPr>
          <p:cNvSpPr txBox="1"/>
          <p:nvPr/>
        </p:nvSpPr>
        <p:spPr>
          <a:xfrm>
            <a:off x="2039091" y="4069905"/>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80" name="TextBox 179">
            <a:extLst>
              <a:ext uri="{FF2B5EF4-FFF2-40B4-BE49-F238E27FC236}">
                <a16:creationId xmlns:a16="http://schemas.microsoft.com/office/drawing/2014/main" id="{9CF99D04-B003-48C7-BA38-3896679653D4}"/>
              </a:ext>
            </a:extLst>
          </p:cNvPr>
          <p:cNvSpPr txBox="1"/>
          <p:nvPr/>
        </p:nvSpPr>
        <p:spPr>
          <a:xfrm>
            <a:off x="2043218" y="4480573"/>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81" name="TextBox 180">
            <a:extLst>
              <a:ext uri="{FF2B5EF4-FFF2-40B4-BE49-F238E27FC236}">
                <a16:creationId xmlns:a16="http://schemas.microsoft.com/office/drawing/2014/main" id="{5417AEDF-B4D1-440C-B043-D5AD7085C39E}"/>
              </a:ext>
            </a:extLst>
          </p:cNvPr>
          <p:cNvSpPr txBox="1"/>
          <p:nvPr/>
        </p:nvSpPr>
        <p:spPr>
          <a:xfrm>
            <a:off x="2431624" y="4485927"/>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47" name="직사각형 246">
            <a:extLst>
              <a:ext uri="{FF2B5EF4-FFF2-40B4-BE49-F238E27FC236}">
                <a16:creationId xmlns:a16="http://schemas.microsoft.com/office/drawing/2014/main" id="{19E981D6-1251-4232-BC5F-BE7AB90F4402}"/>
              </a:ext>
            </a:extLst>
          </p:cNvPr>
          <p:cNvSpPr/>
          <p:nvPr/>
        </p:nvSpPr>
        <p:spPr>
          <a:xfrm>
            <a:off x="6135167" y="3012311"/>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48" name="직사각형 247">
            <a:extLst>
              <a:ext uri="{FF2B5EF4-FFF2-40B4-BE49-F238E27FC236}">
                <a16:creationId xmlns:a16="http://schemas.microsoft.com/office/drawing/2014/main" id="{5B1A1D6B-4714-4353-83B9-0E507F892903}"/>
              </a:ext>
            </a:extLst>
          </p:cNvPr>
          <p:cNvSpPr/>
          <p:nvPr/>
        </p:nvSpPr>
        <p:spPr>
          <a:xfrm>
            <a:off x="6134001" y="2178269"/>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250" name="직사각형 249">
            <a:extLst>
              <a:ext uri="{FF2B5EF4-FFF2-40B4-BE49-F238E27FC236}">
                <a16:creationId xmlns:a16="http://schemas.microsoft.com/office/drawing/2014/main" id="{6E38B395-F590-4E5F-BB27-68F87259C35F}"/>
              </a:ext>
            </a:extLst>
          </p:cNvPr>
          <p:cNvSpPr/>
          <p:nvPr/>
        </p:nvSpPr>
        <p:spPr>
          <a:xfrm>
            <a:off x="6550690" y="2178268"/>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51" name="직사각형 250">
            <a:extLst>
              <a:ext uri="{FF2B5EF4-FFF2-40B4-BE49-F238E27FC236}">
                <a16:creationId xmlns:a16="http://schemas.microsoft.com/office/drawing/2014/main" id="{258C8B0C-7AFA-4F86-AACD-0F0F87492245}"/>
              </a:ext>
            </a:extLst>
          </p:cNvPr>
          <p:cNvSpPr/>
          <p:nvPr/>
        </p:nvSpPr>
        <p:spPr>
          <a:xfrm>
            <a:off x="6967379" y="2178267"/>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53" name="직사각형 252">
            <a:extLst>
              <a:ext uri="{FF2B5EF4-FFF2-40B4-BE49-F238E27FC236}">
                <a16:creationId xmlns:a16="http://schemas.microsoft.com/office/drawing/2014/main" id="{16EFBA68-31D6-41E1-9F0F-76EEE1839BF5}"/>
              </a:ext>
            </a:extLst>
          </p:cNvPr>
          <p:cNvSpPr/>
          <p:nvPr/>
        </p:nvSpPr>
        <p:spPr>
          <a:xfrm>
            <a:off x="6134001" y="2594958"/>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rgbClr val="FF0000"/>
                </a:solidFill>
                <a:latin typeface="Consolas" panose="020B0609020204030204" pitchFamily="49" charset="0"/>
              </a:rPr>
              <a:t>0</a:t>
            </a:r>
            <a:endParaRPr lang="ko-KR" altLang="en-US" sz="2000">
              <a:solidFill>
                <a:srgbClr val="FF0000"/>
              </a:solidFill>
              <a:latin typeface="Consolas" panose="020B0609020204030204" pitchFamily="49" charset="0"/>
            </a:endParaRPr>
          </a:p>
        </p:txBody>
      </p:sp>
      <p:sp>
        <p:nvSpPr>
          <p:cNvPr id="254" name="직사각형 253">
            <a:extLst>
              <a:ext uri="{FF2B5EF4-FFF2-40B4-BE49-F238E27FC236}">
                <a16:creationId xmlns:a16="http://schemas.microsoft.com/office/drawing/2014/main" id="{9B48D439-4D49-4643-BBD0-B3267C503741}"/>
              </a:ext>
            </a:extLst>
          </p:cNvPr>
          <p:cNvSpPr/>
          <p:nvPr/>
        </p:nvSpPr>
        <p:spPr>
          <a:xfrm>
            <a:off x="6550690" y="2594957"/>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65" name="직사각형 264">
            <a:extLst>
              <a:ext uri="{FF2B5EF4-FFF2-40B4-BE49-F238E27FC236}">
                <a16:creationId xmlns:a16="http://schemas.microsoft.com/office/drawing/2014/main" id="{8B2EED89-CDC7-4A39-ACAF-5198D3707D92}"/>
              </a:ext>
            </a:extLst>
          </p:cNvPr>
          <p:cNvSpPr/>
          <p:nvPr/>
        </p:nvSpPr>
        <p:spPr>
          <a:xfrm>
            <a:off x="6967379" y="2594956"/>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266" name="직사각형 265">
            <a:extLst>
              <a:ext uri="{FF2B5EF4-FFF2-40B4-BE49-F238E27FC236}">
                <a16:creationId xmlns:a16="http://schemas.microsoft.com/office/drawing/2014/main" id="{9FD9298D-F0C7-4F46-88F5-3DE226ECD98B}"/>
              </a:ext>
            </a:extLst>
          </p:cNvPr>
          <p:cNvSpPr/>
          <p:nvPr/>
        </p:nvSpPr>
        <p:spPr>
          <a:xfrm>
            <a:off x="6550690" y="3011646"/>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267" name="직사각형 266">
            <a:extLst>
              <a:ext uri="{FF2B5EF4-FFF2-40B4-BE49-F238E27FC236}">
                <a16:creationId xmlns:a16="http://schemas.microsoft.com/office/drawing/2014/main" id="{3D3FE59A-8C85-41F9-A00C-70950475C6BB}"/>
              </a:ext>
            </a:extLst>
          </p:cNvPr>
          <p:cNvSpPr/>
          <p:nvPr/>
        </p:nvSpPr>
        <p:spPr>
          <a:xfrm>
            <a:off x="6967379" y="3011645"/>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270" name="직사각형 269">
            <a:extLst>
              <a:ext uri="{FF2B5EF4-FFF2-40B4-BE49-F238E27FC236}">
                <a16:creationId xmlns:a16="http://schemas.microsoft.com/office/drawing/2014/main" id="{CBBDE648-6155-41A0-979D-8A449726A2C4}"/>
              </a:ext>
            </a:extLst>
          </p:cNvPr>
          <p:cNvSpPr/>
          <p:nvPr/>
        </p:nvSpPr>
        <p:spPr>
          <a:xfrm>
            <a:off x="6141134" y="4888035"/>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71" name="직사각형 270">
            <a:extLst>
              <a:ext uri="{FF2B5EF4-FFF2-40B4-BE49-F238E27FC236}">
                <a16:creationId xmlns:a16="http://schemas.microsoft.com/office/drawing/2014/main" id="{A8D617D4-FD10-4679-9042-48869D08F2BD}"/>
              </a:ext>
            </a:extLst>
          </p:cNvPr>
          <p:cNvSpPr/>
          <p:nvPr/>
        </p:nvSpPr>
        <p:spPr>
          <a:xfrm>
            <a:off x="6139968" y="4053993"/>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72" name="직사각형 271">
            <a:extLst>
              <a:ext uri="{FF2B5EF4-FFF2-40B4-BE49-F238E27FC236}">
                <a16:creationId xmlns:a16="http://schemas.microsoft.com/office/drawing/2014/main" id="{2C0D0189-1051-472E-84F2-CD9DBD9E457C}"/>
              </a:ext>
            </a:extLst>
          </p:cNvPr>
          <p:cNvSpPr/>
          <p:nvPr/>
        </p:nvSpPr>
        <p:spPr>
          <a:xfrm>
            <a:off x="6556657" y="4053992"/>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rgbClr val="FF0000"/>
                </a:solidFill>
                <a:latin typeface="Consolas" panose="020B0609020204030204" pitchFamily="49" charset="0"/>
              </a:rPr>
              <a:t>0</a:t>
            </a:r>
            <a:endParaRPr lang="ko-KR" altLang="en-US" sz="2000">
              <a:solidFill>
                <a:srgbClr val="FF0000"/>
              </a:solidFill>
              <a:latin typeface="Consolas" panose="020B0609020204030204" pitchFamily="49" charset="0"/>
            </a:endParaRPr>
          </a:p>
        </p:txBody>
      </p:sp>
      <p:sp>
        <p:nvSpPr>
          <p:cNvPr id="273" name="직사각형 272">
            <a:extLst>
              <a:ext uri="{FF2B5EF4-FFF2-40B4-BE49-F238E27FC236}">
                <a16:creationId xmlns:a16="http://schemas.microsoft.com/office/drawing/2014/main" id="{A3DC260E-8944-40C0-89BA-122C2BFF819B}"/>
              </a:ext>
            </a:extLst>
          </p:cNvPr>
          <p:cNvSpPr/>
          <p:nvPr/>
        </p:nvSpPr>
        <p:spPr>
          <a:xfrm>
            <a:off x="6973346" y="4053991"/>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74" name="직사각형 273">
            <a:extLst>
              <a:ext uri="{FF2B5EF4-FFF2-40B4-BE49-F238E27FC236}">
                <a16:creationId xmlns:a16="http://schemas.microsoft.com/office/drawing/2014/main" id="{82F28216-D57E-47A2-B024-8A7DC8D61BF9}"/>
              </a:ext>
            </a:extLst>
          </p:cNvPr>
          <p:cNvSpPr/>
          <p:nvPr/>
        </p:nvSpPr>
        <p:spPr>
          <a:xfrm>
            <a:off x="6139968" y="4470682"/>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75" name="직사각형 274">
            <a:extLst>
              <a:ext uri="{FF2B5EF4-FFF2-40B4-BE49-F238E27FC236}">
                <a16:creationId xmlns:a16="http://schemas.microsoft.com/office/drawing/2014/main" id="{6BEED32F-1B6D-43A2-91DB-067712ABE062}"/>
              </a:ext>
            </a:extLst>
          </p:cNvPr>
          <p:cNvSpPr/>
          <p:nvPr/>
        </p:nvSpPr>
        <p:spPr>
          <a:xfrm>
            <a:off x="6556657" y="4470681"/>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rgbClr val="FF0000"/>
                </a:solidFill>
                <a:latin typeface="Consolas" panose="020B0609020204030204" pitchFamily="49" charset="0"/>
              </a:rPr>
              <a:t>0</a:t>
            </a:r>
            <a:endParaRPr lang="ko-KR" altLang="en-US" sz="2000">
              <a:solidFill>
                <a:srgbClr val="FF0000"/>
              </a:solidFill>
              <a:latin typeface="Consolas" panose="020B0609020204030204" pitchFamily="49" charset="0"/>
            </a:endParaRPr>
          </a:p>
        </p:txBody>
      </p:sp>
      <p:sp>
        <p:nvSpPr>
          <p:cNvPr id="276" name="직사각형 275">
            <a:extLst>
              <a:ext uri="{FF2B5EF4-FFF2-40B4-BE49-F238E27FC236}">
                <a16:creationId xmlns:a16="http://schemas.microsoft.com/office/drawing/2014/main" id="{DED2EA91-3599-4EE9-A989-9EE734030D3E}"/>
              </a:ext>
            </a:extLst>
          </p:cNvPr>
          <p:cNvSpPr/>
          <p:nvPr/>
        </p:nvSpPr>
        <p:spPr>
          <a:xfrm>
            <a:off x="6973346" y="4470680"/>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rgbClr val="FF0000"/>
                </a:solidFill>
                <a:latin typeface="Consolas" panose="020B0609020204030204" pitchFamily="49" charset="0"/>
              </a:rPr>
              <a:t>0</a:t>
            </a:r>
            <a:endParaRPr lang="ko-KR" altLang="en-US" sz="2000">
              <a:solidFill>
                <a:srgbClr val="FF0000"/>
              </a:solidFill>
              <a:latin typeface="Consolas" panose="020B0609020204030204" pitchFamily="49" charset="0"/>
            </a:endParaRPr>
          </a:p>
        </p:txBody>
      </p:sp>
      <p:sp>
        <p:nvSpPr>
          <p:cNvPr id="277" name="직사각형 276">
            <a:extLst>
              <a:ext uri="{FF2B5EF4-FFF2-40B4-BE49-F238E27FC236}">
                <a16:creationId xmlns:a16="http://schemas.microsoft.com/office/drawing/2014/main" id="{44B9C4A0-4876-4678-BBAF-B19AF3D84D10}"/>
              </a:ext>
            </a:extLst>
          </p:cNvPr>
          <p:cNvSpPr/>
          <p:nvPr/>
        </p:nvSpPr>
        <p:spPr>
          <a:xfrm>
            <a:off x="6556657" y="4887370"/>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78" name="직사각형 277">
            <a:extLst>
              <a:ext uri="{FF2B5EF4-FFF2-40B4-BE49-F238E27FC236}">
                <a16:creationId xmlns:a16="http://schemas.microsoft.com/office/drawing/2014/main" id="{9029FD65-2ACE-4D82-96DB-13C89490699B}"/>
              </a:ext>
            </a:extLst>
          </p:cNvPr>
          <p:cNvSpPr/>
          <p:nvPr/>
        </p:nvSpPr>
        <p:spPr>
          <a:xfrm>
            <a:off x="6973346" y="4887369"/>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 name="타원 3">
            <a:extLst>
              <a:ext uri="{FF2B5EF4-FFF2-40B4-BE49-F238E27FC236}">
                <a16:creationId xmlns:a16="http://schemas.microsoft.com/office/drawing/2014/main" id="{BBDAC137-1201-476C-8385-448BE790CC54}"/>
              </a:ext>
            </a:extLst>
          </p:cNvPr>
          <p:cNvSpPr/>
          <p:nvPr/>
        </p:nvSpPr>
        <p:spPr>
          <a:xfrm>
            <a:off x="4260078" y="4463993"/>
            <a:ext cx="416690" cy="41669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10" name="그룹 9">
            <a:extLst>
              <a:ext uri="{FF2B5EF4-FFF2-40B4-BE49-F238E27FC236}">
                <a16:creationId xmlns:a16="http://schemas.microsoft.com/office/drawing/2014/main" id="{AB122131-F4DC-4F53-B88E-64776489BB5E}"/>
              </a:ext>
            </a:extLst>
          </p:cNvPr>
          <p:cNvGrpSpPr/>
          <p:nvPr/>
        </p:nvGrpSpPr>
        <p:grpSpPr>
          <a:xfrm>
            <a:off x="4297686" y="4560058"/>
            <a:ext cx="295154" cy="143534"/>
            <a:chOff x="4259484" y="1298029"/>
            <a:chExt cx="544010" cy="264554"/>
          </a:xfrm>
        </p:grpSpPr>
        <p:cxnSp>
          <p:nvCxnSpPr>
            <p:cNvPr id="7" name="직선 연결선 6">
              <a:extLst>
                <a:ext uri="{FF2B5EF4-FFF2-40B4-BE49-F238E27FC236}">
                  <a16:creationId xmlns:a16="http://schemas.microsoft.com/office/drawing/2014/main" id="{BD1F5E0F-9BAB-40FA-ACE4-AFD28B963407}"/>
                </a:ext>
              </a:extLst>
            </p:cNvPr>
            <p:cNvCxnSpPr/>
            <p:nvPr/>
          </p:nvCxnSpPr>
          <p:spPr>
            <a:xfrm>
              <a:off x="4259484" y="1562582"/>
              <a:ext cx="35302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2" name="직선 연결선 281">
              <a:extLst>
                <a:ext uri="{FF2B5EF4-FFF2-40B4-BE49-F238E27FC236}">
                  <a16:creationId xmlns:a16="http://schemas.microsoft.com/office/drawing/2014/main" id="{AAC0C6CA-54CE-4E8F-85C2-D2255514DEB4}"/>
                </a:ext>
              </a:extLst>
            </p:cNvPr>
            <p:cNvCxnSpPr>
              <a:cxnSpLocks/>
            </p:cNvCxnSpPr>
            <p:nvPr/>
          </p:nvCxnSpPr>
          <p:spPr>
            <a:xfrm flipV="1">
              <a:off x="4612511" y="1298029"/>
              <a:ext cx="190983" cy="26455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83" name="타원 282">
            <a:extLst>
              <a:ext uri="{FF2B5EF4-FFF2-40B4-BE49-F238E27FC236}">
                <a16:creationId xmlns:a16="http://schemas.microsoft.com/office/drawing/2014/main" id="{E83B473D-4B6C-4A6D-BBEF-C8E00CEC8FE2}"/>
              </a:ext>
            </a:extLst>
          </p:cNvPr>
          <p:cNvSpPr/>
          <p:nvPr/>
        </p:nvSpPr>
        <p:spPr>
          <a:xfrm>
            <a:off x="4260078" y="2596909"/>
            <a:ext cx="416690" cy="41669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284" name="그룹 283">
            <a:extLst>
              <a:ext uri="{FF2B5EF4-FFF2-40B4-BE49-F238E27FC236}">
                <a16:creationId xmlns:a16="http://schemas.microsoft.com/office/drawing/2014/main" id="{94915098-1B2B-4FA5-8613-A07577646605}"/>
              </a:ext>
            </a:extLst>
          </p:cNvPr>
          <p:cNvGrpSpPr/>
          <p:nvPr/>
        </p:nvGrpSpPr>
        <p:grpSpPr>
          <a:xfrm>
            <a:off x="4297686" y="2692974"/>
            <a:ext cx="295154" cy="143534"/>
            <a:chOff x="4259484" y="1298029"/>
            <a:chExt cx="544010" cy="264554"/>
          </a:xfrm>
        </p:grpSpPr>
        <p:cxnSp>
          <p:nvCxnSpPr>
            <p:cNvPr id="285" name="직선 연결선 284">
              <a:extLst>
                <a:ext uri="{FF2B5EF4-FFF2-40B4-BE49-F238E27FC236}">
                  <a16:creationId xmlns:a16="http://schemas.microsoft.com/office/drawing/2014/main" id="{72E74938-DE08-42CE-8D96-170C0FE70DC0}"/>
                </a:ext>
              </a:extLst>
            </p:cNvPr>
            <p:cNvCxnSpPr/>
            <p:nvPr/>
          </p:nvCxnSpPr>
          <p:spPr>
            <a:xfrm>
              <a:off x="4259484" y="1562582"/>
              <a:ext cx="35302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6" name="직선 연결선 285">
              <a:extLst>
                <a:ext uri="{FF2B5EF4-FFF2-40B4-BE49-F238E27FC236}">
                  <a16:creationId xmlns:a16="http://schemas.microsoft.com/office/drawing/2014/main" id="{6B682268-8711-465A-8EA4-D6F72BAF300F}"/>
                </a:ext>
              </a:extLst>
            </p:cNvPr>
            <p:cNvCxnSpPr>
              <a:cxnSpLocks/>
            </p:cNvCxnSpPr>
            <p:nvPr/>
          </p:nvCxnSpPr>
          <p:spPr>
            <a:xfrm flipV="1">
              <a:off x="4612511" y="1298029"/>
              <a:ext cx="190983" cy="26455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2" name="TextBox 11">
            <a:extLst>
              <a:ext uri="{FF2B5EF4-FFF2-40B4-BE49-F238E27FC236}">
                <a16:creationId xmlns:a16="http://schemas.microsoft.com/office/drawing/2014/main" id="{8B3A0D0B-2AFC-44FF-86E0-33276D0A99E8}"/>
              </a:ext>
            </a:extLst>
          </p:cNvPr>
          <p:cNvSpPr txBox="1"/>
          <p:nvPr/>
        </p:nvSpPr>
        <p:spPr>
          <a:xfrm>
            <a:off x="4075589" y="2132627"/>
            <a:ext cx="864339" cy="461665"/>
          </a:xfrm>
          <a:prstGeom prst="rect">
            <a:avLst/>
          </a:prstGeom>
          <a:noFill/>
        </p:spPr>
        <p:txBody>
          <a:bodyPr wrap="none" rtlCol="0">
            <a:spAutoFit/>
          </a:bodyPr>
          <a:lstStyle/>
          <a:p>
            <a:pPr algn="l"/>
            <a:r>
              <a:rPr lang="en-US" altLang="ko-KR" sz="2400" err="1">
                <a:solidFill>
                  <a:schemeClr val="tx1"/>
                </a:solidFill>
                <a:latin typeface="Consolas" panose="020B0609020204030204" pitchFamily="49" charset="0"/>
              </a:rPr>
              <a:t>Relu</a:t>
            </a:r>
            <a:endParaRPr lang="ko-KR" altLang="en-US" sz="2400">
              <a:solidFill>
                <a:schemeClr val="tx1"/>
              </a:solidFill>
              <a:latin typeface="Consolas" panose="020B0609020204030204" pitchFamily="49" charset="0"/>
            </a:endParaRPr>
          </a:p>
        </p:txBody>
      </p:sp>
      <p:sp>
        <p:nvSpPr>
          <p:cNvPr id="287" name="TextBox 286">
            <a:extLst>
              <a:ext uri="{FF2B5EF4-FFF2-40B4-BE49-F238E27FC236}">
                <a16:creationId xmlns:a16="http://schemas.microsoft.com/office/drawing/2014/main" id="{9EB845E0-2ED3-4F52-94AB-5036F43F1317}"/>
              </a:ext>
            </a:extLst>
          </p:cNvPr>
          <p:cNvSpPr txBox="1"/>
          <p:nvPr/>
        </p:nvSpPr>
        <p:spPr>
          <a:xfrm>
            <a:off x="4036253" y="3978594"/>
            <a:ext cx="864339" cy="461665"/>
          </a:xfrm>
          <a:prstGeom prst="rect">
            <a:avLst/>
          </a:prstGeom>
          <a:noFill/>
        </p:spPr>
        <p:txBody>
          <a:bodyPr wrap="none" rtlCol="0">
            <a:spAutoFit/>
          </a:bodyPr>
          <a:lstStyle/>
          <a:p>
            <a:pPr algn="l"/>
            <a:r>
              <a:rPr lang="en-US" altLang="ko-KR" sz="2400" err="1">
                <a:solidFill>
                  <a:schemeClr val="tx1"/>
                </a:solidFill>
                <a:latin typeface="Consolas" panose="020B0609020204030204" pitchFamily="49" charset="0"/>
              </a:rPr>
              <a:t>Relu</a:t>
            </a:r>
            <a:endParaRPr lang="ko-KR" altLang="en-US" sz="2400">
              <a:solidFill>
                <a:schemeClr val="tx1"/>
              </a:solidFill>
              <a:latin typeface="Consolas" panose="020B0609020204030204" pitchFamily="49" charset="0"/>
            </a:endParaRPr>
          </a:p>
        </p:txBody>
      </p:sp>
      <p:cxnSp>
        <p:nvCxnSpPr>
          <p:cNvPr id="14" name="직선 화살표 연결선 13">
            <a:extLst>
              <a:ext uri="{FF2B5EF4-FFF2-40B4-BE49-F238E27FC236}">
                <a16:creationId xmlns:a16="http://schemas.microsoft.com/office/drawing/2014/main" id="{20CA8984-1EB8-4673-A597-2C0DA3CFDC40}"/>
              </a:ext>
            </a:extLst>
          </p:cNvPr>
          <p:cNvCxnSpPr>
            <a:stCxn id="202" idx="3"/>
            <a:endCxn id="283" idx="2"/>
          </p:cNvCxnSpPr>
          <p:nvPr/>
        </p:nvCxnSpPr>
        <p:spPr>
          <a:xfrm>
            <a:off x="2881516" y="2803301"/>
            <a:ext cx="1378562" cy="1953"/>
          </a:xfrm>
          <a:prstGeom prst="straightConnector1">
            <a:avLst/>
          </a:prstGeom>
          <a:ln w="28575">
            <a:solidFill>
              <a:schemeClr val="accent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88" name="직선 화살표 연결선 287">
            <a:extLst>
              <a:ext uri="{FF2B5EF4-FFF2-40B4-BE49-F238E27FC236}">
                <a16:creationId xmlns:a16="http://schemas.microsoft.com/office/drawing/2014/main" id="{BB55CBAB-2764-43AD-AF18-03D981448E94}"/>
              </a:ext>
            </a:extLst>
          </p:cNvPr>
          <p:cNvCxnSpPr>
            <a:cxnSpLocks/>
            <a:stCxn id="283" idx="6"/>
            <a:endCxn id="253" idx="1"/>
          </p:cNvCxnSpPr>
          <p:nvPr/>
        </p:nvCxnSpPr>
        <p:spPr>
          <a:xfrm flipV="1">
            <a:off x="4676768" y="2803303"/>
            <a:ext cx="1457233" cy="1951"/>
          </a:xfrm>
          <a:prstGeom prst="straightConnector1">
            <a:avLst/>
          </a:prstGeom>
          <a:ln w="28575">
            <a:solidFill>
              <a:schemeClr val="accent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89" name="직선 화살표 연결선 288">
            <a:extLst>
              <a:ext uri="{FF2B5EF4-FFF2-40B4-BE49-F238E27FC236}">
                <a16:creationId xmlns:a16="http://schemas.microsoft.com/office/drawing/2014/main" id="{FAB2CEA7-C6F7-4BE6-9669-5C7494CF44EE}"/>
              </a:ext>
            </a:extLst>
          </p:cNvPr>
          <p:cNvCxnSpPr>
            <a:cxnSpLocks/>
            <a:stCxn id="181" idx="3"/>
            <a:endCxn id="4" idx="2"/>
          </p:cNvCxnSpPr>
          <p:nvPr/>
        </p:nvCxnSpPr>
        <p:spPr>
          <a:xfrm flipV="1">
            <a:off x="2898418" y="4672338"/>
            <a:ext cx="1361660" cy="13644"/>
          </a:xfrm>
          <a:prstGeom prst="straightConnector1">
            <a:avLst/>
          </a:prstGeom>
          <a:ln w="28575">
            <a:solidFill>
              <a:schemeClr val="accent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90" name="직선 화살표 연결선 289">
            <a:extLst>
              <a:ext uri="{FF2B5EF4-FFF2-40B4-BE49-F238E27FC236}">
                <a16:creationId xmlns:a16="http://schemas.microsoft.com/office/drawing/2014/main" id="{8DCB66ED-0789-4283-BCCF-A9594BAB66A5}"/>
              </a:ext>
            </a:extLst>
          </p:cNvPr>
          <p:cNvCxnSpPr>
            <a:cxnSpLocks/>
            <a:stCxn id="4" idx="6"/>
            <a:endCxn id="274" idx="1"/>
          </p:cNvCxnSpPr>
          <p:nvPr/>
        </p:nvCxnSpPr>
        <p:spPr>
          <a:xfrm>
            <a:off x="4676768" y="4672338"/>
            <a:ext cx="1463200" cy="6689"/>
          </a:xfrm>
          <a:prstGeom prst="straightConnector1">
            <a:avLst/>
          </a:prstGeom>
          <a:ln w="28575">
            <a:solidFill>
              <a:schemeClr val="accent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1588983"/>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118" name="TextBox 117">
            <a:extLst>
              <a:ext uri="{FF2B5EF4-FFF2-40B4-BE49-F238E27FC236}">
                <a16:creationId xmlns:a16="http://schemas.microsoft.com/office/drawing/2014/main" id="{DF7CA341-D506-40A7-A63E-21C07ECD778D}"/>
              </a:ext>
            </a:extLst>
          </p:cNvPr>
          <p:cNvSpPr txBox="1"/>
          <p:nvPr/>
        </p:nvSpPr>
        <p:spPr>
          <a:xfrm>
            <a:off x="609289" y="938431"/>
            <a:ext cx="2881558" cy="400110"/>
          </a:xfrm>
          <a:prstGeom prst="rect">
            <a:avLst/>
          </a:prstGeom>
          <a:noFill/>
        </p:spPr>
        <p:txBody>
          <a:bodyPr wrap="none" rtlCol="0">
            <a:spAutoFit/>
          </a:bodyPr>
          <a:lstStyle/>
          <a:p>
            <a:r>
              <a:rPr lang="en-US" altLang="ko-KR" sz="2000">
                <a:solidFill>
                  <a:schemeClr val="tx1"/>
                </a:solidFill>
                <a:latin typeface="고도 M" panose="02000503000000020004" pitchFamily="2" charset="-127"/>
                <a:ea typeface="고도 M" panose="02000503000000020004" pitchFamily="2" charset="-127"/>
              </a:rPr>
              <a:t>tf.keras.layers.Conv2D</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6" name="Rectangle 3">
            <a:extLst>
              <a:ext uri="{FF2B5EF4-FFF2-40B4-BE49-F238E27FC236}">
                <a16:creationId xmlns:a16="http://schemas.microsoft.com/office/drawing/2014/main" id="{F6BAC03D-B606-4E44-819D-B6187BE7B1B9}"/>
              </a:ext>
            </a:extLst>
          </p:cNvPr>
          <p:cNvSpPr>
            <a:spLocks noChangeArrowheads="1"/>
          </p:cNvSpPr>
          <p:nvPr/>
        </p:nvSpPr>
        <p:spPr bwMode="auto">
          <a:xfrm>
            <a:off x="810228" y="1303359"/>
            <a:ext cx="8987742" cy="5016758"/>
          </a:xfrm>
          <a:prstGeom prst="rect">
            <a:avLst/>
          </a:prstGeom>
          <a:solidFill>
            <a:srgbClr val="F1F3F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800" b="0" i="0" u="none" strike="noStrike" cap="none" normalizeH="0" baseline="0" err="1">
                <a:ln>
                  <a:noFill/>
                </a:ln>
                <a:solidFill>
                  <a:srgbClr val="202124"/>
                </a:solidFill>
                <a:effectLst/>
                <a:latin typeface="Arial" panose="020B0604020202020204" pitchFamily="34" charset="0"/>
                <a:ea typeface="Roboto"/>
              </a:rPr>
              <a:t>Arguments</a:t>
            </a:r>
            <a:r>
              <a:rPr kumimoji="0" lang="ko-KR" altLang="ko-KR" sz="1800" b="0" i="0" u="none" strike="noStrike" cap="none" normalizeH="0" baseline="0">
                <a:ln>
                  <a:noFill/>
                </a:ln>
                <a:solidFill>
                  <a:srgbClr val="202124"/>
                </a:solidFill>
                <a:effectLst/>
                <a:latin typeface="Arial" panose="020B0604020202020204" pitchFamily="34" charset="0"/>
                <a:ea typeface="Roboto"/>
              </a:rPr>
              <a:t>:</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b="1" i="0" u="none" strike="noStrike" cap="none" normalizeH="0" baseline="0" err="1">
                <a:ln>
                  <a:noFill/>
                </a:ln>
                <a:solidFill>
                  <a:srgbClr val="37474F"/>
                </a:solidFill>
                <a:effectLst/>
                <a:latin typeface="Consolas" panose="020B0609020204030204" pitchFamily="49" charset="0"/>
                <a:ea typeface="Roboto Mono"/>
              </a:rPr>
              <a:t>filters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Integer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dimensionality</a:t>
            </a:r>
            <a:r>
              <a:rPr kumimoji="0" lang="ko-KR" altLang="ko-KR" b="0" i="0" u="none" strike="noStrike" cap="none" normalizeH="0" baseline="0">
                <a:ln>
                  <a:noFill/>
                </a:ln>
                <a:solidFill>
                  <a:srgbClr val="202124"/>
                </a:solidFill>
                <a:effectLst/>
                <a:ea typeface="Roboto"/>
              </a:rPr>
              <a:t> of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output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space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number</a:t>
            </a:r>
            <a:r>
              <a:rPr kumimoji="0" lang="ko-KR" altLang="ko-KR" b="0" i="0" u="none" strike="noStrike" cap="none" normalizeH="0" baseline="0">
                <a:ln>
                  <a:noFill/>
                </a:ln>
                <a:solidFill>
                  <a:srgbClr val="202124"/>
                </a:solidFill>
                <a:effectLst/>
                <a:ea typeface="Roboto"/>
              </a:rPr>
              <a:t> of </a:t>
            </a:r>
            <a:r>
              <a:rPr kumimoji="0" lang="ko-KR" altLang="ko-KR" b="0" i="0" u="none" strike="noStrike" cap="none" normalizeH="0" baseline="0" err="1">
                <a:ln>
                  <a:noFill/>
                </a:ln>
                <a:solidFill>
                  <a:srgbClr val="202124"/>
                </a:solidFill>
                <a:effectLst/>
                <a:ea typeface="Roboto"/>
              </a:rPr>
              <a:t>output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filters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convolution</a:t>
            </a:r>
            <a:r>
              <a:rPr kumimoji="0" lang="ko-KR" altLang="ko-KR" b="0" i="0" u="none" strike="noStrike" cap="none" normalizeH="0" baseline="0">
                <a:ln>
                  <a:noFill/>
                </a:ln>
                <a:solidFill>
                  <a:srgbClr val="202124"/>
                </a:solidFill>
                <a:effectLst/>
                <a:ea typeface="Roboto"/>
              </a:rPr>
              <a:t>).</a:t>
            </a:r>
            <a:endParaRPr kumimoji="0" lang="en-US" altLang="ko-KR" b="0" i="0" u="none" strike="noStrike" cap="none" normalizeH="0" baseline="0">
              <a:ln>
                <a:noFill/>
              </a:ln>
              <a:solidFill>
                <a:srgbClr val="202124"/>
              </a:solidFill>
              <a:effectLst/>
              <a:ea typeface="Roboto"/>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ko-KR" altLang="ko-KR"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b="1" i="0" u="none" strike="noStrike" cap="none" normalizeH="0" baseline="0" err="1">
                <a:ln>
                  <a:noFill/>
                </a:ln>
                <a:solidFill>
                  <a:srgbClr val="37474F"/>
                </a:solidFill>
                <a:effectLst/>
                <a:latin typeface="Consolas" panose="020B0609020204030204" pitchFamily="49" charset="0"/>
                <a:ea typeface="Roboto Mono"/>
              </a:rPr>
              <a:t>kernel_size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integer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or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tuple</a:t>
            </a:r>
            <a:r>
              <a:rPr kumimoji="0" lang="ko-KR" altLang="ko-KR" b="0" i="0" u="none" strike="noStrike" cap="none" normalizeH="0" baseline="0">
                <a:ln>
                  <a:noFill/>
                </a:ln>
                <a:solidFill>
                  <a:srgbClr val="202124"/>
                </a:solidFill>
                <a:effectLst/>
                <a:ea typeface="Roboto"/>
              </a:rPr>
              <a:t>/</a:t>
            </a:r>
            <a:r>
              <a:rPr kumimoji="0" lang="ko-KR" altLang="ko-KR" b="0" i="0" u="none" strike="noStrike" cap="none" normalizeH="0" baseline="0" err="1">
                <a:ln>
                  <a:noFill/>
                </a:ln>
                <a:solidFill>
                  <a:srgbClr val="202124"/>
                </a:solidFill>
                <a:effectLst/>
                <a:ea typeface="Roboto"/>
              </a:rPr>
              <a:t>list</a:t>
            </a:r>
            <a:r>
              <a:rPr kumimoji="0" lang="ko-KR" altLang="ko-KR" b="0" i="0" u="none" strike="noStrike" cap="none" normalizeH="0" baseline="0">
                <a:ln>
                  <a:noFill/>
                </a:ln>
                <a:solidFill>
                  <a:srgbClr val="202124"/>
                </a:solidFill>
                <a:effectLst/>
                <a:ea typeface="Roboto"/>
              </a:rPr>
              <a:t> of 2 </a:t>
            </a:r>
            <a:r>
              <a:rPr kumimoji="0" lang="ko-KR" altLang="ko-KR" b="0" i="0" u="none" strike="noStrike" cap="none" normalizeH="0" baseline="0" err="1">
                <a:ln>
                  <a:noFill/>
                </a:ln>
                <a:solidFill>
                  <a:srgbClr val="202124"/>
                </a:solidFill>
                <a:effectLst/>
                <a:ea typeface="Roboto"/>
              </a:rPr>
              <a:t>integers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specifying</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height</a:t>
            </a:r>
            <a:r>
              <a:rPr kumimoji="0" lang="ko-KR" altLang="ko-KR" b="0" i="0" u="none" strike="noStrike" cap="none" normalizeH="0" baseline="0">
                <a:ln>
                  <a:noFill/>
                </a:ln>
                <a:solidFill>
                  <a:srgbClr val="202124"/>
                </a:solidFill>
                <a:effectLst/>
                <a:ea typeface="Roboto"/>
              </a:rPr>
              <a:t> and </a:t>
            </a:r>
            <a:r>
              <a:rPr kumimoji="0" lang="ko-KR" altLang="ko-KR" b="0" i="0" u="none" strike="noStrike" cap="none" normalizeH="0" baseline="0" err="1">
                <a:ln>
                  <a:noFill/>
                </a:ln>
                <a:solidFill>
                  <a:srgbClr val="202124"/>
                </a:solidFill>
                <a:effectLst/>
                <a:ea typeface="Roboto"/>
              </a:rPr>
              <a:t>width</a:t>
            </a:r>
            <a:r>
              <a:rPr kumimoji="0" lang="ko-KR" altLang="ko-KR" b="0" i="0" u="none" strike="noStrike" cap="none" normalizeH="0" baseline="0">
                <a:ln>
                  <a:noFill/>
                </a:ln>
                <a:solidFill>
                  <a:srgbClr val="202124"/>
                </a:solidFill>
                <a:effectLst/>
                <a:ea typeface="Roboto"/>
              </a:rPr>
              <a:t> of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2D </a:t>
            </a:r>
            <a:r>
              <a:rPr kumimoji="0" lang="ko-KR" altLang="ko-KR" b="0" i="0" u="none" strike="noStrike" cap="none" normalizeH="0" baseline="0" err="1">
                <a:ln>
                  <a:noFill/>
                </a:ln>
                <a:solidFill>
                  <a:srgbClr val="202124"/>
                </a:solidFill>
                <a:effectLst/>
                <a:ea typeface="Roboto"/>
              </a:rPr>
              <a:t>convolution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window</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Can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be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single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integer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to</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specify</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same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value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for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all</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spatial</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dimensions</a:t>
            </a:r>
            <a:r>
              <a:rPr kumimoji="0" lang="ko-KR" altLang="ko-KR" b="0" i="0" u="none" strike="noStrike" cap="none" normalizeH="0" baseline="0">
                <a:ln>
                  <a:noFill/>
                </a:ln>
                <a:solidFill>
                  <a:srgbClr val="202124"/>
                </a:solidFill>
                <a:effectLst/>
                <a:ea typeface="Roboto"/>
              </a:rPr>
              <a:t>.</a:t>
            </a:r>
            <a:endParaRPr kumimoji="0" lang="en-US" altLang="ko-KR" b="0" i="0" u="none" strike="noStrike" cap="none" normalizeH="0" baseline="0">
              <a:ln>
                <a:noFill/>
              </a:ln>
              <a:solidFill>
                <a:srgbClr val="202124"/>
              </a:solidFill>
              <a:effectLst/>
              <a:ea typeface="Roboto"/>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ko-KR" altLang="ko-KR"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b="1" i="0" u="none" strike="noStrike" cap="none" normalizeH="0" baseline="0" err="1">
                <a:ln>
                  <a:noFill/>
                </a:ln>
                <a:solidFill>
                  <a:srgbClr val="37474F"/>
                </a:solidFill>
                <a:effectLst/>
                <a:latin typeface="Consolas" panose="020B0609020204030204" pitchFamily="49" charset="0"/>
                <a:ea typeface="Roboto Mono"/>
              </a:rPr>
              <a:t>strides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integer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or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tuple</a:t>
            </a:r>
            <a:r>
              <a:rPr kumimoji="0" lang="ko-KR" altLang="ko-KR" b="0" i="0" u="none" strike="noStrike" cap="none" normalizeH="0" baseline="0">
                <a:ln>
                  <a:noFill/>
                </a:ln>
                <a:solidFill>
                  <a:srgbClr val="202124"/>
                </a:solidFill>
                <a:effectLst/>
                <a:ea typeface="Roboto"/>
              </a:rPr>
              <a:t>/</a:t>
            </a:r>
            <a:r>
              <a:rPr kumimoji="0" lang="ko-KR" altLang="ko-KR" b="0" i="0" u="none" strike="noStrike" cap="none" normalizeH="0" baseline="0" err="1">
                <a:ln>
                  <a:noFill/>
                </a:ln>
                <a:solidFill>
                  <a:srgbClr val="202124"/>
                </a:solidFill>
                <a:effectLst/>
                <a:ea typeface="Roboto"/>
              </a:rPr>
              <a:t>list</a:t>
            </a:r>
            <a:r>
              <a:rPr kumimoji="0" lang="ko-KR" altLang="ko-KR" b="0" i="0" u="none" strike="noStrike" cap="none" normalizeH="0" baseline="0">
                <a:ln>
                  <a:noFill/>
                </a:ln>
                <a:solidFill>
                  <a:srgbClr val="202124"/>
                </a:solidFill>
                <a:effectLst/>
                <a:ea typeface="Roboto"/>
              </a:rPr>
              <a:t> of 2 </a:t>
            </a:r>
            <a:r>
              <a:rPr kumimoji="0" lang="ko-KR" altLang="ko-KR" b="0" i="0" u="none" strike="noStrike" cap="none" normalizeH="0" baseline="0" err="1">
                <a:ln>
                  <a:noFill/>
                </a:ln>
                <a:solidFill>
                  <a:srgbClr val="202124"/>
                </a:solidFill>
                <a:effectLst/>
                <a:ea typeface="Roboto"/>
              </a:rPr>
              <a:t>integers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specifying</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strides</a:t>
            </a:r>
            <a:r>
              <a:rPr kumimoji="0" lang="ko-KR" altLang="ko-KR" b="0" i="0" u="none" strike="noStrike" cap="none" normalizeH="0" baseline="0">
                <a:ln>
                  <a:noFill/>
                </a:ln>
                <a:solidFill>
                  <a:srgbClr val="202124"/>
                </a:solidFill>
                <a:effectLst/>
                <a:ea typeface="Roboto"/>
              </a:rPr>
              <a:t> of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convolution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along</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height</a:t>
            </a:r>
            <a:r>
              <a:rPr kumimoji="0" lang="ko-KR" altLang="ko-KR" b="0" i="0" u="none" strike="noStrike" cap="none" normalizeH="0" baseline="0">
                <a:ln>
                  <a:noFill/>
                </a:ln>
                <a:solidFill>
                  <a:srgbClr val="202124"/>
                </a:solidFill>
                <a:effectLst/>
                <a:ea typeface="Roboto"/>
              </a:rPr>
              <a:t> and </a:t>
            </a:r>
            <a:r>
              <a:rPr kumimoji="0" lang="ko-KR" altLang="ko-KR" b="0" i="0" u="none" strike="noStrike" cap="none" normalizeH="0" baseline="0" err="1">
                <a:ln>
                  <a:noFill/>
                </a:ln>
                <a:solidFill>
                  <a:srgbClr val="202124"/>
                </a:solidFill>
                <a:effectLst/>
                <a:ea typeface="Roboto"/>
              </a:rPr>
              <a:t>width</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Can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be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single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integer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to</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specify</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same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value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for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all</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spatial</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dimensions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Specifying</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any</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stride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value</a:t>
            </a:r>
            <a:r>
              <a:rPr kumimoji="0" lang="ko-KR" altLang="ko-KR" b="0" i="0" u="none" strike="noStrike" cap="none" normalizeH="0" baseline="0">
                <a:ln>
                  <a:noFill/>
                </a:ln>
                <a:solidFill>
                  <a:srgbClr val="202124"/>
                </a:solidFill>
                <a:effectLst/>
                <a:ea typeface="Roboto"/>
              </a:rPr>
              <a:t> != 1 </a:t>
            </a:r>
            <a:r>
              <a:rPr kumimoji="0" lang="ko-KR" altLang="ko-KR" b="0" i="0" u="none" strike="noStrike" cap="none" normalizeH="0" baseline="0" err="1">
                <a:ln>
                  <a:noFill/>
                </a:ln>
                <a:solidFill>
                  <a:srgbClr val="202124"/>
                </a:solidFill>
                <a:effectLst/>
                <a:ea typeface="Roboto"/>
              </a:rPr>
              <a:t>is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incompatible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with</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specifying</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any</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dilation_rate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value</a:t>
            </a:r>
            <a:r>
              <a:rPr kumimoji="0" lang="ko-KR" altLang="ko-KR" b="0" i="0" u="none" strike="noStrike" cap="none" normalizeH="0" baseline="0">
                <a:ln>
                  <a:noFill/>
                </a:ln>
                <a:solidFill>
                  <a:srgbClr val="202124"/>
                </a:solidFill>
                <a:effectLst/>
                <a:latin typeface="Arial" panose="020B0604020202020204" pitchFamily="34" charset="0"/>
                <a:ea typeface="Roboto"/>
              </a:rPr>
              <a:t> != 1.</a:t>
            </a:r>
            <a:endParaRPr kumimoji="0" lang="en-US" altLang="ko-KR" b="0" i="0" u="none" strike="noStrike" cap="none" normalizeH="0" baseline="0">
              <a:ln>
                <a:noFill/>
              </a:ln>
              <a:solidFill>
                <a:srgbClr val="202124"/>
              </a:solidFill>
              <a:effectLst/>
              <a:latin typeface="Arial" panose="020B0604020202020204" pitchFamily="34" charset="0"/>
              <a:ea typeface="Roboto"/>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ko-KR" altLang="ko-KR"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b="1" i="0" u="none" strike="noStrike" cap="none" normalizeH="0" baseline="0" err="1">
                <a:ln>
                  <a:noFill/>
                </a:ln>
                <a:solidFill>
                  <a:srgbClr val="37474F"/>
                </a:solidFill>
                <a:effectLst/>
                <a:latin typeface="Consolas" panose="020B0609020204030204" pitchFamily="49" charset="0"/>
                <a:ea typeface="Roboto Mono"/>
              </a:rPr>
              <a:t>padding</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one</a:t>
            </a:r>
            <a:r>
              <a:rPr kumimoji="0" lang="ko-KR" altLang="ko-KR" b="0" i="0" u="none" strike="noStrike" cap="none" normalizeH="0" baseline="0">
                <a:ln>
                  <a:noFill/>
                </a:ln>
                <a:solidFill>
                  <a:srgbClr val="202124"/>
                </a:solidFill>
                <a:effectLst/>
                <a:ea typeface="Roboto"/>
              </a:rPr>
              <a:t> of</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a:ln>
                  <a:noFill/>
                </a:ln>
                <a:solidFill>
                  <a:srgbClr val="37474F"/>
                </a:solidFill>
                <a:effectLst/>
                <a:latin typeface="Consolas" panose="020B0609020204030204" pitchFamily="49" charset="0"/>
                <a:ea typeface="Roboto Mono"/>
              </a:rPr>
              <a:t>"</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valid</a:t>
            </a:r>
            <a:r>
              <a:rPr kumimoji="0" lang="ko-KR" altLang="ko-KR" b="0" i="0" u="none" strike="noStrike" cap="none" normalizeH="0" baseline="0">
                <a:ln>
                  <a:noFill/>
                </a:ln>
                <a:solidFill>
                  <a:srgbClr val="37474F"/>
                </a:solidFill>
                <a:effectLst/>
                <a:latin typeface="Consolas" panose="020B0609020204030204" pitchFamily="49" charset="0"/>
                <a:ea typeface="Roboto Mono"/>
              </a:rPr>
              <a: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or</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a:ln>
                  <a:noFill/>
                </a:ln>
                <a:solidFill>
                  <a:srgbClr val="37474F"/>
                </a:solidFill>
                <a:effectLst/>
                <a:latin typeface="Consolas" panose="020B0609020204030204" pitchFamily="49" charset="0"/>
                <a:ea typeface="Roboto Mono"/>
              </a:rPr>
              <a:t>"</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same</a:t>
            </a:r>
            <a:r>
              <a:rPr kumimoji="0" lang="ko-KR" altLang="ko-KR" b="0" i="0" u="none" strike="noStrike" cap="none" normalizeH="0" baseline="0">
                <a:ln>
                  <a:noFill/>
                </a:ln>
                <a:solidFill>
                  <a:srgbClr val="37474F"/>
                </a:solidFill>
                <a:effectLst/>
                <a:latin typeface="Consolas" panose="020B0609020204030204" pitchFamily="49" charset="0"/>
                <a:ea typeface="Roboto Mono"/>
              </a:rPr>
              <a: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a:ln>
                  <a:noFill/>
                </a:ln>
                <a:solidFill>
                  <a:srgbClr val="202124"/>
                </a:solidFill>
                <a:effectLst/>
                <a:latin typeface="Arial" panose="020B0604020202020204" pitchFamily="34" charset="0"/>
                <a:ea typeface="Roboto"/>
              </a:rPr>
              <a:t>(</a:t>
            </a:r>
            <a:r>
              <a:rPr kumimoji="0" lang="ko-KR" altLang="ko-KR" b="0" i="0" u="none" strike="noStrike" cap="none" normalizeH="0" baseline="0" err="1">
                <a:ln>
                  <a:noFill/>
                </a:ln>
                <a:solidFill>
                  <a:srgbClr val="202124"/>
                </a:solidFill>
                <a:effectLst/>
                <a:latin typeface="Arial" panose="020B0604020202020204" pitchFamily="34" charset="0"/>
                <a:ea typeface="Roboto"/>
              </a:rPr>
              <a:t>case-insensitive</a:t>
            </a:r>
            <a:r>
              <a:rPr kumimoji="0" lang="ko-KR" altLang="ko-KR" b="0" i="0" u="none" strike="noStrike" cap="none" normalizeH="0" baseline="0">
                <a:ln>
                  <a:noFill/>
                </a:ln>
                <a:solidFill>
                  <a:srgbClr val="202124"/>
                </a:solidFill>
                <a:effectLst/>
                <a:latin typeface="Arial" panose="020B0604020202020204" pitchFamily="34" charset="0"/>
                <a:ea typeface="Roboto"/>
              </a:rPr>
              <a:t>).</a:t>
            </a:r>
            <a:endParaRPr kumimoji="0" lang="en-US" altLang="ko-KR" b="0" i="0" u="none" strike="noStrike" cap="none" normalizeH="0" baseline="0">
              <a:ln>
                <a:noFill/>
              </a:ln>
              <a:solidFill>
                <a:srgbClr val="202124"/>
              </a:solidFill>
              <a:effectLst/>
              <a:latin typeface="Arial" panose="020B0604020202020204" pitchFamily="34" charset="0"/>
              <a:ea typeface="Roboto"/>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ko-KR" altLang="ko-KR"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b="1" i="0" u="none" strike="noStrike" cap="none" normalizeH="0" baseline="0" err="1">
                <a:ln>
                  <a:noFill/>
                </a:ln>
                <a:solidFill>
                  <a:srgbClr val="37474F"/>
                </a:solidFill>
                <a:effectLst/>
                <a:latin typeface="Consolas" panose="020B0609020204030204" pitchFamily="49" charset="0"/>
                <a:ea typeface="Roboto Mono"/>
              </a:rPr>
              <a:t>data_format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string</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one</a:t>
            </a:r>
            <a:r>
              <a:rPr kumimoji="0" lang="ko-KR" altLang="ko-KR" b="0" i="0" u="none" strike="noStrike" cap="none" normalizeH="0" baseline="0">
                <a:ln>
                  <a:noFill/>
                </a:ln>
                <a:solidFill>
                  <a:srgbClr val="202124"/>
                </a:solidFill>
                <a:effectLst/>
                <a:ea typeface="Roboto"/>
              </a:rPr>
              <a:t> of</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channels_last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a:ln>
                  <a:noFill/>
                </a:ln>
                <a:solidFill>
                  <a:srgbClr val="202124"/>
                </a:solidFill>
                <a:effectLst/>
                <a:latin typeface="Arial" panose="020B0604020202020204" pitchFamily="34" charset="0"/>
                <a:ea typeface="Roboto"/>
              </a:rPr>
              <a:t>(</a:t>
            </a:r>
            <a:r>
              <a:rPr kumimoji="0" lang="ko-KR" altLang="ko-KR" b="0" i="0" u="none" strike="noStrike" cap="none" normalizeH="0" baseline="0" err="1">
                <a:ln>
                  <a:noFill/>
                </a:ln>
                <a:solidFill>
                  <a:srgbClr val="202124"/>
                </a:solidFill>
                <a:effectLst/>
                <a:latin typeface="Arial" panose="020B0604020202020204" pitchFamily="34" charset="0"/>
                <a:ea typeface="Roboto"/>
              </a:rPr>
              <a:t>default</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or</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channels_first</a:t>
            </a:r>
            <a:r>
              <a:rPr kumimoji="0" lang="ko-KR" altLang="ko-KR" b="0" i="0" u="none" strike="noStrike" cap="none" normalizeH="0" baseline="0">
                <a:ln>
                  <a:noFill/>
                </a:ln>
                <a:solidFill>
                  <a:srgbClr val="202124"/>
                </a:solidFill>
                <a:effectLst/>
                <a:ea typeface="Roboto"/>
              </a:rPr>
              <a:t>. The </a:t>
            </a:r>
            <a:r>
              <a:rPr kumimoji="0" lang="ko-KR" altLang="ko-KR" b="0" i="0" u="none" strike="noStrike" cap="none" normalizeH="0" baseline="0" err="1">
                <a:ln>
                  <a:noFill/>
                </a:ln>
                <a:solidFill>
                  <a:srgbClr val="202124"/>
                </a:solidFill>
                <a:effectLst/>
                <a:ea typeface="Roboto"/>
              </a:rPr>
              <a:t>ordering</a:t>
            </a:r>
            <a:r>
              <a:rPr kumimoji="0" lang="ko-KR" altLang="ko-KR" b="0" i="0" u="none" strike="noStrike" cap="none" normalizeH="0" baseline="0">
                <a:ln>
                  <a:noFill/>
                </a:ln>
                <a:solidFill>
                  <a:srgbClr val="202124"/>
                </a:solidFill>
                <a:effectLst/>
                <a:ea typeface="Roboto"/>
              </a:rPr>
              <a:t> of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dimensions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inputs</a:t>
            </a:r>
            <a:r>
              <a:rPr kumimoji="0" lang="ko-KR" altLang="ko-KR" b="0" i="0" u="none" strike="noStrike" cap="none" normalizeH="0" baseline="0">
                <a:ln>
                  <a:noFill/>
                </a:ln>
                <a:solidFill>
                  <a:srgbClr val="202124"/>
                </a:solidFill>
                <a:effectLst/>
                <a:ea typeface="Roboto"/>
              </a:rPr>
              <a:t>.</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channels_last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corresponds</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to</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inputs</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with</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shape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a:ln>
                  <a:noFill/>
                </a:ln>
                <a:solidFill>
                  <a:srgbClr val="37474F"/>
                </a:solidFill>
                <a:effectLst/>
                <a:latin typeface="Consolas" panose="020B0609020204030204" pitchFamily="49" charset="0"/>
                <a:ea typeface="Roboto Mono"/>
              </a:rPr>
              <a:t>(</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batch_size</a:t>
            </a:r>
            <a:r>
              <a:rPr kumimoji="0" lang="ko-KR" altLang="ko-KR" b="0" i="0" u="none" strike="noStrike" cap="none" normalizeH="0" baseline="0">
                <a:ln>
                  <a:noFill/>
                </a:ln>
                <a:solidFill>
                  <a:srgbClr val="37474F"/>
                </a:solidFill>
                <a:effectLst/>
                <a:latin typeface="Consolas" panose="020B0609020204030204" pitchFamily="49" charset="0"/>
                <a:ea typeface="Roboto Mon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height</a:t>
            </a:r>
            <a:r>
              <a:rPr kumimoji="0" lang="ko-KR" altLang="ko-KR" b="0" i="0" u="none" strike="noStrike" cap="none" normalizeH="0" baseline="0">
                <a:ln>
                  <a:noFill/>
                </a:ln>
                <a:solidFill>
                  <a:srgbClr val="37474F"/>
                </a:solidFill>
                <a:effectLst/>
                <a:latin typeface="Consolas" panose="020B0609020204030204" pitchFamily="49" charset="0"/>
                <a:ea typeface="Roboto Mon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width</a:t>
            </a:r>
            <a:r>
              <a:rPr kumimoji="0" lang="ko-KR" altLang="ko-KR" b="0" i="0" u="none" strike="noStrike" cap="none" normalizeH="0" baseline="0">
                <a:ln>
                  <a:noFill/>
                </a:ln>
                <a:solidFill>
                  <a:srgbClr val="37474F"/>
                </a:solidFill>
                <a:effectLst/>
                <a:latin typeface="Consolas" panose="020B0609020204030204" pitchFamily="49" charset="0"/>
                <a:ea typeface="Roboto Mon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channels</a:t>
            </a:r>
            <a:r>
              <a:rPr kumimoji="0" lang="ko-KR" altLang="ko-KR" b="0" i="0" u="none" strike="noStrike" cap="none" normalizeH="0" baseline="0">
                <a:ln>
                  <a:noFill/>
                </a:ln>
                <a:solidFill>
                  <a:srgbClr val="37474F"/>
                </a:solidFill>
                <a:effectLst/>
                <a:latin typeface="Consolas" panose="020B0609020204030204" pitchFamily="49" charset="0"/>
                <a:ea typeface="Roboto Mono"/>
              </a:rPr>
              <a: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while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channels_first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corresponds</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to</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inputs</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with</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shape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a:ln>
                  <a:noFill/>
                </a:ln>
                <a:solidFill>
                  <a:srgbClr val="37474F"/>
                </a:solidFill>
                <a:effectLst/>
                <a:latin typeface="Consolas" panose="020B0609020204030204" pitchFamily="49" charset="0"/>
                <a:ea typeface="Roboto Mono"/>
              </a:rPr>
              <a:t>(</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batch_size</a:t>
            </a:r>
            <a:r>
              <a:rPr kumimoji="0" lang="ko-KR" altLang="ko-KR" b="0" i="0" u="none" strike="noStrike" cap="none" normalizeH="0" baseline="0">
                <a:ln>
                  <a:noFill/>
                </a:ln>
                <a:solidFill>
                  <a:srgbClr val="37474F"/>
                </a:solidFill>
                <a:effectLst/>
                <a:latin typeface="Consolas" panose="020B0609020204030204" pitchFamily="49" charset="0"/>
                <a:ea typeface="Roboto Mon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channels</a:t>
            </a:r>
            <a:r>
              <a:rPr kumimoji="0" lang="ko-KR" altLang="ko-KR" b="0" i="0" u="none" strike="noStrike" cap="none" normalizeH="0" baseline="0">
                <a:ln>
                  <a:noFill/>
                </a:ln>
                <a:solidFill>
                  <a:srgbClr val="37474F"/>
                </a:solidFill>
                <a:effectLst/>
                <a:latin typeface="Consolas" panose="020B0609020204030204" pitchFamily="49" charset="0"/>
                <a:ea typeface="Roboto Mon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height</a:t>
            </a:r>
            <a:r>
              <a:rPr kumimoji="0" lang="ko-KR" altLang="ko-KR" b="0" i="0" u="none" strike="noStrike" cap="none" normalizeH="0" baseline="0">
                <a:ln>
                  <a:noFill/>
                </a:ln>
                <a:solidFill>
                  <a:srgbClr val="37474F"/>
                </a:solidFill>
                <a:effectLst/>
                <a:latin typeface="Consolas" panose="020B0609020204030204" pitchFamily="49" charset="0"/>
                <a:ea typeface="Roboto Mon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width</a:t>
            </a:r>
            <a:r>
              <a:rPr kumimoji="0" lang="ko-KR" altLang="ko-KR" b="0" i="0" u="none" strike="noStrike" cap="none" normalizeH="0" baseline="0">
                <a:ln>
                  <a:noFill/>
                </a:ln>
                <a:solidFill>
                  <a:srgbClr val="37474F"/>
                </a:solidFill>
                <a:effectLst/>
                <a:latin typeface="Consolas" panose="020B0609020204030204" pitchFamily="49" charset="0"/>
                <a:ea typeface="Roboto Mono"/>
              </a:rPr>
              <a: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defaults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to</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image_data_format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value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found</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in</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your</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Keras</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config</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file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at</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a:ln>
                  <a:noFill/>
                </a:ln>
                <a:solidFill>
                  <a:srgbClr val="37474F"/>
                </a:solidFill>
                <a:effectLst/>
                <a:latin typeface="Consolas" panose="020B0609020204030204" pitchFamily="49" charset="0"/>
                <a:ea typeface="Roboto Mono"/>
              </a:rPr>
              <a:t>~/.</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keras</a:t>
            </a:r>
            <a:r>
              <a:rPr kumimoji="0" lang="ko-KR" altLang="ko-KR" b="0" i="0" u="none" strike="noStrike" cap="none" normalizeH="0" baseline="0">
                <a:ln>
                  <a:noFill/>
                </a:ln>
                <a:solidFill>
                  <a:srgbClr val="37474F"/>
                </a:solidFill>
                <a:effectLst/>
                <a:latin typeface="Consolas" panose="020B0609020204030204" pitchFamily="49" charset="0"/>
                <a:ea typeface="Roboto Mono"/>
              </a:rPr>
              <a:t>/</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keras.json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If</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you</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never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set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will</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be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channels_last</a:t>
            </a:r>
            <a:r>
              <a:rPr kumimoji="0" lang="ko-KR" altLang="ko-KR" b="0" i="0" u="none" strike="noStrike" cap="none" normalizeH="0" baseline="0">
                <a:ln>
                  <a:noFill/>
                </a:ln>
                <a:solidFill>
                  <a:srgbClr val="202124"/>
                </a:solidFill>
                <a:effectLst/>
                <a:ea typeface="Roboto"/>
              </a:rPr>
              <a:t>".</a:t>
            </a:r>
            <a:endParaRPr kumimoji="0" lang="ko-KR" altLang="ko-KR" b="0" i="0" u="none" strike="noStrike" cap="none" normalizeH="0" baseline="0">
              <a:ln>
                <a:noFill/>
              </a:ln>
              <a:solidFill>
                <a:srgbClr val="202124"/>
              </a:solidFill>
              <a:effectLst/>
              <a:latin typeface="Arial" panose="020B0604020202020204" pitchFamily="34" charset="0"/>
              <a:ea typeface="Roboto"/>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ko-KR" altLang="ko-KR" sz="20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89663538"/>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118" name="TextBox 117">
            <a:extLst>
              <a:ext uri="{FF2B5EF4-FFF2-40B4-BE49-F238E27FC236}">
                <a16:creationId xmlns:a16="http://schemas.microsoft.com/office/drawing/2014/main" id="{DF7CA341-D506-40A7-A63E-21C07ECD778D}"/>
              </a:ext>
            </a:extLst>
          </p:cNvPr>
          <p:cNvSpPr txBox="1"/>
          <p:nvPr/>
        </p:nvSpPr>
        <p:spPr>
          <a:xfrm>
            <a:off x="609289" y="938431"/>
            <a:ext cx="2881558" cy="400110"/>
          </a:xfrm>
          <a:prstGeom prst="rect">
            <a:avLst/>
          </a:prstGeom>
          <a:noFill/>
        </p:spPr>
        <p:txBody>
          <a:bodyPr wrap="none" rtlCol="0">
            <a:spAutoFit/>
          </a:bodyPr>
          <a:lstStyle/>
          <a:p>
            <a:r>
              <a:rPr lang="en-US" altLang="ko-KR" sz="2000">
                <a:solidFill>
                  <a:schemeClr val="tx1"/>
                </a:solidFill>
                <a:latin typeface="고도 M" panose="02000503000000020004" pitchFamily="2" charset="-127"/>
                <a:ea typeface="고도 M" panose="02000503000000020004" pitchFamily="2" charset="-127"/>
              </a:rPr>
              <a:t>tf.keras.layers.Conv2D</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2" name="Rectangle 1">
            <a:extLst>
              <a:ext uri="{FF2B5EF4-FFF2-40B4-BE49-F238E27FC236}">
                <a16:creationId xmlns:a16="http://schemas.microsoft.com/office/drawing/2014/main" id="{1CC912B1-C230-4E52-9137-C0886632AEB4}"/>
              </a:ext>
            </a:extLst>
          </p:cNvPr>
          <p:cNvSpPr>
            <a:spLocks noChangeArrowheads="1"/>
          </p:cNvSpPr>
          <p:nvPr/>
        </p:nvSpPr>
        <p:spPr bwMode="auto">
          <a:xfrm>
            <a:off x="1012784" y="1336120"/>
            <a:ext cx="8160152" cy="4185761"/>
          </a:xfrm>
          <a:prstGeom prst="rect">
            <a:avLst/>
          </a:prstGeom>
          <a:solidFill>
            <a:srgbClr val="F1F3F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ko-KR" altLang="ko-KR" b="0" i="0" u="none" strike="noStrike" cap="none" normalizeH="0" baseline="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b="1" i="0" u="none" strike="noStrike" cap="none" normalizeH="0" baseline="0" err="1">
                <a:ln>
                  <a:noFill/>
                </a:ln>
                <a:solidFill>
                  <a:srgbClr val="37474F"/>
                </a:solidFill>
                <a:effectLst/>
                <a:latin typeface="Consolas" panose="020B0609020204030204" pitchFamily="49" charset="0"/>
                <a:ea typeface="Roboto Mono"/>
              </a:rPr>
              <a:t>activation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Activation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function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to</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use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If</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you</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don't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specify</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anything</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no</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activation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applied</a:t>
            </a:r>
            <a:r>
              <a:rPr kumimoji="0" lang="ko-KR" altLang="ko-KR" b="0" i="0" u="none" strike="noStrike" cap="none" normalizeH="0" baseline="0">
                <a:ln>
                  <a:noFill/>
                </a:ln>
                <a:solidFill>
                  <a:srgbClr val="202124"/>
                </a:solidFill>
                <a:effectLst/>
                <a:ea typeface="Roboto"/>
              </a:rPr>
              <a:t> ( </a:t>
            </a:r>
            <a:r>
              <a:rPr kumimoji="0" lang="ko-KR" altLang="ko-KR" b="0" i="0" u="none" strike="noStrike" cap="none" normalizeH="0" baseline="0" err="1">
                <a:ln>
                  <a:noFill/>
                </a:ln>
                <a:solidFill>
                  <a:srgbClr val="202124"/>
                </a:solidFill>
                <a:effectLst/>
                <a:ea typeface="Roboto"/>
              </a:rPr>
              <a:t>see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1967D2"/>
                </a:solidFill>
                <a:effectLst/>
                <a:latin typeface="Consolas" panose="020B0609020204030204" pitchFamily="49" charset="0"/>
                <a:ea typeface="Roboto Mono"/>
                <a:hlinkClick r:id="rId3"/>
              </a:rPr>
              <a:t>keras.activations</a:t>
            </a:r>
            <a:r>
              <a:rPr kumimoji="0" lang="ko-KR" altLang="ko-KR" b="0" i="0" u="none" strike="noStrike" cap="none" normalizeH="0" baseline="0">
                <a:ln>
                  <a:noFill/>
                </a:ln>
                <a:solidFill>
                  <a:srgbClr val="202124"/>
                </a:solidFill>
                <a:effectLst/>
                <a:ea typeface="Roboto"/>
              </a:rPr>
              <a:t>).</a:t>
            </a:r>
            <a:endParaRPr kumimoji="0" lang="en-US" altLang="ko-KR" b="0" i="0" u="none" strike="noStrike" cap="none" normalizeH="0" baseline="0">
              <a:ln>
                <a:noFill/>
              </a:ln>
              <a:solidFill>
                <a:srgbClr val="202124"/>
              </a:solidFill>
              <a:effectLst/>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ko-KR" altLang="ko-KR"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b="1" i="0" u="none" strike="noStrike" cap="none" normalizeH="0" baseline="0" err="1">
                <a:ln>
                  <a:noFill/>
                </a:ln>
                <a:solidFill>
                  <a:srgbClr val="37474F"/>
                </a:solidFill>
                <a:effectLst/>
                <a:latin typeface="Consolas" panose="020B0609020204030204" pitchFamily="49" charset="0"/>
                <a:ea typeface="Roboto Mono"/>
              </a:rPr>
              <a:t>use_bias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Boolean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whether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layer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uses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bias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vector</a:t>
            </a:r>
            <a:r>
              <a:rPr kumimoji="0" lang="ko-KR" altLang="ko-KR" b="0" i="0" u="none" strike="noStrike" cap="none" normalizeH="0" baseline="0">
                <a:ln>
                  <a:noFill/>
                </a:ln>
                <a:solidFill>
                  <a:srgbClr val="202124"/>
                </a:solidFill>
                <a:effectLst/>
                <a:ea typeface="Roboto"/>
              </a:rPr>
              <a:t>.</a:t>
            </a:r>
            <a:endParaRPr kumimoji="0" lang="en-US" altLang="ko-KR" b="0" i="0" u="none" strike="noStrike" cap="none" normalizeH="0" baseline="0">
              <a:ln>
                <a:noFill/>
              </a:ln>
              <a:solidFill>
                <a:srgbClr val="202124"/>
              </a:solidFill>
              <a:effectLst/>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ko-KR" altLang="ko-KR"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b="1" i="0" u="none" strike="noStrike" cap="none" normalizeH="0" baseline="0" err="1">
                <a:ln>
                  <a:noFill/>
                </a:ln>
                <a:solidFill>
                  <a:srgbClr val="37474F"/>
                </a:solidFill>
                <a:effectLst/>
                <a:latin typeface="Consolas" panose="020B0609020204030204" pitchFamily="49" charset="0"/>
                <a:ea typeface="Roboto Mono"/>
              </a:rPr>
              <a:t>kernel_initializer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Initializer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for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kernel</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weights</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matrix</a:t>
            </a:r>
            <a:r>
              <a:rPr kumimoji="0" lang="ko-KR" altLang="ko-KR" b="0" i="0" u="none" strike="noStrike" cap="none" normalizeH="0" baseline="0">
                <a:ln>
                  <a:noFill/>
                </a:ln>
                <a:solidFill>
                  <a:srgbClr val="202124"/>
                </a:solidFill>
                <a:effectLst/>
                <a:latin typeface="Arial" panose="020B0604020202020204" pitchFamily="34" charset="0"/>
                <a:ea typeface="Roboto"/>
              </a:rPr>
              <a:t> ( </a:t>
            </a:r>
            <a:r>
              <a:rPr kumimoji="0" lang="ko-KR" altLang="ko-KR" b="0" i="0" u="none" strike="noStrike" cap="none" normalizeH="0" baseline="0" err="1">
                <a:ln>
                  <a:noFill/>
                </a:ln>
                <a:solidFill>
                  <a:srgbClr val="202124"/>
                </a:solidFill>
                <a:effectLst/>
                <a:latin typeface="Arial" panose="020B0604020202020204" pitchFamily="34" charset="0"/>
                <a:ea typeface="Roboto"/>
              </a:rPr>
              <a:t>see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1967D2"/>
                </a:solidFill>
                <a:effectLst/>
                <a:latin typeface="Consolas" panose="020B0609020204030204" pitchFamily="49" charset="0"/>
                <a:ea typeface="Roboto Mono"/>
                <a:hlinkClick r:id="rId4"/>
              </a:rPr>
              <a:t>keras.initializers</a:t>
            </a:r>
            <a:r>
              <a:rPr kumimoji="0" lang="ko-KR" altLang="ko-KR" b="0" i="0" u="none" strike="noStrike" cap="none" normalizeH="0" baseline="0">
                <a:ln>
                  <a:noFill/>
                </a:ln>
                <a:solidFill>
                  <a:srgbClr val="202124"/>
                </a:solidFill>
                <a:effectLst/>
                <a:ea typeface="Roboto"/>
              </a:rPr>
              <a:t>).</a:t>
            </a:r>
            <a:endParaRPr kumimoji="0" lang="en-US" altLang="ko-KR" b="0" i="0" u="none" strike="noStrike" cap="none" normalizeH="0" baseline="0">
              <a:ln>
                <a:noFill/>
              </a:ln>
              <a:solidFill>
                <a:srgbClr val="202124"/>
              </a:solidFill>
              <a:effectLst/>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ko-KR" altLang="ko-KR"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b="1" i="0" u="none" strike="noStrike" cap="none" normalizeH="0" baseline="0" err="1">
                <a:ln>
                  <a:noFill/>
                </a:ln>
                <a:solidFill>
                  <a:srgbClr val="37474F"/>
                </a:solidFill>
                <a:effectLst/>
                <a:latin typeface="Consolas" panose="020B0609020204030204" pitchFamily="49" charset="0"/>
                <a:ea typeface="Roboto Mono"/>
              </a:rPr>
              <a:t>bias_initializer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Initializer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for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bias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vector</a:t>
            </a:r>
            <a:r>
              <a:rPr kumimoji="0" lang="ko-KR" altLang="ko-KR" b="0" i="0" u="none" strike="noStrike" cap="none" normalizeH="0" baseline="0">
                <a:ln>
                  <a:noFill/>
                </a:ln>
                <a:solidFill>
                  <a:srgbClr val="202124"/>
                </a:solidFill>
                <a:effectLst/>
                <a:ea typeface="Roboto"/>
              </a:rPr>
              <a:t> ( </a:t>
            </a:r>
            <a:r>
              <a:rPr kumimoji="0" lang="ko-KR" altLang="ko-KR" b="0" i="0" u="none" strike="noStrike" cap="none" normalizeH="0" baseline="0" err="1">
                <a:ln>
                  <a:noFill/>
                </a:ln>
                <a:solidFill>
                  <a:srgbClr val="202124"/>
                </a:solidFill>
                <a:effectLst/>
                <a:ea typeface="Roboto"/>
              </a:rPr>
              <a:t>see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1967D2"/>
                </a:solidFill>
                <a:effectLst/>
                <a:latin typeface="Consolas" panose="020B0609020204030204" pitchFamily="49" charset="0"/>
                <a:ea typeface="Roboto Mono"/>
                <a:hlinkClick r:id="rId4"/>
              </a:rPr>
              <a:t>keras.initializers</a:t>
            </a:r>
            <a:r>
              <a:rPr kumimoji="0" lang="ko-KR" altLang="ko-KR" b="0" i="0" u="none" strike="noStrike" cap="none" normalizeH="0" baseline="0">
                <a:ln>
                  <a:noFill/>
                </a:ln>
                <a:solidFill>
                  <a:srgbClr val="202124"/>
                </a:solidFill>
                <a:effectLst/>
                <a:ea typeface="Roboto"/>
              </a:rPr>
              <a:t>).</a:t>
            </a:r>
            <a:endParaRPr kumimoji="0" lang="en-US" altLang="ko-KR" b="0" i="0" u="none" strike="noStrike" cap="none" normalizeH="0" baseline="0">
              <a:ln>
                <a:noFill/>
              </a:ln>
              <a:solidFill>
                <a:srgbClr val="202124"/>
              </a:solidFill>
              <a:effectLst/>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ko-KR" altLang="ko-KR"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b="1" i="0" u="none" strike="noStrike" cap="none" normalizeH="0" baseline="0" err="1">
                <a:ln>
                  <a:noFill/>
                </a:ln>
                <a:solidFill>
                  <a:srgbClr val="37474F"/>
                </a:solidFill>
                <a:effectLst/>
                <a:latin typeface="Consolas" panose="020B0609020204030204" pitchFamily="49" charset="0"/>
                <a:ea typeface="Roboto Mono"/>
              </a:rPr>
              <a:t>kernel_regularizer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Regularizer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function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applied</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to</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kernel</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weights</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matrix</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see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1967D2"/>
                </a:solidFill>
                <a:effectLst/>
                <a:latin typeface="Consolas" panose="020B0609020204030204" pitchFamily="49" charset="0"/>
                <a:ea typeface="Roboto Mono"/>
                <a:hlinkClick r:id="rId5"/>
              </a:rPr>
              <a:t>keras.regularizers</a:t>
            </a:r>
            <a:r>
              <a:rPr kumimoji="0" lang="ko-KR" altLang="ko-KR" b="0" i="0" u="none" strike="noStrike" cap="none" normalizeH="0" baseline="0">
                <a:ln>
                  <a:noFill/>
                </a:ln>
                <a:solidFill>
                  <a:srgbClr val="202124"/>
                </a:solidFill>
                <a:effectLst/>
                <a:ea typeface="Roboto"/>
              </a:rPr>
              <a:t>).</a:t>
            </a:r>
            <a:endParaRPr kumimoji="0" lang="en-US" altLang="ko-KR" b="0" i="0" u="none" strike="noStrike" cap="none" normalizeH="0" baseline="0">
              <a:ln>
                <a:noFill/>
              </a:ln>
              <a:solidFill>
                <a:srgbClr val="202124"/>
              </a:solidFill>
              <a:effectLst/>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ko-KR" altLang="ko-KR"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b="1" i="0" u="none" strike="noStrike" cap="none" normalizeH="0" baseline="0" err="1">
                <a:ln>
                  <a:noFill/>
                </a:ln>
                <a:solidFill>
                  <a:srgbClr val="37474F"/>
                </a:solidFill>
                <a:effectLst/>
                <a:latin typeface="Consolas" panose="020B0609020204030204" pitchFamily="49" charset="0"/>
                <a:ea typeface="Roboto Mono"/>
              </a:rPr>
              <a:t>bias_regularizer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Regularizer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function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applied</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to</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bias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vector</a:t>
            </a:r>
            <a:r>
              <a:rPr kumimoji="0" lang="ko-KR" altLang="ko-KR" b="0" i="0" u="none" strike="noStrike" cap="none" normalizeH="0" baseline="0">
                <a:ln>
                  <a:noFill/>
                </a:ln>
                <a:solidFill>
                  <a:srgbClr val="202124"/>
                </a:solidFill>
                <a:effectLst/>
                <a:ea typeface="Roboto"/>
              </a:rPr>
              <a:t> ( </a:t>
            </a:r>
            <a:r>
              <a:rPr kumimoji="0" lang="ko-KR" altLang="ko-KR" b="0" i="0" u="none" strike="noStrike" cap="none" normalizeH="0" baseline="0" err="1">
                <a:ln>
                  <a:noFill/>
                </a:ln>
                <a:solidFill>
                  <a:srgbClr val="202124"/>
                </a:solidFill>
                <a:effectLst/>
                <a:ea typeface="Roboto"/>
              </a:rPr>
              <a:t>see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1967D2"/>
                </a:solidFill>
                <a:effectLst/>
                <a:latin typeface="Consolas" panose="020B0609020204030204" pitchFamily="49" charset="0"/>
                <a:ea typeface="Roboto Mono"/>
                <a:hlinkClick r:id="rId5"/>
              </a:rPr>
              <a:t>keras.regularizers</a:t>
            </a:r>
            <a:r>
              <a:rPr kumimoji="0" lang="ko-KR" altLang="ko-KR" b="0" i="0" u="none" strike="noStrike" cap="none" normalizeH="0" baseline="0">
                <a:ln>
                  <a:noFill/>
                </a:ln>
                <a:solidFill>
                  <a:srgbClr val="202124"/>
                </a:solidFill>
                <a:effectLst/>
                <a:ea typeface="Roboto"/>
              </a:rPr>
              <a:t>).</a:t>
            </a:r>
            <a:endParaRPr kumimoji="0" lang="ko-KR" altLang="ko-KR" b="0" i="0" u="none" strike="noStrike" cap="none" normalizeH="0" baseline="0">
              <a:ln>
                <a:noFill/>
              </a:ln>
              <a:solidFill>
                <a:srgbClr val="202124"/>
              </a:solidFill>
              <a:effectLst/>
              <a:latin typeface="Arial" panose="020B0604020202020204" pitchFamily="34" charset="0"/>
              <a:ea typeface="Roboto"/>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ko-KR" altLang="ko-KR"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400686857"/>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6" name="직사각형 5">
            <a:extLst>
              <a:ext uri="{FF2B5EF4-FFF2-40B4-BE49-F238E27FC236}">
                <a16:creationId xmlns:a16="http://schemas.microsoft.com/office/drawing/2014/main" id="{370682A8-FB2B-4CB1-BCA6-1253242A855C}"/>
              </a:ext>
            </a:extLst>
          </p:cNvPr>
          <p:cNvSpPr/>
          <p:nvPr/>
        </p:nvSpPr>
        <p:spPr>
          <a:xfrm>
            <a:off x="645065" y="1338668"/>
            <a:ext cx="8756439" cy="2246769"/>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import </a:t>
            </a:r>
            <a:r>
              <a:rPr lang="en-US" altLang="ko-KR" sz="1400" err="1">
                <a:solidFill>
                  <a:schemeClr val="tx1"/>
                </a:solidFill>
                <a:latin typeface="Consolas" panose="020B0609020204030204" pitchFamily="49" charset="0"/>
              </a:rPr>
              <a:t>tensorflow</a:t>
            </a:r>
            <a:r>
              <a:rPr lang="en-US" altLang="ko-KR" sz="1400">
                <a:solidFill>
                  <a:schemeClr val="tx1"/>
                </a:solidFill>
                <a:latin typeface="Consolas" panose="020B0609020204030204" pitchFamily="49" charset="0"/>
              </a:rPr>
              <a:t> as </a:t>
            </a:r>
            <a:r>
              <a:rPr lang="en-US" altLang="ko-KR" sz="1400" err="1">
                <a:solidFill>
                  <a:schemeClr val="tx1"/>
                </a:solidFill>
                <a:latin typeface="Consolas" panose="020B0609020204030204" pitchFamily="49" charset="0"/>
              </a:rPr>
              <a:t>tf</a:t>
            </a:r>
            <a:endParaRPr lang="en-US" altLang="ko-KR" sz="1400">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import </a:t>
            </a:r>
            <a:r>
              <a:rPr lang="en-US" altLang="ko-KR" sz="1400" err="1">
                <a:solidFill>
                  <a:schemeClr val="tx1"/>
                </a:solidFill>
                <a:latin typeface="Consolas" panose="020B0609020204030204" pitchFamily="49" charset="0"/>
              </a:rPr>
              <a:t>numpy</a:t>
            </a:r>
            <a:r>
              <a:rPr lang="en-US" altLang="ko-KR" sz="1400">
                <a:solidFill>
                  <a:schemeClr val="tx1"/>
                </a:solidFill>
                <a:latin typeface="Consolas" panose="020B0609020204030204" pitchFamily="49" charset="0"/>
              </a:rPr>
              <a:t> as np</a:t>
            </a:r>
          </a:p>
          <a:p>
            <a:r>
              <a:rPr lang="en-US" altLang="ko-KR" sz="1400">
                <a:solidFill>
                  <a:schemeClr val="tx1"/>
                </a:solidFill>
                <a:latin typeface="Consolas" panose="020B0609020204030204" pitchFamily="49" charset="0"/>
              </a:rPr>
              <a:t>import </a:t>
            </a:r>
            <a:r>
              <a:rPr lang="en-US" altLang="ko-KR" sz="1400" err="1">
                <a:solidFill>
                  <a:schemeClr val="tx1"/>
                </a:solidFill>
                <a:latin typeface="Consolas" panose="020B0609020204030204" pitchFamily="49" charset="0"/>
              </a:rPr>
              <a:t>keras</a:t>
            </a:r>
            <a:endParaRPr lang="en-US" altLang="ko-KR" sz="1400">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from </a:t>
            </a:r>
            <a:r>
              <a:rPr lang="en-US" altLang="ko-KR" sz="1400" err="1">
                <a:solidFill>
                  <a:schemeClr val="tx1"/>
                </a:solidFill>
                <a:latin typeface="Consolas" panose="020B0609020204030204" pitchFamily="49" charset="0"/>
              </a:rPr>
              <a:t>keras.layers</a:t>
            </a:r>
            <a:r>
              <a:rPr lang="en-US" altLang="ko-KR" sz="1400">
                <a:solidFill>
                  <a:schemeClr val="tx1"/>
                </a:solidFill>
                <a:latin typeface="Consolas" panose="020B0609020204030204" pitchFamily="49" charset="0"/>
              </a:rPr>
              <a:t> import *</a:t>
            </a:r>
          </a:p>
          <a:p>
            <a:r>
              <a:rPr lang="en-US" altLang="ko-KR" sz="1400">
                <a:solidFill>
                  <a:schemeClr val="tx1"/>
                </a:solidFill>
                <a:latin typeface="Consolas" panose="020B0609020204030204" pitchFamily="49" charset="0"/>
              </a:rPr>
              <a:t>import </a:t>
            </a:r>
            <a:r>
              <a:rPr lang="en-US" altLang="ko-KR" sz="1400" err="1">
                <a:solidFill>
                  <a:schemeClr val="tx1"/>
                </a:solidFill>
                <a:latin typeface="Consolas" panose="020B0609020204030204" pitchFamily="49" charset="0"/>
              </a:rPr>
              <a:t>matplotlib.pyplot</a:t>
            </a:r>
            <a:r>
              <a:rPr lang="en-US" altLang="ko-KR" sz="1400">
                <a:solidFill>
                  <a:schemeClr val="tx1"/>
                </a:solidFill>
                <a:latin typeface="Consolas" panose="020B0609020204030204" pitchFamily="49" charset="0"/>
              </a:rPr>
              <a:t> as </a:t>
            </a:r>
            <a:r>
              <a:rPr lang="en-US" altLang="ko-KR" sz="1400" err="1">
                <a:solidFill>
                  <a:schemeClr val="tx1"/>
                </a:solidFill>
                <a:latin typeface="Consolas" panose="020B0609020204030204" pitchFamily="49" charset="0"/>
              </a:rPr>
              <a:t>plt</a:t>
            </a:r>
            <a:endParaRPr lang="en-US" altLang="ko-KR" sz="1400">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image = </a:t>
            </a:r>
            <a:r>
              <a:rPr lang="en-US" altLang="ko-KR" sz="1400" err="1">
                <a:solidFill>
                  <a:schemeClr val="tx1"/>
                </a:solidFill>
                <a:latin typeface="Consolas" panose="020B0609020204030204" pitchFamily="49" charset="0"/>
              </a:rPr>
              <a:t>tf.constant</a:t>
            </a:r>
            <a:r>
              <a:rPr lang="en-US" altLang="ko-KR" sz="1400">
                <a:solidFill>
                  <a:schemeClr val="tx1"/>
                </a:solidFill>
                <a:latin typeface="Consolas" panose="020B0609020204030204" pitchFamily="49" charset="0"/>
              </a:rPr>
              <a:t>([[[[1],[2],[3]],</a:t>
            </a:r>
          </a:p>
          <a:p>
            <a:r>
              <a:rPr lang="en-US" altLang="ko-KR" sz="1400">
                <a:solidFill>
                  <a:schemeClr val="tx1"/>
                </a:solidFill>
                <a:latin typeface="Consolas" panose="020B0609020204030204" pitchFamily="49" charset="0"/>
              </a:rPr>
              <a:t>                      [[4],[5],[6]],</a:t>
            </a:r>
          </a:p>
          <a:p>
            <a:r>
              <a:rPr lang="en-US" altLang="ko-KR" sz="1400">
                <a:solidFill>
                  <a:schemeClr val="tx1"/>
                </a:solidFill>
                <a:latin typeface="Consolas" panose="020B0609020204030204" pitchFamily="49" charset="0"/>
              </a:rPr>
              <a:t>                      [[7],[8],[9]]]], </a:t>
            </a:r>
            <a:r>
              <a:rPr lang="en-US" altLang="ko-KR" sz="1400" err="1">
                <a:solidFill>
                  <a:schemeClr val="tx1"/>
                </a:solidFill>
                <a:latin typeface="Consolas" panose="020B0609020204030204" pitchFamily="49" charset="0"/>
              </a:rPr>
              <a:t>dtype</a:t>
            </a:r>
            <a:r>
              <a:rPr lang="en-US" altLang="ko-KR" sz="1400">
                <a:solidFill>
                  <a:schemeClr val="tx1"/>
                </a:solidFill>
                <a:latin typeface="Consolas" panose="020B0609020204030204" pitchFamily="49" charset="0"/>
              </a:rPr>
              <a:t>=np.float32)</a:t>
            </a:r>
          </a:p>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image.shape</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plt.imshow</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image.numpy</a:t>
            </a:r>
            <a:r>
              <a:rPr lang="en-US" altLang="ko-KR" sz="1400">
                <a:solidFill>
                  <a:schemeClr val="tx1"/>
                </a:solidFill>
                <a:latin typeface="Consolas" panose="020B0609020204030204" pitchFamily="49" charset="0"/>
              </a:rPr>
              <a:t>().reshape(3,3), </a:t>
            </a:r>
            <a:r>
              <a:rPr lang="en-US" altLang="ko-KR" sz="1400" err="1">
                <a:solidFill>
                  <a:schemeClr val="tx1"/>
                </a:solidFill>
                <a:latin typeface="Consolas" panose="020B0609020204030204" pitchFamily="49" charset="0"/>
              </a:rPr>
              <a:t>cmap</a:t>
            </a:r>
            <a:r>
              <a:rPr lang="en-US" altLang="ko-KR" sz="1400">
                <a:solidFill>
                  <a:schemeClr val="tx1"/>
                </a:solidFill>
                <a:latin typeface="Consolas" panose="020B0609020204030204" pitchFamily="49" charset="0"/>
              </a:rPr>
              <a:t>='gray')</a:t>
            </a:r>
          </a:p>
        </p:txBody>
      </p:sp>
      <p:sp>
        <p:nvSpPr>
          <p:cNvPr id="3" name="TextBox 2">
            <a:extLst>
              <a:ext uri="{FF2B5EF4-FFF2-40B4-BE49-F238E27FC236}">
                <a16:creationId xmlns:a16="http://schemas.microsoft.com/office/drawing/2014/main" id="{6C5B3228-ABC8-4D17-B278-14D45952A206}"/>
              </a:ext>
            </a:extLst>
          </p:cNvPr>
          <p:cNvSpPr txBox="1"/>
          <p:nvPr/>
        </p:nvSpPr>
        <p:spPr>
          <a:xfrm>
            <a:off x="1039484" y="3628663"/>
            <a:ext cx="5087073" cy="338554"/>
          </a:xfrm>
          <a:prstGeom prst="rect">
            <a:avLst/>
          </a:prstGeom>
          <a:noFill/>
        </p:spPr>
        <p:txBody>
          <a:bodyPr wrap="square" rtlCol="0">
            <a:spAutoFit/>
          </a:bodyPr>
          <a:lstStyle/>
          <a:p>
            <a:r>
              <a:rPr lang="en-US" altLang="ko-KR">
                <a:solidFill>
                  <a:schemeClr val="tx1"/>
                </a:solidFill>
                <a:latin typeface="Consolas" panose="020B0609020204030204" pitchFamily="49" charset="0"/>
              </a:rPr>
              <a:t>(1, 3, 3, 1)</a:t>
            </a:r>
            <a:endParaRPr lang="ko-KR" altLang="en-US">
              <a:solidFill>
                <a:schemeClr val="tx1"/>
              </a:solidFill>
              <a:latin typeface="Consolas" panose="020B0609020204030204" pitchFamily="49" charset="0"/>
            </a:endParaRPr>
          </a:p>
        </p:txBody>
      </p:sp>
      <p:pic>
        <p:nvPicPr>
          <p:cNvPr id="26627" name="Picture 3">
            <a:extLst>
              <a:ext uri="{FF2B5EF4-FFF2-40B4-BE49-F238E27FC236}">
                <a16:creationId xmlns:a16="http://schemas.microsoft.com/office/drawing/2014/main" id="{6EDA36A9-73DD-4EBF-8A87-0044E64632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05138" y="3967217"/>
            <a:ext cx="2581275" cy="2400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7144067"/>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6" name="직사각형 5">
            <a:extLst>
              <a:ext uri="{FF2B5EF4-FFF2-40B4-BE49-F238E27FC236}">
                <a16:creationId xmlns:a16="http://schemas.microsoft.com/office/drawing/2014/main" id="{370682A8-FB2B-4CB1-BCA6-1253242A855C}"/>
              </a:ext>
            </a:extLst>
          </p:cNvPr>
          <p:cNvSpPr/>
          <p:nvPr/>
        </p:nvSpPr>
        <p:spPr>
          <a:xfrm>
            <a:off x="645065" y="1015804"/>
            <a:ext cx="8756439" cy="2031325"/>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print("image.shpe", image.shape)</a:t>
            </a:r>
          </a:p>
          <a:p>
            <a:r>
              <a:rPr lang="en-US" altLang="ko-KR" sz="1400">
                <a:solidFill>
                  <a:schemeClr val="tx1"/>
                </a:solidFill>
                <a:latin typeface="Consolas" panose="020B0609020204030204" pitchFamily="49" charset="0"/>
              </a:rPr>
              <a:t>weight = np.array([[[[1.]],[[1.]]],[[[1.]],[[1.]]]])</a:t>
            </a:r>
          </a:p>
          <a:p>
            <a:r>
              <a:rPr lang="en-US" altLang="ko-KR" sz="1400">
                <a:solidFill>
                  <a:schemeClr val="tx1"/>
                </a:solidFill>
                <a:latin typeface="Consolas" panose="020B0609020204030204" pitchFamily="49" charset="0"/>
              </a:rPr>
              <a:t>print("weight.shpe", weight.shape)</a:t>
            </a:r>
          </a:p>
          <a:p>
            <a:r>
              <a:rPr lang="en-US" altLang="ko-KR" sz="1400">
                <a:solidFill>
                  <a:schemeClr val="tx1"/>
                </a:solidFill>
                <a:latin typeface="Consolas" panose="020B0609020204030204" pitchFamily="49" charset="0"/>
              </a:rPr>
              <a:t>weight_init = tf.constant_initializer(weight)</a:t>
            </a:r>
          </a:p>
          <a:p>
            <a:r>
              <a:rPr lang="en-US" altLang="ko-KR" sz="1400">
                <a:solidFill>
                  <a:schemeClr val="tx1"/>
                </a:solidFill>
                <a:latin typeface="Consolas" panose="020B0609020204030204" pitchFamily="49" charset="0"/>
              </a:rPr>
              <a:t>conv2d = tf.keras.layers.Conv2D(filters=1, kernel_size=2, padding='same', kernel_initializer=weight_init)(image)</a:t>
            </a:r>
          </a:p>
          <a:p>
            <a:r>
              <a:rPr lang="en-US" altLang="ko-KR" sz="1400">
                <a:solidFill>
                  <a:schemeClr val="tx1"/>
                </a:solidFill>
                <a:latin typeface="Consolas" panose="020B0609020204030204" pitchFamily="49" charset="0"/>
              </a:rPr>
              <a:t>print("conv2d.shape", conv2d.shape)</a:t>
            </a:r>
          </a:p>
          <a:p>
            <a:r>
              <a:rPr lang="en-US" altLang="ko-KR" sz="1400">
                <a:solidFill>
                  <a:schemeClr val="tx1"/>
                </a:solidFill>
                <a:latin typeface="Consolas" panose="020B0609020204030204" pitchFamily="49" charset="0"/>
              </a:rPr>
              <a:t>print(conv2d.numpy().reshape(2,2))</a:t>
            </a:r>
          </a:p>
          <a:p>
            <a:r>
              <a:rPr lang="en-US" altLang="ko-KR" sz="1400">
                <a:solidFill>
                  <a:schemeClr val="tx1"/>
                </a:solidFill>
                <a:latin typeface="Consolas" panose="020B0609020204030204" pitchFamily="49" charset="0"/>
              </a:rPr>
              <a:t>plt.imshow(conv2d.numpy().reshape(2,2), cmap='gray')</a:t>
            </a:r>
          </a:p>
        </p:txBody>
      </p:sp>
      <p:sp>
        <p:nvSpPr>
          <p:cNvPr id="3" name="TextBox 2">
            <a:extLst>
              <a:ext uri="{FF2B5EF4-FFF2-40B4-BE49-F238E27FC236}">
                <a16:creationId xmlns:a16="http://schemas.microsoft.com/office/drawing/2014/main" id="{6C5B3228-ABC8-4D17-B278-14D45952A206}"/>
              </a:ext>
            </a:extLst>
          </p:cNvPr>
          <p:cNvSpPr txBox="1"/>
          <p:nvPr/>
        </p:nvSpPr>
        <p:spPr>
          <a:xfrm>
            <a:off x="645065" y="3429000"/>
            <a:ext cx="5087073" cy="1815882"/>
          </a:xfrm>
          <a:prstGeom prst="rect">
            <a:avLst/>
          </a:prstGeom>
          <a:noFill/>
        </p:spPr>
        <p:txBody>
          <a:bodyPr wrap="square" rtlCol="0">
            <a:spAutoFit/>
          </a:bodyPr>
          <a:lstStyle/>
          <a:p>
            <a:r>
              <a:rPr lang="en-US" altLang="ko-KR">
                <a:solidFill>
                  <a:schemeClr val="tx1"/>
                </a:solidFill>
                <a:latin typeface="Consolas" panose="020B0609020204030204" pitchFamily="49" charset="0"/>
              </a:rPr>
              <a:t>conv2d.shape (1, 3, 3, 1)</a:t>
            </a:r>
          </a:p>
          <a:p>
            <a:r>
              <a:rPr lang="en-US" altLang="ko-KR">
                <a:solidFill>
                  <a:schemeClr val="tx1"/>
                </a:solidFill>
                <a:latin typeface="Consolas" panose="020B0609020204030204" pitchFamily="49" charset="0"/>
              </a:rPr>
              <a:t>image.shpe (1, 3, 3, 1)</a:t>
            </a:r>
          </a:p>
          <a:p>
            <a:r>
              <a:rPr lang="en-US" altLang="ko-KR">
                <a:solidFill>
                  <a:schemeClr val="tx1"/>
                </a:solidFill>
                <a:latin typeface="Consolas" panose="020B0609020204030204" pitchFamily="49" charset="0"/>
              </a:rPr>
              <a:t>weight.shape (2, 2, 1, 1)</a:t>
            </a:r>
          </a:p>
          <a:p>
            <a:r>
              <a:rPr lang="en-US" altLang="ko-KR">
                <a:solidFill>
                  <a:schemeClr val="tx1"/>
                </a:solidFill>
                <a:latin typeface="Consolas" panose="020B0609020204030204" pitchFamily="49" charset="0"/>
              </a:rPr>
              <a:t>conv2d.shape (1, 3, 3, 1)</a:t>
            </a:r>
          </a:p>
          <a:p>
            <a:r>
              <a:rPr lang="en-US" altLang="ko-KR">
                <a:solidFill>
                  <a:schemeClr val="tx1"/>
                </a:solidFill>
                <a:latin typeface="Consolas" panose="020B0609020204030204" pitchFamily="49" charset="0"/>
              </a:rPr>
              <a:t>[[12. 16.  9.]</a:t>
            </a:r>
          </a:p>
          <a:p>
            <a:r>
              <a:rPr lang="en-US" altLang="ko-KR">
                <a:solidFill>
                  <a:schemeClr val="tx1"/>
                </a:solidFill>
                <a:latin typeface="Consolas" panose="020B0609020204030204" pitchFamily="49" charset="0"/>
              </a:rPr>
              <a:t> [24. 28. 15.]</a:t>
            </a:r>
          </a:p>
          <a:p>
            <a:r>
              <a:rPr lang="en-US" altLang="ko-KR">
                <a:solidFill>
                  <a:schemeClr val="tx1"/>
                </a:solidFill>
                <a:latin typeface="Consolas" panose="020B0609020204030204" pitchFamily="49" charset="0"/>
              </a:rPr>
              <a:t> [15. 17.  9.]]</a:t>
            </a:r>
            <a:endParaRPr lang="ko-KR" altLang="en-US">
              <a:solidFill>
                <a:schemeClr val="tx1"/>
              </a:solidFill>
              <a:latin typeface="Consolas" panose="020B0609020204030204" pitchFamily="49" charset="0"/>
            </a:endParaRPr>
          </a:p>
        </p:txBody>
      </p:sp>
      <p:pic>
        <p:nvPicPr>
          <p:cNvPr id="27655" name="Picture 7">
            <a:extLst>
              <a:ext uri="{FF2B5EF4-FFF2-40B4-BE49-F238E27FC236}">
                <a16:creationId xmlns:a16="http://schemas.microsoft.com/office/drawing/2014/main" id="{7A7BB56F-AB10-4E23-BDF4-8390FA74EB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89493" y="3733558"/>
            <a:ext cx="2581275" cy="2400300"/>
          </a:xfrm>
          <a:prstGeom prst="rect">
            <a:avLst/>
          </a:prstGeom>
          <a:noFill/>
          <a:extLst>
            <a:ext uri="{909E8E84-426E-40DD-AFC4-6F175D3DCCD1}">
              <a14:hiddenFill xmlns:a14="http://schemas.microsoft.com/office/drawing/2010/main">
                <a:solidFill>
                  <a:srgbClr val="FFFFFF"/>
                </a:solidFill>
              </a14:hiddenFill>
            </a:ext>
          </a:extLst>
        </p:spPr>
      </p:pic>
      <p:sp>
        <p:nvSpPr>
          <p:cNvPr id="2" name="직사각형 1">
            <a:extLst>
              <a:ext uri="{FF2B5EF4-FFF2-40B4-BE49-F238E27FC236}">
                <a16:creationId xmlns:a16="http://schemas.microsoft.com/office/drawing/2014/main" id="{57A72530-C688-4FB9-92D0-C95310A18993}"/>
              </a:ext>
            </a:extLst>
          </p:cNvPr>
          <p:cNvSpPr/>
          <p:nvPr/>
        </p:nvSpPr>
        <p:spPr>
          <a:xfrm>
            <a:off x="6846711" y="3945664"/>
            <a:ext cx="474133" cy="47413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90484B9C-397B-418E-9535-78BA47C213E5}"/>
              </a:ext>
            </a:extLst>
          </p:cNvPr>
          <p:cNvSpPr/>
          <p:nvPr/>
        </p:nvSpPr>
        <p:spPr>
          <a:xfrm>
            <a:off x="7320844" y="3945664"/>
            <a:ext cx="474133" cy="47413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859D2FE3-4FF2-44FA-B51C-A687C53DD688}"/>
              </a:ext>
            </a:extLst>
          </p:cNvPr>
          <p:cNvSpPr/>
          <p:nvPr/>
        </p:nvSpPr>
        <p:spPr>
          <a:xfrm>
            <a:off x="7794977" y="3945664"/>
            <a:ext cx="474133" cy="47413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56F191DB-D1A1-435B-8933-263EA0F42D21}"/>
              </a:ext>
            </a:extLst>
          </p:cNvPr>
          <p:cNvSpPr/>
          <p:nvPr/>
        </p:nvSpPr>
        <p:spPr>
          <a:xfrm>
            <a:off x="8269110" y="3945664"/>
            <a:ext cx="474133" cy="47413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66C5F898-C2DE-47B3-8BA0-1F38C912AC5E}"/>
              </a:ext>
            </a:extLst>
          </p:cNvPr>
          <p:cNvSpPr/>
          <p:nvPr/>
        </p:nvSpPr>
        <p:spPr>
          <a:xfrm>
            <a:off x="6846711" y="4419797"/>
            <a:ext cx="474133" cy="47413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C013B98C-27A0-438E-B7EC-0899F6F6BFBF}"/>
              </a:ext>
            </a:extLst>
          </p:cNvPr>
          <p:cNvSpPr/>
          <p:nvPr/>
        </p:nvSpPr>
        <p:spPr>
          <a:xfrm>
            <a:off x="7320844" y="4419797"/>
            <a:ext cx="474133" cy="47413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F2CF2EE5-5536-43AB-BD9A-C5372FC347A0}"/>
              </a:ext>
            </a:extLst>
          </p:cNvPr>
          <p:cNvSpPr/>
          <p:nvPr/>
        </p:nvSpPr>
        <p:spPr>
          <a:xfrm>
            <a:off x="7794977" y="4419797"/>
            <a:ext cx="474133" cy="47413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a:t>
            </a: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2739DE94-13D3-47B1-981D-5B009901665E}"/>
              </a:ext>
            </a:extLst>
          </p:cNvPr>
          <p:cNvSpPr/>
          <p:nvPr/>
        </p:nvSpPr>
        <p:spPr>
          <a:xfrm>
            <a:off x="8269110" y="4419797"/>
            <a:ext cx="474133" cy="47413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19AB9E01-5D60-45FF-901F-8B2348E19299}"/>
              </a:ext>
            </a:extLst>
          </p:cNvPr>
          <p:cNvSpPr/>
          <p:nvPr/>
        </p:nvSpPr>
        <p:spPr>
          <a:xfrm>
            <a:off x="6846711" y="4893930"/>
            <a:ext cx="474133" cy="47413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A036B3D3-93BD-46E7-BDD2-FCC8DD846A8A}"/>
              </a:ext>
            </a:extLst>
          </p:cNvPr>
          <p:cNvSpPr/>
          <p:nvPr/>
        </p:nvSpPr>
        <p:spPr>
          <a:xfrm>
            <a:off x="7320844" y="4893930"/>
            <a:ext cx="474133" cy="47413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4352F746-59F7-4721-A9A3-B77C6E0B6C92}"/>
              </a:ext>
            </a:extLst>
          </p:cNvPr>
          <p:cNvSpPr/>
          <p:nvPr/>
        </p:nvSpPr>
        <p:spPr>
          <a:xfrm>
            <a:off x="7794977" y="4893930"/>
            <a:ext cx="474133" cy="47413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9</a:t>
            </a:r>
            <a:endParaRPr lang="ko-KR" altLang="en-US">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E2C9616C-E2D2-4AC3-B859-FCB15C9FED9A}"/>
              </a:ext>
            </a:extLst>
          </p:cNvPr>
          <p:cNvSpPr/>
          <p:nvPr/>
        </p:nvSpPr>
        <p:spPr>
          <a:xfrm>
            <a:off x="8269110" y="4893930"/>
            <a:ext cx="474133" cy="47413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DF6B77A9-CA44-427D-8555-D72E1BF6F588}"/>
              </a:ext>
            </a:extLst>
          </p:cNvPr>
          <p:cNvSpPr/>
          <p:nvPr/>
        </p:nvSpPr>
        <p:spPr>
          <a:xfrm>
            <a:off x="6846711" y="5368063"/>
            <a:ext cx="474133" cy="47413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08AC9EE6-32F4-4758-9284-26F4AA9B60B6}"/>
              </a:ext>
            </a:extLst>
          </p:cNvPr>
          <p:cNvSpPr/>
          <p:nvPr/>
        </p:nvSpPr>
        <p:spPr>
          <a:xfrm>
            <a:off x="7320844" y="5368063"/>
            <a:ext cx="474133" cy="47413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BB15FE04-04C0-475C-A5F4-CE025C740C01}"/>
              </a:ext>
            </a:extLst>
          </p:cNvPr>
          <p:cNvSpPr/>
          <p:nvPr/>
        </p:nvSpPr>
        <p:spPr>
          <a:xfrm>
            <a:off x="7794977" y="5368063"/>
            <a:ext cx="474133" cy="47413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2A61382B-2723-416B-9A41-CF344EBEB65C}"/>
              </a:ext>
            </a:extLst>
          </p:cNvPr>
          <p:cNvSpPr/>
          <p:nvPr/>
        </p:nvSpPr>
        <p:spPr>
          <a:xfrm>
            <a:off x="8269110" y="5368063"/>
            <a:ext cx="474133" cy="47413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808C19BD-A1F8-4D3B-836F-6AE283F1ED5B}"/>
              </a:ext>
            </a:extLst>
          </p:cNvPr>
          <p:cNvSpPr/>
          <p:nvPr/>
        </p:nvSpPr>
        <p:spPr>
          <a:xfrm>
            <a:off x="8964035" y="4893930"/>
            <a:ext cx="474133" cy="47413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FDDF3FA4-1341-4073-8850-9B9A95BBC440}"/>
              </a:ext>
            </a:extLst>
          </p:cNvPr>
          <p:cNvSpPr/>
          <p:nvPr/>
        </p:nvSpPr>
        <p:spPr>
          <a:xfrm>
            <a:off x="9438168" y="4893930"/>
            <a:ext cx="474133" cy="47413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A5F55643-699A-41F6-9AF6-7D78E6792107}"/>
              </a:ext>
            </a:extLst>
          </p:cNvPr>
          <p:cNvSpPr/>
          <p:nvPr/>
        </p:nvSpPr>
        <p:spPr>
          <a:xfrm>
            <a:off x="8964035" y="5368063"/>
            <a:ext cx="474133" cy="47413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EE888F00-EB6E-4380-821A-2C3728FD4697}"/>
              </a:ext>
            </a:extLst>
          </p:cNvPr>
          <p:cNvSpPr/>
          <p:nvPr/>
        </p:nvSpPr>
        <p:spPr>
          <a:xfrm>
            <a:off x="9438168" y="5368063"/>
            <a:ext cx="474133" cy="47413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2801650542"/>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6" name="직사각형 5">
            <a:extLst>
              <a:ext uri="{FF2B5EF4-FFF2-40B4-BE49-F238E27FC236}">
                <a16:creationId xmlns:a16="http://schemas.microsoft.com/office/drawing/2014/main" id="{370682A8-FB2B-4CB1-BCA6-1253242A855C}"/>
              </a:ext>
            </a:extLst>
          </p:cNvPr>
          <p:cNvSpPr/>
          <p:nvPr/>
        </p:nvSpPr>
        <p:spPr>
          <a:xfrm>
            <a:off x="645065" y="999548"/>
            <a:ext cx="8756439" cy="2031325"/>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print("image.shpe", image.shape)</a:t>
            </a:r>
          </a:p>
          <a:p>
            <a:r>
              <a:rPr lang="en-US" altLang="ko-KR" sz="1400">
                <a:solidFill>
                  <a:schemeClr val="tx1"/>
                </a:solidFill>
                <a:latin typeface="Consolas" panose="020B0609020204030204" pitchFamily="49" charset="0"/>
              </a:rPr>
              <a:t>weight = np.array([[[[1.]],[[1.]]],[[[1.]],[[1.]]]])</a:t>
            </a:r>
          </a:p>
          <a:p>
            <a:r>
              <a:rPr lang="en-US" altLang="ko-KR" sz="1400">
                <a:solidFill>
                  <a:schemeClr val="tx1"/>
                </a:solidFill>
                <a:latin typeface="Consolas" panose="020B0609020204030204" pitchFamily="49" charset="0"/>
              </a:rPr>
              <a:t>print("weight.shpe", weight.shape)</a:t>
            </a:r>
          </a:p>
          <a:p>
            <a:r>
              <a:rPr lang="en-US" altLang="ko-KR" sz="1400">
                <a:solidFill>
                  <a:schemeClr val="tx1"/>
                </a:solidFill>
                <a:latin typeface="Consolas" panose="020B0609020204030204" pitchFamily="49" charset="0"/>
              </a:rPr>
              <a:t>weight_init = tf.constant_initializer(weight)</a:t>
            </a:r>
          </a:p>
          <a:p>
            <a:r>
              <a:rPr lang="en-US" altLang="ko-KR" sz="1400">
                <a:solidFill>
                  <a:schemeClr val="tx1"/>
                </a:solidFill>
                <a:latin typeface="Consolas" panose="020B0609020204030204" pitchFamily="49" charset="0"/>
              </a:rPr>
              <a:t>conv2d = tf.keras.layers.Conv2D(filters=1, kernel_size=2, padding='valid', kernel_initializer=weight_init)(image)</a:t>
            </a:r>
          </a:p>
          <a:p>
            <a:r>
              <a:rPr lang="en-US" altLang="ko-KR" sz="1400">
                <a:solidFill>
                  <a:schemeClr val="tx1"/>
                </a:solidFill>
                <a:latin typeface="Consolas" panose="020B0609020204030204" pitchFamily="49" charset="0"/>
              </a:rPr>
              <a:t>print("conv2d.shape", conv2d.shape)</a:t>
            </a:r>
          </a:p>
          <a:p>
            <a:r>
              <a:rPr lang="en-US" altLang="ko-KR" sz="1400">
                <a:solidFill>
                  <a:schemeClr val="tx1"/>
                </a:solidFill>
                <a:latin typeface="Consolas" panose="020B0609020204030204" pitchFamily="49" charset="0"/>
              </a:rPr>
              <a:t>print(conv2d.numpy().reshape(2,2))</a:t>
            </a:r>
          </a:p>
          <a:p>
            <a:r>
              <a:rPr lang="en-US" altLang="ko-KR" sz="1400">
                <a:solidFill>
                  <a:schemeClr val="tx1"/>
                </a:solidFill>
                <a:latin typeface="Consolas" panose="020B0609020204030204" pitchFamily="49" charset="0"/>
              </a:rPr>
              <a:t>plt.imshow(conv2d.numpy().reshape(2,2), cmap='gray')</a:t>
            </a:r>
          </a:p>
        </p:txBody>
      </p:sp>
      <p:sp>
        <p:nvSpPr>
          <p:cNvPr id="3" name="TextBox 2">
            <a:extLst>
              <a:ext uri="{FF2B5EF4-FFF2-40B4-BE49-F238E27FC236}">
                <a16:creationId xmlns:a16="http://schemas.microsoft.com/office/drawing/2014/main" id="{6C5B3228-ABC8-4D17-B278-14D45952A206}"/>
              </a:ext>
            </a:extLst>
          </p:cNvPr>
          <p:cNvSpPr txBox="1"/>
          <p:nvPr/>
        </p:nvSpPr>
        <p:spPr>
          <a:xfrm>
            <a:off x="499340" y="3213307"/>
            <a:ext cx="5087073" cy="1323439"/>
          </a:xfrm>
          <a:prstGeom prst="rect">
            <a:avLst/>
          </a:prstGeom>
          <a:noFill/>
        </p:spPr>
        <p:txBody>
          <a:bodyPr wrap="square" rtlCol="0">
            <a:spAutoFit/>
          </a:bodyPr>
          <a:lstStyle/>
          <a:p>
            <a:r>
              <a:rPr lang="en-US" altLang="ko-KR">
                <a:solidFill>
                  <a:schemeClr val="tx1"/>
                </a:solidFill>
                <a:latin typeface="Consolas" panose="020B0609020204030204" pitchFamily="49" charset="0"/>
              </a:rPr>
              <a:t>image.shpe (1, 3, 3, 1)</a:t>
            </a:r>
          </a:p>
          <a:p>
            <a:r>
              <a:rPr lang="en-US" altLang="ko-KR">
                <a:solidFill>
                  <a:schemeClr val="tx1"/>
                </a:solidFill>
                <a:latin typeface="Consolas" panose="020B0609020204030204" pitchFamily="49" charset="0"/>
              </a:rPr>
              <a:t>weight.shpe (2, 2, 1, 1)</a:t>
            </a:r>
          </a:p>
          <a:p>
            <a:r>
              <a:rPr lang="en-US" altLang="ko-KR">
                <a:solidFill>
                  <a:schemeClr val="tx1"/>
                </a:solidFill>
                <a:latin typeface="Consolas" panose="020B0609020204030204" pitchFamily="49" charset="0"/>
              </a:rPr>
              <a:t>conv2d.shape (1, 2, 2, 1)</a:t>
            </a:r>
          </a:p>
          <a:p>
            <a:r>
              <a:rPr lang="en-US" altLang="ko-KR">
                <a:solidFill>
                  <a:schemeClr val="tx1"/>
                </a:solidFill>
                <a:latin typeface="Consolas" panose="020B0609020204030204" pitchFamily="49" charset="0"/>
              </a:rPr>
              <a:t>[[12. 16.]</a:t>
            </a:r>
          </a:p>
          <a:p>
            <a:r>
              <a:rPr lang="en-US" altLang="ko-KR">
                <a:solidFill>
                  <a:schemeClr val="tx1"/>
                </a:solidFill>
                <a:latin typeface="Consolas" panose="020B0609020204030204" pitchFamily="49" charset="0"/>
              </a:rPr>
              <a:t> [24. 28.]]</a:t>
            </a:r>
            <a:endParaRPr lang="ko-KR" altLang="en-US">
              <a:solidFill>
                <a:schemeClr val="tx1"/>
              </a:solidFill>
              <a:latin typeface="Consolas" panose="020B0609020204030204" pitchFamily="49" charset="0"/>
            </a:endParaRPr>
          </a:p>
        </p:txBody>
      </p:sp>
      <p:sp>
        <p:nvSpPr>
          <p:cNvPr id="2" name="직사각형 1">
            <a:extLst>
              <a:ext uri="{FF2B5EF4-FFF2-40B4-BE49-F238E27FC236}">
                <a16:creationId xmlns:a16="http://schemas.microsoft.com/office/drawing/2014/main" id="{57A72530-C688-4FB9-92D0-C95310A18993}"/>
              </a:ext>
            </a:extLst>
          </p:cNvPr>
          <p:cNvSpPr/>
          <p:nvPr/>
        </p:nvSpPr>
        <p:spPr>
          <a:xfrm>
            <a:off x="903111" y="4888089"/>
            <a:ext cx="474133" cy="47413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90484B9C-397B-418E-9535-78BA47C213E5}"/>
              </a:ext>
            </a:extLst>
          </p:cNvPr>
          <p:cNvSpPr/>
          <p:nvPr/>
        </p:nvSpPr>
        <p:spPr>
          <a:xfrm>
            <a:off x="1377244" y="4888089"/>
            <a:ext cx="474133" cy="47413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859D2FE3-4FF2-44FA-B51C-A687C53DD688}"/>
              </a:ext>
            </a:extLst>
          </p:cNvPr>
          <p:cNvSpPr/>
          <p:nvPr/>
        </p:nvSpPr>
        <p:spPr>
          <a:xfrm>
            <a:off x="1851377" y="4888089"/>
            <a:ext cx="474133" cy="47413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66C5F898-C2DE-47B3-8BA0-1F38C912AC5E}"/>
              </a:ext>
            </a:extLst>
          </p:cNvPr>
          <p:cNvSpPr/>
          <p:nvPr/>
        </p:nvSpPr>
        <p:spPr>
          <a:xfrm>
            <a:off x="903111" y="5362222"/>
            <a:ext cx="474133" cy="47413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C013B98C-27A0-438E-B7EC-0899F6F6BFBF}"/>
              </a:ext>
            </a:extLst>
          </p:cNvPr>
          <p:cNvSpPr/>
          <p:nvPr/>
        </p:nvSpPr>
        <p:spPr>
          <a:xfrm>
            <a:off x="1377244" y="5362222"/>
            <a:ext cx="474133" cy="47413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F2CF2EE5-5536-43AB-BD9A-C5372FC347A0}"/>
              </a:ext>
            </a:extLst>
          </p:cNvPr>
          <p:cNvSpPr/>
          <p:nvPr/>
        </p:nvSpPr>
        <p:spPr>
          <a:xfrm>
            <a:off x="1851377" y="5362222"/>
            <a:ext cx="474133" cy="47413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a:t>
            </a:r>
            <a:endParaRPr lang="ko-KR" altLang="en-US">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19AB9E01-5D60-45FF-901F-8B2348E19299}"/>
              </a:ext>
            </a:extLst>
          </p:cNvPr>
          <p:cNvSpPr/>
          <p:nvPr/>
        </p:nvSpPr>
        <p:spPr>
          <a:xfrm>
            <a:off x="903111" y="5836355"/>
            <a:ext cx="474133" cy="47413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A036B3D3-93BD-46E7-BDD2-FCC8DD846A8A}"/>
              </a:ext>
            </a:extLst>
          </p:cNvPr>
          <p:cNvSpPr/>
          <p:nvPr/>
        </p:nvSpPr>
        <p:spPr>
          <a:xfrm>
            <a:off x="1377244" y="5836355"/>
            <a:ext cx="474133" cy="47413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4352F746-59F7-4721-A9A3-B77C6E0B6C92}"/>
              </a:ext>
            </a:extLst>
          </p:cNvPr>
          <p:cNvSpPr/>
          <p:nvPr/>
        </p:nvSpPr>
        <p:spPr>
          <a:xfrm>
            <a:off x="1851377" y="5836355"/>
            <a:ext cx="474133" cy="47413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9</a:t>
            </a:r>
            <a:endParaRPr lang="ko-KR" altLang="en-US">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808C19BD-A1F8-4D3B-836F-6AE283F1ED5B}"/>
              </a:ext>
            </a:extLst>
          </p:cNvPr>
          <p:cNvSpPr/>
          <p:nvPr/>
        </p:nvSpPr>
        <p:spPr>
          <a:xfrm>
            <a:off x="2783368" y="5362222"/>
            <a:ext cx="474133" cy="47413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FDDF3FA4-1341-4073-8850-9B9A95BBC440}"/>
              </a:ext>
            </a:extLst>
          </p:cNvPr>
          <p:cNvSpPr/>
          <p:nvPr/>
        </p:nvSpPr>
        <p:spPr>
          <a:xfrm>
            <a:off x="3257501" y="5362222"/>
            <a:ext cx="474133" cy="47413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A5F55643-699A-41F6-9AF6-7D78E6792107}"/>
              </a:ext>
            </a:extLst>
          </p:cNvPr>
          <p:cNvSpPr/>
          <p:nvPr/>
        </p:nvSpPr>
        <p:spPr>
          <a:xfrm>
            <a:off x="2783368" y="5836355"/>
            <a:ext cx="474133" cy="47413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EE888F00-EB6E-4380-821A-2C3728FD4697}"/>
              </a:ext>
            </a:extLst>
          </p:cNvPr>
          <p:cNvSpPr/>
          <p:nvPr/>
        </p:nvSpPr>
        <p:spPr>
          <a:xfrm>
            <a:off x="3257501" y="5836355"/>
            <a:ext cx="474133" cy="47413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pic>
        <p:nvPicPr>
          <p:cNvPr id="2051" name="Picture 3">
            <a:extLst>
              <a:ext uri="{FF2B5EF4-FFF2-40B4-BE49-F238E27FC236}">
                <a16:creationId xmlns:a16="http://schemas.microsoft.com/office/drawing/2014/main" id="{C29CC92F-E715-4295-94B4-FC9D56EE48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70931" y="3495529"/>
            <a:ext cx="2638425" cy="2400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9424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딥러닝의 성과</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3" name="직사각형 2">
            <a:extLst>
              <a:ext uri="{FF2B5EF4-FFF2-40B4-BE49-F238E27FC236}">
                <a16:creationId xmlns:a16="http://schemas.microsoft.com/office/drawing/2014/main" id="{51FCD2A7-BB76-4DA9-9813-E471D0778092}"/>
              </a:ext>
            </a:extLst>
          </p:cNvPr>
          <p:cNvSpPr/>
          <p:nvPr/>
        </p:nvSpPr>
        <p:spPr>
          <a:xfrm>
            <a:off x="2405856" y="1190040"/>
            <a:ext cx="6036062" cy="5078313"/>
          </a:xfrm>
          <a:prstGeom prst="rect">
            <a:avLst/>
          </a:prstGeom>
        </p:spPr>
        <p:txBody>
          <a:bodyPr wrap="square">
            <a:spAutoFit/>
          </a:bodyPr>
          <a:lstStyle/>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사람 수준의 이미지 분류</a:t>
            </a:r>
            <a:r>
              <a:rPr lang="en-US" altLang="ko-KR" sz="1800" b="1">
                <a:solidFill>
                  <a:srgbClr val="494E52"/>
                </a:solidFill>
                <a:latin typeface="맑은 고딕" panose="020B0503020000020004" pitchFamily="50" charset="-127"/>
                <a:ea typeface="맑은 고딕" panose="020B0503020000020004" pitchFamily="50" charset="-127"/>
              </a:rPr>
              <a:t>, </a:t>
            </a:r>
            <a:r>
              <a:rPr lang="ko-KR" altLang="en-US" sz="1800" b="1">
                <a:solidFill>
                  <a:srgbClr val="494E52"/>
                </a:solidFill>
                <a:latin typeface="맑은 고딕" panose="020B0503020000020004" pitchFamily="50" charset="-127"/>
                <a:ea typeface="맑은 고딕" panose="020B0503020000020004" pitchFamily="50" charset="-127"/>
              </a:rPr>
              <a:t>음성 인식</a:t>
            </a:r>
            <a:r>
              <a:rPr lang="en-US" altLang="ko-KR" sz="1800" b="1">
                <a:solidFill>
                  <a:srgbClr val="494E52"/>
                </a:solidFill>
                <a:latin typeface="맑은 고딕" panose="020B0503020000020004" pitchFamily="50" charset="-127"/>
                <a:ea typeface="맑은 고딕" panose="020B0503020000020004" pitchFamily="50" charset="-127"/>
              </a:rPr>
              <a:t>, </a:t>
            </a:r>
            <a:r>
              <a:rPr lang="ko-KR" altLang="en-US" sz="1800" b="1">
                <a:solidFill>
                  <a:srgbClr val="494E52"/>
                </a:solidFill>
                <a:latin typeface="맑은 고딕" panose="020B0503020000020004" pitchFamily="50" charset="-127"/>
                <a:ea typeface="맑은 고딕" panose="020B0503020000020004" pitchFamily="50" charset="-127"/>
              </a:rPr>
              <a:t>필기 인식</a:t>
            </a: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endParaRPr lang="ko-KR" altLang="en-US"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향상된 번역</a:t>
            </a: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endParaRPr lang="ko-KR" altLang="en-US"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향상된 </a:t>
            </a:r>
            <a:r>
              <a:rPr lang="en-US" altLang="ko-KR" sz="1800" b="1">
                <a:solidFill>
                  <a:srgbClr val="494E52"/>
                </a:solidFill>
                <a:latin typeface="맑은 고딕" panose="020B0503020000020004" pitchFamily="50" charset="-127"/>
                <a:ea typeface="맑은 고딕" panose="020B0503020000020004" pitchFamily="50" charset="-127"/>
              </a:rPr>
              <a:t>TTS </a:t>
            </a:r>
            <a:r>
              <a:rPr lang="ko-KR" altLang="en-US" sz="1800" b="1">
                <a:solidFill>
                  <a:srgbClr val="494E52"/>
                </a:solidFill>
                <a:latin typeface="맑은 고딕" panose="020B0503020000020004" pitchFamily="50" charset="-127"/>
                <a:ea typeface="맑은 고딕" panose="020B0503020000020004" pitchFamily="50" charset="-127"/>
              </a:rPr>
              <a:t>변환</a:t>
            </a: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endParaRPr lang="ko-KR" altLang="en-US"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디지털 비서</a:t>
            </a: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endParaRPr lang="ko-KR" altLang="en-US"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자율 주행 능력</a:t>
            </a: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endParaRPr lang="ko-KR" altLang="en-US"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광고 타게팅</a:t>
            </a: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endParaRPr lang="ko-KR" altLang="en-US"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웹 엔진 결과</a:t>
            </a: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endParaRPr lang="ko-KR" altLang="en-US"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자연어 질의 대답 능력</a:t>
            </a: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endParaRPr lang="ko-KR" altLang="en-US"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바둑  </a:t>
            </a: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endParaRPr lang="en-US" altLang="ko-KR" sz="1800">
              <a:solidFill>
                <a:srgbClr val="494E52"/>
              </a:solidFill>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3410155847"/>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6" name="직사각형 5">
            <a:extLst>
              <a:ext uri="{FF2B5EF4-FFF2-40B4-BE49-F238E27FC236}">
                <a16:creationId xmlns:a16="http://schemas.microsoft.com/office/drawing/2014/main" id="{370682A8-FB2B-4CB1-BCA6-1253242A855C}"/>
              </a:ext>
            </a:extLst>
          </p:cNvPr>
          <p:cNvSpPr/>
          <p:nvPr/>
        </p:nvSpPr>
        <p:spPr>
          <a:xfrm>
            <a:off x="645065" y="847245"/>
            <a:ext cx="8756439" cy="2677656"/>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image.shpe</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image.shape</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weight = </a:t>
            </a:r>
            <a:r>
              <a:rPr lang="en-US" altLang="ko-KR" sz="1400" err="1">
                <a:solidFill>
                  <a:schemeClr val="tx1"/>
                </a:solidFill>
                <a:latin typeface="Consolas" panose="020B0609020204030204" pitchFamily="49" charset="0"/>
              </a:rPr>
              <a:t>np.array</a:t>
            </a:r>
            <a:r>
              <a:rPr lang="en-US" altLang="ko-KR" sz="1400">
                <a:solidFill>
                  <a:schemeClr val="tx1"/>
                </a:solidFill>
                <a:latin typeface="Consolas" panose="020B0609020204030204" pitchFamily="49" charset="0"/>
              </a:rPr>
              <a:t>([[[[1.,10.,-1.]],[[1.,10.,-1.]]],[[[1.,10.,-1.]],[[1.,10.,-1.]]]])</a:t>
            </a:r>
          </a:p>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weight.shpe</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weight.shape</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weight_init</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tf.constant_initializer</a:t>
            </a:r>
            <a:r>
              <a:rPr lang="en-US" altLang="ko-KR" sz="1400">
                <a:solidFill>
                  <a:schemeClr val="tx1"/>
                </a:solidFill>
                <a:latin typeface="Consolas" panose="020B0609020204030204" pitchFamily="49" charset="0"/>
              </a:rPr>
              <a:t>(weight)</a:t>
            </a:r>
          </a:p>
          <a:p>
            <a:r>
              <a:rPr lang="en-US" altLang="ko-KR" sz="1400">
                <a:solidFill>
                  <a:schemeClr val="tx1"/>
                </a:solidFill>
                <a:latin typeface="Consolas" panose="020B0609020204030204" pitchFamily="49" charset="0"/>
              </a:rPr>
              <a:t>conv2d = tf.keras.layers.Conv2D(filters=3, </a:t>
            </a:r>
            <a:r>
              <a:rPr lang="en-US" altLang="ko-KR" sz="1400" err="1">
                <a:solidFill>
                  <a:schemeClr val="tx1"/>
                </a:solidFill>
                <a:latin typeface="Consolas" panose="020B0609020204030204" pitchFamily="49" charset="0"/>
              </a:rPr>
              <a:t>kernel_size</a:t>
            </a:r>
            <a:r>
              <a:rPr lang="en-US" altLang="ko-KR" sz="1400">
                <a:solidFill>
                  <a:schemeClr val="tx1"/>
                </a:solidFill>
                <a:latin typeface="Consolas" panose="020B0609020204030204" pitchFamily="49" charset="0"/>
              </a:rPr>
              <a:t>=2, padding='same', </a:t>
            </a:r>
            <a:r>
              <a:rPr lang="en-US" altLang="ko-KR" sz="1400" err="1">
                <a:solidFill>
                  <a:schemeClr val="tx1"/>
                </a:solidFill>
                <a:latin typeface="Consolas" panose="020B0609020204030204" pitchFamily="49" charset="0"/>
              </a:rPr>
              <a:t>kernel_initializer</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weight_init</a:t>
            </a:r>
            <a:r>
              <a:rPr lang="en-US" altLang="ko-KR" sz="1400">
                <a:solidFill>
                  <a:schemeClr val="tx1"/>
                </a:solidFill>
                <a:latin typeface="Consolas" panose="020B0609020204030204" pitchFamily="49" charset="0"/>
              </a:rPr>
              <a:t>)(image)</a:t>
            </a:r>
          </a:p>
          <a:p>
            <a:r>
              <a:rPr lang="en-US" altLang="ko-KR" sz="1400">
                <a:solidFill>
                  <a:schemeClr val="tx1"/>
                </a:solidFill>
                <a:latin typeface="Consolas" panose="020B0609020204030204" pitchFamily="49" charset="0"/>
              </a:rPr>
              <a:t>print("conv2d.shape", conv2d.shape)</a:t>
            </a:r>
          </a:p>
          <a:p>
            <a:r>
              <a:rPr lang="en-US" altLang="ko-KR" sz="1400" err="1">
                <a:solidFill>
                  <a:schemeClr val="tx1"/>
                </a:solidFill>
                <a:latin typeface="Consolas" panose="020B0609020204030204" pitchFamily="49" charset="0"/>
              </a:rPr>
              <a:t>feature_maps</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np.swapaxes</a:t>
            </a:r>
            <a:r>
              <a:rPr lang="en-US" altLang="ko-KR" sz="1400">
                <a:solidFill>
                  <a:schemeClr val="tx1"/>
                </a:solidFill>
                <a:latin typeface="Consolas" panose="020B0609020204030204" pitchFamily="49" charset="0"/>
              </a:rPr>
              <a:t>(conv2d, 0, 3)</a:t>
            </a:r>
          </a:p>
          <a:p>
            <a:r>
              <a:rPr lang="en-US" altLang="ko-KR" sz="1400">
                <a:solidFill>
                  <a:schemeClr val="tx1"/>
                </a:solidFill>
                <a:latin typeface="Consolas" panose="020B0609020204030204" pitchFamily="49" charset="0"/>
              </a:rPr>
              <a:t>for </a:t>
            </a:r>
            <a:r>
              <a:rPr lang="en-US" altLang="ko-KR" sz="1400" err="1">
                <a:solidFill>
                  <a:schemeClr val="tx1"/>
                </a:solidFill>
                <a:latin typeface="Consolas" panose="020B0609020204030204" pitchFamily="49" charset="0"/>
              </a:rPr>
              <a:t>i</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feature_map</a:t>
            </a:r>
            <a:r>
              <a:rPr lang="en-US" altLang="ko-KR" sz="1400">
                <a:solidFill>
                  <a:schemeClr val="tx1"/>
                </a:solidFill>
                <a:latin typeface="Consolas" panose="020B0609020204030204" pitchFamily="49" charset="0"/>
              </a:rPr>
              <a:t> in enumerate(</a:t>
            </a:r>
            <a:r>
              <a:rPr lang="en-US" altLang="ko-KR" sz="1400" err="1">
                <a:solidFill>
                  <a:schemeClr val="tx1"/>
                </a:solidFill>
                <a:latin typeface="Consolas" panose="020B0609020204030204" pitchFamily="49" charset="0"/>
              </a:rPr>
              <a:t>feature_maps</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print(</a:t>
            </a:r>
            <a:r>
              <a:rPr lang="en-US" altLang="ko-KR" sz="1400" err="1">
                <a:solidFill>
                  <a:schemeClr val="tx1"/>
                </a:solidFill>
                <a:latin typeface="Consolas" panose="020B0609020204030204" pitchFamily="49" charset="0"/>
              </a:rPr>
              <a:t>feature_map.reshape</a:t>
            </a:r>
            <a:r>
              <a:rPr lang="en-US" altLang="ko-KR" sz="1400">
                <a:solidFill>
                  <a:schemeClr val="tx1"/>
                </a:solidFill>
                <a:latin typeface="Consolas" panose="020B0609020204030204" pitchFamily="49" charset="0"/>
              </a:rPr>
              <a:t>(3,3))</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plt.subplot</a:t>
            </a:r>
            <a:r>
              <a:rPr lang="en-US" altLang="ko-KR" sz="1400">
                <a:solidFill>
                  <a:schemeClr val="tx1"/>
                </a:solidFill>
                <a:latin typeface="Consolas" panose="020B0609020204030204" pitchFamily="49" charset="0"/>
              </a:rPr>
              <a:t>(1,3,i+1), </a:t>
            </a:r>
            <a:r>
              <a:rPr lang="en-US" altLang="ko-KR" sz="1400" err="1">
                <a:solidFill>
                  <a:schemeClr val="tx1"/>
                </a:solidFill>
                <a:latin typeface="Consolas" panose="020B0609020204030204" pitchFamily="49" charset="0"/>
              </a:rPr>
              <a:t>plt.imshow</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feature_map.reshape</a:t>
            </a:r>
            <a:r>
              <a:rPr lang="en-US" altLang="ko-KR" sz="1400">
                <a:solidFill>
                  <a:schemeClr val="tx1"/>
                </a:solidFill>
                <a:latin typeface="Consolas" panose="020B0609020204030204" pitchFamily="49" charset="0"/>
              </a:rPr>
              <a:t>(3,3), </a:t>
            </a:r>
            <a:r>
              <a:rPr lang="en-US" altLang="ko-KR" sz="1400" err="1">
                <a:solidFill>
                  <a:schemeClr val="tx1"/>
                </a:solidFill>
                <a:latin typeface="Consolas" panose="020B0609020204030204" pitchFamily="49" charset="0"/>
              </a:rPr>
              <a:t>cmap</a:t>
            </a:r>
            <a:r>
              <a:rPr lang="en-US" altLang="ko-KR" sz="1400">
                <a:solidFill>
                  <a:schemeClr val="tx1"/>
                </a:solidFill>
                <a:latin typeface="Consolas" panose="020B0609020204030204" pitchFamily="49" charset="0"/>
              </a:rPr>
              <a:t>='gray')</a:t>
            </a:r>
          </a:p>
          <a:p>
            <a:r>
              <a:rPr lang="en-US" altLang="ko-KR" sz="1400" err="1">
                <a:solidFill>
                  <a:schemeClr val="tx1"/>
                </a:solidFill>
                <a:latin typeface="Consolas" panose="020B0609020204030204" pitchFamily="49" charset="0"/>
              </a:rPr>
              <a:t>plt.show</a:t>
            </a:r>
            <a:r>
              <a:rPr lang="en-US" altLang="ko-KR" sz="1400">
                <a:solidFill>
                  <a:schemeClr val="tx1"/>
                </a:solidFill>
                <a:latin typeface="Consolas" panose="020B0609020204030204" pitchFamily="49" charset="0"/>
              </a:rPr>
              <a:t>()</a:t>
            </a:r>
          </a:p>
        </p:txBody>
      </p:sp>
      <p:sp>
        <p:nvSpPr>
          <p:cNvPr id="3" name="TextBox 2">
            <a:extLst>
              <a:ext uri="{FF2B5EF4-FFF2-40B4-BE49-F238E27FC236}">
                <a16:creationId xmlns:a16="http://schemas.microsoft.com/office/drawing/2014/main" id="{6C5B3228-ABC8-4D17-B278-14D45952A206}"/>
              </a:ext>
            </a:extLst>
          </p:cNvPr>
          <p:cNvSpPr txBox="1"/>
          <p:nvPr/>
        </p:nvSpPr>
        <p:spPr>
          <a:xfrm>
            <a:off x="645065" y="3638141"/>
            <a:ext cx="5087073" cy="3046988"/>
          </a:xfrm>
          <a:prstGeom prst="rect">
            <a:avLst/>
          </a:prstGeom>
          <a:noFill/>
        </p:spPr>
        <p:txBody>
          <a:bodyPr wrap="square" rtlCol="0">
            <a:spAutoFit/>
          </a:bodyPr>
          <a:lstStyle/>
          <a:p>
            <a:r>
              <a:rPr lang="en-US" altLang="ko-KR" err="1">
                <a:solidFill>
                  <a:schemeClr val="tx1"/>
                </a:solidFill>
                <a:latin typeface="Consolas" panose="020B0609020204030204" pitchFamily="49" charset="0"/>
              </a:rPr>
              <a:t>image.shpe</a:t>
            </a:r>
            <a:r>
              <a:rPr lang="en-US" altLang="ko-KR">
                <a:solidFill>
                  <a:schemeClr val="tx1"/>
                </a:solidFill>
                <a:latin typeface="Consolas" panose="020B0609020204030204" pitchFamily="49" charset="0"/>
              </a:rPr>
              <a:t> (1, 3, 3, 1)</a:t>
            </a:r>
          </a:p>
          <a:p>
            <a:r>
              <a:rPr lang="en-US" altLang="ko-KR" err="1">
                <a:solidFill>
                  <a:schemeClr val="tx1"/>
                </a:solidFill>
                <a:latin typeface="Consolas" panose="020B0609020204030204" pitchFamily="49" charset="0"/>
              </a:rPr>
              <a:t>weight.</a:t>
            </a:r>
            <a:r>
              <a:rPr lang="en-US" altLang="ko-KR">
                <a:solidFill>
                  <a:schemeClr val="tx1"/>
                </a:solidFill>
                <a:latin typeface="Consolas" panose="020B0609020204030204" pitchFamily="49" charset="0"/>
              </a:rPr>
              <a:t>shape (2, 2, 1, 3)</a:t>
            </a:r>
          </a:p>
          <a:p>
            <a:r>
              <a:rPr lang="en-US" altLang="ko-KR">
                <a:solidFill>
                  <a:schemeClr val="tx1"/>
                </a:solidFill>
                <a:latin typeface="Consolas" panose="020B0609020204030204" pitchFamily="49" charset="0"/>
              </a:rPr>
              <a:t>conv2d.shape (1, 3, 3, 3)</a:t>
            </a:r>
          </a:p>
          <a:p>
            <a:r>
              <a:rPr lang="en-US" altLang="ko-KR">
                <a:solidFill>
                  <a:schemeClr val="tx1"/>
                </a:solidFill>
                <a:latin typeface="Consolas" panose="020B0609020204030204" pitchFamily="49" charset="0"/>
              </a:rPr>
              <a:t>[[12. 16.  9.]</a:t>
            </a:r>
          </a:p>
          <a:p>
            <a:r>
              <a:rPr lang="en-US" altLang="ko-KR">
                <a:solidFill>
                  <a:schemeClr val="tx1"/>
                </a:solidFill>
                <a:latin typeface="Consolas" panose="020B0609020204030204" pitchFamily="49" charset="0"/>
              </a:rPr>
              <a:t> [24. 28. 15.]</a:t>
            </a:r>
          </a:p>
          <a:p>
            <a:r>
              <a:rPr lang="en-US" altLang="ko-KR">
                <a:solidFill>
                  <a:schemeClr val="tx1"/>
                </a:solidFill>
                <a:latin typeface="Consolas" panose="020B0609020204030204" pitchFamily="49" charset="0"/>
              </a:rPr>
              <a:t> [15. 17.  9.]]</a:t>
            </a:r>
          </a:p>
          <a:p>
            <a:r>
              <a:rPr lang="en-US" altLang="ko-KR">
                <a:solidFill>
                  <a:schemeClr val="tx1"/>
                </a:solidFill>
                <a:latin typeface="Consolas" panose="020B0609020204030204" pitchFamily="49" charset="0"/>
              </a:rPr>
              <a:t>[[120. 160.  90.]</a:t>
            </a:r>
          </a:p>
          <a:p>
            <a:r>
              <a:rPr lang="en-US" altLang="ko-KR">
                <a:solidFill>
                  <a:schemeClr val="tx1"/>
                </a:solidFill>
                <a:latin typeface="Consolas" panose="020B0609020204030204" pitchFamily="49" charset="0"/>
              </a:rPr>
              <a:t> [240. 280. 150.]</a:t>
            </a:r>
          </a:p>
          <a:p>
            <a:r>
              <a:rPr lang="en-US" altLang="ko-KR">
                <a:solidFill>
                  <a:schemeClr val="tx1"/>
                </a:solidFill>
                <a:latin typeface="Consolas" panose="020B0609020204030204" pitchFamily="49" charset="0"/>
              </a:rPr>
              <a:t> [150. 170.  90.]]</a:t>
            </a:r>
          </a:p>
          <a:p>
            <a:r>
              <a:rPr lang="en-US" altLang="ko-KR">
                <a:solidFill>
                  <a:schemeClr val="tx1"/>
                </a:solidFill>
                <a:latin typeface="Consolas" panose="020B0609020204030204" pitchFamily="49" charset="0"/>
              </a:rPr>
              <a:t>[[-12. -16.  -9.]</a:t>
            </a:r>
          </a:p>
          <a:p>
            <a:r>
              <a:rPr lang="en-US" altLang="ko-KR">
                <a:solidFill>
                  <a:schemeClr val="tx1"/>
                </a:solidFill>
                <a:latin typeface="Consolas" panose="020B0609020204030204" pitchFamily="49" charset="0"/>
              </a:rPr>
              <a:t> [-24. -28. -15.]</a:t>
            </a:r>
          </a:p>
          <a:p>
            <a:r>
              <a:rPr lang="en-US" altLang="ko-KR">
                <a:solidFill>
                  <a:schemeClr val="tx1"/>
                </a:solidFill>
                <a:latin typeface="Consolas" panose="020B0609020204030204" pitchFamily="49" charset="0"/>
              </a:rPr>
              <a:t> [-15. -17.  -9.]]</a:t>
            </a:r>
          </a:p>
        </p:txBody>
      </p:sp>
      <p:pic>
        <p:nvPicPr>
          <p:cNvPr id="28675" name="Picture 3">
            <a:extLst>
              <a:ext uri="{FF2B5EF4-FFF2-40B4-BE49-F238E27FC236}">
                <a16:creationId xmlns:a16="http://schemas.microsoft.com/office/drawing/2014/main" id="{5B010B91-1909-447D-8377-E71920682A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93385" y="4423519"/>
            <a:ext cx="4574221" cy="1630040"/>
          </a:xfrm>
          <a:prstGeom prst="rect">
            <a:avLst/>
          </a:prstGeom>
          <a:noFill/>
          <a:extLst>
            <a:ext uri="{909E8E84-426E-40DD-AFC4-6F175D3DCCD1}">
              <a14:hiddenFill xmlns:a14="http://schemas.microsoft.com/office/drawing/2010/main">
                <a:solidFill>
                  <a:srgbClr val="FFFFFF"/>
                </a:solidFill>
              </a14:hiddenFill>
            </a:ext>
          </a:extLst>
        </p:spPr>
      </p:pic>
      <p:sp>
        <p:nvSpPr>
          <p:cNvPr id="7" name="직사각형 6">
            <a:extLst>
              <a:ext uri="{FF2B5EF4-FFF2-40B4-BE49-F238E27FC236}">
                <a16:creationId xmlns:a16="http://schemas.microsoft.com/office/drawing/2014/main" id="{5B5C32A8-286F-44E6-99F3-E05B3004EAF4}"/>
              </a:ext>
            </a:extLst>
          </p:cNvPr>
          <p:cNvSpPr/>
          <p:nvPr/>
        </p:nvSpPr>
        <p:spPr>
          <a:xfrm>
            <a:off x="7451323" y="6230737"/>
            <a:ext cx="474133" cy="47413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6DF531B2-D58E-4F61-A3CE-8B9B9D5CCBC3}"/>
              </a:ext>
            </a:extLst>
          </p:cNvPr>
          <p:cNvSpPr/>
          <p:nvPr/>
        </p:nvSpPr>
        <p:spPr>
          <a:xfrm>
            <a:off x="7925456" y="6230737"/>
            <a:ext cx="474133" cy="47413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BC567861-DECF-44FB-841E-E13319B36C13}"/>
              </a:ext>
            </a:extLst>
          </p:cNvPr>
          <p:cNvSpPr/>
          <p:nvPr/>
        </p:nvSpPr>
        <p:spPr>
          <a:xfrm>
            <a:off x="7451323" y="6704870"/>
            <a:ext cx="474133" cy="47413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AEF90AF1-93F9-4953-8C3F-870A097C04FE}"/>
              </a:ext>
            </a:extLst>
          </p:cNvPr>
          <p:cNvSpPr/>
          <p:nvPr/>
        </p:nvSpPr>
        <p:spPr>
          <a:xfrm>
            <a:off x="7925456" y="6704870"/>
            <a:ext cx="474133" cy="47413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67B232-517B-40BA-8980-C925E9033856}"/>
              </a:ext>
            </a:extLst>
          </p:cNvPr>
          <p:cNvSpPr/>
          <p:nvPr/>
        </p:nvSpPr>
        <p:spPr>
          <a:xfrm>
            <a:off x="5795412" y="6230737"/>
            <a:ext cx="474133" cy="47413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10</a:t>
            </a: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5E88D902-23EC-4FD0-881E-F75145BA4353}"/>
              </a:ext>
            </a:extLst>
          </p:cNvPr>
          <p:cNvSpPr/>
          <p:nvPr/>
        </p:nvSpPr>
        <p:spPr>
          <a:xfrm>
            <a:off x="6269545" y="6230737"/>
            <a:ext cx="474133" cy="47413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10</a:t>
            </a: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B05A5DDC-A7C9-497F-8745-A0D1BE872B54}"/>
              </a:ext>
            </a:extLst>
          </p:cNvPr>
          <p:cNvSpPr/>
          <p:nvPr/>
        </p:nvSpPr>
        <p:spPr>
          <a:xfrm>
            <a:off x="5795412" y="6704870"/>
            <a:ext cx="474133" cy="47413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10</a:t>
            </a: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7AF93D6F-D87C-4D37-BC7C-A8B0E7F8E93B}"/>
              </a:ext>
            </a:extLst>
          </p:cNvPr>
          <p:cNvSpPr/>
          <p:nvPr/>
        </p:nvSpPr>
        <p:spPr>
          <a:xfrm>
            <a:off x="6269545" y="6704870"/>
            <a:ext cx="474133" cy="47413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10</a:t>
            </a:r>
            <a:endParaRPr lang="ko-KR" altLang="en-US">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2B924519-CC1E-457B-B486-A5F99E3106B9}"/>
              </a:ext>
            </a:extLst>
          </p:cNvPr>
          <p:cNvSpPr/>
          <p:nvPr/>
        </p:nvSpPr>
        <p:spPr>
          <a:xfrm>
            <a:off x="4331130" y="6230737"/>
            <a:ext cx="474133" cy="47413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8887935D-C13C-479A-AADE-65595CDC6C6C}"/>
              </a:ext>
            </a:extLst>
          </p:cNvPr>
          <p:cNvSpPr/>
          <p:nvPr/>
        </p:nvSpPr>
        <p:spPr>
          <a:xfrm>
            <a:off x="4805263" y="6230737"/>
            <a:ext cx="474133" cy="47413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C1ACD563-848E-4AAD-BF23-C89AC5102772}"/>
              </a:ext>
            </a:extLst>
          </p:cNvPr>
          <p:cNvSpPr/>
          <p:nvPr/>
        </p:nvSpPr>
        <p:spPr>
          <a:xfrm>
            <a:off x="4331130" y="6704870"/>
            <a:ext cx="474133" cy="47413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AFCFA881-3AF4-41AA-8411-3F641FDA944B}"/>
              </a:ext>
            </a:extLst>
          </p:cNvPr>
          <p:cNvSpPr/>
          <p:nvPr/>
        </p:nvSpPr>
        <p:spPr>
          <a:xfrm>
            <a:off x="4805263" y="6704870"/>
            <a:ext cx="474133" cy="47413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1344923564"/>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풀링</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888385" cy="307777"/>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풀링</a:t>
            </a:r>
            <a:r>
              <a:rPr lang="ko-KR" altLang="en-US" sz="1400">
                <a:solidFill>
                  <a:srgbClr val="000000"/>
                </a:solidFill>
                <a:latin typeface="고도 M" panose="02000503000000020004" pitchFamily="2" charset="-127"/>
                <a:ea typeface="고도 M" panose="02000503000000020004" pitchFamily="2" charset="-127"/>
              </a:rPr>
              <a:t> 연산</a:t>
            </a:r>
          </a:p>
        </p:txBody>
      </p:sp>
      <p:sp>
        <p:nvSpPr>
          <p:cNvPr id="169" name="TextBox 168">
            <a:extLst>
              <a:ext uri="{FF2B5EF4-FFF2-40B4-BE49-F238E27FC236}">
                <a16:creationId xmlns:a16="http://schemas.microsoft.com/office/drawing/2014/main" id="{C9F3FA5E-C349-45D0-8662-B5F979A6079D}"/>
              </a:ext>
            </a:extLst>
          </p:cNvPr>
          <p:cNvSpPr txBox="1"/>
          <p:nvPr/>
        </p:nvSpPr>
        <p:spPr>
          <a:xfrm>
            <a:off x="706279" y="1499316"/>
            <a:ext cx="2993127" cy="276999"/>
          </a:xfrm>
          <a:prstGeom prst="rect">
            <a:avLst/>
          </a:prstGeom>
          <a:noFill/>
        </p:spPr>
        <p:txBody>
          <a:bodyPr wrap="none" rtlCol="0">
            <a:spAutoFit/>
          </a:bodyPr>
          <a:lstStyle/>
          <a:p>
            <a:pPr lvl="0">
              <a:defRPr/>
            </a:pPr>
            <a:r>
              <a:rPr lang="ko-KR" altLang="en-US" sz="1200" err="1">
                <a:solidFill>
                  <a:srgbClr val="000000"/>
                </a:solidFill>
                <a:latin typeface="고도 M" panose="02000503000000020004" pitchFamily="2" charset="-127"/>
                <a:ea typeface="고도 M" panose="02000503000000020004" pitchFamily="2" charset="-127"/>
              </a:rPr>
              <a:t>합성곱층과</a:t>
            </a:r>
            <a:r>
              <a:rPr lang="ko-KR" altLang="en-US" sz="1200">
                <a:solidFill>
                  <a:srgbClr val="000000"/>
                </a:solidFill>
                <a:latin typeface="고도 M" panose="02000503000000020004" pitchFamily="2" charset="-127"/>
                <a:ea typeface="고도 M" panose="02000503000000020004" pitchFamily="2" charset="-127"/>
              </a:rPr>
              <a:t> </a:t>
            </a:r>
            <a:r>
              <a:rPr lang="ko-KR" altLang="en-US" sz="1200" err="1">
                <a:solidFill>
                  <a:srgbClr val="000000"/>
                </a:solidFill>
                <a:latin typeface="고도 M" panose="02000503000000020004" pitchFamily="2" charset="-127"/>
                <a:ea typeface="고도 M" panose="02000503000000020004" pitchFamily="2" charset="-127"/>
              </a:rPr>
              <a:t>풀링층을</a:t>
            </a:r>
            <a:r>
              <a:rPr lang="ko-KR" altLang="en-US" sz="1200">
                <a:solidFill>
                  <a:srgbClr val="000000"/>
                </a:solidFill>
                <a:latin typeface="고도 M" panose="02000503000000020004" pitchFamily="2" charset="-127"/>
                <a:ea typeface="고도 M" panose="02000503000000020004" pitchFamily="2" charset="-127"/>
              </a:rPr>
              <a:t> 거치면서 변환되는 과정</a:t>
            </a:r>
          </a:p>
        </p:txBody>
      </p:sp>
      <p:cxnSp>
        <p:nvCxnSpPr>
          <p:cNvPr id="49" name="직선 연결선 48">
            <a:extLst>
              <a:ext uri="{FF2B5EF4-FFF2-40B4-BE49-F238E27FC236}">
                <a16:creationId xmlns:a16="http://schemas.microsoft.com/office/drawing/2014/main" id="{92FB4D65-DA94-40AD-A486-150A3D67210E}"/>
              </a:ext>
            </a:extLst>
          </p:cNvPr>
          <p:cNvCxnSpPr>
            <a:cxnSpLocks/>
          </p:cNvCxnSpPr>
          <p:nvPr/>
        </p:nvCxnSpPr>
        <p:spPr>
          <a:xfrm>
            <a:off x="5310823" y="5162959"/>
            <a:ext cx="319429" cy="760223"/>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6" name="직선 연결선 35">
            <a:extLst>
              <a:ext uri="{FF2B5EF4-FFF2-40B4-BE49-F238E27FC236}">
                <a16:creationId xmlns:a16="http://schemas.microsoft.com/office/drawing/2014/main" id="{17C99B75-C15C-4643-85A4-3113D6F95D28}"/>
              </a:ext>
            </a:extLst>
          </p:cNvPr>
          <p:cNvCxnSpPr>
            <a:cxnSpLocks/>
          </p:cNvCxnSpPr>
          <p:nvPr/>
        </p:nvCxnSpPr>
        <p:spPr>
          <a:xfrm>
            <a:off x="4552285" y="3746753"/>
            <a:ext cx="470031" cy="903068"/>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3" name="순서도: 데이터 2">
            <a:extLst>
              <a:ext uri="{FF2B5EF4-FFF2-40B4-BE49-F238E27FC236}">
                <a16:creationId xmlns:a16="http://schemas.microsoft.com/office/drawing/2014/main" id="{4E9C1218-859A-4F67-88AA-A5002C570722}"/>
              </a:ext>
            </a:extLst>
          </p:cNvPr>
          <p:cNvSpPr/>
          <p:nvPr/>
        </p:nvSpPr>
        <p:spPr>
          <a:xfrm rot="20978501">
            <a:off x="2974666" y="2224230"/>
            <a:ext cx="1470401" cy="1341562"/>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순서도: 데이터 9">
            <a:extLst>
              <a:ext uri="{FF2B5EF4-FFF2-40B4-BE49-F238E27FC236}">
                <a16:creationId xmlns:a16="http://schemas.microsoft.com/office/drawing/2014/main" id="{3D559C55-6BA6-4A55-B7BD-FA6CAB4560F6}"/>
              </a:ext>
            </a:extLst>
          </p:cNvPr>
          <p:cNvSpPr/>
          <p:nvPr/>
        </p:nvSpPr>
        <p:spPr>
          <a:xfrm rot="20978501">
            <a:off x="3129988" y="2376204"/>
            <a:ext cx="1470401" cy="1341562"/>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순서도: 데이터 10">
            <a:extLst>
              <a:ext uri="{FF2B5EF4-FFF2-40B4-BE49-F238E27FC236}">
                <a16:creationId xmlns:a16="http://schemas.microsoft.com/office/drawing/2014/main" id="{25A68707-B36E-44AA-A956-0217CCFC17A7}"/>
              </a:ext>
            </a:extLst>
          </p:cNvPr>
          <p:cNvSpPr/>
          <p:nvPr/>
        </p:nvSpPr>
        <p:spPr>
          <a:xfrm rot="20978501">
            <a:off x="3285309" y="2528177"/>
            <a:ext cx="1470401" cy="1341562"/>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순서도: 데이터 11">
            <a:extLst>
              <a:ext uri="{FF2B5EF4-FFF2-40B4-BE49-F238E27FC236}">
                <a16:creationId xmlns:a16="http://schemas.microsoft.com/office/drawing/2014/main" id="{B265150A-CE87-43E7-86A7-3DB1C622969D}"/>
              </a:ext>
            </a:extLst>
          </p:cNvPr>
          <p:cNvSpPr/>
          <p:nvPr/>
        </p:nvSpPr>
        <p:spPr>
          <a:xfrm rot="20978501">
            <a:off x="4138794" y="3927822"/>
            <a:ext cx="925764" cy="84464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 name="순서도: 데이터 17">
            <a:extLst>
              <a:ext uri="{FF2B5EF4-FFF2-40B4-BE49-F238E27FC236}">
                <a16:creationId xmlns:a16="http://schemas.microsoft.com/office/drawing/2014/main" id="{FDB085E2-402A-4EE8-839A-AEA88788AB5C}"/>
              </a:ext>
            </a:extLst>
          </p:cNvPr>
          <p:cNvSpPr/>
          <p:nvPr/>
        </p:nvSpPr>
        <p:spPr>
          <a:xfrm rot="20978501">
            <a:off x="5269818" y="5579238"/>
            <a:ext cx="497762" cy="45414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 name="순서도: 데이터 18">
            <a:extLst>
              <a:ext uri="{FF2B5EF4-FFF2-40B4-BE49-F238E27FC236}">
                <a16:creationId xmlns:a16="http://schemas.microsoft.com/office/drawing/2014/main" id="{257CC540-4C17-4710-9E0B-600BA8760DF8}"/>
              </a:ext>
            </a:extLst>
          </p:cNvPr>
          <p:cNvSpPr/>
          <p:nvPr/>
        </p:nvSpPr>
        <p:spPr>
          <a:xfrm rot="20978501">
            <a:off x="5325595" y="5637674"/>
            <a:ext cx="497762" cy="45414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 name="순서도: 데이터 19">
            <a:extLst>
              <a:ext uri="{FF2B5EF4-FFF2-40B4-BE49-F238E27FC236}">
                <a16:creationId xmlns:a16="http://schemas.microsoft.com/office/drawing/2014/main" id="{E529F24D-3D85-4B63-B853-F69D8B6248FD}"/>
              </a:ext>
            </a:extLst>
          </p:cNvPr>
          <p:cNvSpPr/>
          <p:nvPr/>
        </p:nvSpPr>
        <p:spPr>
          <a:xfrm rot="20978501">
            <a:off x="5381372" y="5696109"/>
            <a:ext cx="497762" cy="45414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 name="순서도: 데이터 20">
            <a:extLst>
              <a:ext uri="{FF2B5EF4-FFF2-40B4-BE49-F238E27FC236}">
                <a16:creationId xmlns:a16="http://schemas.microsoft.com/office/drawing/2014/main" id="{5C78E9DD-B75D-4276-87DF-23653AAE15F5}"/>
              </a:ext>
            </a:extLst>
          </p:cNvPr>
          <p:cNvSpPr/>
          <p:nvPr/>
        </p:nvSpPr>
        <p:spPr>
          <a:xfrm rot="20978501">
            <a:off x="5437150" y="5754544"/>
            <a:ext cx="497762" cy="45414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 name="순서도: 데이터 21">
            <a:extLst>
              <a:ext uri="{FF2B5EF4-FFF2-40B4-BE49-F238E27FC236}">
                <a16:creationId xmlns:a16="http://schemas.microsoft.com/office/drawing/2014/main" id="{C1F5D23B-6107-4331-B660-EFDA6A472061}"/>
              </a:ext>
            </a:extLst>
          </p:cNvPr>
          <p:cNvSpPr/>
          <p:nvPr/>
        </p:nvSpPr>
        <p:spPr>
          <a:xfrm rot="20978501">
            <a:off x="5492927" y="5812979"/>
            <a:ext cx="497762" cy="45414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 name="순서도: 데이터 22">
            <a:extLst>
              <a:ext uri="{FF2B5EF4-FFF2-40B4-BE49-F238E27FC236}">
                <a16:creationId xmlns:a16="http://schemas.microsoft.com/office/drawing/2014/main" id="{EA150F2C-7B5D-4F44-8C2C-2BC91F5E4ABF}"/>
              </a:ext>
            </a:extLst>
          </p:cNvPr>
          <p:cNvSpPr/>
          <p:nvPr/>
        </p:nvSpPr>
        <p:spPr>
          <a:xfrm rot="20978501">
            <a:off x="4236319" y="4040526"/>
            <a:ext cx="925764" cy="84464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 name="순서도: 데이터 23">
            <a:extLst>
              <a:ext uri="{FF2B5EF4-FFF2-40B4-BE49-F238E27FC236}">
                <a16:creationId xmlns:a16="http://schemas.microsoft.com/office/drawing/2014/main" id="{A669D670-1992-44AC-8D3E-2E62CCBB563A}"/>
              </a:ext>
            </a:extLst>
          </p:cNvPr>
          <p:cNvSpPr/>
          <p:nvPr/>
        </p:nvSpPr>
        <p:spPr>
          <a:xfrm rot="20978501">
            <a:off x="4333843" y="4153231"/>
            <a:ext cx="925764" cy="84464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 name="순서도: 데이터 24">
            <a:extLst>
              <a:ext uri="{FF2B5EF4-FFF2-40B4-BE49-F238E27FC236}">
                <a16:creationId xmlns:a16="http://schemas.microsoft.com/office/drawing/2014/main" id="{3D2AEBDE-597E-426A-BDF1-A34D76D82780}"/>
              </a:ext>
            </a:extLst>
          </p:cNvPr>
          <p:cNvSpPr/>
          <p:nvPr/>
        </p:nvSpPr>
        <p:spPr>
          <a:xfrm rot="20978501">
            <a:off x="4431368" y="4265936"/>
            <a:ext cx="925764" cy="84464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 name="순서도: 데이터 25">
            <a:extLst>
              <a:ext uri="{FF2B5EF4-FFF2-40B4-BE49-F238E27FC236}">
                <a16:creationId xmlns:a16="http://schemas.microsoft.com/office/drawing/2014/main" id="{F974CF7F-8C70-42A4-9FD2-16216FCB94F2}"/>
              </a:ext>
            </a:extLst>
          </p:cNvPr>
          <p:cNvSpPr/>
          <p:nvPr/>
        </p:nvSpPr>
        <p:spPr>
          <a:xfrm rot="20978501">
            <a:off x="4528892" y="4378641"/>
            <a:ext cx="925764" cy="84464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 name="직선 연결선 5">
            <a:extLst>
              <a:ext uri="{FF2B5EF4-FFF2-40B4-BE49-F238E27FC236}">
                <a16:creationId xmlns:a16="http://schemas.microsoft.com/office/drawing/2014/main" id="{BD4C0D80-2F9C-488D-B464-817D22FC9F10}"/>
              </a:ext>
            </a:extLst>
          </p:cNvPr>
          <p:cNvCxnSpPr/>
          <p:nvPr/>
        </p:nvCxnSpPr>
        <p:spPr>
          <a:xfrm>
            <a:off x="4601676" y="2409767"/>
            <a:ext cx="390098" cy="1443503"/>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1" name="직선 연결선 30">
            <a:extLst>
              <a:ext uri="{FF2B5EF4-FFF2-40B4-BE49-F238E27FC236}">
                <a16:creationId xmlns:a16="http://schemas.microsoft.com/office/drawing/2014/main" id="{5A2579A6-79B4-4111-9FB7-80EC5BC2CE00}"/>
              </a:ext>
            </a:extLst>
          </p:cNvPr>
          <p:cNvCxnSpPr>
            <a:cxnSpLocks/>
          </p:cNvCxnSpPr>
          <p:nvPr/>
        </p:nvCxnSpPr>
        <p:spPr>
          <a:xfrm>
            <a:off x="3474851" y="2623921"/>
            <a:ext cx="761673" cy="1364229"/>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3" name="직선 연결선 32">
            <a:extLst>
              <a:ext uri="{FF2B5EF4-FFF2-40B4-BE49-F238E27FC236}">
                <a16:creationId xmlns:a16="http://schemas.microsoft.com/office/drawing/2014/main" id="{90C4D069-551A-4007-93C2-A8E55A02C08C}"/>
              </a:ext>
            </a:extLst>
          </p:cNvPr>
          <p:cNvCxnSpPr>
            <a:cxnSpLocks/>
          </p:cNvCxnSpPr>
          <p:nvPr/>
        </p:nvCxnSpPr>
        <p:spPr>
          <a:xfrm>
            <a:off x="3424331" y="3973663"/>
            <a:ext cx="801684" cy="87335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9" name="직선 연결선 38">
            <a:extLst>
              <a:ext uri="{FF2B5EF4-FFF2-40B4-BE49-F238E27FC236}">
                <a16:creationId xmlns:a16="http://schemas.microsoft.com/office/drawing/2014/main" id="{66B08DFF-50AA-4D5B-9BC4-312A5DE519D2}"/>
              </a:ext>
            </a:extLst>
          </p:cNvPr>
          <p:cNvCxnSpPr>
            <a:cxnSpLocks/>
          </p:cNvCxnSpPr>
          <p:nvPr/>
        </p:nvCxnSpPr>
        <p:spPr>
          <a:xfrm>
            <a:off x="4644039" y="4462850"/>
            <a:ext cx="666784" cy="114560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2" name="직선 연결선 41">
            <a:extLst>
              <a:ext uri="{FF2B5EF4-FFF2-40B4-BE49-F238E27FC236}">
                <a16:creationId xmlns:a16="http://schemas.microsoft.com/office/drawing/2014/main" id="{0007E9DB-11F9-45C5-A4E6-CE91AA80B794}"/>
              </a:ext>
            </a:extLst>
          </p:cNvPr>
          <p:cNvCxnSpPr>
            <a:cxnSpLocks/>
          </p:cNvCxnSpPr>
          <p:nvPr/>
        </p:nvCxnSpPr>
        <p:spPr>
          <a:xfrm>
            <a:off x="5348587" y="4304089"/>
            <a:ext cx="361346" cy="1235065"/>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5" name="직선 연결선 44">
            <a:extLst>
              <a:ext uri="{FF2B5EF4-FFF2-40B4-BE49-F238E27FC236}">
                <a16:creationId xmlns:a16="http://schemas.microsoft.com/office/drawing/2014/main" id="{69F5BD23-94F5-4555-B9F6-95F2BE1C6F10}"/>
              </a:ext>
            </a:extLst>
          </p:cNvPr>
          <p:cNvCxnSpPr>
            <a:cxnSpLocks/>
          </p:cNvCxnSpPr>
          <p:nvPr/>
        </p:nvCxnSpPr>
        <p:spPr>
          <a:xfrm>
            <a:off x="4617526" y="5297840"/>
            <a:ext cx="686030" cy="773793"/>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pic>
        <p:nvPicPr>
          <p:cNvPr id="7181" name="그래픽 7180" descr="택시">
            <a:extLst>
              <a:ext uri="{FF2B5EF4-FFF2-40B4-BE49-F238E27FC236}">
                <a16:creationId xmlns:a16="http://schemas.microsoft.com/office/drawing/2014/main" id="{FEA5AFB3-13C3-430C-8833-2986B520A20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605682" y="2789856"/>
            <a:ext cx="882468" cy="863447"/>
          </a:xfrm>
          <a:prstGeom prst="rect">
            <a:avLst/>
          </a:prstGeom>
          <a:scene3d>
            <a:camera prst="perspectiveContrastingRightFacing"/>
            <a:lightRig rig="threePt" dir="t"/>
          </a:scene3d>
        </p:spPr>
      </p:pic>
      <p:sp>
        <p:nvSpPr>
          <p:cNvPr id="7182" name="TextBox 7181">
            <a:extLst>
              <a:ext uri="{FF2B5EF4-FFF2-40B4-BE49-F238E27FC236}">
                <a16:creationId xmlns:a16="http://schemas.microsoft.com/office/drawing/2014/main" id="{E1C028B4-3EC2-4404-8865-437117A5A83B}"/>
              </a:ext>
            </a:extLst>
          </p:cNvPr>
          <p:cNvSpPr txBox="1"/>
          <p:nvPr/>
        </p:nvSpPr>
        <p:spPr>
          <a:xfrm>
            <a:off x="4894250" y="3198958"/>
            <a:ext cx="942991" cy="337607"/>
          </a:xfrm>
          <a:prstGeom prst="rect">
            <a:avLst/>
          </a:prstGeom>
          <a:noFill/>
        </p:spPr>
        <p:txBody>
          <a:bodyPr wrap="none" rtlCol="0">
            <a:spAutoFit/>
          </a:bodyPr>
          <a:lstStyle/>
          <a:p>
            <a:pPr algn="l"/>
            <a:r>
              <a:rPr lang="ko-KR" altLang="en-US" err="1">
                <a:solidFill>
                  <a:schemeClr val="tx1"/>
                </a:solidFill>
                <a:latin typeface="고도 M" panose="02000503000000020004" pitchFamily="2" charset="-127"/>
                <a:ea typeface="고도 M" panose="02000503000000020004" pitchFamily="2" charset="-127"/>
              </a:rPr>
              <a:t>합성곱층</a:t>
            </a:r>
            <a:endParaRPr lang="ko-KR" altLang="en-US">
              <a:solidFill>
                <a:schemeClr val="tx1"/>
              </a:solidFill>
              <a:latin typeface="고도 M" panose="02000503000000020004" pitchFamily="2" charset="-127"/>
              <a:ea typeface="고도 M" panose="02000503000000020004" pitchFamily="2" charset="-127"/>
            </a:endParaRPr>
          </a:p>
        </p:txBody>
      </p:sp>
      <p:sp>
        <p:nvSpPr>
          <p:cNvPr id="56" name="TextBox 55">
            <a:extLst>
              <a:ext uri="{FF2B5EF4-FFF2-40B4-BE49-F238E27FC236}">
                <a16:creationId xmlns:a16="http://schemas.microsoft.com/office/drawing/2014/main" id="{D0646232-4020-4F82-BA5B-94C32BF1A2E4}"/>
              </a:ext>
            </a:extLst>
          </p:cNvPr>
          <p:cNvSpPr txBox="1"/>
          <p:nvPr/>
        </p:nvSpPr>
        <p:spPr>
          <a:xfrm>
            <a:off x="5686030" y="4729538"/>
            <a:ext cx="753478" cy="337607"/>
          </a:xfrm>
          <a:prstGeom prst="rect">
            <a:avLst/>
          </a:prstGeom>
          <a:noFill/>
        </p:spPr>
        <p:txBody>
          <a:bodyPr wrap="none" rtlCol="0">
            <a:spAutoFit/>
          </a:bodyPr>
          <a:lstStyle/>
          <a:p>
            <a:pPr algn="l"/>
            <a:r>
              <a:rPr lang="ko-KR" altLang="en-US" err="1">
                <a:solidFill>
                  <a:schemeClr val="tx1"/>
                </a:solidFill>
                <a:latin typeface="고도 M" panose="02000503000000020004" pitchFamily="2" charset="-127"/>
                <a:ea typeface="고도 M" panose="02000503000000020004" pitchFamily="2" charset="-127"/>
              </a:rPr>
              <a:t>풀링층</a:t>
            </a:r>
            <a:endParaRPr lang="ko-KR" altLang="en-US">
              <a:solidFill>
                <a:schemeClr val="tx1"/>
              </a:solidFill>
              <a:latin typeface="고도 M" panose="02000503000000020004" pitchFamily="2" charset="-127"/>
              <a:ea typeface="고도 M" panose="02000503000000020004" pitchFamily="2" charset="-127"/>
            </a:endParaRPr>
          </a:p>
        </p:txBody>
      </p:sp>
      <p:sp>
        <p:nvSpPr>
          <p:cNvPr id="58" name="TextBox 57">
            <a:extLst>
              <a:ext uri="{FF2B5EF4-FFF2-40B4-BE49-F238E27FC236}">
                <a16:creationId xmlns:a16="http://schemas.microsoft.com/office/drawing/2014/main" id="{73591A38-CFA5-477F-B059-AF12A4372F5A}"/>
              </a:ext>
            </a:extLst>
          </p:cNvPr>
          <p:cNvSpPr txBox="1"/>
          <p:nvPr/>
        </p:nvSpPr>
        <p:spPr>
          <a:xfrm>
            <a:off x="4606919" y="2244301"/>
            <a:ext cx="296876"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R</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59" name="TextBox 58">
            <a:extLst>
              <a:ext uri="{FF2B5EF4-FFF2-40B4-BE49-F238E27FC236}">
                <a16:creationId xmlns:a16="http://schemas.microsoft.com/office/drawing/2014/main" id="{5DBB0F05-F809-4B18-8EC6-82AD4890EB9F}"/>
              </a:ext>
            </a:extLst>
          </p:cNvPr>
          <p:cNvSpPr txBox="1"/>
          <p:nvPr/>
        </p:nvSpPr>
        <p:spPr>
          <a:xfrm>
            <a:off x="4406975" y="2065562"/>
            <a:ext cx="312906"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G</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60" name="TextBox 59">
            <a:extLst>
              <a:ext uri="{FF2B5EF4-FFF2-40B4-BE49-F238E27FC236}">
                <a16:creationId xmlns:a16="http://schemas.microsoft.com/office/drawing/2014/main" id="{52C11892-CAE5-44A7-975E-A08642B7D37A}"/>
              </a:ext>
            </a:extLst>
          </p:cNvPr>
          <p:cNvSpPr txBox="1"/>
          <p:nvPr/>
        </p:nvSpPr>
        <p:spPr>
          <a:xfrm>
            <a:off x="4248165" y="1866496"/>
            <a:ext cx="30008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B</a:t>
            </a:r>
            <a:endParaRPr lang="ko-KR" altLang="en-US" sz="1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922511240"/>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풀링</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888385" cy="307777"/>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풀링</a:t>
            </a:r>
            <a:r>
              <a:rPr lang="ko-KR" altLang="en-US" sz="1400">
                <a:solidFill>
                  <a:srgbClr val="000000"/>
                </a:solidFill>
                <a:latin typeface="고도 M" panose="02000503000000020004" pitchFamily="2" charset="-127"/>
                <a:ea typeface="고도 M" panose="02000503000000020004" pitchFamily="2" charset="-127"/>
              </a:rPr>
              <a:t> 연산</a:t>
            </a:r>
          </a:p>
        </p:txBody>
      </p:sp>
      <p:sp>
        <p:nvSpPr>
          <p:cNvPr id="169" name="TextBox 168">
            <a:extLst>
              <a:ext uri="{FF2B5EF4-FFF2-40B4-BE49-F238E27FC236}">
                <a16:creationId xmlns:a16="http://schemas.microsoft.com/office/drawing/2014/main" id="{C9F3FA5E-C349-45D0-8662-B5F979A6079D}"/>
              </a:ext>
            </a:extLst>
          </p:cNvPr>
          <p:cNvSpPr txBox="1"/>
          <p:nvPr/>
        </p:nvSpPr>
        <p:spPr>
          <a:xfrm>
            <a:off x="706279" y="1499316"/>
            <a:ext cx="5099473" cy="276999"/>
          </a:xfrm>
          <a:prstGeom prst="rect">
            <a:avLst/>
          </a:prstGeom>
          <a:noFill/>
        </p:spPr>
        <p:txBody>
          <a:bodyPr wrap="none" rtlCol="0">
            <a:spAutoFit/>
          </a:bodyPr>
          <a:lstStyle/>
          <a:p>
            <a:pPr lvl="0">
              <a:defRPr/>
            </a:pPr>
            <a:r>
              <a:rPr lang="ko-KR" altLang="en-US" sz="1200" err="1">
                <a:solidFill>
                  <a:srgbClr val="000000"/>
                </a:solidFill>
                <a:latin typeface="고도 M" panose="02000503000000020004" pitchFamily="2" charset="-127"/>
                <a:ea typeface="고도 M" panose="02000503000000020004" pitchFamily="2" charset="-127"/>
              </a:rPr>
              <a:t>풀링이란</a:t>
            </a: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특성 </a:t>
            </a:r>
            <a:r>
              <a:rPr lang="ko-KR" altLang="en-US" sz="1200" err="1">
                <a:solidFill>
                  <a:srgbClr val="000000"/>
                </a:solidFill>
                <a:latin typeface="고도 M" panose="02000503000000020004" pitchFamily="2" charset="-127"/>
                <a:ea typeface="고도 M" panose="02000503000000020004" pitchFamily="2" charset="-127"/>
              </a:rPr>
              <a:t>맵을</a:t>
            </a:r>
            <a:r>
              <a:rPr lang="ko-KR" altLang="en-US" sz="1200">
                <a:solidFill>
                  <a:srgbClr val="000000"/>
                </a:solidFill>
                <a:latin typeface="고도 M" panose="02000503000000020004" pitchFamily="2" charset="-127"/>
                <a:ea typeface="고도 M" panose="02000503000000020004" pitchFamily="2" charset="-127"/>
              </a:rPr>
              <a:t> 스캔하며 최대값을 고르거나 평균값을 계산하는 것을 말함</a:t>
            </a:r>
          </a:p>
        </p:txBody>
      </p:sp>
      <p:sp>
        <p:nvSpPr>
          <p:cNvPr id="34" name="직사각형 33">
            <a:extLst>
              <a:ext uri="{FF2B5EF4-FFF2-40B4-BE49-F238E27FC236}">
                <a16:creationId xmlns:a16="http://schemas.microsoft.com/office/drawing/2014/main" id="{55321F10-5D72-4B19-A684-BF0194A1DA1E}"/>
              </a:ext>
            </a:extLst>
          </p:cNvPr>
          <p:cNvSpPr/>
          <p:nvPr/>
        </p:nvSpPr>
        <p:spPr>
          <a:xfrm>
            <a:off x="1533175"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5DA3B90F-BD3A-4323-8E41-6AA1EDF8A851}"/>
              </a:ext>
            </a:extLst>
          </p:cNvPr>
          <p:cNvSpPr/>
          <p:nvPr/>
        </p:nvSpPr>
        <p:spPr>
          <a:xfrm>
            <a:off x="1901031"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CC784445-F370-496F-8BCF-5A05904956D4}"/>
              </a:ext>
            </a:extLst>
          </p:cNvPr>
          <p:cNvSpPr/>
          <p:nvPr/>
        </p:nvSpPr>
        <p:spPr>
          <a:xfrm>
            <a:off x="2268887"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5B6A036D-E16D-44FF-9CAE-7EA5B89D5AEF}"/>
              </a:ext>
            </a:extLst>
          </p:cNvPr>
          <p:cNvSpPr/>
          <p:nvPr/>
        </p:nvSpPr>
        <p:spPr>
          <a:xfrm>
            <a:off x="1533175"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54BEC616-3A65-4AEC-881D-00EF86041D97}"/>
              </a:ext>
            </a:extLst>
          </p:cNvPr>
          <p:cNvSpPr/>
          <p:nvPr/>
        </p:nvSpPr>
        <p:spPr>
          <a:xfrm>
            <a:off x="1901031"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2B88B76A-C667-4F24-9D6A-9AC68F6E7821}"/>
              </a:ext>
            </a:extLst>
          </p:cNvPr>
          <p:cNvSpPr/>
          <p:nvPr/>
        </p:nvSpPr>
        <p:spPr>
          <a:xfrm>
            <a:off x="2268887"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1E7930C7-602E-43C4-9146-39722804B9CE}"/>
              </a:ext>
            </a:extLst>
          </p:cNvPr>
          <p:cNvSpPr/>
          <p:nvPr/>
        </p:nvSpPr>
        <p:spPr>
          <a:xfrm>
            <a:off x="1533175"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AD28067B-2891-462C-B142-B3DEA2BDCDC3}"/>
              </a:ext>
            </a:extLst>
          </p:cNvPr>
          <p:cNvSpPr/>
          <p:nvPr/>
        </p:nvSpPr>
        <p:spPr>
          <a:xfrm>
            <a:off x="1901031"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10</a:t>
            </a:r>
            <a:endParaRPr lang="ko-KR" altLang="en-US" sz="1200">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1853FE70-550C-4ACE-A9F3-814E36E4BFE3}"/>
              </a:ext>
            </a:extLst>
          </p:cNvPr>
          <p:cNvSpPr/>
          <p:nvPr/>
        </p:nvSpPr>
        <p:spPr>
          <a:xfrm>
            <a:off x="2268887"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11</a:t>
            </a:r>
            <a:endParaRPr lang="ko-KR" altLang="en-US" sz="1200">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90CB7DCC-B023-4F71-A1DC-B9A1F97F4397}"/>
              </a:ext>
            </a:extLst>
          </p:cNvPr>
          <p:cNvSpPr/>
          <p:nvPr/>
        </p:nvSpPr>
        <p:spPr>
          <a:xfrm>
            <a:off x="2636743"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79EB251E-4973-4D7D-80A0-CF2CA5E6B44B}"/>
              </a:ext>
            </a:extLst>
          </p:cNvPr>
          <p:cNvSpPr/>
          <p:nvPr/>
        </p:nvSpPr>
        <p:spPr>
          <a:xfrm>
            <a:off x="2636743"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DEAC8C17-0ED0-4929-AFB5-8F2933F6A3CD}"/>
              </a:ext>
            </a:extLst>
          </p:cNvPr>
          <p:cNvSpPr/>
          <p:nvPr/>
        </p:nvSpPr>
        <p:spPr>
          <a:xfrm>
            <a:off x="2636743"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12</a:t>
            </a:r>
            <a:endParaRPr lang="ko-KR" altLang="en-US" sz="12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64058414-E36C-4969-8967-EB0824B2A6D7}"/>
              </a:ext>
            </a:extLst>
          </p:cNvPr>
          <p:cNvSpPr/>
          <p:nvPr/>
        </p:nvSpPr>
        <p:spPr>
          <a:xfrm>
            <a:off x="1533175"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13</a:t>
            </a:r>
            <a:endParaRPr lang="ko-KR" altLang="en-US" sz="12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8608E1DB-6AB0-4DFD-A270-27A85FCEACB5}"/>
              </a:ext>
            </a:extLst>
          </p:cNvPr>
          <p:cNvSpPr/>
          <p:nvPr/>
        </p:nvSpPr>
        <p:spPr>
          <a:xfrm>
            <a:off x="1901031"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14</a:t>
            </a:r>
            <a:endParaRPr lang="ko-KR" altLang="en-US" sz="12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9FC00CE9-895D-497D-9218-9E046C031F2B}"/>
              </a:ext>
            </a:extLst>
          </p:cNvPr>
          <p:cNvSpPr/>
          <p:nvPr/>
        </p:nvSpPr>
        <p:spPr>
          <a:xfrm>
            <a:off x="2268887"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15</a:t>
            </a:r>
            <a:endParaRPr lang="ko-KR" altLang="en-US" sz="12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EAF01133-FA1D-4567-AA82-89B2C24AE454}"/>
              </a:ext>
            </a:extLst>
          </p:cNvPr>
          <p:cNvSpPr/>
          <p:nvPr/>
        </p:nvSpPr>
        <p:spPr>
          <a:xfrm>
            <a:off x="2636743"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16</a:t>
            </a:r>
            <a:endParaRPr lang="ko-KR" altLang="en-US" sz="12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39D3DDC5-3FB7-4549-B2E1-0DEC46E54B75}"/>
              </a:ext>
            </a:extLst>
          </p:cNvPr>
          <p:cNvSpPr/>
          <p:nvPr/>
        </p:nvSpPr>
        <p:spPr>
          <a:xfrm>
            <a:off x="1526542" y="2691039"/>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 name="타원 1">
            <a:extLst>
              <a:ext uri="{FF2B5EF4-FFF2-40B4-BE49-F238E27FC236}">
                <a16:creationId xmlns:a16="http://schemas.microsoft.com/office/drawing/2014/main" id="{5708E380-B05C-44B3-8DB0-72DDFB91712C}"/>
              </a:ext>
            </a:extLst>
          </p:cNvPr>
          <p:cNvSpPr/>
          <p:nvPr/>
        </p:nvSpPr>
        <p:spPr>
          <a:xfrm>
            <a:off x="1946459" y="3108821"/>
            <a:ext cx="277000" cy="277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D59D28BE-E9B2-4FC5-A336-970791608DBE}"/>
              </a:ext>
            </a:extLst>
          </p:cNvPr>
          <p:cNvSpPr/>
          <p:nvPr/>
        </p:nvSpPr>
        <p:spPr>
          <a:xfrm>
            <a:off x="3372455"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D37D56E1-DF96-4852-AB6C-9ABDF4572AA3}"/>
              </a:ext>
            </a:extLst>
          </p:cNvPr>
          <p:cNvSpPr/>
          <p:nvPr/>
        </p:nvSpPr>
        <p:spPr>
          <a:xfrm>
            <a:off x="3740311"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26341D0B-840B-4E83-A822-5F03DFB06BA3}"/>
              </a:ext>
            </a:extLst>
          </p:cNvPr>
          <p:cNvSpPr/>
          <p:nvPr/>
        </p:nvSpPr>
        <p:spPr>
          <a:xfrm>
            <a:off x="4108167"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6DACC41C-3D21-4BFF-AB46-0C001A12B1A6}"/>
              </a:ext>
            </a:extLst>
          </p:cNvPr>
          <p:cNvSpPr/>
          <p:nvPr/>
        </p:nvSpPr>
        <p:spPr>
          <a:xfrm>
            <a:off x="3372455"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BF27FCA1-230A-4D7C-9F6D-D165CE3111ED}"/>
              </a:ext>
            </a:extLst>
          </p:cNvPr>
          <p:cNvSpPr/>
          <p:nvPr/>
        </p:nvSpPr>
        <p:spPr>
          <a:xfrm>
            <a:off x="4108167"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DCC6185C-0411-4B27-AFD4-12CA349F295C}"/>
              </a:ext>
            </a:extLst>
          </p:cNvPr>
          <p:cNvSpPr/>
          <p:nvPr/>
        </p:nvSpPr>
        <p:spPr>
          <a:xfrm>
            <a:off x="3372455"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516CCA35-F889-425C-A516-5C9FA6FBED51}"/>
              </a:ext>
            </a:extLst>
          </p:cNvPr>
          <p:cNvSpPr/>
          <p:nvPr/>
        </p:nvSpPr>
        <p:spPr>
          <a:xfrm>
            <a:off x="3740311"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10</a:t>
            </a:r>
            <a:endParaRPr lang="ko-KR" altLang="en-US" sz="1200">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BC05D8FA-0830-4F9E-A95C-67229F12189D}"/>
              </a:ext>
            </a:extLst>
          </p:cNvPr>
          <p:cNvSpPr/>
          <p:nvPr/>
        </p:nvSpPr>
        <p:spPr>
          <a:xfrm>
            <a:off x="4108167"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11</a:t>
            </a:r>
            <a:endParaRPr lang="ko-KR" altLang="en-US" sz="1200">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51732095-AF8D-449D-8F4E-35DC989E58A9}"/>
              </a:ext>
            </a:extLst>
          </p:cNvPr>
          <p:cNvSpPr/>
          <p:nvPr/>
        </p:nvSpPr>
        <p:spPr>
          <a:xfrm>
            <a:off x="4476023"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803F76D6-41E6-42DD-8CDB-7B0A15BDB79A}"/>
              </a:ext>
            </a:extLst>
          </p:cNvPr>
          <p:cNvSpPr/>
          <p:nvPr/>
        </p:nvSpPr>
        <p:spPr>
          <a:xfrm>
            <a:off x="4476023"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0D3B93F0-CA7C-4167-A443-72B448B63C27}"/>
              </a:ext>
            </a:extLst>
          </p:cNvPr>
          <p:cNvSpPr/>
          <p:nvPr/>
        </p:nvSpPr>
        <p:spPr>
          <a:xfrm>
            <a:off x="4476023"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12</a:t>
            </a:r>
            <a:endParaRPr lang="ko-KR" altLang="en-US" sz="12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88FD4B2A-43BD-4B14-A5D4-09B87043E7F5}"/>
              </a:ext>
            </a:extLst>
          </p:cNvPr>
          <p:cNvSpPr/>
          <p:nvPr/>
        </p:nvSpPr>
        <p:spPr>
          <a:xfrm>
            <a:off x="3372455"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13</a:t>
            </a:r>
            <a:endParaRPr lang="ko-KR" altLang="en-US" sz="12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4D593502-5110-416A-9B4C-F1611B72F17F}"/>
              </a:ext>
            </a:extLst>
          </p:cNvPr>
          <p:cNvSpPr/>
          <p:nvPr/>
        </p:nvSpPr>
        <p:spPr>
          <a:xfrm>
            <a:off x="3740311"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14</a:t>
            </a:r>
            <a:endParaRPr lang="ko-KR" altLang="en-US" sz="12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8B945FE9-60C4-4B9E-B7C1-7C28C9845FF8}"/>
              </a:ext>
            </a:extLst>
          </p:cNvPr>
          <p:cNvSpPr/>
          <p:nvPr/>
        </p:nvSpPr>
        <p:spPr>
          <a:xfrm>
            <a:off x="4108167"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15</a:t>
            </a:r>
            <a:endParaRPr lang="ko-KR" altLang="en-US" sz="1200">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489EE32D-51A5-43AA-A767-7FC6361E4A0D}"/>
              </a:ext>
            </a:extLst>
          </p:cNvPr>
          <p:cNvSpPr/>
          <p:nvPr/>
        </p:nvSpPr>
        <p:spPr>
          <a:xfrm>
            <a:off x="4476023"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16</a:t>
            </a:r>
            <a:endParaRPr lang="ko-KR" altLang="en-US" sz="12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29288E9B-FA6E-4734-A676-6424F6258BC3}"/>
              </a:ext>
            </a:extLst>
          </p:cNvPr>
          <p:cNvSpPr/>
          <p:nvPr/>
        </p:nvSpPr>
        <p:spPr>
          <a:xfrm>
            <a:off x="3740311"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grpSp>
        <p:nvGrpSpPr>
          <p:cNvPr id="7" name="그룹 6">
            <a:extLst>
              <a:ext uri="{FF2B5EF4-FFF2-40B4-BE49-F238E27FC236}">
                <a16:creationId xmlns:a16="http://schemas.microsoft.com/office/drawing/2014/main" id="{273EFE91-C731-401C-80D2-C3066B08BB42}"/>
              </a:ext>
            </a:extLst>
          </p:cNvPr>
          <p:cNvGrpSpPr/>
          <p:nvPr/>
        </p:nvGrpSpPr>
        <p:grpSpPr>
          <a:xfrm>
            <a:off x="4101534" y="2691039"/>
            <a:ext cx="735712" cy="735712"/>
            <a:chOff x="3372455" y="2695537"/>
            <a:chExt cx="735712" cy="735712"/>
          </a:xfrm>
        </p:grpSpPr>
        <p:sp>
          <p:nvSpPr>
            <p:cNvPr id="76" name="직사각형 75">
              <a:extLst>
                <a:ext uri="{FF2B5EF4-FFF2-40B4-BE49-F238E27FC236}">
                  <a16:creationId xmlns:a16="http://schemas.microsoft.com/office/drawing/2014/main" id="{10160BFF-8508-42AF-BC18-D816F93BA59A}"/>
                </a:ext>
              </a:extLst>
            </p:cNvPr>
            <p:cNvSpPr/>
            <p:nvPr/>
          </p:nvSpPr>
          <p:spPr>
            <a:xfrm>
              <a:off x="3372455" y="2695537"/>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7" name="타원 76">
              <a:extLst>
                <a:ext uri="{FF2B5EF4-FFF2-40B4-BE49-F238E27FC236}">
                  <a16:creationId xmlns:a16="http://schemas.microsoft.com/office/drawing/2014/main" id="{6908C0B1-6D0C-4DFE-BE83-9DC73978BECB}"/>
                </a:ext>
              </a:extLst>
            </p:cNvPr>
            <p:cNvSpPr/>
            <p:nvPr/>
          </p:nvSpPr>
          <p:spPr>
            <a:xfrm>
              <a:off x="3785739" y="3108821"/>
              <a:ext cx="277000" cy="277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78" name="직사각형 77">
            <a:extLst>
              <a:ext uri="{FF2B5EF4-FFF2-40B4-BE49-F238E27FC236}">
                <a16:creationId xmlns:a16="http://schemas.microsoft.com/office/drawing/2014/main" id="{327F2F74-5702-4FD7-9991-86D6B6C46E8F}"/>
              </a:ext>
            </a:extLst>
          </p:cNvPr>
          <p:cNvSpPr/>
          <p:nvPr/>
        </p:nvSpPr>
        <p:spPr>
          <a:xfrm>
            <a:off x="5211735"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771D49E7-5C88-4F1E-9F7E-5B8E373CCB2C}"/>
              </a:ext>
            </a:extLst>
          </p:cNvPr>
          <p:cNvSpPr/>
          <p:nvPr/>
        </p:nvSpPr>
        <p:spPr>
          <a:xfrm>
            <a:off x="5579591"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FD7B3F04-E222-4A76-98FC-151E8648EF60}"/>
              </a:ext>
            </a:extLst>
          </p:cNvPr>
          <p:cNvSpPr/>
          <p:nvPr/>
        </p:nvSpPr>
        <p:spPr>
          <a:xfrm>
            <a:off x="5947447"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FC71F0F7-88B6-4E86-B457-39DD474D05EF}"/>
              </a:ext>
            </a:extLst>
          </p:cNvPr>
          <p:cNvSpPr/>
          <p:nvPr/>
        </p:nvSpPr>
        <p:spPr>
          <a:xfrm>
            <a:off x="5211735"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122FD76-E7E0-4185-A8E8-66810A8596A0}"/>
              </a:ext>
            </a:extLst>
          </p:cNvPr>
          <p:cNvSpPr/>
          <p:nvPr/>
        </p:nvSpPr>
        <p:spPr>
          <a:xfrm>
            <a:off x="5579591"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EAA3C93D-1379-4991-99A8-64749A714764}"/>
              </a:ext>
            </a:extLst>
          </p:cNvPr>
          <p:cNvSpPr/>
          <p:nvPr/>
        </p:nvSpPr>
        <p:spPr>
          <a:xfrm>
            <a:off x="5947447"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750ECC2A-AC56-4CAD-AE07-5972ADCDD68F}"/>
              </a:ext>
            </a:extLst>
          </p:cNvPr>
          <p:cNvSpPr/>
          <p:nvPr/>
        </p:nvSpPr>
        <p:spPr>
          <a:xfrm>
            <a:off x="5211735"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C2892635-46A2-4905-A947-D6D92EB24E6D}"/>
              </a:ext>
            </a:extLst>
          </p:cNvPr>
          <p:cNvSpPr/>
          <p:nvPr/>
        </p:nvSpPr>
        <p:spPr>
          <a:xfrm>
            <a:off x="5579591"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10</a:t>
            </a:r>
            <a:endParaRPr lang="ko-KR" altLang="en-US" sz="12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3E9DA55B-2151-4C13-B7CD-6C1A4B4BF962}"/>
              </a:ext>
            </a:extLst>
          </p:cNvPr>
          <p:cNvSpPr/>
          <p:nvPr/>
        </p:nvSpPr>
        <p:spPr>
          <a:xfrm>
            <a:off x="5947447"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11</a:t>
            </a:r>
            <a:endParaRPr lang="ko-KR" altLang="en-US" sz="1200">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12B7D06E-4841-4109-B912-2C794EE9A3FB}"/>
              </a:ext>
            </a:extLst>
          </p:cNvPr>
          <p:cNvSpPr/>
          <p:nvPr/>
        </p:nvSpPr>
        <p:spPr>
          <a:xfrm>
            <a:off x="6315303"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80D74089-8488-428A-8136-93F0387229C3}"/>
              </a:ext>
            </a:extLst>
          </p:cNvPr>
          <p:cNvSpPr/>
          <p:nvPr/>
        </p:nvSpPr>
        <p:spPr>
          <a:xfrm>
            <a:off x="6315303"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79C39B1F-FF25-49A3-A344-68A031ECDD99}"/>
              </a:ext>
            </a:extLst>
          </p:cNvPr>
          <p:cNvSpPr/>
          <p:nvPr/>
        </p:nvSpPr>
        <p:spPr>
          <a:xfrm>
            <a:off x="6315303"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12</a:t>
            </a:r>
            <a:endParaRPr lang="ko-KR" altLang="en-US" sz="1200">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14A7365B-D0D5-4F48-BA18-3C687169101C}"/>
              </a:ext>
            </a:extLst>
          </p:cNvPr>
          <p:cNvSpPr/>
          <p:nvPr/>
        </p:nvSpPr>
        <p:spPr>
          <a:xfrm>
            <a:off x="5211735"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13</a:t>
            </a:r>
            <a:endParaRPr lang="ko-KR" altLang="en-US" sz="1200">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6045921B-58A2-4340-B2F0-C08E5D8F0C6E}"/>
              </a:ext>
            </a:extLst>
          </p:cNvPr>
          <p:cNvSpPr/>
          <p:nvPr/>
        </p:nvSpPr>
        <p:spPr>
          <a:xfrm>
            <a:off x="5579591"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14</a:t>
            </a:r>
            <a:endParaRPr lang="ko-KR" altLang="en-US" sz="1200">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2973BB62-4A5A-4172-B34D-91E764640F71}"/>
              </a:ext>
            </a:extLst>
          </p:cNvPr>
          <p:cNvSpPr/>
          <p:nvPr/>
        </p:nvSpPr>
        <p:spPr>
          <a:xfrm>
            <a:off x="5947447"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15</a:t>
            </a:r>
            <a:endParaRPr lang="ko-KR" altLang="en-US" sz="1200">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B7571B39-C709-4F2D-B426-ED0D672855EB}"/>
              </a:ext>
            </a:extLst>
          </p:cNvPr>
          <p:cNvSpPr/>
          <p:nvPr/>
        </p:nvSpPr>
        <p:spPr>
          <a:xfrm>
            <a:off x="6315303"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16</a:t>
            </a:r>
            <a:endParaRPr lang="ko-KR" altLang="en-US" sz="12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40A25756-8AA6-4850-BB56-8E4AB365C2EB}"/>
              </a:ext>
            </a:extLst>
          </p:cNvPr>
          <p:cNvSpPr/>
          <p:nvPr/>
        </p:nvSpPr>
        <p:spPr>
          <a:xfrm>
            <a:off x="7051015"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188E3BC4-FC2B-4061-9646-3C1807A41ED4}"/>
              </a:ext>
            </a:extLst>
          </p:cNvPr>
          <p:cNvSpPr/>
          <p:nvPr/>
        </p:nvSpPr>
        <p:spPr>
          <a:xfrm>
            <a:off x="7418871"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60CD3BD2-5140-4420-B00D-4E9CB9CF8695}"/>
              </a:ext>
            </a:extLst>
          </p:cNvPr>
          <p:cNvSpPr/>
          <p:nvPr/>
        </p:nvSpPr>
        <p:spPr>
          <a:xfrm>
            <a:off x="7786727"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812FABE8-F3F6-44B8-86EF-03262ABA64B5}"/>
              </a:ext>
            </a:extLst>
          </p:cNvPr>
          <p:cNvSpPr/>
          <p:nvPr/>
        </p:nvSpPr>
        <p:spPr>
          <a:xfrm>
            <a:off x="7051015"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8F1D18F5-16B1-42FB-BB1A-4B421167D2E0}"/>
              </a:ext>
            </a:extLst>
          </p:cNvPr>
          <p:cNvSpPr/>
          <p:nvPr/>
        </p:nvSpPr>
        <p:spPr>
          <a:xfrm>
            <a:off x="7418871"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777DEEFB-521B-40C2-9353-C42B0B43CBBC}"/>
              </a:ext>
            </a:extLst>
          </p:cNvPr>
          <p:cNvSpPr/>
          <p:nvPr/>
        </p:nvSpPr>
        <p:spPr>
          <a:xfrm>
            <a:off x="7786727"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1419F067-12E1-4005-9476-B8E834BCCAB3}"/>
              </a:ext>
            </a:extLst>
          </p:cNvPr>
          <p:cNvSpPr/>
          <p:nvPr/>
        </p:nvSpPr>
        <p:spPr>
          <a:xfrm>
            <a:off x="7051015"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0974D27D-AD80-4F80-B7F8-2B4427A79030}"/>
              </a:ext>
            </a:extLst>
          </p:cNvPr>
          <p:cNvSpPr/>
          <p:nvPr/>
        </p:nvSpPr>
        <p:spPr>
          <a:xfrm>
            <a:off x="7418871"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10</a:t>
            </a:r>
            <a:endParaRPr lang="ko-KR" altLang="en-US" sz="1200">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19ED5841-AFC7-4364-83FC-421C22E981FC}"/>
              </a:ext>
            </a:extLst>
          </p:cNvPr>
          <p:cNvSpPr/>
          <p:nvPr/>
        </p:nvSpPr>
        <p:spPr>
          <a:xfrm>
            <a:off x="7786727"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11</a:t>
            </a:r>
            <a:endParaRPr lang="ko-KR" altLang="en-US" sz="1200">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C34B160E-7DE0-45C8-A4C8-666673A7F9FD}"/>
              </a:ext>
            </a:extLst>
          </p:cNvPr>
          <p:cNvSpPr/>
          <p:nvPr/>
        </p:nvSpPr>
        <p:spPr>
          <a:xfrm>
            <a:off x="8154583"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AB72488F-7363-47A4-9D97-C13F6ECE8A25}"/>
              </a:ext>
            </a:extLst>
          </p:cNvPr>
          <p:cNvSpPr/>
          <p:nvPr/>
        </p:nvSpPr>
        <p:spPr>
          <a:xfrm>
            <a:off x="8154583"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5D06425C-43BA-4EE6-BDFA-8F784CA1E009}"/>
              </a:ext>
            </a:extLst>
          </p:cNvPr>
          <p:cNvSpPr/>
          <p:nvPr/>
        </p:nvSpPr>
        <p:spPr>
          <a:xfrm>
            <a:off x="8154583"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12</a:t>
            </a:r>
            <a:endParaRPr lang="ko-KR" altLang="en-US" sz="1200">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E0CA3D82-EA50-47BC-95EF-312BD933BB13}"/>
              </a:ext>
            </a:extLst>
          </p:cNvPr>
          <p:cNvSpPr/>
          <p:nvPr/>
        </p:nvSpPr>
        <p:spPr>
          <a:xfrm>
            <a:off x="7051015"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13</a:t>
            </a:r>
            <a:endParaRPr lang="ko-KR" altLang="en-US" sz="1200">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22F88121-178C-4B54-A5A6-B5660FF04D88}"/>
              </a:ext>
            </a:extLst>
          </p:cNvPr>
          <p:cNvSpPr/>
          <p:nvPr/>
        </p:nvSpPr>
        <p:spPr>
          <a:xfrm>
            <a:off x="7418871"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14</a:t>
            </a:r>
            <a:endParaRPr lang="ko-KR" altLang="en-US" sz="1200">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1883283F-0A6D-4B33-A6D2-DC3C008475D1}"/>
              </a:ext>
            </a:extLst>
          </p:cNvPr>
          <p:cNvSpPr/>
          <p:nvPr/>
        </p:nvSpPr>
        <p:spPr>
          <a:xfrm>
            <a:off x="7786727"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15</a:t>
            </a:r>
            <a:endParaRPr lang="ko-KR" altLang="en-US" sz="1200">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616CEAA5-850D-483A-A1BA-C3FED98C7528}"/>
              </a:ext>
            </a:extLst>
          </p:cNvPr>
          <p:cNvSpPr/>
          <p:nvPr/>
        </p:nvSpPr>
        <p:spPr>
          <a:xfrm>
            <a:off x="8154583"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16</a:t>
            </a:r>
            <a:endParaRPr lang="ko-KR" altLang="en-US" sz="1200">
              <a:solidFill>
                <a:schemeClr val="tx1"/>
              </a:solidFill>
              <a:latin typeface="Consolas" panose="020B0609020204030204" pitchFamily="49" charset="0"/>
            </a:endParaRPr>
          </a:p>
        </p:txBody>
      </p:sp>
      <p:grpSp>
        <p:nvGrpSpPr>
          <p:cNvPr id="114" name="그룹 113">
            <a:extLst>
              <a:ext uri="{FF2B5EF4-FFF2-40B4-BE49-F238E27FC236}">
                <a16:creationId xmlns:a16="http://schemas.microsoft.com/office/drawing/2014/main" id="{9F4AAD1F-3492-4B3A-BA62-8A7C37C4C493}"/>
              </a:ext>
            </a:extLst>
          </p:cNvPr>
          <p:cNvGrpSpPr/>
          <p:nvPr/>
        </p:nvGrpSpPr>
        <p:grpSpPr>
          <a:xfrm>
            <a:off x="5220494" y="3431249"/>
            <a:ext cx="735712" cy="735712"/>
            <a:chOff x="3372455" y="2695537"/>
            <a:chExt cx="735712" cy="735712"/>
          </a:xfrm>
        </p:grpSpPr>
        <p:sp>
          <p:nvSpPr>
            <p:cNvPr id="115" name="직사각형 114">
              <a:extLst>
                <a:ext uri="{FF2B5EF4-FFF2-40B4-BE49-F238E27FC236}">
                  <a16:creationId xmlns:a16="http://schemas.microsoft.com/office/drawing/2014/main" id="{2843C63E-1594-483B-BAA1-EB70ABBFA1A6}"/>
                </a:ext>
              </a:extLst>
            </p:cNvPr>
            <p:cNvSpPr/>
            <p:nvPr/>
          </p:nvSpPr>
          <p:spPr>
            <a:xfrm>
              <a:off x="3372455" y="2695537"/>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 name="타원 115">
              <a:extLst>
                <a:ext uri="{FF2B5EF4-FFF2-40B4-BE49-F238E27FC236}">
                  <a16:creationId xmlns:a16="http://schemas.microsoft.com/office/drawing/2014/main" id="{6F28112E-51FB-4927-B3A7-483F9F64798C}"/>
                </a:ext>
              </a:extLst>
            </p:cNvPr>
            <p:cNvSpPr/>
            <p:nvPr/>
          </p:nvSpPr>
          <p:spPr>
            <a:xfrm>
              <a:off x="3785739" y="3108821"/>
              <a:ext cx="277000" cy="277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18" name="그룹 117">
            <a:extLst>
              <a:ext uri="{FF2B5EF4-FFF2-40B4-BE49-F238E27FC236}">
                <a16:creationId xmlns:a16="http://schemas.microsoft.com/office/drawing/2014/main" id="{9F28078B-C5FA-4BCA-8DC5-1086C1014F20}"/>
              </a:ext>
            </a:extLst>
          </p:cNvPr>
          <p:cNvGrpSpPr/>
          <p:nvPr/>
        </p:nvGrpSpPr>
        <p:grpSpPr>
          <a:xfrm>
            <a:off x="7783941" y="3431249"/>
            <a:ext cx="735712" cy="735712"/>
            <a:chOff x="3372455" y="2695537"/>
            <a:chExt cx="735712" cy="735712"/>
          </a:xfrm>
        </p:grpSpPr>
        <p:sp>
          <p:nvSpPr>
            <p:cNvPr id="119" name="직사각형 118">
              <a:extLst>
                <a:ext uri="{FF2B5EF4-FFF2-40B4-BE49-F238E27FC236}">
                  <a16:creationId xmlns:a16="http://schemas.microsoft.com/office/drawing/2014/main" id="{7DAD3570-DA48-41A8-9A84-94CA0C54FD69}"/>
                </a:ext>
              </a:extLst>
            </p:cNvPr>
            <p:cNvSpPr/>
            <p:nvPr/>
          </p:nvSpPr>
          <p:spPr>
            <a:xfrm>
              <a:off x="3372455" y="2695537"/>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 name="타원 119">
              <a:extLst>
                <a:ext uri="{FF2B5EF4-FFF2-40B4-BE49-F238E27FC236}">
                  <a16:creationId xmlns:a16="http://schemas.microsoft.com/office/drawing/2014/main" id="{F949868B-D444-4CBF-A8E6-8DDA4E9D9440}"/>
                </a:ext>
              </a:extLst>
            </p:cNvPr>
            <p:cNvSpPr/>
            <p:nvPr/>
          </p:nvSpPr>
          <p:spPr>
            <a:xfrm>
              <a:off x="3785739" y="3108821"/>
              <a:ext cx="277000" cy="277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121" name="직사각형 120">
            <a:extLst>
              <a:ext uri="{FF2B5EF4-FFF2-40B4-BE49-F238E27FC236}">
                <a16:creationId xmlns:a16="http://schemas.microsoft.com/office/drawing/2014/main" id="{D4058DAD-75C5-4C4C-85F1-E73E0D58D90B}"/>
              </a:ext>
            </a:extLst>
          </p:cNvPr>
          <p:cNvSpPr/>
          <p:nvPr/>
        </p:nvSpPr>
        <p:spPr>
          <a:xfrm>
            <a:off x="4668710" y="508168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122" name="직사각형 121">
            <a:extLst>
              <a:ext uri="{FF2B5EF4-FFF2-40B4-BE49-F238E27FC236}">
                <a16:creationId xmlns:a16="http://schemas.microsoft.com/office/drawing/2014/main" id="{35C908B6-B5DD-46BF-9005-E23928B40156}"/>
              </a:ext>
            </a:extLst>
          </p:cNvPr>
          <p:cNvSpPr/>
          <p:nvPr/>
        </p:nvSpPr>
        <p:spPr>
          <a:xfrm>
            <a:off x="5036566" y="508168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8F695D47-1D93-4BE3-A379-7E0A23B26446}"/>
              </a:ext>
            </a:extLst>
          </p:cNvPr>
          <p:cNvSpPr/>
          <p:nvPr/>
        </p:nvSpPr>
        <p:spPr>
          <a:xfrm>
            <a:off x="4668710" y="544954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14</a:t>
            </a:r>
            <a:endParaRPr lang="ko-KR" altLang="en-US" sz="1200">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CBC5D516-D1E1-4B8F-BD3D-EEE12383C424}"/>
              </a:ext>
            </a:extLst>
          </p:cNvPr>
          <p:cNvSpPr/>
          <p:nvPr/>
        </p:nvSpPr>
        <p:spPr>
          <a:xfrm>
            <a:off x="5036566" y="544954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16</a:t>
            </a:r>
            <a:endParaRPr lang="ko-KR" altLang="en-US" sz="1200">
              <a:solidFill>
                <a:schemeClr val="tx1"/>
              </a:solidFill>
              <a:latin typeface="Consolas" panose="020B0609020204030204" pitchFamily="49" charset="0"/>
            </a:endParaRPr>
          </a:p>
        </p:txBody>
      </p:sp>
      <p:sp>
        <p:nvSpPr>
          <p:cNvPr id="125" name="TextBox 124">
            <a:extLst>
              <a:ext uri="{FF2B5EF4-FFF2-40B4-BE49-F238E27FC236}">
                <a16:creationId xmlns:a16="http://schemas.microsoft.com/office/drawing/2014/main" id="{80F22310-93A1-4FDA-B535-0FDFF8C124B4}"/>
              </a:ext>
            </a:extLst>
          </p:cNvPr>
          <p:cNvSpPr txBox="1"/>
          <p:nvPr/>
        </p:nvSpPr>
        <p:spPr>
          <a:xfrm>
            <a:off x="2214818" y="4580483"/>
            <a:ext cx="300082" cy="338554"/>
          </a:xfrm>
          <a:prstGeom prst="rect">
            <a:avLst/>
          </a:prstGeom>
          <a:noFill/>
        </p:spPr>
        <p:txBody>
          <a:bodyPr wrap="none" rtlCol="0">
            <a:spAutoFit/>
          </a:bodyPr>
          <a:lstStyle/>
          <a:p>
            <a:pPr lvl="0">
              <a:defRPr/>
            </a:pPr>
            <a:r>
              <a:rPr lang="en-US" altLang="ko-KR">
                <a:solidFill>
                  <a:srgbClr val="000000"/>
                </a:solidFill>
                <a:latin typeface="고도 M" panose="02000503000000020004" pitchFamily="2" charset="-127"/>
                <a:ea typeface="고도 M" panose="02000503000000020004" pitchFamily="2" charset="-127"/>
              </a:rPr>
              <a:t>6</a:t>
            </a:r>
            <a:endParaRPr lang="ko-KR" altLang="en-US">
              <a:solidFill>
                <a:srgbClr val="000000"/>
              </a:solidFill>
              <a:latin typeface="고도 M" panose="02000503000000020004" pitchFamily="2" charset="-127"/>
              <a:ea typeface="고도 M" panose="02000503000000020004" pitchFamily="2" charset="-127"/>
            </a:endParaRPr>
          </a:p>
        </p:txBody>
      </p:sp>
      <p:sp>
        <p:nvSpPr>
          <p:cNvPr id="126" name="TextBox 125">
            <a:extLst>
              <a:ext uri="{FF2B5EF4-FFF2-40B4-BE49-F238E27FC236}">
                <a16:creationId xmlns:a16="http://schemas.microsoft.com/office/drawing/2014/main" id="{C781B3F4-3A24-4165-B711-8D612C2CF208}"/>
              </a:ext>
            </a:extLst>
          </p:cNvPr>
          <p:cNvSpPr txBox="1"/>
          <p:nvPr/>
        </p:nvSpPr>
        <p:spPr>
          <a:xfrm>
            <a:off x="3992013" y="4580483"/>
            <a:ext cx="300082" cy="338554"/>
          </a:xfrm>
          <a:prstGeom prst="rect">
            <a:avLst/>
          </a:prstGeom>
          <a:noFill/>
        </p:spPr>
        <p:txBody>
          <a:bodyPr wrap="none" rtlCol="0">
            <a:spAutoFit/>
          </a:bodyPr>
          <a:lstStyle/>
          <a:p>
            <a:pPr lvl="0">
              <a:defRPr/>
            </a:pPr>
            <a:r>
              <a:rPr lang="en-US" altLang="ko-KR">
                <a:solidFill>
                  <a:srgbClr val="000000"/>
                </a:solidFill>
                <a:latin typeface="고도 M" panose="02000503000000020004" pitchFamily="2" charset="-127"/>
                <a:ea typeface="고도 M" panose="02000503000000020004" pitchFamily="2" charset="-127"/>
              </a:rPr>
              <a:t>8</a:t>
            </a:r>
            <a:endParaRPr lang="ko-KR" altLang="en-US">
              <a:solidFill>
                <a:srgbClr val="000000"/>
              </a:solidFill>
              <a:latin typeface="고도 M" panose="02000503000000020004" pitchFamily="2" charset="-127"/>
              <a:ea typeface="고도 M" panose="02000503000000020004" pitchFamily="2" charset="-127"/>
            </a:endParaRPr>
          </a:p>
        </p:txBody>
      </p:sp>
      <p:sp>
        <p:nvSpPr>
          <p:cNvPr id="127" name="TextBox 126">
            <a:extLst>
              <a:ext uri="{FF2B5EF4-FFF2-40B4-BE49-F238E27FC236}">
                <a16:creationId xmlns:a16="http://schemas.microsoft.com/office/drawing/2014/main" id="{E5D4A1FF-5470-45DA-A5BF-7951B3B1E379}"/>
              </a:ext>
            </a:extLst>
          </p:cNvPr>
          <p:cNvSpPr txBox="1"/>
          <p:nvPr/>
        </p:nvSpPr>
        <p:spPr>
          <a:xfrm>
            <a:off x="5831293" y="4580483"/>
            <a:ext cx="388248" cy="338554"/>
          </a:xfrm>
          <a:prstGeom prst="rect">
            <a:avLst/>
          </a:prstGeom>
          <a:noFill/>
        </p:spPr>
        <p:txBody>
          <a:bodyPr wrap="none" rtlCol="0">
            <a:spAutoFit/>
          </a:bodyPr>
          <a:lstStyle/>
          <a:p>
            <a:pPr lvl="0">
              <a:defRPr/>
            </a:pPr>
            <a:r>
              <a:rPr lang="en-US" altLang="ko-KR">
                <a:solidFill>
                  <a:srgbClr val="000000"/>
                </a:solidFill>
                <a:latin typeface="고도 M" panose="02000503000000020004" pitchFamily="2" charset="-127"/>
                <a:ea typeface="고도 M" panose="02000503000000020004" pitchFamily="2" charset="-127"/>
              </a:rPr>
              <a:t>14</a:t>
            </a:r>
            <a:endParaRPr lang="ko-KR" altLang="en-US">
              <a:solidFill>
                <a:srgbClr val="000000"/>
              </a:solidFill>
              <a:latin typeface="고도 M" panose="02000503000000020004" pitchFamily="2" charset="-127"/>
              <a:ea typeface="고도 M" panose="02000503000000020004" pitchFamily="2" charset="-127"/>
            </a:endParaRPr>
          </a:p>
        </p:txBody>
      </p:sp>
      <p:sp>
        <p:nvSpPr>
          <p:cNvPr id="128" name="TextBox 127">
            <a:extLst>
              <a:ext uri="{FF2B5EF4-FFF2-40B4-BE49-F238E27FC236}">
                <a16:creationId xmlns:a16="http://schemas.microsoft.com/office/drawing/2014/main" id="{A82B61F2-AA9A-4922-B53E-53CB029B9893}"/>
              </a:ext>
            </a:extLst>
          </p:cNvPr>
          <p:cNvSpPr txBox="1"/>
          <p:nvPr/>
        </p:nvSpPr>
        <p:spPr>
          <a:xfrm>
            <a:off x="7625452" y="4580483"/>
            <a:ext cx="388248" cy="338554"/>
          </a:xfrm>
          <a:prstGeom prst="rect">
            <a:avLst/>
          </a:prstGeom>
          <a:noFill/>
        </p:spPr>
        <p:txBody>
          <a:bodyPr wrap="none" rtlCol="0">
            <a:spAutoFit/>
          </a:bodyPr>
          <a:lstStyle/>
          <a:p>
            <a:pPr lvl="0">
              <a:defRPr/>
            </a:pPr>
            <a:r>
              <a:rPr lang="en-US" altLang="ko-KR">
                <a:solidFill>
                  <a:srgbClr val="000000"/>
                </a:solidFill>
                <a:latin typeface="고도 M" panose="02000503000000020004" pitchFamily="2" charset="-127"/>
                <a:ea typeface="고도 M" panose="02000503000000020004" pitchFamily="2" charset="-127"/>
              </a:rPr>
              <a:t>16</a:t>
            </a:r>
            <a:endParaRPr lang="ko-KR" altLang="en-US">
              <a:solidFill>
                <a:srgbClr val="000000"/>
              </a:solidFill>
              <a:latin typeface="고도 M" panose="02000503000000020004" pitchFamily="2" charset="-127"/>
              <a:ea typeface="고도 M" panose="02000503000000020004" pitchFamily="2" charset="-127"/>
            </a:endParaRPr>
          </a:p>
        </p:txBody>
      </p:sp>
      <p:sp>
        <p:nvSpPr>
          <p:cNvPr id="8" name="화살표: 아래쪽 7">
            <a:extLst>
              <a:ext uri="{FF2B5EF4-FFF2-40B4-BE49-F238E27FC236}">
                <a16:creationId xmlns:a16="http://schemas.microsoft.com/office/drawing/2014/main" id="{45360C6E-784C-48B7-9473-53EB9120892D}"/>
              </a:ext>
            </a:extLst>
          </p:cNvPr>
          <p:cNvSpPr/>
          <p:nvPr/>
        </p:nvSpPr>
        <p:spPr>
          <a:xfrm>
            <a:off x="2268887" y="4256690"/>
            <a:ext cx="185279" cy="278127"/>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 name="화살표: 아래쪽 128">
            <a:extLst>
              <a:ext uri="{FF2B5EF4-FFF2-40B4-BE49-F238E27FC236}">
                <a16:creationId xmlns:a16="http://schemas.microsoft.com/office/drawing/2014/main" id="{5FB688DD-7A23-4310-9785-37C5EFE0E748}"/>
              </a:ext>
            </a:extLst>
          </p:cNvPr>
          <p:cNvSpPr/>
          <p:nvPr/>
        </p:nvSpPr>
        <p:spPr>
          <a:xfrm>
            <a:off x="4049414" y="4256689"/>
            <a:ext cx="185280" cy="278127"/>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 name="화살표: 아래쪽 129">
            <a:extLst>
              <a:ext uri="{FF2B5EF4-FFF2-40B4-BE49-F238E27FC236}">
                <a16:creationId xmlns:a16="http://schemas.microsoft.com/office/drawing/2014/main" id="{D39C21A1-FB63-4A41-888B-2BAC10FCFFF5}"/>
              </a:ext>
            </a:extLst>
          </p:cNvPr>
          <p:cNvSpPr/>
          <p:nvPr/>
        </p:nvSpPr>
        <p:spPr>
          <a:xfrm>
            <a:off x="5910778" y="4256689"/>
            <a:ext cx="185280" cy="278127"/>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 name="화살표: 아래쪽 130">
            <a:extLst>
              <a:ext uri="{FF2B5EF4-FFF2-40B4-BE49-F238E27FC236}">
                <a16:creationId xmlns:a16="http://schemas.microsoft.com/office/drawing/2014/main" id="{D88A0609-77F4-4396-A21A-6B8260C9F7D1}"/>
              </a:ext>
            </a:extLst>
          </p:cNvPr>
          <p:cNvSpPr/>
          <p:nvPr/>
        </p:nvSpPr>
        <p:spPr>
          <a:xfrm>
            <a:off x="7726936" y="4275052"/>
            <a:ext cx="185280" cy="278127"/>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 name="TextBox 131">
            <a:extLst>
              <a:ext uri="{FF2B5EF4-FFF2-40B4-BE49-F238E27FC236}">
                <a16:creationId xmlns:a16="http://schemas.microsoft.com/office/drawing/2014/main" id="{E2EF988F-9D6C-4361-BF55-D507D2719777}"/>
              </a:ext>
            </a:extLst>
          </p:cNvPr>
          <p:cNvSpPr txBox="1"/>
          <p:nvPr/>
        </p:nvSpPr>
        <p:spPr>
          <a:xfrm>
            <a:off x="961289" y="2345779"/>
            <a:ext cx="790601"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최대 </a:t>
            </a:r>
            <a:r>
              <a:rPr lang="ko-KR" altLang="en-US" sz="1200" err="1">
                <a:solidFill>
                  <a:srgbClr val="000000"/>
                </a:solidFill>
                <a:latin typeface="고도 M" panose="02000503000000020004" pitchFamily="2" charset="-127"/>
                <a:ea typeface="고도 M" panose="02000503000000020004" pitchFamily="2" charset="-127"/>
              </a:rPr>
              <a:t>풀링</a:t>
            </a:r>
            <a:endParaRPr lang="ko-KR" altLang="en-US" sz="12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154856909"/>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풀링</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169" name="TextBox 168">
            <a:extLst>
              <a:ext uri="{FF2B5EF4-FFF2-40B4-BE49-F238E27FC236}">
                <a16:creationId xmlns:a16="http://schemas.microsoft.com/office/drawing/2014/main" id="{C9F3FA5E-C349-45D0-8662-B5F979A6079D}"/>
              </a:ext>
            </a:extLst>
          </p:cNvPr>
          <p:cNvSpPr txBox="1"/>
          <p:nvPr/>
        </p:nvSpPr>
        <p:spPr>
          <a:xfrm>
            <a:off x="706279" y="1499316"/>
            <a:ext cx="5131533" cy="400110"/>
          </a:xfrm>
          <a:prstGeom prst="rect">
            <a:avLst/>
          </a:prstGeom>
          <a:noFill/>
        </p:spPr>
        <p:txBody>
          <a:bodyPr wrap="none" rtlCol="0">
            <a:spAutoFit/>
          </a:bodyPr>
          <a:lstStyle/>
          <a:p>
            <a:pPr lvl="0">
              <a:defRPr/>
            </a:pPr>
            <a:r>
              <a:rPr lang="en-US" altLang="ko-KR" sz="2000">
                <a:solidFill>
                  <a:srgbClr val="000000"/>
                </a:solidFill>
                <a:latin typeface="고도 M" panose="02000503000000020004" pitchFamily="2" charset="-127"/>
                <a:ea typeface="고도 M" panose="02000503000000020004" pitchFamily="2" charset="-127"/>
              </a:rPr>
              <a:t>Pooling( max pooling, 2x2 filter, stride 1 )</a:t>
            </a:r>
            <a:endParaRPr lang="ko-KR" altLang="en-US" sz="2000">
              <a:solidFill>
                <a:srgbClr val="000000"/>
              </a:solidFill>
              <a:latin typeface="고도 M" panose="02000503000000020004" pitchFamily="2" charset="-127"/>
              <a:ea typeface="고도 M" panose="02000503000000020004" pitchFamily="2" charset="-127"/>
            </a:endParaRPr>
          </a:p>
        </p:txBody>
      </p:sp>
      <p:sp>
        <p:nvSpPr>
          <p:cNvPr id="94" name="직사각형 93">
            <a:extLst>
              <a:ext uri="{FF2B5EF4-FFF2-40B4-BE49-F238E27FC236}">
                <a16:creationId xmlns:a16="http://schemas.microsoft.com/office/drawing/2014/main" id="{DE06E84F-4646-444E-9BB6-75FAA59FC6DE}"/>
              </a:ext>
            </a:extLst>
          </p:cNvPr>
          <p:cNvSpPr/>
          <p:nvPr/>
        </p:nvSpPr>
        <p:spPr>
          <a:xfrm>
            <a:off x="2095603" y="3307466"/>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B3AD7C13-DF39-4669-9EEC-2C327A42286D}"/>
              </a:ext>
            </a:extLst>
          </p:cNvPr>
          <p:cNvSpPr/>
          <p:nvPr/>
        </p:nvSpPr>
        <p:spPr>
          <a:xfrm>
            <a:off x="2094437" y="2479211"/>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6DAFFA8C-211B-4AFB-AEB0-1B0BB3680239}"/>
              </a:ext>
            </a:extLst>
          </p:cNvPr>
          <p:cNvSpPr/>
          <p:nvPr/>
        </p:nvSpPr>
        <p:spPr>
          <a:xfrm>
            <a:off x="2511126" y="2479210"/>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505AF84C-AEED-4007-876D-5CD501477BA6}"/>
              </a:ext>
            </a:extLst>
          </p:cNvPr>
          <p:cNvSpPr/>
          <p:nvPr/>
        </p:nvSpPr>
        <p:spPr>
          <a:xfrm>
            <a:off x="2927815" y="2479209"/>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4304D5D1-01AE-4459-9E99-8CB6CA3CAFA5}"/>
              </a:ext>
            </a:extLst>
          </p:cNvPr>
          <p:cNvSpPr/>
          <p:nvPr/>
        </p:nvSpPr>
        <p:spPr>
          <a:xfrm>
            <a:off x="2094437" y="2895900"/>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D0D2939B-45E3-423C-A73B-1A6B4A7EC1AF}"/>
              </a:ext>
            </a:extLst>
          </p:cNvPr>
          <p:cNvSpPr/>
          <p:nvPr/>
        </p:nvSpPr>
        <p:spPr>
          <a:xfrm>
            <a:off x="2511126" y="2895899"/>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AA10FB97-4D6E-4AA6-81A3-538244E19E4D}"/>
              </a:ext>
            </a:extLst>
          </p:cNvPr>
          <p:cNvSpPr/>
          <p:nvPr/>
        </p:nvSpPr>
        <p:spPr>
          <a:xfrm>
            <a:off x="2927815" y="2895898"/>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1DA00CE2-FD44-4967-A53B-57655D78D126}"/>
              </a:ext>
            </a:extLst>
          </p:cNvPr>
          <p:cNvSpPr/>
          <p:nvPr/>
        </p:nvSpPr>
        <p:spPr>
          <a:xfrm>
            <a:off x="2511126" y="3312588"/>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D3CD876F-D2A7-478E-AC9F-31C209B7E21D}"/>
              </a:ext>
            </a:extLst>
          </p:cNvPr>
          <p:cNvSpPr/>
          <p:nvPr/>
        </p:nvSpPr>
        <p:spPr>
          <a:xfrm>
            <a:off x="2927815" y="3312587"/>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499CA56C-5C83-4324-AF61-22F499B2B502}"/>
              </a:ext>
            </a:extLst>
          </p:cNvPr>
          <p:cNvSpPr/>
          <p:nvPr/>
        </p:nvSpPr>
        <p:spPr>
          <a:xfrm>
            <a:off x="2101570" y="5183190"/>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94D599B7-8EBB-4E2B-BAC1-1B4BA6ABEB33}"/>
              </a:ext>
            </a:extLst>
          </p:cNvPr>
          <p:cNvSpPr/>
          <p:nvPr/>
        </p:nvSpPr>
        <p:spPr>
          <a:xfrm>
            <a:off x="2100404" y="4354935"/>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D4816244-4DF4-4D92-B7A4-182641ADDD0B}"/>
              </a:ext>
            </a:extLst>
          </p:cNvPr>
          <p:cNvSpPr/>
          <p:nvPr/>
        </p:nvSpPr>
        <p:spPr>
          <a:xfrm>
            <a:off x="2517093" y="4354934"/>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4943271B-CA69-4CE6-A554-9E9EE95D2ACB}"/>
              </a:ext>
            </a:extLst>
          </p:cNvPr>
          <p:cNvSpPr/>
          <p:nvPr/>
        </p:nvSpPr>
        <p:spPr>
          <a:xfrm>
            <a:off x="2933782" y="4354933"/>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62017539-CBF7-4C40-8E5A-F31AC72E17A0}"/>
              </a:ext>
            </a:extLst>
          </p:cNvPr>
          <p:cNvSpPr/>
          <p:nvPr/>
        </p:nvSpPr>
        <p:spPr>
          <a:xfrm>
            <a:off x="2100404" y="4771624"/>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868C0764-52B8-4C57-A140-7AA924819789}"/>
              </a:ext>
            </a:extLst>
          </p:cNvPr>
          <p:cNvSpPr/>
          <p:nvPr/>
        </p:nvSpPr>
        <p:spPr>
          <a:xfrm>
            <a:off x="2517093" y="4771623"/>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1F3103F4-24C8-4D4D-9643-615D5126E2F4}"/>
              </a:ext>
            </a:extLst>
          </p:cNvPr>
          <p:cNvSpPr/>
          <p:nvPr/>
        </p:nvSpPr>
        <p:spPr>
          <a:xfrm>
            <a:off x="2933782" y="4771622"/>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D2879EB6-6649-4E5B-BED3-BBACDB81E300}"/>
              </a:ext>
            </a:extLst>
          </p:cNvPr>
          <p:cNvSpPr/>
          <p:nvPr/>
        </p:nvSpPr>
        <p:spPr>
          <a:xfrm>
            <a:off x="2517093" y="5188312"/>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A23B946E-467C-4F69-B2E9-9DD1E7F41B25}"/>
              </a:ext>
            </a:extLst>
          </p:cNvPr>
          <p:cNvSpPr/>
          <p:nvPr/>
        </p:nvSpPr>
        <p:spPr>
          <a:xfrm>
            <a:off x="2933782" y="5188311"/>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999ABA47-04E6-424E-BADD-7EAF3088BA82}"/>
              </a:ext>
            </a:extLst>
          </p:cNvPr>
          <p:cNvSpPr/>
          <p:nvPr/>
        </p:nvSpPr>
        <p:spPr>
          <a:xfrm>
            <a:off x="6679797" y="2687554"/>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044C2CDB-08CA-4DA2-ABFF-7414D909AF9A}"/>
              </a:ext>
            </a:extLst>
          </p:cNvPr>
          <p:cNvSpPr/>
          <p:nvPr/>
        </p:nvSpPr>
        <p:spPr>
          <a:xfrm>
            <a:off x="7096486" y="2687553"/>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D4897CEF-5B29-4600-8EDE-6772D3A5F13E}"/>
              </a:ext>
            </a:extLst>
          </p:cNvPr>
          <p:cNvSpPr/>
          <p:nvPr/>
        </p:nvSpPr>
        <p:spPr>
          <a:xfrm>
            <a:off x="6679797" y="3104243"/>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157" name="직사각형 156">
            <a:extLst>
              <a:ext uri="{FF2B5EF4-FFF2-40B4-BE49-F238E27FC236}">
                <a16:creationId xmlns:a16="http://schemas.microsoft.com/office/drawing/2014/main" id="{0AB58861-5CEB-41E5-AA39-6F520787DF44}"/>
              </a:ext>
            </a:extLst>
          </p:cNvPr>
          <p:cNvSpPr/>
          <p:nvPr/>
        </p:nvSpPr>
        <p:spPr>
          <a:xfrm>
            <a:off x="7096486" y="3104242"/>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1BFE47EC-988A-4A99-A226-34BD2F33DF5B}"/>
              </a:ext>
            </a:extLst>
          </p:cNvPr>
          <p:cNvSpPr/>
          <p:nvPr/>
        </p:nvSpPr>
        <p:spPr>
          <a:xfrm>
            <a:off x="6679797" y="4570235"/>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A9C26D03-2868-4041-A0F4-2ED662FB92F0}"/>
              </a:ext>
            </a:extLst>
          </p:cNvPr>
          <p:cNvSpPr/>
          <p:nvPr/>
        </p:nvSpPr>
        <p:spPr>
          <a:xfrm>
            <a:off x="7096486" y="4570234"/>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6A221CA8-4158-47CA-B63C-CC0458504413}"/>
              </a:ext>
            </a:extLst>
          </p:cNvPr>
          <p:cNvSpPr/>
          <p:nvPr/>
        </p:nvSpPr>
        <p:spPr>
          <a:xfrm>
            <a:off x="6679797" y="4986924"/>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0930A731-E181-4A09-97A2-6D74BD676217}"/>
              </a:ext>
            </a:extLst>
          </p:cNvPr>
          <p:cNvSpPr/>
          <p:nvPr/>
        </p:nvSpPr>
        <p:spPr>
          <a:xfrm>
            <a:off x="7096486" y="4986923"/>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78" name="TextBox 177">
            <a:extLst>
              <a:ext uri="{FF2B5EF4-FFF2-40B4-BE49-F238E27FC236}">
                <a16:creationId xmlns:a16="http://schemas.microsoft.com/office/drawing/2014/main" id="{3077A8DF-E1E8-476E-A8E4-555CE535ACD0}"/>
              </a:ext>
            </a:extLst>
          </p:cNvPr>
          <p:cNvSpPr txBox="1"/>
          <p:nvPr/>
        </p:nvSpPr>
        <p:spPr>
          <a:xfrm>
            <a:off x="3955297" y="2561621"/>
            <a:ext cx="205376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max pooling</a:t>
            </a:r>
            <a:endParaRPr lang="ko-KR" altLang="en-US" sz="2400">
              <a:solidFill>
                <a:schemeClr val="tx1"/>
              </a:solidFill>
              <a:latin typeface="Consolas" panose="020B0609020204030204" pitchFamily="49" charset="0"/>
            </a:endParaRPr>
          </a:p>
        </p:txBody>
      </p:sp>
      <p:cxnSp>
        <p:nvCxnSpPr>
          <p:cNvPr id="180" name="직선 화살표 연결선 179">
            <a:extLst>
              <a:ext uri="{FF2B5EF4-FFF2-40B4-BE49-F238E27FC236}">
                <a16:creationId xmlns:a16="http://schemas.microsoft.com/office/drawing/2014/main" id="{7ED00D43-3FCE-4098-8FA2-8A8BCB60AA83}"/>
              </a:ext>
            </a:extLst>
          </p:cNvPr>
          <p:cNvCxnSpPr>
            <a:cxnSpLocks/>
            <a:stCxn id="134" idx="3"/>
          </p:cNvCxnSpPr>
          <p:nvPr/>
        </p:nvCxnSpPr>
        <p:spPr>
          <a:xfrm>
            <a:off x="3344504" y="3104243"/>
            <a:ext cx="3252485" cy="2"/>
          </a:xfrm>
          <a:prstGeom prst="straightConnector1">
            <a:avLst/>
          </a:prstGeom>
          <a:ln w="28575">
            <a:solidFill>
              <a:schemeClr val="accent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82" name="직선 화살표 연결선 181">
            <a:extLst>
              <a:ext uri="{FF2B5EF4-FFF2-40B4-BE49-F238E27FC236}">
                <a16:creationId xmlns:a16="http://schemas.microsoft.com/office/drawing/2014/main" id="{065D18B8-E71F-4552-BC96-219553467A52}"/>
              </a:ext>
            </a:extLst>
          </p:cNvPr>
          <p:cNvCxnSpPr>
            <a:cxnSpLocks/>
          </p:cNvCxnSpPr>
          <p:nvPr/>
        </p:nvCxnSpPr>
        <p:spPr>
          <a:xfrm flipV="1">
            <a:off x="3361406" y="4979969"/>
            <a:ext cx="3241550" cy="6955"/>
          </a:xfrm>
          <a:prstGeom prst="straightConnector1">
            <a:avLst/>
          </a:prstGeom>
          <a:ln w="28575">
            <a:solidFill>
              <a:schemeClr val="accent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84" name="TextBox 183">
            <a:extLst>
              <a:ext uri="{FF2B5EF4-FFF2-40B4-BE49-F238E27FC236}">
                <a16:creationId xmlns:a16="http://schemas.microsoft.com/office/drawing/2014/main" id="{3F6E45E6-ACAD-42BD-9286-C6D4D1E78B6D}"/>
              </a:ext>
            </a:extLst>
          </p:cNvPr>
          <p:cNvSpPr txBox="1"/>
          <p:nvPr/>
        </p:nvSpPr>
        <p:spPr>
          <a:xfrm>
            <a:off x="3955297" y="4504920"/>
            <a:ext cx="205376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max pooling</a:t>
            </a:r>
            <a:endParaRPr lang="ko-KR" altLang="en-US" sz="2400">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779A2BA6-E072-4406-A53A-DE2899B1B804}"/>
              </a:ext>
            </a:extLst>
          </p:cNvPr>
          <p:cNvSpPr/>
          <p:nvPr/>
        </p:nvSpPr>
        <p:spPr>
          <a:xfrm>
            <a:off x="2110487" y="2476649"/>
            <a:ext cx="823295" cy="83058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rgbClr val="FF0000"/>
              </a:solidFill>
              <a:latin typeface="Consolas" panose="020B0609020204030204" pitchFamily="49" charset="0"/>
            </a:endParaRPr>
          </a:p>
        </p:txBody>
      </p:sp>
      <p:sp>
        <p:nvSpPr>
          <p:cNvPr id="186" name="직사각형 185">
            <a:extLst>
              <a:ext uri="{FF2B5EF4-FFF2-40B4-BE49-F238E27FC236}">
                <a16:creationId xmlns:a16="http://schemas.microsoft.com/office/drawing/2014/main" id="{12202146-A208-4D89-9F4D-DF6E9BC70222}"/>
              </a:ext>
            </a:extLst>
          </p:cNvPr>
          <p:cNvSpPr/>
          <p:nvPr/>
        </p:nvSpPr>
        <p:spPr>
          <a:xfrm>
            <a:off x="2094437" y="4347484"/>
            <a:ext cx="823295" cy="83058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rgbClr val="FF0000"/>
              </a:solidFill>
              <a:latin typeface="Consolas" panose="020B0609020204030204" pitchFamily="49" charset="0"/>
            </a:endParaRPr>
          </a:p>
        </p:txBody>
      </p:sp>
    </p:spTree>
    <p:extLst>
      <p:ext uri="{BB962C8B-B14F-4D97-AF65-F5344CB8AC3E}">
        <p14:creationId xmlns:p14="http://schemas.microsoft.com/office/powerpoint/2010/main" val="1911477012"/>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풀링</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4" name="직사각형 33">
            <a:extLst>
              <a:ext uri="{FF2B5EF4-FFF2-40B4-BE49-F238E27FC236}">
                <a16:creationId xmlns:a16="http://schemas.microsoft.com/office/drawing/2014/main" id="{55321F10-5D72-4B19-A684-BF0194A1DA1E}"/>
              </a:ext>
            </a:extLst>
          </p:cNvPr>
          <p:cNvSpPr/>
          <p:nvPr/>
        </p:nvSpPr>
        <p:spPr>
          <a:xfrm>
            <a:off x="1533175"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5DA3B90F-BD3A-4323-8E41-6AA1EDF8A851}"/>
              </a:ext>
            </a:extLst>
          </p:cNvPr>
          <p:cNvSpPr/>
          <p:nvPr/>
        </p:nvSpPr>
        <p:spPr>
          <a:xfrm>
            <a:off x="1901031"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CC784445-F370-496F-8BCF-5A05904956D4}"/>
              </a:ext>
            </a:extLst>
          </p:cNvPr>
          <p:cNvSpPr/>
          <p:nvPr/>
        </p:nvSpPr>
        <p:spPr>
          <a:xfrm>
            <a:off x="2268887"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5B6A036D-E16D-44FF-9CAE-7EA5B89D5AEF}"/>
              </a:ext>
            </a:extLst>
          </p:cNvPr>
          <p:cNvSpPr/>
          <p:nvPr/>
        </p:nvSpPr>
        <p:spPr>
          <a:xfrm>
            <a:off x="1533175"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54BEC616-3A65-4AEC-881D-00EF86041D97}"/>
              </a:ext>
            </a:extLst>
          </p:cNvPr>
          <p:cNvSpPr/>
          <p:nvPr/>
        </p:nvSpPr>
        <p:spPr>
          <a:xfrm>
            <a:off x="1901031"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2B88B76A-C667-4F24-9D6A-9AC68F6E7821}"/>
              </a:ext>
            </a:extLst>
          </p:cNvPr>
          <p:cNvSpPr/>
          <p:nvPr/>
        </p:nvSpPr>
        <p:spPr>
          <a:xfrm>
            <a:off x="2268887"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1E7930C7-602E-43C4-9146-39722804B9CE}"/>
              </a:ext>
            </a:extLst>
          </p:cNvPr>
          <p:cNvSpPr/>
          <p:nvPr/>
        </p:nvSpPr>
        <p:spPr>
          <a:xfrm>
            <a:off x="1533175"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AD28067B-2891-462C-B142-B3DEA2BDCDC3}"/>
              </a:ext>
            </a:extLst>
          </p:cNvPr>
          <p:cNvSpPr/>
          <p:nvPr/>
        </p:nvSpPr>
        <p:spPr>
          <a:xfrm>
            <a:off x="1901031"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10</a:t>
            </a:r>
            <a:endParaRPr lang="ko-KR" altLang="en-US" sz="1200">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1853FE70-550C-4ACE-A9F3-814E36E4BFE3}"/>
              </a:ext>
            </a:extLst>
          </p:cNvPr>
          <p:cNvSpPr/>
          <p:nvPr/>
        </p:nvSpPr>
        <p:spPr>
          <a:xfrm>
            <a:off x="2268887"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11</a:t>
            </a:r>
            <a:endParaRPr lang="ko-KR" altLang="en-US" sz="1200">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90CB7DCC-B023-4F71-A1DC-B9A1F97F4397}"/>
              </a:ext>
            </a:extLst>
          </p:cNvPr>
          <p:cNvSpPr/>
          <p:nvPr/>
        </p:nvSpPr>
        <p:spPr>
          <a:xfrm>
            <a:off x="2636743"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79EB251E-4973-4D7D-80A0-CF2CA5E6B44B}"/>
              </a:ext>
            </a:extLst>
          </p:cNvPr>
          <p:cNvSpPr/>
          <p:nvPr/>
        </p:nvSpPr>
        <p:spPr>
          <a:xfrm>
            <a:off x="2636743"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DEAC8C17-0ED0-4929-AFB5-8F2933F6A3CD}"/>
              </a:ext>
            </a:extLst>
          </p:cNvPr>
          <p:cNvSpPr/>
          <p:nvPr/>
        </p:nvSpPr>
        <p:spPr>
          <a:xfrm>
            <a:off x="2636743"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12</a:t>
            </a:r>
            <a:endParaRPr lang="ko-KR" altLang="en-US" sz="12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64058414-E36C-4969-8967-EB0824B2A6D7}"/>
              </a:ext>
            </a:extLst>
          </p:cNvPr>
          <p:cNvSpPr/>
          <p:nvPr/>
        </p:nvSpPr>
        <p:spPr>
          <a:xfrm>
            <a:off x="1533175"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13</a:t>
            </a:r>
            <a:endParaRPr lang="ko-KR" altLang="en-US" sz="12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8608E1DB-6AB0-4DFD-A270-27A85FCEACB5}"/>
              </a:ext>
            </a:extLst>
          </p:cNvPr>
          <p:cNvSpPr/>
          <p:nvPr/>
        </p:nvSpPr>
        <p:spPr>
          <a:xfrm>
            <a:off x="1901031"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14</a:t>
            </a:r>
            <a:endParaRPr lang="ko-KR" altLang="en-US" sz="12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9FC00CE9-895D-497D-9218-9E046C031F2B}"/>
              </a:ext>
            </a:extLst>
          </p:cNvPr>
          <p:cNvSpPr/>
          <p:nvPr/>
        </p:nvSpPr>
        <p:spPr>
          <a:xfrm>
            <a:off x="2268887"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15</a:t>
            </a:r>
            <a:endParaRPr lang="ko-KR" altLang="en-US" sz="12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EAF01133-FA1D-4567-AA82-89B2C24AE454}"/>
              </a:ext>
            </a:extLst>
          </p:cNvPr>
          <p:cNvSpPr/>
          <p:nvPr/>
        </p:nvSpPr>
        <p:spPr>
          <a:xfrm>
            <a:off x="2636743"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16</a:t>
            </a:r>
            <a:endParaRPr lang="ko-KR" altLang="en-US" sz="12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39D3DDC5-3FB7-4549-B2E1-0DEC46E54B75}"/>
              </a:ext>
            </a:extLst>
          </p:cNvPr>
          <p:cNvSpPr/>
          <p:nvPr/>
        </p:nvSpPr>
        <p:spPr>
          <a:xfrm>
            <a:off x="1533175" y="2695537"/>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D59D28BE-E9B2-4FC5-A336-970791608DBE}"/>
              </a:ext>
            </a:extLst>
          </p:cNvPr>
          <p:cNvSpPr/>
          <p:nvPr/>
        </p:nvSpPr>
        <p:spPr>
          <a:xfrm>
            <a:off x="3372455"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D37D56E1-DF96-4852-AB6C-9ABDF4572AA3}"/>
              </a:ext>
            </a:extLst>
          </p:cNvPr>
          <p:cNvSpPr/>
          <p:nvPr/>
        </p:nvSpPr>
        <p:spPr>
          <a:xfrm>
            <a:off x="3740311"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26341D0B-840B-4E83-A822-5F03DFB06BA3}"/>
              </a:ext>
            </a:extLst>
          </p:cNvPr>
          <p:cNvSpPr/>
          <p:nvPr/>
        </p:nvSpPr>
        <p:spPr>
          <a:xfrm>
            <a:off x="4108167"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6DACC41C-3D21-4BFF-AB46-0C001A12B1A6}"/>
              </a:ext>
            </a:extLst>
          </p:cNvPr>
          <p:cNvSpPr/>
          <p:nvPr/>
        </p:nvSpPr>
        <p:spPr>
          <a:xfrm>
            <a:off x="3372455"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BF27FCA1-230A-4D7C-9F6D-D165CE3111ED}"/>
              </a:ext>
            </a:extLst>
          </p:cNvPr>
          <p:cNvSpPr/>
          <p:nvPr/>
        </p:nvSpPr>
        <p:spPr>
          <a:xfrm>
            <a:off x="4108167"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DCC6185C-0411-4B27-AFD4-12CA349F295C}"/>
              </a:ext>
            </a:extLst>
          </p:cNvPr>
          <p:cNvSpPr/>
          <p:nvPr/>
        </p:nvSpPr>
        <p:spPr>
          <a:xfrm>
            <a:off x="3372455"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516CCA35-F889-425C-A516-5C9FA6FBED51}"/>
              </a:ext>
            </a:extLst>
          </p:cNvPr>
          <p:cNvSpPr/>
          <p:nvPr/>
        </p:nvSpPr>
        <p:spPr>
          <a:xfrm>
            <a:off x="3740311"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10</a:t>
            </a:r>
            <a:endParaRPr lang="ko-KR" altLang="en-US" sz="1200">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BC05D8FA-0830-4F9E-A95C-67229F12189D}"/>
              </a:ext>
            </a:extLst>
          </p:cNvPr>
          <p:cNvSpPr/>
          <p:nvPr/>
        </p:nvSpPr>
        <p:spPr>
          <a:xfrm>
            <a:off x="4108167"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11</a:t>
            </a:r>
            <a:endParaRPr lang="ko-KR" altLang="en-US" sz="1200">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51732095-AF8D-449D-8F4E-35DC989E58A9}"/>
              </a:ext>
            </a:extLst>
          </p:cNvPr>
          <p:cNvSpPr/>
          <p:nvPr/>
        </p:nvSpPr>
        <p:spPr>
          <a:xfrm>
            <a:off x="4476023"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803F76D6-41E6-42DD-8CDB-7B0A15BDB79A}"/>
              </a:ext>
            </a:extLst>
          </p:cNvPr>
          <p:cNvSpPr/>
          <p:nvPr/>
        </p:nvSpPr>
        <p:spPr>
          <a:xfrm>
            <a:off x="4476023"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0D3B93F0-CA7C-4167-A443-72B448B63C27}"/>
              </a:ext>
            </a:extLst>
          </p:cNvPr>
          <p:cNvSpPr/>
          <p:nvPr/>
        </p:nvSpPr>
        <p:spPr>
          <a:xfrm>
            <a:off x="4476023"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12</a:t>
            </a:r>
            <a:endParaRPr lang="ko-KR" altLang="en-US" sz="12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88FD4B2A-43BD-4B14-A5D4-09B87043E7F5}"/>
              </a:ext>
            </a:extLst>
          </p:cNvPr>
          <p:cNvSpPr/>
          <p:nvPr/>
        </p:nvSpPr>
        <p:spPr>
          <a:xfrm>
            <a:off x="3372455"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13</a:t>
            </a:r>
            <a:endParaRPr lang="ko-KR" altLang="en-US" sz="12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4D593502-5110-416A-9B4C-F1611B72F17F}"/>
              </a:ext>
            </a:extLst>
          </p:cNvPr>
          <p:cNvSpPr/>
          <p:nvPr/>
        </p:nvSpPr>
        <p:spPr>
          <a:xfrm>
            <a:off x="3740311"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14</a:t>
            </a:r>
            <a:endParaRPr lang="ko-KR" altLang="en-US" sz="12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8B945FE9-60C4-4B9E-B7C1-7C28C9845FF8}"/>
              </a:ext>
            </a:extLst>
          </p:cNvPr>
          <p:cNvSpPr/>
          <p:nvPr/>
        </p:nvSpPr>
        <p:spPr>
          <a:xfrm>
            <a:off x="4108167"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15</a:t>
            </a:r>
            <a:endParaRPr lang="ko-KR" altLang="en-US" sz="1200">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489EE32D-51A5-43AA-A767-7FC6361E4A0D}"/>
              </a:ext>
            </a:extLst>
          </p:cNvPr>
          <p:cNvSpPr/>
          <p:nvPr/>
        </p:nvSpPr>
        <p:spPr>
          <a:xfrm>
            <a:off x="4476023"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16</a:t>
            </a:r>
            <a:endParaRPr lang="ko-KR" altLang="en-US" sz="12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29288E9B-FA6E-4734-A676-6424F6258BC3}"/>
              </a:ext>
            </a:extLst>
          </p:cNvPr>
          <p:cNvSpPr/>
          <p:nvPr/>
        </p:nvSpPr>
        <p:spPr>
          <a:xfrm>
            <a:off x="3740311"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10160BFF-8508-42AF-BC18-D816F93BA59A}"/>
              </a:ext>
            </a:extLst>
          </p:cNvPr>
          <p:cNvSpPr/>
          <p:nvPr/>
        </p:nvSpPr>
        <p:spPr>
          <a:xfrm>
            <a:off x="4116926" y="2695537"/>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327F2F74-5702-4FD7-9991-86D6B6C46E8F}"/>
              </a:ext>
            </a:extLst>
          </p:cNvPr>
          <p:cNvSpPr/>
          <p:nvPr/>
        </p:nvSpPr>
        <p:spPr>
          <a:xfrm>
            <a:off x="5211735"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771D49E7-5C88-4F1E-9F7E-5B8E373CCB2C}"/>
              </a:ext>
            </a:extLst>
          </p:cNvPr>
          <p:cNvSpPr/>
          <p:nvPr/>
        </p:nvSpPr>
        <p:spPr>
          <a:xfrm>
            <a:off x="5579591"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FD7B3F04-E222-4A76-98FC-151E8648EF60}"/>
              </a:ext>
            </a:extLst>
          </p:cNvPr>
          <p:cNvSpPr/>
          <p:nvPr/>
        </p:nvSpPr>
        <p:spPr>
          <a:xfrm>
            <a:off x="5947447"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FC71F0F7-88B6-4E86-B457-39DD474D05EF}"/>
              </a:ext>
            </a:extLst>
          </p:cNvPr>
          <p:cNvSpPr/>
          <p:nvPr/>
        </p:nvSpPr>
        <p:spPr>
          <a:xfrm>
            <a:off x="5211735"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122FD76-E7E0-4185-A8E8-66810A8596A0}"/>
              </a:ext>
            </a:extLst>
          </p:cNvPr>
          <p:cNvSpPr/>
          <p:nvPr/>
        </p:nvSpPr>
        <p:spPr>
          <a:xfrm>
            <a:off x="5579591"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EAA3C93D-1379-4991-99A8-64749A714764}"/>
              </a:ext>
            </a:extLst>
          </p:cNvPr>
          <p:cNvSpPr/>
          <p:nvPr/>
        </p:nvSpPr>
        <p:spPr>
          <a:xfrm>
            <a:off x="5947447"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750ECC2A-AC56-4CAD-AE07-5972ADCDD68F}"/>
              </a:ext>
            </a:extLst>
          </p:cNvPr>
          <p:cNvSpPr/>
          <p:nvPr/>
        </p:nvSpPr>
        <p:spPr>
          <a:xfrm>
            <a:off x="5211735"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C2892635-46A2-4905-A947-D6D92EB24E6D}"/>
              </a:ext>
            </a:extLst>
          </p:cNvPr>
          <p:cNvSpPr/>
          <p:nvPr/>
        </p:nvSpPr>
        <p:spPr>
          <a:xfrm>
            <a:off x="5579591"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10</a:t>
            </a:r>
            <a:endParaRPr lang="ko-KR" altLang="en-US" sz="12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3E9DA55B-2151-4C13-B7CD-6C1A4B4BF962}"/>
              </a:ext>
            </a:extLst>
          </p:cNvPr>
          <p:cNvSpPr/>
          <p:nvPr/>
        </p:nvSpPr>
        <p:spPr>
          <a:xfrm>
            <a:off x="5947447"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11</a:t>
            </a:r>
            <a:endParaRPr lang="ko-KR" altLang="en-US" sz="1200">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12B7D06E-4841-4109-B912-2C794EE9A3FB}"/>
              </a:ext>
            </a:extLst>
          </p:cNvPr>
          <p:cNvSpPr/>
          <p:nvPr/>
        </p:nvSpPr>
        <p:spPr>
          <a:xfrm>
            <a:off x="6315303"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80D74089-8488-428A-8136-93F0387229C3}"/>
              </a:ext>
            </a:extLst>
          </p:cNvPr>
          <p:cNvSpPr/>
          <p:nvPr/>
        </p:nvSpPr>
        <p:spPr>
          <a:xfrm>
            <a:off x="6315303"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79C39B1F-FF25-49A3-A344-68A031ECDD99}"/>
              </a:ext>
            </a:extLst>
          </p:cNvPr>
          <p:cNvSpPr/>
          <p:nvPr/>
        </p:nvSpPr>
        <p:spPr>
          <a:xfrm>
            <a:off x="6315303"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12</a:t>
            </a:r>
            <a:endParaRPr lang="ko-KR" altLang="en-US" sz="1200">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14A7365B-D0D5-4F48-BA18-3C687169101C}"/>
              </a:ext>
            </a:extLst>
          </p:cNvPr>
          <p:cNvSpPr/>
          <p:nvPr/>
        </p:nvSpPr>
        <p:spPr>
          <a:xfrm>
            <a:off x="5211735"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13</a:t>
            </a:r>
            <a:endParaRPr lang="ko-KR" altLang="en-US" sz="1200">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6045921B-58A2-4340-B2F0-C08E5D8F0C6E}"/>
              </a:ext>
            </a:extLst>
          </p:cNvPr>
          <p:cNvSpPr/>
          <p:nvPr/>
        </p:nvSpPr>
        <p:spPr>
          <a:xfrm>
            <a:off x="5579591"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14</a:t>
            </a:r>
            <a:endParaRPr lang="ko-KR" altLang="en-US" sz="1200">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2973BB62-4A5A-4172-B34D-91E764640F71}"/>
              </a:ext>
            </a:extLst>
          </p:cNvPr>
          <p:cNvSpPr/>
          <p:nvPr/>
        </p:nvSpPr>
        <p:spPr>
          <a:xfrm>
            <a:off x="5947447"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15</a:t>
            </a:r>
            <a:endParaRPr lang="ko-KR" altLang="en-US" sz="1200">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B7571B39-C709-4F2D-B426-ED0D672855EB}"/>
              </a:ext>
            </a:extLst>
          </p:cNvPr>
          <p:cNvSpPr/>
          <p:nvPr/>
        </p:nvSpPr>
        <p:spPr>
          <a:xfrm>
            <a:off x="6315303"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16</a:t>
            </a:r>
            <a:endParaRPr lang="ko-KR" altLang="en-US" sz="12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40A25756-8AA6-4850-BB56-8E4AB365C2EB}"/>
              </a:ext>
            </a:extLst>
          </p:cNvPr>
          <p:cNvSpPr/>
          <p:nvPr/>
        </p:nvSpPr>
        <p:spPr>
          <a:xfrm>
            <a:off x="7051015"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188E3BC4-FC2B-4061-9646-3C1807A41ED4}"/>
              </a:ext>
            </a:extLst>
          </p:cNvPr>
          <p:cNvSpPr/>
          <p:nvPr/>
        </p:nvSpPr>
        <p:spPr>
          <a:xfrm>
            <a:off x="7418871"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60CD3BD2-5140-4420-B00D-4E9CB9CF8695}"/>
              </a:ext>
            </a:extLst>
          </p:cNvPr>
          <p:cNvSpPr/>
          <p:nvPr/>
        </p:nvSpPr>
        <p:spPr>
          <a:xfrm>
            <a:off x="7786727"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812FABE8-F3F6-44B8-86EF-03262ABA64B5}"/>
              </a:ext>
            </a:extLst>
          </p:cNvPr>
          <p:cNvSpPr/>
          <p:nvPr/>
        </p:nvSpPr>
        <p:spPr>
          <a:xfrm>
            <a:off x="7051015"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8F1D18F5-16B1-42FB-BB1A-4B421167D2E0}"/>
              </a:ext>
            </a:extLst>
          </p:cNvPr>
          <p:cNvSpPr/>
          <p:nvPr/>
        </p:nvSpPr>
        <p:spPr>
          <a:xfrm>
            <a:off x="7418871"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777DEEFB-521B-40C2-9353-C42B0B43CBBC}"/>
              </a:ext>
            </a:extLst>
          </p:cNvPr>
          <p:cNvSpPr/>
          <p:nvPr/>
        </p:nvSpPr>
        <p:spPr>
          <a:xfrm>
            <a:off x="7786727"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1419F067-12E1-4005-9476-B8E834BCCAB3}"/>
              </a:ext>
            </a:extLst>
          </p:cNvPr>
          <p:cNvSpPr/>
          <p:nvPr/>
        </p:nvSpPr>
        <p:spPr>
          <a:xfrm>
            <a:off x="7051015"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0974D27D-AD80-4F80-B7F8-2B4427A79030}"/>
              </a:ext>
            </a:extLst>
          </p:cNvPr>
          <p:cNvSpPr/>
          <p:nvPr/>
        </p:nvSpPr>
        <p:spPr>
          <a:xfrm>
            <a:off x="7418871"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10</a:t>
            </a:r>
            <a:endParaRPr lang="ko-KR" altLang="en-US" sz="1200">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19ED5841-AFC7-4364-83FC-421C22E981FC}"/>
              </a:ext>
            </a:extLst>
          </p:cNvPr>
          <p:cNvSpPr/>
          <p:nvPr/>
        </p:nvSpPr>
        <p:spPr>
          <a:xfrm>
            <a:off x="7786727"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11</a:t>
            </a:r>
            <a:endParaRPr lang="ko-KR" altLang="en-US" sz="1200">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C34B160E-7DE0-45C8-A4C8-666673A7F9FD}"/>
              </a:ext>
            </a:extLst>
          </p:cNvPr>
          <p:cNvSpPr/>
          <p:nvPr/>
        </p:nvSpPr>
        <p:spPr>
          <a:xfrm>
            <a:off x="8154583"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AB72488F-7363-47A4-9D97-C13F6ECE8A25}"/>
              </a:ext>
            </a:extLst>
          </p:cNvPr>
          <p:cNvSpPr/>
          <p:nvPr/>
        </p:nvSpPr>
        <p:spPr>
          <a:xfrm>
            <a:off x="8154583"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5D06425C-43BA-4EE6-BDFA-8F784CA1E009}"/>
              </a:ext>
            </a:extLst>
          </p:cNvPr>
          <p:cNvSpPr/>
          <p:nvPr/>
        </p:nvSpPr>
        <p:spPr>
          <a:xfrm>
            <a:off x="8154583"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12</a:t>
            </a:r>
            <a:endParaRPr lang="ko-KR" altLang="en-US" sz="1200">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E0CA3D82-EA50-47BC-95EF-312BD933BB13}"/>
              </a:ext>
            </a:extLst>
          </p:cNvPr>
          <p:cNvSpPr/>
          <p:nvPr/>
        </p:nvSpPr>
        <p:spPr>
          <a:xfrm>
            <a:off x="7051015"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13</a:t>
            </a:r>
            <a:endParaRPr lang="ko-KR" altLang="en-US" sz="1200">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22F88121-178C-4B54-A5A6-B5660FF04D88}"/>
              </a:ext>
            </a:extLst>
          </p:cNvPr>
          <p:cNvSpPr/>
          <p:nvPr/>
        </p:nvSpPr>
        <p:spPr>
          <a:xfrm>
            <a:off x="7418871"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14</a:t>
            </a:r>
            <a:endParaRPr lang="ko-KR" altLang="en-US" sz="1200">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1883283F-0A6D-4B33-A6D2-DC3C008475D1}"/>
              </a:ext>
            </a:extLst>
          </p:cNvPr>
          <p:cNvSpPr/>
          <p:nvPr/>
        </p:nvSpPr>
        <p:spPr>
          <a:xfrm>
            <a:off x="7786727"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15</a:t>
            </a:r>
            <a:endParaRPr lang="ko-KR" altLang="en-US" sz="1200">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616CEAA5-850D-483A-A1BA-C3FED98C7528}"/>
              </a:ext>
            </a:extLst>
          </p:cNvPr>
          <p:cNvSpPr/>
          <p:nvPr/>
        </p:nvSpPr>
        <p:spPr>
          <a:xfrm>
            <a:off x="8154583"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16</a:t>
            </a:r>
            <a:endParaRPr lang="ko-KR" altLang="en-US" sz="1200">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2843C63E-1594-483B-BAA1-EB70ABBFA1A6}"/>
              </a:ext>
            </a:extLst>
          </p:cNvPr>
          <p:cNvSpPr/>
          <p:nvPr/>
        </p:nvSpPr>
        <p:spPr>
          <a:xfrm>
            <a:off x="5220494" y="3431249"/>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7DAD3570-DA48-41A8-9A84-94CA0C54FD69}"/>
              </a:ext>
            </a:extLst>
          </p:cNvPr>
          <p:cNvSpPr/>
          <p:nvPr/>
        </p:nvSpPr>
        <p:spPr>
          <a:xfrm>
            <a:off x="7783941" y="3431249"/>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3" name="그룹 2">
            <a:extLst>
              <a:ext uri="{FF2B5EF4-FFF2-40B4-BE49-F238E27FC236}">
                <a16:creationId xmlns:a16="http://schemas.microsoft.com/office/drawing/2014/main" id="{69300170-13BC-49D8-A389-62C4FB8E4415}"/>
              </a:ext>
            </a:extLst>
          </p:cNvPr>
          <p:cNvGrpSpPr/>
          <p:nvPr/>
        </p:nvGrpSpPr>
        <p:grpSpPr>
          <a:xfrm>
            <a:off x="4542751" y="5444294"/>
            <a:ext cx="1043662" cy="1043662"/>
            <a:chOff x="4668710" y="5081686"/>
            <a:chExt cx="735712" cy="735712"/>
          </a:xfrm>
        </p:grpSpPr>
        <p:sp>
          <p:nvSpPr>
            <p:cNvPr id="121" name="직사각형 120">
              <a:extLst>
                <a:ext uri="{FF2B5EF4-FFF2-40B4-BE49-F238E27FC236}">
                  <a16:creationId xmlns:a16="http://schemas.microsoft.com/office/drawing/2014/main" id="{D4058DAD-75C5-4C4C-85F1-E73E0D58D90B}"/>
                </a:ext>
              </a:extLst>
            </p:cNvPr>
            <p:cNvSpPr/>
            <p:nvPr/>
          </p:nvSpPr>
          <p:spPr>
            <a:xfrm>
              <a:off x="4668710" y="508168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3.5</a:t>
              </a:r>
              <a:endParaRPr lang="ko-KR" altLang="en-US" sz="1200">
                <a:solidFill>
                  <a:schemeClr val="tx1"/>
                </a:solidFill>
                <a:latin typeface="Consolas" panose="020B0609020204030204" pitchFamily="49" charset="0"/>
              </a:endParaRPr>
            </a:p>
          </p:txBody>
        </p:sp>
        <p:sp>
          <p:nvSpPr>
            <p:cNvPr id="122" name="직사각형 121">
              <a:extLst>
                <a:ext uri="{FF2B5EF4-FFF2-40B4-BE49-F238E27FC236}">
                  <a16:creationId xmlns:a16="http://schemas.microsoft.com/office/drawing/2014/main" id="{35C908B6-B5DD-46BF-9005-E23928B40156}"/>
                </a:ext>
              </a:extLst>
            </p:cNvPr>
            <p:cNvSpPr/>
            <p:nvPr/>
          </p:nvSpPr>
          <p:spPr>
            <a:xfrm>
              <a:off x="5036566" y="508168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5.5</a:t>
              </a:r>
              <a:endParaRPr lang="ko-KR" altLang="en-US" sz="1200">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8F695D47-1D93-4BE3-A379-7E0A23B26446}"/>
                </a:ext>
              </a:extLst>
            </p:cNvPr>
            <p:cNvSpPr/>
            <p:nvPr/>
          </p:nvSpPr>
          <p:spPr>
            <a:xfrm>
              <a:off x="4668710" y="544954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11.5</a:t>
              </a:r>
              <a:endParaRPr lang="ko-KR" altLang="en-US" sz="1200">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CBC5D516-D1E1-4B8F-BD3D-EEE12383C424}"/>
                </a:ext>
              </a:extLst>
            </p:cNvPr>
            <p:cNvSpPr/>
            <p:nvPr/>
          </p:nvSpPr>
          <p:spPr>
            <a:xfrm>
              <a:off x="5036566" y="544954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13.5</a:t>
              </a:r>
              <a:endParaRPr lang="ko-KR" altLang="en-US" sz="1200">
                <a:solidFill>
                  <a:schemeClr val="tx1"/>
                </a:solidFill>
                <a:latin typeface="Consolas" panose="020B0609020204030204" pitchFamily="49" charset="0"/>
              </a:endParaRPr>
            </a:p>
          </p:txBody>
        </p:sp>
      </p:grpSp>
      <p:sp>
        <p:nvSpPr>
          <p:cNvPr id="8" name="화살표: 아래쪽 7">
            <a:extLst>
              <a:ext uri="{FF2B5EF4-FFF2-40B4-BE49-F238E27FC236}">
                <a16:creationId xmlns:a16="http://schemas.microsoft.com/office/drawing/2014/main" id="{45360C6E-784C-48B7-9473-53EB9120892D}"/>
              </a:ext>
            </a:extLst>
          </p:cNvPr>
          <p:cNvSpPr/>
          <p:nvPr/>
        </p:nvSpPr>
        <p:spPr>
          <a:xfrm>
            <a:off x="2268887" y="4256690"/>
            <a:ext cx="185279" cy="278127"/>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 name="화살표: 아래쪽 128">
            <a:extLst>
              <a:ext uri="{FF2B5EF4-FFF2-40B4-BE49-F238E27FC236}">
                <a16:creationId xmlns:a16="http://schemas.microsoft.com/office/drawing/2014/main" id="{5FB688DD-7A23-4310-9785-37C5EFE0E748}"/>
              </a:ext>
            </a:extLst>
          </p:cNvPr>
          <p:cNvSpPr/>
          <p:nvPr/>
        </p:nvSpPr>
        <p:spPr>
          <a:xfrm>
            <a:off x="4049414" y="4256689"/>
            <a:ext cx="185280" cy="278127"/>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 name="화살표: 아래쪽 129">
            <a:extLst>
              <a:ext uri="{FF2B5EF4-FFF2-40B4-BE49-F238E27FC236}">
                <a16:creationId xmlns:a16="http://schemas.microsoft.com/office/drawing/2014/main" id="{D39C21A1-FB63-4A41-888B-2BAC10FCFFF5}"/>
              </a:ext>
            </a:extLst>
          </p:cNvPr>
          <p:cNvSpPr/>
          <p:nvPr/>
        </p:nvSpPr>
        <p:spPr>
          <a:xfrm>
            <a:off x="5910778" y="4256689"/>
            <a:ext cx="185280" cy="278127"/>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 name="화살표: 아래쪽 130">
            <a:extLst>
              <a:ext uri="{FF2B5EF4-FFF2-40B4-BE49-F238E27FC236}">
                <a16:creationId xmlns:a16="http://schemas.microsoft.com/office/drawing/2014/main" id="{D88A0609-77F4-4396-A21A-6B8260C9F7D1}"/>
              </a:ext>
            </a:extLst>
          </p:cNvPr>
          <p:cNvSpPr/>
          <p:nvPr/>
        </p:nvSpPr>
        <p:spPr>
          <a:xfrm>
            <a:off x="7726936" y="4275052"/>
            <a:ext cx="185280" cy="278127"/>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B4A669DB-60B9-4524-BB6C-C21A307F7DAC}"/>
                  </a:ext>
                </a:extLst>
              </p:cNvPr>
              <p:cNvSpPr txBox="1"/>
              <p:nvPr/>
            </p:nvSpPr>
            <p:spPr>
              <a:xfrm>
                <a:off x="1556402" y="4624546"/>
                <a:ext cx="1379032" cy="34945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200" i="1" smtClean="0">
                              <a:solidFill>
                                <a:schemeClr val="tx1"/>
                              </a:solidFill>
                              <a:latin typeface="Cambria Math" panose="02040503050406030204" pitchFamily="18" charset="0"/>
                            </a:rPr>
                          </m:ctrlPr>
                        </m:fPr>
                        <m:num>
                          <m:r>
                            <a:rPr lang="en-US" altLang="ko-KR" sz="1200" b="0" i="1" smtClean="0">
                              <a:solidFill>
                                <a:schemeClr val="tx1"/>
                              </a:solidFill>
                              <a:latin typeface="Cambria Math" panose="02040503050406030204" pitchFamily="18" charset="0"/>
                            </a:rPr>
                            <m:t>1+2+5+6</m:t>
                          </m:r>
                        </m:num>
                        <m:den>
                          <m:r>
                            <a:rPr lang="en-US" altLang="ko-KR" sz="1200" b="0" i="1" smtClean="0">
                              <a:solidFill>
                                <a:schemeClr val="tx1"/>
                              </a:solidFill>
                              <a:latin typeface="Cambria Math" panose="02040503050406030204" pitchFamily="18" charset="0"/>
                            </a:rPr>
                            <m:t>4</m:t>
                          </m:r>
                        </m:den>
                      </m:f>
                      <m:r>
                        <a:rPr lang="en-US" altLang="ko-KR" sz="1200" b="0" i="1" smtClean="0">
                          <a:solidFill>
                            <a:schemeClr val="tx1"/>
                          </a:solidFill>
                          <a:latin typeface="Cambria Math" panose="02040503050406030204" pitchFamily="18" charset="0"/>
                        </a:rPr>
                        <m:t>=3.5</m:t>
                      </m:r>
                    </m:oMath>
                  </m:oMathPara>
                </a14:m>
                <a:endParaRPr lang="ko-KR" altLang="en-US" sz="1200">
                  <a:solidFill>
                    <a:schemeClr val="tx1"/>
                  </a:solidFill>
                  <a:latin typeface="Consolas" panose="020B0609020204030204" pitchFamily="49" charset="0"/>
                </a:endParaRPr>
              </a:p>
            </p:txBody>
          </p:sp>
        </mc:Choice>
        <mc:Fallback xmlns="">
          <p:sp>
            <p:nvSpPr>
              <p:cNvPr id="4" name="TextBox 3">
                <a:extLst>
                  <a:ext uri="{FF2B5EF4-FFF2-40B4-BE49-F238E27FC236}">
                    <a16:creationId xmlns:a16="http://schemas.microsoft.com/office/drawing/2014/main" id="{B4A669DB-60B9-4524-BB6C-C21A307F7DAC}"/>
                  </a:ext>
                </a:extLst>
              </p:cNvPr>
              <p:cNvSpPr txBox="1">
                <a:spLocks noRot="1" noChangeAspect="1" noMove="1" noResize="1" noEditPoints="1" noAdjustHandles="1" noChangeArrowheads="1" noChangeShapeType="1" noTextEdit="1"/>
              </p:cNvSpPr>
              <p:nvPr/>
            </p:nvSpPr>
            <p:spPr>
              <a:xfrm>
                <a:off x="1556402" y="4624546"/>
                <a:ext cx="1379032" cy="349455"/>
              </a:xfrm>
              <a:prstGeom prst="rect">
                <a:avLst/>
              </a:prstGeom>
              <a:blipFill>
                <a:blip r:embed="rId3"/>
                <a:stretch>
                  <a:fillRect l="-441" t="-3509" r="-441" b="-1578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2" name="TextBox 111">
                <a:extLst>
                  <a:ext uri="{FF2B5EF4-FFF2-40B4-BE49-F238E27FC236}">
                    <a16:creationId xmlns:a16="http://schemas.microsoft.com/office/drawing/2014/main" id="{16AA72F5-B34C-4A79-8C6A-C30811410468}"/>
                  </a:ext>
                </a:extLst>
              </p:cNvPr>
              <p:cNvSpPr txBox="1"/>
              <p:nvPr/>
            </p:nvSpPr>
            <p:spPr>
              <a:xfrm>
                <a:off x="3372455" y="4624546"/>
                <a:ext cx="1379032" cy="34567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200" i="1" smtClean="0">
                              <a:solidFill>
                                <a:schemeClr val="tx1"/>
                              </a:solidFill>
                              <a:latin typeface="Cambria Math" panose="02040503050406030204" pitchFamily="18" charset="0"/>
                            </a:rPr>
                          </m:ctrlPr>
                        </m:fPr>
                        <m:num>
                          <m:r>
                            <a:rPr lang="en-US" altLang="ko-KR" sz="1200" b="0" i="1" smtClean="0">
                              <a:solidFill>
                                <a:schemeClr val="tx1"/>
                              </a:solidFill>
                              <a:latin typeface="Cambria Math" panose="02040503050406030204" pitchFamily="18" charset="0"/>
                            </a:rPr>
                            <m:t>3+4+7+8</m:t>
                          </m:r>
                        </m:num>
                        <m:den>
                          <m:r>
                            <a:rPr lang="en-US" altLang="ko-KR" sz="1200" b="0" i="1" smtClean="0">
                              <a:solidFill>
                                <a:schemeClr val="tx1"/>
                              </a:solidFill>
                              <a:latin typeface="Cambria Math" panose="02040503050406030204" pitchFamily="18" charset="0"/>
                            </a:rPr>
                            <m:t>4</m:t>
                          </m:r>
                        </m:den>
                      </m:f>
                      <m:r>
                        <a:rPr lang="en-US" altLang="ko-KR" sz="1200" b="0" i="1" smtClean="0">
                          <a:solidFill>
                            <a:schemeClr val="tx1"/>
                          </a:solidFill>
                          <a:latin typeface="Cambria Math" panose="02040503050406030204" pitchFamily="18" charset="0"/>
                        </a:rPr>
                        <m:t>=5.5</m:t>
                      </m:r>
                    </m:oMath>
                  </m:oMathPara>
                </a14:m>
                <a:endParaRPr lang="ko-KR" altLang="en-US" sz="1200">
                  <a:solidFill>
                    <a:schemeClr val="tx1"/>
                  </a:solidFill>
                  <a:latin typeface="Consolas" panose="020B0609020204030204" pitchFamily="49" charset="0"/>
                </a:endParaRPr>
              </a:p>
            </p:txBody>
          </p:sp>
        </mc:Choice>
        <mc:Fallback xmlns="">
          <p:sp>
            <p:nvSpPr>
              <p:cNvPr id="112" name="TextBox 111">
                <a:extLst>
                  <a:ext uri="{FF2B5EF4-FFF2-40B4-BE49-F238E27FC236}">
                    <a16:creationId xmlns:a16="http://schemas.microsoft.com/office/drawing/2014/main" id="{16AA72F5-B34C-4A79-8C6A-C30811410468}"/>
                  </a:ext>
                </a:extLst>
              </p:cNvPr>
              <p:cNvSpPr txBox="1">
                <a:spLocks noRot="1" noChangeAspect="1" noMove="1" noResize="1" noEditPoints="1" noAdjustHandles="1" noChangeArrowheads="1" noChangeShapeType="1" noTextEdit="1"/>
              </p:cNvSpPr>
              <p:nvPr/>
            </p:nvSpPr>
            <p:spPr>
              <a:xfrm>
                <a:off x="3372455" y="4624546"/>
                <a:ext cx="1379032" cy="345672"/>
              </a:xfrm>
              <a:prstGeom prst="rect">
                <a:avLst/>
              </a:prstGeom>
              <a:blipFill>
                <a:blip r:embed="rId4"/>
                <a:stretch>
                  <a:fillRect l="-442" t="-3571" r="-885" b="-1607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3" name="TextBox 112">
                <a:extLst>
                  <a:ext uri="{FF2B5EF4-FFF2-40B4-BE49-F238E27FC236}">
                    <a16:creationId xmlns:a16="http://schemas.microsoft.com/office/drawing/2014/main" id="{4BE94FDA-C5F3-4873-ACAD-56C906910EC5}"/>
                  </a:ext>
                </a:extLst>
              </p:cNvPr>
              <p:cNvSpPr txBox="1"/>
              <p:nvPr/>
            </p:nvSpPr>
            <p:spPr>
              <a:xfrm>
                <a:off x="5211735" y="4624546"/>
                <a:ext cx="1718867" cy="34567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200" i="1" smtClean="0">
                              <a:solidFill>
                                <a:schemeClr val="tx1"/>
                              </a:solidFill>
                              <a:latin typeface="Cambria Math" panose="02040503050406030204" pitchFamily="18" charset="0"/>
                            </a:rPr>
                          </m:ctrlPr>
                        </m:fPr>
                        <m:num>
                          <m:r>
                            <a:rPr lang="en-US" altLang="ko-KR" sz="1200" b="0" i="1" smtClean="0">
                              <a:solidFill>
                                <a:schemeClr val="tx1"/>
                              </a:solidFill>
                              <a:latin typeface="Cambria Math" panose="02040503050406030204" pitchFamily="18" charset="0"/>
                            </a:rPr>
                            <m:t>9+10+13+14</m:t>
                          </m:r>
                        </m:num>
                        <m:den>
                          <m:r>
                            <a:rPr lang="en-US" altLang="ko-KR" sz="1200" b="0" i="1" smtClean="0">
                              <a:solidFill>
                                <a:schemeClr val="tx1"/>
                              </a:solidFill>
                              <a:latin typeface="Cambria Math" panose="02040503050406030204" pitchFamily="18" charset="0"/>
                            </a:rPr>
                            <m:t>4</m:t>
                          </m:r>
                        </m:den>
                      </m:f>
                      <m:r>
                        <a:rPr lang="en-US" altLang="ko-KR" sz="1200" b="0" i="1" smtClean="0">
                          <a:solidFill>
                            <a:schemeClr val="tx1"/>
                          </a:solidFill>
                          <a:latin typeface="Cambria Math" panose="02040503050406030204" pitchFamily="18" charset="0"/>
                        </a:rPr>
                        <m:t>=11.5</m:t>
                      </m:r>
                    </m:oMath>
                  </m:oMathPara>
                </a14:m>
                <a:endParaRPr lang="ko-KR" altLang="en-US" sz="1200">
                  <a:solidFill>
                    <a:schemeClr val="tx1"/>
                  </a:solidFill>
                  <a:latin typeface="Consolas" panose="020B0609020204030204" pitchFamily="49" charset="0"/>
                </a:endParaRPr>
              </a:p>
            </p:txBody>
          </p:sp>
        </mc:Choice>
        <mc:Fallback xmlns="">
          <p:sp>
            <p:nvSpPr>
              <p:cNvPr id="113" name="TextBox 112">
                <a:extLst>
                  <a:ext uri="{FF2B5EF4-FFF2-40B4-BE49-F238E27FC236}">
                    <a16:creationId xmlns:a16="http://schemas.microsoft.com/office/drawing/2014/main" id="{4BE94FDA-C5F3-4873-ACAD-56C906910EC5}"/>
                  </a:ext>
                </a:extLst>
              </p:cNvPr>
              <p:cNvSpPr txBox="1">
                <a:spLocks noRot="1" noChangeAspect="1" noMove="1" noResize="1" noEditPoints="1" noAdjustHandles="1" noChangeArrowheads="1" noChangeShapeType="1" noTextEdit="1"/>
              </p:cNvSpPr>
              <p:nvPr/>
            </p:nvSpPr>
            <p:spPr>
              <a:xfrm>
                <a:off x="5211735" y="4624546"/>
                <a:ext cx="1718867" cy="345672"/>
              </a:xfrm>
              <a:prstGeom prst="rect">
                <a:avLst/>
              </a:prstGeom>
              <a:blipFill>
                <a:blip r:embed="rId5"/>
                <a:stretch>
                  <a:fillRect l="-355" t="-3571" r="-355" b="-1607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7" name="TextBox 116">
                <a:extLst>
                  <a:ext uri="{FF2B5EF4-FFF2-40B4-BE49-F238E27FC236}">
                    <a16:creationId xmlns:a16="http://schemas.microsoft.com/office/drawing/2014/main" id="{9E26C039-A255-4E16-8EF7-E955E99E6078}"/>
                  </a:ext>
                </a:extLst>
              </p:cNvPr>
              <p:cNvSpPr txBox="1"/>
              <p:nvPr/>
            </p:nvSpPr>
            <p:spPr>
              <a:xfrm>
                <a:off x="7065366" y="4624546"/>
                <a:ext cx="1803827" cy="34945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200" i="1" smtClean="0">
                              <a:solidFill>
                                <a:schemeClr val="tx1"/>
                              </a:solidFill>
                              <a:latin typeface="Cambria Math" panose="02040503050406030204" pitchFamily="18" charset="0"/>
                            </a:rPr>
                          </m:ctrlPr>
                        </m:fPr>
                        <m:num>
                          <m:r>
                            <a:rPr lang="en-US" altLang="ko-KR" sz="1200" b="0" i="1" smtClean="0">
                              <a:solidFill>
                                <a:schemeClr val="tx1"/>
                              </a:solidFill>
                              <a:latin typeface="Cambria Math" panose="02040503050406030204" pitchFamily="18" charset="0"/>
                            </a:rPr>
                            <m:t>11+12+15+16</m:t>
                          </m:r>
                        </m:num>
                        <m:den>
                          <m:r>
                            <a:rPr lang="en-US" altLang="ko-KR" sz="1200" b="0" i="1" smtClean="0">
                              <a:solidFill>
                                <a:schemeClr val="tx1"/>
                              </a:solidFill>
                              <a:latin typeface="Cambria Math" panose="02040503050406030204" pitchFamily="18" charset="0"/>
                            </a:rPr>
                            <m:t>4</m:t>
                          </m:r>
                        </m:den>
                      </m:f>
                      <m:r>
                        <a:rPr lang="en-US" altLang="ko-KR" sz="1200" b="0" i="1" smtClean="0">
                          <a:solidFill>
                            <a:schemeClr val="tx1"/>
                          </a:solidFill>
                          <a:latin typeface="Cambria Math" panose="02040503050406030204" pitchFamily="18" charset="0"/>
                        </a:rPr>
                        <m:t>=13.5</m:t>
                      </m:r>
                    </m:oMath>
                  </m:oMathPara>
                </a14:m>
                <a:endParaRPr lang="ko-KR" altLang="en-US" sz="1200">
                  <a:solidFill>
                    <a:schemeClr val="tx1"/>
                  </a:solidFill>
                  <a:latin typeface="Consolas" panose="020B0609020204030204" pitchFamily="49" charset="0"/>
                </a:endParaRPr>
              </a:p>
            </p:txBody>
          </p:sp>
        </mc:Choice>
        <mc:Fallback xmlns="">
          <p:sp>
            <p:nvSpPr>
              <p:cNvPr id="117" name="TextBox 116">
                <a:extLst>
                  <a:ext uri="{FF2B5EF4-FFF2-40B4-BE49-F238E27FC236}">
                    <a16:creationId xmlns:a16="http://schemas.microsoft.com/office/drawing/2014/main" id="{9E26C039-A255-4E16-8EF7-E955E99E6078}"/>
                  </a:ext>
                </a:extLst>
              </p:cNvPr>
              <p:cNvSpPr txBox="1">
                <a:spLocks noRot="1" noChangeAspect="1" noMove="1" noResize="1" noEditPoints="1" noAdjustHandles="1" noChangeArrowheads="1" noChangeShapeType="1" noTextEdit="1"/>
              </p:cNvSpPr>
              <p:nvPr/>
            </p:nvSpPr>
            <p:spPr>
              <a:xfrm>
                <a:off x="7065366" y="4624546"/>
                <a:ext cx="1803827" cy="349455"/>
              </a:xfrm>
              <a:prstGeom prst="rect">
                <a:avLst/>
              </a:prstGeom>
              <a:blipFill>
                <a:blip r:embed="rId6"/>
                <a:stretch>
                  <a:fillRect l="-338" t="-3509" r="-676" b="-15789"/>
                </a:stretch>
              </a:blipFill>
            </p:spPr>
            <p:txBody>
              <a:bodyPr/>
              <a:lstStyle/>
              <a:p>
                <a:r>
                  <a:rPr lang="ko-KR" altLang="en-US">
                    <a:noFill/>
                  </a:rPr>
                  <a:t> </a:t>
                </a:r>
              </a:p>
            </p:txBody>
          </p:sp>
        </mc:Fallback>
      </mc:AlternateContent>
      <p:sp>
        <p:nvSpPr>
          <p:cNvPr id="94" name="TextBox 93">
            <a:extLst>
              <a:ext uri="{FF2B5EF4-FFF2-40B4-BE49-F238E27FC236}">
                <a16:creationId xmlns:a16="http://schemas.microsoft.com/office/drawing/2014/main" id="{7B568DEE-5E14-46CC-BA53-288D1F168AEE}"/>
              </a:ext>
            </a:extLst>
          </p:cNvPr>
          <p:cNvSpPr txBox="1"/>
          <p:nvPr/>
        </p:nvSpPr>
        <p:spPr>
          <a:xfrm>
            <a:off x="706279" y="1499316"/>
            <a:ext cx="5596404" cy="400110"/>
          </a:xfrm>
          <a:prstGeom prst="rect">
            <a:avLst/>
          </a:prstGeom>
          <a:noFill/>
        </p:spPr>
        <p:txBody>
          <a:bodyPr wrap="none" rtlCol="0">
            <a:spAutoFit/>
          </a:bodyPr>
          <a:lstStyle/>
          <a:p>
            <a:pPr lvl="0">
              <a:defRPr/>
            </a:pPr>
            <a:r>
              <a:rPr lang="en-US" altLang="ko-KR" sz="2000">
                <a:solidFill>
                  <a:srgbClr val="000000"/>
                </a:solidFill>
                <a:latin typeface="고도 M" panose="02000503000000020004" pitchFamily="2" charset="-127"/>
                <a:ea typeface="고도 M" panose="02000503000000020004" pitchFamily="2" charset="-127"/>
              </a:rPr>
              <a:t>Pooling( average pooling, 2x2 filter, stride 2 )</a:t>
            </a:r>
            <a:endParaRPr lang="ko-KR" altLang="en-US" sz="20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874698205"/>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풀링</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95" name="TextBox 94">
            <a:extLst>
              <a:ext uri="{FF2B5EF4-FFF2-40B4-BE49-F238E27FC236}">
                <a16:creationId xmlns:a16="http://schemas.microsoft.com/office/drawing/2014/main" id="{DA9A4171-10B8-46AE-BE9C-C0855AE32E53}"/>
              </a:ext>
            </a:extLst>
          </p:cNvPr>
          <p:cNvSpPr txBox="1"/>
          <p:nvPr/>
        </p:nvSpPr>
        <p:spPr>
          <a:xfrm>
            <a:off x="609289" y="938431"/>
            <a:ext cx="3342262" cy="400110"/>
          </a:xfrm>
          <a:prstGeom prst="rect">
            <a:avLst/>
          </a:prstGeom>
          <a:noFill/>
        </p:spPr>
        <p:txBody>
          <a:bodyPr wrap="none" rtlCol="0">
            <a:spAutoFit/>
          </a:bodyPr>
          <a:lstStyle/>
          <a:p>
            <a:r>
              <a:rPr lang="en-US" altLang="ko-KR" sz="2000">
                <a:solidFill>
                  <a:schemeClr val="tx1"/>
                </a:solidFill>
                <a:latin typeface="고도 M" panose="02000503000000020004" pitchFamily="2" charset="-127"/>
                <a:ea typeface="고도 M" panose="02000503000000020004" pitchFamily="2" charset="-127"/>
              </a:rPr>
              <a:t>tf.keras.layers.MAXPool2D</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6" name="Rectangle 3">
            <a:extLst>
              <a:ext uri="{FF2B5EF4-FFF2-40B4-BE49-F238E27FC236}">
                <a16:creationId xmlns:a16="http://schemas.microsoft.com/office/drawing/2014/main" id="{1867C5B8-F51A-4192-95B1-AEA7127BB8EA}"/>
              </a:ext>
            </a:extLst>
          </p:cNvPr>
          <p:cNvSpPr>
            <a:spLocks noChangeArrowheads="1"/>
          </p:cNvSpPr>
          <p:nvPr/>
        </p:nvSpPr>
        <p:spPr bwMode="auto">
          <a:xfrm rot="10800000" flipH="1" flipV="1">
            <a:off x="850739" y="1496664"/>
            <a:ext cx="8246962" cy="3662541"/>
          </a:xfrm>
          <a:prstGeom prst="rect">
            <a:avLst/>
          </a:prstGeom>
          <a:solidFill>
            <a:srgbClr val="F1F3F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ko-KR" altLang="ko-KR" sz="1400" b="0" i="0" u="none" strike="noStrike" cap="none" normalizeH="0" baseline="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sz="1400" b="1" i="0" u="none" strike="noStrike" cap="none" normalizeH="0" baseline="0" err="1">
                <a:ln>
                  <a:noFill/>
                </a:ln>
                <a:solidFill>
                  <a:srgbClr val="37474F"/>
                </a:solidFill>
                <a:effectLst/>
                <a:latin typeface="Consolas" panose="020B0609020204030204" pitchFamily="49" charset="0"/>
                <a:ea typeface="Roboto Mono"/>
              </a:rPr>
              <a:t>pool_size</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integer</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or</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tuple</a:t>
            </a:r>
            <a:r>
              <a:rPr kumimoji="0" lang="ko-KR" altLang="ko-KR" sz="1400" b="0" i="0" u="none" strike="noStrike" cap="none" normalizeH="0" baseline="0">
                <a:ln>
                  <a:noFill/>
                </a:ln>
                <a:solidFill>
                  <a:srgbClr val="202124"/>
                </a:solidFill>
                <a:effectLst/>
                <a:ea typeface="Roboto"/>
              </a:rPr>
              <a:t> of 2 </a:t>
            </a:r>
            <a:r>
              <a:rPr kumimoji="0" lang="ko-KR" altLang="ko-KR" sz="1400" b="0" i="0" u="none" strike="noStrike" cap="none" normalizeH="0" baseline="0" err="1">
                <a:ln>
                  <a:noFill/>
                </a:ln>
                <a:solidFill>
                  <a:srgbClr val="202124"/>
                </a:solidFill>
                <a:effectLst/>
                <a:ea typeface="Roboto"/>
              </a:rPr>
              <a:t>integers</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window</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size</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over</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which</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to</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take</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the</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maximum</a:t>
            </a:r>
            <a:r>
              <a:rPr kumimoji="0" lang="ko-KR" altLang="ko-KR" sz="1400" b="0" i="0" u="none" strike="noStrike" cap="none" normalizeH="0" baseline="0">
                <a:ln>
                  <a:noFill/>
                </a:ln>
                <a:solidFill>
                  <a:srgbClr val="202124"/>
                </a:solidFill>
                <a:effectLst/>
                <a:ea typeface="Roboto"/>
              </a:rPr>
              <a:t>.</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(2, 2)</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will</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take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the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max</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value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over</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a</a:t>
            </a:r>
            <a:r>
              <a:rPr kumimoji="0" lang="ko-KR" altLang="ko-KR" sz="1400" b="0" i="0" u="none" strike="noStrike" cap="none" normalizeH="0" baseline="0">
                <a:ln>
                  <a:noFill/>
                </a:ln>
                <a:solidFill>
                  <a:srgbClr val="202124"/>
                </a:solidFill>
                <a:effectLst/>
                <a:latin typeface="Arial" panose="020B0604020202020204" pitchFamily="34" charset="0"/>
                <a:ea typeface="Roboto"/>
              </a:rPr>
              <a:t> 2x2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pooling</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window</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If</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only</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one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integer</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is</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specified</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the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same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window</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length</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will</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be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used</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for</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both</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dimensions</a:t>
            </a:r>
            <a:r>
              <a:rPr kumimoji="0" lang="ko-KR" altLang="ko-KR" sz="1400" b="0" i="0" u="none" strike="noStrike" cap="none" normalizeH="0" baseline="0">
                <a:ln>
                  <a:noFill/>
                </a:ln>
                <a:solidFill>
                  <a:srgbClr val="202124"/>
                </a:solidFill>
                <a:effectLst/>
                <a:latin typeface="Arial" panose="020B0604020202020204" pitchFamily="34" charset="0"/>
                <a:ea typeface="Roboto"/>
              </a:rPr>
              <a:t>.</a:t>
            </a:r>
            <a:endParaRPr kumimoji="0" lang="en-US" altLang="ko-KR" sz="1400"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ko-KR" altLang="ko-KR" sz="1400"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sz="1400" b="1" i="0" u="none" strike="noStrike" cap="none" normalizeH="0" baseline="0" err="1">
                <a:ln>
                  <a:noFill/>
                </a:ln>
                <a:solidFill>
                  <a:srgbClr val="37474F"/>
                </a:solidFill>
                <a:effectLst/>
                <a:latin typeface="Consolas" panose="020B0609020204030204" pitchFamily="49" charset="0"/>
                <a:ea typeface="Roboto Mono"/>
              </a:rPr>
              <a:t>strides</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Integer</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tuple</a:t>
            </a:r>
            <a:r>
              <a:rPr kumimoji="0" lang="ko-KR" altLang="ko-KR" sz="1400" b="0" i="0" u="none" strike="noStrike" cap="none" normalizeH="0" baseline="0">
                <a:ln>
                  <a:noFill/>
                </a:ln>
                <a:solidFill>
                  <a:srgbClr val="202124"/>
                </a:solidFill>
                <a:effectLst/>
                <a:ea typeface="Roboto"/>
              </a:rPr>
              <a:t> of 2 </a:t>
            </a:r>
            <a:r>
              <a:rPr kumimoji="0" lang="ko-KR" altLang="ko-KR" sz="1400" b="0" i="0" u="none" strike="noStrike" cap="none" normalizeH="0" baseline="0" err="1">
                <a:ln>
                  <a:noFill/>
                </a:ln>
                <a:solidFill>
                  <a:srgbClr val="202124"/>
                </a:solidFill>
                <a:effectLst/>
                <a:ea typeface="Roboto"/>
              </a:rPr>
              <a:t>integers</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or</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None</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Strides</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values</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Specifies</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how</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far</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the</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pooling</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window</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moves</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for</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each</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pooling</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step</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If</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None</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it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will</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default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to</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pool_size</a:t>
            </a:r>
            <a:r>
              <a:rPr kumimoji="0" lang="ko-KR" altLang="ko-KR" sz="1400" b="0" i="0" u="none" strike="noStrike" cap="none" normalizeH="0" baseline="0">
                <a:ln>
                  <a:noFill/>
                </a:ln>
                <a:solidFill>
                  <a:srgbClr val="202124"/>
                </a:solidFill>
                <a:effectLst/>
                <a:ea typeface="Roboto"/>
              </a:rPr>
              <a:t>.</a:t>
            </a:r>
            <a:endParaRPr kumimoji="0" lang="en-US" altLang="ko-KR" sz="1400" b="0" i="0" u="none" strike="noStrike" cap="none" normalizeH="0" baseline="0">
              <a:ln>
                <a:noFill/>
              </a:ln>
              <a:solidFill>
                <a:srgbClr val="202124"/>
              </a:solidFill>
              <a:effectLst/>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ko-KR" altLang="ko-KR" sz="1400"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sz="1400" b="1" i="0" u="none" strike="noStrike" cap="none" normalizeH="0" baseline="0" err="1">
                <a:ln>
                  <a:noFill/>
                </a:ln>
                <a:solidFill>
                  <a:srgbClr val="37474F"/>
                </a:solidFill>
                <a:effectLst/>
                <a:latin typeface="Consolas" panose="020B0609020204030204" pitchFamily="49" charset="0"/>
                <a:ea typeface="Roboto Mono"/>
              </a:rPr>
              <a:t>padding</a:t>
            </a:r>
            <a:r>
              <a:rPr kumimoji="0" lang="ko-KR" altLang="ko-KR" sz="1400" b="0" i="0" u="none" strike="noStrike" cap="none" normalizeH="0" baseline="0">
                <a:ln>
                  <a:noFill/>
                </a:ln>
                <a:solidFill>
                  <a:srgbClr val="202124"/>
                </a:solidFill>
                <a:effectLst/>
                <a:ea typeface="Roboto"/>
              </a:rPr>
              <a:t>: One of</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valid</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or</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same</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a:ln>
                  <a:noFill/>
                </a:ln>
                <a:solidFill>
                  <a:srgbClr val="202124"/>
                </a:solidFill>
                <a:effectLst/>
                <a:latin typeface="Arial" panose="020B0604020202020204" pitchFamily="34" charset="0"/>
                <a:ea typeface="Roboto"/>
              </a:rPr>
              <a:t>(</a:t>
            </a:r>
            <a:r>
              <a:rPr kumimoji="0" lang="ko-KR" altLang="ko-KR" sz="1400" b="0" i="0" u="none" strike="noStrike" cap="none" normalizeH="0" baseline="0" err="1">
                <a:ln>
                  <a:noFill/>
                </a:ln>
                <a:solidFill>
                  <a:srgbClr val="202124"/>
                </a:solidFill>
                <a:effectLst/>
                <a:latin typeface="Arial" panose="020B0604020202020204" pitchFamily="34" charset="0"/>
                <a:ea typeface="Roboto"/>
              </a:rPr>
              <a:t>case-insensitive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valid</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adds</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no</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zero</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padding</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same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adds</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padding</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such</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that</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if</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the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stride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is</a:t>
            </a:r>
            <a:r>
              <a:rPr kumimoji="0" lang="ko-KR" altLang="ko-KR" sz="1400" b="0" i="0" u="none" strike="noStrike" cap="none" normalizeH="0" baseline="0">
                <a:ln>
                  <a:noFill/>
                </a:ln>
                <a:solidFill>
                  <a:srgbClr val="202124"/>
                </a:solidFill>
                <a:effectLst/>
                <a:latin typeface="Arial" panose="020B0604020202020204" pitchFamily="34" charset="0"/>
                <a:ea typeface="Roboto"/>
              </a:rPr>
              <a:t> 1,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the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output</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shape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is</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the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same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as</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input</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shape</a:t>
            </a:r>
            <a:r>
              <a:rPr kumimoji="0" lang="ko-KR" altLang="ko-KR" sz="1400" b="0" i="0" u="none" strike="noStrike" cap="none" normalizeH="0" baseline="0">
                <a:ln>
                  <a:noFill/>
                </a:ln>
                <a:solidFill>
                  <a:srgbClr val="202124"/>
                </a:solidFill>
                <a:effectLst/>
                <a:latin typeface="Arial" panose="020B0604020202020204" pitchFamily="34" charset="0"/>
                <a:ea typeface="Roboto"/>
              </a:rPr>
              <a:t>.</a:t>
            </a:r>
            <a:endParaRPr kumimoji="0" lang="en-US" altLang="ko-KR" sz="1400"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ko-KR" altLang="ko-KR" sz="1400"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sz="1400" b="1" i="0" u="none" strike="noStrike" cap="none" normalizeH="0" baseline="0" err="1">
                <a:ln>
                  <a:noFill/>
                </a:ln>
                <a:solidFill>
                  <a:srgbClr val="37474F"/>
                </a:solidFill>
                <a:effectLst/>
                <a:latin typeface="Consolas" panose="020B0609020204030204" pitchFamily="49" charset="0"/>
                <a:ea typeface="Roboto Mono"/>
              </a:rPr>
              <a:t>data_format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A</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string</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one</a:t>
            </a:r>
            <a:r>
              <a:rPr kumimoji="0" lang="ko-KR" altLang="ko-KR" sz="1400" b="0" i="0" u="none" strike="noStrike" cap="none" normalizeH="0" baseline="0">
                <a:ln>
                  <a:noFill/>
                </a:ln>
                <a:solidFill>
                  <a:srgbClr val="202124"/>
                </a:solidFill>
                <a:effectLst/>
                <a:ea typeface="Roboto"/>
              </a:rPr>
              <a:t> of</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channels_last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a:ln>
                  <a:noFill/>
                </a:ln>
                <a:solidFill>
                  <a:srgbClr val="202124"/>
                </a:solidFill>
                <a:effectLst/>
                <a:latin typeface="Arial" panose="020B0604020202020204" pitchFamily="34" charset="0"/>
                <a:ea typeface="Roboto"/>
              </a:rPr>
              <a:t>(</a:t>
            </a:r>
            <a:r>
              <a:rPr kumimoji="0" lang="ko-KR" altLang="ko-KR" sz="1400" b="0" i="0" u="none" strike="noStrike" cap="none" normalizeH="0" baseline="0" err="1">
                <a:ln>
                  <a:noFill/>
                </a:ln>
                <a:solidFill>
                  <a:srgbClr val="202124"/>
                </a:solidFill>
                <a:effectLst/>
                <a:latin typeface="Arial" panose="020B0604020202020204" pitchFamily="34" charset="0"/>
                <a:ea typeface="Roboto"/>
              </a:rPr>
              <a:t>default</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or</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channels_first</a:t>
            </a:r>
            <a:r>
              <a:rPr kumimoji="0" lang="ko-KR" altLang="ko-KR" sz="1400" b="0" i="0" u="none" strike="noStrike" cap="none" normalizeH="0" baseline="0">
                <a:ln>
                  <a:noFill/>
                </a:ln>
                <a:solidFill>
                  <a:srgbClr val="202124"/>
                </a:solidFill>
                <a:effectLst/>
                <a:ea typeface="Roboto"/>
              </a:rPr>
              <a:t>. The </a:t>
            </a:r>
            <a:r>
              <a:rPr kumimoji="0" lang="ko-KR" altLang="ko-KR" sz="1400" b="0" i="0" u="none" strike="noStrike" cap="none" normalizeH="0" baseline="0" err="1">
                <a:ln>
                  <a:noFill/>
                </a:ln>
                <a:solidFill>
                  <a:srgbClr val="202124"/>
                </a:solidFill>
                <a:effectLst/>
                <a:ea typeface="Roboto"/>
              </a:rPr>
              <a:t>ordering</a:t>
            </a:r>
            <a:r>
              <a:rPr kumimoji="0" lang="ko-KR" altLang="ko-KR" sz="1400" b="0" i="0" u="none" strike="noStrike" cap="none" normalizeH="0" baseline="0">
                <a:ln>
                  <a:noFill/>
                </a:ln>
                <a:solidFill>
                  <a:srgbClr val="202124"/>
                </a:solidFill>
                <a:effectLst/>
                <a:ea typeface="Roboto"/>
              </a:rPr>
              <a:t> of </a:t>
            </a:r>
            <a:r>
              <a:rPr kumimoji="0" lang="ko-KR" altLang="ko-KR" sz="1400" b="0" i="0" u="none" strike="noStrike" cap="none" normalizeH="0" baseline="0" err="1">
                <a:ln>
                  <a:noFill/>
                </a:ln>
                <a:solidFill>
                  <a:srgbClr val="202124"/>
                </a:solidFill>
                <a:effectLst/>
                <a:ea typeface="Roboto"/>
              </a:rPr>
              <a:t>the</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dimensions</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in</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the</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inputs</a:t>
            </a:r>
            <a:r>
              <a:rPr kumimoji="0" lang="ko-KR" altLang="ko-KR" sz="1400" b="0" i="0" u="none" strike="noStrike" cap="none" normalizeH="0" baseline="0">
                <a:ln>
                  <a:noFill/>
                </a:ln>
                <a:solidFill>
                  <a:srgbClr val="202124"/>
                </a:solidFill>
                <a:effectLst/>
                <a:ea typeface="Roboto"/>
              </a:rPr>
              <a:t>.</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channels_last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corresponds</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to</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inputs</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with</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shape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batch</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height</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width</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channels</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while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channels_first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corresponds</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to</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inputs</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with</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shape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batch</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channels</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height</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width</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It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defaults</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to</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the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image_data_format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value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found</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in</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your</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Keras</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config</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file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at</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keras</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keras.json</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If</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you</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never</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set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it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then</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it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will</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be</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channels_last</a:t>
            </a:r>
            <a:r>
              <a:rPr kumimoji="0" lang="ko-KR" altLang="ko-KR" sz="1400" b="0" i="0" u="none" strike="noStrike" cap="none" normalizeH="0" baseline="0">
                <a:ln>
                  <a:noFill/>
                </a:ln>
                <a:solidFill>
                  <a:srgbClr val="202124"/>
                </a:solidFill>
                <a:effectLst/>
                <a:ea typeface="Roboto"/>
              </a:rPr>
              <a:t>".</a:t>
            </a:r>
            <a:endParaRPr kumimoji="0" lang="ko-KR" altLang="ko-KR" sz="1400"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ko-KR" altLang="ko-KR" sz="14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593793802"/>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풀링</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7" name="직사각형 6">
            <a:extLst>
              <a:ext uri="{FF2B5EF4-FFF2-40B4-BE49-F238E27FC236}">
                <a16:creationId xmlns:a16="http://schemas.microsoft.com/office/drawing/2014/main" id="{9CDC31BB-4B82-43A2-ABBB-71B00A89A6E3}"/>
              </a:ext>
            </a:extLst>
          </p:cNvPr>
          <p:cNvSpPr/>
          <p:nvPr/>
        </p:nvSpPr>
        <p:spPr>
          <a:xfrm>
            <a:off x="645065" y="1338668"/>
            <a:ext cx="8756439" cy="95410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image = </a:t>
            </a:r>
            <a:r>
              <a:rPr lang="en-US" altLang="ko-KR" sz="1400" err="1">
                <a:solidFill>
                  <a:schemeClr val="tx1"/>
                </a:solidFill>
                <a:latin typeface="Consolas" panose="020B0609020204030204" pitchFamily="49" charset="0"/>
              </a:rPr>
              <a:t>tf.constant</a:t>
            </a:r>
            <a:r>
              <a:rPr lang="en-US" altLang="ko-KR" sz="1400">
                <a:solidFill>
                  <a:schemeClr val="tx1"/>
                </a:solidFill>
                <a:latin typeface="Consolas" panose="020B0609020204030204" pitchFamily="49" charset="0"/>
              </a:rPr>
              <a:t>([[[[4],[3]],[[2],[1]]]], </a:t>
            </a:r>
            <a:r>
              <a:rPr lang="en-US" altLang="ko-KR" sz="1400" err="1">
                <a:solidFill>
                  <a:schemeClr val="tx1"/>
                </a:solidFill>
                <a:latin typeface="Consolas" panose="020B0609020204030204" pitchFamily="49" charset="0"/>
              </a:rPr>
              <a:t>dtype</a:t>
            </a:r>
            <a:r>
              <a:rPr lang="en-US" altLang="ko-KR" sz="1400">
                <a:solidFill>
                  <a:schemeClr val="tx1"/>
                </a:solidFill>
                <a:latin typeface="Consolas" panose="020B0609020204030204" pitchFamily="49" charset="0"/>
              </a:rPr>
              <a:t>=np.float32)</a:t>
            </a:r>
          </a:p>
          <a:p>
            <a:r>
              <a:rPr lang="en-US" altLang="ko-KR" sz="1400">
                <a:solidFill>
                  <a:schemeClr val="tx1"/>
                </a:solidFill>
                <a:latin typeface="Consolas" panose="020B0609020204030204" pitchFamily="49" charset="0"/>
              </a:rPr>
              <a:t>pool = tf.keras.layers.MaxPool2D(</a:t>
            </a:r>
            <a:r>
              <a:rPr lang="en-US" altLang="ko-KR" sz="1400" err="1">
                <a:solidFill>
                  <a:schemeClr val="tx1"/>
                </a:solidFill>
                <a:latin typeface="Consolas" panose="020B0609020204030204" pitchFamily="49" charset="0"/>
              </a:rPr>
              <a:t>pool_size</a:t>
            </a:r>
            <a:r>
              <a:rPr lang="en-US" altLang="ko-KR" sz="1400">
                <a:solidFill>
                  <a:schemeClr val="tx1"/>
                </a:solidFill>
                <a:latin typeface="Consolas" panose="020B0609020204030204" pitchFamily="49" charset="0"/>
              </a:rPr>
              <a:t>=(2,2), strides=1, padding='valid')(image)</a:t>
            </a:r>
          </a:p>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pool.shape</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pool.numpy</a:t>
            </a:r>
            <a:r>
              <a:rPr lang="en-US" altLang="ko-KR" sz="1400">
                <a:solidFill>
                  <a:schemeClr val="tx1"/>
                </a:solidFill>
                <a:latin typeface="Consolas" panose="020B0609020204030204" pitchFamily="49" charset="0"/>
              </a:rPr>
              <a:t>())</a:t>
            </a:r>
          </a:p>
        </p:txBody>
      </p:sp>
      <p:sp>
        <p:nvSpPr>
          <p:cNvPr id="2" name="TextBox 1">
            <a:extLst>
              <a:ext uri="{FF2B5EF4-FFF2-40B4-BE49-F238E27FC236}">
                <a16:creationId xmlns:a16="http://schemas.microsoft.com/office/drawing/2014/main" id="{0C1A4AE3-B666-42E4-ABBF-1FFA5DA28F7B}"/>
              </a:ext>
            </a:extLst>
          </p:cNvPr>
          <p:cNvSpPr txBox="1"/>
          <p:nvPr/>
        </p:nvSpPr>
        <p:spPr>
          <a:xfrm>
            <a:off x="862314" y="2442258"/>
            <a:ext cx="1531188" cy="584775"/>
          </a:xfrm>
          <a:prstGeom prst="rect">
            <a:avLst/>
          </a:prstGeom>
          <a:noFill/>
        </p:spPr>
        <p:txBody>
          <a:bodyPr wrap="none" rtlCol="0">
            <a:spAutoFit/>
          </a:bodyPr>
          <a:lstStyle/>
          <a:p>
            <a:r>
              <a:rPr lang="en-US" altLang="ko-KR">
                <a:solidFill>
                  <a:schemeClr val="tx1"/>
                </a:solidFill>
                <a:latin typeface="Consolas" panose="020B0609020204030204" pitchFamily="49" charset="0"/>
              </a:rPr>
              <a:t>(1, 1, 1, 1)</a:t>
            </a:r>
          </a:p>
          <a:p>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3" name="직사각형 2">
            <a:extLst>
              <a:ext uri="{FF2B5EF4-FFF2-40B4-BE49-F238E27FC236}">
                <a16:creationId xmlns:a16="http://schemas.microsoft.com/office/drawing/2014/main" id="{0062EF77-801E-480D-91BD-4A0CF040ADCC}"/>
              </a:ext>
            </a:extLst>
          </p:cNvPr>
          <p:cNvSpPr/>
          <p:nvPr/>
        </p:nvSpPr>
        <p:spPr>
          <a:xfrm>
            <a:off x="5295418" y="2806861"/>
            <a:ext cx="642395" cy="642395"/>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4</a:t>
            </a:r>
            <a:endParaRPr lang="ko-KR" altLang="en-US" sz="2000">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6F205CF3-7549-477D-8263-1F029685EAFF}"/>
              </a:ext>
            </a:extLst>
          </p:cNvPr>
          <p:cNvSpPr/>
          <p:nvPr/>
        </p:nvSpPr>
        <p:spPr>
          <a:xfrm>
            <a:off x="5937813" y="2806860"/>
            <a:ext cx="642395" cy="642395"/>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579A54C4-B9A3-497C-B9E1-E9233070AA37}"/>
              </a:ext>
            </a:extLst>
          </p:cNvPr>
          <p:cNvSpPr/>
          <p:nvPr/>
        </p:nvSpPr>
        <p:spPr>
          <a:xfrm>
            <a:off x="5295418" y="3449255"/>
            <a:ext cx="642395" cy="642395"/>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973D2B39-D32A-4776-B3B9-8FF7EEFA7513}"/>
              </a:ext>
            </a:extLst>
          </p:cNvPr>
          <p:cNvSpPr/>
          <p:nvPr/>
        </p:nvSpPr>
        <p:spPr>
          <a:xfrm>
            <a:off x="5937813" y="3449254"/>
            <a:ext cx="642395" cy="642395"/>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70C00E7C-F295-41DB-9284-7FB10D55685B}"/>
              </a:ext>
            </a:extLst>
          </p:cNvPr>
          <p:cNvSpPr/>
          <p:nvPr/>
        </p:nvSpPr>
        <p:spPr>
          <a:xfrm>
            <a:off x="5295418" y="2806859"/>
            <a:ext cx="1284790" cy="128479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Tree>
    <p:extLst>
      <p:ext uri="{BB962C8B-B14F-4D97-AF65-F5344CB8AC3E}">
        <p14:creationId xmlns:p14="http://schemas.microsoft.com/office/powerpoint/2010/main" val="2508766715"/>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풀링</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7" name="직사각형 6">
            <a:extLst>
              <a:ext uri="{FF2B5EF4-FFF2-40B4-BE49-F238E27FC236}">
                <a16:creationId xmlns:a16="http://schemas.microsoft.com/office/drawing/2014/main" id="{9CDC31BB-4B82-43A2-ABBB-71B00A89A6E3}"/>
              </a:ext>
            </a:extLst>
          </p:cNvPr>
          <p:cNvSpPr/>
          <p:nvPr/>
        </p:nvSpPr>
        <p:spPr>
          <a:xfrm>
            <a:off x="645065" y="1338668"/>
            <a:ext cx="8756439" cy="95410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image = </a:t>
            </a:r>
            <a:r>
              <a:rPr lang="en-US" altLang="ko-KR" sz="1400" err="1">
                <a:solidFill>
                  <a:schemeClr val="tx1"/>
                </a:solidFill>
                <a:latin typeface="Consolas" panose="020B0609020204030204" pitchFamily="49" charset="0"/>
              </a:rPr>
              <a:t>tf.constant</a:t>
            </a:r>
            <a:r>
              <a:rPr lang="en-US" altLang="ko-KR" sz="1400">
                <a:solidFill>
                  <a:schemeClr val="tx1"/>
                </a:solidFill>
                <a:latin typeface="Consolas" panose="020B0609020204030204" pitchFamily="49" charset="0"/>
              </a:rPr>
              <a:t>([[[[4],[3]],[[2],[1]]]], </a:t>
            </a:r>
            <a:r>
              <a:rPr lang="en-US" altLang="ko-KR" sz="1400" err="1">
                <a:solidFill>
                  <a:schemeClr val="tx1"/>
                </a:solidFill>
                <a:latin typeface="Consolas" panose="020B0609020204030204" pitchFamily="49" charset="0"/>
              </a:rPr>
              <a:t>dtype</a:t>
            </a:r>
            <a:r>
              <a:rPr lang="en-US" altLang="ko-KR" sz="1400">
                <a:solidFill>
                  <a:schemeClr val="tx1"/>
                </a:solidFill>
                <a:latin typeface="Consolas" panose="020B0609020204030204" pitchFamily="49" charset="0"/>
              </a:rPr>
              <a:t>=np.float32)</a:t>
            </a:r>
          </a:p>
          <a:p>
            <a:r>
              <a:rPr lang="en-US" altLang="ko-KR" sz="1400">
                <a:solidFill>
                  <a:schemeClr val="tx1"/>
                </a:solidFill>
                <a:latin typeface="Consolas" panose="020B0609020204030204" pitchFamily="49" charset="0"/>
              </a:rPr>
              <a:t>pool = keras.layers.MaxPool2D(</a:t>
            </a:r>
            <a:r>
              <a:rPr lang="en-US" altLang="ko-KR" sz="1400" err="1">
                <a:solidFill>
                  <a:schemeClr val="tx1"/>
                </a:solidFill>
                <a:latin typeface="Consolas" panose="020B0609020204030204" pitchFamily="49" charset="0"/>
              </a:rPr>
              <a:t>pool_size</a:t>
            </a:r>
            <a:r>
              <a:rPr lang="en-US" altLang="ko-KR" sz="1400">
                <a:solidFill>
                  <a:schemeClr val="tx1"/>
                </a:solidFill>
                <a:latin typeface="Consolas" panose="020B0609020204030204" pitchFamily="49" charset="0"/>
              </a:rPr>
              <a:t>=(2,2), strides=1, padding='same')(image)</a:t>
            </a:r>
          </a:p>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pool.shape</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pool.numpy</a:t>
            </a:r>
            <a:r>
              <a:rPr lang="en-US" altLang="ko-KR" sz="1400">
                <a:solidFill>
                  <a:schemeClr val="tx1"/>
                </a:solidFill>
                <a:latin typeface="Consolas" panose="020B0609020204030204" pitchFamily="49" charset="0"/>
              </a:rPr>
              <a:t>())</a:t>
            </a:r>
          </a:p>
        </p:txBody>
      </p:sp>
      <p:sp>
        <p:nvSpPr>
          <p:cNvPr id="2" name="TextBox 1">
            <a:extLst>
              <a:ext uri="{FF2B5EF4-FFF2-40B4-BE49-F238E27FC236}">
                <a16:creationId xmlns:a16="http://schemas.microsoft.com/office/drawing/2014/main" id="{0C1A4AE3-B666-42E4-ABBF-1FFA5DA28F7B}"/>
              </a:ext>
            </a:extLst>
          </p:cNvPr>
          <p:cNvSpPr txBox="1"/>
          <p:nvPr/>
        </p:nvSpPr>
        <p:spPr>
          <a:xfrm>
            <a:off x="862314" y="2442258"/>
            <a:ext cx="1531188" cy="1569660"/>
          </a:xfrm>
          <a:prstGeom prst="rect">
            <a:avLst/>
          </a:prstGeom>
          <a:noFill/>
        </p:spPr>
        <p:txBody>
          <a:bodyPr wrap="none" rtlCol="0">
            <a:spAutoFit/>
          </a:bodyPr>
          <a:lstStyle/>
          <a:p>
            <a:r>
              <a:rPr lang="en-US" altLang="ko-KR">
                <a:solidFill>
                  <a:schemeClr val="tx1"/>
                </a:solidFill>
                <a:latin typeface="Consolas" panose="020B0609020204030204" pitchFamily="49" charset="0"/>
              </a:rPr>
              <a:t>(1, 2, 2, 1)</a:t>
            </a:r>
          </a:p>
          <a:p>
            <a:r>
              <a:rPr lang="en-US" altLang="ko-KR">
                <a:solidFill>
                  <a:schemeClr val="tx1"/>
                </a:solidFill>
                <a:latin typeface="Consolas" panose="020B0609020204030204" pitchFamily="49" charset="0"/>
              </a:rPr>
              <a:t>[[[[4.]</a:t>
            </a:r>
          </a:p>
          <a:p>
            <a:r>
              <a:rPr lang="en-US" altLang="ko-KR">
                <a:solidFill>
                  <a:schemeClr val="tx1"/>
                </a:solidFill>
                <a:latin typeface="Consolas" panose="020B0609020204030204" pitchFamily="49" charset="0"/>
              </a:rPr>
              <a:t>   [3.]]</a:t>
            </a: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  [[2.]</a:t>
            </a:r>
          </a:p>
          <a:p>
            <a:r>
              <a:rPr lang="en-US" altLang="ko-KR">
                <a:solidFill>
                  <a:schemeClr val="tx1"/>
                </a:solidFill>
                <a:latin typeface="Consolas" panose="020B0609020204030204" pitchFamily="49" charset="0"/>
              </a:rPr>
              <a:t>   [1.]]]]</a:t>
            </a: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AA89965A-5FB8-4302-97CC-ECBB4D4FB6F5}"/>
              </a:ext>
            </a:extLst>
          </p:cNvPr>
          <p:cNvSpPr/>
          <p:nvPr/>
        </p:nvSpPr>
        <p:spPr>
          <a:xfrm>
            <a:off x="3264062" y="2668615"/>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4</a:t>
            </a:r>
            <a:endParaRPr lang="ko-KR" altLang="en-US" sz="2000">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3F09E995-124E-4175-9BE8-C9A813C79C8C}"/>
              </a:ext>
            </a:extLst>
          </p:cNvPr>
          <p:cNvSpPr/>
          <p:nvPr/>
        </p:nvSpPr>
        <p:spPr>
          <a:xfrm>
            <a:off x="3741116" y="2668614"/>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1B82FB15-3D6F-43AD-9AA8-51E5AB0645E9}"/>
              </a:ext>
            </a:extLst>
          </p:cNvPr>
          <p:cNvSpPr/>
          <p:nvPr/>
        </p:nvSpPr>
        <p:spPr>
          <a:xfrm>
            <a:off x="3264062" y="3145667"/>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21FEE534-1027-48F7-849B-F18BC2E0D133}"/>
              </a:ext>
            </a:extLst>
          </p:cNvPr>
          <p:cNvSpPr/>
          <p:nvPr/>
        </p:nvSpPr>
        <p:spPr>
          <a:xfrm>
            <a:off x="3741116" y="3145667"/>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06E76860-B5C3-402B-ADFE-76737522B1B2}"/>
              </a:ext>
            </a:extLst>
          </p:cNvPr>
          <p:cNvSpPr/>
          <p:nvPr/>
        </p:nvSpPr>
        <p:spPr>
          <a:xfrm>
            <a:off x="4218170" y="2668613"/>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2A557964-E8E4-41BD-8804-EA33C735EF24}"/>
              </a:ext>
            </a:extLst>
          </p:cNvPr>
          <p:cNvSpPr/>
          <p:nvPr/>
        </p:nvSpPr>
        <p:spPr>
          <a:xfrm>
            <a:off x="4218170" y="3145666"/>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E67D21CC-E7DD-4568-8271-CB00A0E3E8A7}"/>
              </a:ext>
            </a:extLst>
          </p:cNvPr>
          <p:cNvSpPr/>
          <p:nvPr/>
        </p:nvSpPr>
        <p:spPr>
          <a:xfrm>
            <a:off x="3264062" y="3622718"/>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05BBE6AD-335E-4F4A-B84F-B9BF2665073B}"/>
              </a:ext>
            </a:extLst>
          </p:cNvPr>
          <p:cNvSpPr/>
          <p:nvPr/>
        </p:nvSpPr>
        <p:spPr>
          <a:xfrm>
            <a:off x="3741116" y="3622718"/>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A214E4A8-3557-4166-B21D-3E487B68B4A1}"/>
              </a:ext>
            </a:extLst>
          </p:cNvPr>
          <p:cNvSpPr/>
          <p:nvPr/>
        </p:nvSpPr>
        <p:spPr>
          <a:xfrm>
            <a:off x="4218170" y="3622717"/>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423ED65A-4904-4182-A469-E5C95BB0B317}"/>
              </a:ext>
            </a:extLst>
          </p:cNvPr>
          <p:cNvSpPr/>
          <p:nvPr/>
        </p:nvSpPr>
        <p:spPr>
          <a:xfrm>
            <a:off x="4850203" y="2668615"/>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4</a:t>
            </a:r>
            <a:endParaRPr lang="ko-KR" altLang="en-US" sz="2000">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7E8BB802-66C6-4552-86EF-4509143F2003}"/>
              </a:ext>
            </a:extLst>
          </p:cNvPr>
          <p:cNvSpPr/>
          <p:nvPr/>
        </p:nvSpPr>
        <p:spPr>
          <a:xfrm>
            <a:off x="5327257" y="2668614"/>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331AF89A-06B8-4144-AA86-D9400E48CE5C}"/>
              </a:ext>
            </a:extLst>
          </p:cNvPr>
          <p:cNvSpPr/>
          <p:nvPr/>
        </p:nvSpPr>
        <p:spPr>
          <a:xfrm>
            <a:off x="4850203" y="3145667"/>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3E21E300-7CF2-4DE4-9598-4FC471D51807}"/>
              </a:ext>
            </a:extLst>
          </p:cNvPr>
          <p:cNvSpPr/>
          <p:nvPr/>
        </p:nvSpPr>
        <p:spPr>
          <a:xfrm>
            <a:off x="5327257" y="3145667"/>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D5BF2AA5-124C-4A2B-BA27-6749050DBD81}"/>
              </a:ext>
            </a:extLst>
          </p:cNvPr>
          <p:cNvSpPr/>
          <p:nvPr/>
        </p:nvSpPr>
        <p:spPr>
          <a:xfrm>
            <a:off x="5804311" y="2668613"/>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4CD7A812-67F2-4890-BA09-C442DD8AADF6}"/>
              </a:ext>
            </a:extLst>
          </p:cNvPr>
          <p:cNvSpPr/>
          <p:nvPr/>
        </p:nvSpPr>
        <p:spPr>
          <a:xfrm>
            <a:off x="5804311" y="3145666"/>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D1392052-3050-460F-A4AF-398D4F1108B5}"/>
              </a:ext>
            </a:extLst>
          </p:cNvPr>
          <p:cNvSpPr/>
          <p:nvPr/>
        </p:nvSpPr>
        <p:spPr>
          <a:xfrm>
            <a:off x="4850203" y="3622718"/>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2E0CF1EA-E851-4403-B5DB-E72ABF83B886}"/>
              </a:ext>
            </a:extLst>
          </p:cNvPr>
          <p:cNvSpPr/>
          <p:nvPr/>
        </p:nvSpPr>
        <p:spPr>
          <a:xfrm>
            <a:off x="5327257" y="3622718"/>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955FF407-E3FF-4D88-BCC3-0A442F546343}"/>
              </a:ext>
            </a:extLst>
          </p:cNvPr>
          <p:cNvSpPr/>
          <p:nvPr/>
        </p:nvSpPr>
        <p:spPr>
          <a:xfrm>
            <a:off x="5804311" y="3622717"/>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45A123F9-45B7-429C-AF96-26548B4E7A12}"/>
              </a:ext>
            </a:extLst>
          </p:cNvPr>
          <p:cNvSpPr/>
          <p:nvPr/>
        </p:nvSpPr>
        <p:spPr>
          <a:xfrm>
            <a:off x="6436344" y="2668615"/>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4</a:t>
            </a:r>
            <a:endParaRPr lang="ko-KR" altLang="en-US" sz="2000">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5AE72065-3FCC-422A-B158-9DAAFDD8F0B0}"/>
              </a:ext>
            </a:extLst>
          </p:cNvPr>
          <p:cNvSpPr/>
          <p:nvPr/>
        </p:nvSpPr>
        <p:spPr>
          <a:xfrm>
            <a:off x="6913398" y="2668614"/>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2FA047AE-4860-4BC9-B542-F10C490652DB}"/>
              </a:ext>
            </a:extLst>
          </p:cNvPr>
          <p:cNvSpPr/>
          <p:nvPr/>
        </p:nvSpPr>
        <p:spPr>
          <a:xfrm>
            <a:off x="6436344" y="3145667"/>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919E1A9A-002D-48A2-88D0-36D8A22814F4}"/>
              </a:ext>
            </a:extLst>
          </p:cNvPr>
          <p:cNvSpPr/>
          <p:nvPr/>
        </p:nvSpPr>
        <p:spPr>
          <a:xfrm>
            <a:off x="6913398" y="3145667"/>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4A7BF039-C352-4C3F-84D2-33709AA6B24E}"/>
              </a:ext>
            </a:extLst>
          </p:cNvPr>
          <p:cNvSpPr/>
          <p:nvPr/>
        </p:nvSpPr>
        <p:spPr>
          <a:xfrm>
            <a:off x="7390452" y="2668613"/>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8B13ABDF-C9B3-4157-B612-2F647E8D71EE}"/>
              </a:ext>
            </a:extLst>
          </p:cNvPr>
          <p:cNvSpPr/>
          <p:nvPr/>
        </p:nvSpPr>
        <p:spPr>
          <a:xfrm>
            <a:off x="7390452" y="3145666"/>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AE0AC115-84CF-47F8-AF6B-4914AFE87A05}"/>
              </a:ext>
            </a:extLst>
          </p:cNvPr>
          <p:cNvSpPr/>
          <p:nvPr/>
        </p:nvSpPr>
        <p:spPr>
          <a:xfrm>
            <a:off x="6436344" y="3622718"/>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97779840-5609-4407-9D5D-2FDBF93ACE96}"/>
              </a:ext>
            </a:extLst>
          </p:cNvPr>
          <p:cNvSpPr/>
          <p:nvPr/>
        </p:nvSpPr>
        <p:spPr>
          <a:xfrm>
            <a:off x="6913398" y="3622718"/>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1CAD1FF2-3ED3-4AAE-ADEB-B3DB6E3FA30C}"/>
              </a:ext>
            </a:extLst>
          </p:cNvPr>
          <p:cNvSpPr/>
          <p:nvPr/>
        </p:nvSpPr>
        <p:spPr>
          <a:xfrm>
            <a:off x="7390452" y="3622717"/>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0B7D1468-F48A-48F0-B9D6-E26ACFA6CF31}"/>
              </a:ext>
            </a:extLst>
          </p:cNvPr>
          <p:cNvSpPr/>
          <p:nvPr/>
        </p:nvSpPr>
        <p:spPr>
          <a:xfrm>
            <a:off x="8022485" y="2668615"/>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4</a:t>
            </a:r>
            <a:endParaRPr lang="ko-KR" altLang="en-US" sz="20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6B4EAF18-0948-4AE9-AA7B-B6FA691768B1}"/>
              </a:ext>
            </a:extLst>
          </p:cNvPr>
          <p:cNvSpPr/>
          <p:nvPr/>
        </p:nvSpPr>
        <p:spPr>
          <a:xfrm>
            <a:off x="8499539" y="2668614"/>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9E067049-0834-4CDC-ADD9-E3B2BFE60EBA}"/>
              </a:ext>
            </a:extLst>
          </p:cNvPr>
          <p:cNvSpPr/>
          <p:nvPr/>
        </p:nvSpPr>
        <p:spPr>
          <a:xfrm>
            <a:off x="8022485" y="3145667"/>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9E21D3F5-3DEA-4844-B8D2-DBC8C20C1A7A}"/>
              </a:ext>
            </a:extLst>
          </p:cNvPr>
          <p:cNvSpPr/>
          <p:nvPr/>
        </p:nvSpPr>
        <p:spPr>
          <a:xfrm>
            <a:off x="8499539" y="3145667"/>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00E93461-432F-41CD-BA61-C62BD55C3D8D}"/>
              </a:ext>
            </a:extLst>
          </p:cNvPr>
          <p:cNvSpPr/>
          <p:nvPr/>
        </p:nvSpPr>
        <p:spPr>
          <a:xfrm>
            <a:off x="8976593" y="2668613"/>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0F5B755E-8268-47F1-994F-F61C8DB0FA4D}"/>
              </a:ext>
            </a:extLst>
          </p:cNvPr>
          <p:cNvSpPr/>
          <p:nvPr/>
        </p:nvSpPr>
        <p:spPr>
          <a:xfrm>
            <a:off x="8976593" y="3145666"/>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0BF46D72-6B16-485E-B621-1BDF03801E2E}"/>
              </a:ext>
            </a:extLst>
          </p:cNvPr>
          <p:cNvSpPr/>
          <p:nvPr/>
        </p:nvSpPr>
        <p:spPr>
          <a:xfrm>
            <a:off x="8022485" y="3622718"/>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CE38F312-87BC-4B6D-9BCE-BBF38E0D62AD}"/>
              </a:ext>
            </a:extLst>
          </p:cNvPr>
          <p:cNvSpPr/>
          <p:nvPr/>
        </p:nvSpPr>
        <p:spPr>
          <a:xfrm>
            <a:off x="8499539" y="3622718"/>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D2A0A3AE-89D0-4B65-8593-E1AA2BDDA694}"/>
              </a:ext>
            </a:extLst>
          </p:cNvPr>
          <p:cNvSpPr/>
          <p:nvPr/>
        </p:nvSpPr>
        <p:spPr>
          <a:xfrm>
            <a:off x="8976593" y="3622717"/>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67C14370-9201-4409-87D3-D9CA18AF47D4}"/>
              </a:ext>
            </a:extLst>
          </p:cNvPr>
          <p:cNvSpPr/>
          <p:nvPr/>
        </p:nvSpPr>
        <p:spPr>
          <a:xfrm>
            <a:off x="5037814" y="4480482"/>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4</a:t>
            </a:r>
            <a:endParaRPr lang="ko-KR" altLang="en-US" sz="20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AE00AB63-4672-4ED4-98EA-DAA7135CD20D}"/>
              </a:ext>
            </a:extLst>
          </p:cNvPr>
          <p:cNvSpPr/>
          <p:nvPr/>
        </p:nvSpPr>
        <p:spPr>
          <a:xfrm>
            <a:off x="5514868" y="4480481"/>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DCA10167-152E-4C7A-A2EB-CD33FF4DB47F}"/>
              </a:ext>
            </a:extLst>
          </p:cNvPr>
          <p:cNvSpPr/>
          <p:nvPr/>
        </p:nvSpPr>
        <p:spPr>
          <a:xfrm>
            <a:off x="5037814" y="4957534"/>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88347792-0521-40D4-81B7-8361398A5C94}"/>
              </a:ext>
            </a:extLst>
          </p:cNvPr>
          <p:cNvSpPr/>
          <p:nvPr/>
        </p:nvSpPr>
        <p:spPr>
          <a:xfrm>
            <a:off x="5514868" y="4957534"/>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Tree>
    <p:extLst>
      <p:ext uri="{BB962C8B-B14F-4D97-AF65-F5344CB8AC3E}">
        <p14:creationId xmlns:p14="http://schemas.microsoft.com/office/powerpoint/2010/main" val="2384493877"/>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Loading MNIST Data</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7" name="직사각형 6">
            <a:extLst>
              <a:ext uri="{FF2B5EF4-FFF2-40B4-BE49-F238E27FC236}">
                <a16:creationId xmlns:a16="http://schemas.microsoft.com/office/drawing/2014/main" id="{9CDC31BB-4B82-43A2-ABBB-71B00A89A6E3}"/>
              </a:ext>
            </a:extLst>
          </p:cNvPr>
          <p:cNvSpPr/>
          <p:nvPr/>
        </p:nvSpPr>
        <p:spPr>
          <a:xfrm>
            <a:off x="645065" y="1338668"/>
            <a:ext cx="8756439" cy="2462213"/>
          </a:xfrm>
          <a:prstGeom prst="rect">
            <a:avLst/>
          </a:prstGeom>
          <a:solidFill>
            <a:srgbClr val="E2E2F6"/>
          </a:solidFill>
        </p:spPr>
        <p:txBody>
          <a:bodyPr wrap="square">
            <a:spAutoFit/>
          </a:bodyPr>
          <a:lstStyle/>
          <a:p>
            <a:r>
              <a:rPr lang="en-US" altLang="ko-KR" sz="1400" err="1">
                <a:solidFill>
                  <a:schemeClr val="tx1"/>
                </a:solidFill>
                <a:latin typeface="Consolas" panose="020B0609020204030204" pitchFamily="49" charset="0"/>
              </a:rPr>
              <a:t>mnist</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keras.datasets.mnist</a:t>
            </a:r>
            <a:endParaRPr lang="en-US" altLang="ko-KR" sz="1400">
              <a:solidFill>
                <a:schemeClr val="tx1"/>
              </a:solidFill>
              <a:latin typeface="Consolas" panose="020B0609020204030204" pitchFamily="49" charset="0"/>
            </a:endParaRPr>
          </a:p>
          <a:p>
            <a:r>
              <a:rPr lang="en-US" altLang="ko-KR" sz="1400" err="1">
                <a:solidFill>
                  <a:schemeClr val="tx1"/>
                </a:solidFill>
                <a:latin typeface="Consolas" panose="020B0609020204030204" pitchFamily="49" charset="0"/>
              </a:rPr>
              <a:t>class_names</a:t>
            </a:r>
            <a:r>
              <a:rPr lang="en-US" altLang="ko-KR" sz="1400">
                <a:solidFill>
                  <a:schemeClr val="tx1"/>
                </a:solidFill>
                <a:latin typeface="Consolas" panose="020B0609020204030204" pitchFamily="49" charset="0"/>
              </a:rPr>
              <a:t> = ['0','1','2','3','4','5','6','7','8','9']</a:t>
            </a:r>
          </a:p>
          <a:p>
            <a:endParaRPr lang="en-US" altLang="ko-KR" sz="1400">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train_images</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train_labels</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test_images</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test_labels</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mnist.load_data</a:t>
            </a:r>
            <a:r>
              <a:rPr lang="en-US" altLang="ko-KR" sz="1400">
                <a:solidFill>
                  <a:schemeClr val="tx1"/>
                </a:solidFill>
                <a:latin typeface="Consolas" panose="020B0609020204030204" pitchFamily="49" charset="0"/>
              </a:rPr>
              <a:t>()</a:t>
            </a:r>
          </a:p>
          <a:p>
            <a:endParaRPr lang="en-US" altLang="ko-KR" sz="1400">
              <a:solidFill>
                <a:schemeClr val="tx1"/>
              </a:solidFill>
              <a:latin typeface="Consolas" panose="020B0609020204030204" pitchFamily="49" charset="0"/>
            </a:endParaRPr>
          </a:p>
          <a:p>
            <a:r>
              <a:rPr lang="en-US" altLang="ko-KR" sz="1400" err="1">
                <a:solidFill>
                  <a:schemeClr val="tx1"/>
                </a:solidFill>
                <a:latin typeface="Consolas" panose="020B0609020204030204" pitchFamily="49" charset="0"/>
              </a:rPr>
              <a:t>train_images</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train_images.astype</a:t>
            </a:r>
            <a:r>
              <a:rPr lang="en-US" altLang="ko-KR" sz="1400">
                <a:solidFill>
                  <a:schemeClr val="tx1"/>
                </a:solidFill>
                <a:latin typeface="Consolas" panose="020B0609020204030204" pitchFamily="49" charset="0"/>
              </a:rPr>
              <a:t>(np.float32) / 255.</a:t>
            </a:r>
          </a:p>
          <a:p>
            <a:r>
              <a:rPr lang="en-US" altLang="ko-KR" sz="1400" err="1">
                <a:solidFill>
                  <a:schemeClr val="tx1"/>
                </a:solidFill>
                <a:latin typeface="Consolas" panose="020B0609020204030204" pitchFamily="49" charset="0"/>
              </a:rPr>
              <a:t>test_images</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test_images.astype</a:t>
            </a:r>
            <a:r>
              <a:rPr lang="en-US" altLang="ko-KR" sz="1400">
                <a:solidFill>
                  <a:schemeClr val="tx1"/>
                </a:solidFill>
                <a:latin typeface="Consolas" panose="020B0609020204030204" pitchFamily="49" charset="0"/>
              </a:rPr>
              <a:t>(np.float32) / 255.</a:t>
            </a:r>
          </a:p>
          <a:p>
            <a:endParaRPr lang="en-US" altLang="ko-KR" sz="1400">
              <a:solidFill>
                <a:schemeClr val="tx1"/>
              </a:solidFill>
              <a:latin typeface="Consolas" panose="020B0609020204030204" pitchFamily="49" charset="0"/>
            </a:endParaRPr>
          </a:p>
          <a:p>
            <a:r>
              <a:rPr lang="en-US" altLang="ko-KR" sz="1400" err="1">
                <a:solidFill>
                  <a:schemeClr val="tx1"/>
                </a:solidFill>
                <a:latin typeface="Consolas" panose="020B0609020204030204" pitchFamily="49" charset="0"/>
              </a:rPr>
              <a:t>img</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train_images</a:t>
            </a:r>
            <a:r>
              <a:rPr lang="en-US" altLang="ko-KR" sz="1400">
                <a:solidFill>
                  <a:schemeClr val="tx1"/>
                </a:solidFill>
                <a:latin typeface="Consolas" panose="020B0609020204030204" pitchFamily="49" charset="0"/>
              </a:rPr>
              <a:t>[0]</a:t>
            </a:r>
          </a:p>
          <a:p>
            <a:r>
              <a:rPr lang="en-US" altLang="ko-KR" sz="1400" err="1">
                <a:solidFill>
                  <a:schemeClr val="tx1"/>
                </a:solidFill>
                <a:latin typeface="Consolas" panose="020B0609020204030204" pitchFamily="49" charset="0"/>
              </a:rPr>
              <a:t>plt.imshow</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img</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cmap</a:t>
            </a:r>
            <a:r>
              <a:rPr lang="en-US" altLang="ko-KR" sz="1400">
                <a:solidFill>
                  <a:schemeClr val="tx1"/>
                </a:solidFill>
                <a:latin typeface="Consolas" panose="020B0609020204030204" pitchFamily="49" charset="0"/>
              </a:rPr>
              <a:t>='gray')</a:t>
            </a:r>
          </a:p>
          <a:p>
            <a:r>
              <a:rPr lang="en-US" altLang="ko-KR" sz="1400" err="1">
                <a:solidFill>
                  <a:schemeClr val="tx1"/>
                </a:solidFill>
                <a:latin typeface="Consolas" panose="020B0609020204030204" pitchFamily="49" charset="0"/>
              </a:rPr>
              <a:t>plt.show</a:t>
            </a:r>
            <a:r>
              <a:rPr lang="en-US" altLang="ko-KR" sz="1400">
                <a:solidFill>
                  <a:schemeClr val="tx1"/>
                </a:solidFill>
                <a:latin typeface="Consolas" panose="020B0609020204030204" pitchFamily="49" charset="0"/>
              </a:rPr>
              <a:t>()</a:t>
            </a:r>
          </a:p>
        </p:txBody>
      </p:sp>
      <p:pic>
        <p:nvPicPr>
          <p:cNvPr id="31746" name="Picture 2">
            <a:extLst>
              <a:ext uri="{FF2B5EF4-FFF2-40B4-BE49-F238E27FC236}">
                <a16:creationId xmlns:a16="http://schemas.microsoft.com/office/drawing/2014/main" id="{B981D6A5-2DCB-433C-9FAB-79CED727FB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04531" y="3949379"/>
            <a:ext cx="2390775" cy="2362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3467967"/>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Loading MNIST Data</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7" name="직사각형 6">
            <a:extLst>
              <a:ext uri="{FF2B5EF4-FFF2-40B4-BE49-F238E27FC236}">
                <a16:creationId xmlns:a16="http://schemas.microsoft.com/office/drawing/2014/main" id="{9CDC31BB-4B82-43A2-ABBB-71B00A89A6E3}"/>
              </a:ext>
            </a:extLst>
          </p:cNvPr>
          <p:cNvSpPr/>
          <p:nvPr/>
        </p:nvSpPr>
        <p:spPr>
          <a:xfrm>
            <a:off x="627703" y="1141898"/>
            <a:ext cx="8756439" cy="2677656"/>
          </a:xfrm>
          <a:prstGeom prst="rect">
            <a:avLst/>
          </a:prstGeom>
          <a:solidFill>
            <a:srgbClr val="E2E2F6"/>
          </a:solidFill>
        </p:spPr>
        <p:txBody>
          <a:bodyPr wrap="square">
            <a:spAutoFit/>
          </a:bodyPr>
          <a:lstStyle/>
          <a:p>
            <a:r>
              <a:rPr lang="en-US" altLang="ko-KR" sz="1400" err="1">
                <a:solidFill>
                  <a:schemeClr val="tx1"/>
                </a:solidFill>
                <a:latin typeface="Consolas" panose="020B0609020204030204" pitchFamily="49" charset="0"/>
              </a:rPr>
              <a:t>img</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img.reshape</a:t>
            </a:r>
            <a:r>
              <a:rPr lang="en-US" altLang="ko-KR" sz="1400">
                <a:solidFill>
                  <a:schemeClr val="tx1"/>
                </a:solidFill>
                <a:latin typeface="Consolas" panose="020B0609020204030204" pitchFamily="49" charset="0"/>
              </a:rPr>
              <a:t>(-1,28,28,1)</a:t>
            </a:r>
          </a:p>
          <a:p>
            <a:r>
              <a:rPr lang="en-US" altLang="ko-KR" sz="1400" err="1">
                <a:solidFill>
                  <a:schemeClr val="tx1"/>
                </a:solidFill>
                <a:latin typeface="Consolas" panose="020B0609020204030204" pitchFamily="49" charset="0"/>
              </a:rPr>
              <a:t>img</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tf.convert_to_tensor</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img</a:t>
            </a:r>
            <a:r>
              <a:rPr lang="en-US" altLang="ko-KR" sz="1400">
                <a:solidFill>
                  <a:schemeClr val="tx1"/>
                </a:solidFill>
                <a:latin typeface="Consolas" panose="020B0609020204030204" pitchFamily="49" charset="0"/>
              </a:rPr>
              <a:t>)</a:t>
            </a:r>
          </a:p>
          <a:p>
            <a:endParaRPr lang="en-US" altLang="ko-KR" sz="1400">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weight.</a:t>
            </a:r>
            <a:r>
              <a:rPr lang="en-US" altLang="ko-KR" sz="1400">
                <a:solidFill>
                  <a:schemeClr val="tx1"/>
                </a:solidFill>
                <a:latin typeface="Consolas" panose="020B0609020204030204" pitchFamily="49" charset="0"/>
              </a:rPr>
              <a:t>shape", </a:t>
            </a:r>
            <a:r>
              <a:rPr lang="en-US" altLang="ko-KR" sz="1400" err="1">
                <a:solidFill>
                  <a:schemeClr val="tx1"/>
                </a:solidFill>
                <a:latin typeface="Consolas" panose="020B0609020204030204" pitchFamily="49" charset="0"/>
              </a:rPr>
              <a:t>weight.shape</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weight_init</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keras.initializers.RandomNormal</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stddev</a:t>
            </a:r>
            <a:r>
              <a:rPr lang="en-US" altLang="ko-KR" sz="1400">
                <a:solidFill>
                  <a:schemeClr val="tx1"/>
                </a:solidFill>
                <a:latin typeface="Consolas" panose="020B0609020204030204" pitchFamily="49" charset="0"/>
              </a:rPr>
              <a:t>=0.01)</a:t>
            </a:r>
          </a:p>
          <a:p>
            <a:r>
              <a:rPr lang="en-US" altLang="ko-KR" sz="1400">
                <a:solidFill>
                  <a:schemeClr val="tx1"/>
                </a:solidFill>
                <a:latin typeface="Consolas" panose="020B0609020204030204" pitchFamily="49" charset="0"/>
              </a:rPr>
              <a:t>conv2d = keras.layers.Conv2D(filters=5, </a:t>
            </a:r>
            <a:r>
              <a:rPr lang="en-US" altLang="ko-KR" sz="1400" err="1">
                <a:solidFill>
                  <a:schemeClr val="tx1"/>
                </a:solidFill>
                <a:latin typeface="Consolas" panose="020B0609020204030204" pitchFamily="49" charset="0"/>
              </a:rPr>
              <a:t>kernel_size</a:t>
            </a:r>
            <a:r>
              <a:rPr lang="en-US" altLang="ko-KR" sz="1400">
                <a:solidFill>
                  <a:schemeClr val="tx1"/>
                </a:solidFill>
                <a:latin typeface="Consolas" panose="020B0609020204030204" pitchFamily="49" charset="0"/>
              </a:rPr>
              <a:t>=3, padding='same', </a:t>
            </a:r>
          </a:p>
          <a:p>
            <a:r>
              <a:rPr lang="en-US" altLang="ko-KR" sz="1400">
                <a:solidFill>
                  <a:schemeClr val="tx1"/>
                </a:solidFill>
                <a:latin typeface="Consolas" panose="020B0609020204030204" pitchFamily="49" charset="0"/>
              </a:rPr>
              <a:t>                             strides=(2,2), </a:t>
            </a:r>
            <a:r>
              <a:rPr lang="en-US" altLang="ko-KR" sz="1400" err="1">
                <a:solidFill>
                  <a:schemeClr val="tx1"/>
                </a:solidFill>
                <a:latin typeface="Consolas" panose="020B0609020204030204" pitchFamily="49" charset="0"/>
              </a:rPr>
              <a:t>kernel_initializer</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weight_init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img</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print("conv2d.shape", conv2d.shape)</a:t>
            </a:r>
          </a:p>
          <a:p>
            <a:r>
              <a:rPr lang="en-US" altLang="ko-KR" sz="1400" err="1">
                <a:solidFill>
                  <a:schemeClr val="tx1"/>
                </a:solidFill>
                <a:latin typeface="Consolas" panose="020B0609020204030204" pitchFamily="49" charset="0"/>
              </a:rPr>
              <a:t>feature_maps</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np.swapaxes</a:t>
            </a:r>
            <a:r>
              <a:rPr lang="en-US" altLang="ko-KR" sz="1400">
                <a:solidFill>
                  <a:schemeClr val="tx1"/>
                </a:solidFill>
                <a:latin typeface="Consolas" panose="020B0609020204030204" pitchFamily="49" charset="0"/>
              </a:rPr>
              <a:t>(conv2d, 0, 3)</a:t>
            </a:r>
          </a:p>
          <a:p>
            <a:r>
              <a:rPr lang="en-US" altLang="ko-KR" sz="1400">
                <a:solidFill>
                  <a:schemeClr val="tx1"/>
                </a:solidFill>
                <a:latin typeface="Consolas" panose="020B0609020204030204" pitchFamily="49" charset="0"/>
              </a:rPr>
              <a:t>for </a:t>
            </a:r>
            <a:r>
              <a:rPr lang="en-US" altLang="ko-KR" sz="1400" err="1">
                <a:solidFill>
                  <a:schemeClr val="tx1"/>
                </a:solidFill>
                <a:latin typeface="Consolas" panose="020B0609020204030204" pitchFamily="49" charset="0"/>
              </a:rPr>
              <a:t>i</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feature_map</a:t>
            </a:r>
            <a:r>
              <a:rPr lang="en-US" altLang="ko-KR" sz="1400">
                <a:solidFill>
                  <a:schemeClr val="tx1"/>
                </a:solidFill>
                <a:latin typeface="Consolas" panose="020B0609020204030204" pitchFamily="49" charset="0"/>
              </a:rPr>
              <a:t> in enumerate(</a:t>
            </a:r>
            <a:r>
              <a:rPr lang="en-US" altLang="ko-KR" sz="1400" err="1">
                <a:solidFill>
                  <a:schemeClr val="tx1"/>
                </a:solidFill>
                <a:latin typeface="Consolas" panose="020B0609020204030204" pitchFamily="49" charset="0"/>
              </a:rPr>
              <a:t>feature_maps</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plt.subplot</a:t>
            </a:r>
            <a:r>
              <a:rPr lang="en-US" altLang="ko-KR" sz="1400">
                <a:solidFill>
                  <a:schemeClr val="tx1"/>
                </a:solidFill>
                <a:latin typeface="Consolas" panose="020B0609020204030204" pitchFamily="49" charset="0"/>
              </a:rPr>
              <a:t>(1,5,i+1), </a:t>
            </a:r>
            <a:r>
              <a:rPr lang="en-US" altLang="ko-KR" sz="1400" err="1">
                <a:solidFill>
                  <a:schemeClr val="tx1"/>
                </a:solidFill>
                <a:latin typeface="Consolas" panose="020B0609020204030204" pitchFamily="49" charset="0"/>
              </a:rPr>
              <a:t>plt.imshow</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feature_map.reshape</a:t>
            </a:r>
            <a:r>
              <a:rPr lang="en-US" altLang="ko-KR" sz="1400">
                <a:solidFill>
                  <a:schemeClr val="tx1"/>
                </a:solidFill>
                <a:latin typeface="Consolas" panose="020B0609020204030204" pitchFamily="49" charset="0"/>
              </a:rPr>
              <a:t>(14,14), </a:t>
            </a:r>
            <a:r>
              <a:rPr lang="en-US" altLang="ko-KR" sz="1400" err="1">
                <a:solidFill>
                  <a:schemeClr val="tx1"/>
                </a:solidFill>
                <a:latin typeface="Consolas" panose="020B0609020204030204" pitchFamily="49" charset="0"/>
              </a:rPr>
              <a:t>cmap</a:t>
            </a:r>
            <a:r>
              <a:rPr lang="en-US" altLang="ko-KR" sz="1400">
                <a:solidFill>
                  <a:schemeClr val="tx1"/>
                </a:solidFill>
                <a:latin typeface="Consolas" panose="020B0609020204030204" pitchFamily="49" charset="0"/>
              </a:rPr>
              <a:t>='gray')</a:t>
            </a:r>
          </a:p>
          <a:p>
            <a:r>
              <a:rPr lang="en-US" altLang="ko-KR" sz="1400" err="1">
                <a:solidFill>
                  <a:schemeClr val="tx1"/>
                </a:solidFill>
                <a:latin typeface="Consolas" panose="020B0609020204030204" pitchFamily="49" charset="0"/>
              </a:rPr>
              <a:t>plt.show</a:t>
            </a:r>
            <a:r>
              <a:rPr lang="en-US" altLang="ko-KR" sz="1400">
                <a:solidFill>
                  <a:schemeClr val="tx1"/>
                </a:solidFill>
                <a:latin typeface="Consolas" panose="020B0609020204030204" pitchFamily="49" charset="0"/>
              </a:rPr>
              <a:t>()</a:t>
            </a:r>
          </a:p>
        </p:txBody>
      </p:sp>
      <p:sp>
        <p:nvSpPr>
          <p:cNvPr id="6" name="TextBox 5">
            <a:extLst>
              <a:ext uri="{FF2B5EF4-FFF2-40B4-BE49-F238E27FC236}">
                <a16:creationId xmlns:a16="http://schemas.microsoft.com/office/drawing/2014/main" id="{7A2F7F18-C204-4954-AB21-443F5F0799F7}"/>
              </a:ext>
            </a:extLst>
          </p:cNvPr>
          <p:cNvSpPr txBox="1"/>
          <p:nvPr/>
        </p:nvSpPr>
        <p:spPr>
          <a:xfrm>
            <a:off x="1093808" y="3929604"/>
            <a:ext cx="3326552" cy="1077218"/>
          </a:xfrm>
          <a:prstGeom prst="rect">
            <a:avLst/>
          </a:prstGeom>
          <a:noFill/>
        </p:spPr>
        <p:txBody>
          <a:bodyPr wrap="none" rtlCol="0">
            <a:spAutoFit/>
          </a:bodyPr>
          <a:lstStyle/>
          <a:p>
            <a:r>
              <a:rPr lang="en-US" altLang="ko-KR" err="1">
                <a:solidFill>
                  <a:schemeClr val="tx1"/>
                </a:solidFill>
                <a:latin typeface="Consolas" panose="020B0609020204030204" pitchFamily="49" charset="0"/>
              </a:rPr>
              <a:t>weight.</a:t>
            </a:r>
            <a:r>
              <a:rPr lang="en-US" altLang="ko-KR">
                <a:solidFill>
                  <a:schemeClr val="tx1"/>
                </a:solidFill>
                <a:latin typeface="Consolas" panose="020B0609020204030204" pitchFamily="49" charset="0"/>
              </a:rPr>
              <a:t>shape (3, 3, 1, 5)</a:t>
            </a:r>
          </a:p>
          <a:p>
            <a:r>
              <a:rPr lang="en-US" altLang="ko-KR">
                <a:solidFill>
                  <a:schemeClr val="tx1"/>
                </a:solidFill>
                <a:latin typeface="Consolas" panose="020B0609020204030204" pitchFamily="49" charset="0"/>
              </a:rPr>
              <a:t>conv2d.shape (1, 14, 14, 5)</a:t>
            </a:r>
          </a:p>
          <a:p>
            <a:r>
              <a:rPr lang="en-US" altLang="ko-KR">
                <a:solidFill>
                  <a:schemeClr val="tx1"/>
                </a:solidFill>
                <a:latin typeface="Consolas" panose="020B0609020204030204" pitchFamily="49" charset="0"/>
              </a:rPr>
              <a:t>feature.shape (5, 14, 14, 1)</a:t>
            </a:r>
            <a:endParaRPr lang="ko-KR" altLang="en-US">
              <a:solidFill>
                <a:schemeClr val="tx1"/>
              </a:solidFill>
              <a:latin typeface="Consolas" panose="020B0609020204030204" pitchFamily="49" charset="0"/>
            </a:endParaRPr>
          </a:p>
          <a:p>
            <a:endParaRPr lang="ko-KR" altLang="en-US">
              <a:solidFill>
                <a:schemeClr val="tx1"/>
              </a:solidFill>
              <a:latin typeface="Consolas" panose="020B0609020204030204" pitchFamily="49" charset="0"/>
            </a:endParaRPr>
          </a:p>
        </p:txBody>
      </p:sp>
      <p:pic>
        <p:nvPicPr>
          <p:cNvPr id="33795" name="Picture 3">
            <a:extLst>
              <a:ext uri="{FF2B5EF4-FFF2-40B4-BE49-F238E27FC236}">
                <a16:creationId xmlns:a16="http://schemas.microsoft.com/office/drawing/2014/main" id="{4F13742E-A3A2-467C-9CC3-D4CA84E262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58219" y="4963309"/>
            <a:ext cx="4918758" cy="1216323"/>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C83110A7-BEDB-4B95-8A66-43673ABA2196}"/>
              </a:ext>
            </a:extLst>
          </p:cNvPr>
          <p:cNvSpPr txBox="1"/>
          <p:nvPr/>
        </p:nvSpPr>
        <p:spPr>
          <a:xfrm>
            <a:off x="7055979" y="4052714"/>
            <a:ext cx="1755609" cy="338554"/>
          </a:xfrm>
          <a:prstGeom prst="rect">
            <a:avLst/>
          </a:prstGeom>
          <a:noFill/>
        </p:spPr>
        <p:txBody>
          <a:bodyPr wrap="none" rtlCol="0">
            <a:spAutoFit/>
          </a:bodyPr>
          <a:lstStyle/>
          <a:p>
            <a:r>
              <a:rPr lang="en-US" altLang="ko-KR">
                <a:solidFill>
                  <a:schemeClr val="tx1"/>
                </a:solidFill>
                <a:latin typeface="Consolas" panose="020B0609020204030204" pitchFamily="49" charset="0"/>
              </a:rPr>
              <a:t>(28,28)  (3,3)</a:t>
            </a:r>
            <a:endParaRPr lang="ko-KR" altLang="en-US">
              <a:solidFill>
                <a:schemeClr val="tx1"/>
              </a:solidFill>
              <a:latin typeface="Consolas" panose="020B0609020204030204" pitchFamily="49" charset="0"/>
            </a:endParaRPr>
          </a:p>
        </p:txBody>
      </p:sp>
      <p:sp>
        <p:nvSpPr>
          <p:cNvPr id="9" name="TextBox 8">
            <a:extLst>
              <a:ext uri="{FF2B5EF4-FFF2-40B4-BE49-F238E27FC236}">
                <a16:creationId xmlns:a16="http://schemas.microsoft.com/office/drawing/2014/main" id="{3504E3B3-5E73-42A5-AA0A-781A83B83CFB}"/>
              </a:ext>
            </a:extLst>
          </p:cNvPr>
          <p:cNvSpPr txBox="1"/>
          <p:nvPr/>
        </p:nvSpPr>
        <p:spPr>
          <a:xfrm>
            <a:off x="7224294" y="4624755"/>
            <a:ext cx="1418978" cy="338554"/>
          </a:xfrm>
          <a:prstGeom prst="rect">
            <a:avLst/>
          </a:prstGeom>
          <a:noFill/>
        </p:spPr>
        <p:txBody>
          <a:bodyPr wrap="none" rtlCol="0">
            <a:spAutoFit/>
          </a:bodyPr>
          <a:lstStyle/>
          <a:p>
            <a:r>
              <a:rPr lang="en-US" altLang="ko-KR">
                <a:solidFill>
                  <a:schemeClr val="tx1"/>
                </a:solidFill>
                <a:latin typeface="Consolas" panose="020B0609020204030204" pitchFamily="49" charset="0"/>
              </a:rPr>
              <a:t>(N-F)/S + 1</a:t>
            </a: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4775563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a:solidFill>
                  <a:srgbClr val="000000"/>
                </a:solidFill>
                <a:ea typeface="-2002" pitchFamily="18" charset="-127"/>
              </a:rPr>
              <a:t>소스 공유</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9" name="TextBox 8">
            <a:extLst>
              <a:ext uri="{FF2B5EF4-FFF2-40B4-BE49-F238E27FC236}">
                <a16:creationId xmlns:a16="http://schemas.microsoft.com/office/drawing/2014/main" id="{705A1D8D-F588-4D28-B0F8-C28FAD16CEC1}"/>
              </a:ext>
            </a:extLst>
          </p:cNvPr>
          <p:cNvSpPr txBox="1"/>
          <p:nvPr/>
        </p:nvSpPr>
        <p:spPr>
          <a:xfrm>
            <a:off x="1042405" y="1242168"/>
            <a:ext cx="7223452" cy="984885"/>
          </a:xfrm>
          <a:prstGeom prst="rect">
            <a:avLst/>
          </a:prstGeom>
          <a:noFill/>
        </p:spPr>
        <p:txBody>
          <a:bodyPr wrap="none" rtlCol="0">
            <a:spAutoFit/>
          </a:bodyPr>
          <a:lstStyle/>
          <a:p>
            <a:pPr fontAlgn="auto">
              <a:spcBef>
                <a:spcPts val="0"/>
              </a:spcBef>
              <a:spcAft>
                <a:spcPts val="0"/>
              </a:spcAft>
            </a:pPr>
            <a:r>
              <a:rPr kumimoji="0" lang="en-US" altLang="ko-KR" sz="1800" err="1">
                <a:solidFill>
                  <a:prstClr val="black"/>
                </a:solidFill>
                <a:latin typeface="고도 M" panose="02000503000000020004" pitchFamily="2" charset="-127"/>
                <a:ea typeface="고도 M" panose="02000503000000020004" pitchFamily="2" charset="-127"/>
              </a:rPr>
              <a:t>github</a:t>
            </a:r>
            <a:r>
              <a:rPr kumimoji="0" lang="en-US" altLang="ko-KR" sz="1800">
                <a:solidFill>
                  <a:prstClr val="black"/>
                </a:solidFill>
                <a:latin typeface="고도 M" panose="02000503000000020004" pitchFamily="2" charset="-127"/>
                <a:ea typeface="고도 M" panose="02000503000000020004" pitchFamily="2" charset="-127"/>
              </a:rPr>
              <a:t> </a:t>
            </a:r>
            <a:r>
              <a:rPr kumimoji="0" lang="ko-KR" altLang="en-US" sz="1800">
                <a:solidFill>
                  <a:prstClr val="black"/>
                </a:solidFill>
                <a:latin typeface="고도 M" panose="02000503000000020004" pitchFamily="2" charset="-127"/>
                <a:ea typeface="고도 M" panose="02000503000000020004" pitchFamily="2" charset="-127"/>
              </a:rPr>
              <a:t>접속 후 다운로드 </a:t>
            </a:r>
            <a:endParaRPr kumimoji="0" lang="ko-KR" altLang="en-US" sz="1800" b="1">
              <a:solidFill>
                <a:prstClr val="black"/>
              </a:solidFill>
              <a:latin typeface="고도 M" panose="02000503000000020004" pitchFamily="2" charset="-127"/>
              <a:ea typeface="고도 M" panose="02000503000000020004" pitchFamily="2" charset="-127"/>
            </a:endParaRPr>
          </a:p>
          <a:p>
            <a:pPr fontAlgn="auto">
              <a:spcBef>
                <a:spcPts val="0"/>
              </a:spcBef>
              <a:spcAft>
                <a:spcPts val="0"/>
              </a:spcAft>
            </a:pPr>
            <a:endParaRPr kumimoji="0" lang="en-US" altLang="ko-KR" b="1">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lang="en-US" altLang="ko-KR" sz="2400">
                <a:hlinkClick r:id="rId3"/>
              </a:rPr>
              <a:t>https://github.com/imguru-mooc/keras_deep_learning</a:t>
            </a:r>
            <a:endParaRPr kumimoji="0" lang="ko-KR" altLang="en-US" sz="2400" b="1">
              <a:solidFill>
                <a:prstClr val="black"/>
              </a:solidFill>
              <a:latin typeface="Consolas" panose="020B0609020204030204" pitchFamily="49" charset="0"/>
              <a:ea typeface="맑은 고딕" panose="020B0503020000020004" pitchFamily="50" charset="-127"/>
            </a:endParaRPr>
          </a:p>
        </p:txBody>
      </p:sp>
    </p:spTree>
    <p:extLst>
      <p:ext uri="{BB962C8B-B14F-4D97-AF65-F5344CB8AC3E}">
        <p14:creationId xmlns:p14="http://schemas.microsoft.com/office/powerpoint/2010/main" val="23453734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단기간의 과대 선정을 믿지 말자 </a:t>
            </a:r>
            <a:r>
              <a:rPr lang="en-US" altLang="ko-KR" sz="2000" b="1">
                <a:solidFill>
                  <a:schemeClr val="tx1"/>
                </a:solidFill>
                <a:ea typeface="-2002" pitchFamily="18" charset="-127"/>
              </a:rPr>
              <a:t>/ AI</a:t>
            </a:r>
            <a:r>
              <a:rPr lang="ko-KR" altLang="en-US" sz="2000" b="1">
                <a:solidFill>
                  <a:schemeClr val="tx1"/>
                </a:solidFill>
                <a:ea typeface="-2002" pitchFamily="18" charset="-127"/>
              </a:rPr>
              <a:t>에 대한 전망</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3" name="직사각형 2">
            <a:extLst>
              <a:ext uri="{FF2B5EF4-FFF2-40B4-BE49-F238E27FC236}">
                <a16:creationId xmlns:a16="http://schemas.microsoft.com/office/drawing/2014/main" id="{51FCD2A7-BB76-4DA9-9813-E471D0778092}"/>
              </a:ext>
            </a:extLst>
          </p:cNvPr>
          <p:cNvSpPr/>
          <p:nvPr/>
        </p:nvSpPr>
        <p:spPr>
          <a:xfrm>
            <a:off x="2405856" y="1190040"/>
            <a:ext cx="6036062" cy="1477328"/>
          </a:xfrm>
          <a:prstGeom prst="rect">
            <a:avLst/>
          </a:prstGeom>
        </p:spPr>
        <p:txBody>
          <a:bodyPr wrap="square">
            <a:spAutoFit/>
          </a:bodyPr>
          <a:lstStyle/>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지나친 기대는 큰 실망을 가져온다</a:t>
            </a:r>
            <a:r>
              <a:rPr lang="en-US" altLang="ko-KR" sz="1800" b="1">
                <a:solidFill>
                  <a:srgbClr val="494E52"/>
                </a:solidFill>
                <a:latin typeface="맑은 고딕" panose="020B0503020000020004" pitchFamily="50" charset="-127"/>
                <a:ea typeface="맑은 고딕" panose="020B0503020000020004" pitchFamily="50" charset="-127"/>
              </a:rPr>
              <a:t>.</a:t>
            </a:r>
          </a:p>
          <a:p>
            <a:pPr marL="285750" indent="-285750">
              <a:buFont typeface="Wingdings" panose="05000000000000000000" pitchFamily="2" charset="2"/>
              <a:buChar char="u"/>
            </a:pP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실망은 투자 감소로 이어진다</a:t>
            </a:r>
            <a:r>
              <a:rPr lang="en-US" altLang="ko-KR" sz="1800" b="1">
                <a:solidFill>
                  <a:srgbClr val="494E52"/>
                </a:solidFill>
                <a:latin typeface="맑은 고딕" panose="020B0503020000020004" pitchFamily="50" charset="-127"/>
                <a:ea typeface="맑은 고딕" panose="020B0503020000020004" pitchFamily="50" charset="-127"/>
              </a:rPr>
              <a:t>.</a:t>
            </a:r>
          </a:p>
          <a:p>
            <a:pPr marL="285750" indent="-285750">
              <a:buFont typeface="Wingdings" panose="05000000000000000000" pitchFamily="2" charset="2"/>
              <a:buChar char="u"/>
            </a:pP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투자 감소는 </a:t>
            </a:r>
            <a:r>
              <a:rPr lang="en-US" altLang="ko-KR" sz="1800" b="1">
                <a:solidFill>
                  <a:srgbClr val="494E52"/>
                </a:solidFill>
                <a:latin typeface="맑은 고딕" panose="020B0503020000020004" pitchFamily="50" charset="-127"/>
                <a:ea typeface="맑은 고딕" panose="020B0503020000020004" pitchFamily="50" charset="-127"/>
              </a:rPr>
              <a:t>AI </a:t>
            </a:r>
            <a:r>
              <a:rPr lang="ko-KR" altLang="en-US" sz="1800" b="1">
                <a:solidFill>
                  <a:srgbClr val="494E52"/>
                </a:solidFill>
                <a:latin typeface="맑은 고딕" panose="020B0503020000020004" pitchFamily="50" charset="-127"/>
                <a:ea typeface="맑은 고딕" panose="020B0503020000020004" pitchFamily="50" charset="-127"/>
              </a:rPr>
              <a:t>겨울로 이어진다</a:t>
            </a:r>
            <a:r>
              <a:rPr lang="en-US" altLang="ko-KR" sz="1800" b="1">
                <a:solidFill>
                  <a:srgbClr val="494E52"/>
                </a:solidFill>
                <a:latin typeface="맑은 고딕" panose="020B0503020000020004" pitchFamily="50" charset="-127"/>
                <a:ea typeface="맑은 고딕" panose="020B0503020000020004" pitchFamily="50" charset="-127"/>
              </a:rPr>
              <a:t>.</a:t>
            </a:r>
            <a:endParaRPr lang="en-US" altLang="ko-KR" sz="1800">
              <a:solidFill>
                <a:srgbClr val="494E52"/>
              </a:solidFill>
              <a:latin typeface="맑은 고딕" panose="020B0503020000020004" pitchFamily="50" charset="-127"/>
              <a:ea typeface="맑은 고딕" panose="020B0503020000020004" pitchFamily="50" charset="-127"/>
            </a:endParaRPr>
          </a:p>
        </p:txBody>
      </p:sp>
      <p:sp>
        <p:nvSpPr>
          <p:cNvPr id="5" name="직사각형 4">
            <a:extLst>
              <a:ext uri="{FF2B5EF4-FFF2-40B4-BE49-F238E27FC236}">
                <a16:creationId xmlns:a16="http://schemas.microsoft.com/office/drawing/2014/main" id="{2DBA5241-CFA9-4236-B6E0-B44CC8FEF404}"/>
              </a:ext>
            </a:extLst>
          </p:cNvPr>
          <p:cNvSpPr/>
          <p:nvPr/>
        </p:nvSpPr>
        <p:spPr>
          <a:xfrm>
            <a:off x="1212229" y="3421191"/>
            <a:ext cx="8199400" cy="2246769"/>
          </a:xfrm>
          <a:prstGeom prst="rect">
            <a:avLst/>
          </a:prstGeom>
        </p:spPr>
        <p:txBody>
          <a:bodyPr wrap="square">
            <a:spAutoFit/>
          </a:bodyPr>
          <a:lstStyle/>
          <a:p>
            <a:r>
              <a:rPr lang="ko-KR" altLang="en-US" sz="2000" i="1">
                <a:solidFill>
                  <a:srgbClr val="494E52"/>
                </a:solidFill>
                <a:latin typeface="나눔스퀘어 ExtraBold" panose="020B0600000101010101" pitchFamily="50" charset="-127"/>
                <a:ea typeface="나눔스퀘어 ExtraBold" panose="020B0600000101010101" pitchFamily="50" charset="-127"/>
              </a:rPr>
              <a:t>기술에 대한 거품이 증가하여</a:t>
            </a:r>
            <a:r>
              <a:rPr lang="en-US" altLang="ko-KR" sz="2000" i="1">
                <a:solidFill>
                  <a:srgbClr val="494E52"/>
                </a:solidFill>
                <a:latin typeface="나눔스퀘어 ExtraBold" panose="020B0600000101010101" pitchFamily="50" charset="-127"/>
                <a:ea typeface="나눔스퀘어 ExtraBold" panose="020B0600000101010101" pitchFamily="50" charset="-127"/>
              </a:rPr>
              <a:t>, </a:t>
            </a:r>
            <a:r>
              <a:rPr lang="ko-KR" altLang="en-US" sz="2000" i="1">
                <a:solidFill>
                  <a:srgbClr val="494E52"/>
                </a:solidFill>
                <a:latin typeface="나눔스퀘어 ExtraBold" panose="020B0600000101010101" pitchFamily="50" charset="-127"/>
                <a:ea typeface="나눔스퀘어 ExtraBold" panose="020B0600000101010101" pitchFamily="50" charset="-127"/>
              </a:rPr>
              <a:t>갑작스럽게 지원이 많아지다 단기간내 성과가 없으면  훅 모두 투자를 안 하는 상황이 올 수 있다는 것이다</a:t>
            </a:r>
            <a:r>
              <a:rPr lang="en-US" altLang="ko-KR" sz="2000" i="1">
                <a:solidFill>
                  <a:srgbClr val="494E52"/>
                </a:solidFill>
                <a:latin typeface="나눔스퀘어 ExtraBold" panose="020B0600000101010101" pitchFamily="50" charset="-127"/>
                <a:ea typeface="나눔스퀘어 ExtraBold" panose="020B0600000101010101" pitchFamily="50" charset="-127"/>
              </a:rPr>
              <a:t>.</a:t>
            </a:r>
          </a:p>
          <a:p>
            <a:endParaRPr lang="en-US" altLang="ko-KR" sz="2000" i="1">
              <a:solidFill>
                <a:srgbClr val="494E52"/>
              </a:solidFill>
              <a:latin typeface="나눔스퀘어 ExtraBold" panose="020B0600000101010101" pitchFamily="50" charset="-127"/>
              <a:ea typeface="나눔스퀘어 ExtraBold" panose="020B0600000101010101" pitchFamily="50" charset="-127"/>
            </a:endParaRPr>
          </a:p>
          <a:p>
            <a:r>
              <a:rPr lang="ko-KR" altLang="en-US" sz="2000" i="1">
                <a:solidFill>
                  <a:srgbClr val="494E52"/>
                </a:solidFill>
                <a:latin typeface="나눔스퀘어 ExtraBold" panose="020B0600000101010101" pitchFamily="50" charset="-127"/>
                <a:ea typeface="나눔스퀘어 ExtraBold" panose="020B0600000101010101" pitchFamily="50" charset="-127"/>
              </a:rPr>
              <a:t>이미 </a:t>
            </a:r>
            <a:r>
              <a:rPr lang="en-US" altLang="ko-KR" sz="2000" i="1">
                <a:solidFill>
                  <a:srgbClr val="494E52"/>
                </a:solidFill>
                <a:latin typeface="나눔스퀘어 ExtraBold" panose="020B0600000101010101" pitchFamily="50" charset="-127"/>
                <a:ea typeface="나눔스퀘어 ExtraBold" panose="020B0600000101010101" pitchFamily="50" charset="-127"/>
              </a:rPr>
              <a:t>2</a:t>
            </a:r>
            <a:r>
              <a:rPr lang="ko-KR" altLang="en-US" sz="2000" i="1">
                <a:solidFill>
                  <a:srgbClr val="494E52"/>
                </a:solidFill>
                <a:latin typeface="나눔스퀘어 ExtraBold" panose="020B0600000101010101" pitchFamily="50" charset="-127"/>
                <a:ea typeface="나눔스퀘어 ExtraBold" panose="020B0600000101010101" pitchFamily="50" charset="-127"/>
              </a:rPr>
              <a:t>번의 </a:t>
            </a:r>
            <a:r>
              <a:rPr lang="en-US" altLang="ko-KR" sz="2000" i="1">
                <a:solidFill>
                  <a:srgbClr val="494E52"/>
                </a:solidFill>
                <a:latin typeface="나눔스퀘어 ExtraBold" panose="020B0600000101010101" pitchFamily="50" charset="-127"/>
                <a:ea typeface="나눔스퀘어 ExtraBold" panose="020B0600000101010101" pitchFamily="50" charset="-127"/>
              </a:rPr>
              <a:t>AI </a:t>
            </a:r>
            <a:r>
              <a:rPr lang="ko-KR" altLang="en-US" sz="2000" i="1">
                <a:solidFill>
                  <a:srgbClr val="494E52"/>
                </a:solidFill>
                <a:latin typeface="나눔스퀘어 ExtraBold" panose="020B0600000101010101" pitchFamily="50" charset="-127"/>
                <a:ea typeface="나눔스퀘어 ExtraBold" panose="020B0600000101010101" pitchFamily="50" charset="-127"/>
              </a:rPr>
              <a:t>겨울을 겪었고</a:t>
            </a:r>
            <a:r>
              <a:rPr lang="en-US" altLang="ko-KR" sz="2000" i="1">
                <a:solidFill>
                  <a:srgbClr val="494E52"/>
                </a:solidFill>
                <a:latin typeface="나눔스퀘어 ExtraBold" panose="020B0600000101010101" pitchFamily="50" charset="-127"/>
                <a:ea typeface="나눔스퀘어 ExtraBold" panose="020B0600000101010101" pitchFamily="50" charset="-127"/>
              </a:rPr>
              <a:t>, </a:t>
            </a:r>
            <a:r>
              <a:rPr lang="ko-KR" altLang="en-US" sz="2000" i="1">
                <a:solidFill>
                  <a:srgbClr val="494E52"/>
                </a:solidFill>
                <a:latin typeface="나눔스퀘어 ExtraBold" panose="020B0600000101010101" pitchFamily="50" charset="-127"/>
                <a:ea typeface="나눔스퀘어 ExtraBold" panose="020B0600000101010101" pitchFamily="50" charset="-127"/>
              </a:rPr>
              <a:t>현재 </a:t>
            </a:r>
            <a:r>
              <a:rPr lang="en-US" altLang="ko-KR" sz="2000" i="1">
                <a:solidFill>
                  <a:srgbClr val="494E52"/>
                </a:solidFill>
                <a:latin typeface="나눔스퀘어 ExtraBold" panose="020B0600000101010101" pitchFamily="50" charset="-127"/>
                <a:ea typeface="나눔스퀘어 ExtraBold" panose="020B0600000101010101" pitchFamily="50" charset="-127"/>
              </a:rPr>
              <a:t>3</a:t>
            </a:r>
            <a:r>
              <a:rPr lang="ko-KR" altLang="en-US" sz="2000" i="1">
                <a:solidFill>
                  <a:srgbClr val="494E52"/>
                </a:solidFill>
                <a:latin typeface="나눔스퀘어 ExtraBold" panose="020B0600000101010101" pitchFamily="50" charset="-127"/>
                <a:ea typeface="나눔스퀘어 ExtraBold" panose="020B0600000101010101" pitchFamily="50" charset="-127"/>
              </a:rPr>
              <a:t>번째 겨울이 진행이 되고 있을지도 모른다는 점이다</a:t>
            </a:r>
            <a:r>
              <a:rPr lang="en-US" altLang="ko-KR" sz="2000" i="1">
                <a:solidFill>
                  <a:srgbClr val="494E52"/>
                </a:solidFill>
                <a:latin typeface="나눔스퀘어 ExtraBold" panose="020B0600000101010101" pitchFamily="50" charset="-127"/>
                <a:ea typeface="나눔스퀘어 ExtraBold" panose="020B0600000101010101" pitchFamily="50" charset="-127"/>
              </a:rPr>
              <a:t>.</a:t>
            </a:r>
          </a:p>
          <a:p>
            <a:endParaRPr lang="en-US" altLang="ko-KR" sz="2000" i="1">
              <a:solidFill>
                <a:srgbClr val="494E52"/>
              </a:solidFill>
              <a:latin typeface="나눔스퀘어 ExtraBold" panose="020B0600000101010101" pitchFamily="50" charset="-127"/>
              <a:ea typeface="나눔스퀘어 ExtraBold" panose="020B0600000101010101" pitchFamily="50" charset="-127"/>
            </a:endParaRPr>
          </a:p>
          <a:p>
            <a:r>
              <a:rPr lang="ko-KR" altLang="en-US" sz="2000" i="1">
                <a:solidFill>
                  <a:srgbClr val="494E52"/>
                </a:solidFill>
                <a:latin typeface="나눔스퀘어 ExtraBold" panose="020B0600000101010101" pitchFamily="50" charset="-127"/>
                <a:ea typeface="나눔스퀘어 ExtraBold" panose="020B0600000101010101" pitchFamily="50" charset="-127"/>
              </a:rPr>
              <a:t>단기간의 기대는 비현실적이지만 장기적인 전망은 매우 밝다</a:t>
            </a:r>
            <a:r>
              <a:rPr lang="en-US" altLang="ko-KR" sz="2000" i="1">
                <a:solidFill>
                  <a:srgbClr val="494E52"/>
                </a:solidFill>
                <a:latin typeface="나눔스퀘어 ExtraBold" panose="020B0600000101010101" pitchFamily="50" charset="-127"/>
                <a:ea typeface="나눔스퀘어 ExtraBold" panose="020B0600000101010101" pitchFamily="50" charset="-127"/>
              </a:rPr>
              <a:t>.</a:t>
            </a:r>
            <a:endParaRPr lang="ko-KR" altLang="en-US" sz="2000">
              <a:latin typeface="나눔스퀘어 ExtraBold" panose="020B0600000101010101" pitchFamily="50" charset="-127"/>
              <a:ea typeface="나눔스퀘어 ExtraBold" panose="020B0600000101010101" pitchFamily="50" charset="-127"/>
            </a:endParaRPr>
          </a:p>
        </p:txBody>
      </p:sp>
      <p:sp>
        <p:nvSpPr>
          <p:cNvPr id="2" name="자유형: 도형 1">
            <a:extLst>
              <a:ext uri="{FF2B5EF4-FFF2-40B4-BE49-F238E27FC236}">
                <a16:creationId xmlns:a16="http://schemas.microsoft.com/office/drawing/2014/main" id="{ED303AEF-B998-4189-BEC9-BC3A7575B85A}"/>
              </a:ext>
            </a:extLst>
          </p:cNvPr>
          <p:cNvSpPr/>
          <p:nvPr/>
        </p:nvSpPr>
        <p:spPr>
          <a:xfrm>
            <a:off x="6636218" y="1939491"/>
            <a:ext cx="1930266" cy="799767"/>
          </a:xfrm>
          <a:custGeom>
            <a:avLst/>
            <a:gdLst>
              <a:gd name="connsiteX0" fmla="*/ 5214 w 1930266"/>
              <a:gd name="connsiteY0" fmla="*/ 770021 h 799767"/>
              <a:gd name="connsiteX1" fmla="*/ 82216 w 1930266"/>
              <a:gd name="connsiteY1" fmla="*/ 770021 h 799767"/>
              <a:gd name="connsiteX2" fmla="*/ 823361 w 1930266"/>
              <a:gd name="connsiteY2" fmla="*/ 745957 h 799767"/>
              <a:gd name="connsiteX3" fmla="*/ 1246873 w 1930266"/>
              <a:gd name="connsiteY3" fmla="*/ 125128 h 799767"/>
              <a:gd name="connsiteX4" fmla="*/ 1930266 w 1930266"/>
              <a:gd name="connsiteY4" fmla="*/ 0 h 7997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0266" h="799767">
                <a:moveTo>
                  <a:pt x="5214" y="770021"/>
                </a:moveTo>
                <a:cubicBezTo>
                  <a:pt x="-24464" y="772026"/>
                  <a:pt x="82216" y="770021"/>
                  <a:pt x="82216" y="770021"/>
                </a:cubicBezTo>
                <a:cubicBezTo>
                  <a:pt x="218574" y="766010"/>
                  <a:pt x="629251" y="853439"/>
                  <a:pt x="823361" y="745957"/>
                </a:cubicBezTo>
                <a:cubicBezTo>
                  <a:pt x="1017471" y="638475"/>
                  <a:pt x="1062389" y="249454"/>
                  <a:pt x="1246873" y="125128"/>
                </a:cubicBezTo>
                <a:cubicBezTo>
                  <a:pt x="1431357" y="802"/>
                  <a:pt x="1680811" y="401"/>
                  <a:pt x="1930266" y="0"/>
                </a:cubicBezTo>
              </a:path>
            </a:pathLst>
          </a:cu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자유형: 도형 6">
            <a:extLst>
              <a:ext uri="{FF2B5EF4-FFF2-40B4-BE49-F238E27FC236}">
                <a16:creationId xmlns:a16="http://schemas.microsoft.com/office/drawing/2014/main" id="{128DC7B2-EFE5-4ECA-997F-863A6E47F997}"/>
              </a:ext>
            </a:extLst>
          </p:cNvPr>
          <p:cNvSpPr/>
          <p:nvPr/>
        </p:nvSpPr>
        <p:spPr>
          <a:xfrm>
            <a:off x="8373578" y="1162696"/>
            <a:ext cx="1930266" cy="799767"/>
          </a:xfrm>
          <a:custGeom>
            <a:avLst/>
            <a:gdLst>
              <a:gd name="connsiteX0" fmla="*/ 5214 w 1930266"/>
              <a:gd name="connsiteY0" fmla="*/ 770021 h 799767"/>
              <a:gd name="connsiteX1" fmla="*/ 82216 w 1930266"/>
              <a:gd name="connsiteY1" fmla="*/ 770021 h 799767"/>
              <a:gd name="connsiteX2" fmla="*/ 823361 w 1930266"/>
              <a:gd name="connsiteY2" fmla="*/ 745957 h 799767"/>
              <a:gd name="connsiteX3" fmla="*/ 1246873 w 1930266"/>
              <a:gd name="connsiteY3" fmla="*/ 125128 h 799767"/>
              <a:gd name="connsiteX4" fmla="*/ 1930266 w 1930266"/>
              <a:gd name="connsiteY4" fmla="*/ 0 h 7997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0266" h="799767">
                <a:moveTo>
                  <a:pt x="5214" y="770021"/>
                </a:moveTo>
                <a:cubicBezTo>
                  <a:pt x="-24464" y="772026"/>
                  <a:pt x="82216" y="770021"/>
                  <a:pt x="82216" y="770021"/>
                </a:cubicBezTo>
                <a:cubicBezTo>
                  <a:pt x="218574" y="766010"/>
                  <a:pt x="629251" y="853439"/>
                  <a:pt x="823361" y="745957"/>
                </a:cubicBezTo>
                <a:cubicBezTo>
                  <a:pt x="1017471" y="638475"/>
                  <a:pt x="1062389" y="249454"/>
                  <a:pt x="1246873" y="125128"/>
                </a:cubicBezTo>
                <a:cubicBezTo>
                  <a:pt x="1431357" y="802"/>
                  <a:pt x="1680811" y="401"/>
                  <a:pt x="1930266" y="0"/>
                </a:cubicBezTo>
              </a:path>
            </a:pathLst>
          </a:cu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608460938"/>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Loading MNIST Data</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7" name="직사각형 6">
            <a:extLst>
              <a:ext uri="{FF2B5EF4-FFF2-40B4-BE49-F238E27FC236}">
                <a16:creationId xmlns:a16="http://schemas.microsoft.com/office/drawing/2014/main" id="{9CDC31BB-4B82-43A2-ABBB-71B00A89A6E3}"/>
              </a:ext>
            </a:extLst>
          </p:cNvPr>
          <p:cNvSpPr/>
          <p:nvPr/>
        </p:nvSpPr>
        <p:spPr>
          <a:xfrm>
            <a:off x="755024" y="1027483"/>
            <a:ext cx="8756439" cy="1384995"/>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pool = keras.layers.MaxPool2D(</a:t>
            </a:r>
            <a:r>
              <a:rPr lang="en-US" altLang="ko-KR" sz="1400" err="1">
                <a:solidFill>
                  <a:schemeClr val="tx1"/>
                </a:solidFill>
                <a:latin typeface="Consolas" panose="020B0609020204030204" pitchFamily="49" charset="0"/>
              </a:rPr>
              <a:t>pool_size</a:t>
            </a:r>
            <a:r>
              <a:rPr lang="en-US" altLang="ko-KR" sz="1400">
                <a:solidFill>
                  <a:schemeClr val="tx1"/>
                </a:solidFill>
                <a:latin typeface="Consolas" panose="020B0609020204030204" pitchFamily="49" charset="0"/>
              </a:rPr>
              <a:t>=(2,2), strides=(2,2), padding='same')(conv2d)</a:t>
            </a:r>
          </a:p>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pool.shape</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feature_maps</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np.swapaxes</a:t>
            </a:r>
            <a:r>
              <a:rPr lang="en-US" altLang="ko-KR" sz="1400">
                <a:solidFill>
                  <a:schemeClr val="tx1"/>
                </a:solidFill>
                <a:latin typeface="Consolas" panose="020B0609020204030204" pitchFamily="49" charset="0"/>
              </a:rPr>
              <a:t>(pool, 0, 3)</a:t>
            </a:r>
          </a:p>
          <a:p>
            <a:r>
              <a:rPr lang="en-US" altLang="ko-KR" sz="1400">
                <a:solidFill>
                  <a:schemeClr val="tx1"/>
                </a:solidFill>
                <a:latin typeface="Consolas" panose="020B0609020204030204" pitchFamily="49" charset="0"/>
              </a:rPr>
              <a:t>for </a:t>
            </a:r>
            <a:r>
              <a:rPr lang="en-US" altLang="ko-KR" sz="1400" err="1">
                <a:solidFill>
                  <a:schemeClr val="tx1"/>
                </a:solidFill>
                <a:latin typeface="Consolas" panose="020B0609020204030204" pitchFamily="49" charset="0"/>
              </a:rPr>
              <a:t>i</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feature_map</a:t>
            </a:r>
            <a:r>
              <a:rPr lang="en-US" altLang="ko-KR" sz="1400">
                <a:solidFill>
                  <a:schemeClr val="tx1"/>
                </a:solidFill>
                <a:latin typeface="Consolas" panose="020B0609020204030204" pitchFamily="49" charset="0"/>
              </a:rPr>
              <a:t> in enumerate(</a:t>
            </a:r>
            <a:r>
              <a:rPr lang="en-US" altLang="ko-KR" sz="1400" err="1">
                <a:solidFill>
                  <a:schemeClr val="tx1"/>
                </a:solidFill>
                <a:latin typeface="Consolas" panose="020B0609020204030204" pitchFamily="49" charset="0"/>
              </a:rPr>
              <a:t>feature_maps</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plt.subplot</a:t>
            </a:r>
            <a:r>
              <a:rPr lang="en-US" altLang="ko-KR" sz="1400">
                <a:solidFill>
                  <a:schemeClr val="tx1"/>
                </a:solidFill>
                <a:latin typeface="Consolas" panose="020B0609020204030204" pitchFamily="49" charset="0"/>
              </a:rPr>
              <a:t>(1,5,i+1), </a:t>
            </a:r>
            <a:r>
              <a:rPr lang="en-US" altLang="ko-KR" sz="1400" err="1">
                <a:solidFill>
                  <a:schemeClr val="tx1"/>
                </a:solidFill>
                <a:latin typeface="Consolas" panose="020B0609020204030204" pitchFamily="49" charset="0"/>
              </a:rPr>
              <a:t>plt.imshow</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feature_map.reshape</a:t>
            </a:r>
            <a:r>
              <a:rPr lang="en-US" altLang="ko-KR" sz="1400">
                <a:solidFill>
                  <a:schemeClr val="tx1"/>
                </a:solidFill>
                <a:latin typeface="Consolas" panose="020B0609020204030204" pitchFamily="49" charset="0"/>
              </a:rPr>
              <a:t>(7,7), </a:t>
            </a:r>
            <a:r>
              <a:rPr lang="en-US" altLang="ko-KR" sz="1400" err="1">
                <a:solidFill>
                  <a:schemeClr val="tx1"/>
                </a:solidFill>
                <a:latin typeface="Consolas" panose="020B0609020204030204" pitchFamily="49" charset="0"/>
              </a:rPr>
              <a:t>cmap</a:t>
            </a:r>
            <a:r>
              <a:rPr lang="en-US" altLang="ko-KR" sz="1400">
                <a:solidFill>
                  <a:schemeClr val="tx1"/>
                </a:solidFill>
                <a:latin typeface="Consolas" panose="020B0609020204030204" pitchFamily="49" charset="0"/>
              </a:rPr>
              <a:t>='gray')</a:t>
            </a:r>
          </a:p>
          <a:p>
            <a:r>
              <a:rPr lang="en-US" altLang="ko-KR" sz="1400" err="1">
                <a:solidFill>
                  <a:schemeClr val="tx1"/>
                </a:solidFill>
                <a:latin typeface="Consolas" panose="020B0609020204030204" pitchFamily="49" charset="0"/>
              </a:rPr>
              <a:t>plt.show</a:t>
            </a:r>
            <a:r>
              <a:rPr lang="en-US" altLang="ko-KR" sz="1400">
                <a:solidFill>
                  <a:schemeClr val="tx1"/>
                </a:solidFill>
                <a:latin typeface="Consolas" panose="020B0609020204030204" pitchFamily="49" charset="0"/>
              </a:rPr>
              <a:t>()</a:t>
            </a:r>
          </a:p>
        </p:txBody>
      </p:sp>
      <p:sp>
        <p:nvSpPr>
          <p:cNvPr id="6" name="TextBox 5">
            <a:extLst>
              <a:ext uri="{FF2B5EF4-FFF2-40B4-BE49-F238E27FC236}">
                <a16:creationId xmlns:a16="http://schemas.microsoft.com/office/drawing/2014/main" id="{7A2F7F18-C204-4954-AB21-443F5F0799F7}"/>
              </a:ext>
            </a:extLst>
          </p:cNvPr>
          <p:cNvSpPr txBox="1"/>
          <p:nvPr/>
        </p:nvSpPr>
        <p:spPr>
          <a:xfrm>
            <a:off x="908613" y="2615632"/>
            <a:ext cx="1531188" cy="338554"/>
          </a:xfrm>
          <a:prstGeom prst="rect">
            <a:avLst/>
          </a:prstGeom>
          <a:noFill/>
        </p:spPr>
        <p:txBody>
          <a:bodyPr wrap="none" rtlCol="0">
            <a:spAutoFit/>
          </a:bodyPr>
          <a:lstStyle/>
          <a:p>
            <a:r>
              <a:rPr lang="en-US" altLang="ko-KR">
                <a:solidFill>
                  <a:schemeClr val="tx1"/>
                </a:solidFill>
                <a:latin typeface="Consolas" panose="020B0609020204030204" pitchFamily="49" charset="0"/>
              </a:rPr>
              <a:t>(1, 7, 7, 5)</a:t>
            </a:r>
            <a:endParaRPr lang="ko-KR" altLang="en-US">
              <a:solidFill>
                <a:schemeClr val="tx1"/>
              </a:solidFill>
              <a:latin typeface="Consolas" panose="020B0609020204030204" pitchFamily="49" charset="0"/>
            </a:endParaRPr>
          </a:p>
        </p:txBody>
      </p:sp>
      <p:pic>
        <p:nvPicPr>
          <p:cNvPr id="34819" name="Picture 3">
            <a:extLst>
              <a:ext uri="{FF2B5EF4-FFF2-40B4-BE49-F238E27FC236}">
                <a16:creationId xmlns:a16="http://schemas.microsoft.com/office/drawing/2014/main" id="{866B2427-C50C-4973-B4FF-8CB306E799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4627" y="3235549"/>
            <a:ext cx="5436227" cy="13365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695619"/>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전체 </a:t>
            </a:r>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구조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56681" y="1628770"/>
            <a:ext cx="1706173" cy="307777"/>
          </a:xfrm>
          <a:prstGeom prst="rect">
            <a:avLst/>
          </a:prstGeom>
          <a:noFill/>
        </p:spPr>
        <p:txBody>
          <a:bodyPr wrap="none" rtlCol="0">
            <a:spAutoFit/>
          </a:bodyPr>
          <a:lstStyle/>
          <a:p>
            <a:pPr lvl="0">
              <a:defRPr/>
            </a:pPr>
            <a:r>
              <a:rPr lang="en-US" altLang="ko-KR" sz="1400" err="1">
                <a:solidFill>
                  <a:srgbClr val="000000"/>
                </a:solidFill>
                <a:latin typeface="고도 M" panose="02000503000000020004" pitchFamily="2" charset="-127"/>
                <a:ea typeface="고도 M" panose="02000503000000020004" pitchFamily="2" charset="-127"/>
              </a:rPr>
              <a:t>LeCun</a:t>
            </a:r>
            <a:r>
              <a:rPr lang="en-US" altLang="ko-KR" sz="1400">
                <a:solidFill>
                  <a:srgbClr val="000000"/>
                </a:solidFill>
                <a:latin typeface="고도 M" panose="02000503000000020004" pitchFamily="2" charset="-127"/>
                <a:ea typeface="고도 M" panose="02000503000000020004" pitchFamily="2" charset="-127"/>
              </a:rPr>
              <a:t> et al. , 1998</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3" name="TextBox 2">
            <a:extLst>
              <a:ext uri="{FF2B5EF4-FFF2-40B4-BE49-F238E27FC236}">
                <a16:creationId xmlns:a16="http://schemas.microsoft.com/office/drawing/2014/main" id="{CC407552-2E6A-4501-B784-E0B72E820E12}"/>
              </a:ext>
            </a:extLst>
          </p:cNvPr>
          <p:cNvSpPr txBox="1"/>
          <p:nvPr/>
        </p:nvSpPr>
        <p:spPr>
          <a:xfrm>
            <a:off x="207067" y="3147871"/>
            <a:ext cx="1342186" cy="1289551"/>
          </a:xfrm>
          <a:prstGeom prst="rect">
            <a:avLst/>
          </a:prstGeom>
          <a:solidFill>
            <a:schemeClr val="bg1">
              <a:lumMod val="85000"/>
            </a:schemeClr>
          </a:solidFill>
        </p:spPr>
        <p:txBody>
          <a:bodyPr wrap="square" rtlCol="0">
            <a:spAutoFit/>
          </a:bodyPr>
          <a:lstStyle/>
          <a:p>
            <a:pPr algn="ctr"/>
            <a:r>
              <a:rPr lang="en-US" altLang="ko-KR" sz="9600">
                <a:solidFill>
                  <a:schemeClr val="tx1"/>
                </a:solidFill>
                <a:latin typeface="Calvin" pitchFamily="2" charset="0"/>
              </a:rPr>
              <a:t>A</a:t>
            </a:r>
            <a:endParaRPr lang="ko-KR" altLang="en-US" sz="9600">
              <a:solidFill>
                <a:schemeClr val="tx1"/>
              </a:solidFill>
              <a:latin typeface="Calvin" pitchFamily="2" charset="0"/>
            </a:endParaRPr>
          </a:p>
        </p:txBody>
      </p:sp>
      <p:sp>
        <p:nvSpPr>
          <p:cNvPr id="5" name="직사각형 4">
            <a:extLst>
              <a:ext uri="{FF2B5EF4-FFF2-40B4-BE49-F238E27FC236}">
                <a16:creationId xmlns:a16="http://schemas.microsoft.com/office/drawing/2014/main" id="{CACB6C14-B207-4E72-A5AA-057EDF54C8A2}"/>
              </a:ext>
            </a:extLst>
          </p:cNvPr>
          <p:cNvSpPr/>
          <p:nvPr/>
        </p:nvSpPr>
        <p:spPr>
          <a:xfrm>
            <a:off x="2045418" y="2860820"/>
            <a:ext cx="1123782" cy="112378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8442EF72-F845-41C2-ADBB-01BA9EFE057D}"/>
              </a:ext>
            </a:extLst>
          </p:cNvPr>
          <p:cNvSpPr/>
          <p:nvPr/>
        </p:nvSpPr>
        <p:spPr>
          <a:xfrm>
            <a:off x="2171000" y="2986402"/>
            <a:ext cx="1123782" cy="1123782"/>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0F2EE0EF-1927-47CB-8531-FB1DB6AD44A5}"/>
              </a:ext>
            </a:extLst>
          </p:cNvPr>
          <p:cNvSpPr/>
          <p:nvPr/>
        </p:nvSpPr>
        <p:spPr>
          <a:xfrm>
            <a:off x="2296582" y="3111984"/>
            <a:ext cx="1123782" cy="112378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756DD9CC-C2AC-4D89-B7AD-98B4299C8C6C}"/>
              </a:ext>
            </a:extLst>
          </p:cNvPr>
          <p:cNvSpPr/>
          <p:nvPr/>
        </p:nvSpPr>
        <p:spPr>
          <a:xfrm>
            <a:off x="2422165" y="3237567"/>
            <a:ext cx="1123782" cy="1123782"/>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4EEE143E-A39C-4C84-9963-66140108BF70}"/>
              </a:ext>
            </a:extLst>
          </p:cNvPr>
          <p:cNvSpPr/>
          <p:nvPr/>
        </p:nvSpPr>
        <p:spPr>
          <a:xfrm>
            <a:off x="2547747" y="3363149"/>
            <a:ext cx="1123782" cy="112378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5" name="직사각형 314">
            <a:extLst>
              <a:ext uri="{FF2B5EF4-FFF2-40B4-BE49-F238E27FC236}">
                <a16:creationId xmlns:a16="http://schemas.microsoft.com/office/drawing/2014/main" id="{28A6B2B6-91DE-4E9E-B2A0-3C82404AEEA3}"/>
              </a:ext>
            </a:extLst>
          </p:cNvPr>
          <p:cNvSpPr/>
          <p:nvPr/>
        </p:nvSpPr>
        <p:spPr>
          <a:xfrm>
            <a:off x="2673329" y="3488731"/>
            <a:ext cx="1123782" cy="1123782"/>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23" name="그룹 22">
            <a:extLst>
              <a:ext uri="{FF2B5EF4-FFF2-40B4-BE49-F238E27FC236}">
                <a16:creationId xmlns:a16="http://schemas.microsoft.com/office/drawing/2014/main" id="{01AAAF64-8EC8-44DC-A66F-54D9FE60CFFE}"/>
              </a:ext>
            </a:extLst>
          </p:cNvPr>
          <p:cNvGrpSpPr/>
          <p:nvPr/>
        </p:nvGrpSpPr>
        <p:grpSpPr>
          <a:xfrm>
            <a:off x="1105343" y="3902793"/>
            <a:ext cx="2369560" cy="387511"/>
            <a:chOff x="1534448" y="3589673"/>
            <a:chExt cx="2875572" cy="470263"/>
          </a:xfrm>
        </p:grpSpPr>
        <p:sp>
          <p:nvSpPr>
            <p:cNvPr id="6" name="직사각형 5">
              <a:extLst>
                <a:ext uri="{FF2B5EF4-FFF2-40B4-BE49-F238E27FC236}">
                  <a16:creationId xmlns:a16="http://schemas.microsoft.com/office/drawing/2014/main" id="{240DE46C-3666-408D-921F-4821E2C71CB4}"/>
                </a:ext>
              </a:extLst>
            </p:cNvPr>
            <p:cNvSpPr/>
            <p:nvPr/>
          </p:nvSpPr>
          <p:spPr>
            <a:xfrm>
              <a:off x="1546642" y="3589673"/>
              <a:ext cx="292608" cy="29260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타원 6">
              <a:extLst>
                <a:ext uri="{FF2B5EF4-FFF2-40B4-BE49-F238E27FC236}">
                  <a16:creationId xmlns:a16="http://schemas.microsoft.com/office/drawing/2014/main" id="{15DB7191-72CE-4644-A98F-71F0313B0657}"/>
                </a:ext>
              </a:extLst>
            </p:cNvPr>
            <p:cNvSpPr/>
            <p:nvPr/>
          </p:nvSpPr>
          <p:spPr>
            <a:xfrm>
              <a:off x="4343835" y="3993751"/>
              <a:ext cx="66185" cy="6618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0" name="직선 연결선 9">
              <a:extLst>
                <a:ext uri="{FF2B5EF4-FFF2-40B4-BE49-F238E27FC236}">
                  <a16:creationId xmlns:a16="http://schemas.microsoft.com/office/drawing/2014/main" id="{D6748AC5-B3DC-4EEC-94C2-B2C670F455E6}"/>
                </a:ext>
              </a:extLst>
            </p:cNvPr>
            <p:cNvCxnSpPr>
              <a:endCxn id="7" idx="2"/>
            </p:cNvCxnSpPr>
            <p:nvPr/>
          </p:nvCxnSpPr>
          <p:spPr>
            <a:xfrm>
              <a:off x="1839250" y="3589673"/>
              <a:ext cx="2504585" cy="43717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6" name="직선 연결선 315">
              <a:extLst>
                <a:ext uri="{FF2B5EF4-FFF2-40B4-BE49-F238E27FC236}">
                  <a16:creationId xmlns:a16="http://schemas.microsoft.com/office/drawing/2014/main" id="{7175407C-F9FC-450E-9E67-6214DEF1A625}"/>
                </a:ext>
              </a:extLst>
            </p:cNvPr>
            <p:cNvCxnSpPr>
              <a:cxnSpLocks/>
              <a:endCxn id="7" idx="2"/>
            </p:cNvCxnSpPr>
            <p:nvPr/>
          </p:nvCxnSpPr>
          <p:spPr>
            <a:xfrm>
              <a:off x="1534448" y="3589673"/>
              <a:ext cx="2809387" cy="43717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7" name="직선 연결선 316">
              <a:extLst>
                <a:ext uri="{FF2B5EF4-FFF2-40B4-BE49-F238E27FC236}">
                  <a16:creationId xmlns:a16="http://schemas.microsoft.com/office/drawing/2014/main" id="{897A6613-B108-4F5B-B910-A7F656EF290D}"/>
                </a:ext>
              </a:extLst>
            </p:cNvPr>
            <p:cNvCxnSpPr>
              <a:cxnSpLocks/>
              <a:endCxn id="7" idx="2"/>
            </p:cNvCxnSpPr>
            <p:nvPr/>
          </p:nvCxnSpPr>
          <p:spPr>
            <a:xfrm>
              <a:off x="1534448" y="3882281"/>
              <a:ext cx="2809387" cy="14456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8" name="직선 연결선 317">
              <a:extLst>
                <a:ext uri="{FF2B5EF4-FFF2-40B4-BE49-F238E27FC236}">
                  <a16:creationId xmlns:a16="http://schemas.microsoft.com/office/drawing/2014/main" id="{F1021052-EA25-41FD-A1E0-06AA07F257BB}"/>
                </a:ext>
              </a:extLst>
            </p:cNvPr>
            <p:cNvCxnSpPr>
              <a:cxnSpLocks/>
              <a:endCxn id="7" idx="2"/>
            </p:cNvCxnSpPr>
            <p:nvPr/>
          </p:nvCxnSpPr>
          <p:spPr>
            <a:xfrm>
              <a:off x="1839250" y="3882281"/>
              <a:ext cx="2504585" cy="14456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19" name="직사각형 318">
            <a:extLst>
              <a:ext uri="{FF2B5EF4-FFF2-40B4-BE49-F238E27FC236}">
                <a16:creationId xmlns:a16="http://schemas.microsoft.com/office/drawing/2014/main" id="{FD06AD3D-7591-47C9-BD81-198FB0B4F6E6}"/>
              </a:ext>
            </a:extLst>
          </p:cNvPr>
          <p:cNvSpPr/>
          <p:nvPr/>
        </p:nvSpPr>
        <p:spPr>
          <a:xfrm>
            <a:off x="3833504" y="3108907"/>
            <a:ext cx="722925" cy="72292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0" name="직사각형 319">
            <a:extLst>
              <a:ext uri="{FF2B5EF4-FFF2-40B4-BE49-F238E27FC236}">
                <a16:creationId xmlns:a16="http://schemas.microsoft.com/office/drawing/2014/main" id="{49EFFAB8-7853-4CA9-B185-EDF3479990FE}"/>
              </a:ext>
            </a:extLst>
          </p:cNvPr>
          <p:cNvSpPr/>
          <p:nvPr/>
        </p:nvSpPr>
        <p:spPr>
          <a:xfrm>
            <a:off x="3914290" y="3189694"/>
            <a:ext cx="722925" cy="72292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1" name="직사각형 320">
            <a:extLst>
              <a:ext uri="{FF2B5EF4-FFF2-40B4-BE49-F238E27FC236}">
                <a16:creationId xmlns:a16="http://schemas.microsoft.com/office/drawing/2014/main" id="{80A691E0-485F-4FD0-A1C2-53F886E5984D}"/>
              </a:ext>
            </a:extLst>
          </p:cNvPr>
          <p:cNvSpPr/>
          <p:nvPr/>
        </p:nvSpPr>
        <p:spPr>
          <a:xfrm>
            <a:off x="3995077" y="3270481"/>
            <a:ext cx="722925" cy="72292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2" name="직사각형 321">
            <a:extLst>
              <a:ext uri="{FF2B5EF4-FFF2-40B4-BE49-F238E27FC236}">
                <a16:creationId xmlns:a16="http://schemas.microsoft.com/office/drawing/2014/main" id="{C24D2D16-2BAC-4595-9580-C487287A4057}"/>
              </a:ext>
            </a:extLst>
          </p:cNvPr>
          <p:cNvSpPr/>
          <p:nvPr/>
        </p:nvSpPr>
        <p:spPr>
          <a:xfrm>
            <a:off x="4075863" y="3351267"/>
            <a:ext cx="722925" cy="72292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3" name="직사각형 322">
            <a:extLst>
              <a:ext uri="{FF2B5EF4-FFF2-40B4-BE49-F238E27FC236}">
                <a16:creationId xmlns:a16="http://schemas.microsoft.com/office/drawing/2014/main" id="{7E39DF7B-11C8-4D39-8EB9-319A650AF007}"/>
              </a:ext>
            </a:extLst>
          </p:cNvPr>
          <p:cNvSpPr/>
          <p:nvPr/>
        </p:nvSpPr>
        <p:spPr>
          <a:xfrm>
            <a:off x="4156651" y="3432054"/>
            <a:ext cx="722925" cy="72292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4" name="직사각형 323">
            <a:extLst>
              <a:ext uri="{FF2B5EF4-FFF2-40B4-BE49-F238E27FC236}">
                <a16:creationId xmlns:a16="http://schemas.microsoft.com/office/drawing/2014/main" id="{25A86627-811C-4473-B896-76380F203811}"/>
              </a:ext>
            </a:extLst>
          </p:cNvPr>
          <p:cNvSpPr/>
          <p:nvPr/>
        </p:nvSpPr>
        <p:spPr>
          <a:xfrm>
            <a:off x="4237437" y="3512841"/>
            <a:ext cx="722925" cy="72292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19" name="그룹 18">
            <a:extLst>
              <a:ext uri="{FF2B5EF4-FFF2-40B4-BE49-F238E27FC236}">
                <a16:creationId xmlns:a16="http://schemas.microsoft.com/office/drawing/2014/main" id="{39EDBB05-057C-451A-9660-3ACDB6881356}"/>
              </a:ext>
            </a:extLst>
          </p:cNvPr>
          <p:cNvGrpSpPr/>
          <p:nvPr/>
        </p:nvGrpSpPr>
        <p:grpSpPr>
          <a:xfrm>
            <a:off x="3190997" y="3611440"/>
            <a:ext cx="1289536" cy="210888"/>
            <a:chOff x="2634340" y="5045745"/>
            <a:chExt cx="2875572" cy="470263"/>
          </a:xfrm>
        </p:grpSpPr>
        <p:sp>
          <p:nvSpPr>
            <p:cNvPr id="327" name="직사각형 326">
              <a:extLst>
                <a:ext uri="{FF2B5EF4-FFF2-40B4-BE49-F238E27FC236}">
                  <a16:creationId xmlns:a16="http://schemas.microsoft.com/office/drawing/2014/main" id="{DCC42EF9-D113-453B-9E50-16FF50B88E8E}"/>
                </a:ext>
              </a:extLst>
            </p:cNvPr>
            <p:cNvSpPr/>
            <p:nvPr/>
          </p:nvSpPr>
          <p:spPr>
            <a:xfrm>
              <a:off x="2646534" y="5045745"/>
              <a:ext cx="292608" cy="29260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8" name="타원 327">
              <a:extLst>
                <a:ext uri="{FF2B5EF4-FFF2-40B4-BE49-F238E27FC236}">
                  <a16:creationId xmlns:a16="http://schemas.microsoft.com/office/drawing/2014/main" id="{A0F0D0E3-DE5B-45A9-BE24-F447F87083AC}"/>
                </a:ext>
              </a:extLst>
            </p:cNvPr>
            <p:cNvSpPr/>
            <p:nvPr/>
          </p:nvSpPr>
          <p:spPr>
            <a:xfrm>
              <a:off x="5443727" y="5449823"/>
              <a:ext cx="66185" cy="6618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29" name="직선 연결선 328">
              <a:extLst>
                <a:ext uri="{FF2B5EF4-FFF2-40B4-BE49-F238E27FC236}">
                  <a16:creationId xmlns:a16="http://schemas.microsoft.com/office/drawing/2014/main" id="{EE1A1EC2-29E9-4A9A-ADF3-B7EFE8D39A6E}"/>
                </a:ext>
              </a:extLst>
            </p:cNvPr>
            <p:cNvCxnSpPr>
              <a:endCxn id="328" idx="2"/>
            </p:cNvCxnSpPr>
            <p:nvPr/>
          </p:nvCxnSpPr>
          <p:spPr>
            <a:xfrm>
              <a:off x="2939142" y="5045745"/>
              <a:ext cx="2504585" cy="43717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0" name="직선 연결선 329">
              <a:extLst>
                <a:ext uri="{FF2B5EF4-FFF2-40B4-BE49-F238E27FC236}">
                  <a16:creationId xmlns:a16="http://schemas.microsoft.com/office/drawing/2014/main" id="{416F95F3-DFF0-4C4D-BD61-292A3F40F828}"/>
                </a:ext>
              </a:extLst>
            </p:cNvPr>
            <p:cNvCxnSpPr>
              <a:cxnSpLocks/>
              <a:endCxn id="328" idx="2"/>
            </p:cNvCxnSpPr>
            <p:nvPr/>
          </p:nvCxnSpPr>
          <p:spPr>
            <a:xfrm>
              <a:off x="2634340" y="5045745"/>
              <a:ext cx="2809387" cy="43717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1" name="직선 연결선 330">
              <a:extLst>
                <a:ext uri="{FF2B5EF4-FFF2-40B4-BE49-F238E27FC236}">
                  <a16:creationId xmlns:a16="http://schemas.microsoft.com/office/drawing/2014/main" id="{42702158-855B-4286-8B59-F546E382D782}"/>
                </a:ext>
              </a:extLst>
            </p:cNvPr>
            <p:cNvCxnSpPr>
              <a:cxnSpLocks/>
              <a:endCxn id="328" idx="2"/>
            </p:cNvCxnSpPr>
            <p:nvPr/>
          </p:nvCxnSpPr>
          <p:spPr>
            <a:xfrm>
              <a:off x="2634340" y="5338353"/>
              <a:ext cx="2809387" cy="14456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2" name="직선 연결선 331">
              <a:extLst>
                <a:ext uri="{FF2B5EF4-FFF2-40B4-BE49-F238E27FC236}">
                  <a16:creationId xmlns:a16="http://schemas.microsoft.com/office/drawing/2014/main" id="{B3A3F5C0-84EC-4746-A72E-7A330AFEDE1D}"/>
                </a:ext>
              </a:extLst>
            </p:cNvPr>
            <p:cNvCxnSpPr>
              <a:cxnSpLocks/>
              <a:endCxn id="328" idx="2"/>
            </p:cNvCxnSpPr>
            <p:nvPr/>
          </p:nvCxnSpPr>
          <p:spPr>
            <a:xfrm>
              <a:off x="2939142" y="5338353"/>
              <a:ext cx="2504585" cy="14456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2" name="그룹 21">
            <a:extLst>
              <a:ext uri="{FF2B5EF4-FFF2-40B4-BE49-F238E27FC236}">
                <a16:creationId xmlns:a16="http://schemas.microsoft.com/office/drawing/2014/main" id="{9C71EFC9-1E7A-416E-AD62-3D7D4231DC33}"/>
              </a:ext>
            </a:extLst>
          </p:cNvPr>
          <p:cNvGrpSpPr/>
          <p:nvPr/>
        </p:nvGrpSpPr>
        <p:grpSpPr>
          <a:xfrm>
            <a:off x="4487245" y="2387957"/>
            <a:ext cx="2018542" cy="2164825"/>
            <a:chOff x="6339094" y="1356797"/>
            <a:chExt cx="3183194" cy="3413879"/>
          </a:xfrm>
        </p:grpSpPr>
        <p:sp>
          <p:nvSpPr>
            <p:cNvPr id="360" name="직사각형 359">
              <a:extLst>
                <a:ext uri="{FF2B5EF4-FFF2-40B4-BE49-F238E27FC236}">
                  <a16:creationId xmlns:a16="http://schemas.microsoft.com/office/drawing/2014/main" id="{89F80B3D-D7AD-48F1-A44C-6A7A1BBC3126}"/>
                </a:ext>
              </a:extLst>
            </p:cNvPr>
            <p:cNvSpPr/>
            <p:nvPr/>
          </p:nvSpPr>
          <p:spPr>
            <a:xfrm>
              <a:off x="6339094" y="1356797"/>
              <a:ext cx="852311" cy="85231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1" name="직사각형 380">
              <a:extLst>
                <a:ext uri="{FF2B5EF4-FFF2-40B4-BE49-F238E27FC236}">
                  <a16:creationId xmlns:a16="http://schemas.microsoft.com/office/drawing/2014/main" id="{BEA5425F-F020-4DB4-BE3F-0A6783CE8AA6}"/>
                </a:ext>
              </a:extLst>
            </p:cNvPr>
            <p:cNvSpPr/>
            <p:nvPr/>
          </p:nvSpPr>
          <p:spPr>
            <a:xfrm>
              <a:off x="6482067" y="1529227"/>
              <a:ext cx="852311" cy="852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2" name="직사각형 381">
              <a:extLst>
                <a:ext uri="{FF2B5EF4-FFF2-40B4-BE49-F238E27FC236}">
                  <a16:creationId xmlns:a16="http://schemas.microsoft.com/office/drawing/2014/main" id="{D3F46FA7-520A-43E4-ACFB-87F180842EE0}"/>
                </a:ext>
              </a:extLst>
            </p:cNvPr>
            <p:cNvSpPr/>
            <p:nvPr/>
          </p:nvSpPr>
          <p:spPr>
            <a:xfrm>
              <a:off x="6663484" y="1699553"/>
              <a:ext cx="852311" cy="85231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3" name="직사각형 382">
              <a:extLst>
                <a:ext uri="{FF2B5EF4-FFF2-40B4-BE49-F238E27FC236}">
                  <a16:creationId xmlns:a16="http://schemas.microsoft.com/office/drawing/2014/main" id="{44B54CE1-1698-4669-9174-94137345034A}"/>
                </a:ext>
              </a:extLst>
            </p:cNvPr>
            <p:cNvSpPr/>
            <p:nvPr/>
          </p:nvSpPr>
          <p:spPr>
            <a:xfrm>
              <a:off x="6806457" y="1871983"/>
              <a:ext cx="852311" cy="852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6" name="직사각형 385">
              <a:extLst>
                <a:ext uri="{FF2B5EF4-FFF2-40B4-BE49-F238E27FC236}">
                  <a16:creationId xmlns:a16="http://schemas.microsoft.com/office/drawing/2014/main" id="{8DFF98D4-FD4B-4B03-8473-18924C49270A}"/>
                </a:ext>
              </a:extLst>
            </p:cNvPr>
            <p:cNvSpPr/>
            <p:nvPr/>
          </p:nvSpPr>
          <p:spPr>
            <a:xfrm>
              <a:off x="6955685" y="2038907"/>
              <a:ext cx="852311" cy="85231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7" name="직사각형 386">
              <a:extLst>
                <a:ext uri="{FF2B5EF4-FFF2-40B4-BE49-F238E27FC236}">
                  <a16:creationId xmlns:a16="http://schemas.microsoft.com/office/drawing/2014/main" id="{38501B1B-9DD1-4E53-BDB1-45C8B5833AC1}"/>
                </a:ext>
              </a:extLst>
            </p:cNvPr>
            <p:cNvSpPr/>
            <p:nvPr/>
          </p:nvSpPr>
          <p:spPr>
            <a:xfrm>
              <a:off x="7098658" y="2211337"/>
              <a:ext cx="852311" cy="852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8" name="직사각형 387">
              <a:extLst>
                <a:ext uri="{FF2B5EF4-FFF2-40B4-BE49-F238E27FC236}">
                  <a16:creationId xmlns:a16="http://schemas.microsoft.com/office/drawing/2014/main" id="{4BEC556E-E680-4407-9433-B0AF1A477031}"/>
                </a:ext>
              </a:extLst>
            </p:cNvPr>
            <p:cNvSpPr/>
            <p:nvPr/>
          </p:nvSpPr>
          <p:spPr>
            <a:xfrm>
              <a:off x="7280075" y="2381663"/>
              <a:ext cx="852311" cy="85231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9" name="직사각형 388">
              <a:extLst>
                <a:ext uri="{FF2B5EF4-FFF2-40B4-BE49-F238E27FC236}">
                  <a16:creationId xmlns:a16="http://schemas.microsoft.com/office/drawing/2014/main" id="{4C6C3CD8-E61E-4252-812B-E55DBA0A5F6A}"/>
                </a:ext>
              </a:extLst>
            </p:cNvPr>
            <p:cNvSpPr/>
            <p:nvPr/>
          </p:nvSpPr>
          <p:spPr>
            <a:xfrm>
              <a:off x="7423048" y="2554093"/>
              <a:ext cx="852311" cy="852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21" name="그룹 20">
              <a:extLst>
                <a:ext uri="{FF2B5EF4-FFF2-40B4-BE49-F238E27FC236}">
                  <a16:creationId xmlns:a16="http://schemas.microsoft.com/office/drawing/2014/main" id="{95165CC8-11BD-4983-AE88-689974419A94}"/>
                </a:ext>
              </a:extLst>
            </p:cNvPr>
            <p:cNvGrpSpPr/>
            <p:nvPr/>
          </p:nvGrpSpPr>
          <p:grpSpPr>
            <a:xfrm>
              <a:off x="7565723" y="2724293"/>
              <a:ext cx="1319674" cy="1367496"/>
              <a:chOff x="7108085" y="2191307"/>
              <a:chExt cx="1319674" cy="1367496"/>
            </a:xfrm>
          </p:grpSpPr>
          <p:sp>
            <p:nvSpPr>
              <p:cNvPr id="390" name="직사각형 389">
                <a:extLst>
                  <a:ext uri="{FF2B5EF4-FFF2-40B4-BE49-F238E27FC236}">
                    <a16:creationId xmlns:a16="http://schemas.microsoft.com/office/drawing/2014/main" id="{E1FC8613-FC73-4042-8898-AB2DD19CC8C3}"/>
                  </a:ext>
                </a:extLst>
              </p:cNvPr>
              <p:cNvSpPr/>
              <p:nvPr/>
            </p:nvSpPr>
            <p:spPr>
              <a:xfrm>
                <a:off x="7108085" y="2191307"/>
                <a:ext cx="852311" cy="85231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1" name="직사각형 390">
                <a:extLst>
                  <a:ext uri="{FF2B5EF4-FFF2-40B4-BE49-F238E27FC236}">
                    <a16:creationId xmlns:a16="http://schemas.microsoft.com/office/drawing/2014/main" id="{F8BDF463-1AD1-4E9D-97EC-411D453CF2D9}"/>
                  </a:ext>
                </a:extLst>
              </p:cNvPr>
              <p:cNvSpPr/>
              <p:nvPr/>
            </p:nvSpPr>
            <p:spPr>
              <a:xfrm>
                <a:off x="7251058" y="2363737"/>
                <a:ext cx="852311" cy="852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2" name="직사각형 391">
                <a:extLst>
                  <a:ext uri="{FF2B5EF4-FFF2-40B4-BE49-F238E27FC236}">
                    <a16:creationId xmlns:a16="http://schemas.microsoft.com/office/drawing/2014/main" id="{03D3672C-2AFE-434D-A9C2-CCB1567532A8}"/>
                  </a:ext>
                </a:extLst>
              </p:cNvPr>
              <p:cNvSpPr/>
              <p:nvPr/>
            </p:nvSpPr>
            <p:spPr>
              <a:xfrm>
                <a:off x="7432475" y="2534063"/>
                <a:ext cx="852311" cy="85231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3" name="직사각형 392">
                <a:extLst>
                  <a:ext uri="{FF2B5EF4-FFF2-40B4-BE49-F238E27FC236}">
                    <a16:creationId xmlns:a16="http://schemas.microsoft.com/office/drawing/2014/main" id="{E03CF08C-5F93-4DFB-A9C3-2193EB0ACC72}"/>
                  </a:ext>
                </a:extLst>
              </p:cNvPr>
              <p:cNvSpPr/>
              <p:nvPr/>
            </p:nvSpPr>
            <p:spPr>
              <a:xfrm>
                <a:off x="7575448" y="2706493"/>
                <a:ext cx="852311" cy="852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398" name="그룹 397">
              <a:extLst>
                <a:ext uri="{FF2B5EF4-FFF2-40B4-BE49-F238E27FC236}">
                  <a16:creationId xmlns:a16="http://schemas.microsoft.com/office/drawing/2014/main" id="{E620DEC8-8C20-4E6B-9543-955C0D4B4113}"/>
                </a:ext>
              </a:extLst>
            </p:cNvPr>
            <p:cNvGrpSpPr/>
            <p:nvPr/>
          </p:nvGrpSpPr>
          <p:grpSpPr>
            <a:xfrm>
              <a:off x="8202614" y="3403180"/>
              <a:ext cx="1319674" cy="1367496"/>
              <a:chOff x="7108085" y="2191307"/>
              <a:chExt cx="1319674" cy="1367496"/>
            </a:xfrm>
          </p:grpSpPr>
          <p:sp>
            <p:nvSpPr>
              <p:cNvPr id="399" name="직사각형 398">
                <a:extLst>
                  <a:ext uri="{FF2B5EF4-FFF2-40B4-BE49-F238E27FC236}">
                    <a16:creationId xmlns:a16="http://schemas.microsoft.com/office/drawing/2014/main" id="{48E57EE9-B463-4230-97E9-96D89C4F58CD}"/>
                  </a:ext>
                </a:extLst>
              </p:cNvPr>
              <p:cNvSpPr/>
              <p:nvPr/>
            </p:nvSpPr>
            <p:spPr>
              <a:xfrm>
                <a:off x="7108085" y="2191307"/>
                <a:ext cx="852311" cy="85231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0" name="직사각형 399">
                <a:extLst>
                  <a:ext uri="{FF2B5EF4-FFF2-40B4-BE49-F238E27FC236}">
                    <a16:creationId xmlns:a16="http://schemas.microsoft.com/office/drawing/2014/main" id="{4F397D59-2175-469D-B5A0-43A207B7AEF0}"/>
                  </a:ext>
                </a:extLst>
              </p:cNvPr>
              <p:cNvSpPr/>
              <p:nvPr/>
            </p:nvSpPr>
            <p:spPr>
              <a:xfrm>
                <a:off x="7251058" y="2363737"/>
                <a:ext cx="852311" cy="852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1" name="직사각형 400">
                <a:extLst>
                  <a:ext uri="{FF2B5EF4-FFF2-40B4-BE49-F238E27FC236}">
                    <a16:creationId xmlns:a16="http://schemas.microsoft.com/office/drawing/2014/main" id="{3D467631-4B03-4389-ACDD-4899BF67A9CA}"/>
                  </a:ext>
                </a:extLst>
              </p:cNvPr>
              <p:cNvSpPr/>
              <p:nvPr/>
            </p:nvSpPr>
            <p:spPr>
              <a:xfrm>
                <a:off x="7432475" y="2534063"/>
                <a:ext cx="852311" cy="85231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2" name="직사각형 401">
                <a:extLst>
                  <a:ext uri="{FF2B5EF4-FFF2-40B4-BE49-F238E27FC236}">
                    <a16:creationId xmlns:a16="http://schemas.microsoft.com/office/drawing/2014/main" id="{33CB6510-FC9B-48D1-A043-241872FB5A75}"/>
                  </a:ext>
                </a:extLst>
              </p:cNvPr>
              <p:cNvSpPr/>
              <p:nvPr/>
            </p:nvSpPr>
            <p:spPr>
              <a:xfrm>
                <a:off x="7575448" y="2706493"/>
                <a:ext cx="852311" cy="852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nvGrpSpPr>
          <p:cNvPr id="24" name="그룹 23">
            <a:extLst>
              <a:ext uri="{FF2B5EF4-FFF2-40B4-BE49-F238E27FC236}">
                <a16:creationId xmlns:a16="http://schemas.microsoft.com/office/drawing/2014/main" id="{52864EBB-36EC-4E49-AC82-6935BEE5633B}"/>
              </a:ext>
            </a:extLst>
          </p:cNvPr>
          <p:cNvGrpSpPr/>
          <p:nvPr/>
        </p:nvGrpSpPr>
        <p:grpSpPr>
          <a:xfrm>
            <a:off x="4628122" y="3855358"/>
            <a:ext cx="1806393" cy="295413"/>
            <a:chOff x="5832297" y="3366465"/>
            <a:chExt cx="2875572" cy="470263"/>
          </a:xfrm>
        </p:grpSpPr>
        <p:sp>
          <p:nvSpPr>
            <p:cNvPr id="326" name="타원 325">
              <a:extLst>
                <a:ext uri="{FF2B5EF4-FFF2-40B4-BE49-F238E27FC236}">
                  <a16:creationId xmlns:a16="http://schemas.microsoft.com/office/drawing/2014/main" id="{F5AA9FA3-BEB7-4BE5-BA63-82F2CFEA4A7B}"/>
                </a:ext>
              </a:extLst>
            </p:cNvPr>
            <p:cNvSpPr/>
            <p:nvPr/>
          </p:nvSpPr>
          <p:spPr>
            <a:xfrm>
              <a:off x="5918580" y="3699636"/>
              <a:ext cx="42577" cy="4257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4" name="직사각형 403">
              <a:extLst>
                <a:ext uri="{FF2B5EF4-FFF2-40B4-BE49-F238E27FC236}">
                  <a16:creationId xmlns:a16="http://schemas.microsoft.com/office/drawing/2014/main" id="{DA3035B0-EA8D-4D8C-99A5-BE5A099F2729}"/>
                </a:ext>
              </a:extLst>
            </p:cNvPr>
            <p:cNvSpPr/>
            <p:nvPr/>
          </p:nvSpPr>
          <p:spPr>
            <a:xfrm>
              <a:off x="5844491" y="3366465"/>
              <a:ext cx="292608" cy="29260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5" name="타원 404">
              <a:extLst>
                <a:ext uri="{FF2B5EF4-FFF2-40B4-BE49-F238E27FC236}">
                  <a16:creationId xmlns:a16="http://schemas.microsoft.com/office/drawing/2014/main" id="{96139347-641E-4FDC-9C8F-3A72BFDD3E8D}"/>
                </a:ext>
              </a:extLst>
            </p:cNvPr>
            <p:cNvSpPr/>
            <p:nvPr/>
          </p:nvSpPr>
          <p:spPr>
            <a:xfrm>
              <a:off x="8641684" y="3770543"/>
              <a:ext cx="66185" cy="6618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06" name="직선 연결선 405">
              <a:extLst>
                <a:ext uri="{FF2B5EF4-FFF2-40B4-BE49-F238E27FC236}">
                  <a16:creationId xmlns:a16="http://schemas.microsoft.com/office/drawing/2014/main" id="{AE5876B4-F142-4561-BF04-42B5519CD2B7}"/>
                </a:ext>
              </a:extLst>
            </p:cNvPr>
            <p:cNvCxnSpPr>
              <a:endCxn id="405" idx="2"/>
            </p:cNvCxnSpPr>
            <p:nvPr/>
          </p:nvCxnSpPr>
          <p:spPr>
            <a:xfrm>
              <a:off x="6137099" y="3366465"/>
              <a:ext cx="2504585" cy="43717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7" name="직선 연결선 406">
              <a:extLst>
                <a:ext uri="{FF2B5EF4-FFF2-40B4-BE49-F238E27FC236}">
                  <a16:creationId xmlns:a16="http://schemas.microsoft.com/office/drawing/2014/main" id="{6D8548F4-CA1A-4317-A0C8-BED34134E132}"/>
                </a:ext>
              </a:extLst>
            </p:cNvPr>
            <p:cNvCxnSpPr>
              <a:cxnSpLocks/>
              <a:endCxn id="405" idx="2"/>
            </p:cNvCxnSpPr>
            <p:nvPr/>
          </p:nvCxnSpPr>
          <p:spPr>
            <a:xfrm>
              <a:off x="5832297" y="3366465"/>
              <a:ext cx="2809387" cy="43717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8" name="직선 연결선 407">
              <a:extLst>
                <a:ext uri="{FF2B5EF4-FFF2-40B4-BE49-F238E27FC236}">
                  <a16:creationId xmlns:a16="http://schemas.microsoft.com/office/drawing/2014/main" id="{87A71B1F-7CE8-46D8-A208-0CADBDA15268}"/>
                </a:ext>
              </a:extLst>
            </p:cNvPr>
            <p:cNvCxnSpPr>
              <a:cxnSpLocks/>
              <a:endCxn id="405" idx="2"/>
            </p:cNvCxnSpPr>
            <p:nvPr/>
          </p:nvCxnSpPr>
          <p:spPr>
            <a:xfrm>
              <a:off x="5832297" y="3659073"/>
              <a:ext cx="2809387" cy="14456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9" name="직선 연결선 408">
              <a:extLst>
                <a:ext uri="{FF2B5EF4-FFF2-40B4-BE49-F238E27FC236}">
                  <a16:creationId xmlns:a16="http://schemas.microsoft.com/office/drawing/2014/main" id="{3E5D835C-FD8D-42E6-8514-513F9B9B92A5}"/>
                </a:ext>
              </a:extLst>
            </p:cNvPr>
            <p:cNvCxnSpPr>
              <a:cxnSpLocks/>
              <a:endCxn id="405" idx="2"/>
            </p:cNvCxnSpPr>
            <p:nvPr/>
          </p:nvCxnSpPr>
          <p:spPr>
            <a:xfrm>
              <a:off x="6137099" y="3659073"/>
              <a:ext cx="2504585" cy="14456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6" name="그룹 25">
            <a:extLst>
              <a:ext uri="{FF2B5EF4-FFF2-40B4-BE49-F238E27FC236}">
                <a16:creationId xmlns:a16="http://schemas.microsoft.com/office/drawing/2014/main" id="{7BDA1B0A-CFC8-4472-B087-57D5A6CA75BA}"/>
              </a:ext>
            </a:extLst>
          </p:cNvPr>
          <p:cNvGrpSpPr/>
          <p:nvPr/>
        </p:nvGrpSpPr>
        <p:grpSpPr>
          <a:xfrm>
            <a:off x="5513342" y="2532774"/>
            <a:ext cx="1871224" cy="1875078"/>
            <a:chOff x="7117261" y="1751349"/>
            <a:chExt cx="2729402" cy="2735023"/>
          </a:xfrm>
        </p:grpSpPr>
        <p:grpSp>
          <p:nvGrpSpPr>
            <p:cNvPr id="25" name="그룹 24">
              <a:extLst>
                <a:ext uri="{FF2B5EF4-FFF2-40B4-BE49-F238E27FC236}">
                  <a16:creationId xmlns:a16="http://schemas.microsoft.com/office/drawing/2014/main" id="{192DACE5-F86B-4541-BB7D-ACFAEBEEF7A8}"/>
                </a:ext>
              </a:extLst>
            </p:cNvPr>
            <p:cNvGrpSpPr/>
            <p:nvPr/>
          </p:nvGrpSpPr>
          <p:grpSpPr>
            <a:xfrm>
              <a:off x="7117261" y="1751349"/>
              <a:ext cx="548857" cy="548856"/>
              <a:chOff x="7117261" y="1751349"/>
              <a:chExt cx="548857" cy="548856"/>
            </a:xfrm>
          </p:grpSpPr>
          <p:sp>
            <p:nvSpPr>
              <p:cNvPr id="411" name="직사각형 410">
                <a:extLst>
                  <a:ext uri="{FF2B5EF4-FFF2-40B4-BE49-F238E27FC236}">
                    <a16:creationId xmlns:a16="http://schemas.microsoft.com/office/drawing/2014/main" id="{485686EA-D482-4C1B-85F5-B03C911E3C86}"/>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9" name="직사각형 428">
                <a:extLst>
                  <a:ext uri="{FF2B5EF4-FFF2-40B4-BE49-F238E27FC236}">
                    <a16:creationId xmlns:a16="http://schemas.microsoft.com/office/drawing/2014/main" id="{FE5EB1AE-D7BB-491E-BC83-7017E81E43D0}"/>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430" name="그룹 429">
              <a:extLst>
                <a:ext uri="{FF2B5EF4-FFF2-40B4-BE49-F238E27FC236}">
                  <a16:creationId xmlns:a16="http://schemas.microsoft.com/office/drawing/2014/main" id="{92D58D73-ABA5-44C0-BACD-EC83BD41C3F1}"/>
                </a:ext>
              </a:extLst>
            </p:cNvPr>
            <p:cNvGrpSpPr/>
            <p:nvPr/>
          </p:nvGrpSpPr>
          <p:grpSpPr>
            <a:xfrm>
              <a:off x="7427564" y="2048920"/>
              <a:ext cx="548857" cy="548856"/>
              <a:chOff x="7117261" y="1751349"/>
              <a:chExt cx="548857" cy="548856"/>
            </a:xfrm>
          </p:grpSpPr>
          <p:sp>
            <p:nvSpPr>
              <p:cNvPr id="431" name="직사각형 430">
                <a:extLst>
                  <a:ext uri="{FF2B5EF4-FFF2-40B4-BE49-F238E27FC236}">
                    <a16:creationId xmlns:a16="http://schemas.microsoft.com/office/drawing/2014/main" id="{36846E82-9BB8-4231-BBE8-BDD52BF013E4}"/>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2" name="직사각형 431">
                <a:extLst>
                  <a:ext uri="{FF2B5EF4-FFF2-40B4-BE49-F238E27FC236}">
                    <a16:creationId xmlns:a16="http://schemas.microsoft.com/office/drawing/2014/main" id="{2D07DD32-C0CA-4FC0-8F7D-02206108AC35}"/>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433" name="그룹 432">
              <a:extLst>
                <a:ext uri="{FF2B5EF4-FFF2-40B4-BE49-F238E27FC236}">
                  <a16:creationId xmlns:a16="http://schemas.microsoft.com/office/drawing/2014/main" id="{69FECABC-E25A-4C72-B357-B07EC84575AB}"/>
                </a:ext>
              </a:extLst>
            </p:cNvPr>
            <p:cNvGrpSpPr/>
            <p:nvPr/>
          </p:nvGrpSpPr>
          <p:grpSpPr>
            <a:xfrm>
              <a:off x="7739271" y="2363686"/>
              <a:ext cx="548857" cy="548856"/>
              <a:chOff x="7117261" y="1751349"/>
              <a:chExt cx="548857" cy="548856"/>
            </a:xfrm>
          </p:grpSpPr>
          <p:sp>
            <p:nvSpPr>
              <p:cNvPr id="434" name="직사각형 433">
                <a:extLst>
                  <a:ext uri="{FF2B5EF4-FFF2-40B4-BE49-F238E27FC236}">
                    <a16:creationId xmlns:a16="http://schemas.microsoft.com/office/drawing/2014/main" id="{606D211D-8E62-4C69-AEFF-4237DB44DD92}"/>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5" name="직사각형 434">
                <a:extLst>
                  <a:ext uri="{FF2B5EF4-FFF2-40B4-BE49-F238E27FC236}">
                    <a16:creationId xmlns:a16="http://schemas.microsoft.com/office/drawing/2014/main" id="{43098DEF-6E7A-42B5-91A7-22655BF1D760}"/>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436" name="그룹 435">
              <a:extLst>
                <a:ext uri="{FF2B5EF4-FFF2-40B4-BE49-F238E27FC236}">
                  <a16:creationId xmlns:a16="http://schemas.microsoft.com/office/drawing/2014/main" id="{C7797268-423C-4062-AF9B-C3D1C4A3D431}"/>
                </a:ext>
              </a:extLst>
            </p:cNvPr>
            <p:cNvGrpSpPr/>
            <p:nvPr/>
          </p:nvGrpSpPr>
          <p:grpSpPr>
            <a:xfrm>
              <a:off x="8050978" y="2678452"/>
              <a:ext cx="548857" cy="548856"/>
              <a:chOff x="7117261" y="1751349"/>
              <a:chExt cx="548857" cy="548856"/>
            </a:xfrm>
          </p:grpSpPr>
          <p:sp>
            <p:nvSpPr>
              <p:cNvPr id="437" name="직사각형 436">
                <a:extLst>
                  <a:ext uri="{FF2B5EF4-FFF2-40B4-BE49-F238E27FC236}">
                    <a16:creationId xmlns:a16="http://schemas.microsoft.com/office/drawing/2014/main" id="{8ED33635-4C2D-4768-856C-74AFAD3E5D61}"/>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8" name="직사각형 437">
                <a:extLst>
                  <a:ext uri="{FF2B5EF4-FFF2-40B4-BE49-F238E27FC236}">
                    <a16:creationId xmlns:a16="http://schemas.microsoft.com/office/drawing/2014/main" id="{02E431C5-F94C-4D2B-A2E8-F7980C755698}"/>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439" name="그룹 438">
              <a:extLst>
                <a:ext uri="{FF2B5EF4-FFF2-40B4-BE49-F238E27FC236}">
                  <a16:creationId xmlns:a16="http://schemas.microsoft.com/office/drawing/2014/main" id="{8CB3071F-CB8E-43BC-91BB-7B05573795B8}"/>
                </a:ext>
              </a:extLst>
            </p:cNvPr>
            <p:cNvGrpSpPr/>
            <p:nvPr/>
          </p:nvGrpSpPr>
          <p:grpSpPr>
            <a:xfrm>
              <a:off x="8362685" y="2993218"/>
              <a:ext cx="548857" cy="548856"/>
              <a:chOff x="7117261" y="1751349"/>
              <a:chExt cx="548857" cy="548856"/>
            </a:xfrm>
          </p:grpSpPr>
          <p:sp>
            <p:nvSpPr>
              <p:cNvPr id="440" name="직사각형 439">
                <a:extLst>
                  <a:ext uri="{FF2B5EF4-FFF2-40B4-BE49-F238E27FC236}">
                    <a16:creationId xmlns:a16="http://schemas.microsoft.com/office/drawing/2014/main" id="{EE1B7DFE-366F-4E6C-B809-FA92A270EB7D}"/>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41" name="직사각형 440">
                <a:extLst>
                  <a:ext uri="{FF2B5EF4-FFF2-40B4-BE49-F238E27FC236}">
                    <a16:creationId xmlns:a16="http://schemas.microsoft.com/office/drawing/2014/main" id="{9CA2512F-3174-43E3-8F5B-275CCA24D68B}"/>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442" name="그룹 441">
              <a:extLst>
                <a:ext uri="{FF2B5EF4-FFF2-40B4-BE49-F238E27FC236}">
                  <a16:creationId xmlns:a16="http://schemas.microsoft.com/office/drawing/2014/main" id="{B0CD66EC-82A1-428F-85EE-18706EB13B42}"/>
                </a:ext>
              </a:extLst>
            </p:cNvPr>
            <p:cNvGrpSpPr/>
            <p:nvPr/>
          </p:nvGrpSpPr>
          <p:grpSpPr>
            <a:xfrm>
              <a:off x="8674392" y="3307984"/>
              <a:ext cx="548857" cy="548856"/>
              <a:chOff x="7117261" y="1751349"/>
              <a:chExt cx="548857" cy="548856"/>
            </a:xfrm>
          </p:grpSpPr>
          <p:sp>
            <p:nvSpPr>
              <p:cNvPr id="443" name="직사각형 442">
                <a:extLst>
                  <a:ext uri="{FF2B5EF4-FFF2-40B4-BE49-F238E27FC236}">
                    <a16:creationId xmlns:a16="http://schemas.microsoft.com/office/drawing/2014/main" id="{C0F745CD-A7D6-45BC-B575-720F36FCA5F6}"/>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44" name="직사각형 443">
                <a:extLst>
                  <a:ext uri="{FF2B5EF4-FFF2-40B4-BE49-F238E27FC236}">
                    <a16:creationId xmlns:a16="http://schemas.microsoft.com/office/drawing/2014/main" id="{CABE1D5B-BF5B-4CF8-9E40-3E48E711AF5E}"/>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445" name="그룹 444">
              <a:extLst>
                <a:ext uri="{FF2B5EF4-FFF2-40B4-BE49-F238E27FC236}">
                  <a16:creationId xmlns:a16="http://schemas.microsoft.com/office/drawing/2014/main" id="{0AD545D0-8057-4100-B6E6-AAAC9B5CD127}"/>
                </a:ext>
              </a:extLst>
            </p:cNvPr>
            <p:cNvGrpSpPr/>
            <p:nvPr/>
          </p:nvGrpSpPr>
          <p:grpSpPr>
            <a:xfrm>
              <a:off x="8986099" y="3622750"/>
              <a:ext cx="548857" cy="548856"/>
              <a:chOff x="7117261" y="1751349"/>
              <a:chExt cx="548857" cy="548856"/>
            </a:xfrm>
          </p:grpSpPr>
          <p:sp>
            <p:nvSpPr>
              <p:cNvPr id="446" name="직사각형 445">
                <a:extLst>
                  <a:ext uri="{FF2B5EF4-FFF2-40B4-BE49-F238E27FC236}">
                    <a16:creationId xmlns:a16="http://schemas.microsoft.com/office/drawing/2014/main" id="{6EE63DAE-3ABC-45B7-B242-3909912EB3D5}"/>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47" name="직사각형 446">
                <a:extLst>
                  <a:ext uri="{FF2B5EF4-FFF2-40B4-BE49-F238E27FC236}">
                    <a16:creationId xmlns:a16="http://schemas.microsoft.com/office/drawing/2014/main" id="{DBFDAD45-283E-475F-BE63-C36F7FACB650}"/>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448" name="그룹 447">
              <a:extLst>
                <a:ext uri="{FF2B5EF4-FFF2-40B4-BE49-F238E27FC236}">
                  <a16:creationId xmlns:a16="http://schemas.microsoft.com/office/drawing/2014/main" id="{7DE618D5-94C9-484B-8C90-EBFD81075FA6}"/>
                </a:ext>
              </a:extLst>
            </p:cNvPr>
            <p:cNvGrpSpPr/>
            <p:nvPr/>
          </p:nvGrpSpPr>
          <p:grpSpPr>
            <a:xfrm>
              <a:off x="9297806" y="3937516"/>
              <a:ext cx="548857" cy="548856"/>
              <a:chOff x="7117261" y="1751349"/>
              <a:chExt cx="548857" cy="548856"/>
            </a:xfrm>
          </p:grpSpPr>
          <p:sp>
            <p:nvSpPr>
              <p:cNvPr id="449" name="직사각형 448">
                <a:extLst>
                  <a:ext uri="{FF2B5EF4-FFF2-40B4-BE49-F238E27FC236}">
                    <a16:creationId xmlns:a16="http://schemas.microsoft.com/office/drawing/2014/main" id="{CFDD4BC0-FA09-4962-BA51-0AD93F216E41}"/>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0" name="직사각형 449">
                <a:extLst>
                  <a:ext uri="{FF2B5EF4-FFF2-40B4-BE49-F238E27FC236}">
                    <a16:creationId xmlns:a16="http://schemas.microsoft.com/office/drawing/2014/main" id="{1B1C3C60-272D-4BBB-B70C-61B8186CA5F1}"/>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sp>
        <p:nvSpPr>
          <p:cNvPr id="452" name="타원 451">
            <a:extLst>
              <a:ext uri="{FF2B5EF4-FFF2-40B4-BE49-F238E27FC236}">
                <a16:creationId xmlns:a16="http://schemas.microsoft.com/office/drawing/2014/main" id="{460AB68F-8E45-4692-9A1D-FC2FC4E18439}"/>
              </a:ext>
            </a:extLst>
          </p:cNvPr>
          <p:cNvSpPr/>
          <p:nvPr/>
        </p:nvSpPr>
        <p:spPr>
          <a:xfrm>
            <a:off x="6258455" y="4402730"/>
            <a:ext cx="14542" cy="14542"/>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3" name="직사각형 452">
            <a:extLst>
              <a:ext uri="{FF2B5EF4-FFF2-40B4-BE49-F238E27FC236}">
                <a16:creationId xmlns:a16="http://schemas.microsoft.com/office/drawing/2014/main" id="{018D3793-C63C-4D17-A285-C21EC10C99EB}"/>
              </a:ext>
            </a:extLst>
          </p:cNvPr>
          <p:cNvSpPr/>
          <p:nvPr/>
        </p:nvSpPr>
        <p:spPr>
          <a:xfrm>
            <a:off x="6045624" y="4302911"/>
            <a:ext cx="99939" cy="99939"/>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4" name="타원 453">
            <a:extLst>
              <a:ext uri="{FF2B5EF4-FFF2-40B4-BE49-F238E27FC236}">
                <a16:creationId xmlns:a16="http://schemas.microsoft.com/office/drawing/2014/main" id="{83B43A0D-9422-43F9-94E0-9237EB5A4803}"/>
              </a:ext>
            </a:extLst>
          </p:cNvPr>
          <p:cNvSpPr/>
          <p:nvPr/>
        </p:nvSpPr>
        <p:spPr>
          <a:xfrm>
            <a:off x="7192189" y="4248810"/>
            <a:ext cx="22606" cy="22606"/>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55" name="직선 연결선 454">
            <a:extLst>
              <a:ext uri="{FF2B5EF4-FFF2-40B4-BE49-F238E27FC236}">
                <a16:creationId xmlns:a16="http://schemas.microsoft.com/office/drawing/2014/main" id="{9F44F7A4-70C6-4A10-A1B7-2988BAB895A2}"/>
              </a:ext>
            </a:extLst>
          </p:cNvPr>
          <p:cNvCxnSpPr>
            <a:cxnSpLocks/>
            <a:endCxn id="454" idx="2"/>
          </p:cNvCxnSpPr>
          <p:nvPr/>
        </p:nvCxnSpPr>
        <p:spPr>
          <a:xfrm flipV="1">
            <a:off x="6142106" y="4260113"/>
            <a:ext cx="1050083" cy="4642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6" name="직선 연결선 455">
            <a:extLst>
              <a:ext uri="{FF2B5EF4-FFF2-40B4-BE49-F238E27FC236}">
                <a16:creationId xmlns:a16="http://schemas.microsoft.com/office/drawing/2014/main" id="{0A0D3D02-1570-4B3A-99CC-6FC068A25C59}"/>
              </a:ext>
            </a:extLst>
          </p:cNvPr>
          <p:cNvCxnSpPr>
            <a:cxnSpLocks/>
            <a:endCxn id="454" idx="2"/>
          </p:cNvCxnSpPr>
          <p:nvPr/>
        </p:nvCxnSpPr>
        <p:spPr>
          <a:xfrm flipV="1">
            <a:off x="6039983" y="4260113"/>
            <a:ext cx="1152205" cy="4642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7" name="직선 연결선 456">
            <a:extLst>
              <a:ext uri="{FF2B5EF4-FFF2-40B4-BE49-F238E27FC236}">
                <a16:creationId xmlns:a16="http://schemas.microsoft.com/office/drawing/2014/main" id="{7F62F798-6ACA-461F-B863-3210BECAC692}"/>
              </a:ext>
            </a:extLst>
          </p:cNvPr>
          <p:cNvCxnSpPr>
            <a:cxnSpLocks/>
            <a:endCxn id="454" idx="2"/>
          </p:cNvCxnSpPr>
          <p:nvPr/>
        </p:nvCxnSpPr>
        <p:spPr>
          <a:xfrm flipV="1">
            <a:off x="6048263" y="4260113"/>
            <a:ext cx="1143925" cy="140262"/>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8" name="직선 연결선 457">
            <a:extLst>
              <a:ext uri="{FF2B5EF4-FFF2-40B4-BE49-F238E27FC236}">
                <a16:creationId xmlns:a16="http://schemas.microsoft.com/office/drawing/2014/main" id="{99008C70-4CF0-4EA5-A23E-F8DC1970DB13}"/>
              </a:ext>
            </a:extLst>
          </p:cNvPr>
          <p:cNvCxnSpPr>
            <a:cxnSpLocks/>
            <a:endCxn id="454" idx="2"/>
          </p:cNvCxnSpPr>
          <p:nvPr/>
        </p:nvCxnSpPr>
        <p:spPr>
          <a:xfrm flipV="1">
            <a:off x="6147626" y="4260113"/>
            <a:ext cx="1044563" cy="13750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75" name="직사각형 74">
            <a:extLst>
              <a:ext uri="{FF2B5EF4-FFF2-40B4-BE49-F238E27FC236}">
                <a16:creationId xmlns:a16="http://schemas.microsoft.com/office/drawing/2014/main" id="{DDFD4527-0041-4A75-86B8-32A16DEB7A4F}"/>
              </a:ext>
            </a:extLst>
          </p:cNvPr>
          <p:cNvSpPr/>
          <p:nvPr/>
        </p:nvSpPr>
        <p:spPr>
          <a:xfrm rot="19151880">
            <a:off x="7131523" y="2312099"/>
            <a:ext cx="359476" cy="2375982"/>
          </a:xfrm>
          <a:prstGeom prst="rect">
            <a:avLst/>
          </a:prstGeom>
          <a:solidFill>
            <a:schemeClr val="bg1">
              <a:lumMod val="65000"/>
            </a:schemeClr>
          </a:solidFill>
          <a:ln>
            <a:noFill/>
          </a:ln>
          <a:scene3d>
            <a:camera prst="orthographicFront">
              <a:rot lat="2090902" lon="2765767" rev="20948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9" name="직사각형 458">
            <a:extLst>
              <a:ext uri="{FF2B5EF4-FFF2-40B4-BE49-F238E27FC236}">
                <a16:creationId xmlns:a16="http://schemas.microsoft.com/office/drawing/2014/main" id="{403EF20A-C321-47A1-BF6A-DA8F671F96B9}"/>
              </a:ext>
            </a:extLst>
          </p:cNvPr>
          <p:cNvSpPr/>
          <p:nvPr/>
        </p:nvSpPr>
        <p:spPr>
          <a:xfrm rot="19151880">
            <a:off x="7875940" y="2399646"/>
            <a:ext cx="359476" cy="1829381"/>
          </a:xfrm>
          <a:prstGeom prst="rect">
            <a:avLst/>
          </a:prstGeom>
          <a:solidFill>
            <a:schemeClr val="bg1">
              <a:lumMod val="65000"/>
            </a:schemeClr>
          </a:solidFill>
          <a:ln>
            <a:noFill/>
          </a:ln>
          <a:scene3d>
            <a:camera prst="orthographicFront">
              <a:rot lat="2090902" lon="2765767" rev="20948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60" name="직사각형 459">
            <a:extLst>
              <a:ext uri="{FF2B5EF4-FFF2-40B4-BE49-F238E27FC236}">
                <a16:creationId xmlns:a16="http://schemas.microsoft.com/office/drawing/2014/main" id="{3D0102DD-AAC3-405D-A752-00880D2472C1}"/>
              </a:ext>
            </a:extLst>
          </p:cNvPr>
          <p:cNvSpPr/>
          <p:nvPr/>
        </p:nvSpPr>
        <p:spPr>
          <a:xfrm rot="19151880">
            <a:off x="8561113" y="2405427"/>
            <a:ext cx="359476" cy="1536354"/>
          </a:xfrm>
          <a:prstGeom prst="rect">
            <a:avLst/>
          </a:prstGeom>
          <a:solidFill>
            <a:schemeClr val="bg1">
              <a:lumMod val="65000"/>
            </a:schemeClr>
          </a:solidFill>
          <a:ln>
            <a:noFill/>
          </a:ln>
          <a:scene3d>
            <a:camera prst="orthographicFront">
              <a:rot lat="2090902" lon="2765767" rev="20948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7" name="직선 연결선 76">
            <a:extLst>
              <a:ext uri="{FF2B5EF4-FFF2-40B4-BE49-F238E27FC236}">
                <a16:creationId xmlns:a16="http://schemas.microsoft.com/office/drawing/2014/main" id="{2A0FC146-ECA4-48EA-A024-86FD7AE3525D}"/>
              </a:ext>
            </a:extLst>
          </p:cNvPr>
          <p:cNvCxnSpPr/>
          <p:nvPr/>
        </p:nvCxnSpPr>
        <p:spPr>
          <a:xfrm flipV="1">
            <a:off x="7384566" y="4226090"/>
            <a:ext cx="492007" cy="18176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1" name="직선 연결선 460">
            <a:extLst>
              <a:ext uri="{FF2B5EF4-FFF2-40B4-BE49-F238E27FC236}">
                <a16:creationId xmlns:a16="http://schemas.microsoft.com/office/drawing/2014/main" id="{C87CE856-4DC8-4F5A-AC0B-CFF03B97C982}"/>
              </a:ext>
            </a:extLst>
          </p:cNvPr>
          <p:cNvCxnSpPr>
            <a:cxnSpLocks/>
          </p:cNvCxnSpPr>
          <p:nvPr/>
        </p:nvCxnSpPr>
        <p:spPr>
          <a:xfrm flipV="1">
            <a:off x="8115937" y="3881240"/>
            <a:ext cx="341684" cy="28622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2" name="직선 연결선 461">
            <a:extLst>
              <a:ext uri="{FF2B5EF4-FFF2-40B4-BE49-F238E27FC236}">
                <a16:creationId xmlns:a16="http://schemas.microsoft.com/office/drawing/2014/main" id="{733A535E-CA95-4252-859B-66286BD6BB72}"/>
              </a:ext>
            </a:extLst>
          </p:cNvPr>
          <p:cNvCxnSpPr>
            <a:cxnSpLocks/>
          </p:cNvCxnSpPr>
          <p:nvPr/>
        </p:nvCxnSpPr>
        <p:spPr>
          <a:xfrm flipV="1">
            <a:off x="8711761" y="3655978"/>
            <a:ext cx="333212" cy="14348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3" name="직선 연결선 462">
            <a:extLst>
              <a:ext uri="{FF2B5EF4-FFF2-40B4-BE49-F238E27FC236}">
                <a16:creationId xmlns:a16="http://schemas.microsoft.com/office/drawing/2014/main" id="{AEB8D7EE-9DBB-4EBC-971B-ECDD8BD6F66E}"/>
              </a:ext>
            </a:extLst>
          </p:cNvPr>
          <p:cNvCxnSpPr>
            <a:cxnSpLocks/>
          </p:cNvCxnSpPr>
          <p:nvPr/>
        </p:nvCxnSpPr>
        <p:spPr>
          <a:xfrm>
            <a:off x="5785145" y="2532774"/>
            <a:ext cx="741942" cy="30702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4" name="직선 연결선 463">
            <a:extLst>
              <a:ext uri="{FF2B5EF4-FFF2-40B4-BE49-F238E27FC236}">
                <a16:creationId xmlns:a16="http://schemas.microsoft.com/office/drawing/2014/main" id="{A6FCBEEA-B03B-4E36-B0D5-4D6896D8428A}"/>
              </a:ext>
            </a:extLst>
          </p:cNvPr>
          <p:cNvCxnSpPr>
            <a:cxnSpLocks/>
          </p:cNvCxnSpPr>
          <p:nvPr/>
        </p:nvCxnSpPr>
        <p:spPr>
          <a:xfrm>
            <a:off x="6778376" y="2763959"/>
            <a:ext cx="662228" cy="5343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5" name="직선 연결선 464">
            <a:extLst>
              <a:ext uri="{FF2B5EF4-FFF2-40B4-BE49-F238E27FC236}">
                <a16:creationId xmlns:a16="http://schemas.microsoft.com/office/drawing/2014/main" id="{9159F654-828E-4874-B9FC-AEAD77E1FAC9}"/>
              </a:ext>
            </a:extLst>
          </p:cNvPr>
          <p:cNvCxnSpPr>
            <a:cxnSpLocks/>
          </p:cNvCxnSpPr>
          <p:nvPr/>
        </p:nvCxnSpPr>
        <p:spPr>
          <a:xfrm>
            <a:off x="7630569" y="2736783"/>
            <a:ext cx="579434" cy="2112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95" name="TextBox 94">
            <a:extLst>
              <a:ext uri="{FF2B5EF4-FFF2-40B4-BE49-F238E27FC236}">
                <a16:creationId xmlns:a16="http://schemas.microsoft.com/office/drawing/2014/main" id="{271B9708-30EC-4FFB-9E89-253F86A05464}"/>
              </a:ext>
            </a:extLst>
          </p:cNvPr>
          <p:cNvSpPr txBox="1"/>
          <p:nvPr/>
        </p:nvSpPr>
        <p:spPr>
          <a:xfrm>
            <a:off x="377800" y="2390119"/>
            <a:ext cx="880369" cy="523220"/>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INPUT</a:t>
            </a:r>
          </a:p>
          <a:p>
            <a:pPr algn="l"/>
            <a:r>
              <a:rPr lang="en-US" altLang="ko-KR" sz="1400">
                <a:solidFill>
                  <a:schemeClr val="tx1"/>
                </a:solidFill>
                <a:latin typeface="고도 M" panose="02000503000000020004" pitchFamily="2" charset="-127"/>
                <a:ea typeface="고도 M" panose="02000503000000020004" pitchFamily="2" charset="-127"/>
              </a:rPr>
              <a:t>32x32x1</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66" name="TextBox 465">
            <a:extLst>
              <a:ext uri="{FF2B5EF4-FFF2-40B4-BE49-F238E27FC236}">
                <a16:creationId xmlns:a16="http://schemas.microsoft.com/office/drawing/2014/main" id="{D5D75771-5B04-4128-8AE3-863FFB11F199}"/>
              </a:ext>
            </a:extLst>
          </p:cNvPr>
          <p:cNvSpPr txBox="1"/>
          <p:nvPr/>
        </p:nvSpPr>
        <p:spPr>
          <a:xfrm>
            <a:off x="1744905" y="2330192"/>
            <a:ext cx="1528047" cy="523220"/>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C1:feature maps</a:t>
            </a:r>
          </a:p>
          <a:p>
            <a:pPr algn="l"/>
            <a:r>
              <a:rPr lang="en-US" altLang="ko-KR" sz="1400">
                <a:solidFill>
                  <a:schemeClr val="tx1"/>
                </a:solidFill>
                <a:latin typeface="고도 M" panose="02000503000000020004" pitchFamily="2" charset="-127"/>
                <a:ea typeface="고도 M" panose="02000503000000020004" pitchFamily="2" charset="-127"/>
              </a:rPr>
              <a:t>6@28x28</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67" name="TextBox 466">
            <a:extLst>
              <a:ext uri="{FF2B5EF4-FFF2-40B4-BE49-F238E27FC236}">
                <a16:creationId xmlns:a16="http://schemas.microsoft.com/office/drawing/2014/main" id="{6D746CEB-22C6-4D9F-84EF-54AE6F66BE3F}"/>
              </a:ext>
            </a:extLst>
          </p:cNvPr>
          <p:cNvSpPr txBox="1"/>
          <p:nvPr/>
        </p:nvSpPr>
        <p:spPr>
          <a:xfrm>
            <a:off x="1183014" y="4781788"/>
            <a:ext cx="126932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Convolutions</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68" name="TextBox 467">
            <a:extLst>
              <a:ext uri="{FF2B5EF4-FFF2-40B4-BE49-F238E27FC236}">
                <a16:creationId xmlns:a16="http://schemas.microsoft.com/office/drawing/2014/main" id="{D179E314-B973-4767-BC92-F58322235607}"/>
              </a:ext>
            </a:extLst>
          </p:cNvPr>
          <p:cNvSpPr txBox="1"/>
          <p:nvPr/>
        </p:nvSpPr>
        <p:spPr>
          <a:xfrm>
            <a:off x="3385499" y="2559087"/>
            <a:ext cx="1056700" cy="523220"/>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S2: </a:t>
            </a:r>
            <a:r>
              <a:rPr lang="en-US" altLang="ko-KR" sz="1400" err="1">
                <a:solidFill>
                  <a:schemeClr val="tx1"/>
                </a:solidFill>
                <a:latin typeface="고도 M" panose="02000503000000020004" pitchFamily="2" charset="-127"/>
                <a:ea typeface="고도 M" panose="02000503000000020004" pitchFamily="2" charset="-127"/>
              </a:rPr>
              <a:t>f.maps</a:t>
            </a:r>
            <a:endParaRPr lang="en-US" altLang="ko-KR" sz="1400">
              <a:solidFill>
                <a:schemeClr val="tx1"/>
              </a:solidFill>
              <a:latin typeface="고도 M" panose="02000503000000020004" pitchFamily="2" charset="-127"/>
              <a:ea typeface="고도 M" panose="02000503000000020004" pitchFamily="2" charset="-127"/>
            </a:endParaRPr>
          </a:p>
          <a:p>
            <a:pPr algn="l"/>
            <a:r>
              <a:rPr lang="en-US" altLang="ko-KR" sz="1400">
                <a:solidFill>
                  <a:schemeClr val="tx1"/>
                </a:solidFill>
                <a:latin typeface="고도 M" panose="02000503000000020004" pitchFamily="2" charset="-127"/>
                <a:ea typeface="고도 M" panose="02000503000000020004" pitchFamily="2" charset="-127"/>
              </a:rPr>
              <a:t>6@14x14</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69" name="TextBox 468">
            <a:extLst>
              <a:ext uri="{FF2B5EF4-FFF2-40B4-BE49-F238E27FC236}">
                <a16:creationId xmlns:a16="http://schemas.microsoft.com/office/drawing/2014/main" id="{590B959F-D63C-4AA2-9207-121936BE8692}"/>
              </a:ext>
            </a:extLst>
          </p:cNvPr>
          <p:cNvSpPr txBox="1"/>
          <p:nvPr/>
        </p:nvSpPr>
        <p:spPr>
          <a:xfrm>
            <a:off x="4075863" y="1827730"/>
            <a:ext cx="1064715" cy="523220"/>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C3: </a:t>
            </a:r>
            <a:r>
              <a:rPr lang="en-US" altLang="ko-KR" sz="1400" err="1">
                <a:solidFill>
                  <a:schemeClr val="tx1"/>
                </a:solidFill>
                <a:latin typeface="고도 M" panose="02000503000000020004" pitchFamily="2" charset="-127"/>
                <a:ea typeface="고도 M" panose="02000503000000020004" pitchFamily="2" charset="-127"/>
              </a:rPr>
              <a:t>f.maps</a:t>
            </a:r>
            <a:endParaRPr lang="en-US" altLang="ko-KR" sz="1400">
              <a:solidFill>
                <a:schemeClr val="tx1"/>
              </a:solidFill>
              <a:latin typeface="고도 M" panose="02000503000000020004" pitchFamily="2" charset="-127"/>
              <a:ea typeface="고도 M" panose="02000503000000020004" pitchFamily="2" charset="-127"/>
            </a:endParaRPr>
          </a:p>
          <a:p>
            <a:pPr algn="l"/>
            <a:r>
              <a:rPr lang="en-US" altLang="ko-KR" sz="1400">
                <a:solidFill>
                  <a:schemeClr val="tx1"/>
                </a:solidFill>
                <a:latin typeface="고도 M" panose="02000503000000020004" pitchFamily="2" charset="-127"/>
                <a:ea typeface="고도 M" panose="02000503000000020004" pitchFamily="2" charset="-127"/>
              </a:rPr>
              <a:t>16@10x10</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70" name="TextBox 469">
            <a:extLst>
              <a:ext uri="{FF2B5EF4-FFF2-40B4-BE49-F238E27FC236}">
                <a16:creationId xmlns:a16="http://schemas.microsoft.com/office/drawing/2014/main" id="{C149B79B-95A5-469D-951C-2C49FBCA167B}"/>
              </a:ext>
            </a:extLst>
          </p:cNvPr>
          <p:cNvSpPr txBox="1"/>
          <p:nvPr/>
        </p:nvSpPr>
        <p:spPr>
          <a:xfrm>
            <a:off x="5254391" y="2011224"/>
            <a:ext cx="1056700" cy="523220"/>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S4: </a:t>
            </a:r>
            <a:r>
              <a:rPr lang="en-US" altLang="ko-KR" sz="1400" err="1">
                <a:solidFill>
                  <a:schemeClr val="tx1"/>
                </a:solidFill>
                <a:latin typeface="고도 M" panose="02000503000000020004" pitchFamily="2" charset="-127"/>
                <a:ea typeface="고도 M" panose="02000503000000020004" pitchFamily="2" charset="-127"/>
              </a:rPr>
              <a:t>f.maps</a:t>
            </a:r>
            <a:endParaRPr lang="en-US" altLang="ko-KR" sz="1400">
              <a:solidFill>
                <a:schemeClr val="tx1"/>
              </a:solidFill>
              <a:latin typeface="고도 M" panose="02000503000000020004" pitchFamily="2" charset="-127"/>
              <a:ea typeface="고도 M" panose="02000503000000020004" pitchFamily="2" charset="-127"/>
            </a:endParaRPr>
          </a:p>
          <a:p>
            <a:pPr algn="l"/>
            <a:r>
              <a:rPr lang="en-US" altLang="ko-KR" sz="1400">
                <a:solidFill>
                  <a:schemeClr val="tx1"/>
                </a:solidFill>
                <a:latin typeface="고도 M" panose="02000503000000020004" pitchFamily="2" charset="-127"/>
                <a:ea typeface="고도 M" panose="02000503000000020004" pitchFamily="2" charset="-127"/>
              </a:rPr>
              <a:t>16@5x5</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71" name="TextBox 470">
            <a:extLst>
              <a:ext uri="{FF2B5EF4-FFF2-40B4-BE49-F238E27FC236}">
                <a16:creationId xmlns:a16="http://schemas.microsoft.com/office/drawing/2014/main" id="{699B5BB0-5F11-4DA0-8708-86FACB0EFA15}"/>
              </a:ext>
            </a:extLst>
          </p:cNvPr>
          <p:cNvSpPr txBox="1"/>
          <p:nvPr/>
        </p:nvSpPr>
        <p:spPr>
          <a:xfrm>
            <a:off x="6296907" y="2292474"/>
            <a:ext cx="914866" cy="523220"/>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C5: layer</a:t>
            </a:r>
          </a:p>
          <a:p>
            <a:pPr algn="l"/>
            <a:r>
              <a:rPr lang="en-US" altLang="ko-KR" sz="1400">
                <a:solidFill>
                  <a:schemeClr val="tx1"/>
                </a:solidFill>
                <a:latin typeface="고도 M" panose="02000503000000020004" pitchFamily="2" charset="-127"/>
                <a:ea typeface="고도 M" panose="02000503000000020004" pitchFamily="2" charset="-127"/>
              </a:rPr>
              <a:t>120</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72" name="TextBox 471">
            <a:extLst>
              <a:ext uri="{FF2B5EF4-FFF2-40B4-BE49-F238E27FC236}">
                <a16:creationId xmlns:a16="http://schemas.microsoft.com/office/drawing/2014/main" id="{E1AAB73D-B546-448A-A10F-317828B2DDAC}"/>
              </a:ext>
            </a:extLst>
          </p:cNvPr>
          <p:cNvSpPr txBox="1"/>
          <p:nvPr/>
        </p:nvSpPr>
        <p:spPr>
          <a:xfrm>
            <a:off x="7238053" y="2330888"/>
            <a:ext cx="902042" cy="523220"/>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F6: layer</a:t>
            </a:r>
          </a:p>
          <a:p>
            <a:pPr algn="l"/>
            <a:r>
              <a:rPr lang="en-US" altLang="ko-KR" sz="1400">
                <a:solidFill>
                  <a:schemeClr val="tx1"/>
                </a:solidFill>
                <a:latin typeface="고도 M" panose="02000503000000020004" pitchFamily="2" charset="-127"/>
                <a:ea typeface="고도 M" panose="02000503000000020004" pitchFamily="2" charset="-127"/>
              </a:rPr>
              <a:t>84</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73" name="TextBox 472">
            <a:extLst>
              <a:ext uri="{FF2B5EF4-FFF2-40B4-BE49-F238E27FC236}">
                <a16:creationId xmlns:a16="http://schemas.microsoft.com/office/drawing/2014/main" id="{9070C890-118D-43DB-8761-0F1FD5204C9D}"/>
              </a:ext>
            </a:extLst>
          </p:cNvPr>
          <p:cNvSpPr txBox="1"/>
          <p:nvPr/>
        </p:nvSpPr>
        <p:spPr>
          <a:xfrm>
            <a:off x="8197373" y="2257532"/>
            <a:ext cx="886781" cy="523220"/>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OUTPUT</a:t>
            </a:r>
          </a:p>
          <a:p>
            <a:pPr algn="l"/>
            <a:r>
              <a:rPr lang="en-US" altLang="ko-KR" sz="1400">
                <a:solidFill>
                  <a:schemeClr val="tx1"/>
                </a:solidFill>
                <a:latin typeface="고도 M" panose="02000503000000020004" pitchFamily="2" charset="-127"/>
                <a:ea typeface="고도 M" panose="02000503000000020004" pitchFamily="2" charset="-127"/>
              </a:rPr>
              <a:t>10</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74" name="TextBox 473">
            <a:extLst>
              <a:ext uri="{FF2B5EF4-FFF2-40B4-BE49-F238E27FC236}">
                <a16:creationId xmlns:a16="http://schemas.microsoft.com/office/drawing/2014/main" id="{1F0E4C22-EFC4-47F1-BF3C-6311AFD32525}"/>
              </a:ext>
            </a:extLst>
          </p:cNvPr>
          <p:cNvSpPr txBox="1"/>
          <p:nvPr/>
        </p:nvSpPr>
        <p:spPr>
          <a:xfrm>
            <a:off x="3109638" y="4781788"/>
            <a:ext cx="1226618"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Subsampling</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76" name="TextBox 475">
            <a:extLst>
              <a:ext uri="{FF2B5EF4-FFF2-40B4-BE49-F238E27FC236}">
                <a16:creationId xmlns:a16="http://schemas.microsoft.com/office/drawing/2014/main" id="{70929E49-A239-41B0-A659-5332A1A33C09}"/>
              </a:ext>
            </a:extLst>
          </p:cNvPr>
          <p:cNvSpPr txBox="1"/>
          <p:nvPr/>
        </p:nvSpPr>
        <p:spPr>
          <a:xfrm>
            <a:off x="4610964" y="4781788"/>
            <a:ext cx="126932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Convolutions</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77" name="TextBox 476">
            <a:extLst>
              <a:ext uri="{FF2B5EF4-FFF2-40B4-BE49-F238E27FC236}">
                <a16:creationId xmlns:a16="http://schemas.microsoft.com/office/drawing/2014/main" id="{20DD9981-7225-408F-82E0-6A25F957A494}"/>
              </a:ext>
            </a:extLst>
          </p:cNvPr>
          <p:cNvSpPr txBox="1"/>
          <p:nvPr/>
        </p:nvSpPr>
        <p:spPr>
          <a:xfrm>
            <a:off x="6044005" y="4781788"/>
            <a:ext cx="1226618"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Subsampling</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78" name="TextBox 477">
            <a:extLst>
              <a:ext uri="{FF2B5EF4-FFF2-40B4-BE49-F238E27FC236}">
                <a16:creationId xmlns:a16="http://schemas.microsoft.com/office/drawing/2014/main" id="{86A759AE-7BFE-49D2-961C-FE0796053917}"/>
              </a:ext>
            </a:extLst>
          </p:cNvPr>
          <p:cNvSpPr txBox="1"/>
          <p:nvPr/>
        </p:nvSpPr>
        <p:spPr>
          <a:xfrm>
            <a:off x="6667147" y="4459422"/>
            <a:ext cx="1446230"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Full connection</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79" name="TextBox 478">
            <a:extLst>
              <a:ext uri="{FF2B5EF4-FFF2-40B4-BE49-F238E27FC236}">
                <a16:creationId xmlns:a16="http://schemas.microsoft.com/office/drawing/2014/main" id="{EE7F65E3-FFC9-44B1-AFC6-B115D67C0D0D}"/>
              </a:ext>
            </a:extLst>
          </p:cNvPr>
          <p:cNvSpPr txBox="1"/>
          <p:nvPr/>
        </p:nvSpPr>
        <p:spPr>
          <a:xfrm>
            <a:off x="7822115" y="4672357"/>
            <a:ext cx="1446230"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Full connection</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80" name="TextBox 479">
            <a:extLst>
              <a:ext uri="{FF2B5EF4-FFF2-40B4-BE49-F238E27FC236}">
                <a16:creationId xmlns:a16="http://schemas.microsoft.com/office/drawing/2014/main" id="{A8A8E6F3-573D-46D8-9C5C-EC4AE5CA57D7}"/>
              </a:ext>
            </a:extLst>
          </p:cNvPr>
          <p:cNvSpPr txBox="1"/>
          <p:nvPr/>
        </p:nvSpPr>
        <p:spPr>
          <a:xfrm>
            <a:off x="8349525" y="3955854"/>
            <a:ext cx="1984839"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Gaussian connections</a:t>
            </a:r>
            <a:endParaRPr lang="ko-KR" altLang="en-US" sz="1400">
              <a:solidFill>
                <a:schemeClr val="tx1"/>
              </a:solidFill>
              <a:latin typeface="고도 M" panose="02000503000000020004" pitchFamily="2" charset="-127"/>
              <a:ea typeface="고도 M" panose="02000503000000020004" pitchFamily="2" charset="-127"/>
            </a:endParaRPr>
          </a:p>
        </p:txBody>
      </p:sp>
      <p:cxnSp>
        <p:nvCxnSpPr>
          <p:cNvPr id="481" name="직선 연결선 480">
            <a:extLst>
              <a:ext uri="{FF2B5EF4-FFF2-40B4-BE49-F238E27FC236}">
                <a16:creationId xmlns:a16="http://schemas.microsoft.com/office/drawing/2014/main" id="{37E14078-5A7D-462D-8730-D332421C33D8}"/>
              </a:ext>
            </a:extLst>
          </p:cNvPr>
          <p:cNvCxnSpPr>
            <a:cxnSpLocks/>
          </p:cNvCxnSpPr>
          <p:nvPr/>
        </p:nvCxnSpPr>
        <p:spPr>
          <a:xfrm>
            <a:off x="1829545" y="4226090"/>
            <a:ext cx="2890" cy="56821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2" name="직선 연결선 481">
            <a:extLst>
              <a:ext uri="{FF2B5EF4-FFF2-40B4-BE49-F238E27FC236}">
                <a16:creationId xmlns:a16="http://schemas.microsoft.com/office/drawing/2014/main" id="{68FBD8D0-6420-4BAE-968C-C88F077E7EDA}"/>
              </a:ext>
            </a:extLst>
          </p:cNvPr>
          <p:cNvCxnSpPr>
            <a:cxnSpLocks/>
          </p:cNvCxnSpPr>
          <p:nvPr/>
        </p:nvCxnSpPr>
        <p:spPr>
          <a:xfrm>
            <a:off x="3845704" y="3927153"/>
            <a:ext cx="0" cy="83153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3" name="직선 연결선 482">
            <a:extLst>
              <a:ext uri="{FF2B5EF4-FFF2-40B4-BE49-F238E27FC236}">
                <a16:creationId xmlns:a16="http://schemas.microsoft.com/office/drawing/2014/main" id="{5B6A2AD9-BDD3-4429-98EE-0FA06B8B1F3A}"/>
              </a:ext>
            </a:extLst>
          </p:cNvPr>
          <p:cNvCxnSpPr>
            <a:cxnSpLocks/>
          </p:cNvCxnSpPr>
          <p:nvPr/>
        </p:nvCxnSpPr>
        <p:spPr>
          <a:xfrm>
            <a:off x="5220494" y="4109194"/>
            <a:ext cx="0" cy="70419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4" name="직선 연결선 483">
            <a:extLst>
              <a:ext uri="{FF2B5EF4-FFF2-40B4-BE49-F238E27FC236}">
                <a16:creationId xmlns:a16="http://schemas.microsoft.com/office/drawing/2014/main" id="{B5845732-36D1-42E4-9DD4-86B9BF073E16}"/>
              </a:ext>
            </a:extLst>
          </p:cNvPr>
          <p:cNvCxnSpPr>
            <a:cxnSpLocks/>
          </p:cNvCxnSpPr>
          <p:nvPr/>
        </p:nvCxnSpPr>
        <p:spPr>
          <a:xfrm>
            <a:off x="6544761" y="4361349"/>
            <a:ext cx="0" cy="47282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5" name="직선 연결선 484">
            <a:extLst>
              <a:ext uri="{FF2B5EF4-FFF2-40B4-BE49-F238E27FC236}">
                <a16:creationId xmlns:a16="http://schemas.microsoft.com/office/drawing/2014/main" id="{22C18D43-932B-4B94-9A4B-8063A1D9A1A3}"/>
              </a:ext>
            </a:extLst>
          </p:cNvPr>
          <p:cNvCxnSpPr>
            <a:cxnSpLocks/>
          </p:cNvCxnSpPr>
          <p:nvPr/>
        </p:nvCxnSpPr>
        <p:spPr>
          <a:xfrm>
            <a:off x="7560398" y="4397616"/>
            <a:ext cx="0" cy="12483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6" name="직선 연결선 485">
            <a:extLst>
              <a:ext uri="{FF2B5EF4-FFF2-40B4-BE49-F238E27FC236}">
                <a16:creationId xmlns:a16="http://schemas.microsoft.com/office/drawing/2014/main" id="{FE5C7C00-A787-4EB1-9A08-8D880281AD5A}"/>
              </a:ext>
            </a:extLst>
          </p:cNvPr>
          <p:cNvCxnSpPr>
            <a:cxnSpLocks/>
          </p:cNvCxnSpPr>
          <p:nvPr/>
        </p:nvCxnSpPr>
        <p:spPr>
          <a:xfrm>
            <a:off x="8319866" y="4082914"/>
            <a:ext cx="0" cy="67023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7" name="직선 연결선 486">
            <a:extLst>
              <a:ext uri="{FF2B5EF4-FFF2-40B4-BE49-F238E27FC236}">
                <a16:creationId xmlns:a16="http://schemas.microsoft.com/office/drawing/2014/main" id="{B7F3B24A-6FEC-48AB-8121-7569B4CB2EA0}"/>
              </a:ext>
            </a:extLst>
          </p:cNvPr>
          <p:cNvCxnSpPr>
            <a:cxnSpLocks/>
          </p:cNvCxnSpPr>
          <p:nvPr/>
        </p:nvCxnSpPr>
        <p:spPr>
          <a:xfrm>
            <a:off x="8944899" y="3742659"/>
            <a:ext cx="0" cy="24843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88" name="TextBox 487">
            <a:extLst>
              <a:ext uri="{FF2B5EF4-FFF2-40B4-BE49-F238E27FC236}">
                <a16:creationId xmlns:a16="http://schemas.microsoft.com/office/drawing/2014/main" id="{01535DF6-B236-44B7-BB28-8DBFF01A83B4}"/>
              </a:ext>
            </a:extLst>
          </p:cNvPr>
          <p:cNvSpPr txBox="1"/>
          <p:nvPr/>
        </p:nvSpPr>
        <p:spPr>
          <a:xfrm>
            <a:off x="742056" y="5507102"/>
            <a:ext cx="2349746" cy="523220"/>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Conv filters  5x5,  stride 1</a:t>
            </a:r>
          </a:p>
          <a:p>
            <a:pPr algn="l"/>
            <a:r>
              <a:rPr lang="en-US" altLang="ko-KR" sz="1400">
                <a:solidFill>
                  <a:schemeClr val="tx1"/>
                </a:solidFill>
                <a:latin typeface="고도 M" panose="02000503000000020004" pitchFamily="2" charset="-127"/>
                <a:ea typeface="고도 M" panose="02000503000000020004" pitchFamily="2" charset="-127"/>
              </a:rPr>
              <a:t>Subsampling 2x2, stride 2</a:t>
            </a:r>
          </a:p>
        </p:txBody>
      </p:sp>
      <p:sp>
        <p:nvSpPr>
          <p:cNvPr id="489" name="TextBox 488">
            <a:extLst>
              <a:ext uri="{FF2B5EF4-FFF2-40B4-BE49-F238E27FC236}">
                <a16:creationId xmlns:a16="http://schemas.microsoft.com/office/drawing/2014/main" id="{3F761420-BA67-4E66-A7B9-ECB16AAC14E7}"/>
              </a:ext>
            </a:extLst>
          </p:cNvPr>
          <p:cNvSpPr txBox="1"/>
          <p:nvPr/>
        </p:nvSpPr>
        <p:spPr>
          <a:xfrm>
            <a:off x="556681" y="1011106"/>
            <a:ext cx="1175002" cy="400110"/>
          </a:xfrm>
          <a:prstGeom prst="rect">
            <a:avLst/>
          </a:prstGeom>
          <a:noFill/>
        </p:spPr>
        <p:txBody>
          <a:bodyPr wrap="none" rtlCol="0">
            <a:spAutoFit/>
          </a:bodyPr>
          <a:lstStyle/>
          <a:p>
            <a:pPr lvl="0">
              <a:defRPr/>
            </a:pPr>
            <a:r>
              <a:rPr lang="en-US" altLang="ko-KR" sz="2000">
                <a:solidFill>
                  <a:srgbClr val="000000"/>
                </a:solidFill>
                <a:latin typeface="고도 M" panose="02000503000000020004" pitchFamily="2" charset="-127"/>
                <a:ea typeface="고도 M" panose="02000503000000020004" pitchFamily="2" charset="-127"/>
              </a:rPr>
              <a:t>LeNet-5</a:t>
            </a:r>
            <a:endParaRPr lang="ko-KR" altLang="en-US" sz="20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515793325"/>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활성화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9063763" cy="769441"/>
          </a:xfrm>
          <a:prstGeom prst="rect">
            <a:avLst/>
          </a:prstGeom>
          <a:noFill/>
        </p:spPr>
        <p:txBody>
          <a:bodyPr wrap="none" rtlCol="0">
            <a:spAutoFit/>
          </a:bodyPr>
          <a:lstStyle/>
          <a:p>
            <a:pPr lvl="0">
              <a:defRPr/>
            </a:pPr>
            <a:r>
              <a:rPr lang="ko-KR" altLang="en-US">
                <a:solidFill>
                  <a:srgbClr val="000000"/>
                </a:solidFill>
                <a:latin typeface="고도 M" panose="02000503000000020004" pitchFamily="2" charset="-127"/>
                <a:ea typeface="고도 M" panose="02000503000000020004" pitchFamily="2" charset="-127"/>
              </a:rPr>
              <a:t>활성함수는 네트워크에 비선형성</a:t>
            </a:r>
            <a:r>
              <a:rPr lang="en-US" altLang="ko-KR">
                <a:solidFill>
                  <a:srgbClr val="000000"/>
                </a:solidFill>
                <a:latin typeface="고도 M" panose="02000503000000020004" pitchFamily="2" charset="-127"/>
                <a:ea typeface="고도 M" panose="02000503000000020004" pitchFamily="2" charset="-127"/>
              </a:rPr>
              <a:t>(nonlinearity)</a:t>
            </a:r>
            <a:r>
              <a:rPr lang="ko-KR" altLang="en-US">
                <a:solidFill>
                  <a:srgbClr val="000000"/>
                </a:solidFill>
                <a:latin typeface="고도 M" panose="02000503000000020004" pitchFamily="2" charset="-127"/>
                <a:ea typeface="고도 M" panose="02000503000000020004" pitchFamily="2" charset="-127"/>
              </a:rPr>
              <a:t>을 추가하기 위해 사용됨</a:t>
            </a:r>
            <a:endParaRPr lang="en-US" altLang="ko-KR">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활성함수 없이 </a:t>
            </a:r>
            <a:r>
              <a:rPr lang="en-US" altLang="ko-KR" sz="1400">
                <a:solidFill>
                  <a:srgbClr val="000000"/>
                </a:solidFill>
                <a:latin typeface="고도 M" panose="02000503000000020004" pitchFamily="2" charset="-127"/>
                <a:ea typeface="고도 M" panose="02000503000000020004" pitchFamily="2" charset="-127"/>
              </a:rPr>
              <a:t>layer</a:t>
            </a:r>
            <a:r>
              <a:rPr lang="ko-KR" altLang="en-US" sz="1400">
                <a:solidFill>
                  <a:srgbClr val="000000"/>
                </a:solidFill>
                <a:latin typeface="고도 M" panose="02000503000000020004" pitchFamily="2" charset="-127"/>
                <a:ea typeface="고도 M" panose="02000503000000020004" pitchFamily="2" charset="-127"/>
              </a:rPr>
              <a:t>를 쌓은 네트워크는 </a:t>
            </a:r>
            <a:r>
              <a:rPr lang="en-US" altLang="ko-KR" sz="1400">
                <a:solidFill>
                  <a:srgbClr val="000000"/>
                </a:solidFill>
                <a:latin typeface="고도 M" panose="02000503000000020004" pitchFamily="2" charset="-127"/>
                <a:ea typeface="고도 M" panose="02000503000000020004" pitchFamily="2" charset="-127"/>
              </a:rPr>
              <a:t>1-layer </a:t>
            </a:r>
            <a:r>
              <a:rPr lang="ko-KR" altLang="en-US" sz="1400">
                <a:solidFill>
                  <a:srgbClr val="000000"/>
                </a:solidFill>
                <a:latin typeface="고도 M" panose="02000503000000020004" pitchFamily="2" charset="-127"/>
                <a:ea typeface="고도 M" panose="02000503000000020004" pitchFamily="2" charset="-127"/>
              </a:rPr>
              <a:t>네트워크와 동일하기 때문에 활성 함수는 비성형함수로 불리기도 한다</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멀티레이어</a:t>
            </a:r>
            <a:r>
              <a:rPr lang="ko-KR" altLang="en-US"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퍼셉트론을</a:t>
            </a:r>
            <a:r>
              <a:rPr lang="ko-KR" altLang="en-US" sz="1400">
                <a:solidFill>
                  <a:srgbClr val="000000"/>
                </a:solidFill>
                <a:latin typeface="고도 M" panose="02000503000000020004" pitchFamily="2" charset="-127"/>
                <a:ea typeface="고도 M" panose="02000503000000020004" pitchFamily="2" charset="-127"/>
              </a:rPr>
              <a:t> 만들 때 활성함수를 사용하지 않으면 </a:t>
            </a:r>
            <a:r>
              <a:rPr lang="ko-KR" altLang="en-US" sz="1400" err="1">
                <a:solidFill>
                  <a:srgbClr val="000000"/>
                </a:solidFill>
                <a:latin typeface="고도 M" panose="02000503000000020004" pitchFamily="2" charset="-127"/>
                <a:ea typeface="고도 M" panose="02000503000000020004" pitchFamily="2" charset="-127"/>
              </a:rPr>
              <a:t>쓰나마나이다</a:t>
            </a:r>
            <a:r>
              <a:rPr lang="en-US" altLang="ko-KR" sz="1400">
                <a:solidFill>
                  <a:srgbClr val="000000"/>
                </a:solidFill>
                <a:latin typeface="고도 M" panose="02000503000000020004" pitchFamily="2" charset="-127"/>
                <a:ea typeface="고도 M" panose="02000503000000020004" pitchFamily="2" charset="-127"/>
              </a:rPr>
              <a:t>.</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8" name="TextBox 7">
            <a:extLst>
              <a:ext uri="{FF2B5EF4-FFF2-40B4-BE49-F238E27FC236}">
                <a16:creationId xmlns:a16="http://schemas.microsoft.com/office/drawing/2014/main" id="{D2EBE719-65BA-46E4-B52C-7E6CE8B482C1}"/>
              </a:ext>
            </a:extLst>
          </p:cNvPr>
          <p:cNvSpPr txBox="1"/>
          <p:nvPr/>
        </p:nvSpPr>
        <p:spPr>
          <a:xfrm>
            <a:off x="517097" y="2395634"/>
            <a:ext cx="3602268" cy="338554"/>
          </a:xfrm>
          <a:prstGeom prst="rect">
            <a:avLst/>
          </a:prstGeom>
          <a:noFill/>
        </p:spPr>
        <p:txBody>
          <a:bodyPr wrap="none" rtlCol="0">
            <a:spAutoFit/>
          </a:bodyPr>
          <a:lstStyle/>
          <a:p>
            <a:pPr lvl="0">
              <a:defRPr/>
            </a:pPr>
            <a:r>
              <a:rPr lang="en-US" altLang="ko-KR">
                <a:solidFill>
                  <a:srgbClr val="000000"/>
                </a:solidFill>
                <a:latin typeface="고도 M" panose="02000503000000020004" pitchFamily="2" charset="-127"/>
                <a:ea typeface="고도 M" panose="02000503000000020004" pitchFamily="2" charset="-127"/>
              </a:rPr>
              <a:t>1. </a:t>
            </a:r>
            <a:r>
              <a:rPr lang="ko-KR" altLang="en-US" err="1">
                <a:solidFill>
                  <a:srgbClr val="000000"/>
                </a:solidFill>
                <a:latin typeface="고도 M" panose="02000503000000020004" pitchFamily="2" charset="-127"/>
                <a:ea typeface="고도 M" panose="02000503000000020004" pitchFamily="2" charset="-127"/>
              </a:rPr>
              <a:t>시그모이드</a:t>
            </a:r>
            <a:r>
              <a:rPr lang="ko-KR" altLang="en-US">
                <a:solidFill>
                  <a:srgbClr val="000000"/>
                </a:solidFill>
                <a:latin typeface="고도 M" panose="02000503000000020004" pitchFamily="2" charset="-127"/>
                <a:ea typeface="고도 M" panose="02000503000000020004" pitchFamily="2" charset="-127"/>
              </a:rPr>
              <a:t> 함수 </a:t>
            </a:r>
            <a:r>
              <a:rPr lang="en-US" altLang="ko-KR">
                <a:solidFill>
                  <a:srgbClr val="000000"/>
                </a:solidFill>
                <a:latin typeface="고도 M" panose="02000503000000020004" pitchFamily="2" charset="-127"/>
                <a:ea typeface="고도 M" panose="02000503000000020004" pitchFamily="2" charset="-127"/>
              </a:rPr>
              <a:t>(Sigmoid Function)</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1" name="TextBox 10">
            <a:extLst>
              <a:ext uri="{FF2B5EF4-FFF2-40B4-BE49-F238E27FC236}">
                <a16:creationId xmlns:a16="http://schemas.microsoft.com/office/drawing/2014/main" id="{E76C83E1-48C7-4B44-A59E-CE613216C02D}"/>
              </a:ext>
            </a:extLst>
          </p:cNvPr>
          <p:cNvSpPr txBox="1"/>
          <p:nvPr/>
        </p:nvSpPr>
        <p:spPr>
          <a:xfrm>
            <a:off x="611691" y="4760203"/>
            <a:ext cx="2828018" cy="523220"/>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결과값이 </a:t>
            </a:r>
            <a:r>
              <a:rPr lang="en-US" altLang="ko-KR" sz="1400">
                <a:solidFill>
                  <a:srgbClr val="000000"/>
                </a:solidFill>
                <a:latin typeface="고도 M" panose="02000503000000020004" pitchFamily="2" charset="-127"/>
                <a:ea typeface="고도 M" panose="02000503000000020004" pitchFamily="2" charset="-127"/>
              </a:rPr>
              <a:t>[0,1] </a:t>
            </a:r>
            <a:r>
              <a:rPr lang="ko-KR" altLang="en-US" sz="1400">
                <a:solidFill>
                  <a:srgbClr val="000000"/>
                </a:solidFill>
                <a:latin typeface="고도 M" panose="02000503000000020004" pitchFamily="2" charset="-127"/>
                <a:ea typeface="고도 M" panose="02000503000000020004" pitchFamily="2" charset="-127"/>
              </a:rPr>
              <a:t>사이로 제한됨</a:t>
            </a: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뇌의 뉴런과 유사하여 많이 쓰였음</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1420778A-68B1-4BF6-ACB9-DFEC135E5F2B}"/>
                  </a:ext>
                </a:extLst>
              </p:cNvPr>
              <p:cNvSpPr txBox="1"/>
              <p:nvPr/>
            </p:nvSpPr>
            <p:spPr>
              <a:xfrm>
                <a:off x="1234233" y="3304397"/>
                <a:ext cx="2205476" cy="700063"/>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𝜎</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𝑥</m:t>
                          </m:r>
                        </m:e>
                      </m:d>
                      <m:r>
                        <a:rPr lang="en-US" altLang="ko-KR" sz="2400" b="0" i="1" smtClean="0">
                          <a:solidFill>
                            <a:schemeClr val="tx1"/>
                          </a:solidFill>
                          <a:latin typeface="Cambria Math" panose="02040503050406030204" pitchFamily="18" charset="0"/>
                        </a:rPr>
                        <m:t>=</m:t>
                      </m:r>
                      <m:f>
                        <m:fPr>
                          <m:ctrlPr>
                            <a:rPr lang="en-US"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1+</m:t>
                          </m:r>
                          <m:sSup>
                            <m:sSupPr>
                              <m:ctrlPr>
                                <a:rPr lang="en-US" altLang="ko-KR" sz="2400" b="0" i="1" smtClean="0">
                                  <a:solidFill>
                                    <a:schemeClr val="tx1"/>
                                  </a:solidFill>
                                  <a:latin typeface="Cambria Math" panose="02040503050406030204" pitchFamily="18" charset="0"/>
                                </a:rPr>
                              </m:ctrlPr>
                            </m:sSupPr>
                            <m:e>
                              <m:r>
                                <a:rPr lang="en-US" altLang="ko-KR" sz="2400" b="0" i="1" smtClean="0">
                                  <a:solidFill>
                                    <a:schemeClr val="tx1"/>
                                  </a:solidFill>
                                  <a:latin typeface="Cambria Math" panose="02040503050406030204" pitchFamily="18" charset="0"/>
                                </a:rPr>
                                <m:t>𝑒</m:t>
                              </m:r>
                            </m:e>
                            <m:sup>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𝑥</m:t>
                              </m:r>
                            </m:sup>
                          </m:sSup>
                        </m:den>
                      </m:f>
                    </m:oMath>
                  </m:oMathPara>
                </a14:m>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1420778A-68B1-4BF6-ACB9-DFEC135E5F2B}"/>
                  </a:ext>
                </a:extLst>
              </p:cNvPr>
              <p:cNvSpPr txBox="1">
                <a:spLocks noRot="1" noChangeAspect="1" noMove="1" noResize="1" noEditPoints="1" noAdjustHandles="1" noChangeArrowheads="1" noChangeShapeType="1" noTextEdit="1"/>
              </p:cNvSpPr>
              <p:nvPr/>
            </p:nvSpPr>
            <p:spPr>
              <a:xfrm>
                <a:off x="1234233" y="3304397"/>
                <a:ext cx="2205476" cy="700063"/>
              </a:xfrm>
              <a:prstGeom prst="rect">
                <a:avLst/>
              </a:prstGeom>
              <a:blipFill>
                <a:blip r:embed="rId3"/>
                <a:stretch>
                  <a:fillRect/>
                </a:stretch>
              </a:blipFill>
            </p:spPr>
            <p:txBody>
              <a:bodyPr/>
              <a:lstStyle/>
              <a:p>
                <a:r>
                  <a:rPr lang="ko-KR" altLang="en-US">
                    <a:noFill/>
                  </a:rPr>
                  <a:t> </a:t>
                </a:r>
              </a:p>
            </p:txBody>
          </p:sp>
        </mc:Fallback>
      </mc:AlternateContent>
      <p:pic>
        <p:nvPicPr>
          <p:cNvPr id="13" name="Picture 2">
            <a:extLst>
              <a:ext uri="{FF2B5EF4-FFF2-40B4-BE49-F238E27FC236}">
                <a16:creationId xmlns:a16="http://schemas.microsoft.com/office/drawing/2014/main" id="{56C814F4-433F-4A59-AC83-369412EC205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63182" y="2696232"/>
            <a:ext cx="3676650"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5347801"/>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활성화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8018221" cy="5262979"/>
          </a:xfrm>
          <a:prstGeom prst="rect">
            <a:avLst/>
          </a:prstGeom>
          <a:noFill/>
        </p:spPr>
        <p:txBody>
          <a:bodyPr wrap="none" rtlCol="0">
            <a:spAutoFit/>
          </a:bodyPr>
          <a:lstStyle/>
          <a:p>
            <a:pPr lvl="0">
              <a:defRPr/>
            </a:pPr>
            <a:r>
              <a:rPr lang="en-US" altLang="ko-KR">
                <a:solidFill>
                  <a:srgbClr val="000000"/>
                </a:solidFill>
                <a:latin typeface="고도 M" panose="02000503000000020004" pitchFamily="2" charset="-127"/>
                <a:ea typeface="고도 M" panose="02000503000000020004" pitchFamily="2" charset="-127"/>
              </a:rPr>
              <a:t>- </a:t>
            </a:r>
            <a:r>
              <a:rPr lang="ko-KR" altLang="en-US">
                <a:solidFill>
                  <a:srgbClr val="000000"/>
                </a:solidFill>
                <a:latin typeface="고도 M" panose="02000503000000020004" pitchFamily="2" charset="-127"/>
                <a:ea typeface="고도 M" panose="02000503000000020004" pitchFamily="2" charset="-127"/>
              </a:rPr>
              <a:t>문제점</a:t>
            </a:r>
          </a:p>
          <a:p>
            <a:pPr lvl="0">
              <a:defRPr/>
            </a:pPr>
            <a:endParaRPr lang="ko-KR" altLang="en-US">
              <a:solidFill>
                <a:srgbClr val="000000"/>
              </a:solidFill>
              <a:latin typeface="고도 M" panose="02000503000000020004" pitchFamily="2" charset="-127"/>
              <a:ea typeface="고도 M" panose="02000503000000020004" pitchFamily="2" charset="-127"/>
            </a:endParaRPr>
          </a:p>
          <a:p>
            <a:pPr lvl="0">
              <a:defRPr/>
            </a:pPr>
            <a:r>
              <a:rPr lang="en-US" altLang="ko-KR">
                <a:solidFill>
                  <a:srgbClr val="000000"/>
                </a:solidFill>
                <a:latin typeface="고도 M" panose="02000503000000020004" pitchFamily="2" charset="-127"/>
                <a:ea typeface="고도 M" panose="02000503000000020004" pitchFamily="2" charset="-127"/>
              </a:rPr>
              <a:t>1) </a:t>
            </a:r>
            <a:r>
              <a:rPr lang="ko-KR" altLang="en-US" err="1">
                <a:solidFill>
                  <a:srgbClr val="000000"/>
                </a:solidFill>
                <a:latin typeface="고도 M" panose="02000503000000020004" pitchFamily="2" charset="-127"/>
                <a:ea typeface="고도 M" panose="02000503000000020004" pitchFamily="2" charset="-127"/>
              </a:rPr>
              <a:t>그레디언트가</a:t>
            </a:r>
            <a:r>
              <a:rPr lang="ko-KR" altLang="en-US">
                <a:solidFill>
                  <a:srgbClr val="000000"/>
                </a:solidFill>
                <a:latin typeface="고도 M" panose="02000503000000020004" pitchFamily="2" charset="-127"/>
                <a:ea typeface="고도 M" panose="02000503000000020004" pitchFamily="2" charset="-127"/>
              </a:rPr>
              <a:t> 죽는 현상이 발생한다 </a:t>
            </a:r>
            <a:r>
              <a:rPr lang="en-US" altLang="ko-KR">
                <a:solidFill>
                  <a:srgbClr val="000000"/>
                </a:solidFill>
                <a:latin typeface="고도 M" panose="02000503000000020004" pitchFamily="2" charset="-127"/>
                <a:ea typeface="고도 M" panose="02000503000000020004" pitchFamily="2" charset="-127"/>
              </a:rPr>
              <a:t>(Gradient vanishing </a:t>
            </a:r>
            <a:r>
              <a:rPr lang="ko-KR" altLang="en-US">
                <a:solidFill>
                  <a:srgbClr val="000000"/>
                </a:solidFill>
                <a:latin typeface="고도 M" panose="02000503000000020004" pitchFamily="2" charset="-127"/>
                <a:ea typeface="고도 M" panose="02000503000000020004" pitchFamily="2" charset="-127"/>
              </a:rPr>
              <a:t>문제</a:t>
            </a:r>
            <a:r>
              <a:rPr lang="en-US" altLang="ko-KR">
                <a:solidFill>
                  <a:srgbClr val="000000"/>
                </a:solidFill>
                <a:latin typeface="고도 M" panose="02000503000000020004" pitchFamily="2" charset="-127"/>
                <a:ea typeface="고도 M" panose="02000503000000020004" pitchFamily="2" charset="-127"/>
              </a:rPr>
              <a:t>)</a:t>
            </a:r>
          </a:p>
          <a:p>
            <a:pPr lvl="0">
              <a:defRPr/>
            </a:pPr>
            <a:endParaRPr lang="en-US" altLang="ko-KR">
              <a:solidFill>
                <a:srgbClr val="000000"/>
              </a:solidFill>
              <a:latin typeface="고도 M" panose="02000503000000020004" pitchFamily="2" charset="-127"/>
              <a:ea typeface="고도 M" panose="02000503000000020004" pitchFamily="2" charset="-127"/>
            </a:endParaRPr>
          </a:p>
          <a:p>
            <a:pPr lvl="0">
              <a:defRPr/>
            </a:pPr>
            <a:r>
              <a:rPr lang="en-US" altLang="ko-KR">
                <a:solidFill>
                  <a:srgbClr val="000000"/>
                </a:solidFill>
                <a:latin typeface="고도 M" panose="02000503000000020004" pitchFamily="2" charset="-127"/>
                <a:ea typeface="고도 M" panose="02000503000000020004" pitchFamily="2" charset="-127"/>
              </a:rPr>
              <a:t>    gradient 0</a:t>
            </a:r>
            <a:r>
              <a:rPr lang="ko-KR" altLang="en-US">
                <a:solidFill>
                  <a:srgbClr val="000000"/>
                </a:solidFill>
                <a:latin typeface="고도 M" panose="02000503000000020004" pitchFamily="2" charset="-127"/>
                <a:ea typeface="고도 M" panose="02000503000000020004" pitchFamily="2" charset="-127"/>
              </a:rPr>
              <a:t>이 곱해 지니까 그 다음 </a:t>
            </a:r>
            <a:r>
              <a:rPr lang="en-US" altLang="ko-KR">
                <a:solidFill>
                  <a:srgbClr val="000000"/>
                </a:solidFill>
                <a:latin typeface="고도 M" panose="02000503000000020004" pitchFamily="2" charset="-127"/>
                <a:ea typeface="고도 M" panose="02000503000000020004" pitchFamily="2" charset="-127"/>
              </a:rPr>
              <a:t>layer</a:t>
            </a:r>
            <a:r>
              <a:rPr lang="ko-KR" altLang="en-US">
                <a:solidFill>
                  <a:srgbClr val="000000"/>
                </a:solidFill>
                <a:latin typeface="고도 M" panose="02000503000000020004" pitchFamily="2" charset="-127"/>
                <a:ea typeface="고도 M" panose="02000503000000020004" pitchFamily="2" charset="-127"/>
              </a:rPr>
              <a:t>로 전파되지 않는다</a:t>
            </a:r>
            <a:r>
              <a:rPr lang="en-US" altLang="ko-KR">
                <a:solidFill>
                  <a:srgbClr val="000000"/>
                </a:solidFill>
                <a:latin typeface="고도 M" panose="02000503000000020004" pitchFamily="2" charset="-127"/>
                <a:ea typeface="고도 M" panose="02000503000000020004" pitchFamily="2" charset="-127"/>
              </a:rPr>
              <a:t>. </a:t>
            </a:r>
            <a:r>
              <a:rPr lang="ko-KR" altLang="en-US">
                <a:solidFill>
                  <a:srgbClr val="000000"/>
                </a:solidFill>
                <a:latin typeface="고도 M" panose="02000503000000020004" pitchFamily="2" charset="-127"/>
                <a:ea typeface="고도 M" panose="02000503000000020004" pitchFamily="2" charset="-127"/>
              </a:rPr>
              <a:t>즉</a:t>
            </a:r>
            <a:r>
              <a:rPr lang="en-US" altLang="ko-KR">
                <a:solidFill>
                  <a:srgbClr val="000000"/>
                </a:solidFill>
                <a:latin typeface="고도 M" panose="02000503000000020004" pitchFamily="2" charset="-127"/>
                <a:ea typeface="고도 M" panose="02000503000000020004" pitchFamily="2" charset="-127"/>
              </a:rPr>
              <a:t>, </a:t>
            </a:r>
            <a:r>
              <a:rPr lang="ko-KR" altLang="en-US">
                <a:solidFill>
                  <a:srgbClr val="000000"/>
                </a:solidFill>
                <a:latin typeface="고도 M" panose="02000503000000020004" pitchFamily="2" charset="-127"/>
                <a:ea typeface="고도 M" panose="02000503000000020004" pitchFamily="2" charset="-127"/>
              </a:rPr>
              <a:t>학습이 되지 않는다</a:t>
            </a:r>
            <a:r>
              <a:rPr lang="en-US" altLang="ko-KR">
                <a:solidFill>
                  <a:srgbClr val="000000"/>
                </a:solidFill>
                <a:latin typeface="고도 M" panose="02000503000000020004" pitchFamily="2" charset="-127"/>
                <a:ea typeface="고도 M" panose="02000503000000020004" pitchFamily="2" charset="-127"/>
              </a:rPr>
              <a:t>.</a:t>
            </a:r>
          </a:p>
          <a:p>
            <a:pPr lvl="0">
              <a:defRPr/>
            </a:pPr>
            <a:endParaRPr lang="en-US" altLang="ko-KR">
              <a:solidFill>
                <a:srgbClr val="000000"/>
              </a:solidFill>
              <a:latin typeface="고도 M" panose="02000503000000020004" pitchFamily="2" charset="-127"/>
              <a:ea typeface="고도 M" panose="02000503000000020004" pitchFamily="2" charset="-127"/>
            </a:endParaRPr>
          </a:p>
          <a:p>
            <a:pPr lvl="0">
              <a:defRPr/>
            </a:pPr>
            <a:r>
              <a:rPr lang="en-US" altLang="ko-KR">
                <a:solidFill>
                  <a:srgbClr val="000000"/>
                </a:solidFill>
                <a:latin typeface="고도 M" panose="02000503000000020004" pitchFamily="2" charset="-127"/>
                <a:ea typeface="고도 M" panose="02000503000000020004" pitchFamily="2" charset="-127"/>
              </a:rPr>
              <a:t>2) </a:t>
            </a:r>
            <a:r>
              <a:rPr lang="ko-KR" altLang="en-US">
                <a:solidFill>
                  <a:srgbClr val="000000"/>
                </a:solidFill>
                <a:latin typeface="고도 M" panose="02000503000000020004" pitchFamily="2" charset="-127"/>
                <a:ea typeface="고도 M" panose="02000503000000020004" pitchFamily="2" charset="-127"/>
              </a:rPr>
              <a:t>활성함수의 결과 값의 중심이 </a:t>
            </a:r>
            <a:r>
              <a:rPr lang="en-US" altLang="ko-KR">
                <a:solidFill>
                  <a:srgbClr val="000000"/>
                </a:solidFill>
                <a:latin typeface="고도 M" panose="02000503000000020004" pitchFamily="2" charset="-127"/>
                <a:ea typeface="고도 M" panose="02000503000000020004" pitchFamily="2" charset="-127"/>
              </a:rPr>
              <a:t>0</a:t>
            </a:r>
            <a:r>
              <a:rPr lang="ko-KR" altLang="en-US">
                <a:solidFill>
                  <a:srgbClr val="000000"/>
                </a:solidFill>
                <a:latin typeface="고도 M" panose="02000503000000020004" pitchFamily="2" charset="-127"/>
                <a:ea typeface="고도 M" panose="02000503000000020004" pitchFamily="2" charset="-127"/>
              </a:rPr>
              <a:t>이 아닌 </a:t>
            </a:r>
            <a:r>
              <a:rPr lang="en-US" altLang="ko-KR">
                <a:solidFill>
                  <a:srgbClr val="000000"/>
                </a:solidFill>
                <a:latin typeface="고도 M" panose="02000503000000020004" pitchFamily="2" charset="-127"/>
                <a:ea typeface="고도 M" panose="02000503000000020004" pitchFamily="2" charset="-127"/>
              </a:rPr>
              <a:t>0.5</a:t>
            </a:r>
            <a:r>
              <a:rPr lang="ko-KR" altLang="en-US">
                <a:solidFill>
                  <a:srgbClr val="000000"/>
                </a:solidFill>
                <a:latin typeface="고도 M" panose="02000503000000020004" pitchFamily="2" charset="-127"/>
                <a:ea typeface="고도 M" panose="02000503000000020004" pitchFamily="2" charset="-127"/>
              </a:rPr>
              <a:t>이다</a:t>
            </a:r>
            <a:r>
              <a:rPr lang="en-US" altLang="ko-KR">
                <a:solidFill>
                  <a:srgbClr val="000000"/>
                </a:solidFill>
                <a:latin typeface="고도 M" panose="02000503000000020004" pitchFamily="2" charset="-127"/>
                <a:ea typeface="고도 M" panose="02000503000000020004" pitchFamily="2" charset="-127"/>
              </a:rPr>
              <a:t>.</a:t>
            </a:r>
          </a:p>
          <a:p>
            <a:pPr lvl="0">
              <a:defRPr/>
            </a:pPr>
            <a:endParaRPr lang="en-US" altLang="ko-KR">
              <a:solidFill>
                <a:srgbClr val="000000"/>
              </a:solidFill>
              <a:latin typeface="고도 M" panose="02000503000000020004" pitchFamily="2" charset="-127"/>
              <a:ea typeface="고도 M" panose="02000503000000020004" pitchFamily="2" charset="-127"/>
            </a:endParaRPr>
          </a:p>
          <a:p>
            <a:pPr lvl="0">
              <a:defRPr/>
            </a:pPr>
            <a:r>
              <a:rPr lang="en-US" altLang="ko-KR">
                <a:solidFill>
                  <a:srgbClr val="000000"/>
                </a:solidFill>
                <a:latin typeface="고도 M" panose="02000503000000020004" pitchFamily="2" charset="-127"/>
                <a:ea typeface="고도 M" panose="02000503000000020004" pitchFamily="2" charset="-127"/>
              </a:rPr>
              <a:t>3) </a:t>
            </a:r>
            <a:r>
              <a:rPr lang="ko-KR" altLang="en-US">
                <a:solidFill>
                  <a:srgbClr val="000000"/>
                </a:solidFill>
                <a:latin typeface="고도 M" panose="02000503000000020004" pitchFamily="2" charset="-127"/>
                <a:ea typeface="고도 M" panose="02000503000000020004" pitchFamily="2" charset="-127"/>
              </a:rPr>
              <a:t>계산이 복잡하다 </a:t>
            </a:r>
            <a:r>
              <a:rPr lang="en-US" altLang="ko-KR">
                <a:solidFill>
                  <a:srgbClr val="000000"/>
                </a:solidFill>
                <a:latin typeface="고도 M" panose="02000503000000020004" pitchFamily="2" charset="-127"/>
                <a:ea typeface="고도 M" panose="02000503000000020004" pitchFamily="2" charset="-127"/>
              </a:rPr>
              <a:t>(</a:t>
            </a:r>
            <a:r>
              <a:rPr lang="ko-KR" altLang="en-US">
                <a:solidFill>
                  <a:srgbClr val="000000"/>
                </a:solidFill>
                <a:latin typeface="고도 M" panose="02000503000000020004" pitchFamily="2" charset="-127"/>
                <a:ea typeface="고도 M" panose="02000503000000020004" pitchFamily="2" charset="-127"/>
              </a:rPr>
              <a:t>지수함수 계산</a:t>
            </a:r>
            <a:r>
              <a:rPr lang="en-US" altLang="ko-KR">
                <a:solidFill>
                  <a:srgbClr val="000000"/>
                </a:solidFill>
                <a:latin typeface="고도 M" panose="02000503000000020004" pitchFamily="2" charset="-127"/>
                <a:ea typeface="고도 M" panose="02000503000000020004" pitchFamily="2" charset="-127"/>
              </a:rPr>
              <a:t>)</a:t>
            </a:r>
          </a:p>
          <a:p>
            <a:pPr lvl="0">
              <a:defRPr/>
            </a:pPr>
            <a:endParaRPr lang="en-US" altLang="ko-KR">
              <a:solidFill>
                <a:srgbClr val="000000"/>
              </a:solidFill>
              <a:latin typeface="고도 M" panose="02000503000000020004" pitchFamily="2" charset="-127"/>
              <a:ea typeface="고도 M" panose="02000503000000020004" pitchFamily="2" charset="-127"/>
            </a:endParaRPr>
          </a:p>
          <a:p>
            <a:pPr lvl="0">
              <a:defRPr/>
            </a:pPr>
            <a:r>
              <a:rPr lang="en-US" altLang="ko-KR">
                <a:solidFill>
                  <a:srgbClr val="000000"/>
                </a:solidFill>
                <a:latin typeface="고도 M" panose="02000503000000020004" pitchFamily="2" charset="-127"/>
                <a:ea typeface="고도 M" panose="02000503000000020004" pitchFamily="2" charset="-127"/>
              </a:rPr>
              <a:t> </a:t>
            </a:r>
          </a:p>
          <a:p>
            <a:pPr lvl="0">
              <a:defRPr/>
            </a:pPr>
            <a:endParaRPr lang="en-US" altLang="ko-KR">
              <a:solidFill>
                <a:srgbClr val="000000"/>
              </a:solidFill>
              <a:latin typeface="고도 M" panose="02000503000000020004" pitchFamily="2" charset="-127"/>
              <a:ea typeface="고도 M" panose="02000503000000020004" pitchFamily="2" charset="-127"/>
            </a:endParaRPr>
          </a:p>
          <a:p>
            <a:pPr lvl="0">
              <a:defRPr/>
            </a:pPr>
            <a:r>
              <a:rPr lang="en-US" altLang="ko-KR">
                <a:solidFill>
                  <a:srgbClr val="000000"/>
                </a:solidFill>
                <a:latin typeface="고도 M" panose="02000503000000020004" pitchFamily="2" charset="-127"/>
                <a:ea typeface="고도 M" panose="02000503000000020004" pitchFamily="2" charset="-127"/>
              </a:rPr>
              <a:t>!! Gradient Vanishing</a:t>
            </a:r>
          </a:p>
          <a:p>
            <a:pPr lvl="0">
              <a:defRPr/>
            </a:pPr>
            <a:endParaRPr lang="en-US" altLang="ko-KR">
              <a:solidFill>
                <a:srgbClr val="000000"/>
              </a:solidFill>
              <a:latin typeface="고도 M" panose="02000503000000020004" pitchFamily="2" charset="-127"/>
              <a:ea typeface="고도 M" panose="02000503000000020004" pitchFamily="2" charset="-127"/>
            </a:endParaRPr>
          </a:p>
          <a:p>
            <a:pPr lvl="0">
              <a:defRPr/>
            </a:pPr>
            <a:r>
              <a:rPr lang="en-US" altLang="ko-KR">
                <a:solidFill>
                  <a:srgbClr val="000000"/>
                </a:solidFill>
                <a:latin typeface="고도 M" panose="02000503000000020004" pitchFamily="2" charset="-127"/>
                <a:ea typeface="고도 M" panose="02000503000000020004" pitchFamily="2" charset="-127"/>
              </a:rPr>
              <a:t>- </a:t>
            </a:r>
            <a:r>
              <a:rPr lang="ko-KR" altLang="en-US" err="1">
                <a:solidFill>
                  <a:srgbClr val="000000"/>
                </a:solidFill>
                <a:latin typeface="고도 M" panose="02000503000000020004" pitchFamily="2" charset="-127"/>
                <a:ea typeface="고도 M" panose="02000503000000020004" pitchFamily="2" charset="-127"/>
              </a:rPr>
              <a:t>시그모이드와</a:t>
            </a:r>
            <a:r>
              <a:rPr lang="ko-KR" altLang="en-US">
                <a:solidFill>
                  <a:srgbClr val="000000"/>
                </a:solidFill>
                <a:latin typeface="고도 M" panose="02000503000000020004" pitchFamily="2" charset="-127"/>
                <a:ea typeface="고도 M" panose="02000503000000020004" pitchFamily="2" charset="-127"/>
              </a:rPr>
              <a:t> 같이 결과값이 포화</a:t>
            </a:r>
            <a:r>
              <a:rPr lang="en-US" altLang="ko-KR">
                <a:solidFill>
                  <a:srgbClr val="000000"/>
                </a:solidFill>
                <a:latin typeface="고도 M" panose="02000503000000020004" pitchFamily="2" charset="-127"/>
                <a:ea typeface="고도 M" panose="02000503000000020004" pitchFamily="2" charset="-127"/>
              </a:rPr>
              <a:t>(saturated)</a:t>
            </a:r>
            <a:r>
              <a:rPr lang="ko-KR" altLang="en-US">
                <a:solidFill>
                  <a:srgbClr val="000000"/>
                </a:solidFill>
                <a:latin typeface="고도 M" panose="02000503000000020004" pitchFamily="2" charset="-127"/>
                <a:ea typeface="고도 M" panose="02000503000000020004" pitchFamily="2" charset="-127"/>
              </a:rPr>
              <a:t>되는 함수는 </a:t>
            </a:r>
            <a:r>
              <a:rPr lang="en-US" altLang="ko-KR">
                <a:solidFill>
                  <a:srgbClr val="000000"/>
                </a:solidFill>
                <a:latin typeface="고도 M" panose="02000503000000020004" pitchFamily="2" charset="-127"/>
                <a:ea typeface="고도 M" panose="02000503000000020004" pitchFamily="2" charset="-127"/>
              </a:rPr>
              <a:t>gradient vanishing </a:t>
            </a:r>
            <a:r>
              <a:rPr lang="ko-KR" altLang="en-US">
                <a:solidFill>
                  <a:srgbClr val="000000"/>
                </a:solidFill>
                <a:latin typeface="고도 M" panose="02000503000000020004" pitchFamily="2" charset="-127"/>
                <a:ea typeface="고도 M" panose="02000503000000020004" pitchFamily="2" charset="-127"/>
              </a:rPr>
              <a:t>현상을 야기</a:t>
            </a:r>
          </a:p>
          <a:p>
            <a:pPr lvl="0">
              <a:defRPr/>
            </a:pPr>
            <a:endParaRPr lang="ko-KR" altLang="en-US">
              <a:solidFill>
                <a:srgbClr val="000000"/>
              </a:solidFill>
              <a:latin typeface="고도 M" panose="02000503000000020004" pitchFamily="2" charset="-127"/>
              <a:ea typeface="고도 M" panose="02000503000000020004" pitchFamily="2" charset="-127"/>
            </a:endParaRPr>
          </a:p>
          <a:p>
            <a:pPr lvl="0">
              <a:defRPr/>
            </a:pPr>
            <a:r>
              <a:rPr lang="en-US" altLang="ko-KR">
                <a:solidFill>
                  <a:srgbClr val="000000"/>
                </a:solidFill>
                <a:latin typeface="고도 M" panose="02000503000000020004" pitchFamily="2" charset="-127"/>
                <a:ea typeface="고도 M" panose="02000503000000020004" pitchFamily="2" charset="-127"/>
              </a:rPr>
              <a:t>- </a:t>
            </a:r>
            <a:r>
              <a:rPr lang="ko-KR" altLang="en-US">
                <a:solidFill>
                  <a:srgbClr val="000000"/>
                </a:solidFill>
                <a:latin typeface="고도 M" panose="02000503000000020004" pitchFamily="2" charset="-127"/>
                <a:ea typeface="고도 M" panose="02000503000000020004" pitchFamily="2" charset="-127"/>
              </a:rPr>
              <a:t>이전 레이어로 전파되는 </a:t>
            </a:r>
            <a:r>
              <a:rPr lang="ko-KR" altLang="en-US" err="1">
                <a:solidFill>
                  <a:srgbClr val="000000"/>
                </a:solidFill>
                <a:latin typeface="고도 M" panose="02000503000000020004" pitchFamily="2" charset="-127"/>
                <a:ea typeface="고도 M" panose="02000503000000020004" pitchFamily="2" charset="-127"/>
              </a:rPr>
              <a:t>그라디언트가</a:t>
            </a:r>
            <a:r>
              <a:rPr lang="ko-KR" altLang="en-US">
                <a:solidFill>
                  <a:srgbClr val="000000"/>
                </a:solidFill>
                <a:latin typeface="고도 M" panose="02000503000000020004" pitchFamily="2" charset="-127"/>
                <a:ea typeface="고도 M" panose="02000503000000020004" pitchFamily="2" charset="-127"/>
              </a:rPr>
              <a:t> </a:t>
            </a:r>
            <a:r>
              <a:rPr lang="en-US" altLang="ko-KR">
                <a:solidFill>
                  <a:srgbClr val="000000"/>
                </a:solidFill>
                <a:latin typeface="고도 M" panose="02000503000000020004" pitchFamily="2" charset="-127"/>
                <a:ea typeface="고도 M" panose="02000503000000020004" pitchFamily="2" charset="-127"/>
              </a:rPr>
              <a:t>0</a:t>
            </a:r>
            <a:r>
              <a:rPr lang="ko-KR" altLang="en-US">
                <a:solidFill>
                  <a:srgbClr val="000000"/>
                </a:solidFill>
                <a:latin typeface="고도 M" panose="02000503000000020004" pitchFamily="2" charset="-127"/>
                <a:ea typeface="고도 M" panose="02000503000000020004" pitchFamily="2" charset="-127"/>
              </a:rPr>
              <a:t>에 가까워 지는 현상</a:t>
            </a:r>
          </a:p>
          <a:p>
            <a:pPr lvl="0">
              <a:defRPr/>
            </a:pPr>
            <a:endParaRPr lang="ko-KR" altLang="en-US">
              <a:solidFill>
                <a:srgbClr val="000000"/>
              </a:solidFill>
              <a:latin typeface="고도 M" panose="02000503000000020004" pitchFamily="2" charset="-127"/>
              <a:ea typeface="고도 M" panose="02000503000000020004" pitchFamily="2" charset="-127"/>
            </a:endParaRPr>
          </a:p>
          <a:p>
            <a:pPr lvl="0">
              <a:defRPr/>
            </a:pPr>
            <a:r>
              <a:rPr lang="en-US" altLang="ko-KR">
                <a:solidFill>
                  <a:srgbClr val="000000"/>
                </a:solidFill>
                <a:latin typeface="고도 M" panose="02000503000000020004" pitchFamily="2" charset="-127"/>
                <a:ea typeface="고도 M" panose="02000503000000020004" pitchFamily="2" charset="-127"/>
              </a:rPr>
              <a:t>- </a:t>
            </a:r>
            <a:r>
              <a:rPr lang="ko-KR" altLang="en-US">
                <a:solidFill>
                  <a:srgbClr val="000000"/>
                </a:solidFill>
                <a:latin typeface="고도 M" panose="02000503000000020004" pitchFamily="2" charset="-127"/>
                <a:ea typeface="고도 M" panose="02000503000000020004" pitchFamily="2" charset="-127"/>
              </a:rPr>
              <a:t>레이어를 깊게 쌓으면 파라미터의 업데이트가 제대로 이루어지지 않음</a:t>
            </a:r>
          </a:p>
          <a:p>
            <a:pPr lvl="0">
              <a:defRPr/>
            </a:pPr>
            <a:endParaRPr lang="ko-KR" altLang="en-US">
              <a:solidFill>
                <a:srgbClr val="000000"/>
              </a:solidFill>
              <a:latin typeface="고도 M" panose="02000503000000020004" pitchFamily="2" charset="-127"/>
              <a:ea typeface="고도 M" panose="02000503000000020004" pitchFamily="2" charset="-127"/>
            </a:endParaRPr>
          </a:p>
          <a:p>
            <a:pPr lvl="0">
              <a:defRPr/>
            </a:pPr>
            <a:r>
              <a:rPr lang="en-US" altLang="ko-KR">
                <a:solidFill>
                  <a:srgbClr val="000000"/>
                </a:solidFill>
                <a:latin typeface="고도 M" panose="02000503000000020004" pitchFamily="2" charset="-127"/>
                <a:ea typeface="고도 M" panose="02000503000000020004" pitchFamily="2" charset="-127"/>
              </a:rPr>
              <a:t>- </a:t>
            </a:r>
            <a:r>
              <a:rPr lang="ko-KR" altLang="en-US">
                <a:solidFill>
                  <a:srgbClr val="000000"/>
                </a:solidFill>
                <a:latin typeface="고도 M" panose="02000503000000020004" pitchFamily="2" charset="-127"/>
                <a:ea typeface="고도 M" panose="02000503000000020004" pitchFamily="2" charset="-127"/>
              </a:rPr>
              <a:t>양 극단의 </a:t>
            </a:r>
            <a:r>
              <a:rPr lang="ko-KR" altLang="en-US" err="1">
                <a:solidFill>
                  <a:srgbClr val="000000"/>
                </a:solidFill>
                <a:latin typeface="고도 M" panose="02000503000000020004" pitchFamily="2" charset="-127"/>
                <a:ea typeface="고도 M" panose="02000503000000020004" pitchFamily="2" charset="-127"/>
              </a:rPr>
              <a:t>미분값이</a:t>
            </a:r>
            <a:r>
              <a:rPr lang="ko-KR" altLang="en-US">
                <a:solidFill>
                  <a:srgbClr val="000000"/>
                </a:solidFill>
                <a:latin typeface="고도 M" panose="02000503000000020004" pitchFamily="2" charset="-127"/>
                <a:ea typeface="고도 M" panose="02000503000000020004" pitchFamily="2" charset="-127"/>
              </a:rPr>
              <a:t> </a:t>
            </a:r>
            <a:r>
              <a:rPr lang="en-US" altLang="ko-KR">
                <a:solidFill>
                  <a:srgbClr val="000000"/>
                </a:solidFill>
                <a:latin typeface="고도 M" panose="02000503000000020004" pitchFamily="2" charset="-127"/>
                <a:ea typeface="고도 M" panose="02000503000000020004" pitchFamily="2" charset="-127"/>
              </a:rPr>
              <a:t>0</a:t>
            </a:r>
            <a:r>
              <a:rPr lang="ko-KR" altLang="en-US">
                <a:solidFill>
                  <a:srgbClr val="000000"/>
                </a:solidFill>
                <a:latin typeface="고도 M" panose="02000503000000020004" pitchFamily="2" charset="-127"/>
                <a:ea typeface="고도 M" panose="02000503000000020004" pitchFamily="2" charset="-127"/>
              </a:rPr>
              <a:t>에 가깝기 때문에 발생하는 문제</a:t>
            </a:r>
            <a:endParaRPr lang="ko-KR" altLang="en-US" sz="14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466884994"/>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활성화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pic>
        <p:nvPicPr>
          <p:cNvPr id="112642" name="Picture 2">
            <a:extLst>
              <a:ext uri="{FF2B5EF4-FFF2-40B4-BE49-F238E27FC236}">
                <a16:creationId xmlns:a16="http://schemas.microsoft.com/office/drawing/2014/main" id="{7B1C7106-C45C-4190-AE24-C3DFD3DF81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7003" y="1787087"/>
            <a:ext cx="3676650" cy="249555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F17D539-0377-4221-88C7-24A138C41013}"/>
              </a:ext>
            </a:extLst>
          </p:cNvPr>
          <p:cNvSpPr txBox="1"/>
          <p:nvPr/>
        </p:nvSpPr>
        <p:spPr>
          <a:xfrm>
            <a:off x="1962269" y="1412349"/>
            <a:ext cx="1542410" cy="338554"/>
          </a:xfrm>
          <a:prstGeom prst="rect">
            <a:avLst/>
          </a:prstGeom>
          <a:noFill/>
        </p:spPr>
        <p:txBody>
          <a:bodyPr wrap="none" rtlCol="0">
            <a:spAutoFit/>
          </a:bodyPr>
          <a:lstStyle/>
          <a:p>
            <a:pPr lvl="0">
              <a:defRPr/>
            </a:pPr>
            <a:r>
              <a:rPr lang="ko-KR" altLang="en-US" err="1">
                <a:solidFill>
                  <a:srgbClr val="000000"/>
                </a:solidFill>
                <a:latin typeface="고도 M" panose="02000503000000020004" pitchFamily="2" charset="-127"/>
                <a:ea typeface="고도 M" panose="02000503000000020004" pitchFamily="2" charset="-127"/>
              </a:rPr>
              <a:t>시그모이드</a:t>
            </a:r>
            <a:r>
              <a:rPr lang="ko-KR" altLang="en-US">
                <a:solidFill>
                  <a:srgbClr val="000000"/>
                </a:solidFill>
                <a:latin typeface="고도 M" panose="02000503000000020004" pitchFamily="2" charset="-127"/>
                <a:ea typeface="고도 M" panose="02000503000000020004" pitchFamily="2" charset="-127"/>
              </a:rPr>
              <a:t> 함수</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8" name="TextBox 7">
            <a:extLst>
              <a:ext uri="{FF2B5EF4-FFF2-40B4-BE49-F238E27FC236}">
                <a16:creationId xmlns:a16="http://schemas.microsoft.com/office/drawing/2014/main" id="{DEAB672E-B449-441E-AB35-CA0F74D9A439}"/>
              </a:ext>
            </a:extLst>
          </p:cNvPr>
          <p:cNvSpPr txBox="1"/>
          <p:nvPr/>
        </p:nvSpPr>
        <p:spPr>
          <a:xfrm>
            <a:off x="6291754" y="1410090"/>
            <a:ext cx="1721946" cy="338554"/>
          </a:xfrm>
          <a:prstGeom prst="rect">
            <a:avLst/>
          </a:prstGeom>
          <a:noFill/>
        </p:spPr>
        <p:txBody>
          <a:bodyPr wrap="none" rtlCol="0">
            <a:spAutoFit/>
          </a:bodyPr>
          <a:lstStyle/>
          <a:p>
            <a:pPr lvl="0">
              <a:defRPr/>
            </a:pPr>
            <a:r>
              <a:rPr lang="ko-KR" altLang="en-US" err="1">
                <a:solidFill>
                  <a:srgbClr val="000000"/>
                </a:solidFill>
                <a:latin typeface="고도 M" panose="02000503000000020004" pitchFamily="2" charset="-127"/>
                <a:ea typeface="고도 M" panose="02000503000000020004" pitchFamily="2" charset="-127"/>
              </a:rPr>
              <a:t>시그모이드</a:t>
            </a:r>
            <a:r>
              <a:rPr lang="ko-KR" altLang="en-US">
                <a:solidFill>
                  <a:srgbClr val="000000"/>
                </a:solidFill>
                <a:latin typeface="고도 M" panose="02000503000000020004" pitchFamily="2" charset="-127"/>
                <a:ea typeface="고도 M" panose="02000503000000020004" pitchFamily="2" charset="-127"/>
              </a:rPr>
              <a:t> </a:t>
            </a:r>
            <a:r>
              <a:rPr lang="ko-KR" altLang="en-US" err="1">
                <a:solidFill>
                  <a:srgbClr val="000000"/>
                </a:solidFill>
                <a:latin typeface="고도 M" panose="02000503000000020004" pitchFamily="2" charset="-127"/>
                <a:ea typeface="고도 M" panose="02000503000000020004" pitchFamily="2" charset="-127"/>
              </a:rPr>
              <a:t>미분값</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9" name="TextBox 8">
            <a:extLst>
              <a:ext uri="{FF2B5EF4-FFF2-40B4-BE49-F238E27FC236}">
                <a16:creationId xmlns:a16="http://schemas.microsoft.com/office/drawing/2014/main" id="{14FAF681-D4A5-4426-8656-374C56B6B6FE}"/>
              </a:ext>
            </a:extLst>
          </p:cNvPr>
          <p:cNvSpPr txBox="1"/>
          <p:nvPr/>
        </p:nvSpPr>
        <p:spPr>
          <a:xfrm>
            <a:off x="5723908" y="4359180"/>
            <a:ext cx="3345788" cy="523220"/>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양쪽 꼬리가 </a:t>
            </a:r>
            <a:r>
              <a:rPr lang="en-US" altLang="ko-KR" sz="1400">
                <a:solidFill>
                  <a:srgbClr val="000000"/>
                </a:solidFill>
                <a:latin typeface="고도 M" panose="02000503000000020004" pitchFamily="2" charset="-127"/>
                <a:ea typeface="고도 M" panose="02000503000000020004" pitchFamily="2" charset="-127"/>
              </a:rPr>
              <a:t>0</a:t>
            </a:r>
            <a:r>
              <a:rPr lang="ko-KR" altLang="en-US" sz="1400">
                <a:solidFill>
                  <a:srgbClr val="000000"/>
                </a:solidFill>
                <a:latin typeface="고도 M" panose="02000503000000020004" pitchFamily="2" charset="-127"/>
                <a:ea typeface="고도 M" panose="02000503000000020004" pitchFamily="2" charset="-127"/>
              </a:rPr>
              <a:t>에 수렴하며 최대값이 </a:t>
            </a:r>
            <a:r>
              <a:rPr lang="en-US" altLang="ko-KR" sz="1400">
                <a:solidFill>
                  <a:srgbClr val="000000"/>
                </a:solidFill>
                <a:latin typeface="고도 M" panose="02000503000000020004" pitchFamily="2" charset="-127"/>
                <a:ea typeface="고도 M" panose="02000503000000020004" pitchFamily="2" charset="-127"/>
              </a:rPr>
              <a:t>0.25</a:t>
            </a:r>
            <a:r>
              <a:rPr lang="ko-KR" altLang="en-US" sz="1400">
                <a:solidFill>
                  <a:srgbClr val="000000"/>
                </a:solidFill>
                <a:latin typeface="고도 M" panose="02000503000000020004" pitchFamily="2" charset="-127"/>
                <a:ea typeface="고도 M" panose="02000503000000020004" pitchFamily="2" charset="-127"/>
              </a:rPr>
              <a:t>를</a:t>
            </a: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ko-KR" altLang="en-US" sz="1400">
                <a:solidFill>
                  <a:srgbClr val="000000"/>
                </a:solidFill>
                <a:latin typeface="고도 M" panose="02000503000000020004" pitchFamily="2" charset="-127"/>
                <a:ea typeface="고도 M" panose="02000503000000020004" pitchFamily="2" charset="-127"/>
              </a:rPr>
              <a:t>넘지 않는다</a:t>
            </a:r>
            <a:r>
              <a:rPr lang="en-US" altLang="ko-KR" sz="1400">
                <a:solidFill>
                  <a:srgbClr val="000000"/>
                </a:solidFill>
                <a:latin typeface="고도 M" panose="02000503000000020004" pitchFamily="2" charset="-127"/>
                <a:ea typeface="고도 M" panose="02000503000000020004" pitchFamily="2" charset="-127"/>
              </a:rPr>
              <a:t>.</a:t>
            </a:r>
            <a:endParaRPr lang="ko-KR" altLang="en-US" sz="1400">
              <a:solidFill>
                <a:srgbClr val="000000"/>
              </a:solidFill>
              <a:latin typeface="고도 M" panose="02000503000000020004" pitchFamily="2" charset="-127"/>
              <a:ea typeface="고도 M" panose="02000503000000020004" pitchFamily="2" charset="-127"/>
            </a:endParaRPr>
          </a:p>
        </p:txBody>
      </p:sp>
      <p:pic>
        <p:nvPicPr>
          <p:cNvPr id="112646" name="Picture 6">
            <a:extLst>
              <a:ext uri="{FF2B5EF4-FFF2-40B4-BE49-F238E27FC236}">
                <a16:creationId xmlns:a16="http://schemas.microsoft.com/office/drawing/2014/main" id="{BF5448D5-5F28-411F-8A37-DD2FAB78E35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73237" y="1748644"/>
            <a:ext cx="3676650" cy="253365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2F817CB6-2B5D-47CD-9BCB-8AAF53EA4DBA}"/>
              </a:ext>
            </a:extLst>
          </p:cNvPr>
          <p:cNvSpPr txBox="1"/>
          <p:nvPr/>
        </p:nvSpPr>
        <p:spPr>
          <a:xfrm>
            <a:off x="4905463" y="5186300"/>
            <a:ext cx="2340705"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시그모이드의 미분식 </a:t>
            </a:r>
            <a:r>
              <a:rPr lang="en-US" altLang="ko-KR" sz="1400">
                <a:solidFill>
                  <a:srgbClr val="000000"/>
                </a:solidFill>
                <a:latin typeface="고도 M" panose="02000503000000020004" pitchFamily="2" charset="-127"/>
                <a:ea typeface="고도 M" panose="02000503000000020004" pitchFamily="2" charset="-127"/>
              </a:rPr>
              <a:t>: a(1-a)</a:t>
            </a:r>
            <a:endParaRPr lang="ko-KR" altLang="en-US" sz="14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116605824"/>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활성화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8" name="TextBox 7">
            <a:extLst>
              <a:ext uri="{FF2B5EF4-FFF2-40B4-BE49-F238E27FC236}">
                <a16:creationId xmlns:a16="http://schemas.microsoft.com/office/drawing/2014/main" id="{D2EBE719-65BA-46E4-B52C-7E6CE8B482C1}"/>
              </a:ext>
            </a:extLst>
          </p:cNvPr>
          <p:cNvSpPr txBox="1"/>
          <p:nvPr/>
        </p:nvSpPr>
        <p:spPr>
          <a:xfrm>
            <a:off x="611691" y="946149"/>
            <a:ext cx="2589170" cy="338554"/>
          </a:xfrm>
          <a:prstGeom prst="rect">
            <a:avLst/>
          </a:prstGeom>
          <a:noFill/>
        </p:spPr>
        <p:txBody>
          <a:bodyPr wrap="none" rtlCol="0">
            <a:spAutoFit/>
          </a:bodyPr>
          <a:lstStyle/>
          <a:p>
            <a:pPr lvl="0">
              <a:defRPr/>
            </a:pPr>
            <a:r>
              <a:rPr lang="en-US" altLang="ko-KR">
                <a:solidFill>
                  <a:srgbClr val="000000"/>
                </a:solidFill>
                <a:latin typeface="고도 M" panose="02000503000000020004" pitchFamily="2" charset="-127"/>
                <a:ea typeface="고도 M" panose="02000503000000020004" pitchFamily="2" charset="-127"/>
              </a:rPr>
              <a:t>2. </a:t>
            </a:r>
            <a:r>
              <a:rPr lang="ko-KR" altLang="en-US" err="1">
                <a:solidFill>
                  <a:srgbClr val="000000"/>
                </a:solidFill>
                <a:latin typeface="고도 M" panose="02000503000000020004" pitchFamily="2" charset="-127"/>
                <a:ea typeface="고도 M" panose="02000503000000020004" pitchFamily="2" charset="-127"/>
              </a:rPr>
              <a:t>하이퍼</a:t>
            </a:r>
            <a:r>
              <a:rPr lang="ko-KR" altLang="en-US">
                <a:solidFill>
                  <a:srgbClr val="000000"/>
                </a:solidFill>
                <a:latin typeface="고도 M" panose="02000503000000020004" pitchFamily="2" charset="-127"/>
                <a:ea typeface="고도 M" panose="02000503000000020004" pitchFamily="2" charset="-127"/>
              </a:rPr>
              <a:t> </a:t>
            </a:r>
            <a:r>
              <a:rPr lang="ko-KR" altLang="en-US" err="1">
                <a:solidFill>
                  <a:srgbClr val="000000"/>
                </a:solidFill>
                <a:latin typeface="고도 M" panose="02000503000000020004" pitchFamily="2" charset="-127"/>
                <a:ea typeface="고도 M" panose="02000503000000020004" pitchFamily="2" charset="-127"/>
              </a:rPr>
              <a:t>볼릭</a:t>
            </a:r>
            <a:r>
              <a:rPr lang="ko-KR" altLang="en-US">
                <a:solidFill>
                  <a:srgbClr val="000000"/>
                </a:solidFill>
                <a:latin typeface="고도 M" panose="02000503000000020004" pitchFamily="2" charset="-127"/>
                <a:ea typeface="고도 M" panose="02000503000000020004" pitchFamily="2" charset="-127"/>
              </a:rPr>
              <a:t> 탄젠트</a:t>
            </a:r>
            <a:r>
              <a:rPr lang="en-US" altLang="ko-KR">
                <a:solidFill>
                  <a:srgbClr val="000000"/>
                </a:solidFill>
                <a:latin typeface="고도 M" panose="02000503000000020004" pitchFamily="2" charset="-127"/>
                <a:ea typeface="고도 M" panose="02000503000000020004" pitchFamily="2" charset="-127"/>
              </a:rPr>
              <a:t>(tanh)</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1" name="TextBox 10">
            <a:extLst>
              <a:ext uri="{FF2B5EF4-FFF2-40B4-BE49-F238E27FC236}">
                <a16:creationId xmlns:a16="http://schemas.microsoft.com/office/drawing/2014/main" id="{E76C83E1-48C7-4B44-A59E-CE613216C02D}"/>
              </a:ext>
            </a:extLst>
          </p:cNvPr>
          <p:cNvSpPr txBox="1"/>
          <p:nvPr/>
        </p:nvSpPr>
        <p:spPr>
          <a:xfrm>
            <a:off x="496077" y="4618978"/>
            <a:ext cx="5864106" cy="1169551"/>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결과값이 </a:t>
            </a:r>
            <a:r>
              <a:rPr lang="en-US" altLang="ko-KR" sz="1400">
                <a:solidFill>
                  <a:srgbClr val="000000"/>
                </a:solidFill>
                <a:latin typeface="고도 M" panose="02000503000000020004" pitchFamily="2" charset="-127"/>
                <a:ea typeface="고도 M" panose="02000503000000020004" pitchFamily="2" charset="-127"/>
              </a:rPr>
              <a:t>[-1, 1] </a:t>
            </a:r>
            <a:r>
              <a:rPr lang="ko-KR" altLang="en-US" sz="1400">
                <a:solidFill>
                  <a:srgbClr val="000000"/>
                </a:solidFill>
                <a:latin typeface="고도 M" panose="02000503000000020004" pitchFamily="2" charset="-127"/>
                <a:ea typeface="고도 M" panose="02000503000000020004" pitchFamily="2" charset="-127"/>
              </a:rPr>
              <a:t>사이로 제한됨</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결과값 중심이 </a:t>
            </a:r>
            <a:r>
              <a:rPr lang="en-US" altLang="ko-KR" sz="1400">
                <a:solidFill>
                  <a:srgbClr val="000000"/>
                </a:solidFill>
                <a:latin typeface="고도 M" panose="02000503000000020004" pitchFamily="2" charset="-127"/>
                <a:ea typeface="고도 M" panose="02000503000000020004" pitchFamily="2" charset="-127"/>
              </a:rPr>
              <a:t>0</a:t>
            </a:r>
            <a:r>
              <a:rPr lang="ko-KR" altLang="en-US" sz="1400">
                <a:solidFill>
                  <a:srgbClr val="000000"/>
                </a:solidFill>
                <a:latin typeface="고도 M" panose="02000503000000020004" pitchFamily="2" charset="-127"/>
                <a:ea typeface="고도 M" panose="02000503000000020004" pitchFamily="2" charset="-127"/>
              </a:rPr>
              <a:t>이다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나머지 특성은 </a:t>
            </a:r>
            <a:r>
              <a:rPr lang="ko-KR" altLang="en-US" sz="1400" err="1">
                <a:solidFill>
                  <a:srgbClr val="000000"/>
                </a:solidFill>
                <a:latin typeface="고도 M" panose="02000503000000020004" pitchFamily="2" charset="-127"/>
                <a:ea typeface="고도 M" panose="02000503000000020004" pitchFamily="2" charset="-127"/>
              </a:rPr>
              <a:t>시그모이드와</a:t>
            </a:r>
            <a:r>
              <a:rPr lang="ko-KR" altLang="en-US" sz="1400">
                <a:solidFill>
                  <a:srgbClr val="000000"/>
                </a:solidFill>
                <a:latin typeface="고도 M" panose="02000503000000020004" pitchFamily="2" charset="-127"/>
                <a:ea typeface="고도 M" panose="02000503000000020004" pitchFamily="2" charset="-127"/>
              </a:rPr>
              <a:t> 비슷함</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시그모이드</a:t>
            </a:r>
            <a:r>
              <a:rPr lang="ko-KR" altLang="en-US" sz="1400">
                <a:solidFill>
                  <a:srgbClr val="000000"/>
                </a:solidFill>
                <a:latin typeface="고도 M" panose="02000503000000020004" pitchFamily="2" charset="-127"/>
                <a:ea typeface="고도 M" panose="02000503000000020004" pitchFamily="2" charset="-127"/>
              </a:rPr>
              <a:t> 함수를 이용하여 유도 가능</a:t>
            </a:r>
          </a:p>
          <a:p>
            <a:pPr lvl="0">
              <a:defRPr/>
            </a:pPr>
            <a:endParaRPr lang="ko-KR" altLang="en-US"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그러나</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여전히 </a:t>
            </a:r>
            <a:r>
              <a:rPr lang="en-US" altLang="ko-KR" sz="1400">
                <a:solidFill>
                  <a:srgbClr val="000000"/>
                </a:solidFill>
                <a:latin typeface="고도 M" panose="02000503000000020004" pitchFamily="2" charset="-127"/>
                <a:ea typeface="고도 M" panose="02000503000000020004" pitchFamily="2" charset="-127"/>
              </a:rPr>
              <a:t>gradient vanishing </a:t>
            </a:r>
            <a:r>
              <a:rPr lang="ko-KR" altLang="en-US" sz="1400">
                <a:solidFill>
                  <a:srgbClr val="000000"/>
                </a:solidFill>
                <a:latin typeface="고도 M" panose="02000503000000020004" pitchFamily="2" charset="-127"/>
                <a:ea typeface="고도 M" panose="02000503000000020004" pitchFamily="2" charset="-127"/>
              </a:rPr>
              <a:t>문제가 발생</a:t>
            </a:r>
          </a:p>
        </p:txBody>
      </p:sp>
      <p:pic>
        <p:nvPicPr>
          <p:cNvPr id="115720" name="Picture 8">
            <a:extLst>
              <a:ext uri="{FF2B5EF4-FFF2-40B4-BE49-F238E27FC236}">
                <a16:creationId xmlns:a16="http://schemas.microsoft.com/office/drawing/2014/main" id="{E8A3C424-4114-4624-830C-D7B3E585BF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88395" y="1963104"/>
            <a:ext cx="3676650" cy="2495550"/>
          </a:xfrm>
          <a:prstGeom prst="rect">
            <a:avLst/>
          </a:prstGeom>
          <a:noFill/>
          <a:extLst>
            <a:ext uri="{909E8E84-426E-40DD-AFC4-6F175D3DCCD1}">
              <a14:hiddenFill xmlns:a14="http://schemas.microsoft.com/office/drawing/2010/main">
                <a:solidFill>
                  <a:srgbClr val="FFFFFF"/>
                </a:solidFill>
              </a14:hiddenFill>
            </a:ext>
          </a:extLst>
        </p:spPr>
      </p:pic>
      <p:pic>
        <p:nvPicPr>
          <p:cNvPr id="115722" name="Picture 10">
            <a:extLst>
              <a:ext uri="{FF2B5EF4-FFF2-40B4-BE49-F238E27FC236}">
                <a16:creationId xmlns:a16="http://schemas.microsoft.com/office/drawing/2014/main" id="{F27A461E-22EF-4B1A-8145-FD780E1DA26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2475" y="1954627"/>
            <a:ext cx="3810000" cy="249555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602A9610-5BA3-4773-9CC1-D9DB87235A4B}"/>
                  </a:ext>
                </a:extLst>
              </p:cNvPr>
              <p:cNvSpPr txBox="1"/>
              <p:nvPr/>
            </p:nvSpPr>
            <p:spPr>
              <a:xfrm>
                <a:off x="806075" y="1570332"/>
                <a:ext cx="3723520"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000" b="0" i="0" smtClean="0">
                          <a:solidFill>
                            <a:schemeClr val="tx1"/>
                          </a:solidFill>
                          <a:latin typeface="Cambria Math" panose="02040503050406030204" pitchFamily="18" charset="0"/>
                        </a:rPr>
                        <m:t>tanh</m:t>
                      </m:r>
                      <m:d>
                        <m:dPr>
                          <m:ctrlPr>
                            <a:rPr lang="en-US" altLang="ko-KR" sz="2000" b="0" i="1" smtClean="0">
                              <a:solidFill>
                                <a:schemeClr val="tx1"/>
                              </a:solidFill>
                              <a:latin typeface="Cambria Math" panose="02040503050406030204" pitchFamily="18" charset="0"/>
                            </a:rPr>
                          </m:ctrlPr>
                        </m:dPr>
                        <m:e>
                          <m:r>
                            <m:rPr>
                              <m:sty m:val="p"/>
                            </m:rPr>
                            <a:rPr lang="en-US" altLang="ko-KR" sz="2000" b="0" i="0" smtClean="0">
                              <a:solidFill>
                                <a:schemeClr val="tx1"/>
                              </a:solidFill>
                              <a:latin typeface="Cambria Math" panose="02040503050406030204" pitchFamily="18" charset="0"/>
                            </a:rPr>
                            <m:t>x</m:t>
                          </m:r>
                        </m:e>
                      </m:d>
                      <m:r>
                        <a:rPr lang="en-US" altLang="ko-KR" sz="2000" b="0" i="0" smtClean="0">
                          <a:solidFill>
                            <a:schemeClr val="tx1"/>
                          </a:solidFill>
                          <a:latin typeface="Cambria Math" panose="02040503050406030204" pitchFamily="18" charset="0"/>
                        </a:rPr>
                        <m:t>=2∗</m:t>
                      </m:r>
                      <m:r>
                        <m:rPr>
                          <m:sty m:val="p"/>
                        </m:rPr>
                        <a:rPr lang="en-US" altLang="ko-KR" sz="2000" b="0" i="0" smtClean="0">
                          <a:solidFill>
                            <a:schemeClr val="tx1"/>
                          </a:solidFill>
                          <a:latin typeface="Cambria Math" panose="02040503050406030204" pitchFamily="18" charset="0"/>
                        </a:rPr>
                        <m:t>sigmoid</m:t>
                      </m:r>
                      <m:d>
                        <m:dPr>
                          <m:ctrlPr>
                            <a:rPr lang="en-US" altLang="ko-KR" sz="2000" b="0" i="1" smtClean="0">
                              <a:solidFill>
                                <a:schemeClr val="tx1"/>
                              </a:solidFill>
                              <a:latin typeface="Cambria Math" panose="02040503050406030204" pitchFamily="18" charset="0"/>
                            </a:rPr>
                          </m:ctrlPr>
                        </m:dPr>
                        <m:e>
                          <m:r>
                            <a:rPr lang="en-US" altLang="ko-KR" sz="2000" b="0" i="0" smtClean="0">
                              <a:solidFill>
                                <a:schemeClr val="tx1"/>
                              </a:solidFill>
                              <a:latin typeface="Cambria Math" panose="02040503050406030204" pitchFamily="18" charset="0"/>
                            </a:rPr>
                            <m:t>2∗</m:t>
                          </m:r>
                          <m:r>
                            <m:rPr>
                              <m:sty m:val="p"/>
                            </m:rPr>
                            <a:rPr lang="en-US" altLang="ko-KR" sz="2000" b="0" i="0" smtClean="0">
                              <a:solidFill>
                                <a:schemeClr val="tx1"/>
                              </a:solidFill>
                              <a:latin typeface="Cambria Math" panose="02040503050406030204" pitchFamily="18" charset="0"/>
                            </a:rPr>
                            <m:t>x</m:t>
                          </m:r>
                        </m:e>
                      </m:d>
                      <m:r>
                        <a:rPr lang="en-US" altLang="ko-KR" sz="2000" b="0" i="0" smtClean="0">
                          <a:solidFill>
                            <a:schemeClr val="tx1"/>
                          </a:solidFill>
                          <a:latin typeface="Cambria Math" panose="02040503050406030204" pitchFamily="18" charset="0"/>
                        </a:rPr>
                        <m:t>−1</m:t>
                      </m:r>
                    </m:oMath>
                  </m:oMathPara>
                </a14:m>
                <a:endParaRPr lang="ko-KR" altLang="en-US" sz="20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602A9610-5BA3-4773-9CC1-D9DB87235A4B}"/>
                  </a:ext>
                </a:extLst>
              </p:cNvPr>
              <p:cNvSpPr txBox="1">
                <a:spLocks noRot="1" noChangeAspect="1" noMove="1" noResize="1" noEditPoints="1" noAdjustHandles="1" noChangeArrowheads="1" noChangeShapeType="1" noTextEdit="1"/>
              </p:cNvSpPr>
              <p:nvPr/>
            </p:nvSpPr>
            <p:spPr>
              <a:xfrm>
                <a:off x="806075" y="1570332"/>
                <a:ext cx="3723520" cy="307777"/>
              </a:xfrm>
              <a:prstGeom prst="rect">
                <a:avLst/>
              </a:prstGeom>
              <a:blipFill>
                <a:blip r:embed="rId5"/>
                <a:stretch>
                  <a:fillRect l="-164" b="-34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56E4B3D7-3EE0-406A-A4C0-C438ACACE665}"/>
                  </a:ext>
                </a:extLst>
              </p:cNvPr>
              <p:cNvSpPr txBox="1"/>
              <p:nvPr/>
            </p:nvSpPr>
            <p:spPr>
              <a:xfrm>
                <a:off x="5448940" y="1570331"/>
                <a:ext cx="4511427"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000" b="0" i="0" smtClean="0">
                          <a:solidFill>
                            <a:schemeClr val="tx1"/>
                          </a:solidFill>
                          <a:latin typeface="Cambria Math" panose="02040503050406030204" pitchFamily="18" charset="0"/>
                        </a:rPr>
                        <m:t>tanh</m:t>
                      </m:r>
                      <m:sSup>
                        <m:sSupPr>
                          <m:ctrlPr>
                            <a:rPr lang="en-US" altLang="ko-KR" sz="2000" b="0" i="1" smtClean="0">
                              <a:solidFill>
                                <a:schemeClr val="tx1"/>
                              </a:solidFill>
                              <a:latin typeface="Cambria Math" panose="02040503050406030204" pitchFamily="18" charset="0"/>
                            </a:rPr>
                          </m:ctrlPr>
                        </m:sSupPr>
                        <m:e>
                          <m:d>
                            <m:dPr>
                              <m:ctrlPr>
                                <a:rPr lang="en-US" altLang="ko-KR" sz="2000" b="0" i="1" smtClean="0">
                                  <a:solidFill>
                                    <a:schemeClr val="tx1"/>
                                  </a:solidFill>
                                  <a:latin typeface="Cambria Math" panose="02040503050406030204" pitchFamily="18" charset="0"/>
                                </a:rPr>
                              </m:ctrlPr>
                            </m:dPr>
                            <m:e>
                              <m:r>
                                <m:rPr>
                                  <m:sty m:val="p"/>
                                </m:rPr>
                                <a:rPr lang="en-US" altLang="ko-KR" sz="2000" b="0" i="0" smtClean="0">
                                  <a:solidFill>
                                    <a:schemeClr val="tx1"/>
                                  </a:solidFill>
                                  <a:latin typeface="Cambria Math" panose="02040503050406030204" pitchFamily="18" charset="0"/>
                                </a:rPr>
                                <m:t>x</m:t>
                              </m:r>
                            </m:e>
                          </m:d>
                        </m:e>
                        <m:sup>
                          <m:r>
                            <a:rPr lang="en-US" altLang="ko-KR" sz="2000" b="0" i="0" smtClean="0">
                              <a:solidFill>
                                <a:schemeClr val="tx1"/>
                              </a:solidFill>
                              <a:latin typeface="Cambria Math" panose="02040503050406030204" pitchFamily="18" charset="0"/>
                            </a:rPr>
                            <m:t>′</m:t>
                          </m:r>
                        </m:sup>
                      </m:sSup>
                      <m:r>
                        <a:rPr lang="en-US" altLang="ko-KR" sz="2000" b="0" i="0" smtClean="0">
                          <a:solidFill>
                            <a:schemeClr val="tx1"/>
                          </a:solidFill>
                          <a:latin typeface="Cambria Math" panose="02040503050406030204" pitchFamily="18" charset="0"/>
                        </a:rPr>
                        <m:t>=(1−</m:t>
                      </m:r>
                      <m:r>
                        <m:rPr>
                          <m:sty m:val="p"/>
                        </m:rPr>
                        <a:rPr lang="en-US" altLang="ko-KR" sz="2000" b="0" i="0" smtClean="0">
                          <a:solidFill>
                            <a:schemeClr val="tx1"/>
                          </a:solidFill>
                          <a:latin typeface="Cambria Math" panose="02040503050406030204" pitchFamily="18" charset="0"/>
                        </a:rPr>
                        <m:t>tanh</m:t>
                      </m:r>
                      <m:r>
                        <a:rPr lang="en-US" altLang="ko-KR" sz="2000" b="0" i="0" smtClean="0">
                          <a:solidFill>
                            <a:schemeClr val="tx1"/>
                          </a:solidFill>
                          <a:latin typeface="Cambria Math" panose="02040503050406030204" pitchFamily="18" charset="0"/>
                        </a:rPr>
                        <m:t>(</m:t>
                      </m:r>
                      <m:r>
                        <m:rPr>
                          <m:sty m:val="p"/>
                        </m:rPr>
                        <a:rPr lang="en-US" altLang="ko-KR" sz="2000" b="0" i="0" smtClean="0">
                          <a:solidFill>
                            <a:schemeClr val="tx1"/>
                          </a:solidFill>
                          <a:latin typeface="Cambria Math" panose="02040503050406030204" pitchFamily="18" charset="0"/>
                        </a:rPr>
                        <m:t>x</m:t>
                      </m:r>
                      <m:r>
                        <a:rPr lang="en-US" altLang="ko-KR" sz="2000" b="0" i="0" smtClean="0">
                          <a:solidFill>
                            <a:schemeClr val="tx1"/>
                          </a:solidFill>
                          <a:latin typeface="Cambria Math" panose="02040503050406030204" pitchFamily="18" charset="0"/>
                        </a:rPr>
                        <m:t>))(1+</m:t>
                      </m:r>
                      <m:r>
                        <m:rPr>
                          <m:sty m:val="p"/>
                        </m:rPr>
                        <a:rPr lang="en-US" altLang="ko-KR" sz="2000" b="0" i="0" smtClean="0">
                          <a:solidFill>
                            <a:schemeClr val="tx1"/>
                          </a:solidFill>
                          <a:latin typeface="Cambria Math" panose="02040503050406030204" pitchFamily="18" charset="0"/>
                        </a:rPr>
                        <m:t>tanh</m:t>
                      </m:r>
                      <m:d>
                        <m:dPr>
                          <m:ctrlPr>
                            <a:rPr lang="en-US" altLang="ko-KR" sz="2000" b="0" i="1" smtClean="0">
                              <a:solidFill>
                                <a:schemeClr val="tx1"/>
                              </a:solidFill>
                              <a:latin typeface="Cambria Math" panose="02040503050406030204" pitchFamily="18" charset="0"/>
                            </a:rPr>
                          </m:ctrlPr>
                        </m:dPr>
                        <m:e>
                          <m:r>
                            <m:rPr>
                              <m:sty m:val="p"/>
                            </m:rPr>
                            <a:rPr lang="en-US" altLang="ko-KR" sz="2000" b="0" i="0" smtClean="0">
                              <a:solidFill>
                                <a:schemeClr val="tx1"/>
                              </a:solidFill>
                              <a:latin typeface="Cambria Math" panose="02040503050406030204" pitchFamily="18" charset="0"/>
                            </a:rPr>
                            <m:t>x</m:t>
                          </m:r>
                        </m:e>
                      </m:d>
                      <m:r>
                        <a:rPr lang="en-US" altLang="ko-KR" sz="2000" b="0" i="0" smtClean="0">
                          <a:solidFill>
                            <a:schemeClr val="tx1"/>
                          </a:solidFill>
                          <a:latin typeface="Cambria Math" panose="02040503050406030204" pitchFamily="18" charset="0"/>
                        </a:rPr>
                        <m:t>)</m:t>
                      </m:r>
                    </m:oMath>
                  </m:oMathPara>
                </a14:m>
                <a:endParaRPr lang="ko-KR" altLang="en-US" sz="2000">
                  <a:solidFill>
                    <a:schemeClr val="tx1"/>
                  </a:solidFill>
                  <a:latin typeface="Consolas" panose="020B0609020204030204" pitchFamily="49" charset="0"/>
                </a:endParaRPr>
              </a:p>
            </p:txBody>
          </p:sp>
        </mc:Choice>
        <mc:Fallback xmlns="">
          <p:sp>
            <p:nvSpPr>
              <p:cNvPr id="15" name="TextBox 14">
                <a:extLst>
                  <a:ext uri="{FF2B5EF4-FFF2-40B4-BE49-F238E27FC236}">
                    <a16:creationId xmlns:a16="http://schemas.microsoft.com/office/drawing/2014/main" id="{56E4B3D7-3EE0-406A-A4C0-C438ACACE665}"/>
                  </a:ext>
                </a:extLst>
              </p:cNvPr>
              <p:cNvSpPr txBox="1">
                <a:spLocks noRot="1" noChangeAspect="1" noMove="1" noResize="1" noEditPoints="1" noAdjustHandles="1" noChangeArrowheads="1" noChangeShapeType="1" noTextEdit="1"/>
              </p:cNvSpPr>
              <p:nvPr/>
            </p:nvSpPr>
            <p:spPr>
              <a:xfrm>
                <a:off x="5448940" y="1570331"/>
                <a:ext cx="4511427" cy="307777"/>
              </a:xfrm>
              <a:prstGeom prst="rect">
                <a:avLst/>
              </a:prstGeom>
              <a:blipFill>
                <a:blip r:embed="rId6"/>
                <a:stretch>
                  <a:fillRect t="-4000" b="-36000"/>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72882089"/>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활성화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8" name="TextBox 7">
            <a:extLst>
              <a:ext uri="{FF2B5EF4-FFF2-40B4-BE49-F238E27FC236}">
                <a16:creationId xmlns:a16="http://schemas.microsoft.com/office/drawing/2014/main" id="{D2EBE719-65BA-46E4-B52C-7E6CE8B482C1}"/>
              </a:ext>
            </a:extLst>
          </p:cNvPr>
          <p:cNvSpPr txBox="1"/>
          <p:nvPr/>
        </p:nvSpPr>
        <p:spPr>
          <a:xfrm>
            <a:off x="837663" y="1012344"/>
            <a:ext cx="3510256" cy="338554"/>
          </a:xfrm>
          <a:prstGeom prst="rect">
            <a:avLst/>
          </a:prstGeom>
          <a:noFill/>
        </p:spPr>
        <p:txBody>
          <a:bodyPr wrap="none" rtlCol="0">
            <a:spAutoFit/>
          </a:bodyPr>
          <a:lstStyle/>
          <a:p>
            <a:pPr lvl="0">
              <a:defRPr/>
            </a:pPr>
            <a:r>
              <a:rPr lang="en-US" altLang="ko-KR">
                <a:solidFill>
                  <a:srgbClr val="000000"/>
                </a:solidFill>
                <a:latin typeface="고도 M" panose="02000503000000020004" pitchFamily="2" charset="-127"/>
                <a:ea typeface="고도 M" panose="02000503000000020004" pitchFamily="2" charset="-127"/>
              </a:rPr>
              <a:t>3. </a:t>
            </a:r>
            <a:r>
              <a:rPr lang="ko-KR" altLang="en-US" err="1">
                <a:solidFill>
                  <a:srgbClr val="000000"/>
                </a:solidFill>
                <a:latin typeface="고도 M" panose="02000503000000020004" pitchFamily="2" charset="-127"/>
                <a:ea typeface="고도 M" panose="02000503000000020004" pitchFamily="2" charset="-127"/>
              </a:rPr>
              <a:t>렐루</a:t>
            </a:r>
            <a:r>
              <a:rPr lang="en-US" altLang="ko-KR">
                <a:solidFill>
                  <a:srgbClr val="000000"/>
                </a:solidFill>
                <a:latin typeface="고도 M" panose="02000503000000020004" pitchFamily="2" charset="-127"/>
                <a:ea typeface="고도 M" panose="02000503000000020004" pitchFamily="2" charset="-127"/>
              </a:rPr>
              <a:t>(</a:t>
            </a:r>
            <a:r>
              <a:rPr lang="en-US" altLang="ko-KR" err="1">
                <a:solidFill>
                  <a:srgbClr val="000000"/>
                </a:solidFill>
                <a:latin typeface="고도 M" panose="02000503000000020004" pitchFamily="2" charset="-127"/>
                <a:ea typeface="고도 M" panose="02000503000000020004" pitchFamily="2" charset="-127"/>
              </a:rPr>
              <a:t>ReLU</a:t>
            </a:r>
            <a:r>
              <a:rPr lang="en-US" altLang="ko-KR">
                <a:solidFill>
                  <a:srgbClr val="000000"/>
                </a:solidFill>
                <a:latin typeface="고도 M" panose="02000503000000020004" pitchFamily="2" charset="-127"/>
                <a:ea typeface="고도 M" panose="02000503000000020004" pitchFamily="2" charset="-127"/>
              </a:rPr>
              <a:t>, Rectified Linear Unit)</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1" name="TextBox 10">
            <a:extLst>
              <a:ext uri="{FF2B5EF4-FFF2-40B4-BE49-F238E27FC236}">
                <a16:creationId xmlns:a16="http://schemas.microsoft.com/office/drawing/2014/main" id="{E76C83E1-48C7-4B44-A59E-CE613216C02D}"/>
              </a:ext>
            </a:extLst>
          </p:cNvPr>
          <p:cNvSpPr txBox="1"/>
          <p:nvPr/>
        </p:nvSpPr>
        <p:spPr>
          <a:xfrm>
            <a:off x="837663" y="3862234"/>
            <a:ext cx="6179897" cy="2462213"/>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최근 </a:t>
            </a:r>
            <a:r>
              <a:rPr lang="ko-KR" altLang="en-US" sz="1400" err="1">
                <a:solidFill>
                  <a:srgbClr val="000000"/>
                </a:solidFill>
                <a:latin typeface="고도 M" panose="02000503000000020004" pitchFamily="2" charset="-127"/>
                <a:ea typeface="고도 M" panose="02000503000000020004" pitchFamily="2" charset="-127"/>
              </a:rPr>
              <a:t>뉴럴</a:t>
            </a:r>
            <a:r>
              <a:rPr lang="ko-KR" altLang="en-US" sz="1400">
                <a:solidFill>
                  <a:srgbClr val="000000"/>
                </a:solidFill>
                <a:latin typeface="고도 M" panose="02000503000000020004" pitchFamily="2" charset="-127"/>
                <a:ea typeface="고도 M" panose="02000503000000020004" pitchFamily="2" charset="-127"/>
              </a:rPr>
              <a:t> 네트워크에서 가장 많이 쓰이는 활성 함수</a:t>
            </a: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선형아니야</a:t>
            </a:r>
            <a:r>
              <a:rPr lang="en-US" altLang="ko-KR" sz="1400">
                <a:solidFill>
                  <a:srgbClr val="000000"/>
                </a:solidFill>
                <a:latin typeface="고도 M" panose="02000503000000020004" pitchFamily="2" charset="-127"/>
                <a:ea typeface="고도 M" panose="02000503000000020004" pitchFamily="2" charset="-127"/>
              </a:rPr>
              <a:t>? NO! 0</a:t>
            </a:r>
            <a:r>
              <a:rPr lang="ko-KR" altLang="en-US" sz="1400">
                <a:solidFill>
                  <a:srgbClr val="000000"/>
                </a:solidFill>
                <a:latin typeface="고도 M" panose="02000503000000020004" pitchFamily="2" charset="-127"/>
                <a:ea typeface="고도 M" panose="02000503000000020004" pitchFamily="2" charset="-127"/>
              </a:rPr>
              <a:t>에서 확 꺾이기 때문에 비선형이라고 본다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장점</a:t>
            </a:r>
          </a:p>
          <a:p>
            <a:pPr lvl="0">
              <a:defRPr/>
            </a:pPr>
            <a:r>
              <a:rPr lang="en-US" altLang="ko-KR" sz="1400">
                <a:solidFill>
                  <a:srgbClr val="000000"/>
                </a:solidFill>
                <a:latin typeface="고도 M" panose="02000503000000020004" pitchFamily="2" charset="-127"/>
                <a:ea typeface="고도 M" panose="02000503000000020004" pitchFamily="2" charset="-127"/>
              </a:rPr>
              <a:t>(1) </a:t>
            </a:r>
            <a:r>
              <a:rPr lang="ko-KR" altLang="en-US" sz="1400">
                <a:solidFill>
                  <a:srgbClr val="000000"/>
                </a:solidFill>
                <a:latin typeface="고도 M" panose="02000503000000020004" pitchFamily="2" charset="-127"/>
                <a:ea typeface="고도 M" panose="02000503000000020004" pitchFamily="2" charset="-127"/>
              </a:rPr>
              <a:t>양 </a:t>
            </a:r>
            <a:r>
              <a:rPr lang="ko-KR" altLang="en-US" sz="1400" err="1">
                <a:solidFill>
                  <a:srgbClr val="000000"/>
                </a:solidFill>
                <a:latin typeface="고도 M" panose="02000503000000020004" pitchFamily="2" charset="-127"/>
                <a:ea typeface="고도 M" panose="02000503000000020004" pitchFamily="2" charset="-127"/>
              </a:rPr>
              <a:t>극단값이</a:t>
            </a:r>
            <a:r>
              <a:rPr lang="ko-KR" altLang="en-US" sz="1400">
                <a:solidFill>
                  <a:srgbClr val="000000"/>
                </a:solidFill>
                <a:latin typeface="고도 M" panose="02000503000000020004" pitchFamily="2" charset="-127"/>
                <a:ea typeface="고도 M" panose="02000503000000020004" pitchFamily="2" charset="-127"/>
              </a:rPr>
              <a:t> 포화되지 않는다</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양수 지역은 선형적</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en-US" altLang="ko-KR" sz="1400">
                <a:solidFill>
                  <a:srgbClr val="000000"/>
                </a:solidFill>
                <a:latin typeface="고도 M" panose="02000503000000020004" pitchFamily="2" charset="-127"/>
                <a:ea typeface="고도 M" panose="02000503000000020004" pitchFamily="2" charset="-127"/>
              </a:rPr>
              <a:t>(2) </a:t>
            </a:r>
            <a:r>
              <a:rPr lang="ko-KR" altLang="en-US" sz="1400">
                <a:solidFill>
                  <a:srgbClr val="000000"/>
                </a:solidFill>
                <a:latin typeface="고도 M" panose="02000503000000020004" pitchFamily="2" charset="-127"/>
                <a:ea typeface="고도 M" panose="02000503000000020004" pitchFamily="2" charset="-127"/>
              </a:rPr>
              <a:t>계산이 매우 효율적이다 </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최대값 연산 </a:t>
            </a:r>
            <a:r>
              <a:rPr lang="en-US" altLang="ko-KR" sz="1400">
                <a:solidFill>
                  <a:srgbClr val="000000"/>
                </a:solidFill>
                <a:latin typeface="고도 M" panose="02000503000000020004" pitchFamily="2" charset="-127"/>
                <a:ea typeface="고도 M" panose="02000503000000020004" pitchFamily="2" charset="-127"/>
              </a:rPr>
              <a:t>1</a:t>
            </a:r>
            <a:r>
              <a:rPr lang="ko-KR" altLang="en-US" sz="1400">
                <a:solidFill>
                  <a:srgbClr val="000000"/>
                </a:solidFill>
                <a:latin typeface="고도 M" panose="02000503000000020004" pitchFamily="2" charset="-127"/>
                <a:ea typeface="고도 M" panose="02000503000000020004" pitchFamily="2" charset="-127"/>
              </a:rPr>
              <a:t>개</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en-US" altLang="ko-KR" sz="1400">
                <a:solidFill>
                  <a:srgbClr val="000000"/>
                </a:solidFill>
                <a:latin typeface="고도 M" panose="02000503000000020004" pitchFamily="2" charset="-127"/>
                <a:ea typeface="고도 M" panose="02000503000000020004" pitchFamily="2" charset="-127"/>
              </a:rPr>
              <a:t>(3) </a:t>
            </a:r>
            <a:r>
              <a:rPr lang="ko-KR" altLang="en-US" sz="1400">
                <a:solidFill>
                  <a:srgbClr val="000000"/>
                </a:solidFill>
                <a:latin typeface="고도 M" panose="02000503000000020004" pitchFamily="2" charset="-127"/>
                <a:ea typeface="고도 M" panose="02000503000000020004" pitchFamily="2" charset="-127"/>
              </a:rPr>
              <a:t>수렴속도가 </a:t>
            </a:r>
            <a:r>
              <a:rPr lang="ko-KR" altLang="en-US" sz="1400" err="1">
                <a:solidFill>
                  <a:srgbClr val="000000"/>
                </a:solidFill>
                <a:latin typeface="고도 M" panose="02000503000000020004" pitchFamily="2" charset="-127"/>
                <a:ea typeface="고도 M" panose="02000503000000020004" pitchFamily="2" charset="-127"/>
              </a:rPr>
              <a:t>시그모이드류</a:t>
            </a:r>
            <a:r>
              <a:rPr lang="ko-KR" altLang="en-US" sz="1400">
                <a:solidFill>
                  <a:srgbClr val="000000"/>
                </a:solidFill>
                <a:latin typeface="고도 M" panose="02000503000000020004" pitchFamily="2" charset="-127"/>
                <a:ea typeface="고도 M" panose="02000503000000020004" pitchFamily="2" charset="-127"/>
              </a:rPr>
              <a:t> 함수대비 </a:t>
            </a:r>
            <a:r>
              <a:rPr lang="en-US" altLang="ko-KR" sz="1400">
                <a:solidFill>
                  <a:srgbClr val="000000"/>
                </a:solidFill>
                <a:latin typeface="고도 M" panose="02000503000000020004" pitchFamily="2" charset="-127"/>
                <a:ea typeface="고도 M" panose="02000503000000020004" pitchFamily="2" charset="-127"/>
              </a:rPr>
              <a:t>6</a:t>
            </a:r>
            <a:r>
              <a:rPr lang="ko-KR" altLang="en-US" sz="1400">
                <a:solidFill>
                  <a:srgbClr val="000000"/>
                </a:solidFill>
                <a:latin typeface="고도 M" panose="02000503000000020004" pitchFamily="2" charset="-127"/>
                <a:ea typeface="고도 M" panose="02000503000000020004" pitchFamily="2" charset="-127"/>
              </a:rPr>
              <a:t>배 정도 빠르다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단점</a:t>
            </a:r>
          </a:p>
          <a:p>
            <a:pPr lvl="0">
              <a:defRPr/>
            </a:pPr>
            <a:r>
              <a:rPr lang="en-US" altLang="ko-KR" sz="1400">
                <a:solidFill>
                  <a:srgbClr val="000000"/>
                </a:solidFill>
                <a:latin typeface="고도 M" panose="02000503000000020004" pitchFamily="2" charset="-127"/>
                <a:ea typeface="고도 M" panose="02000503000000020004" pitchFamily="2" charset="-127"/>
              </a:rPr>
              <a:t>(1) </a:t>
            </a:r>
            <a:r>
              <a:rPr lang="ko-KR" altLang="en-US" sz="1400" err="1">
                <a:solidFill>
                  <a:srgbClr val="000000"/>
                </a:solidFill>
                <a:latin typeface="고도 M" panose="02000503000000020004" pitchFamily="2" charset="-127"/>
                <a:ea typeface="고도 M" panose="02000503000000020004" pitchFamily="2" charset="-127"/>
              </a:rPr>
              <a:t>중심값이</a:t>
            </a:r>
            <a:r>
              <a:rPr lang="ko-KR" altLang="en-US" sz="1400">
                <a:solidFill>
                  <a:srgbClr val="000000"/>
                </a:solidFill>
                <a:latin typeface="고도 M" panose="02000503000000020004" pitchFamily="2" charset="-127"/>
                <a:ea typeface="고도 M" panose="02000503000000020004" pitchFamily="2" charset="-127"/>
              </a:rPr>
              <a:t> </a:t>
            </a:r>
            <a:r>
              <a:rPr lang="en-US" altLang="ko-KR" sz="1400">
                <a:solidFill>
                  <a:srgbClr val="000000"/>
                </a:solidFill>
                <a:latin typeface="고도 M" panose="02000503000000020004" pitchFamily="2" charset="-127"/>
                <a:ea typeface="고도 M" panose="02000503000000020004" pitchFamily="2" charset="-127"/>
              </a:rPr>
              <a:t>0</a:t>
            </a:r>
            <a:r>
              <a:rPr lang="ko-KR" altLang="en-US" sz="1400">
                <a:solidFill>
                  <a:srgbClr val="000000"/>
                </a:solidFill>
                <a:latin typeface="고도 M" panose="02000503000000020004" pitchFamily="2" charset="-127"/>
                <a:ea typeface="고도 M" panose="02000503000000020004" pitchFamily="2" charset="-127"/>
              </a:rPr>
              <a:t>이 아님 </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마이너한 문제</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en-US" altLang="ko-KR" sz="1400">
                <a:solidFill>
                  <a:srgbClr val="000000"/>
                </a:solidFill>
                <a:latin typeface="고도 M" panose="02000503000000020004" pitchFamily="2" charset="-127"/>
                <a:ea typeface="고도 M" panose="02000503000000020004" pitchFamily="2" charset="-127"/>
              </a:rPr>
              <a:t>(2) </a:t>
            </a:r>
            <a:r>
              <a:rPr lang="ko-KR" altLang="en-US" sz="1400" err="1">
                <a:solidFill>
                  <a:srgbClr val="000000"/>
                </a:solidFill>
                <a:latin typeface="고도 M" panose="02000503000000020004" pitchFamily="2" charset="-127"/>
                <a:ea typeface="고도 M" panose="02000503000000020004" pitchFamily="2" charset="-127"/>
              </a:rPr>
              <a:t>입력값이</a:t>
            </a:r>
            <a:r>
              <a:rPr lang="ko-KR" altLang="en-US" sz="1400">
                <a:solidFill>
                  <a:srgbClr val="000000"/>
                </a:solidFill>
                <a:latin typeface="고도 M" panose="02000503000000020004" pitchFamily="2" charset="-127"/>
                <a:ea typeface="고도 M" panose="02000503000000020004" pitchFamily="2" charset="-127"/>
              </a:rPr>
              <a:t> 음수인 경우 항상 </a:t>
            </a:r>
            <a:r>
              <a:rPr lang="en-US" altLang="ko-KR" sz="1400">
                <a:solidFill>
                  <a:srgbClr val="000000"/>
                </a:solidFill>
                <a:latin typeface="고도 M" panose="02000503000000020004" pitchFamily="2" charset="-127"/>
                <a:ea typeface="고도 M" panose="02000503000000020004" pitchFamily="2" charset="-127"/>
              </a:rPr>
              <a:t>0</a:t>
            </a:r>
            <a:r>
              <a:rPr lang="ko-KR" altLang="en-US" sz="1400">
                <a:solidFill>
                  <a:srgbClr val="000000"/>
                </a:solidFill>
                <a:latin typeface="고도 M" panose="02000503000000020004" pitchFamily="2" charset="-127"/>
                <a:ea typeface="고도 M" panose="02000503000000020004" pitchFamily="2" charset="-127"/>
              </a:rPr>
              <a:t>을 출력함 </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마찬가지로 파라미터 업데이트가 안됨</a:t>
            </a:r>
            <a:r>
              <a:rPr lang="en-US" altLang="ko-KR" sz="1400">
                <a:solidFill>
                  <a:srgbClr val="000000"/>
                </a:solidFill>
                <a:latin typeface="고도 M" panose="02000503000000020004" pitchFamily="2" charset="-127"/>
                <a:ea typeface="고도 M" panose="02000503000000020004" pitchFamily="2" charset="-127"/>
              </a:rPr>
              <a:t>)</a:t>
            </a:r>
            <a:endParaRPr lang="ko-KR" altLang="en-US" sz="1400">
              <a:solidFill>
                <a:srgbClr val="000000"/>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B95003C9-8FBC-4BF8-9C7B-7D51DBE19632}"/>
                  </a:ext>
                </a:extLst>
              </p:cNvPr>
              <p:cNvSpPr txBox="1"/>
              <p:nvPr/>
            </p:nvSpPr>
            <p:spPr>
              <a:xfrm>
                <a:off x="1600199" y="2239339"/>
                <a:ext cx="2446567"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𝑓</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𝑥</m:t>
                          </m:r>
                        </m:e>
                      </m:d>
                      <m:r>
                        <a:rPr lang="en-US" altLang="ko-KR" sz="2400" b="0" i="1"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max</m:t>
                      </m:r>
                      <m:r>
                        <a:rPr lang="en-US" altLang="ko-KR" sz="2400" b="0" i="1" smtClean="0">
                          <a:solidFill>
                            <a:schemeClr val="tx1"/>
                          </a:solidFill>
                          <a:latin typeface="Cambria Math" panose="02040503050406030204" pitchFamily="18" charset="0"/>
                        </a:rPr>
                        <m:t>⁡(0,</m:t>
                      </m:r>
                      <m:r>
                        <a:rPr lang="en-US" altLang="ko-KR" sz="2400" b="0" i="1" smtClean="0">
                          <a:solidFill>
                            <a:schemeClr val="tx1"/>
                          </a:solidFill>
                          <a:latin typeface="Cambria Math" panose="02040503050406030204" pitchFamily="18" charset="0"/>
                        </a:rPr>
                        <m:t>𝑥</m:t>
                      </m:r>
                      <m:r>
                        <a:rPr lang="en-US" altLang="ko-KR" sz="2400" b="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B95003C9-8FBC-4BF8-9C7B-7D51DBE19632}"/>
                  </a:ext>
                </a:extLst>
              </p:cNvPr>
              <p:cNvSpPr txBox="1">
                <a:spLocks noRot="1" noChangeAspect="1" noMove="1" noResize="1" noEditPoints="1" noAdjustHandles="1" noChangeArrowheads="1" noChangeShapeType="1" noTextEdit="1"/>
              </p:cNvSpPr>
              <p:nvPr/>
            </p:nvSpPr>
            <p:spPr>
              <a:xfrm>
                <a:off x="1600199" y="2239339"/>
                <a:ext cx="2446567" cy="369332"/>
              </a:xfrm>
              <a:prstGeom prst="rect">
                <a:avLst/>
              </a:prstGeom>
              <a:blipFill>
                <a:blip r:embed="rId3"/>
                <a:stretch>
                  <a:fillRect l="-1741" r="-1990" b="-34426"/>
                </a:stretch>
              </a:blipFill>
            </p:spPr>
            <p:txBody>
              <a:bodyPr/>
              <a:lstStyle/>
              <a:p>
                <a:r>
                  <a:rPr lang="ko-KR" altLang="en-US">
                    <a:noFill/>
                  </a:rPr>
                  <a:t> </a:t>
                </a:r>
              </a:p>
            </p:txBody>
          </p:sp>
        </mc:Fallback>
      </mc:AlternateContent>
      <p:pic>
        <p:nvPicPr>
          <p:cNvPr id="116744" name="Picture 8">
            <a:extLst>
              <a:ext uri="{FF2B5EF4-FFF2-40B4-BE49-F238E27FC236}">
                <a16:creationId xmlns:a16="http://schemas.microsoft.com/office/drawing/2014/main" id="{4353A2A8-9688-4B52-9021-6B7016D197F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97542" y="1424480"/>
            <a:ext cx="3638550"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1242222"/>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그룹 6">
            <a:extLst>
              <a:ext uri="{FF2B5EF4-FFF2-40B4-BE49-F238E27FC236}">
                <a16:creationId xmlns:a16="http://schemas.microsoft.com/office/drawing/2014/main" id="{1C7A1D00-C719-4779-B352-708520ADFEE8}"/>
              </a:ext>
            </a:extLst>
          </p:cNvPr>
          <p:cNvGrpSpPr/>
          <p:nvPr/>
        </p:nvGrpSpPr>
        <p:grpSpPr>
          <a:xfrm>
            <a:off x="2397987" y="2673763"/>
            <a:ext cx="1565758" cy="1538015"/>
            <a:chOff x="678080" y="1626723"/>
            <a:chExt cx="1565758" cy="1538015"/>
          </a:xfrm>
          <a:scene3d>
            <a:camera prst="orthographicFront">
              <a:rot lat="19499998" lon="3299985" rev="0"/>
            </a:camera>
            <a:lightRig rig="threePt" dir="t"/>
          </a:scene3d>
        </p:grpSpPr>
        <p:grpSp>
          <p:nvGrpSpPr>
            <p:cNvPr id="4" name="그룹 3">
              <a:extLst>
                <a:ext uri="{FF2B5EF4-FFF2-40B4-BE49-F238E27FC236}">
                  <a16:creationId xmlns:a16="http://schemas.microsoft.com/office/drawing/2014/main" id="{946B4A81-42AC-4B82-9714-CBC93566CB80}"/>
                </a:ext>
              </a:extLst>
            </p:cNvPr>
            <p:cNvGrpSpPr/>
            <p:nvPr/>
          </p:nvGrpSpPr>
          <p:grpSpPr>
            <a:xfrm rot="176877">
              <a:off x="678080" y="1626723"/>
              <a:ext cx="1411005" cy="1408384"/>
              <a:chOff x="670041" y="1634360"/>
              <a:chExt cx="1411005" cy="1408384"/>
            </a:xfrm>
          </p:grpSpPr>
          <p:sp>
            <p:nvSpPr>
              <p:cNvPr id="3" name="직사각형 2">
                <a:extLst>
                  <a:ext uri="{FF2B5EF4-FFF2-40B4-BE49-F238E27FC236}">
                    <a16:creationId xmlns:a16="http://schemas.microsoft.com/office/drawing/2014/main" id="{E6119513-C1ED-4A64-AE25-F3EC72FD1176}"/>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656E118A-49D9-4CC5-BA13-33492CF56C35}"/>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341C93D3-8922-4B70-92AB-D9E6080BD1E6}"/>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0AC612B3-8308-4F41-8AAA-F6052170FAD3}"/>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29131FF0-ADC9-4B74-9BAA-4D3E5E285AB2}"/>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AF84F65B-D08F-4D12-86F5-56505B5A6BE5}"/>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2E4C70CA-3ACB-4503-B7AA-FF4703391FB0}"/>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23C06501-2B6C-4CB8-A52A-FAB81F461DF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71F7FF9E-2867-480A-ACB1-3D41C88C1B31}"/>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18DFAA8F-3ADE-436F-B34F-8AA20A5E77C6}"/>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6C898345-10C1-4E2B-ADFF-CEAAD1A29822}"/>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500CF345-B656-49F4-89A2-E464E8BD0B02}"/>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F8B0CA91-5C4A-41C4-A7FD-AC64969D19B1}"/>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3C374C9C-3EC9-425E-B886-79FADD40ADFC}"/>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1238390B-9F99-4A08-9371-94CDCCE442EF}"/>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C43490A2-731F-4784-AF96-39D08C058D51}"/>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63" name="그룹 62">
              <a:extLst>
                <a:ext uri="{FF2B5EF4-FFF2-40B4-BE49-F238E27FC236}">
                  <a16:creationId xmlns:a16="http://schemas.microsoft.com/office/drawing/2014/main" id="{CF138335-8F27-4DB2-A43A-5E28ABF58B02}"/>
                </a:ext>
              </a:extLst>
            </p:cNvPr>
            <p:cNvGrpSpPr/>
            <p:nvPr/>
          </p:nvGrpSpPr>
          <p:grpSpPr>
            <a:xfrm rot="176877">
              <a:off x="744076" y="1688846"/>
              <a:ext cx="1411005" cy="1408384"/>
              <a:chOff x="670041" y="1634360"/>
              <a:chExt cx="1411005" cy="1408384"/>
            </a:xfrm>
          </p:grpSpPr>
          <p:sp>
            <p:nvSpPr>
              <p:cNvPr id="64" name="직사각형 63">
                <a:extLst>
                  <a:ext uri="{FF2B5EF4-FFF2-40B4-BE49-F238E27FC236}">
                    <a16:creationId xmlns:a16="http://schemas.microsoft.com/office/drawing/2014/main" id="{D7FA235D-C5BD-4B64-8217-1CF547460FB1}"/>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12D8D38F-720C-45F5-B06F-3DDD0C0EB643}"/>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16394EAB-CD01-4F4A-916C-646A7BECEC78}"/>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09A9B5ED-A9F7-43BE-969F-5ACE4C969372}"/>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4C6AD206-EA01-44D3-BEC9-C792E3C794ED}"/>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F6C27DBA-B815-4064-ACEF-16681B476E94}"/>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1891A448-3AB4-4CB7-88A3-2560205C00DD}"/>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7F4969F5-C4C6-4FC3-A9EB-BBB2184E3E7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73A38C91-AB25-43B9-BF21-C4CCD4309AE2}"/>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833ACB3C-03DF-465B-B793-4A6E74D125E4}"/>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B8D7ADE-CD6B-4BD1-B150-250A29DA28E0}"/>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81BFA4CA-0BB9-42C5-BDA3-CC7340B2FEEF}"/>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7D8E6B27-FF66-46E9-82CF-9D6D18E30620}"/>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8CF3A8B5-CE76-46C9-AEDE-437884E98C6A}"/>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51EE7D38-99BA-44A2-BC73-16D6A0293ACD}"/>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601E743D-4FBA-4F77-8D61-5E8ED65CD4CC}"/>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80" name="그룹 79">
              <a:extLst>
                <a:ext uri="{FF2B5EF4-FFF2-40B4-BE49-F238E27FC236}">
                  <a16:creationId xmlns:a16="http://schemas.microsoft.com/office/drawing/2014/main" id="{4F821316-222F-468D-8A45-E3D6EB78C84B}"/>
                </a:ext>
              </a:extLst>
            </p:cNvPr>
            <p:cNvGrpSpPr/>
            <p:nvPr/>
          </p:nvGrpSpPr>
          <p:grpSpPr>
            <a:xfrm rot="176877">
              <a:off x="832833" y="1756354"/>
              <a:ext cx="1411005" cy="1408384"/>
              <a:chOff x="670041" y="1634361"/>
              <a:chExt cx="1411005" cy="1408384"/>
            </a:xfrm>
          </p:grpSpPr>
          <p:sp>
            <p:nvSpPr>
              <p:cNvPr id="81" name="직사각형 80">
                <a:extLst>
                  <a:ext uri="{FF2B5EF4-FFF2-40B4-BE49-F238E27FC236}">
                    <a16:creationId xmlns:a16="http://schemas.microsoft.com/office/drawing/2014/main" id="{E76992AE-D489-4F34-89BD-6C4EA38B4F2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A1C8B4DB-4BA6-4BEB-AFBD-6C786773D1B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582FD42C-3FA9-425F-BC19-FBF0277C4FA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C92A5756-9EE0-4CA5-BC8D-F2F0D72EB4CF}"/>
                  </a:ext>
                </a:extLst>
              </p:cNvPr>
              <p:cNvSpPr/>
              <p:nvPr/>
            </p:nvSpPr>
            <p:spPr>
              <a:xfrm>
                <a:off x="1728950"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9A6996B6-A963-4ED8-ABA5-B0A5783F9BA5}"/>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CD0CCACA-35E4-42EB-98DF-C114C7CE6C7F}"/>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761E0F54-0DF1-45BA-96F1-2DE7301C223B}"/>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4CC03D2C-BA00-44BB-BD93-477B41520C3F}"/>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FEC9B159-4B8B-4552-B439-F1700F1F5A96}"/>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F3F40FFB-CFF1-4FD6-ABD8-C537B6421DE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B7EBA386-CBF0-4283-85DC-9AFB56C5B618}"/>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C86FDABC-BFDD-47ED-96F9-4795E550A3A0}"/>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949620A3-BBB5-416D-867B-3C982BBD546A}"/>
                  </a:ext>
                </a:extLst>
              </p:cNvPr>
              <p:cNvSpPr/>
              <p:nvPr/>
            </p:nvSpPr>
            <p:spPr>
              <a:xfrm>
                <a:off x="670041"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67BBEDDE-8792-44D8-876C-A60363B0EE94}"/>
                  </a:ext>
                </a:extLst>
              </p:cNvPr>
              <p:cNvSpPr/>
              <p:nvPr/>
            </p:nvSpPr>
            <p:spPr>
              <a:xfrm>
                <a:off x="1022137"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99FF1678-9922-4E67-A8D4-F05E6DC9217A}"/>
                  </a:ext>
                </a:extLst>
              </p:cNvPr>
              <p:cNvSpPr/>
              <p:nvPr/>
            </p:nvSpPr>
            <p:spPr>
              <a:xfrm>
                <a:off x="1374233"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3EBC5809-3F88-4EFF-8CED-8B8216B0FD10}"/>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cxnSp>
        <p:nvCxnSpPr>
          <p:cNvPr id="229" name="직선 연결선 228">
            <a:extLst>
              <a:ext uri="{FF2B5EF4-FFF2-40B4-BE49-F238E27FC236}">
                <a16:creationId xmlns:a16="http://schemas.microsoft.com/office/drawing/2014/main" id="{B5FEB733-E46D-4FFD-8086-09F155458842}"/>
              </a:ext>
            </a:extLst>
          </p:cNvPr>
          <p:cNvCxnSpPr>
            <a:cxnSpLocks/>
          </p:cNvCxnSpPr>
          <p:nvPr/>
        </p:nvCxnSpPr>
        <p:spPr>
          <a:xfrm>
            <a:off x="3386579" y="3602172"/>
            <a:ext cx="2663730" cy="193304"/>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활성화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grpSp>
        <p:nvGrpSpPr>
          <p:cNvPr id="7175" name="그룹 7174">
            <a:extLst>
              <a:ext uri="{FF2B5EF4-FFF2-40B4-BE49-F238E27FC236}">
                <a16:creationId xmlns:a16="http://schemas.microsoft.com/office/drawing/2014/main" id="{9BD55A6A-950C-4D91-A0C9-E89445DE9047}"/>
              </a:ext>
            </a:extLst>
          </p:cNvPr>
          <p:cNvGrpSpPr/>
          <p:nvPr/>
        </p:nvGrpSpPr>
        <p:grpSpPr>
          <a:xfrm>
            <a:off x="4320735" y="3192588"/>
            <a:ext cx="726366" cy="713099"/>
            <a:chOff x="2529621" y="2014598"/>
            <a:chExt cx="1180543" cy="1158980"/>
          </a:xfrm>
        </p:grpSpPr>
        <p:grpSp>
          <p:nvGrpSpPr>
            <p:cNvPr id="140" name="그룹 139">
              <a:extLst>
                <a:ext uri="{FF2B5EF4-FFF2-40B4-BE49-F238E27FC236}">
                  <a16:creationId xmlns:a16="http://schemas.microsoft.com/office/drawing/2014/main" id="{2020A29A-BB2E-4878-99BC-9A5EE4295CA4}"/>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141" name="직사각형 140">
                <a:extLst>
                  <a:ext uri="{FF2B5EF4-FFF2-40B4-BE49-F238E27FC236}">
                    <a16:creationId xmlns:a16="http://schemas.microsoft.com/office/drawing/2014/main" id="{A8C662E7-0BE2-4409-882C-A5BE90BBD13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3D113AC3-2C21-40C4-B8C6-55EDCE23B491}"/>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4F662D35-B57F-4A25-B5CC-CA28A009713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935969F6-8E1D-4784-B982-70702743156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27BD9ABC-5E47-423B-B238-C3481AB29F8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72999AAB-E37D-45CB-964C-7B1603700F93}"/>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BC0A0F93-57D4-458F-B16B-FA001A8FD6BA}"/>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EE8E7CB4-1CE5-478D-A872-AAC21565654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E806CC26-7C32-4AD5-805B-46018FF4ED14}"/>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7174" name="그룹 7173">
              <a:extLst>
                <a:ext uri="{FF2B5EF4-FFF2-40B4-BE49-F238E27FC236}">
                  <a16:creationId xmlns:a16="http://schemas.microsoft.com/office/drawing/2014/main" id="{7C0FFEC9-07D7-426C-8E29-ACB326372377}"/>
                </a:ext>
              </a:extLst>
            </p:cNvPr>
            <p:cNvGrpSpPr/>
            <p:nvPr/>
          </p:nvGrpSpPr>
          <p:grpSpPr>
            <a:xfrm>
              <a:off x="2590438" y="2065944"/>
              <a:ext cx="1119726" cy="1107634"/>
              <a:chOff x="2590438" y="2065944"/>
              <a:chExt cx="1119726" cy="1107634"/>
            </a:xfrm>
          </p:grpSpPr>
          <p:grpSp>
            <p:nvGrpSpPr>
              <p:cNvPr id="189" name="그룹 188">
                <a:extLst>
                  <a:ext uri="{FF2B5EF4-FFF2-40B4-BE49-F238E27FC236}">
                    <a16:creationId xmlns:a16="http://schemas.microsoft.com/office/drawing/2014/main" id="{D0E6EE79-16FF-4F38-A491-16845B107B8C}"/>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90" name="직사각형 189">
                  <a:extLst>
                    <a:ext uri="{FF2B5EF4-FFF2-40B4-BE49-F238E27FC236}">
                      <a16:creationId xmlns:a16="http://schemas.microsoft.com/office/drawing/2014/main" id="{7786A668-DB99-428C-8442-5A0BE140EDF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EEAE4578-4A3E-4EA4-9F3D-1446F3CE6113}"/>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CB36C599-8890-451A-A3CE-2B156BEEA68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C3BA16F7-AE5A-4B4D-90B0-735525F749C3}"/>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4B3B248D-A825-44C1-B6FF-441227D4160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8914AF07-8E03-4158-94CB-37FD52829150}"/>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33A32E6B-9995-4D5F-B14B-75F0151EE67C}"/>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E1842FA6-9629-4E5F-86BC-D445F6063D6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08561B87-68D4-47D8-BB19-50467AA03BC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99" name="그룹 198">
                <a:extLst>
                  <a:ext uri="{FF2B5EF4-FFF2-40B4-BE49-F238E27FC236}">
                    <a16:creationId xmlns:a16="http://schemas.microsoft.com/office/drawing/2014/main" id="{C9169531-76BF-483A-BAE7-21DB1B8625B1}"/>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00" name="직사각형 199">
                  <a:extLst>
                    <a:ext uri="{FF2B5EF4-FFF2-40B4-BE49-F238E27FC236}">
                      <a16:creationId xmlns:a16="http://schemas.microsoft.com/office/drawing/2014/main" id="{DEDA04E6-46A3-411E-B735-E17F0F05CA3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87FF3FD0-5632-4176-B9CA-8CB07BB9491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96CFE7E0-2BBA-43F9-B66E-773DDA4E56D6}"/>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3" name="직사각형 202">
                  <a:extLst>
                    <a:ext uri="{FF2B5EF4-FFF2-40B4-BE49-F238E27FC236}">
                      <a16:creationId xmlns:a16="http://schemas.microsoft.com/office/drawing/2014/main" id="{B69D1DF9-792A-4174-A060-D110BB7E2A74}"/>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72E64379-D3F9-4DEC-90F0-82568E958EE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CE3FC119-30E8-4CE7-81DA-164B180EB544}"/>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6" name="직사각형 205">
                  <a:extLst>
                    <a:ext uri="{FF2B5EF4-FFF2-40B4-BE49-F238E27FC236}">
                      <a16:creationId xmlns:a16="http://schemas.microsoft.com/office/drawing/2014/main" id="{B40499C7-623F-45ED-B7F7-BFB3BAB3CFBE}"/>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7" name="직사각형 206">
                  <a:extLst>
                    <a:ext uri="{FF2B5EF4-FFF2-40B4-BE49-F238E27FC236}">
                      <a16:creationId xmlns:a16="http://schemas.microsoft.com/office/drawing/2014/main" id="{27852E18-162C-4A4D-A927-F18D30D1E3A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8" name="직사각형 207">
                  <a:extLst>
                    <a:ext uri="{FF2B5EF4-FFF2-40B4-BE49-F238E27FC236}">
                      <a16:creationId xmlns:a16="http://schemas.microsoft.com/office/drawing/2014/main" id="{7A77E92B-EA61-466C-A937-0395CE880CA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grpSp>
        <p:nvGrpSpPr>
          <p:cNvPr id="209" name="그룹 208">
            <a:extLst>
              <a:ext uri="{FF2B5EF4-FFF2-40B4-BE49-F238E27FC236}">
                <a16:creationId xmlns:a16="http://schemas.microsoft.com/office/drawing/2014/main" id="{1F2ABB39-73D7-4416-B539-59498DC52B1A}"/>
              </a:ext>
            </a:extLst>
          </p:cNvPr>
          <p:cNvGrpSpPr/>
          <p:nvPr/>
        </p:nvGrpSpPr>
        <p:grpSpPr>
          <a:xfrm rot="176877">
            <a:off x="5677486" y="3448770"/>
            <a:ext cx="706813" cy="704192"/>
            <a:chOff x="670041" y="1634361"/>
            <a:chExt cx="706813" cy="704192"/>
          </a:xfrm>
          <a:scene3d>
            <a:camera prst="orthographicFront">
              <a:rot lat="19499998" lon="3299985" rev="0"/>
            </a:camera>
            <a:lightRig rig="threePt" dir="t"/>
          </a:scene3d>
        </p:grpSpPr>
        <p:sp>
          <p:nvSpPr>
            <p:cNvPr id="210" name="직사각형 209">
              <a:extLst>
                <a:ext uri="{FF2B5EF4-FFF2-40B4-BE49-F238E27FC236}">
                  <a16:creationId xmlns:a16="http://schemas.microsoft.com/office/drawing/2014/main" id="{00E58F1C-89A0-44AD-9BEE-7C44617635EC}"/>
                </a:ext>
              </a:extLst>
            </p:cNvPr>
            <p:cNvSpPr/>
            <p:nvPr/>
          </p:nvSpPr>
          <p:spPr>
            <a:xfrm>
              <a:off x="672662" y="1634361"/>
              <a:ext cx="352096" cy="3520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1" name="직사각형 210">
              <a:extLst>
                <a:ext uri="{FF2B5EF4-FFF2-40B4-BE49-F238E27FC236}">
                  <a16:creationId xmlns:a16="http://schemas.microsoft.com/office/drawing/2014/main" id="{6FC50AEF-31A5-4229-AD74-A3241D3040C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3" name="직사각형 212">
              <a:extLst>
                <a:ext uri="{FF2B5EF4-FFF2-40B4-BE49-F238E27FC236}">
                  <a16:creationId xmlns:a16="http://schemas.microsoft.com/office/drawing/2014/main" id="{EB8EF42C-1A98-4DAB-B0DC-3F8D9C8DBD4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4" name="직사각형 213">
              <a:extLst>
                <a:ext uri="{FF2B5EF4-FFF2-40B4-BE49-F238E27FC236}">
                  <a16:creationId xmlns:a16="http://schemas.microsoft.com/office/drawing/2014/main" id="{3A900A5F-EEDC-4CD4-B36B-DA9BFDA6065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cxnSp>
        <p:nvCxnSpPr>
          <p:cNvPr id="26" name="직선 연결선 25">
            <a:extLst>
              <a:ext uri="{FF2B5EF4-FFF2-40B4-BE49-F238E27FC236}">
                <a16:creationId xmlns:a16="http://schemas.microsoft.com/office/drawing/2014/main" id="{F635CBB9-0485-4723-AD05-29520AD62748}"/>
              </a:ext>
            </a:extLst>
          </p:cNvPr>
          <p:cNvCxnSpPr>
            <a:cxnSpLocks/>
          </p:cNvCxnSpPr>
          <p:nvPr/>
        </p:nvCxnSpPr>
        <p:spPr>
          <a:xfrm>
            <a:off x="2865860" y="3167749"/>
            <a:ext cx="2987091" cy="486324"/>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1" name="직선 연결선 220">
            <a:extLst>
              <a:ext uri="{FF2B5EF4-FFF2-40B4-BE49-F238E27FC236}">
                <a16:creationId xmlns:a16="http://schemas.microsoft.com/office/drawing/2014/main" id="{D7360DE4-2B06-40B7-B913-18CBCC9B93BA}"/>
              </a:ext>
            </a:extLst>
          </p:cNvPr>
          <p:cNvCxnSpPr>
            <a:cxnSpLocks/>
          </p:cNvCxnSpPr>
          <p:nvPr/>
        </p:nvCxnSpPr>
        <p:spPr>
          <a:xfrm flipV="1">
            <a:off x="2780331" y="3936721"/>
            <a:ext cx="3009345" cy="138906"/>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6" name="직선 연결선 225">
            <a:extLst>
              <a:ext uri="{FF2B5EF4-FFF2-40B4-BE49-F238E27FC236}">
                <a16:creationId xmlns:a16="http://schemas.microsoft.com/office/drawing/2014/main" id="{8B930D8D-CF38-4EB4-BACD-1C9B51D31C9E}"/>
              </a:ext>
            </a:extLst>
          </p:cNvPr>
          <p:cNvCxnSpPr>
            <a:cxnSpLocks/>
          </p:cNvCxnSpPr>
          <p:nvPr/>
        </p:nvCxnSpPr>
        <p:spPr>
          <a:xfrm>
            <a:off x="3419005" y="2739653"/>
            <a:ext cx="2613498" cy="75875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232" name="TextBox 231">
            <a:extLst>
              <a:ext uri="{FF2B5EF4-FFF2-40B4-BE49-F238E27FC236}">
                <a16:creationId xmlns:a16="http://schemas.microsoft.com/office/drawing/2014/main" id="{FB4DBCB1-D413-4694-9B77-2B7D7C7C83F7}"/>
              </a:ext>
            </a:extLst>
          </p:cNvPr>
          <p:cNvSpPr txBox="1"/>
          <p:nvPr/>
        </p:nvSpPr>
        <p:spPr>
          <a:xfrm>
            <a:off x="837663" y="1012344"/>
            <a:ext cx="2682145"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합성곱</a:t>
            </a:r>
            <a:r>
              <a:rPr lang="ko-KR" altLang="en-US" sz="1800">
                <a:solidFill>
                  <a:srgbClr val="000000"/>
                </a:solidFill>
                <a:latin typeface="고도 M" panose="02000503000000020004" pitchFamily="2" charset="-127"/>
                <a:ea typeface="고도 M" panose="02000503000000020004" pitchFamily="2" charset="-127"/>
              </a:rPr>
              <a:t> 층에서 일어나는 일</a:t>
            </a:r>
            <a:endParaRPr lang="ko-KR" altLang="en-US">
              <a:solidFill>
                <a:srgbClr val="000000"/>
              </a:solidFill>
              <a:latin typeface="고도 M" panose="02000503000000020004" pitchFamily="2" charset="-127"/>
              <a:ea typeface="고도 M" panose="02000503000000020004" pitchFamily="2" charset="-127"/>
            </a:endParaRPr>
          </a:p>
        </p:txBody>
      </p:sp>
      <p:sp>
        <p:nvSpPr>
          <p:cNvPr id="233" name="TextBox 232">
            <a:extLst>
              <a:ext uri="{FF2B5EF4-FFF2-40B4-BE49-F238E27FC236}">
                <a16:creationId xmlns:a16="http://schemas.microsoft.com/office/drawing/2014/main" id="{73B7E0A8-EC39-428A-8980-957A66DCBDC6}"/>
              </a:ext>
            </a:extLst>
          </p:cNvPr>
          <p:cNvSpPr txBox="1"/>
          <p:nvPr/>
        </p:nvSpPr>
        <p:spPr>
          <a:xfrm>
            <a:off x="1996628" y="2497840"/>
            <a:ext cx="683200" cy="523220"/>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4x4x3</a:t>
            </a:r>
          </a:p>
          <a:p>
            <a:pPr lvl="0">
              <a:defRPr/>
            </a:pPr>
            <a:r>
              <a:rPr lang="ko-KR" altLang="en-US" sz="1400">
                <a:solidFill>
                  <a:srgbClr val="000000"/>
                </a:solidFill>
                <a:latin typeface="고도 M" panose="02000503000000020004" pitchFamily="2" charset="-127"/>
                <a:ea typeface="고도 M" panose="02000503000000020004" pitchFamily="2" charset="-127"/>
              </a:rPr>
              <a:t>이미지</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4" name="TextBox 233">
            <a:extLst>
              <a:ext uri="{FF2B5EF4-FFF2-40B4-BE49-F238E27FC236}">
                <a16:creationId xmlns:a16="http://schemas.microsoft.com/office/drawing/2014/main" id="{50A62F74-1543-4FFB-9ED2-A85ECC9BA814}"/>
              </a:ext>
            </a:extLst>
          </p:cNvPr>
          <p:cNvSpPr txBox="1"/>
          <p:nvPr/>
        </p:nvSpPr>
        <p:spPr>
          <a:xfrm>
            <a:off x="3604880" y="2472483"/>
            <a:ext cx="280846"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R</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5" name="TextBox 234">
            <a:extLst>
              <a:ext uri="{FF2B5EF4-FFF2-40B4-BE49-F238E27FC236}">
                <a16:creationId xmlns:a16="http://schemas.microsoft.com/office/drawing/2014/main" id="{A17357F0-9388-4F25-BAA8-738FF1DA22E1}"/>
              </a:ext>
            </a:extLst>
          </p:cNvPr>
          <p:cNvSpPr txBox="1"/>
          <p:nvPr/>
        </p:nvSpPr>
        <p:spPr>
          <a:xfrm>
            <a:off x="3502097" y="2399766"/>
            <a:ext cx="295274"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G</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6" name="TextBox 235">
            <a:extLst>
              <a:ext uri="{FF2B5EF4-FFF2-40B4-BE49-F238E27FC236}">
                <a16:creationId xmlns:a16="http://schemas.microsoft.com/office/drawing/2014/main" id="{8A83A409-DEF2-407B-9252-A62A306C1B72}"/>
              </a:ext>
            </a:extLst>
          </p:cNvPr>
          <p:cNvSpPr txBox="1"/>
          <p:nvPr/>
        </p:nvSpPr>
        <p:spPr>
          <a:xfrm>
            <a:off x="3401125" y="2334916"/>
            <a:ext cx="282450"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B</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7" name="TextBox 236">
            <a:extLst>
              <a:ext uri="{FF2B5EF4-FFF2-40B4-BE49-F238E27FC236}">
                <a16:creationId xmlns:a16="http://schemas.microsoft.com/office/drawing/2014/main" id="{BD06FA64-9076-4A6C-B861-1EA1290B6B59}"/>
              </a:ext>
            </a:extLst>
          </p:cNvPr>
          <p:cNvSpPr txBox="1"/>
          <p:nvPr/>
        </p:nvSpPr>
        <p:spPr>
          <a:xfrm>
            <a:off x="4796860" y="2536395"/>
            <a:ext cx="683200" cy="523220"/>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3x3x3</a:t>
            </a:r>
          </a:p>
          <a:p>
            <a:pPr lvl="0">
              <a:defRPr/>
            </a:pPr>
            <a:r>
              <a:rPr lang="ko-KR" altLang="en-US" sz="1400">
                <a:solidFill>
                  <a:srgbClr val="000000"/>
                </a:solidFill>
                <a:latin typeface="고도 M" panose="02000503000000020004" pitchFamily="2" charset="-127"/>
                <a:ea typeface="고도 M" panose="02000503000000020004" pitchFamily="2" charset="-127"/>
              </a:rPr>
              <a:t>커널</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8" name="TextBox 237">
            <a:extLst>
              <a:ext uri="{FF2B5EF4-FFF2-40B4-BE49-F238E27FC236}">
                <a16:creationId xmlns:a16="http://schemas.microsoft.com/office/drawing/2014/main" id="{FD9D2970-8318-49B9-BF1F-E8336FA8D21F}"/>
              </a:ext>
            </a:extLst>
          </p:cNvPr>
          <p:cNvSpPr txBox="1"/>
          <p:nvPr/>
        </p:nvSpPr>
        <p:spPr>
          <a:xfrm>
            <a:off x="6001223" y="3062424"/>
            <a:ext cx="728084"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특성 맵</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7180" name="사각형: 둥근 모서리 7179">
            <a:extLst>
              <a:ext uri="{FF2B5EF4-FFF2-40B4-BE49-F238E27FC236}">
                <a16:creationId xmlns:a16="http://schemas.microsoft.com/office/drawing/2014/main" id="{1C745B6A-19ED-4CD6-ADA2-2A4B1AD6131F}"/>
              </a:ext>
            </a:extLst>
          </p:cNvPr>
          <p:cNvSpPr/>
          <p:nvPr/>
        </p:nvSpPr>
        <p:spPr>
          <a:xfrm>
            <a:off x="3960194" y="4370934"/>
            <a:ext cx="4202349" cy="401637"/>
          </a:xfrm>
          <a:prstGeom prst="roundRect">
            <a:avLst/>
          </a:prstGeom>
          <a:noFill/>
          <a:ln w="12700">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err="1">
                <a:solidFill>
                  <a:schemeClr val="tx1"/>
                </a:solidFill>
                <a:latin typeface="고도 M" panose="02000503000000020004" pitchFamily="2" charset="-127"/>
                <a:ea typeface="고도 M" panose="02000503000000020004" pitchFamily="2" charset="-127"/>
              </a:rPr>
              <a:t>밸리드</a:t>
            </a:r>
            <a:r>
              <a:rPr lang="ko-KR" altLang="en-US" sz="1200">
                <a:solidFill>
                  <a:schemeClr val="tx1"/>
                </a:solidFill>
                <a:latin typeface="고도 M" panose="02000503000000020004" pitchFamily="2" charset="-127"/>
                <a:ea typeface="고도 M" panose="02000503000000020004" pitchFamily="2" charset="-127"/>
              </a:rPr>
              <a:t> </a:t>
            </a:r>
            <a:r>
              <a:rPr lang="ko-KR" altLang="en-US" sz="1200" err="1">
                <a:solidFill>
                  <a:schemeClr val="tx1"/>
                </a:solidFill>
                <a:latin typeface="고도 M" panose="02000503000000020004" pitchFamily="2" charset="-127"/>
                <a:ea typeface="고도 M" panose="02000503000000020004" pitchFamily="2" charset="-127"/>
              </a:rPr>
              <a:t>패팅</a:t>
            </a:r>
            <a:r>
              <a:rPr lang="en-US" altLang="ko-KR" sz="1200">
                <a:solidFill>
                  <a:schemeClr val="tx1"/>
                </a:solidFill>
                <a:latin typeface="고도 M" panose="02000503000000020004" pitchFamily="2" charset="-127"/>
                <a:ea typeface="고도 M" panose="02000503000000020004" pitchFamily="2" charset="-127"/>
              </a:rPr>
              <a:t>, </a:t>
            </a:r>
            <a:r>
              <a:rPr lang="ko-KR" altLang="en-US" sz="1200" err="1">
                <a:solidFill>
                  <a:schemeClr val="tx1"/>
                </a:solidFill>
                <a:latin typeface="고도 M" panose="02000503000000020004" pitchFamily="2" charset="-127"/>
                <a:ea typeface="고도 M" panose="02000503000000020004" pitchFamily="2" charset="-127"/>
              </a:rPr>
              <a:t>스트라이드</a:t>
            </a:r>
            <a:r>
              <a:rPr lang="ko-KR" altLang="en-US" sz="1200">
                <a:solidFill>
                  <a:schemeClr val="tx1"/>
                </a:solidFill>
                <a:latin typeface="고도 M" panose="02000503000000020004" pitchFamily="2" charset="-127"/>
                <a:ea typeface="고도 M" panose="02000503000000020004" pitchFamily="2" charset="-127"/>
              </a:rPr>
              <a:t> </a:t>
            </a:r>
            <a:r>
              <a:rPr lang="en-US" altLang="ko-KR" sz="1200">
                <a:solidFill>
                  <a:schemeClr val="tx1"/>
                </a:solidFill>
                <a:latin typeface="고도 M" panose="02000503000000020004" pitchFamily="2" charset="-127"/>
                <a:ea typeface="고도 M" panose="02000503000000020004" pitchFamily="2" charset="-127"/>
              </a:rPr>
              <a:t>1</a:t>
            </a:r>
            <a:r>
              <a:rPr lang="ko-KR" altLang="en-US" sz="1200">
                <a:solidFill>
                  <a:schemeClr val="tx1"/>
                </a:solidFill>
                <a:latin typeface="고도 M" panose="02000503000000020004" pitchFamily="2" charset="-127"/>
                <a:ea typeface="고도 M" panose="02000503000000020004" pitchFamily="2" charset="-127"/>
              </a:rPr>
              <a:t>일 경우 </a:t>
            </a:r>
            <a:r>
              <a:rPr lang="en-US" altLang="ko-KR" sz="1200">
                <a:solidFill>
                  <a:schemeClr val="tx1"/>
                </a:solidFill>
                <a:latin typeface="고도 M" panose="02000503000000020004" pitchFamily="2" charset="-127"/>
                <a:ea typeface="고도 M" panose="02000503000000020004" pitchFamily="2" charset="-127"/>
              </a:rPr>
              <a:t>4</a:t>
            </a:r>
            <a:r>
              <a:rPr lang="ko-KR" altLang="en-US" sz="1200">
                <a:solidFill>
                  <a:schemeClr val="tx1"/>
                </a:solidFill>
                <a:latin typeface="고도 M" panose="02000503000000020004" pitchFamily="2" charset="-127"/>
                <a:ea typeface="고도 M" panose="02000503000000020004" pitchFamily="2" charset="-127"/>
              </a:rPr>
              <a:t>번의 </a:t>
            </a:r>
            <a:r>
              <a:rPr lang="ko-KR" altLang="en-US" sz="1200" err="1">
                <a:solidFill>
                  <a:schemeClr val="tx1"/>
                </a:solidFill>
                <a:latin typeface="고도 M" panose="02000503000000020004" pitchFamily="2" charset="-127"/>
                <a:ea typeface="고도 M" panose="02000503000000020004" pitchFamily="2" charset="-127"/>
              </a:rPr>
              <a:t>합성곱이</a:t>
            </a:r>
            <a:r>
              <a:rPr lang="ko-KR" altLang="en-US" sz="1200">
                <a:solidFill>
                  <a:schemeClr val="tx1"/>
                </a:solidFill>
                <a:latin typeface="고도 M" panose="02000503000000020004" pitchFamily="2" charset="-127"/>
                <a:ea typeface="고도 M" panose="02000503000000020004" pitchFamily="2" charset="-127"/>
              </a:rPr>
              <a:t> 수행된다</a:t>
            </a:r>
            <a:r>
              <a:rPr lang="en-US" altLang="ko-KR" sz="1200">
                <a:solidFill>
                  <a:schemeClr val="tx1"/>
                </a:solidFill>
                <a:latin typeface="고도 M" panose="02000503000000020004" pitchFamily="2" charset="-127"/>
                <a:ea typeface="고도 M" panose="02000503000000020004" pitchFamily="2" charset="-127"/>
              </a:rPr>
              <a:t>.</a:t>
            </a:r>
            <a:endParaRPr lang="ko-KR" altLang="en-US" sz="1200">
              <a:solidFill>
                <a:schemeClr val="tx1"/>
              </a:solidFill>
              <a:latin typeface="고도 M" panose="02000503000000020004" pitchFamily="2" charset="-127"/>
              <a:ea typeface="고도 M" panose="02000503000000020004" pitchFamily="2" charset="-127"/>
            </a:endParaRPr>
          </a:p>
        </p:txBody>
      </p:sp>
      <p:cxnSp>
        <p:nvCxnSpPr>
          <p:cNvPr id="7182" name="연결선: 꺾임 7181">
            <a:extLst>
              <a:ext uri="{FF2B5EF4-FFF2-40B4-BE49-F238E27FC236}">
                <a16:creationId xmlns:a16="http://schemas.microsoft.com/office/drawing/2014/main" id="{496A65F2-6990-4289-9901-DED366547233}"/>
              </a:ext>
            </a:extLst>
          </p:cNvPr>
          <p:cNvCxnSpPr>
            <a:cxnSpLocks/>
            <a:stCxn id="7180" idx="1"/>
          </p:cNvCxnSpPr>
          <p:nvPr/>
        </p:nvCxnSpPr>
        <p:spPr>
          <a:xfrm rot="10800000">
            <a:off x="3519808" y="4036607"/>
            <a:ext cx="440387" cy="535146"/>
          </a:xfrm>
          <a:prstGeom prst="bentConnector2">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7901725"/>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그룹 6">
            <a:extLst>
              <a:ext uri="{FF2B5EF4-FFF2-40B4-BE49-F238E27FC236}">
                <a16:creationId xmlns:a16="http://schemas.microsoft.com/office/drawing/2014/main" id="{1C7A1D00-C719-4779-B352-708520ADFEE8}"/>
              </a:ext>
            </a:extLst>
          </p:cNvPr>
          <p:cNvGrpSpPr/>
          <p:nvPr/>
        </p:nvGrpSpPr>
        <p:grpSpPr>
          <a:xfrm>
            <a:off x="2397987" y="2673763"/>
            <a:ext cx="1565758" cy="1538015"/>
            <a:chOff x="678080" y="1626723"/>
            <a:chExt cx="1565758" cy="1538015"/>
          </a:xfrm>
          <a:scene3d>
            <a:camera prst="orthographicFront">
              <a:rot lat="19499998" lon="3299985" rev="0"/>
            </a:camera>
            <a:lightRig rig="threePt" dir="t"/>
          </a:scene3d>
        </p:grpSpPr>
        <p:grpSp>
          <p:nvGrpSpPr>
            <p:cNvPr id="4" name="그룹 3">
              <a:extLst>
                <a:ext uri="{FF2B5EF4-FFF2-40B4-BE49-F238E27FC236}">
                  <a16:creationId xmlns:a16="http://schemas.microsoft.com/office/drawing/2014/main" id="{946B4A81-42AC-4B82-9714-CBC93566CB80}"/>
                </a:ext>
              </a:extLst>
            </p:cNvPr>
            <p:cNvGrpSpPr/>
            <p:nvPr/>
          </p:nvGrpSpPr>
          <p:grpSpPr>
            <a:xfrm rot="176877">
              <a:off x="678080" y="1626723"/>
              <a:ext cx="1411005" cy="1408384"/>
              <a:chOff x="670041" y="1634360"/>
              <a:chExt cx="1411005" cy="1408384"/>
            </a:xfrm>
          </p:grpSpPr>
          <p:sp>
            <p:nvSpPr>
              <p:cNvPr id="3" name="직사각형 2">
                <a:extLst>
                  <a:ext uri="{FF2B5EF4-FFF2-40B4-BE49-F238E27FC236}">
                    <a16:creationId xmlns:a16="http://schemas.microsoft.com/office/drawing/2014/main" id="{E6119513-C1ED-4A64-AE25-F3EC72FD1176}"/>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656E118A-49D9-4CC5-BA13-33492CF56C35}"/>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341C93D3-8922-4B70-92AB-D9E6080BD1E6}"/>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0AC612B3-8308-4F41-8AAA-F6052170FAD3}"/>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29131FF0-ADC9-4B74-9BAA-4D3E5E285AB2}"/>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AF84F65B-D08F-4D12-86F5-56505B5A6BE5}"/>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2E4C70CA-3ACB-4503-B7AA-FF4703391FB0}"/>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23C06501-2B6C-4CB8-A52A-FAB81F461DF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71F7FF9E-2867-480A-ACB1-3D41C88C1B31}"/>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18DFAA8F-3ADE-436F-B34F-8AA20A5E77C6}"/>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6C898345-10C1-4E2B-ADFF-CEAAD1A29822}"/>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500CF345-B656-49F4-89A2-E464E8BD0B02}"/>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F8B0CA91-5C4A-41C4-A7FD-AC64969D19B1}"/>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3C374C9C-3EC9-425E-B886-79FADD40ADFC}"/>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1238390B-9F99-4A08-9371-94CDCCE442EF}"/>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C43490A2-731F-4784-AF96-39D08C058D51}"/>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63" name="그룹 62">
              <a:extLst>
                <a:ext uri="{FF2B5EF4-FFF2-40B4-BE49-F238E27FC236}">
                  <a16:creationId xmlns:a16="http://schemas.microsoft.com/office/drawing/2014/main" id="{CF138335-8F27-4DB2-A43A-5E28ABF58B02}"/>
                </a:ext>
              </a:extLst>
            </p:cNvPr>
            <p:cNvGrpSpPr/>
            <p:nvPr/>
          </p:nvGrpSpPr>
          <p:grpSpPr>
            <a:xfrm rot="176877">
              <a:off x="744076" y="1688846"/>
              <a:ext cx="1411005" cy="1408384"/>
              <a:chOff x="670041" y="1634360"/>
              <a:chExt cx="1411005" cy="1408384"/>
            </a:xfrm>
          </p:grpSpPr>
          <p:sp>
            <p:nvSpPr>
              <p:cNvPr id="64" name="직사각형 63">
                <a:extLst>
                  <a:ext uri="{FF2B5EF4-FFF2-40B4-BE49-F238E27FC236}">
                    <a16:creationId xmlns:a16="http://schemas.microsoft.com/office/drawing/2014/main" id="{D7FA235D-C5BD-4B64-8217-1CF547460FB1}"/>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12D8D38F-720C-45F5-B06F-3DDD0C0EB643}"/>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16394EAB-CD01-4F4A-916C-646A7BECEC78}"/>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09A9B5ED-A9F7-43BE-969F-5ACE4C969372}"/>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4C6AD206-EA01-44D3-BEC9-C792E3C794ED}"/>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F6C27DBA-B815-4064-ACEF-16681B476E94}"/>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1891A448-3AB4-4CB7-88A3-2560205C00DD}"/>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7F4969F5-C4C6-4FC3-A9EB-BBB2184E3E7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73A38C91-AB25-43B9-BF21-C4CCD4309AE2}"/>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833ACB3C-03DF-465B-B793-4A6E74D125E4}"/>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B8D7ADE-CD6B-4BD1-B150-250A29DA28E0}"/>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81BFA4CA-0BB9-42C5-BDA3-CC7340B2FEEF}"/>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7D8E6B27-FF66-46E9-82CF-9D6D18E30620}"/>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8CF3A8B5-CE76-46C9-AEDE-437884E98C6A}"/>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51EE7D38-99BA-44A2-BC73-16D6A0293ACD}"/>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601E743D-4FBA-4F77-8D61-5E8ED65CD4CC}"/>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80" name="그룹 79">
              <a:extLst>
                <a:ext uri="{FF2B5EF4-FFF2-40B4-BE49-F238E27FC236}">
                  <a16:creationId xmlns:a16="http://schemas.microsoft.com/office/drawing/2014/main" id="{4F821316-222F-468D-8A45-E3D6EB78C84B}"/>
                </a:ext>
              </a:extLst>
            </p:cNvPr>
            <p:cNvGrpSpPr/>
            <p:nvPr/>
          </p:nvGrpSpPr>
          <p:grpSpPr>
            <a:xfrm rot="176877">
              <a:off x="832833" y="1756354"/>
              <a:ext cx="1411005" cy="1408384"/>
              <a:chOff x="670041" y="1634361"/>
              <a:chExt cx="1411005" cy="1408384"/>
            </a:xfrm>
          </p:grpSpPr>
          <p:sp>
            <p:nvSpPr>
              <p:cNvPr id="81" name="직사각형 80">
                <a:extLst>
                  <a:ext uri="{FF2B5EF4-FFF2-40B4-BE49-F238E27FC236}">
                    <a16:creationId xmlns:a16="http://schemas.microsoft.com/office/drawing/2014/main" id="{E76992AE-D489-4F34-89BD-6C4EA38B4F2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A1C8B4DB-4BA6-4BEB-AFBD-6C786773D1B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582FD42C-3FA9-425F-BC19-FBF0277C4FA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C92A5756-9EE0-4CA5-BC8D-F2F0D72EB4CF}"/>
                  </a:ext>
                </a:extLst>
              </p:cNvPr>
              <p:cNvSpPr/>
              <p:nvPr/>
            </p:nvSpPr>
            <p:spPr>
              <a:xfrm>
                <a:off x="1728950"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9A6996B6-A963-4ED8-ABA5-B0A5783F9BA5}"/>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CD0CCACA-35E4-42EB-98DF-C114C7CE6C7F}"/>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761E0F54-0DF1-45BA-96F1-2DE7301C223B}"/>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4CC03D2C-BA00-44BB-BD93-477B41520C3F}"/>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FEC9B159-4B8B-4552-B439-F1700F1F5A96}"/>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F3F40FFB-CFF1-4FD6-ABD8-C537B6421DE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B7EBA386-CBF0-4283-85DC-9AFB56C5B618}"/>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C86FDABC-BFDD-47ED-96F9-4795E550A3A0}"/>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949620A3-BBB5-416D-867B-3C982BBD546A}"/>
                  </a:ext>
                </a:extLst>
              </p:cNvPr>
              <p:cNvSpPr/>
              <p:nvPr/>
            </p:nvSpPr>
            <p:spPr>
              <a:xfrm>
                <a:off x="670041"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67BBEDDE-8792-44D8-876C-A60363B0EE94}"/>
                  </a:ext>
                </a:extLst>
              </p:cNvPr>
              <p:cNvSpPr/>
              <p:nvPr/>
            </p:nvSpPr>
            <p:spPr>
              <a:xfrm>
                <a:off x="1022137"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99FF1678-9922-4E67-A8D4-F05E6DC9217A}"/>
                  </a:ext>
                </a:extLst>
              </p:cNvPr>
              <p:cNvSpPr/>
              <p:nvPr/>
            </p:nvSpPr>
            <p:spPr>
              <a:xfrm>
                <a:off x="1374233"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3EBC5809-3F88-4EFF-8CED-8B8216B0FD10}"/>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cxnSp>
        <p:nvCxnSpPr>
          <p:cNvPr id="229" name="직선 연결선 228">
            <a:extLst>
              <a:ext uri="{FF2B5EF4-FFF2-40B4-BE49-F238E27FC236}">
                <a16:creationId xmlns:a16="http://schemas.microsoft.com/office/drawing/2014/main" id="{B5FEB733-E46D-4FFD-8086-09F155458842}"/>
              </a:ext>
            </a:extLst>
          </p:cNvPr>
          <p:cNvCxnSpPr>
            <a:cxnSpLocks/>
          </p:cNvCxnSpPr>
          <p:nvPr/>
        </p:nvCxnSpPr>
        <p:spPr>
          <a:xfrm>
            <a:off x="3386579" y="3602172"/>
            <a:ext cx="2663730" cy="193304"/>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활성화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grpSp>
        <p:nvGrpSpPr>
          <p:cNvPr id="7175" name="그룹 7174">
            <a:extLst>
              <a:ext uri="{FF2B5EF4-FFF2-40B4-BE49-F238E27FC236}">
                <a16:creationId xmlns:a16="http://schemas.microsoft.com/office/drawing/2014/main" id="{9BD55A6A-950C-4D91-A0C9-E89445DE9047}"/>
              </a:ext>
            </a:extLst>
          </p:cNvPr>
          <p:cNvGrpSpPr/>
          <p:nvPr/>
        </p:nvGrpSpPr>
        <p:grpSpPr>
          <a:xfrm>
            <a:off x="4320735" y="3192588"/>
            <a:ext cx="726366" cy="713099"/>
            <a:chOff x="2529621" y="2014598"/>
            <a:chExt cx="1180543" cy="1158980"/>
          </a:xfrm>
        </p:grpSpPr>
        <p:grpSp>
          <p:nvGrpSpPr>
            <p:cNvPr id="140" name="그룹 139">
              <a:extLst>
                <a:ext uri="{FF2B5EF4-FFF2-40B4-BE49-F238E27FC236}">
                  <a16:creationId xmlns:a16="http://schemas.microsoft.com/office/drawing/2014/main" id="{2020A29A-BB2E-4878-99BC-9A5EE4295CA4}"/>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141" name="직사각형 140">
                <a:extLst>
                  <a:ext uri="{FF2B5EF4-FFF2-40B4-BE49-F238E27FC236}">
                    <a16:creationId xmlns:a16="http://schemas.microsoft.com/office/drawing/2014/main" id="{A8C662E7-0BE2-4409-882C-A5BE90BBD13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3D113AC3-2C21-40C4-B8C6-55EDCE23B491}"/>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4F662D35-B57F-4A25-B5CC-CA28A009713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935969F6-8E1D-4784-B982-70702743156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27BD9ABC-5E47-423B-B238-C3481AB29F8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72999AAB-E37D-45CB-964C-7B1603700F93}"/>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BC0A0F93-57D4-458F-B16B-FA001A8FD6BA}"/>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EE8E7CB4-1CE5-478D-A872-AAC21565654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E806CC26-7C32-4AD5-805B-46018FF4ED14}"/>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7174" name="그룹 7173">
              <a:extLst>
                <a:ext uri="{FF2B5EF4-FFF2-40B4-BE49-F238E27FC236}">
                  <a16:creationId xmlns:a16="http://schemas.microsoft.com/office/drawing/2014/main" id="{7C0FFEC9-07D7-426C-8E29-ACB326372377}"/>
                </a:ext>
              </a:extLst>
            </p:cNvPr>
            <p:cNvGrpSpPr/>
            <p:nvPr/>
          </p:nvGrpSpPr>
          <p:grpSpPr>
            <a:xfrm>
              <a:off x="2590438" y="2065944"/>
              <a:ext cx="1119726" cy="1107634"/>
              <a:chOff x="2590438" y="2065944"/>
              <a:chExt cx="1119726" cy="1107634"/>
            </a:xfrm>
          </p:grpSpPr>
          <p:grpSp>
            <p:nvGrpSpPr>
              <p:cNvPr id="189" name="그룹 188">
                <a:extLst>
                  <a:ext uri="{FF2B5EF4-FFF2-40B4-BE49-F238E27FC236}">
                    <a16:creationId xmlns:a16="http://schemas.microsoft.com/office/drawing/2014/main" id="{D0E6EE79-16FF-4F38-A491-16845B107B8C}"/>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90" name="직사각형 189">
                  <a:extLst>
                    <a:ext uri="{FF2B5EF4-FFF2-40B4-BE49-F238E27FC236}">
                      <a16:creationId xmlns:a16="http://schemas.microsoft.com/office/drawing/2014/main" id="{7786A668-DB99-428C-8442-5A0BE140EDF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EEAE4578-4A3E-4EA4-9F3D-1446F3CE6113}"/>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CB36C599-8890-451A-A3CE-2B156BEEA68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C3BA16F7-AE5A-4B4D-90B0-735525F749C3}"/>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4B3B248D-A825-44C1-B6FF-441227D4160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8914AF07-8E03-4158-94CB-37FD52829150}"/>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33A32E6B-9995-4D5F-B14B-75F0151EE67C}"/>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E1842FA6-9629-4E5F-86BC-D445F6063D6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08561B87-68D4-47D8-BB19-50467AA03BC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99" name="그룹 198">
                <a:extLst>
                  <a:ext uri="{FF2B5EF4-FFF2-40B4-BE49-F238E27FC236}">
                    <a16:creationId xmlns:a16="http://schemas.microsoft.com/office/drawing/2014/main" id="{C9169531-76BF-483A-BAE7-21DB1B8625B1}"/>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00" name="직사각형 199">
                  <a:extLst>
                    <a:ext uri="{FF2B5EF4-FFF2-40B4-BE49-F238E27FC236}">
                      <a16:creationId xmlns:a16="http://schemas.microsoft.com/office/drawing/2014/main" id="{DEDA04E6-46A3-411E-B735-E17F0F05CA3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87FF3FD0-5632-4176-B9CA-8CB07BB9491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96CFE7E0-2BBA-43F9-B66E-773DDA4E56D6}"/>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3" name="직사각형 202">
                  <a:extLst>
                    <a:ext uri="{FF2B5EF4-FFF2-40B4-BE49-F238E27FC236}">
                      <a16:creationId xmlns:a16="http://schemas.microsoft.com/office/drawing/2014/main" id="{B69D1DF9-792A-4174-A060-D110BB7E2A74}"/>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72E64379-D3F9-4DEC-90F0-82568E958EE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CE3FC119-30E8-4CE7-81DA-164B180EB544}"/>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6" name="직사각형 205">
                  <a:extLst>
                    <a:ext uri="{FF2B5EF4-FFF2-40B4-BE49-F238E27FC236}">
                      <a16:creationId xmlns:a16="http://schemas.microsoft.com/office/drawing/2014/main" id="{B40499C7-623F-45ED-B7F7-BFB3BAB3CFBE}"/>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7" name="직사각형 206">
                  <a:extLst>
                    <a:ext uri="{FF2B5EF4-FFF2-40B4-BE49-F238E27FC236}">
                      <a16:creationId xmlns:a16="http://schemas.microsoft.com/office/drawing/2014/main" id="{27852E18-162C-4A4D-A927-F18D30D1E3A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8" name="직사각형 207">
                  <a:extLst>
                    <a:ext uri="{FF2B5EF4-FFF2-40B4-BE49-F238E27FC236}">
                      <a16:creationId xmlns:a16="http://schemas.microsoft.com/office/drawing/2014/main" id="{7A77E92B-EA61-466C-A937-0395CE880CA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grpSp>
        <p:nvGrpSpPr>
          <p:cNvPr id="209" name="그룹 208">
            <a:extLst>
              <a:ext uri="{FF2B5EF4-FFF2-40B4-BE49-F238E27FC236}">
                <a16:creationId xmlns:a16="http://schemas.microsoft.com/office/drawing/2014/main" id="{1F2ABB39-73D7-4416-B539-59498DC52B1A}"/>
              </a:ext>
            </a:extLst>
          </p:cNvPr>
          <p:cNvGrpSpPr/>
          <p:nvPr/>
        </p:nvGrpSpPr>
        <p:grpSpPr>
          <a:xfrm rot="176877">
            <a:off x="5677486" y="3448770"/>
            <a:ext cx="706813" cy="704192"/>
            <a:chOff x="670041" y="1634361"/>
            <a:chExt cx="706813" cy="704192"/>
          </a:xfrm>
          <a:scene3d>
            <a:camera prst="orthographicFront">
              <a:rot lat="19499998" lon="3299985" rev="0"/>
            </a:camera>
            <a:lightRig rig="threePt" dir="t"/>
          </a:scene3d>
        </p:grpSpPr>
        <p:sp>
          <p:nvSpPr>
            <p:cNvPr id="210" name="직사각형 209">
              <a:extLst>
                <a:ext uri="{FF2B5EF4-FFF2-40B4-BE49-F238E27FC236}">
                  <a16:creationId xmlns:a16="http://schemas.microsoft.com/office/drawing/2014/main" id="{00E58F1C-89A0-44AD-9BEE-7C44617635EC}"/>
                </a:ext>
              </a:extLst>
            </p:cNvPr>
            <p:cNvSpPr/>
            <p:nvPr/>
          </p:nvSpPr>
          <p:spPr>
            <a:xfrm>
              <a:off x="672662" y="1634361"/>
              <a:ext cx="352096" cy="3520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1" name="직사각형 210">
              <a:extLst>
                <a:ext uri="{FF2B5EF4-FFF2-40B4-BE49-F238E27FC236}">
                  <a16:creationId xmlns:a16="http://schemas.microsoft.com/office/drawing/2014/main" id="{6FC50AEF-31A5-4229-AD74-A3241D3040C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3" name="직사각형 212">
              <a:extLst>
                <a:ext uri="{FF2B5EF4-FFF2-40B4-BE49-F238E27FC236}">
                  <a16:creationId xmlns:a16="http://schemas.microsoft.com/office/drawing/2014/main" id="{EB8EF42C-1A98-4DAB-B0DC-3F8D9C8DBD4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4" name="직사각형 213">
              <a:extLst>
                <a:ext uri="{FF2B5EF4-FFF2-40B4-BE49-F238E27FC236}">
                  <a16:creationId xmlns:a16="http://schemas.microsoft.com/office/drawing/2014/main" id="{3A900A5F-EEDC-4CD4-B36B-DA9BFDA6065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cxnSp>
        <p:nvCxnSpPr>
          <p:cNvPr id="26" name="직선 연결선 25">
            <a:extLst>
              <a:ext uri="{FF2B5EF4-FFF2-40B4-BE49-F238E27FC236}">
                <a16:creationId xmlns:a16="http://schemas.microsoft.com/office/drawing/2014/main" id="{F635CBB9-0485-4723-AD05-29520AD62748}"/>
              </a:ext>
            </a:extLst>
          </p:cNvPr>
          <p:cNvCxnSpPr>
            <a:cxnSpLocks/>
          </p:cNvCxnSpPr>
          <p:nvPr/>
        </p:nvCxnSpPr>
        <p:spPr>
          <a:xfrm>
            <a:off x="2865860" y="3167749"/>
            <a:ext cx="2987091" cy="486324"/>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1" name="직선 연결선 220">
            <a:extLst>
              <a:ext uri="{FF2B5EF4-FFF2-40B4-BE49-F238E27FC236}">
                <a16:creationId xmlns:a16="http://schemas.microsoft.com/office/drawing/2014/main" id="{D7360DE4-2B06-40B7-B913-18CBCC9B93BA}"/>
              </a:ext>
            </a:extLst>
          </p:cNvPr>
          <p:cNvCxnSpPr>
            <a:cxnSpLocks/>
          </p:cNvCxnSpPr>
          <p:nvPr/>
        </p:nvCxnSpPr>
        <p:spPr>
          <a:xfrm flipV="1">
            <a:off x="2780331" y="3936721"/>
            <a:ext cx="3009345" cy="138906"/>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6" name="직선 연결선 225">
            <a:extLst>
              <a:ext uri="{FF2B5EF4-FFF2-40B4-BE49-F238E27FC236}">
                <a16:creationId xmlns:a16="http://schemas.microsoft.com/office/drawing/2014/main" id="{8B930D8D-CF38-4EB4-BACD-1C9B51D31C9E}"/>
              </a:ext>
            </a:extLst>
          </p:cNvPr>
          <p:cNvCxnSpPr>
            <a:cxnSpLocks/>
          </p:cNvCxnSpPr>
          <p:nvPr/>
        </p:nvCxnSpPr>
        <p:spPr>
          <a:xfrm>
            <a:off x="3419005" y="2739653"/>
            <a:ext cx="2613498" cy="75875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232" name="TextBox 231">
            <a:extLst>
              <a:ext uri="{FF2B5EF4-FFF2-40B4-BE49-F238E27FC236}">
                <a16:creationId xmlns:a16="http://schemas.microsoft.com/office/drawing/2014/main" id="{FB4DBCB1-D413-4694-9B77-2B7D7C7C83F7}"/>
              </a:ext>
            </a:extLst>
          </p:cNvPr>
          <p:cNvSpPr txBox="1"/>
          <p:nvPr/>
        </p:nvSpPr>
        <p:spPr>
          <a:xfrm>
            <a:off x="837663" y="1012344"/>
            <a:ext cx="2682145"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합성곱</a:t>
            </a:r>
            <a:r>
              <a:rPr lang="ko-KR" altLang="en-US" sz="1800">
                <a:solidFill>
                  <a:srgbClr val="000000"/>
                </a:solidFill>
                <a:latin typeface="고도 M" panose="02000503000000020004" pitchFamily="2" charset="-127"/>
                <a:ea typeface="고도 M" panose="02000503000000020004" pitchFamily="2" charset="-127"/>
              </a:rPr>
              <a:t> 층에서 일어나는 일</a:t>
            </a:r>
            <a:endParaRPr lang="ko-KR" altLang="en-US">
              <a:solidFill>
                <a:srgbClr val="000000"/>
              </a:solidFill>
              <a:latin typeface="고도 M" panose="02000503000000020004" pitchFamily="2" charset="-127"/>
              <a:ea typeface="고도 M" panose="02000503000000020004" pitchFamily="2" charset="-127"/>
            </a:endParaRPr>
          </a:p>
        </p:txBody>
      </p:sp>
      <p:sp>
        <p:nvSpPr>
          <p:cNvPr id="233" name="TextBox 232">
            <a:extLst>
              <a:ext uri="{FF2B5EF4-FFF2-40B4-BE49-F238E27FC236}">
                <a16:creationId xmlns:a16="http://schemas.microsoft.com/office/drawing/2014/main" id="{73B7E0A8-EC39-428A-8980-957A66DCBDC6}"/>
              </a:ext>
            </a:extLst>
          </p:cNvPr>
          <p:cNvSpPr txBox="1"/>
          <p:nvPr/>
        </p:nvSpPr>
        <p:spPr>
          <a:xfrm>
            <a:off x="1996628" y="2497840"/>
            <a:ext cx="683200" cy="523220"/>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4x4x3</a:t>
            </a:r>
          </a:p>
          <a:p>
            <a:pPr lvl="0">
              <a:defRPr/>
            </a:pPr>
            <a:r>
              <a:rPr lang="ko-KR" altLang="en-US" sz="1400">
                <a:solidFill>
                  <a:srgbClr val="000000"/>
                </a:solidFill>
                <a:latin typeface="고도 M" panose="02000503000000020004" pitchFamily="2" charset="-127"/>
                <a:ea typeface="고도 M" panose="02000503000000020004" pitchFamily="2" charset="-127"/>
              </a:rPr>
              <a:t>이미지</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4" name="TextBox 233">
            <a:extLst>
              <a:ext uri="{FF2B5EF4-FFF2-40B4-BE49-F238E27FC236}">
                <a16:creationId xmlns:a16="http://schemas.microsoft.com/office/drawing/2014/main" id="{50A62F74-1543-4FFB-9ED2-A85ECC9BA814}"/>
              </a:ext>
            </a:extLst>
          </p:cNvPr>
          <p:cNvSpPr txBox="1"/>
          <p:nvPr/>
        </p:nvSpPr>
        <p:spPr>
          <a:xfrm>
            <a:off x="3604880" y="2472483"/>
            <a:ext cx="280846"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R</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5" name="TextBox 234">
            <a:extLst>
              <a:ext uri="{FF2B5EF4-FFF2-40B4-BE49-F238E27FC236}">
                <a16:creationId xmlns:a16="http://schemas.microsoft.com/office/drawing/2014/main" id="{A17357F0-9388-4F25-BAA8-738FF1DA22E1}"/>
              </a:ext>
            </a:extLst>
          </p:cNvPr>
          <p:cNvSpPr txBox="1"/>
          <p:nvPr/>
        </p:nvSpPr>
        <p:spPr>
          <a:xfrm>
            <a:off x="3502097" y="2399766"/>
            <a:ext cx="295274"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G</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6" name="TextBox 235">
            <a:extLst>
              <a:ext uri="{FF2B5EF4-FFF2-40B4-BE49-F238E27FC236}">
                <a16:creationId xmlns:a16="http://schemas.microsoft.com/office/drawing/2014/main" id="{8A83A409-DEF2-407B-9252-A62A306C1B72}"/>
              </a:ext>
            </a:extLst>
          </p:cNvPr>
          <p:cNvSpPr txBox="1"/>
          <p:nvPr/>
        </p:nvSpPr>
        <p:spPr>
          <a:xfrm>
            <a:off x="3401125" y="2334916"/>
            <a:ext cx="282450"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B</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7" name="TextBox 236">
            <a:extLst>
              <a:ext uri="{FF2B5EF4-FFF2-40B4-BE49-F238E27FC236}">
                <a16:creationId xmlns:a16="http://schemas.microsoft.com/office/drawing/2014/main" id="{BD06FA64-9076-4A6C-B861-1EA1290B6B59}"/>
              </a:ext>
            </a:extLst>
          </p:cNvPr>
          <p:cNvSpPr txBox="1"/>
          <p:nvPr/>
        </p:nvSpPr>
        <p:spPr>
          <a:xfrm>
            <a:off x="4796860" y="2536395"/>
            <a:ext cx="821059" cy="523220"/>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3x3x3</a:t>
            </a:r>
          </a:p>
          <a:p>
            <a:pPr lvl="0">
              <a:defRPr/>
            </a:pPr>
            <a:r>
              <a:rPr lang="ko-KR" altLang="en-US" sz="1400">
                <a:solidFill>
                  <a:srgbClr val="000000"/>
                </a:solidFill>
                <a:latin typeface="고도 M" panose="02000503000000020004" pitchFamily="2" charset="-127"/>
                <a:ea typeface="고도 M" panose="02000503000000020004" pitchFamily="2" charset="-127"/>
              </a:rPr>
              <a:t>커널 </a:t>
            </a:r>
            <a:r>
              <a:rPr lang="en-US" altLang="ko-KR" sz="1400">
                <a:solidFill>
                  <a:srgbClr val="000000"/>
                </a:solidFill>
                <a:latin typeface="고도 M" panose="02000503000000020004" pitchFamily="2" charset="-127"/>
                <a:ea typeface="고도 M" panose="02000503000000020004" pitchFamily="2" charset="-127"/>
              </a:rPr>
              <a:t>5</a:t>
            </a:r>
            <a:r>
              <a:rPr lang="ko-KR" altLang="en-US" sz="1400">
                <a:solidFill>
                  <a:srgbClr val="000000"/>
                </a:solidFill>
                <a:latin typeface="고도 M" panose="02000503000000020004" pitchFamily="2" charset="-127"/>
                <a:ea typeface="고도 M" panose="02000503000000020004" pitchFamily="2" charset="-127"/>
              </a:rPr>
              <a:t>개</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8" name="TextBox 237">
            <a:extLst>
              <a:ext uri="{FF2B5EF4-FFF2-40B4-BE49-F238E27FC236}">
                <a16:creationId xmlns:a16="http://schemas.microsoft.com/office/drawing/2014/main" id="{FD9D2970-8318-49B9-BF1F-E8336FA8D21F}"/>
              </a:ext>
            </a:extLst>
          </p:cNvPr>
          <p:cNvSpPr txBox="1"/>
          <p:nvPr/>
        </p:nvSpPr>
        <p:spPr>
          <a:xfrm>
            <a:off x="6098499" y="2808542"/>
            <a:ext cx="726481" cy="523220"/>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2x2x5</a:t>
            </a:r>
          </a:p>
          <a:p>
            <a:pPr lvl="0">
              <a:defRPr/>
            </a:pPr>
            <a:r>
              <a:rPr lang="ko-KR" altLang="en-US" sz="1400">
                <a:solidFill>
                  <a:srgbClr val="000000"/>
                </a:solidFill>
                <a:latin typeface="고도 M" panose="02000503000000020004" pitchFamily="2" charset="-127"/>
                <a:ea typeface="고도 M" panose="02000503000000020004" pitchFamily="2" charset="-127"/>
              </a:rPr>
              <a:t>특성 맵</a:t>
            </a:r>
            <a:endParaRPr lang="ko-KR" altLang="en-US" sz="1200">
              <a:solidFill>
                <a:srgbClr val="000000"/>
              </a:solidFill>
              <a:latin typeface="고도 M" panose="02000503000000020004" pitchFamily="2" charset="-127"/>
              <a:ea typeface="고도 M" panose="02000503000000020004" pitchFamily="2" charset="-127"/>
            </a:endParaRPr>
          </a:p>
        </p:txBody>
      </p:sp>
      <p:grpSp>
        <p:nvGrpSpPr>
          <p:cNvPr id="106" name="그룹 105">
            <a:extLst>
              <a:ext uri="{FF2B5EF4-FFF2-40B4-BE49-F238E27FC236}">
                <a16:creationId xmlns:a16="http://schemas.microsoft.com/office/drawing/2014/main" id="{8642BD8C-8AB2-48C2-948F-002541E05571}"/>
              </a:ext>
            </a:extLst>
          </p:cNvPr>
          <p:cNvGrpSpPr/>
          <p:nvPr/>
        </p:nvGrpSpPr>
        <p:grpSpPr>
          <a:xfrm rot="176877">
            <a:off x="6214851" y="3413635"/>
            <a:ext cx="706813" cy="704192"/>
            <a:chOff x="670041" y="1634361"/>
            <a:chExt cx="706813" cy="704192"/>
          </a:xfrm>
          <a:scene3d>
            <a:camera prst="orthographicFront">
              <a:rot lat="19499998" lon="3299985" rev="0"/>
            </a:camera>
            <a:lightRig rig="threePt" dir="t"/>
          </a:scene3d>
        </p:grpSpPr>
        <p:sp>
          <p:nvSpPr>
            <p:cNvPr id="107" name="직사각형 106">
              <a:extLst>
                <a:ext uri="{FF2B5EF4-FFF2-40B4-BE49-F238E27FC236}">
                  <a16:creationId xmlns:a16="http://schemas.microsoft.com/office/drawing/2014/main" id="{6AB22C61-3754-4A12-B358-DD577D9AB1ED}"/>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E37E2500-BFF3-4AD9-A1B6-80BDCA34923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777C2FCD-AF30-47D7-82EF-BEA0B76895BC}"/>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D268D567-3476-4F41-A781-058F72A82E8B}"/>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16" name="그룹 115">
            <a:extLst>
              <a:ext uri="{FF2B5EF4-FFF2-40B4-BE49-F238E27FC236}">
                <a16:creationId xmlns:a16="http://schemas.microsoft.com/office/drawing/2014/main" id="{3824B06F-3396-43FB-A00E-D0BC00468B51}"/>
              </a:ext>
            </a:extLst>
          </p:cNvPr>
          <p:cNvGrpSpPr/>
          <p:nvPr/>
        </p:nvGrpSpPr>
        <p:grpSpPr>
          <a:xfrm rot="176877">
            <a:off x="6266925" y="3434073"/>
            <a:ext cx="706813" cy="704192"/>
            <a:chOff x="670041" y="1634361"/>
            <a:chExt cx="706813" cy="704192"/>
          </a:xfrm>
          <a:scene3d>
            <a:camera prst="orthographicFront">
              <a:rot lat="19499998" lon="3299985" rev="0"/>
            </a:camera>
            <a:lightRig rig="threePt" dir="t"/>
          </a:scene3d>
        </p:grpSpPr>
        <p:sp>
          <p:nvSpPr>
            <p:cNvPr id="117" name="직사각형 116">
              <a:extLst>
                <a:ext uri="{FF2B5EF4-FFF2-40B4-BE49-F238E27FC236}">
                  <a16:creationId xmlns:a16="http://schemas.microsoft.com/office/drawing/2014/main" id="{41267328-D5BC-4889-AF53-CD8BBC5BB39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 name="직사각형 117">
              <a:extLst>
                <a:ext uri="{FF2B5EF4-FFF2-40B4-BE49-F238E27FC236}">
                  <a16:creationId xmlns:a16="http://schemas.microsoft.com/office/drawing/2014/main" id="{847079A8-3952-4EE3-9025-652567EB4C0C}"/>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CE7323BF-2286-4CD5-9524-3B5DF284B94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2827B3A3-AF07-4FCD-90A4-C7CD13B7B746}"/>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21" name="그룹 120">
            <a:extLst>
              <a:ext uri="{FF2B5EF4-FFF2-40B4-BE49-F238E27FC236}">
                <a16:creationId xmlns:a16="http://schemas.microsoft.com/office/drawing/2014/main" id="{F1318B11-319E-4444-ACE5-421D1BC0AC70}"/>
              </a:ext>
            </a:extLst>
          </p:cNvPr>
          <p:cNvGrpSpPr/>
          <p:nvPr/>
        </p:nvGrpSpPr>
        <p:grpSpPr>
          <a:xfrm rot="176877">
            <a:off x="6318999" y="3454511"/>
            <a:ext cx="706813" cy="704192"/>
            <a:chOff x="670041" y="1634361"/>
            <a:chExt cx="706813" cy="704192"/>
          </a:xfrm>
          <a:scene3d>
            <a:camera prst="orthographicFront">
              <a:rot lat="19499998" lon="3299985" rev="0"/>
            </a:camera>
            <a:lightRig rig="threePt" dir="t"/>
          </a:scene3d>
        </p:grpSpPr>
        <p:sp>
          <p:nvSpPr>
            <p:cNvPr id="122" name="직사각형 121">
              <a:extLst>
                <a:ext uri="{FF2B5EF4-FFF2-40B4-BE49-F238E27FC236}">
                  <a16:creationId xmlns:a16="http://schemas.microsoft.com/office/drawing/2014/main" id="{A2DC901D-1162-4EFC-9B01-D1C7EEA95AA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F511A0FA-5D8A-477E-8226-F02A3CF15D63}"/>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5E18E070-BAF0-48FA-8FE7-BE2DFE8918F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348E8473-C050-4333-BFEA-28D65C43218E}"/>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26" name="그룹 125">
            <a:extLst>
              <a:ext uri="{FF2B5EF4-FFF2-40B4-BE49-F238E27FC236}">
                <a16:creationId xmlns:a16="http://schemas.microsoft.com/office/drawing/2014/main" id="{71D3DE94-EF8F-4E93-A314-EEFBC4A61C74}"/>
              </a:ext>
            </a:extLst>
          </p:cNvPr>
          <p:cNvGrpSpPr/>
          <p:nvPr/>
        </p:nvGrpSpPr>
        <p:grpSpPr>
          <a:xfrm rot="176877">
            <a:off x="6371073" y="3474949"/>
            <a:ext cx="706813" cy="704192"/>
            <a:chOff x="670041" y="1634361"/>
            <a:chExt cx="706813" cy="704192"/>
          </a:xfrm>
          <a:scene3d>
            <a:camera prst="orthographicFront">
              <a:rot lat="19499998" lon="3299985" rev="0"/>
            </a:camera>
            <a:lightRig rig="threePt" dir="t"/>
          </a:scene3d>
        </p:grpSpPr>
        <p:sp>
          <p:nvSpPr>
            <p:cNvPr id="127" name="직사각형 126">
              <a:extLst>
                <a:ext uri="{FF2B5EF4-FFF2-40B4-BE49-F238E27FC236}">
                  <a16:creationId xmlns:a16="http://schemas.microsoft.com/office/drawing/2014/main" id="{1215E208-D13E-4BDC-BD59-12ACDC330CC7}"/>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0C0DD80E-74C3-4BDF-88A2-1B0C0159740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26B0731B-A20B-491A-BAD3-6A255810D2DF}"/>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7C775548-FB77-4780-81A8-7E9F646C7C7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31" name="그룹 130">
            <a:extLst>
              <a:ext uri="{FF2B5EF4-FFF2-40B4-BE49-F238E27FC236}">
                <a16:creationId xmlns:a16="http://schemas.microsoft.com/office/drawing/2014/main" id="{6A5E56BE-EFAA-48BD-A896-CE2A58CF99FC}"/>
              </a:ext>
            </a:extLst>
          </p:cNvPr>
          <p:cNvGrpSpPr/>
          <p:nvPr/>
        </p:nvGrpSpPr>
        <p:grpSpPr>
          <a:xfrm>
            <a:off x="3858564" y="4170537"/>
            <a:ext cx="726366" cy="713099"/>
            <a:chOff x="2529621" y="2014598"/>
            <a:chExt cx="1180543" cy="1158980"/>
          </a:xfrm>
        </p:grpSpPr>
        <p:grpSp>
          <p:nvGrpSpPr>
            <p:cNvPr id="132" name="그룹 131">
              <a:extLst>
                <a:ext uri="{FF2B5EF4-FFF2-40B4-BE49-F238E27FC236}">
                  <a16:creationId xmlns:a16="http://schemas.microsoft.com/office/drawing/2014/main" id="{2CB15E29-CB1E-453E-A9C3-404AE9CA39D6}"/>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164" name="직사각형 163">
                <a:extLst>
                  <a:ext uri="{FF2B5EF4-FFF2-40B4-BE49-F238E27FC236}">
                    <a16:creationId xmlns:a16="http://schemas.microsoft.com/office/drawing/2014/main" id="{C9C6A043-BACD-421D-A162-916BC6EBDBB6}"/>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0775541A-ABC0-4CA2-AE5D-14EA75010E92}"/>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4CD9DFA6-CADF-45D0-A498-DA6C149A23B2}"/>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 name="직사각형 166">
                <a:extLst>
                  <a:ext uri="{FF2B5EF4-FFF2-40B4-BE49-F238E27FC236}">
                    <a16:creationId xmlns:a16="http://schemas.microsoft.com/office/drawing/2014/main" id="{55032CB0-3338-4784-9344-1DD4E14EF87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 name="직사각형 167">
                <a:extLst>
                  <a:ext uri="{FF2B5EF4-FFF2-40B4-BE49-F238E27FC236}">
                    <a16:creationId xmlns:a16="http://schemas.microsoft.com/office/drawing/2014/main" id="{8314BF11-EC50-478B-8052-B04861EBA23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91AC0A31-2DBD-42B2-9704-01C9BEC9759A}"/>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A8D6DC11-C67D-482D-9D1A-600145A2A584}"/>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AE910D0A-E3F9-4643-811A-3187E609829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EBEF0B69-9668-424C-9754-59F482867BAC}"/>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33" name="그룹 132">
              <a:extLst>
                <a:ext uri="{FF2B5EF4-FFF2-40B4-BE49-F238E27FC236}">
                  <a16:creationId xmlns:a16="http://schemas.microsoft.com/office/drawing/2014/main" id="{A2B91A71-BE78-45E5-92BC-37820AA52762}"/>
                </a:ext>
              </a:extLst>
            </p:cNvPr>
            <p:cNvGrpSpPr/>
            <p:nvPr/>
          </p:nvGrpSpPr>
          <p:grpSpPr>
            <a:xfrm>
              <a:off x="2590438" y="2065944"/>
              <a:ext cx="1119726" cy="1107634"/>
              <a:chOff x="2590438" y="2065944"/>
              <a:chExt cx="1119726" cy="1107634"/>
            </a:xfrm>
          </p:grpSpPr>
          <p:grpSp>
            <p:nvGrpSpPr>
              <p:cNvPr id="134" name="그룹 133">
                <a:extLst>
                  <a:ext uri="{FF2B5EF4-FFF2-40B4-BE49-F238E27FC236}">
                    <a16:creationId xmlns:a16="http://schemas.microsoft.com/office/drawing/2014/main" id="{0085E512-0E51-45CF-A0C1-A842B3D5E99D}"/>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55" name="직사각형 154">
                  <a:extLst>
                    <a:ext uri="{FF2B5EF4-FFF2-40B4-BE49-F238E27FC236}">
                      <a16:creationId xmlns:a16="http://schemas.microsoft.com/office/drawing/2014/main" id="{B6CE2BF9-9A0E-482C-988D-78604C3F2C36}"/>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05AE0E8F-6077-49E0-B772-DD6F5E618E4E}"/>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 name="직사각형 156">
                  <a:extLst>
                    <a:ext uri="{FF2B5EF4-FFF2-40B4-BE49-F238E27FC236}">
                      <a16:creationId xmlns:a16="http://schemas.microsoft.com/office/drawing/2014/main" id="{D5E372AB-A7D2-49B5-820A-F6768C231DE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 name="직사각형 157">
                  <a:extLst>
                    <a:ext uri="{FF2B5EF4-FFF2-40B4-BE49-F238E27FC236}">
                      <a16:creationId xmlns:a16="http://schemas.microsoft.com/office/drawing/2014/main" id="{C2A4F134-40F3-46BB-A48B-49B3E6D98CC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E5E360C2-093F-4387-8E88-E85E42DC7803}"/>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DD24CF52-B357-4A04-A182-54C1C512C077}"/>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1A8A03A9-0866-450A-87DC-14DBA044A4F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29AB123C-4C57-4A77-9794-0BC8F5B410FA}"/>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B327EC36-E43B-445E-899C-899211A2180D}"/>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35" name="그룹 134">
                <a:extLst>
                  <a:ext uri="{FF2B5EF4-FFF2-40B4-BE49-F238E27FC236}">
                    <a16:creationId xmlns:a16="http://schemas.microsoft.com/office/drawing/2014/main" id="{68CFE622-CD05-486E-A617-10D02252C96C}"/>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136" name="직사각형 135">
                  <a:extLst>
                    <a:ext uri="{FF2B5EF4-FFF2-40B4-BE49-F238E27FC236}">
                      <a16:creationId xmlns:a16="http://schemas.microsoft.com/office/drawing/2014/main" id="{29EC6787-5FEE-4717-8D46-9D67661B1B4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F0DB9725-A5FE-4337-8527-3CF7833B5250}"/>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019DF348-806C-4E8E-9A0F-4C7E0FE06EB7}"/>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51CA7B95-3EE8-4FD9-BC3D-A9B1623BF1C4}"/>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F1DFCF62-F2B3-49A2-BF78-6A7A1D504641}"/>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 name="직사각형 147">
                  <a:extLst>
                    <a:ext uri="{FF2B5EF4-FFF2-40B4-BE49-F238E27FC236}">
                      <a16:creationId xmlns:a16="http://schemas.microsoft.com/office/drawing/2014/main" id="{B1A9E8C3-C7E5-4E25-B0D6-6B343920AD61}"/>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4043176C-EA5E-4ACE-8E61-B2979A601DA7}"/>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80BB2038-0714-4DDB-B770-47688FEEAB0D}"/>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A6B9E370-3FA0-408C-B47F-F7112281A09A}"/>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grpSp>
        <p:nvGrpSpPr>
          <p:cNvPr id="173" name="그룹 172">
            <a:extLst>
              <a:ext uri="{FF2B5EF4-FFF2-40B4-BE49-F238E27FC236}">
                <a16:creationId xmlns:a16="http://schemas.microsoft.com/office/drawing/2014/main" id="{EBB87E54-7515-4E7A-9CFE-C1603718C2A6}"/>
              </a:ext>
            </a:extLst>
          </p:cNvPr>
          <p:cNvGrpSpPr/>
          <p:nvPr/>
        </p:nvGrpSpPr>
        <p:grpSpPr>
          <a:xfrm>
            <a:off x="4511614" y="4143271"/>
            <a:ext cx="726366" cy="713099"/>
            <a:chOff x="2529621" y="2014598"/>
            <a:chExt cx="1180543" cy="1158980"/>
          </a:xfrm>
        </p:grpSpPr>
        <p:grpSp>
          <p:nvGrpSpPr>
            <p:cNvPr id="174" name="그룹 173">
              <a:extLst>
                <a:ext uri="{FF2B5EF4-FFF2-40B4-BE49-F238E27FC236}">
                  <a16:creationId xmlns:a16="http://schemas.microsoft.com/office/drawing/2014/main" id="{B2F9A1C0-3659-4D41-A4D6-2C8F42775842}"/>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22" name="직사각형 221">
                <a:extLst>
                  <a:ext uri="{FF2B5EF4-FFF2-40B4-BE49-F238E27FC236}">
                    <a16:creationId xmlns:a16="http://schemas.microsoft.com/office/drawing/2014/main" id="{C51C04BB-2448-4F8C-BAC3-29E4C81447B8}"/>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3" name="직사각형 222">
                <a:extLst>
                  <a:ext uri="{FF2B5EF4-FFF2-40B4-BE49-F238E27FC236}">
                    <a16:creationId xmlns:a16="http://schemas.microsoft.com/office/drawing/2014/main" id="{85627797-93E4-43DB-B620-74110A72AB0A}"/>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4" name="직사각형 223">
                <a:extLst>
                  <a:ext uri="{FF2B5EF4-FFF2-40B4-BE49-F238E27FC236}">
                    <a16:creationId xmlns:a16="http://schemas.microsoft.com/office/drawing/2014/main" id="{FD315F7A-2DF2-41C7-9C64-7C681A9A5AC8}"/>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5" name="직사각형 224">
                <a:extLst>
                  <a:ext uri="{FF2B5EF4-FFF2-40B4-BE49-F238E27FC236}">
                    <a16:creationId xmlns:a16="http://schemas.microsoft.com/office/drawing/2014/main" id="{2B203F43-41C3-496B-8A58-11FD3E310E9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7" name="직사각형 226">
                <a:extLst>
                  <a:ext uri="{FF2B5EF4-FFF2-40B4-BE49-F238E27FC236}">
                    <a16:creationId xmlns:a16="http://schemas.microsoft.com/office/drawing/2014/main" id="{F1A017F4-47DA-4AD4-BA22-28AD7D8BB67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8" name="직사각형 227">
                <a:extLst>
                  <a:ext uri="{FF2B5EF4-FFF2-40B4-BE49-F238E27FC236}">
                    <a16:creationId xmlns:a16="http://schemas.microsoft.com/office/drawing/2014/main" id="{5590D142-5099-4318-B60F-1C168BE759DD}"/>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0" name="직사각형 229">
                <a:extLst>
                  <a:ext uri="{FF2B5EF4-FFF2-40B4-BE49-F238E27FC236}">
                    <a16:creationId xmlns:a16="http://schemas.microsoft.com/office/drawing/2014/main" id="{B865C5DB-098E-4A5F-95EF-4B8BC16A379C}"/>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1" name="직사각형 230">
                <a:extLst>
                  <a:ext uri="{FF2B5EF4-FFF2-40B4-BE49-F238E27FC236}">
                    <a16:creationId xmlns:a16="http://schemas.microsoft.com/office/drawing/2014/main" id="{ED0E7776-0807-4CF3-A154-EA0FD4323A55}"/>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9" name="직사각형 238">
                <a:extLst>
                  <a:ext uri="{FF2B5EF4-FFF2-40B4-BE49-F238E27FC236}">
                    <a16:creationId xmlns:a16="http://schemas.microsoft.com/office/drawing/2014/main" id="{36AC5FE4-2EEB-4602-89B7-76B60C25150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75" name="그룹 174">
              <a:extLst>
                <a:ext uri="{FF2B5EF4-FFF2-40B4-BE49-F238E27FC236}">
                  <a16:creationId xmlns:a16="http://schemas.microsoft.com/office/drawing/2014/main" id="{A909697A-45F5-428D-81DF-0662F566EB1D}"/>
                </a:ext>
              </a:extLst>
            </p:cNvPr>
            <p:cNvGrpSpPr/>
            <p:nvPr/>
          </p:nvGrpSpPr>
          <p:grpSpPr>
            <a:xfrm>
              <a:off x="2590438" y="2065944"/>
              <a:ext cx="1119726" cy="1107634"/>
              <a:chOff x="2590438" y="2065944"/>
              <a:chExt cx="1119726" cy="1107634"/>
            </a:xfrm>
          </p:grpSpPr>
          <p:grpSp>
            <p:nvGrpSpPr>
              <p:cNvPr id="176" name="그룹 175">
                <a:extLst>
                  <a:ext uri="{FF2B5EF4-FFF2-40B4-BE49-F238E27FC236}">
                    <a16:creationId xmlns:a16="http://schemas.microsoft.com/office/drawing/2014/main" id="{27F8DA63-2DD6-4392-9F0A-F21E1C1832A9}"/>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87" name="직사각형 186">
                  <a:extLst>
                    <a:ext uri="{FF2B5EF4-FFF2-40B4-BE49-F238E27FC236}">
                      <a16:creationId xmlns:a16="http://schemas.microsoft.com/office/drawing/2014/main" id="{4D113C34-3DDB-4ACA-B14B-75C6BF2515E5}"/>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8" name="직사각형 187">
                  <a:extLst>
                    <a:ext uri="{FF2B5EF4-FFF2-40B4-BE49-F238E27FC236}">
                      <a16:creationId xmlns:a16="http://schemas.microsoft.com/office/drawing/2014/main" id="{A5D32267-F8DD-46BF-86CE-18831D7A926B}"/>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2" name="직사각형 211">
                  <a:extLst>
                    <a:ext uri="{FF2B5EF4-FFF2-40B4-BE49-F238E27FC236}">
                      <a16:creationId xmlns:a16="http://schemas.microsoft.com/office/drawing/2014/main" id="{2E5EECBA-9FAA-4AE7-BBD0-D40B42BBADF3}"/>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5" name="직사각형 214">
                  <a:extLst>
                    <a:ext uri="{FF2B5EF4-FFF2-40B4-BE49-F238E27FC236}">
                      <a16:creationId xmlns:a16="http://schemas.microsoft.com/office/drawing/2014/main" id="{AA1D717B-054A-407B-A8F9-D3E7D87628E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6" name="직사각형 215">
                  <a:extLst>
                    <a:ext uri="{FF2B5EF4-FFF2-40B4-BE49-F238E27FC236}">
                      <a16:creationId xmlns:a16="http://schemas.microsoft.com/office/drawing/2014/main" id="{B40397DB-D74B-4A8C-BBA1-58D38328C80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7" name="직사각형 216">
                  <a:extLst>
                    <a:ext uri="{FF2B5EF4-FFF2-40B4-BE49-F238E27FC236}">
                      <a16:creationId xmlns:a16="http://schemas.microsoft.com/office/drawing/2014/main" id="{194DBF26-9E58-4EC0-B216-EF26F7F3C508}"/>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8" name="직사각형 217">
                  <a:extLst>
                    <a:ext uri="{FF2B5EF4-FFF2-40B4-BE49-F238E27FC236}">
                      <a16:creationId xmlns:a16="http://schemas.microsoft.com/office/drawing/2014/main" id="{8E625BAB-1D25-4ED1-A398-8070D089D983}"/>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9" name="직사각형 218">
                  <a:extLst>
                    <a:ext uri="{FF2B5EF4-FFF2-40B4-BE49-F238E27FC236}">
                      <a16:creationId xmlns:a16="http://schemas.microsoft.com/office/drawing/2014/main" id="{586C8156-2EBD-4054-9FA7-82839E1FBE1B}"/>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0" name="직사각형 219">
                  <a:extLst>
                    <a:ext uri="{FF2B5EF4-FFF2-40B4-BE49-F238E27FC236}">
                      <a16:creationId xmlns:a16="http://schemas.microsoft.com/office/drawing/2014/main" id="{6145FB68-87A4-4106-8EC7-BF40E277E81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77" name="그룹 176">
                <a:extLst>
                  <a:ext uri="{FF2B5EF4-FFF2-40B4-BE49-F238E27FC236}">
                    <a16:creationId xmlns:a16="http://schemas.microsoft.com/office/drawing/2014/main" id="{6509CA45-AD47-40C3-A74A-47C63DC46891}"/>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178" name="직사각형 177">
                  <a:extLst>
                    <a:ext uri="{FF2B5EF4-FFF2-40B4-BE49-F238E27FC236}">
                      <a16:creationId xmlns:a16="http://schemas.microsoft.com/office/drawing/2014/main" id="{F8018441-4B1C-4FC1-9F1B-C0D4EBE117F7}"/>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 name="직사각형 178">
                  <a:extLst>
                    <a:ext uri="{FF2B5EF4-FFF2-40B4-BE49-F238E27FC236}">
                      <a16:creationId xmlns:a16="http://schemas.microsoft.com/office/drawing/2014/main" id="{FE317589-5038-42A2-9DB5-21AEBFF8EEED}"/>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 name="직사각형 179">
                  <a:extLst>
                    <a:ext uri="{FF2B5EF4-FFF2-40B4-BE49-F238E27FC236}">
                      <a16:creationId xmlns:a16="http://schemas.microsoft.com/office/drawing/2014/main" id="{6D376C37-9852-4529-9CC3-B4762A8C869D}"/>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 name="직사각형 180">
                  <a:extLst>
                    <a:ext uri="{FF2B5EF4-FFF2-40B4-BE49-F238E27FC236}">
                      <a16:creationId xmlns:a16="http://schemas.microsoft.com/office/drawing/2014/main" id="{920DD9D7-FF79-4B47-8B91-3450EE10C9C6}"/>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2" name="직사각형 181">
                  <a:extLst>
                    <a:ext uri="{FF2B5EF4-FFF2-40B4-BE49-F238E27FC236}">
                      <a16:creationId xmlns:a16="http://schemas.microsoft.com/office/drawing/2014/main" id="{65FB63D6-92AC-4D59-AC01-81C43BDFD3B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3" name="직사각형 182">
                  <a:extLst>
                    <a:ext uri="{FF2B5EF4-FFF2-40B4-BE49-F238E27FC236}">
                      <a16:creationId xmlns:a16="http://schemas.microsoft.com/office/drawing/2014/main" id="{980C2253-E38E-44AD-BDE8-855BD405927B}"/>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FE0CA94B-A7FC-4DC4-AEEF-F7BA280051C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CD2CDBB1-CBF8-4AA2-A7E2-347BF31D67C6}"/>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FD8CBEF5-61BF-4DB3-AEDD-0C4C88EC819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grpSp>
        <p:nvGrpSpPr>
          <p:cNvPr id="240" name="그룹 239">
            <a:extLst>
              <a:ext uri="{FF2B5EF4-FFF2-40B4-BE49-F238E27FC236}">
                <a16:creationId xmlns:a16="http://schemas.microsoft.com/office/drawing/2014/main" id="{6AAFD0D7-B6D0-409B-A22F-D8F7081AE78B}"/>
              </a:ext>
            </a:extLst>
          </p:cNvPr>
          <p:cNvGrpSpPr/>
          <p:nvPr/>
        </p:nvGrpSpPr>
        <p:grpSpPr>
          <a:xfrm>
            <a:off x="3791163" y="5154334"/>
            <a:ext cx="726366" cy="713099"/>
            <a:chOff x="2529621" y="2014598"/>
            <a:chExt cx="1180543" cy="1158980"/>
          </a:xfrm>
        </p:grpSpPr>
        <p:grpSp>
          <p:nvGrpSpPr>
            <p:cNvPr id="241" name="그룹 240">
              <a:extLst>
                <a:ext uri="{FF2B5EF4-FFF2-40B4-BE49-F238E27FC236}">
                  <a16:creationId xmlns:a16="http://schemas.microsoft.com/office/drawing/2014/main" id="{B02F73AB-4434-486A-BCC5-8BEE40089858}"/>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63" name="직사각형 262">
                <a:extLst>
                  <a:ext uri="{FF2B5EF4-FFF2-40B4-BE49-F238E27FC236}">
                    <a16:creationId xmlns:a16="http://schemas.microsoft.com/office/drawing/2014/main" id="{88E0018D-0A9A-4D9B-B6C5-D85124EA501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4" name="직사각형 263">
                <a:extLst>
                  <a:ext uri="{FF2B5EF4-FFF2-40B4-BE49-F238E27FC236}">
                    <a16:creationId xmlns:a16="http://schemas.microsoft.com/office/drawing/2014/main" id="{C0BA28E1-3CB3-4CB8-BF73-4BD3045EFAE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5" name="직사각형 264">
                <a:extLst>
                  <a:ext uri="{FF2B5EF4-FFF2-40B4-BE49-F238E27FC236}">
                    <a16:creationId xmlns:a16="http://schemas.microsoft.com/office/drawing/2014/main" id="{7E449A77-DA20-454C-B3B9-A488DCC4D971}"/>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6" name="직사각형 265">
                <a:extLst>
                  <a:ext uri="{FF2B5EF4-FFF2-40B4-BE49-F238E27FC236}">
                    <a16:creationId xmlns:a16="http://schemas.microsoft.com/office/drawing/2014/main" id="{9B588AEE-FFBC-4B7A-8146-F79A18033E33}"/>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7" name="직사각형 266">
                <a:extLst>
                  <a:ext uri="{FF2B5EF4-FFF2-40B4-BE49-F238E27FC236}">
                    <a16:creationId xmlns:a16="http://schemas.microsoft.com/office/drawing/2014/main" id="{AE1B6095-039F-44B3-B401-7E6567D4CB7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8" name="직사각형 267">
                <a:extLst>
                  <a:ext uri="{FF2B5EF4-FFF2-40B4-BE49-F238E27FC236}">
                    <a16:creationId xmlns:a16="http://schemas.microsoft.com/office/drawing/2014/main" id="{FABCE7A5-C292-4735-A2D2-4CD51B4996DF}"/>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9" name="직사각형 268">
                <a:extLst>
                  <a:ext uri="{FF2B5EF4-FFF2-40B4-BE49-F238E27FC236}">
                    <a16:creationId xmlns:a16="http://schemas.microsoft.com/office/drawing/2014/main" id="{DF0F3503-9922-4BDD-816F-BB6A73A62F78}"/>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0" name="직사각형 269">
                <a:extLst>
                  <a:ext uri="{FF2B5EF4-FFF2-40B4-BE49-F238E27FC236}">
                    <a16:creationId xmlns:a16="http://schemas.microsoft.com/office/drawing/2014/main" id="{A538F6F2-D532-4897-A521-3E0DA1E95C05}"/>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1" name="직사각형 270">
                <a:extLst>
                  <a:ext uri="{FF2B5EF4-FFF2-40B4-BE49-F238E27FC236}">
                    <a16:creationId xmlns:a16="http://schemas.microsoft.com/office/drawing/2014/main" id="{AE81795B-7F4B-4AEA-B573-40A6C4F5E10F}"/>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242" name="그룹 241">
              <a:extLst>
                <a:ext uri="{FF2B5EF4-FFF2-40B4-BE49-F238E27FC236}">
                  <a16:creationId xmlns:a16="http://schemas.microsoft.com/office/drawing/2014/main" id="{42D96D1A-5D06-4CEF-90C0-BB5636E50134}"/>
                </a:ext>
              </a:extLst>
            </p:cNvPr>
            <p:cNvGrpSpPr/>
            <p:nvPr/>
          </p:nvGrpSpPr>
          <p:grpSpPr>
            <a:xfrm>
              <a:off x="2590438" y="2065944"/>
              <a:ext cx="1119726" cy="1107634"/>
              <a:chOff x="2590438" y="2065944"/>
              <a:chExt cx="1119726" cy="1107634"/>
            </a:xfrm>
          </p:grpSpPr>
          <p:grpSp>
            <p:nvGrpSpPr>
              <p:cNvPr id="243" name="그룹 242">
                <a:extLst>
                  <a:ext uri="{FF2B5EF4-FFF2-40B4-BE49-F238E27FC236}">
                    <a16:creationId xmlns:a16="http://schemas.microsoft.com/office/drawing/2014/main" id="{A362D7C6-E130-46FF-9419-87AD25E36CEE}"/>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254" name="직사각형 253">
                  <a:extLst>
                    <a:ext uri="{FF2B5EF4-FFF2-40B4-BE49-F238E27FC236}">
                      <a16:creationId xmlns:a16="http://schemas.microsoft.com/office/drawing/2014/main" id="{20AF8E84-76E5-403D-A9DC-AF77B353615A}"/>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5" name="직사각형 254">
                  <a:extLst>
                    <a:ext uri="{FF2B5EF4-FFF2-40B4-BE49-F238E27FC236}">
                      <a16:creationId xmlns:a16="http://schemas.microsoft.com/office/drawing/2014/main" id="{A9537148-B9D0-487C-8E85-4C87AF466A3D}"/>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6" name="직사각형 255">
                  <a:extLst>
                    <a:ext uri="{FF2B5EF4-FFF2-40B4-BE49-F238E27FC236}">
                      <a16:creationId xmlns:a16="http://schemas.microsoft.com/office/drawing/2014/main" id="{932DE6B0-733B-4F9F-9186-D695B14E3C0D}"/>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7" name="직사각형 256">
                  <a:extLst>
                    <a:ext uri="{FF2B5EF4-FFF2-40B4-BE49-F238E27FC236}">
                      <a16:creationId xmlns:a16="http://schemas.microsoft.com/office/drawing/2014/main" id="{6A44ADD2-2EAE-4DBD-B573-A86A9F4747A7}"/>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8" name="직사각형 257">
                  <a:extLst>
                    <a:ext uri="{FF2B5EF4-FFF2-40B4-BE49-F238E27FC236}">
                      <a16:creationId xmlns:a16="http://schemas.microsoft.com/office/drawing/2014/main" id="{95E76DE0-D833-4629-BD04-7C64F2DBBD0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9" name="직사각형 258">
                  <a:extLst>
                    <a:ext uri="{FF2B5EF4-FFF2-40B4-BE49-F238E27FC236}">
                      <a16:creationId xmlns:a16="http://schemas.microsoft.com/office/drawing/2014/main" id="{162FF320-C667-4B3E-A8DB-6B0ED7B8F97D}"/>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0" name="직사각형 259">
                  <a:extLst>
                    <a:ext uri="{FF2B5EF4-FFF2-40B4-BE49-F238E27FC236}">
                      <a16:creationId xmlns:a16="http://schemas.microsoft.com/office/drawing/2014/main" id="{D832D55F-20E1-4828-9877-E91FCF06A114}"/>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1" name="직사각형 260">
                  <a:extLst>
                    <a:ext uri="{FF2B5EF4-FFF2-40B4-BE49-F238E27FC236}">
                      <a16:creationId xmlns:a16="http://schemas.microsoft.com/office/drawing/2014/main" id="{F02C4914-9617-4D8D-9873-7D76C8D21A3F}"/>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2" name="직사각형 261">
                  <a:extLst>
                    <a:ext uri="{FF2B5EF4-FFF2-40B4-BE49-F238E27FC236}">
                      <a16:creationId xmlns:a16="http://schemas.microsoft.com/office/drawing/2014/main" id="{4915002C-46D2-4BDD-8A7D-468031F3245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244" name="그룹 243">
                <a:extLst>
                  <a:ext uri="{FF2B5EF4-FFF2-40B4-BE49-F238E27FC236}">
                    <a16:creationId xmlns:a16="http://schemas.microsoft.com/office/drawing/2014/main" id="{5FD15475-4603-4B54-B84E-A08105D27BA2}"/>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45" name="직사각형 244">
                  <a:extLst>
                    <a:ext uri="{FF2B5EF4-FFF2-40B4-BE49-F238E27FC236}">
                      <a16:creationId xmlns:a16="http://schemas.microsoft.com/office/drawing/2014/main" id="{9655097B-FF39-45DC-81BC-984163D9239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6" name="직사각형 245">
                  <a:extLst>
                    <a:ext uri="{FF2B5EF4-FFF2-40B4-BE49-F238E27FC236}">
                      <a16:creationId xmlns:a16="http://schemas.microsoft.com/office/drawing/2014/main" id="{63AC4367-F01F-4E17-AB97-3F98F44E186A}"/>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7" name="직사각형 246">
                  <a:extLst>
                    <a:ext uri="{FF2B5EF4-FFF2-40B4-BE49-F238E27FC236}">
                      <a16:creationId xmlns:a16="http://schemas.microsoft.com/office/drawing/2014/main" id="{0FAE24DE-B199-4E0B-9ABB-2500C77487D5}"/>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8" name="직사각형 247">
                  <a:extLst>
                    <a:ext uri="{FF2B5EF4-FFF2-40B4-BE49-F238E27FC236}">
                      <a16:creationId xmlns:a16="http://schemas.microsoft.com/office/drawing/2014/main" id="{4005D9E1-CB38-43FC-9C5A-0E0D63BF8F7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9" name="직사각형 248">
                  <a:extLst>
                    <a:ext uri="{FF2B5EF4-FFF2-40B4-BE49-F238E27FC236}">
                      <a16:creationId xmlns:a16="http://schemas.microsoft.com/office/drawing/2014/main" id="{37D31C3A-C7D9-470F-81B7-F111AB2114D8}"/>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0" name="직사각형 249">
                  <a:extLst>
                    <a:ext uri="{FF2B5EF4-FFF2-40B4-BE49-F238E27FC236}">
                      <a16:creationId xmlns:a16="http://schemas.microsoft.com/office/drawing/2014/main" id="{183533EB-F9F0-4396-99C0-137FC042BD04}"/>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1" name="직사각형 250">
                  <a:extLst>
                    <a:ext uri="{FF2B5EF4-FFF2-40B4-BE49-F238E27FC236}">
                      <a16:creationId xmlns:a16="http://schemas.microsoft.com/office/drawing/2014/main" id="{0D13BB16-D643-4683-B9AB-3E98E682E1E2}"/>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2" name="직사각형 251">
                  <a:extLst>
                    <a:ext uri="{FF2B5EF4-FFF2-40B4-BE49-F238E27FC236}">
                      <a16:creationId xmlns:a16="http://schemas.microsoft.com/office/drawing/2014/main" id="{85F4989F-C7FD-4B7B-B121-A05E59BA5B13}"/>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3" name="직사각형 252">
                  <a:extLst>
                    <a:ext uri="{FF2B5EF4-FFF2-40B4-BE49-F238E27FC236}">
                      <a16:creationId xmlns:a16="http://schemas.microsoft.com/office/drawing/2014/main" id="{7CACFFA2-ED8C-45AD-B20A-0EA283E26508}"/>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grpSp>
        <p:nvGrpSpPr>
          <p:cNvPr id="272" name="그룹 271">
            <a:extLst>
              <a:ext uri="{FF2B5EF4-FFF2-40B4-BE49-F238E27FC236}">
                <a16:creationId xmlns:a16="http://schemas.microsoft.com/office/drawing/2014/main" id="{6F25D5CB-F70D-45C4-98DF-A51847D0C993}"/>
              </a:ext>
            </a:extLst>
          </p:cNvPr>
          <p:cNvGrpSpPr/>
          <p:nvPr/>
        </p:nvGrpSpPr>
        <p:grpSpPr>
          <a:xfrm>
            <a:off x="4531946" y="5141815"/>
            <a:ext cx="726366" cy="713099"/>
            <a:chOff x="2529621" y="2014598"/>
            <a:chExt cx="1180543" cy="1158980"/>
          </a:xfrm>
        </p:grpSpPr>
        <p:grpSp>
          <p:nvGrpSpPr>
            <p:cNvPr id="273" name="그룹 272">
              <a:extLst>
                <a:ext uri="{FF2B5EF4-FFF2-40B4-BE49-F238E27FC236}">
                  <a16:creationId xmlns:a16="http://schemas.microsoft.com/office/drawing/2014/main" id="{F37F6E87-09F2-42F4-9FCE-8EAD33E1D933}"/>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95" name="직사각형 294">
                <a:extLst>
                  <a:ext uri="{FF2B5EF4-FFF2-40B4-BE49-F238E27FC236}">
                    <a16:creationId xmlns:a16="http://schemas.microsoft.com/office/drawing/2014/main" id="{154D95ED-4B3A-40D0-9A30-71D51A992E89}"/>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6" name="직사각형 295">
                <a:extLst>
                  <a:ext uri="{FF2B5EF4-FFF2-40B4-BE49-F238E27FC236}">
                    <a16:creationId xmlns:a16="http://schemas.microsoft.com/office/drawing/2014/main" id="{D1B13370-4476-46E7-AD1D-181CC9270A92}"/>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7" name="직사각형 296">
                <a:extLst>
                  <a:ext uri="{FF2B5EF4-FFF2-40B4-BE49-F238E27FC236}">
                    <a16:creationId xmlns:a16="http://schemas.microsoft.com/office/drawing/2014/main" id="{72CF94AA-6A6F-4F94-9481-697CF3A841E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8" name="직사각형 297">
                <a:extLst>
                  <a:ext uri="{FF2B5EF4-FFF2-40B4-BE49-F238E27FC236}">
                    <a16:creationId xmlns:a16="http://schemas.microsoft.com/office/drawing/2014/main" id="{79159AE6-4EB2-45D3-BDDB-80DBF6AE655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9" name="직사각형 298">
                <a:extLst>
                  <a:ext uri="{FF2B5EF4-FFF2-40B4-BE49-F238E27FC236}">
                    <a16:creationId xmlns:a16="http://schemas.microsoft.com/office/drawing/2014/main" id="{EC75E9A4-912D-46AF-876F-D9FCD1637DD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0" name="직사각형 299">
                <a:extLst>
                  <a:ext uri="{FF2B5EF4-FFF2-40B4-BE49-F238E27FC236}">
                    <a16:creationId xmlns:a16="http://schemas.microsoft.com/office/drawing/2014/main" id="{655EF716-5A9D-4D94-BC56-2957CD4548E8}"/>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1" name="직사각형 300">
                <a:extLst>
                  <a:ext uri="{FF2B5EF4-FFF2-40B4-BE49-F238E27FC236}">
                    <a16:creationId xmlns:a16="http://schemas.microsoft.com/office/drawing/2014/main" id="{E9973749-2482-4A00-8B36-B99EA4813991}"/>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2" name="직사각형 301">
                <a:extLst>
                  <a:ext uri="{FF2B5EF4-FFF2-40B4-BE49-F238E27FC236}">
                    <a16:creationId xmlns:a16="http://schemas.microsoft.com/office/drawing/2014/main" id="{A2E2135D-4E8A-435D-9ED3-DB78BD1142C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3" name="직사각형 302">
                <a:extLst>
                  <a:ext uri="{FF2B5EF4-FFF2-40B4-BE49-F238E27FC236}">
                    <a16:creationId xmlns:a16="http://schemas.microsoft.com/office/drawing/2014/main" id="{6DDA5981-1F8D-4244-83DB-A03889D89B4B}"/>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274" name="그룹 273">
              <a:extLst>
                <a:ext uri="{FF2B5EF4-FFF2-40B4-BE49-F238E27FC236}">
                  <a16:creationId xmlns:a16="http://schemas.microsoft.com/office/drawing/2014/main" id="{11D965D9-4DD6-43AA-8FE0-C2C96079BE79}"/>
                </a:ext>
              </a:extLst>
            </p:cNvPr>
            <p:cNvGrpSpPr/>
            <p:nvPr/>
          </p:nvGrpSpPr>
          <p:grpSpPr>
            <a:xfrm>
              <a:off x="2590438" y="2065944"/>
              <a:ext cx="1119726" cy="1107634"/>
              <a:chOff x="2590438" y="2065944"/>
              <a:chExt cx="1119726" cy="1107634"/>
            </a:xfrm>
          </p:grpSpPr>
          <p:grpSp>
            <p:nvGrpSpPr>
              <p:cNvPr id="275" name="그룹 274">
                <a:extLst>
                  <a:ext uri="{FF2B5EF4-FFF2-40B4-BE49-F238E27FC236}">
                    <a16:creationId xmlns:a16="http://schemas.microsoft.com/office/drawing/2014/main" id="{0FE89CAF-7B0F-4426-8589-3C465678022E}"/>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286" name="직사각형 285">
                  <a:extLst>
                    <a:ext uri="{FF2B5EF4-FFF2-40B4-BE49-F238E27FC236}">
                      <a16:creationId xmlns:a16="http://schemas.microsoft.com/office/drawing/2014/main" id="{8E8BCCE1-5650-4210-B84D-960B417E1568}"/>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7" name="직사각형 286">
                  <a:extLst>
                    <a:ext uri="{FF2B5EF4-FFF2-40B4-BE49-F238E27FC236}">
                      <a16:creationId xmlns:a16="http://schemas.microsoft.com/office/drawing/2014/main" id="{7A8B02C4-F0D9-4DB4-893A-4960C32699D6}"/>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8" name="직사각형 287">
                  <a:extLst>
                    <a:ext uri="{FF2B5EF4-FFF2-40B4-BE49-F238E27FC236}">
                      <a16:creationId xmlns:a16="http://schemas.microsoft.com/office/drawing/2014/main" id="{48D2FDE7-E29A-43F0-869B-E153EA2F025E}"/>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9" name="직사각형 288">
                  <a:extLst>
                    <a:ext uri="{FF2B5EF4-FFF2-40B4-BE49-F238E27FC236}">
                      <a16:creationId xmlns:a16="http://schemas.microsoft.com/office/drawing/2014/main" id="{E73DCECF-2726-470A-B0F4-037050FB37D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0" name="직사각형 289">
                  <a:extLst>
                    <a:ext uri="{FF2B5EF4-FFF2-40B4-BE49-F238E27FC236}">
                      <a16:creationId xmlns:a16="http://schemas.microsoft.com/office/drawing/2014/main" id="{A86D1595-CA2E-44DB-A548-7C887EEB4D2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1" name="직사각형 290">
                  <a:extLst>
                    <a:ext uri="{FF2B5EF4-FFF2-40B4-BE49-F238E27FC236}">
                      <a16:creationId xmlns:a16="http://schemas.microsoft.com/office/drawing/2014/main" id="{CCDC096A-17FF-4634-A64E-605EB184964A}"/>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2" name="직사각형 291">
                  <a:extLst>
                    <a:ext uri="{FF2B5EF4-FFF2-40B4-BE49-F238E27FC236}">
                      <a16:creationId xmlns:a16="http://schemas.microsoft.com/office/drawing/2014/main" id="{25AEECE0-2A40-49DC-B527-7CFEF2162DE6}"/>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3" name="직사각형 292">
                  <a:extLst>
                    <a:ext uri="{FF2B5EF4-FFF2-40B4-BE49-F238E27FC236}">
                      <a16:creationId xmlns:a16="http://schemas.microsoft.com/office/drawing/2014/main" id="{5597EA39-323F-4BF1-A43B-494288D44B8A}"/>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4" name="직사각형 293">
                  <a:extLst>
                    <a:ext uri="{FF2B5EF4-FFF2-40B4-BE49-F238E27FC236}">
                      <a16:creationId xmlns:a16="http://schemas.microsoft.com/office/drawing/2014/main" id="{19B6C567-D31F-4AD9-BC65-6B30D44715EF}"/>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276" name="그룹 275">
                <a:extLst>
                  <a:ext uri="{FF2B5EF4-FFF2-40B4-BE49-F238E27FC236}">
                    <a16:creationId xmlns:a16="http://schemas.microsoft.com/office/drawing/2014/main" id="{F4E4494D-6A66-4B65-97BB-677F6190A65A}"/>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77" name="직사각형 276">
                  <a:extLst>
                    <a:ext uri="{FF2B5EF4-FFF2-40B4-BE49-F238E27FC236}">
                      <a16:creationId xmlns:a16="http://schemas.microsoft.com/office/drawing/2014/main" id="{19A4A519-EC4A-4A72-B21C-4A0A6F49857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8" name="직사각형 277">
                  <a:extLst>
                    <a:ext uri="{FF2B5EF4-FFF2-40B4-BE49-F238E27FC236}">
                      <a16:creationId xmlns:a16="http://schemas.microsoft.com/office/drawing/2014/main" id="{E1EA5933-4FDF-45C5-BF39-BC154FFF955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9" name="직사각형 278">
                  <a:extLst>
                    <a:ext uri="{FF2B5EF4-FFF2-40B4-BE49-F238E27FC236}">
                      <a16:creationId xmlns:a16="http://schemas.microsoft.com/office/drawing/2014/main" id="{15360710-110D-49B4-B64D-809EE5F8F80B}"/>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0" name="직사각형 279">
                  <a:extLst>
                    <a:ext uri="{FF2B5EF4-FFF2-40B4-BE49-F238E27FC236}">
                      <a16:creationId xmlns:a16="http://schemas.microsoft.com/office/drawing/2014/main" id="{8A57AA77-A280-4DA4-BA2E-08D0C73CA59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1" name="직사각형 280">
                  <a:extLst>
                    <a:ext uri="{FF2B5EF4-FFF2-40B4-BE49-F238E27FC236}">
                      <a16:creationId xmlns:a16="http://schemas.microsoft.com/office/drawing/2014/main" id="{7461DA44-0027-4158-921E-16C89D39594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2" name="직사각형 281">
                  <a:extLst>
                    <a:ext uri="{FF2B5EF4-FFF2-40B4-BE49-F238E27FC236}">
                      <a16:creationId xmlns:a16="http://schemas.microsoft.com/office/drawing/2014/main" id="{A5A3D6C8-E018-4EF8-8F83-2A4DC31E4A35}"/>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3" name="직사각형 282">
                  <a:extLst>
                    <a:ext uri="{FF2B5EF4-FFF2-40B4-BE49-F238E27FC236}">
                      <a16:creationId xmlns:a16="http://schemas.microsoft.com/office/drawing/2014/main" id="{86A218F7-EB7B-4712-A7A0-8D150CE04A6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4" name="직사각형 283">
                  <a:extLst>
                    <a:ext uri="{FF2B5EF4-FFF2-40B4-BE49-F238E27FC236}">
                      <a16:creationId xmlns:a16="http://schemas.microsoft.com/office/drawing/2014/main" id="{A249258A-EB77-4ED7-B2AA-65336BF1E10C}"/>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5" name="직사각형 284">
                  <a:extLst>
                    <a:ext uri="{FF2B5EF4-FFF2-40B4-BE49-F238E27FC236}">
                      <a16:creationId xmlns:a16="http://schemas.microsoft.com/office/drawing/2014/main" id="{923A94D3-CFC2-408F-945A-70A13FE3E5A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spTree>
    <p:extLst>
      <p:ext uri="{BB962C8B-B14F-4D97-AF65-F5344CB8AC3E}">
        <p14:creationId xmlns:p14="http://schemas.microsoft.com/office/powerpoint/2010/main" val="2454162672"/>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52" name="직선 연결선 351">
            <a:extLst>
              <a:ext uri="{FF2B5EF4-FFF2-40B4-BE49-F238E27FC236}">
                <a16:creationId xmlns:a16="http://schemas.microsoft.com/office/drawing/2014/main" id="{A6DB6ECD-D9FC-419E-A78B-79C1273CFDE6}"/>
              </a:ext>
            </a:extLst>
          </p:cNvPr>
          <p:cNvCxnSpPr>
            <a:cxnSpLocks/>
          </p:cNvCxnSpPr>
          <p:nvPr/>
        </p:nvCxnSpPr>
        <p:spPr>
          <a:xfrm flipV="1">
            <a:off x="7516238" y="4202348"/>
            <a:ext cx="1225685" cy="25941"/>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nvGrpSpPr>
          <p:cNvPr id="7" name="그룹 6">
            <a:extLst>
              <a:ext uri="{FF2B5EF4-FFF2-40B4-BE49-F238E27FC236}">
                <a16:creationId xmlns:a16="http://schemas.microsoft.com/office/drawing/2014/main" id="{1C7A1D00-C719-4779-B352-708520ADFEE8}"/>
              </a:ext>
            </a:extLst>
          </p:cNvPr>
          <p:cNvGrpSpPr/>
          <p:nvPr/>
        </p:nvGrpSpPr>
        <p:grpSpPr>
          <a:xfrm>
            <a:off x="1023144" y="2809950"/>
            <a:ext cx="1565758" cy="1538015"/>
            <a:chOff x="678080" y="1626723"/>
            <a:chExt cx="1565758" cy="1538015"/>
          </a:xfrm>
          <a:scene3d>
            <a:camera prst="orthographicFront">
              <a:rot lat="19499998" lon="3299985" rev="0"/>
            </a:camera>
            <a:lightRig rig="threePt" dir="t"/>
          </a:scene3d>
        </p:grpSpPr>
        <p:grpSp>
          <p:nvGrpSpPr>
            <p:cNvPr id="4" name="그룹 3">
              <a:extLst>
                <a:ext uri="{FF2B5EF4-FFF2-40B4-BE49-F238E27FC236}">
                  <a16:creationId xmlns:a16="http://schemas.microsoft.com/office/drawing/2014/main" id="{946B4A81-42AC-4B82-9714-CBC93566CB80}"/>
                </a:ext>
              </a:extLst>
            </p:cNvPr>
            <p:cNvGrpSpPr/>
            <p:nvPr/>
          </p:nvGrpSpPr>
          <p:grpSpPr>
            <a:xfrm rot="176877">
              <a:off x="678080" y="1626723"/>
              <a:ext cx="1411005" cy="1408384"/>
              <a:chOff x="670041" y="1634360"/>
              <a:chExt cx="1411005" cy="1408384"/>
            </a:xfrm>
          </p:grpSpPr>
          <p:sp>
            <p:nvSpPr>
              <p:cNvPr id="3" name="직사각형 2">
                <a:extLst>
                  <a:ext uri="{FF2B5EF4-FFF2-40B4-BE49-F238E27FC236}">
                    <a16:creationId xmlns:a16="http://schemas.microsoft.com/office/drawing/2014/main" id="{E6119513-C1ED-4A64-AE25-F3EC72FD1176}"/>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656E118A-49D9-4CC5-BA13-33492CF56C35}"/>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341C93D3-8922-4B70-92AB-D9E6080BD1E6}"/>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0AC612B3-8308-4F41-8AAA-F6052170FAD3}"/>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29131FF0-ADC9-4B74-9BAA-4D3E5E285AB2}"/>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AF84F65B-D08F-4D12-86F5-56505B5A6BE5}"/>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2E4C70CA-3ACB-4503-B7AA-FF4703391FB0}"/>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23C06501-2B6C-4CB8-A52A-FAB81F461DF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71F7FF9E-2867-480A-ACB1-3D41C88C1B31}"/>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18DFAA8F-3ADE-436F-B34F-8AA20A5E77C6}"/>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6C898345-10C1-4E2B-ADFF-CEAAD1A29822}"/>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500CF345-B656-49F4-89A2-E464E8BD0B02}"/>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F8B0CA91-5C4A-41C4-A7FD-AC64969D19B1}"/>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3C374C9C-3EC9-425E-B886-79FADD40ADFC}"/>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1238390B-9F99-4A08-9371-94CDCCE442EF}"/>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C43490A2-731F-4784-AF96-39D08C058D51}"/>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63" name="그룹 62">
              <a:extLst>
                <a:ext uri="{FF2B5EF4-FFF2-40B4-BE49-F238E27FC236}">
                  <a16:creationId xmlns:a16="http://schemas.microsoft.com/office/drawing/2014/main" id="{CF138335-8F27-4DB2-A43A-5E28ABF58B02}"/>
                </a:ext>
              </a:extLst>
            </p:cNvPr>
            <p:cNvGrpSpPr/>
            <p:nvPr/>
          </p:nvGrpSpPr>
          <p:grpSpPr>
            <a:xfrm rot="176877">
              <a:off x="744076" y="1688846"/>
              <a:ext cx="1411005" cy="1408384"/>
              <a:chOff x="670041" y="1634360"/>
              <a:chExt cx="1411005" cy="1408384"/>
            </a:xfrm>
          </p:grpSpPr>
          <p:sp>
            <p:nvSpPr>
              <p:cNvPr id="64" name="직사각형 63">
                <a:extLst>
                  <a:ext uri="{FF2B5EF4-FFF2-40B4-BE49-F238E27FC236}">
                    <a16:creationId xmlns:a16="http://schemas.microsoft.com/office/drawing/2014/main" id="{D7FA235D-C5BD-4B64-8217-1CF547460FB1}"/>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12D8D38F-720C-45F5-B06F-3DDD0C0EB643}"/>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16394EAB-CD01-4F4A-916C-646A7BECEC78}"/>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09A9B5ED-A9F7-43BE-969F-5ACE4C969372}"/>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4C6AD206-EA01-44D3-BEC9-C792E3C794ED}"/>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F6C27DBA-B815-4064-ACEF-16681B476E94}"/>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1891A448-3AB4-4CB7-88A3-2560205C00DD}"/>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7F4969F5-C4C6-4FC3-A9EB-BBB2184E3E7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73A38C91-AB25-43B9-BF21-C4CCD4309AE2}"/>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833ACB3C-03DF-465B-B793-4A6E74D125E4}"/>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B8D7ADE-CD6B-4BD1-B150-250A29DA28E0}"/>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81BFA4CA-0BB9-42C5-BDA3-CC7340B2FEEF}"/>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7D8E6B27-FF66-46E9-82CF-9D6D18E30620}"/>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8CF3A8B5-CE76-46C9-AEDE-437884E98C6A}"/>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51EE7D38-99BA-44A2-BC73-16D6A0293ACD}"/>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601E743D-4FBA-4F77-8D61-5E8ED65CD4CC}"/>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80" name="그룹 79">
              <a:extLst>
                <a:ext uri="{FF2B5EF4-FFF2-40B4-BE49-F238E27FC236}">
                  <a16:creationId xmlns:a16="http://schemas.microsoft.com/office/drawing/2014/main" id="{4F821316-222F-468D-8A45-E3D6EB78C84B}"/>
                </a:ext>
              </a:extLst>
            </p:cNvPr>
            <p:cNvGrpSpPr/>
            <p:nvPr/>
          </p:nvGrpSpPr>
          <p:grpSpPr>
            <a:xfrm rot="176877">
              <a:off x="832833" y="1756354"/>
              <a:ext cx="1411005" cy="1408384"/>
              <a:chOff x="670041" y="1634361"/>
              <a:chExt cx="1411005" cy="1408384"/>
            </a:xfrm>
          </p:grpSpPr>
          <p:sp>
            <p:nvSpPr>
              <p:cNvPr id="81" name="직사각형 80">
                <a:extLst>
                  <a:ext uri="{FF2B5EF4-FFF2-40B4-BE49-F238E27FC236}">
                    <a16:creationId xmlns:a16="http://schemas.microsoft.com/office/drawing/2014/main" id="{E76992AE-D489-4F34-89BD-6C4EA38B4F2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A1C8B4DB-4BA6-4BEB-AFBD-6C786773D1B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582FD42C-3FA9-425F-BC19-FBF0277C4FA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C92A5756-9EE0-4CA5-BC8D-F2F0D72EB4CF}"/>
                  </a:ext>
                </a:extLst>
              </p:cNvPr>
              <p:cNvSpPr/>
              <p:nvPr/>
            </p:nvSpPr>
            <p:spPr>
              <a:xfrm>
                <a:off x="1728950"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9A6996B6-A963-4ED8-ABA5-B0A5783F9BA5}"/>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CD0CCACA-35E4-42EB-98DF-C114C7CE6C7F}"/>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761E0F54-0DF1-45BA-96F1-2DE7301C223B}"/>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4CC03D2C-BA00-44BB-BD93-477B41520C3F}"/>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FEC9B159-4B8B-4552-B439-F1700F1F5A96}"/>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F3F40FFB-CFF1-4FD6-ABD8-C537B6421DE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B7EBA386-CBF0-4283-85DC-9AFB56C5B618}"/>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C86FDABC-BFDD-47ED-96F9-4795E550A3A0}"/>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949620A3-BBB5-416D-867B-3C982BBD546A}"/>
                  </a:ext>
                </a:extLst>
              </p:cNvPr>
              <p:cNvSpPr/>
              <p:nvPr/>
            </p:nvSpPr>
            <p:spPr>
              <a:xfrm>
                <a:off x="670041"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67BBEDDE-8792-44D8-876C-A60363B0EE94}"/>
                  </a:ext>
                </a:extLst>
              </p:cNvPr>
              <p:cNvSpPr/>
              <p:nvPr/>
            </p:nvSpPr>
            <p:spPr>
              <a:xfrm>
                <a:off x="1022137"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99FF1678-9922-4E67-A8D4-F05E6DC9217A}"/>
                  </a:ext>
                </a:extLst>
              </p:cNvPr>
              <p:cNvSpPr/>
              <p:nvPr/>
            </p:nvSpPr>
            <p:spPr>
              <a:xfrm>
                <a:off x="1374233"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3EBC5809-3F88-4EFF-8CED-8B8216B0FD10}"/>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cxnSp>
        <p:nvCxnSpPr>
          <p:cNvPr id="229" name="직선 연결선 228">
            <a:extLst>
              <a:ext uri="{FF2B5EF4-FFF2-40B4-BE49-F238E27FC236}">
                <a16:creationId xmlns:a16="http://schemas.microsoft.com/office/drawing/2014/main" id="{B5FEB733-E46D-4FFD-8086-09F155458842}"/>
              </a:ext>
            </a:extLst>
          </p:cNvPr>
          <p:cNvCxnSpPr>
            <a:cxnSpLocks/>
          </p:cNvCxnSpPr>
          <p:nvPr/>
        </p:nvCxnSpPr>
        <p:spPr>
          <a:xfrm>
            <a:off x="2011736" y="3738359"/>
            <a:ext cx="2663730" cy="193304"/>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활성화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grpSp>
        <p:nvGrpSpPr>
          <p:cNvPr id="7175" name="그룹 7174">
            <a:extLst>
              <a:ext uri="{FF2B5EF4-FFF2-40B4-BE49-F238E27FC236}">
                <a16:creationId xmlns:a16="http://schemas.microsoft.com/office/drawing/2014/main" id="{9BD55A6A-950C-4D91-A0C9-E89445DE9047}"/>
              </a:ext>
            </a:extLst>
          </p:cNvPr>
          <p:cNvGrpSpPr/>
          <p:nvPr/>
        </p:nvGrpSpPr>
        <p:grpSpPr>
          <a:xfrm>
            <a:off x="2945892" y="3328775"/>
            <a:ext cx="726366" cy="713099"/>
            <a:chOff x="2529621" y="2014598"/>
            <a:chExt cx="1180543" cy="1158980"/>
          </a:xfrm>
        </p:grpSpPr>
        <p:grpSp>
          <p:nvGrpSpPr>
            <p:cNvPr id="140" name="그룹 139">
              <a:extLst>
                <a:ext uri="{FF2B5EF4-FFF2-40B4-BE49-F238E27FC236}">
                  <a16:creationId xmlns:a16="http://schemas.microsoft.com/office/drawing/2014/main" id="{2020A29A-BB2E-4878-99BC-9A5EE4295CA4}"/>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141" name="직사각형 140">
                <a:extLst>
                  <a:ext uri="{FF2B5EF4-FFF2-40B4-BE49-F238E27FC236}">
                    <a16:creationId xmlns:a16="http://schemas.microsoft.com/office/drawing/2014/main" id="{A8C662E7-0BE2-4409-882C-A5BE90BBD13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3D113AC3-2C21-40C4-B8C6-55EDCE23B491}"/>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4F662D35-B57F-4A25-B5CC-CA28A009713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935969F6-8E1D-4784-B982-70702743156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27BD9ABC-5E47-423B-B238-C3481AB29F8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72999AAB-E37D-45CB-964C-7B1603700F93}"/>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BC0A0F93-57D4-458F-B16B-FA001A8FD6BA}"/>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EE8E7CB4-1CE5-478D-A872-AAC21565654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E806CC26-7C32-4AD5-805B-46018FF4ED14}"/>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7174" name="그룹 7173">
              <a:extLst>
                <a:ext uri="{FF2B5EF4-FFF2-40B4-BE49-F238E27FC236}">
                  <a16:creationId xmlns:a16="http://schemas.microsoft.com/office/drawing/2014/main" id="{7C0FFEC9-07D7-426C-8E29-ACB326372377}"/>
                </a:ext>
              </a:extLst>
            </p:cNvPr>
            <p:cNvGrpSpPr/>
            <p:nvPr/>
          </p:nvGrpSpPr>
          <p:grpSpPr>
            <a:xfrm>
              <a:off x="2590438" y="2065944"/>
              <a:ext cx="1119726" cy="1107634"/>
              <a:chOff x="2590438" y="2065944"/>
              <a:chExt cx="1119726" cy="1107634"/>
            </a:xfrm>
          </p:grpSpPr>
          <p:grpSp>
            <p:nvGrpSpPr>
              <p:cNvPr id="189" name="그룹 188">
                <a:extLst>
                  <a:ext uri="{FF2B5EF4-FFF2-40B4-BE49-F238E27FC236}">
                    <a16:creationId xmlns:a16="http://schemas.microsoft.com/office/drawing/2014/main" id="{D0E6EE79-16FF-4F38-A491-16845B107B8C}"/>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90" name="직사각형 189">
                  <a:extLst>
                    <a:ext uri="{FF2B5EF4-FFF2-40B4-BE49-F238E27FC236}">
                      <a16:creationId xmlns:a16="http://schemas.microsoft.com/office/drawing/2014/main" id="{7786A668-DB99-428C-8442-5A0BE140EDF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EEAE4578-4A3E-4EA4-9F3D-1446F3CE6113}"/>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CB36C599-8890-451A-A3CE-2B156BEEA68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C3BA16F7-AE5A-4B4D-90B0-735525F749C3}"/>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4B3B248D-A825-44C1-B6FF-441227D4160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8914AF07-8E03-4158-94CB-37FD52829150}"/>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33A32E6B-9995-4D5F-B14B-75F0151EE67C}"/>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E1842FA6-9629-4E5F-86BC-D445F6063D6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08561B87-68D4-47D8-BB19-50467AA03BC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99" name="그룹 198">
                <a:extLst>
                  <a:ext uri="{FF2B5EF4-FFF2-40B4-BE49-F238E27FC236}">
                    <a16:creationId xmlns:a16="http://schemas.microsoft.com/office/drawing/2014/main" id="{C9169531-76BF-483A-BAE7-21DB1B8625B1}"/>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00" name="직사각형 199">
                  <a:extLst>
                    <a:ext uri="{FF2B5EF4-FFF2-40B4-BE49-F238E27FC236}">
                      <a16:creationId xmlns:a16="http://schemas.microsoft.com/office/drawing/2014/main" id="{DEDA04E6-46A3-411E-B735-E17F0F05CA3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87FF3FD0-5632-4176-B9CA-8CB07BB9491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96CFE7E0-2BBA-43F9-B66E-773DDA4E56D6}"/>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3" name="직사각형 202">
                  <a:extLst>
                    <a:ext uri="{FF2B5EF4-FFF2-40B4-BE49-F238E27FC236}">
                      <a16:creationId xmlns:a16="http://schemas.microsoft.com/office/drawing/2014/main" id="{B69D1DF9-792A-4174-A060-D110BB7E2A74}"/>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72E64379-D3F9-4DEC-90F0-82568E958EE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CE3FC119-30E8-4CE7-81DA-164B180EB544}"/>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6" name="직사각형 205">
                  <a:extLst>
                    <a:ext uri="{FF2B5EF4-FFF2-40B4-BE49-F238E27FC236}">
                      <a16:creationId xmlns:a16="http://schemas.microsoft.com/office/drawing/2014/main" id="{B40499C7-623F-45ED-B7F7-BFB3BAB3CFBE}"/>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7" name="직사각형 206">
                  <a:extLst>
                    <a:ext uri="{FF2B5EF4-FFF2-40B4-BE49-F238E27FC236}">
                      <a16:creationId xmlns:a16="http://schemas.microsoft.com/office/drawing/2014/main" id="{27852E18-162C-4A4D-A927-F18D30D1E3A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8" name="직사각형 207">
                  <a:extLst>
                    <a:ext uri="{FF2B5EF4-FFF2-40B4-BE49-F238E27FC236}">
                      <a16:creationId xmlns:a16="http://schemas.microsoft.com/office/drawing/2014/main" id="{7A77E92B-EA61-466C-A937-0395CE880CA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grpSp>
        <p:nvGrpSpPr>
          <p:cNvPr id="209" name="그룹 208">
            <a:extLst>
              <a:ext uri="{FF2B5EF4-FFF2-40B4-BE49-F238E27FC236}">
                <a16:creationId xmlns:a16="http://schemas.microsoft.com/office/drawing/2014/main" id="{1F2ABB39-73D7-4416-B539-59498DC52B1A}"/>
              </a:ext>
            </a:extLst>
          </p:cNvPr>
          <p:cNvGrpSpPr/>
          <p:nvPr/>
        </p:nvGrpSpPr>
        <p:grpSpPr>
          <a:xfrm rot="176877">
            <a:off x="4302643" y="3584957"/>
            <a:ext cx="706813" cy="704192"/>
            <a:chOff x="670041" y="1634361"/>
            <a:chExt cx="706813" cy="704192"/>
          </a:xfrm>
          <a:scene3d>
            <a:camera prst="orthographicFront">
              <a:rot lat="19499998" lon="3299985" rev="0"/>
            </a:camera>
            <a:lightRig rig="threePt" dir="t"/>
          </a:scene3d>
        </p:grpSpPr>
        <p:sp>
          <p:nvSpPr>
            <p:cNvPr id="210" name="직사각형 209">
              <a:extLst>
                <a:ext uri="{FF2B5EF4-FFF2-40B4-BE49-F238E27FC236}">
                  <a16:creationId xmlns:a16="http://schemas.microsoft.com/office/drawing/2014/main" id="{00E58F1C-89A0-44AD-9BEE-7C44617635EC}"/>
                </a:ext>
              </a:extLst>
            </p:cNvPr>
            <p:cNvSpPr/>
            <p:nvPr/>
          </p:nvSpPr>
          <p:spPr>
            <a:xfrm>
              <a:off x="672662" y="1634361"/>
              <a:ext cx="352096" cy="3520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1" name="직사각형 210">
              <a:extLst>
                <a:ext uri="{FF2B5EF4-FFF2-40B4-BE49-F238E27FC236}">
                  <a16:creationId xmlns:a16="http://schemas.microsoft.com/office/drawing/2014/main" id="{6FC50AEF-31A5-4229-AD74-A3241D3040C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3" name="직사각형 212">
              <a:extLst>
                <a:ext uri="{FF2B5EF4-FFF2-40B4-BE49-F238E27FC236}">
                  <a16:creationId xmlns:a16="http://schemas.microsoft.com/office/drawing/2014/main" id="{EB8EF42C-1A98-4DAB-B0DC-3F8D9C8DBD4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4" name="직사각형 213">
              <a:extLst>
                <a:ext uri="{FF2B5EF4-FFF2-40B4-BE49-F238E27FC236}">
                  <a16:creationId xmlns:a16="http://schemas.microsoft.com/office/drawing/2014/main" id="{3A900A5F-EEDC-4CD4-B36B-DA9BFDA6065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cxnSp>
        <p:nvCxnSpPr>
          <p:cNvPr id="26" name="직선 연결선 25">
            <a:extLst>
              <a:ext uri="{FF2B5EF4-FFF2-40B4-BE49-F238E27FC236}">
                <a16:creationId xmlns:a16="http://schemas.microsoft.com/office/drawing/2014/main" id="{F635CBB9-0485-4723-AD05-29520AD62748}"/>
              </a:ext>
            </a:extLst>
          </p:cNvPr>
          <p:cNvCxnSpPr>
            <a:cxnSpLocks/>
          </p:cNvCxnSpPr>
          <p:nvPr/>
        </p:nvCxnSpPr>
        <p:spPr>
          <a:xfrm>
            <a:off x="1491017" y="3303936"/>
            <a:ext cx="2987091" cy="486324"/>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1" name="직선 연결선 220">
            <a:extLst>
              <a:ext uri="{FF2B5EF4-FFF2-40B4-BE49-F238E27FC236}">
                <a16:creationId xmlns:a16="http://schemas.microsoft.com/office/drawing/2014/main" id="{D7360DE4-2B06-40B7-B913-18CBCC9B93BA}"/>
              </a:ext>
            </a:extLst>
          </p:cNvPr>
          <p:cNvCxnSpPr>
            <a:cxnSpLocks/>
          </p:cNvCxnSpPr>
          <p:nvPr/>
        </p:nvCxnSpPr>
        <p:spPr>
          <a:xfrm flipV="1">
            <a:off x="1405488" y="4072908"/>
            <a:ext cx="3009345" cy="138906"/>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6" name="직선 연결선 225">
            <a:extLst>
              <a:ext uri="{FF2B5EF4-FFF2-40B4-BE49-F238E27FC236}">
                <a16:creationId xmlns:a16="http://schemas.microsoft.com/office/drawing/2014/main" id="{8B930D8D-CF38-4EB4-BACD-1C9B51D31C9E}"/>
              </a:ext>
            </a:extLst>
          </p:cNvPr>
          <p:cNvCxnSpPr>
            <a:cxnSpLocks/>
          </p:cNvCxnSpPr>
          <p:nvPr/>
        </p:nvCxnSpPr>
        <p:spPr>
          <a:xfrm>
            <a:off x="2044162" y="2875840"/>
            <a:ext cx="2613498" cy="75875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232" name="TextBox 231">
            <a:extLst>
              <a:ext uri="{FF2B5EF4-FFF2-40B4-BE49-F238E27FC236}">
                <a16:creationId xmlns:a16="http://schemas.microsoft.com/office/drawing/2014/main" id="{FB4DBCB1-D413-4694-9B77-2B7D7C7C83F7}"/>
              </a:ext>
            </a:extLst>
          </p:cNvPr>
          <p:cNvSpPr txBox="1"/>
          <p:nvPr/>
        </p:nvSpPr>
        <p:spPr>
          <a:xfrm>
            <a:off x="837663" y="1012344"/>
            <a:ext cx="2478564"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풀링</a:t>
            </a:r>
            <a:r>
              <a:rPr lang="ko-KR" altLang="en-US" sz="1800">
                <a:solidFill>
                  <a:srgbClr val="000000"/>
                </a:solidFill>
                <a:latin typeface="고도 M" panose="02000503000000020004" pitchFamily="2" charset="-127"/>
                <a:ea typeface="고도 M" panose="02000503000000020004" pitchFamily="2" charset="-127"/>
              </a:rPr>
              <a:t> 층에서 일어나는 일</a:t>
            </a:r>
            <a:endParaRPr lang="ko-KR" altLang="en-US">
              <a:solidFill>
                <a:srgbClr val="000000"/>
              </a:solidFill>
              <a:latin typeface="고도 M" panose="02000503000000020004" pitchFamily="2" charset="-127"/>
              <a:ea typeface="고도 M" panose="02000503000000020004" pitchFamily="2" charset="-127"/>
            </a:endParaRPr>
          </a:p>
        </p:txBody>
      </p:sp>
      <p:sp>
        <p:nvSpPr>
          <p:cNvPr id="233" name="TextBox 232">
            <a:extLst>
              <a:ext uri="{FF2B5EF4-FFF2-40B4-BE49-F238E27FC236}">
                <a16:creationId xmlns:a16="http://schemas.microsoft.com/office/drawing/2014/main" id="{73B7E0A8-EC39-428A-8980-957A66DCBDC6}"/>
              </a:ext>
            </a:extLst>
          </p:cNvPr>
          <p:cNvSpPr txBox="1"/>
          <p:nvPr/>
        </p:nvSpPr>
        <p:spPr>
          <a:xfrm>
            <a:off x="621785" y="2634027"/>
            <a:ext cx="683200" cy="523220"/>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4x4x3</a:t>
            </a:r>
          </a:p>
          <a:p>
            <a:pPr lvl="0">
              <a:defRPr/>
            </a:pPr>
            <a:r>
              <a:rPr lang="ko-KR" altLang="en-US" sz="1400">
                <a:solidFill>
                  <a:srgbClr val="000000"/>
                </a:solidFill>
                <a:latin typeface="고도 M" panose="02000503000000020004" pitchFamily="2" charset="-127"/>
                <a:ea typeface="고도 M" panose="02000503000000020004" pitchFamily="2" charset="-127"/>
              </a:rPr>
              <a:t>이미지</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4" name="TextBox 233">
            <a:extLst>
              <a:ext uri="{FF2B5EF4-FFF2-40B4-BE49-F238E27FC236}">
                <a16:creationId xmlns:a16="http://schemas.microsoft.com/office/drawing/2014/main" id="{50A62F74-1543-4FFB-9ED2-A85ECC9BA814}"/>
              </a:ext>
            </a:extLst>
          </p:cNvPr>
          <p:cNvSpPr txBox="1"/>
          <p:nvPr/>
        </p:nvSpPr>
        <p:spPr>
          <a:xfrm>
            <a:off x="2230037" y="2608670"/>
            <a:ext cx="280846"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R</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5" name="TextBox 234">
            <a:extLst>
              <a:ext uri="{FF2B5EF4-FFF2-40B4-BE49-F238E27FC236}">
                <a16:creationId xmlns:a16="http://schemas.microsoft.com/office/drawing/2014/main" id="{A17357F0-9388-4F25-BAA8-738FF1DA22E1}"/>
              </a:ext>
            </a:extLst>
          </p:cNvPr>
          <p:cNvSpPr txBox="1"/>
          <p:nvPr/>
        </p:nvSpPr>
        <p:spPr>
          <a:xfrm>
            <a:off x="2127254" y="2535953"/>
            <a:ext cx="295274"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G</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6" name="TextBox 235">
            <a:extLst>
              <a:ext uri="{FF2B5EF4-FFF2-40B4-BE49-F238E27FC236}">
                <a16:creationId xmlns:a16="http://schemas.microsoft.com/office/drawing/2014/main" id="{8A83A409-DEF2-407B-9252-A62A306C1B72}"/>
              </a:ext>
            </a:extLst>
          </p:cNvPr>
          <p:cNvSpPr txBox="1"/>
          <p:nvPr/>
        </p:nvSpPr>
        <p:spPr>
          <a:xfrm>
            <a:off x="2026282" y="2471103"/>
            <a:ext cx="282450"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B</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7" name="TextBox 236">
            <a:extLst>
              <a:ext uri="{FF2B5EF4-FFF2-40B4-BE49-F238E27FC236}">
                <a16:creationId xmlns:a16="http://schemas.microsoft.com/office/drawing/2014/main" id="{BD06FA64-9076-4A6C-B861-1EA1290B6B59}"/>
              </a:ext>
            </a:extLst>
          </p:cNvPr>
          <p:cNvSpPr txBox="1"/>
          <p:nvPr/>
        </p:nvSpPr>
        <p:spPr>
          <a:xfrm>
            <a:off x="3422017" y="2672582"/>
            <a:ext cx="821059" cy="523220"/>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3x3x3</a:t>
            </a:r>
          </a:p>
          <a:p>
            <a:pPr lvl="0">
              <a:defRPr/>
            </a:pPr>
            <a:r>
              <a:rPr lang="ko-KR" altLang="en-US" sz="1400">
                <a:solidFill>
                  <a:srgbClr val="000000"/>
                </a:solidFill>
                <a:latin typeface="고도 M" panose="02000503000000020004" pitchFamily="2" charset="-127"/>
                <a:ea typeface="고도 M" panose="02000503000000020004" pitchFamily="2" charset="-127"/>
              </a:rPr>
              <a:t>커널 </a:t>
            </a:r>
            <a:r>
              <a:rPr lang="en-US" altLang="ko-KR" sz="1400">
                <a:solidFill>
                  <a:srgbClr val="000000"/>
                </a:solidFill>
                <a:latin typeface="고도 M" panose="02000503000000020004" pitchFamily="2" charset="-127"/>
                <a:ea typeface="고도 M" panose="02000503000000020004" pitchFamily="2" charset="-127"/>
              </a:rPr>
              <a:t>5</a:t>
            </a:r>
            <a:r>
              <a:rPr lang="ko-KR" altLang="en-US" sz="1400">
                <a:solidFill>
                  <a:srgbClr val="000000"/>
                </a:solidFill>
                <a:latin typeface="고도 M" panose="02000503000000020004" pitchFamily="2" charset="-127"/>
                <a:ea typeface="고도 M" panose="02000503000000020004" pitchFamily="2" charset="-127"/>
              </a:rPr>
              <a:t>개</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8" name="TextBox 237">
            <a:extLst>
              <a:ext uri="{FF2B5EF4-FFF2-40B4-BE49-F238E27FC236}">
                <a16:creationId xmlns:a16="http://schemas.microsoft.com/office/drawing/2014/main" id="{FD9D2970-8318-49B9-BF1F-E8336FA8D21F}"/>
              </a:ext>
            </a:extLst>
          </p:cNvPr>
          <p:cNvSpPr txBox="1"/>
          <p:nvPr/>
        </p:nvSpPr>
        <p:spPr>
          <a:xfrm>
            <a:off x="4723656" y="2944729"/>
            <a:ext cx="726481" cy="523220"/>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2x2x5</a:t>
            </a:r>
          </a:p>
          <a:p>
            <a:pPr lvl="0">
              <a:defRPr/>
            </a:pPr>
            <a:r>
              <a:rPr lang="ko-KR" altLang="en-US" sz="1400">
                <a:solidFill>
                  <a:srgbClr val="000000"/>
                </a:solidFill>
                <a:latin typeface="고도 M" panose="02000503000000020004" pitchFamily="2" charset="-127"/>
                <a:ea typeface="고도 M" panose="02000503000000020004" pitchFamily="2" charset="-127"/>
              </a:rPr>
              <a:t>특성 맵</a:t>
            </a:r>
            <a:endParaRPr lang="ko-KR" altLang="en-US" sz="1200">
              <a:solidFill>
                <a:srgbClr val="000000"/>
              </a:solidFill>
              <a:latin typeface="고도 M" panose="02000503000000020004" pitchFamily="2" charset="-127"/>
              <a:ea typeface="고도 M" panose="02000503000000020004" pitchFamily="2" charset="-127"/>
            </a:endParaRPr>
          </a:p>
        </p:txBody>
      </p:sp>
      <p:grpSp>
        <p:nvGrpSpPr>
          <p:cNvPr id="106" name="그룹 105">
            <a:extLst>
              <a:ext uri="{FF2B5EF4-FFF2-40B4-BE49-F238E27FC236}">
                <a16:creationId xmlns:a16="http://schemas.microsoft.com/office/drawing/2014/main" id="{8642BD8C-8AB2-48C2-948F-002541E05571}"/>
              </a:ext>
            </a:extLst>
          </p:cNvPr>
          <p:cNvGrpSpPr/>
          <p:nvPr/>
        </p:nvGrpSpPr>
        <p:grpSpPr>
          <a:xfrm rot="176877">
            <a:off x="4840008" y="3549822"/>
            <a:ext cx="706813" cy="704192"/>
            <a:chOff x="670041" y="1634361"/>
            <a:chExt cx="706813" cy="704192"/>
          </a:xfrm>
          <a:scene3d>
            <a:camera prst="orthographicFront">
              <a:rot lat="19499998" lon="3299985" rev="0"/>
            </a:camera>
            <a:lightRig rig="threePt" dir="t"/>
          </a:scene3d>
        </p:grpSpPr>
        <p:sp>
          <p:nvSpPr>
            <p:cNvPr id="107" name="직사각형 106">
              <a:extLst>
                <a:ext uri="{FF2B5EF4-FFF2-40B4-BE49-F238E27FC236}">
                  <a16:creationId xmlns:a16="http://schemas.microsoft.com/office/drawing/2014/main" id="{6AB22C61-3754-4A12-B358-DD577D9AB1ED}"/>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E37E2500-BFF3-4AD9-A1B6-80BDCA34923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777C2FCD-AF30-47D7-82EF-BEA0B76895BC}"/>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D268D567-3476-4F41-A781-058F72A82E8B}"/>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16" name="그룹 115">
            <a:extLst>
              <a:ext uri="{FF2B5EF4-FFF2-40B4-BE49-F238E27FC236}">
                <a16:creationId xmlns:a16="http://schemas.microsoft.com/office/drawing/2014/main" id="{3824B06F-3396-43FB-A00E-D0BC00468B51}"/>
              </a:ext>
            </a:extLst>
          </p:cNvPr>
          <p:cNvGrpSpPr/>
          <p:nvPr/>
        </p:nvGrpSpPr>
        <p:grpSpPr>
          <a:xfrm rot="176877">
            <a:off x="4892082" y="3570260"/>
            <a:ext cx="706813" cy="704192"/>
            <a:chOff x="670041" y="1634361"/>
            <a:chExt cx="706813" cy="704192"/>
          </a:xfrm>
          <a:scene3d>
            <a:camera prst="orthographicFront">
              <a:rot lat="19499998" lon="3299985" rev="0"/>
            </a:camera>
            <a:lightRig rig="threePt" dir="t"/>
          </a:scene3d>
        </p:grpSpPr>
        <p:sp>
          <p:nvSpPr>
            <p:cNvPr id="117" name="직사각형 116">
              <a:extLst>
                <a:ext uri="{FF2B5EF4-FFF2-40B4-BE49-F238E27FC236}">
                  <a16:creationId xmlns:a16="http://schemas.microsoft.com/office/drawing/2014/main" id="{41267328-D5BC-4889-AF53-CD8BBC5BB39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 name="직사각형 117">
              <a:extLst>
                <a:ext uri="{FF2B5EF4-FFF2-40B4-BE49-F238E27FC236}">
                  <a16:creationId xmlns:a16="http://schemas.microsoft.com/office/drawing/2014/main" id="{847079A8-3952-4EE3-9025-652567EB4C0C}"/>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CE7323BF-2286-4CD5-9524-3B5DF284B94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2827B3A3-AF07-4FCD-90A4-C7CD13B7B746}"/>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21" name="그룹 120">
            <a:extLst>
              <a:ext uri="{FF2B5EF4-FFF2-40B4-BE49-F238E27FC236}">
                <a16:creationId xmlns:a16="http://schemas.microsoft.com/office/drawing/2014/main" id="{F1318B11-319E-4444-ACE5-421D1BC0AC70}"/>
              </a:ext>
            </a:extLst>
          </p:cNvPr>
          <p:cNvGrpSpPr/>
          <p:nvPr/>
        </p:nvGrpSpPr>
        <p:grpSpPr>
          <a:xfrm rot="176877">
            <a:off x="4944156" y="3590698"/>
            <a:ext cx="706813" cy="704192"/>
            <a:chOff x="670041" y="1634361"/>
            <a:chExt cx="706813" cy="704192"/>
          </a:xfrm>
          <a:scene3d>
            <a:camera prst="orthographicFront">
              <a:rot lat="19499998" lon="3299985" rev="0"/>
            </a:camera>
            <a:lightRig rig="threePt" dir="t"/>
          </a:scene3d>
        </p:grpSpPr>
        <p:sp>
          <p:nvSpPr>
            <p:cNvPr id="122" name="직사각형 121">
              <a:extLst>
                <a:ext uri="{FF2B5EF4-FFF2-40B4-BE49-F238E27FC236}">
                  <a16:creationId xmlns:a16="http://schemas.microsoft.com/office/drawing/2014/main" id="{A2DC901D-1162-4EFC-9B01-D1C7EEA95AA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F511A0FA-5D8A-477E-8226-F02A3CF15D63}"/>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5E18E070-BAF0-48FA-8FE7-BE2DFE8918F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348E8473-C050-4333-BFEA-28D65C43218E}"/>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26" name="그룹 125">
            <a:extLst>
              <a:ext uri="{FF2B5EF4-FFF2-40B4-BE49-F238E27FC236}">
                <a16:creationId xmlns:a16="http://schemas.microsoft.com/office/drawing/2014/main" id="{71D3DE94-EF8F-4E93-A314-EEFBC4A61C74}"/>
              </a:ext>
            </a:extLst>
          </p:cNvPr>
          <p:cNvGrpSpPr/>
          <p:nvPr/>
        </p:nvGrpSpPr>
        <p:grpSpPr>
          <a:xfrm rot="176877">
            <a:off x="4996230" y="3611136"/>
            <a:ext cx="706813" cy="704192"/>
            <a:chOff x="670041" y="1634361"/>
            <a:chExt cx="706813" cy="704192"/>
          </a:xfrm>
          <a:scene3d>
            <a:camera prst="orthographicFront">
              <a:rot lat="19499998" lon="3299985" rev="0"/>
            </a:camera>
            <a:lightRig rig="threePt" dir="t"/>
          </a:scene3d>
        </p:grpSpPr>
        <p:sp>
          <p:nvSpPr>
            <p:cNvPr id="127" name="직사각형 126">
              <a:extLst>
                <a:ext uri="{FF2B5EF4-FFF2-40B4-BE49-F238E27FC236}">
                  <a16:creationId xmlns:a16="http://schemas.microsoft.com/office/drawing/2014/main" id="{1215E208-D13E-4BDC-BD59-12ACDC330CC7}"/>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0C0DD80E-74C3-4BDF-88A2-1B0C0159740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26B0731B-A20B-491A-BAD3-6A255810D2DF}"/>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7C775548-FB77-4780-81A8-7E9F646C7C7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31" name="그룹 130">
            <a:extLst>
              <a:ext uri="{FF2B5EF4-FFF2-40B4-BE49-F238E27FC236}">
                <a16:creationId xmlns:a16="http://schemas.microsoft.com/office/drawing/2014/main" id="{6A5E56BE-EFAA-48BD-A896-CE2A58CF99FC}"/>
              </a:ext>
            </a:extLst>
          </p:cNvPr>
          <p:cNvGrpSpPr/>
          <p:nvPr/>
        </p:nvGrpSpPr>
        <p:grpSpPr>
          <a:xfrm>
            <a:off x="2483721" y="4306724"/>
            <a:ext cx="726366" cy="713099"/>
            <a:chOff x="2529621" y="2014598"/>
            <a:chExt cx="1180543" cy="1158980"/>
          </a:xfrm>
        </p:grpSpPr>
        <p:grpSp>
          <p:nvGrpSpPr>
            <p:cNvPr id="132" name="그룹 131">
              <a:extLst>
                <a:ext uri="{FF2B5EF4-FFF2-40B4-BE49-F238E27FC236}">
                  <a16:creationId xmlns:a16="http://schemas.microsoft.com/office/drawing/2014/main" id="{2CB15E29-CB1E-453E-A9C3-404AE9CA39D6}"/>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164" name="직사각형 163">
                <a:extLst>
                  <a:ext uri="{FF2B5EF4-FFF2-40B4-BE49-F238E27FC236}">
                    <a16:creationId xmlns:a16="http://schemas.microsoft.com/office/drawing/2014/main" id="{C9C6A043-BACD-421D-A162-916BC6EBDBB6}"/>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0775541A-ABC0-4CA2-AE5D-14EA75010E92}"/>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4CD9DFA6-CADF-45D0-A498-DA6C149A23B2}"/>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 name="직사각형 166">
                <a:extLst>
                  <a:ext uri="{FF2B5EF4-FFF2-40B4-BE49-F238E27FC236}">
                    <a16:creationId xmlns:a16="http://schemas.microsoft.com/office/drawing/2014/main" id="{55032CB0-3338-4784-9344-1DD4E14EF87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 name="직사각형 167">
                <a:extLst>
                  <a:ext uri="{FF2B5EF4-FFF2-40B4-BE49-F238E27FC236}">
                    <a16:creationId xmlns:a16="http://schemas.microsoft.com/office/drawing/2014/main" id="{8314BF11-EC50-478B-8052-B04861EBA23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91AC0A31-2DBD-42B2-9704-01C9BEC9759A}"/>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A8D6DC11-C67D-482D-9D1A-600145A2A584}"/>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AE910D0A-E3F9-4643-811A-3187E609829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EBEF0B69-9668-424C-9754-59F482867BAC}"/>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33" name="그룹 132">
              <a:extLst>
                <a:ext uri="{FF2B5EF4-FFF2-40B4-BE49-F238E27FC236}">
                  <a16:creationId xmlns:a16="http://schemas.microsoft.com/office/drawing/2014/main" id="{A2B91A71-BE78-45E5-92BC-37820AA52762}"/>
                </a:ext>
              </a:extLst>
            </p:cNvPr>
            <p:cNvGrpSpPr/>
            <p:nvPr/>
          </p:nvGrpSpPr>
          <p:grpSpPr>
            <a:xfrm>
              <a:off x="2590438" y="2065944"/>
              <a:ext cx="1119726" cy="1107634"/>
              <a:chOff x="2590438" y="2065944"/>
              <a:chExt cx="1119726" cy="1107634"/>
            </a:xfrm>
          </p:grpSpPr>
          <p:grpSp>
            <p:nvGrpSpPr>
              <p:cNvPr id="134" name="그룹 133">
                <a:extLst>
                  <a:ext uri="{FF2B5EF4-FFF2-40B4-BE49-F238E27FC236}">
                    <a16:creationId xmlns:a16="http://schemas.microsoft.com/office/drawing/2014/main" id="{0085E512-0E51-45CF-A0C1-A842B3D5E99D}"/>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55" name="직사각형 154">
                  <a:extLst>
                    <a:ext uri="{FF2B5EF4-FFF2-40B4-BE49-F238E27FC236}">
                      <a16:creationId xmlns:a16="http://schemas.microsoft.com/office/drawing/2014/main" id="{B6CE2BF9-9A0E-482C-988D-78604C3F2C36}"/>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05AE0E8F-6077-49E0-B772-DD6F5E618E4E}"/>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 name="직사각형 156">
                  <a:extLst>
                    <a:ext uri="{FF2B5EF4-FFF2-40B4-BE49-F238E27FC236}">
                      <a16:creationId xmlns:a16="http://schemas.microsoft.com/office/drawing/2014/main" id="{D5E372AB-A7D2-49B5-820A-F6768C231DE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 name="직사각형 157">
                  <a:extLst>
                    <a:ext uri="{FF2B5EF4-FFF2-40B4-BE49-F238E27FC236}">
                      <a16:creationId xmlns:a16="http://schemas.microsoft.com/office/drawing/2014/main" id="{C2A4F134-40F3-46BB-A48B-49B3E6D98CC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E5E360C2-093F-4387-8E88-E85E42DC7803}"/>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DD24CF52-B357-4A04-A182-54C1C512C077}"/>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1A8A03A9-0866-450A-87DC-14DBA044A4F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29AB123C-4C57-4A77-9794-0BC8F5B410FA}"/>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B327EC36-E43B-445E-899C-899211A2180D}"/>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35" name="그룹 134">
                <a:extLst>
                  <a:ext uri="{FF2B5EF4-FFF2-40B4-BE49-F238E27FC236}">
                    <a16:creationId xmlns:a16="http://schemas.microsoft.com/office/drawing/2014/main" id="{68CFE622-CD05-486E-A617-10D02252C96C}"/>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136" name="직사각형 135">
                  <a:extLst>
                    <a:ext uri="{FF2B5EF4-FFF2-40B4-BE49-F238E27FC236}">
                      <a16:creationId xmlns:a16="http://schemas.microsoft.com/office/drawing/2014/main" id="{29EC6787-5FEE-4717-8D46-9D67661B1B4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F0DB9725-A5FE-4337-8527-3CF7833B5250}"/>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019DF348-806C-4E8E-9A0F-4C7E0FE06EB7}"/>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51CA7B95-3EE8-4FD9-BC3D-A9B1623BF1C4}"/>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F1DFCF62-F2B3-49A2-BF78-6A7A1D504641}"/>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 name="직사각형 147">
                  <a:extLst>
                    <a:ext uri="{FF2B5EF4-FFF2-40B4-BE49-F238E27FC236}">
                      <a16:creationId xmlns:a16="http://schemas.microsoft.com/office/drawing/2014/main" id="{B1A9E8C3-C7E5-4E25-B0D6-6B343920AD61}"/>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4043176C-EA5E-4ACE-8E61-B2979A601DA7}"/>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80BB2038-0714-4DDB-B770-47688FEEAB0D}"/>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A6B9E370-3FA0-408C-B47F-F7112281A09A}"/>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grpSp>
        <p:nvGrpSpPr>
          <p:cNvPr id="173" name="그룹 172">
            <a:extLst>
              <a:ext uri="{FF2B5EF4-FFF2-40B4-BE49-F238E27FC236}">
                <a16:creationId xmlns:a16="http://schemas.microsoft.com/office/drawing/2014/main" id="{EBB87E54-7515-4E7A-9CFE-C1603718C2A6}"/>
              </a:ext>
            </a:extLst>
          </p:cNvPr>
          <p:cNvGrpSpPr/>
          <p:nvPr/>
        </p:nvGrpSpPr>
        <p:grpSpPr>
          <a:xfrm>
            <a:off x="3136771" y="4279458"/>
            <a:ext cx="726366" cy="713099"/>
            <a:chOff x="2529621" y="2014598"/>
            <a:chExt cx="1180543" cy="1158980"/>
          </a:xfrm>
        </p:grpSpPr>
        <p:grpSp>
          <p:nvGrpSpPr>
            <p:cNvPr id="174" name="그룹 173">
              <a:extLst>
                <a:ext uri="{FF2B5EF4-FFF2-40B4-BE49-F238E27FC236}">
                  <a16:creationId xmlns:a16="http://schemas.microsoft.com/office/drawing/2014/main" id="{B2F9A1C0-3659-4D41-A4D6-2C8F42775842}"/>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22" name="직사각형 221">
                <a:extLst>
                  <a:ext uri="{FF2B5EF4-FFF2-40B4-BE49-F238E27FC236}">
                    <a16:creationId xmlns:a16="http://schemas.microsoft.com/office/drawing/2014/main" id="{C51C04BB-2448-4F8C-BAC3-29E4C81447B8}"/>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3" name="직사각형 222">
                <a:extLst>
                  <a:ext uri="{FF2B5EF4-FFF2-40B4-BE49-F238E27FC236}">
                    <a16:creationId xmlns:a16="http://schemas.microsoft.com/office/drawing/2014/main" id="{85627797-93E4-43DB-B620-74110A72AB0A}"/>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4" name="직사각형 223">
                <a:extLst>
                  <a:ext uri="{FF2B5EF4-FFF2-40B4-BE49-F238E27FC236}">
                    <a16:creationId xmlns:a16="http://schemas.microsoft.com/office/drawing/2014/main" id="{FD315F7A-2DF2-41C7-9C64-7C681A9A5AC8}"/>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5" name="직사각형 224">
                <a:extLst>
                  <a:ext uri="{FF2B5EF4-FFF2-40B4-BE49-F238E27FC236}">
                    <a16:creationId xmlns:a16="http://schemas.microsoft.com/office/drawing/2014/main" id="{2B203F43-41C3-496B-8A58-11FD3E310E9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7" name="직사각형 226">
                <a:extLst>
                  <a:ext uri="{FF2B5EF4-FFF2-40B4-BE49-F238E27FC236}">
                    <a16:creationId xmlns:a16="http://schemas.microsoft.com/office/drawing/2014/main" id="{F1A017F4-47DA-4AD4-BA22-28AD7D8BB67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8" name="직사각형 227">
                <a:extLst>
                  <a:ext uri="{FF2B5EF4-FFF2-40B4-BE49-F238E27FC236}">
                    <a16:creationId xmlns:a16="http://schemas.microsoft.com/office/drawing/2014/main" id="{5590D142-5099-4318-B60F-1C168BE759DD}"/>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0" name="직사각형 229">
                <a:extLst>
                  <a:ext uri="{FF2B5EF4-FFF2-40B4-BE49-F238E27FC236}">
                    <a16:creationId xmlns:a16="http://schemas.microsoft.com/office/drawing/2014/main" id="{B865C5DB-098E-4A5F-95EF-4B8BC16A379C}"/>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1" name="직사각형 230">
                <a:extLst>
                  <a:ext uri="{FF2B5EF4-FFF2-40B4-BE49-F238E27FC236}">
                    <a16:creationId xmlns:a16="http://schemas.microsoft.com/office/drawing/2014/main" id="{ED0E7776-0807-4CF3-A154-EA0FD4323A55}"/>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9" name="직사각형 238">
                <a:extLst>
                  <a:ext uri="{FF2B5EF4-FFF2-40B4-BE49-F238E27FC236}">
                    <a16:creationId xmlns:a16="http://schemas.microsoft.com/office/drawing/2014/main" id="{36AC5FE4-2EEB-4602-89B7-76B60C25150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75" name="그룹 174">
              <a:extLst>
                <a:ext uri="{FF2B5EF4-FFF2-40B4-BE49-F238E27FC236}">
                  <a16:creationId xmlns:a16="http://schemas.microsoft.com/office/drawing/2014/main" id="{A909697A-45F5-428D-81DF-0662F566EB1D}"/>
                </a:ext>
              </a:extLst>
            </p:cNvPr>
            <p:cNvGrpSpPr/>
            <p:nvPr/>
          </p:nvGrpSpPr>
          <p:grpSpPr>
            <a:xfrm>
              <a:off x="2590438" y="2065944"/>
              <a:ext cx="1119726" cy="1107634"/>
              <a:chOff x="2590438" y="2065944"/>
              <a:chExt cx="1119726" cy="1107634"/>
            </a:xfrm>
          </p:grpSpPr>
          <p:grpSp>
            <p:nvGrpSpPr>
              <p:cNvPr id="176" name="그룹 175">
                <a:extLst>
                  <a:ext uri="{FF2B5EF4-FFF2-40B4-BE49-F238E27FC236}">
                    <a16:creationId xmlns:a16="http://schemas.microsoft.com/office/drawing/2014/main" id="{27F8DA63-2DD6-4392-9F0A-F21E1C1832A9}"/>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87" name="직사각형 186">
                  <a:extLst>
                    <a:ext uri="{FF2B5EF4-FFF2-40B4-BE49-F238E27FC236}">
                      <a16:creationId xmlns:a16="http://schemas.microsoft.com/office/drawing/2014/main" id="{4D113C34-3DDB-4ACA-B14B-75C6BF2515E5}"/>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8" name="직사각형 187">
                  <a:extLst>
                    <a:ext uri="{FF2B5EF4-FFF2-40B4-BE49-F238E27FC236}">
                      <a16:creationId xmlns:a16="http://schemas.microsoft.com/office/drawing/2014/main" id="{A5D32267-F8DD-46BF-86CE-18831D7A926B}"/>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2" name="직사각형 211">
                  <a:extLst>
                    <a:ext uri="{FF2B5EF4-FFF2-40B4-BE49-F238E27FC236}">
                      <a16:creationId xmlns:a16="http://schemas.microsoft.com/office/drawing/2014/main" id="{2E5EECBA-9FAA-4AE7-BBD0-D40B42BBADF3}"/>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5" name="직사각형 214">
                  <a:extLst>
                    <a:ext uri="{FF2B5EF4-FFF2-40B4-BE49-F238E27FC236}">
                      <a16:creationId xmlns:a16="http://schemas.microsoft.com/office/drawing/2014/main" id="{AA1D717B-054A-407B-A8F9-D3E7D87628E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6" name="직사각형 215">
                  <a:extLst>
                    <a:ext uri="{FF2B5EF4-FFF2-40B4-BE49-F238E27FC236}">
                      <a16:creationId xmlns:a16="http://schemas.microsoft.com/office/drawing/2014/main" id="{B40397DB-D74B-4A8C-BBA1-58D38328C80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7" name="직사각형 216">
                  <a:extLst>
                    <a:ext uri="{FF2B5EF4-FFF2-40B4-BE49-F238E27FC236}">
                      <a16:creationId xmlns:a16="http://schemas.microsoft.com/office/drawing/2014/main" id="{194DBF26-9E58-4EC0-B216-EF26F7F3C508}"/>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8" name="직사각형 217">
                  <a:extLst>
                    <a:ext uri="{FF2B5EF4-FFF2-40B4-BE49-F238E27FC236}">
                      <a16:creationId xmlns:a16="http://schemas.microsoft.com/office/drawing/2014/main" id="{8E625BAB-1D25-4ED1-A398-8070D089D983}"/>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9" name="직사각형 218">
                  <a:extLst>
                    <a:ext uri="{FF2B5EF4-FFF2-40B4-BE49-F238E27FC236}">
                      <a16:creationId xmlns:a16="http://schemas.microsoft.com/office/drawing/2014/main" id="{586C8156-2EBD-4054-9FA7-82839E1FBE1B}"/>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0" name="직사각형 219">
                  <a:extLst>
                    <a:ext uri="{FF2B5EF4-FFF2-40B4-BE49-F238E27FC236}">
                      <a16:creationId xmlns:a16="http://schemas.microsoft.com/office/drawing/2014/main" id="{6145FB68-87A4-4106-8EC7-BF40E277E81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77" name="그룹 176">
                <a:extLst>
                  <a:ext uri="{FF2B5EF4-FFF2-40B4-BE49-F238E27FC236}">
                    <a16:creationId xmlns:a16="http://schemas.microsoft.com/office/drawing/2014/main" id="{6509CA45-AD47-40C3-A74A-47C63DC46891}"/>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178" name="직사각형 177">
                  <a:extLst>
                    <a:ext uri="{FF2B5EF4-FFF2-40B4-BE49-F238E27FC236}">
                      <a16:creationId xmlns:a16="http://schemas.microsoft.com/office/drawing/2014/main" id="{F8018441-4B1C-4FC1-9F1B-C0D4EBE117F7}"/>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 name="직사각형 178">
                  <a:extLst>
                    <a:ext uri="{FF2B5EF4-FFF2-40B4-BE49-F238E27FC236}">
                      <a16:creationId xmlns:a16="http://schemas.microsoft.com/office/drawing/2014/main" id="{FE317589-5038-42A2-9DB5-21AEBFF8EEED}"/>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 name="직사각형 179">
                  <a:extLst>
                    <a:ext uri="{FF2B5EF4-FFF2-40B4-BE49-F238E27FC236}">
                      <a16:creationId xmlns:a16="http://schemas.microsoft.com/office/drawing/2014/main" id="{6D376C37-9852-4529-9CC3-B4762A8C869D}"/>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 name="직사각형 180">
                  <a:extLst>
                    <a:ext uri="{FF2B5EF4-FFF2-40B4-BE49-F238E27FC236}">
                      <a16:creationId xmlns:a16="http://schemas.microsoft.com/office/drawing/2014/main" id="{920DD9D7-FF79-4B47-8B91-3450EE10C9C6}"/>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2" name="직사각형 181">
                  <a:extLst>
                    <a:ext uri="{FF2B5EF4-FFF2-40B4-BE49-F238E27FC236}">
                      <a16:creationId xmlns:a16="http://schemas.microsoft.com/office/drawing/2014/main" id="{65FB63D6-92AC-4D59-AC01-81C43BDFD3B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3" name="직사각형 182">
                  <a:extLst>
                    <a:ext uri="{FF2B5EF4-FFF2-40B4-BE49-F238E27FC236}">
                      <a16:creationId xmlns:a16="http://schemas.microsoft.com/office/drawing/2014/main" id="{980C2253-E38E-44AD-BDE8-855BD405927B}"/>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FE0CA94B-A7FC-4DC4-AEEF-F7BA280051C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CD2CDBB1-CBF8-4AA2-A7E2-347BF31D67C6}"/>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FD8CBEF5-61BF-4DB3-AEDD-0C4C88EC819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grpSp>
        <p:nvGrpSpPr>
          <p:cNvPr id="240" name="그룹 239">
            <a:extLst>
              <a:ext uri="{FF2B5EF4-FFF2-40B4-BE49-F238E27FC236}">
                <a16:creationId xmlns:a16="http://schemas.microsoft.com/office/drawing/2014/main" id="{6AAFD0D7-B6D0-409B-A22F-D8F7081AE78B}"/>
              </a:ext>
            </a:extLst>
          </p:cNvPr>
          <p:cNvGrpSpPr/>
          <p:nvPr/>
        </p:nvGrpSpPr>
        <p:grpSpPr>
          <a:xfrm>
            <a:off x="2416320" y="5290521"/>
            <a:ext cx="726366" cy="713099"/>
            <a:chOff x="2529621" y="2014598"/>
            <a:chExt cx="1180543" cy="1158980"/>
          </a:xfrm>
        </p:grpSpPr>
        <p:grpSp>
          <p:nvGrpSpPr>
            <p:cNvPr id="241" name="그룹 240">
              <a:extLst>
                <a:ext uri="{FF2B5EF4-FFF2-40B4-BE49-F238E27FC236}">
                  <a16:creationId xmlns:a16="http://schemas.microsoft.com/office/drawing/2014/main" id="{B02F73AB-4434-486A-BCC5-8BEE40089858}"/>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63" name="직사각형 262">
                <a:extLst>
                  <a:ext uri="{FF2B5EF4-FFF2-40B4-BE49-F238E27FC236}">
                    <a16:creationId xmlns:a16="http://schemas.microsoft.com/office/drawing/2014/main" id="{88E0018D-0A9A-4D9B-B6C5-D85124EA501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4" name="직사각형 263">
                <a:extLst>
                  <a:ext uri="{FF2B5EF4-FFF2-40B4-BE49-F238E27FC236}">
                    <a16:creationId xmlns:a16="http://schemas.microsoft.com/office/drawing/2014/main" id="{C0BA28E1-3CB3-4CB8-BF73-4BD3045EFAE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5" name="직사각형 264">
                <a:extLst>
                  <a:ext uri="{FF2B5EF4-FFF2-40B4-BE49-F238E27FC236}">
                    <a16:creationId xmlns:a16="http://schemas.microsoft.com/office/drawing/2014/main" id="{7E449A77-DA20-454C-B3B9-A488DCC4D971}"/>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6" name="직사각형 265">
                <a:extLst>
                  <a:ext uri="{FF2B5EF4-FFF2-40B4-BE49-F238E27FC236}">
                    <a16:creationId xmlns:a16="http://schemas.microsoft.com/office/drawing/2014/main" id="{9B588AEE-FFBC-4B7A-8146-F79A18033E33}"/>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7" name="직사각형 266">
                <a:extLst>
                  <a:ext uri="{FF2B5EF4-FFF2-40B4-BE49-F238E27FC236}">
                    <a16:creationId xmlns:a16="http://schemas.microsoft.com/office/drawing/2014/main" id="{AE1B6095-039F-44B3-B401-7E6567D4CB7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8" name="직사각형 267">
                <a:extLst>
                  <a:ext uri="{FF2B5EF4-FFF2-40B4-BE49-F238E27FC236}">
                    <a16:creationId xmlns:a16="http://schemas.microsoft.com/office/drawing/2014/main" id="{FABCE7A5-C292-4735-A2D2-4CD51B4996DF}"/>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9" name="직사각형 268">
                <a:extLst>
                  <a:ext uri="{FF2B5EF4-FFF2-40B4-BE49-F238E27FC236}">
                    <a16:creationId xmlns:a16="http://schemas.microsoft.com/office/drawing/2014/main" id="{DF0F3503-9922-4BDD-816F-BB6A73A62F78}"/>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0" name="직사각형 269">
                <a:extLst>
                  <a:ext uri="{FF2B5EF4-FFF2-40B4-BE49-F238E27FC236}">
                    <a16:creationId xmlns:a16="http://schemas.microsoft.com/office/drawing/2014/main" id="{A538F6F2-D532-4897-A521-3E0DA1E95C05}"/>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1" name="직사각형 270">
                <a:extLst>
                  <a:ext uri="{FF2B5EF4-FFF2-40B4-BE49-F238E27FC236}">
                    <a16:creationId xmlns:a16="http://schemas.microsoft.com/office/drawing/2014/main" id="{AE81795B-7F4B-4AEA-B573-40A6C4F5E10F}"/>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242" name="그룹 241">
              <a:extLst>
                <a:ext uri="{FF2B5EF4-FFF2-40B4-BE49-F238E27FC236}">
                  <a16:creationId xmlns:a16="http://schemas.microsoft.com/office/drawing/2014/main" id="{42D96D1A-5D06-4CEF-90C0-BB5636E50134}"/>
                </a:ext>
              </a:extLst>
            </p:cNvPr>
            <p:cNvGrpSpPr/>
            <p:nvPr/>
          </p:nvGrpSpPr>
          <p:grpSpPr>
            <a:xfrm>
              <a:off x="2590438" y="2065944"/>
              <a:ext cx="1119726" cy="1107634"/>
              <a:chOff x="2590438" y="2065944"/>
              <a:chExt cx="1119726" cy="1107634"/>
            </a:xfrm>
          </p:grpSpPr>
          <p:grpSp>
            <p:nvGrpSpPr>
              <p:cNvPr id="243" name="그룹 242">
                <a:extLst>
                  <a:ext uri="{FF2B5EF4-FFF2-40B4-BE49-F238E27FC236}">
                    <a16:creationId xmlns:a16="http://schemas.microsoft.com/office/drawing/2014/main" id="{A362D7C6-E130-46FF-9419-87AD25E36CEE}"/>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254" name="직사각형 253">
                  <a:extLst>
                    <a:ext uri="{FF2B5EF4-FFF2-40B4-BE49-F238E27FC236}">
                      <a16:creationId xmlns:a16="http://schemas.microsoft.com/office/drawing/2014/main" id="{20AF8E84-76E5-403D-A9DC-AF77B353615A}"/>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5" name="직사각형 254">
                  <a:extLst>
                    <a:ext uri="{FF2B5EF4-FFF2-40B4-BE49-F238E27FC236}">
                      <a16:creationId xmlns:a16="http://schemas.microsoft.com/office/drawing/2014/main" id="{A9537148-B9D0-487C-8E85-4C87AF466A3D}"/>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6" name="직사각형 255">
                  <a:extLst>
                    <a:ext uri="{FF2B5EF4-FFF2-40B4-BE49-F238E27FC236}">
                      <a16:creationId xmlns:a16="http://schemas.microsoft.com/office/drawing/2014/main" id="{932DE6B0-733B-4F9F-9186-D695B14E3C0D}"/>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7" name="직사각형 256">
                  <a:extLst>
                    <a:ext uri="{FF2B5EF4-FFF2-40B4-BE49-F238E27FC236}">
                      <a16:creationId xmlns:a16="http://schemas.microsoft.com/office/drawing/2014/main" id="{6A44ADD2-2EAE-4DBD-B573-A86A9F4747A7}"/>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8" name="직사각형 257">
                  <a:extLst>
                    <a:ext uri="{FF2B5EF4-FFF2-40B4-BE49-F238E27FC236}">
                      <a16:creationId xmlns:a16="http://schemas.microsoft.com/office/drawing/2014/main" id="{95E76DE0-D833-4629-BD04-7C64F2DBBD0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9" name="직사각형 258">
                  <a:extLst>
                    <a:ext uri="{FF2B5EF4-FFF2-40B4-BE49-F238E27FC236}">
                      <a16:creationId xmlns:a16="http://schemas.microsoft.com/office/drawing/2014/main" id="{162FF320-C667-4B3E-A8DB-6B0ED7B8F97D}"/>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0" name="직사각형 259">
                  <a:extLst>
                    <a:ext uri="{FF2B5EF4-FFF2-40B4-BE49-F238E27FC236}">
                      <a16:creationId xmlns:a16="http://schemas.microsoft.com/office/drawing/2014/main" id="{D832D55F-20E1-4828-9877-E91FCF06A114}"/>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1" name="직사각형 260">
                  <a:extLst>
                    <a:ext uri="{FF2B5EF4-FFF2-40B4-BE49-F238E27FC236}">
                      <a16:creationId xmlns:a16="http://schemas.microsoft.com/office/drawing/2014/main" id="{F02C4914-9617-4D8D-9873-7D76C8D21A3F}"/>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2" name="직사각형 261">
                  <a:extLst>
                    <a:ext uri="{FF2B5EF4-FFF2-40B4-BE49-F238E27FC236}">
                      <a16:creationId xmlns:a16="http://schemas.microsoft.com/office/drawing/2014/main" id="{4915002C-46D2-4BDD-8A7D-468031F3245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244" name="그룹 243">
                <a:extLst>
                  <a:ext uri="{FF2B5EF4-FFF2-40B4-BE49-F238E27FC236}">
                    <a16:creationId xmlns:a16="http://schemas.microsoft.com/office/drawing/2014/main" id="{5FD15475-4603-4B54-B84E-A08105D27BA2}"/>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45" name="직사각형 244">
                  <a:extLst>
                    <a:ext uri="{FF2B5EF4-FFF2-40B4-BE49-F238E27FC236}">
                      <a16:creationId xmlns:a16="http://schemas.microsoft.com/office/drawing/2014/main" id="{9655097B-FF39-45DC-81BC-984163D9239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6" name="직사각형 245">
                  <a:extLst>
                    <a:ext uri="{FF2B5EF4-FFF2-40B4-BE49-F238E27FC236}">
                      <a16:creationId xmlns:a16="http://schemas.microsoft.com/office/drawing/2014/main" id="{63AC4367-F01F-4E17-AB97-3F98F44E186A}"/>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7" name="직사각형 246">
                  <a:extLst>
                    <a:ext uri="{FF2B5EF4-FFF2-40B4-BE49-F238E27FC236}">
                      <a16:creationId xmlns:a16="http://schemas.microsoft.com/office/drawing/2014/main" id="{0FAE24DE-B199-4E0B-9ABB-2500C77487D5}"/>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8" name="직사각형 247">
                  <a:extLst>
                    <a:ext uri="{FF2B5EF4-FFF2-40B4-BE49-F238E27FC236}">
                      <a16:creationId xmlns:a16="http://schemas.microsoft.com/office/drawing/2014/main" id="{4005D9E1-CB38-43FC-9C5A-0E0D63BF8F7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9" name="직사각형 248">
                  <a:extLst>
                    <a:ext uri="{FF2B5EF4-FFF2-40B4-BE49-F238E27FC236}">
                      <a16:creationId xmlns:a16="http://schemas.microsoft.com/office/drawing/2014/main" id="{37D31C3A-C7D9-470F-81B7-F111AB2114D8}"/>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0" name="직사각형 249">
                  <a:extLst>
                    <a:ext uri="{FF2B5EF4-FFF2-40B4-BE49-F238E27FC236}">
                      <a16:creationId xmlns:a16="http://schemas.microsoft.com/office/drawing/2014/main" id="{183533EB-F9F0-4396-99C0-137FC042BD04}"/>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1" name="직사각형 250">
                  <a:extLst>
                    <a:ext uri="{FF2B5EF4-FFF2-40B4-BE49-F238E27FC236}">
                      <a16:creationId xmlns:a16="http://schemas.microsoft.com/office/drawing/2014/main" id="{0D13BB16-D643-4683-B9AB-3E98E682E1E2}"/>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2" name="직사각형 251">
                  <a:extLst>
                    <a:ext uri="{FF2B5EF4-FFF2-40B4-BE49-F238E27FC236}">
                      <a16:creationId xmlns:a16="http://schemas.microsoft.com/office/drawing/2014/main" id="{85F4989F-C7FD-4B7B-B121-A05E59BA5B13}"/>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3" name="직사각형 252">
                  <a:extLst>
                    <a:ext uri="{FF2B5EF4-FFF2-40B4-BE49-F238E27FC236}">
                      <a16:creationId xmlns:a16="http://schemas.microsoft.com/office/drawing/2014/main" id="{7CACFFA2-ED8C-45AD-B20A-0EA283E26508}"/>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grpSp>
        <p:nvGrpSpPr>
          <p:cNvPr id="272" name="그룹 271">
            <a:extLst>
              <a:ext uri="{FF2B5EF4-FFF2-40B4-BE49-F238E27FC236}">
                <a16:creationId xmlns:a16="http://schemas.microsoft.com/office/drawing/2014/main" id="{6F25D5CB-F70D-45C4-98DF-A51847D0C993}"/>
              </a:ext>
            </a:extLst>
          </p:cNvPr>
          <p:cNvGrpSpPr/>
          <p:nvPr/>
        </p:nvGrpSpPr>
        <p:grpSpPr>
          <a:xfrm>
            <a:off x="3157103" y="5278002"/>
            <a:ext cx="726366" cy="713099"/>
            <a:chOff x="2529621" y="2014598"/>
            <a:chExt cx="1180543" cy="1158980"/>
          </a:xfrm>
        </p:grpSpPr>
        <p:grpSp>
          <p:nvGrpSpPr>
            <p:cNvPr id="273" name="그룹 272">
              <a:extLst>
                <a:ext uri="{FF2B5EF4-FFF2-40B4-BE49-F238E27FC236}">
                  <a16:creationId xmlns:a16="http://schemas.microsoft.com/office/drawing/2014/main" id="{F37F6E87-09F2-42F4-9FCE-8EAD33E1D933}"/>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95" name="직사각형 294">
                <a:extLst>
                  <a:ext uri="{FF2B5EF4-FFF2-40B4-BE49-F238E27FC236}">
                    <a16:creationId xmlns:a16="http://schemas.microsoft.com/office/drawing/2014/main" id="{154D95ED-4B3A-40D0-9A30-71D51A992E89}"/>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6" name="직사각형 295">
                <a:extLst>
                  <a:ext uri="{FF2B5EF4-FFF2-40B4-BE49-F238E27FC236}">
                    <a16:creationId xmlns:a16="http://schemas.microsoft.com/office/drawing/2014/main" id="{D1B13370-4476-46E7-AD1D-181CC9270A92}"/>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7" name="직사각형 296">
                <a:extLst>
                  <a:ext uri="{FF2B5EF4-FFF2-40B4-BE49-F238E27FC236}">
                    <a16:creationId xmlns:a16="http://schemas.microsoft.com/office/drawing/2014/main" id="{72CF94AA-6A6F-4F94-9481-697CF3A841E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8" name="직사각형 297">
                <a:extLst>
                  <a:ext uri="{FF2B5EF4-FFF2-40B4-BE49-F238E27FC236}">
                    <a16:creationId xmlns:a16="http://schemas.microsoft.com/office/drawing/2014/main" id="{79159AE6-4EB2-45D3-BDDB-80DBF6AE655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9" name="직사각형 298">
                <a:extLst>
                  <a:ext uri="{FF2B5EF4-FFF2-40B4-BE49-F238E27FC236}">
                    <a16:creationId xmlns:a16="http://schemas.microsoft.com/office/drawing/2014/main" id="{EC75E9A4-912D-46AF-876F-D9FCD1637DD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0" name="직사각형 299">
                <a:extLst>
                  <a:ext uri="{FF2B5EF4-FFF2-40B4-BE49-F238E27FC236}">
                    <a16:creationId xmlns:a16="http://schemas.microsoft.com/office/drawing/2014/main" id="{655EF716-5A9D-4D94-BC56-2957CD4548E8}"/>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1" name="직사각형 300">
                <a:extLst>
                  <a:ext uri="{FF2B5EF4-FFF2-40B4-BE49-F238E27FC236}">
                    <a16:creationId xmlns:a16="http://schemas.microsoft.com/office/drawing/2014/main" id="{E9973749-2482-4A00-8B36-B99EA4813991}"/>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2" name="직사각형 301">
                <a:extLst>
                  <a:ext uri="{FF2B5EF4-FFF2-40B4-BE49-F238E27FC236}">
                    <a16:creationId xmlns:a16="http://schemas.microsoft.com/office/drawing/2014/main" id="{A2E2135D-4E8A-435D-9ED3-DB78BD1142C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3" name="직사각형 302">
                <a:extLst>
                  <a:ext uri="{FF2B5EF4-FFF2-40B4-BE49-F238E27FC236}">
                    <a16:creationId xmlns:a16="http://schemas.microsoft.com/office/drawing/2014/main" id="{6DDA5981-1F8D-4244-83DB-A03889D89B4B}"/>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274" name="그룹 273">
              <a:extLst>
                <a:ext uri="{FF2B5EF4-FFF2-40B4-BE49-F238E27FC236}">
                  <a16:creationId xmlns:a16="http://schemas.microsoft.com/office/drawing/2014/main" id="{11D965D9-4DD6-43AA-8FE0-C2C96079BE79}"/>
                </a:ext>
              </a:extLst>
            </p:cNvPr>
            <p:cNvGrpSpPr/>
            <p:nvPr/>
          </p:nvGrpSpPr>
          <p:grpSpPr>
            <a:xfrm>
              <a:off x="2590438" y="2065944"/>
              <a:ext cx="1119726" cy="1107634"/>
              <a:chOff x="2590438" y="2065944"/>
              <a:chExt cx="1119726" cy="1107634"/>
            </a:xfrm>
          </p:grpSpPr>
          <p:grpSp>
            <p:nvGrpSpPr>
              <p:cNvPr id="275" name="그룹 274">
                <a:extLst>
                  <a:ext uri="{FF2B5EF4-FFF2-40B4-BE49-F238E27FC236}">
                    <a16:creationId xmlns:a16="http://schemas.microsoft.com/office/drawing/2014/main" id="{0FE89CAF-7B0F-4426-8589-3C465678022E}"/>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286" name="직사각형 285">
                  <a:extLst>
                    <a:ext uri="{FF2B5EF4-FFF2-40B4-BE49-F238E27FC236}">
                      <a16:creationId xmlns:a16="http://schemas.microsoft.com/office/drawing/2014/main" id="{8E8BCCE1-5650-4210-B84D-960B417E1568}"/>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7" name="직사각형 286">
                  <a:extLst>
                    <a:ext uri="{FF2B5EF4-FFF2-40B4-BE49-F238E27FC236}">
                      <a16:creationId xmlns:a16="http://schemas.microsoft.com/office/drawing/2014/main" id="{7A8B02C4-F0D9-4DB4-893A-4960C32699D6}"/>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8" name="직사각형 287">
                  <a:extLst>
                    <a:ext uri="{FF2B5EF4-FFF2-40B4-BE49-F238E27FC236}">
                      <a16:creationId xmlns:a16="http://schemas.microsoft.com/office/drawing/2014/main" id="{48D2FDE7-E29A-43F0-869B-E153EA2F025E}"/>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9" name="직사각형 288">
                  <a:extLst>
                    <a:ext uri="{FF2B5EF4-FFF2-40B4-BE49-F238E27FC236}">
                      <a16:creationId xmlns:a16="http://schemas.microsoft.com/office/drawing/2014/main" id="{E73DCECF-2726-470A-B0F4-037050FB37D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0" name="직사각형 289">
                  <a:extLst>
                    <a:ext uri="{FF2B5EF4-FFF2-40B4-BE49-F238E27FC236}">
                      <a16:creationId xmlns:a16="http://schemas.microsoft.com/office/drawing/2014/main" id="{A86D1595-CA2E-44DB-A548-7C887EEB4D2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1" name="직사각형 290">
                  <a:extLst>
                    <a:ext uri="{FF2B5EF4-FFF2-40B4-BE49-F238E27FC236}">
                      <a16:creationId xmlns:a16="http://schemas.microsoft.com/office/drawing/2014/main" id="{CCDC096A-17FF-4634-A64E-605EB184964A}"/>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2" name="직사각형 291">
                  <a:extLst>
                    <a:ext uri="{FF2B5EF4-FFF2-40B4-BE49-F238E27FC236}">
                      <a16:creationId xmlns:a16="http://schemas.microsoft.com/office/drawing/2014/main" id="{25AEECE0-2A40-49DC-B527-7CFEF2162DE6}"/>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3" name="직사각형 292">
                  <a:extLst>
                    <a:ext uri="{FF2B5EF4-FFF2-40B4-BE49-F238E27FC236}">
                      <a16:creationId xmlns:a16="http://schemas.microsoft.com/office/drawing/2014/main" id="{5597EA39-323F-4BF1-A43B-494288D44B8A}"/>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4" name="직사각형 293">
                  <a:extLst>
                    <a:ext uri="{FF2B5EF4-FFF2-40B4-BE49-F238E27FC236}">
                      <a16:creationId xmlns:a16="http://schemas.microsoft.com/office/drawing/2014/main" id="{19B6C567-D31F-4AD9-BC65-6B30D44715EF}"/>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276" name="그룹 275">
                <a:extLst>
                  <a:ext uri="{FF2B5EF4-FFF2-40B4-BE49-F238E27FC236}">
                    <a16:creationId xmlns:a16="http://schemas.microsoft.com/office/drawing/2014/main" id="{F4E4494D-6A66-4B65-97BB-677F6190A65A}"/>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77" name="직사각형 276">
                  <a:extLst>
                    <a:ext uri="{FF2B5EF4-FFF2-40B4-BE49-F238E27FC236}">
                      <a16:creationId xmlns:a16="http://schemas.microsoft.com/office/drawing/2014/main" id="{19A4A519-EC4A-4A72-B21C-4A0A6F49857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8" name="직사각형 277">
                  <a:extLst>
                    <a:ext uri="{FF2B5EF4-FFF2-40B4-BE49-F238E27FC236}">
                      <a16:creationId xmlns:a16="http://schemas.microsoft.com/office/drawing/2014/main" id="{E1EA5933-4FDF-45C5-BF39-BC154FFF955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9" name="직사각형 278">
                  <a:extLst>
                    <a:ext uri="{FF2B5EF4-FFF2-40B4-BE49-F238E27FC236}">
                      <a16:creationId xmlns:a16="http://schemas.microsoft.com/office/drawing/2014/main" id="{15360710-110D-49B4-B64D-809EE5F8F80B}"/>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0" name="직사각형 279">
                  <a:extLst>
                    <a:ext uri="{FF2B5EF4-FFF2-40B4-BE49-F238E27FC236}">
                      <a16:creationId xmlns:a16="http://schemas.microsoft.com/office/drawing/2014/main" id="{8A57AA77-A280-4DA4-BA2E-08D0C73CA59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1" name="직사각형 280">
                  <a:extLst>
                    <a:ext uri="{FF2B5EF4-FFF2-40B4-BE49-F238E27FC236}">
                      <a16:creationId xmlns:a16="http://schemas.microsoft.com/office/drawing/2014/main" id="{7461DA44-0027-4158-921E-16C89D39594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2" name="직사각형 281">
                  <a:extLst>
                    <a:ext uri="{FF2B5EF4-FFF2-40B4-BE49-F238E27FC236}">
                      <a16:creationId xmlns:a16="http://schemas.microsoft.com/office/drawing/2014/main" id="{A5A3D6C8-E018-4EF8-8F83-2A4DC31E4A35}"/>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3" name="직사각형 282">
                  <a:extLst>
                    <a:ext uri="{FF2B5EF4-FFF2-40B4-BE49-F238E27FC236}">
                      <a16:creationId xmlns:a16="http://schemas.microsoft.com/office/drawing/2014/main" id="{86A218F7-EB7B-4712-A7A0-8D150CE04A6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4" name="직사각형 283">
                  <a:extLst>
                    <a:ext uri="{FF2B5EF4-FFF2-40B4-BE49-F238E27FC236}">
                      <a16:creationId xmlns:a16="http://schemas.microsoft.com/office/drawing/2014/main" id="{A249258A-EB77-4ED7-B2AA-65336BF1E10C}"/>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5" name="직사각형 284">
                  <a:extLst>
                    <a:ext uri="{FF2B5EF4-FFF2-40B4-BE49-F238E27FC236}">
                      <a16:creationId xmlns:a16="http://schemas.microsoft.com/office/drawing/2014/main" id="{923A94D3-CFC2-408F-945A-70A13FE3E5A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cxnSp>
        <p:nvCxnSpPr>
          <p:cNvPr id="5" name="직선 화살표 연결선 4">
            <a:extLst>
              <a:ext uri="{FF2B5EF4-FFF2-40B4-BE49-F238E27FC236}">
                <a16:creationId xmlns:a16="http://schemas.microsoft.com/office/drawing/2014/main" id="{A1D28D46-534F-4EA0-A55C-B8958C389E56}"/>
              </a:ext>
            </a:extLst>
          </p:cNvPr>
          <p:cNvCxnSpPr>
            <a:cxnSpLocks/>
          </p:cNvCxnSpPr>
          <p:nvPr/>
        </p:nvCxnSpPr>
        <p:spPr>
          <a:xfrm>
            <a:off x="5771744" y="3745154"/>
            <a:ext cx="36316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04" name="TextBox 303">
            <a:extLst>
              <a:ext uri="{FF2B5EF4-FFF2-40B4-BE49-F238E27FC236}">
                <a16:creationId xmlns:a16="http://schemas.microsoft.com/office/drawing/2014/main" id="{1A9E6540-C9DD-4CAD-B1C0-08A13FC4CEF8}"/>
              </a:ext>
            </a:extLst>
          </p:cNvPr>
          <p:cNvSpPr txBox="1"/>
          <p:nvPr/>
        </p:nvSpPr>
        <p:spPr>
          <a:xfrm>
            <a:off x="5679233" y="3969305"/>
            <a:ext cx="1053494" cy="492443"/>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활성화 함수</a:t>
            </a:r>
            <a:endParaRPr lang="en-US" altLang="ko-KR" sz="1200">
              <a:solidFill>
                <a:srgbClr val="000000"/>
              </a:solidFill>
              <a:latin typeface="고도 M" panose="02000503000000020004" pitchFamily="2" charset="-127"/>
              <a:ea typeface="고도 M" panose="02000503000000020004" pitchFamily="2" charset="-127"/>
            </a:endParaRPr>
          </a:p>
          <a:p>
            <a:pPr lvl="0">
              <a:defRPr/>
            </a:pPr>
            <a:r>
              <a:rPr lang="en-US" altLang="ko-KR" sz="1200">
                <a:solidFill>
                  <a:srgbClr val="000000"/>
                </a:solidFill>
                <a:latin typeface="고도 M" panose="02000503000000020004" pitchFamily="2" charset="-127"/>
                <a:ea typeface="고도 M" panose="02000503000000020004" pitchFamily="2" charset="-127"/>
              </a:rPr>
              <a:t>(</a:t>
            </a:r>
            <a:r>
              <a:rPr lang="en-US" altLang="ko-KR" sz="1200" err="1">
                <a:solidFill>
                  <a:srgbClr val="000000"/>
                </a:solidFill>
                <a:latin typeface="고도 M" panose="02000503000000020004" pitchFamily="2" charset="-127"/>
                <a:ea typeface="고도 M" panose="02000503000000020004" pitchFamily="2" charset="-127"/>
              </a:rPr>
              <a:t>ReLU</a:t>
            </a:r>
            <a:r>
              <a:rPr lang="en-US" altLang="ko-KR" sz="1200">
                <a:solidFill>
                  <a:srgbClr val="000000"/>
                </a:solidFill>
                <a:latin typeface="고도 M" panose="02000503000000020004" pitchFamily="2" charset="-127"/>
                <a:ea typeface="고도 M" panose="02000503000000020004" pitchFamily="2" charset="-127"/>
              </a:rPr>
              <a:t>)</a:t>
            </a:r>
            <a:endParaRPr lang="en-US" altLang="ko-KR" sz="1400">
              <a:solidFill>
                <a:srgbClr val="000000"/>
              </a:solidFill>
              <a:latin typeface="고도 M" panose="02000503000000020004" pitchFamily="2" charset="-127"/>
              <a:ea typeface="고도 M" panose="02000503000000020004" pitchFamily="2" charset="-127"/>
            </a:endParaRPr>
          </a:p>
        </p:txBody>
      </p:sp>
      <p:grpSp>
        <p:nvGrpSpPr>
          <p:cNvPr id="15" name="그룹 14">
            <a:extLst>
              <a:ext uri="{FF2B5EF4-FFF2-40B4-BE49-F238E27FC236}">
                <a16:creationId xmlns:a16="http://schemas.microsoft.com/office/drawing/2014/main" id="{D8A2B24D-16B8-4111-9402-255E5095A931}"/>
              </a:ext>
            </a:extLst>
          </p:cNvPr>
          <p:cNvGrpSpPr/>
          <p:nvPr/>
        </p:nvGrpSpPr>
        <p:grpSpPr>
          <a:xfrm>
            <a:off x="6638514" y="3513609"/>
            <a:ext cx="1026601" cy="936096"/>
            <a:chOff x="6314259" y="3098563"/>
            <a:chExt cx="1026601" cy="936096"/>
          </a:xfrm>
        </p:grpSpPr>
        <p:grpSp>
          <p:nvGrpSpPr>
            <p:cNvPr id="305" name="그룹 304">
              <a:extLst>
                <a:ext uri="{FF2B5EF4-FFF2-40B4-BE49-F238E27FC236}">
                  <a16:creationId xmlns:a16="http://schemas.microsoft.com/office/drawing/2014/main" id="{A446A47B-17B1-48CE-A585-A9F0FD2723D2}"/>
                </a:ext>
              </a:extLst>
            </p:cNvPr>
            <p:cNvGrpSpPr/>
            <p:nvPr/>
          </p:nvGrpSpPr>
          <p:grpSpPr>
            <a:xfrm rot="176877">
              <a:off x="6314259" y="3098563"/>
              <a:ext cx="706813" cy="704192"/>
              <a:chOff x="670041" y="1634361"/>
              <a:chExt cx="706813" cy="704192"/>
            </a:xfrm>
            <a:scene3d>
              <a:camera prst="orthographicFront">
                <a:rot lat="19499998" lon="3299985" rev="0"/>
              </a:camera>
              <a:lightRig rig="threePt" dir="t"/>
            </a:scene3d>
          </p:grpSpPr>
          <p:sp>
            <p:nvSpPr>
              <p:cNvPr id="306" name="직사각형 305">
                <a:extLst>
                  <a:ext uri="{FF2B5EF4-FFF2-40B4-BE49-F238E27FC236}">
                    <a16:creationId xmlns:a16="http://schemas.microsoft.com/office/drawing/2014/main" id="{43823C92-66E5-4F16-B84B-1D824123A5E3}"/>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7" name="직사각형 306">
                <a:extLst>
                  <a:ext uri="{FF2B5EF4-FFF2-40B4-BE49-F238E27FC236}">
                    <a16:creationId xmlns:a16="http://schemas.microsoft.com/office/drawing/2014/main" id="{C0D66439-2AC4-4E6A-BDA7-BBA6374F22A6}"/>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8" name="직사각형 307">
                <a:extLst>
                  <a:ext uri="{FF2B5EF4-FFF2-40B4-BE49-F238E27FC236}">
                    <a16:creationId xmlns:a16="http://schemas.microsoft.com/office/drawing/2014/main" id="{D1310F76-BDFF-4533-ACEB-3DDA91A4D30B}"/>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9" name="직사각형 308">
                <a:extLst>
                  <a:ext uri="{FF2B5EF4-FFF2-40B4-BE49-F238E27FC236}">
                    <a16:creationId xmlns:a16="http://schemas.microsoft.com/office/drawing/2014/main" id="{69EE9027-6EA2-4DAA-957B-DBA9BAAB057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310" name="그룹 309">
              <a:extLst>
                <a:ext uri="{FF2B5EF4-FFF2-40B4-BE49-F238E27FC236}">
                  <a16:creationId xmlns:a16="http://schemas.microsoft.com/office/drawing/2014/main" id="{B5CCE81E-9CAC-46B1-8241-A6A533B2126E}"/>
                </a:ext>
              </a:extLst>
            </p:cNvPr>
            <p:cNvGrpSpPr/>
            <p:nvPr/>
          </p:nvGrpSpPr>
          <p:grpSpPr>
            <a:xfrm rot="176877">
              <a:off x="6376537" y="3141275"/>
              <a:ext cx="706813" cy="704192"/>
              <a:chOff x="670041" y="1634361"/>
              <a:chExt cx="706813" cy="704192"/>
            </a:xfrm>
            <a:scene3d>
              <a:camera prst="orthographicFront">
                <a:rot lat="19499998" lon="3299985" rev="0"/>
              </a:camera>
              <a:lightRig rig="threePt" dir="t"/>
            </a:scene3d>
          </p:grpSpPr>
          <p:sp>
            <p:nvSpPr>
              <p:cNvPr id="311" name="직사각형 310">
                <a:extLst>
                  <a:ext uri="{FF2B5EF4-FFF2-40B4-BE49-F238E27FC236}">
                    <a16:creationId xmlns:a16="http://schemas.microsoft.com/office/drawing/2014/main" id="{6A7BE4C0-58C0-4852-A79B-C4924FE7E7E8}"/>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2" name="직사각형 311">
                <a:extLst>
                  <a:ext uri="{FF2B5EF4-FFF2-40B4-BE49-F238E27FC236}">
                    <a16:creationId xmlns:a16="http://schemas.microsoft.com/office/drawing/2014/main" id="{EB2EC615-5E26-43AC-BC1A-7B8E8F1AAF1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3" name="직사각형 312">
                <a:extLst>
                  <a:ext uri="{FF2B5EF4-FFF2-40B4-BE49-F238E27FC236}">
                    <a16:creationId xmlns:a16="http://schemas.microsoft.com/office/drawing/2014/main" id="{BDCBEF87-3D98-4BDC-B489-DC39DF1AD2F0}"/>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4" name="직사각형 313">
                <a:extLst>
                  <a:ext uri="{FF2B5EF4-FFF2-40B4-BE49-F238E27FC236}">
                    <a16:creationId xmlns:a16="http://schemas.microsoft.com/office/drawing/2014/main" id="{579643AA-4E33-4B9E-8F3C-EC3E2BBC96E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315" name="그룹 314">
              <a:extLst>
                <a:ext uri="{FF2B5EF4-FFF2-40B4-BE49-F238E27FC236}">
                  <a16:creationId xmlns:a16="http://schemas.microsoft.com/office/drawing/2014/main" id="{ADF0CA20-1AE1-4D61-A34E-BC5A2A19720F}"/>
                </a:ext>
              </a:extLst>
            </p:cNvPr>
            <p:cNvGrpSpPr/>
            <p:nvPr/>
          </p:nvGrpSpPr>
          <p:grpSpPr>
            <a:xfrm rot="176877">
              <a:off x="6438815" y="3183987"/>
              <a:ext cx="706813" cy="704192"/>
              <a:chOff x="670041" y="1634361"/>
              <a:chExt cx="706813" cy="704192"/>
            </a:xfrm>
            <a:scene3d>
              <a:camera prst="orthographicFront">
                <a:rot lat="19499998" lon="3299985" rev="0"/>
              </a:camera>
              <a:lightRig rig="threePt" dir="t"/>
            </a:scene3d>
          </p:grpSpPr>
          <p:sp>
            <p:nvSpPr>
              <p:cNvPr id="316" name="직사각형 315">
                <a:extLst>
                  <a:ext uri="{FF2B5EF4-FFF2-40B4-BE49-F238E27FC236}">
                    <a16:creationId xmlns:a16="http://schemas.microsoft.com/office/drawing/2014/main" id="{768B56CB-FAE5-4844-9965-4A6733A9F2A8}"/>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7" name="직사각형 316">
                <a:extLst>
                  <a:ext uri="{FF2B5EF4-FFF2-40B4-BE49-F238E27FC236}">
                    <a16:creationId xmlns:a16="http://schemas.microsoft.com/office/drawing/2014/main" id="{AEF81810-DA67-435F-953A-F5C2FFC0C95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8" name="직사각형 317">
                <a:extLst>
                  <a:ext uri="{FF2B5EF4-FFF2-40B4-BE49-F238E27FC236}">
                    <a16:creationId xmlns:a16="http://schemas.microsoft.com/office/drawing/2014/main" id="{AE5B927C-0EE9-4908-B190-23434E5AD1BC}"/>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9" name="직사각형 318">
                <a:extLst>
                  <a:ext uri="{FF2B5EF4-FFF2-40B4-BE49-F238E27FC236}">
                    <a16:creationId xmlns:a16="http://schemas.microsoft.com/office/drawing/2014/main" id="{7967A62E-2066-41FD-ABBF-1F85E7B341E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320" name="그룹 319">
              <a:extLst>
                <a:ext uri="{FF2B5EF4-FFF2-40B4-BE49-F238E27FC236}">
                  <a16:creationId xmlns:a16="http://schemas.microsoft.com/office/drawing/2014/main" id="{7651D9E6-5CF1-4ED3-812A-767F6E82D8DC}"/>
                </a:ext>
              </a:extLst>
            </p:cNvPr>
            <p:cNvGrpSpPr/>
            <p:nvPr/>
          </p:nvGrpSpPr>
          <p:grpSpPr>
            <a:xfrm rot="176877">
              <a:off x="6501093" y="3226699"/>
              <a:ext cx="706813" cy="704192"/>
              <a:chOff x="670041" y="1634361"/>
              <a:chExt cx="706813" cy="704192"/>
            </a:xfrm>
            <a:scene3d>
              <a:camera prst="orthographicFront">
                <a:rot lat="19499998" lon="3299985" rev="0"/>
              </a:camera>
              <a:lightRig rig="threePt" dir="t"/>
            </a:scene3d>
          </p:grpSpPr>
          <p:sp>
            <p:nvSpPr>
              <p:cNvPr id="321" name="직사각형 320">
                <a:extLst>
                  <a:ext uri="{FF2B5EF4-FFF2-40B4-BE49-F238E27FC236}">
                    <a16:creationId xmlns:a16="http://schemas.microsoft.com/office/drawing/2014/main" id="{2ABD37FD-BDFC-49D2-A92B-ACA475228D78}"/>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2" name="직사각형 321">
                <a:extLst>
                  <a:ext uri="{FF2B5EF4-FFF2-40B4-BE49-F238E27FC236}">
                    <a16:creationId xmlns:a16="http://schemas.microsoft.com/office/drawing/2014/main" id="{ED244376-E630-496D-B071-46FACF4501EC}"/>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3" name="직사각형 322">
                <a:extLst>
                  <a:ext uri="{FF2B5EF4-FFF2-40B4-BE49-F238E27FC236}">
                    <a16:creationId xmlns:a16="http://schemas.microsoft.com/office/drawing/2014/main" id="{085A26D1-2846-4F0D-AB2B-48E49D73BAB1}"/>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4" name="직사각형 323">
                <a:extLst>
                  <a:ext uri="{FF2B5EF4-FFF2-40B4-BE49-F238E27FC236}">
                    <a16:creationId xmlns:a16="http://schemas.microsoft.com/office/drawing/2014/main" id="{ED582BF5-9006-4127-809E-18F48C2EB98C}"/>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325" name="그룹 324">
              <a:extLst>
                <a:ext uri="{FF2B5EF4-FFF2-40B4-BE49-F238E27FC236}">
                  <a16:creationId xmlns:a16="http://schemas.microsoft.com/office/drawing/2014/main" id="{64682E57-5093-471E-8190-F21ED488DAD6}"/>
                </a:ext>
              </a:extLst>
            </p:cNvPr>
            <p:cNvGrpSpPr/>
            <p:nvPr/>
          </p:nvGrpSpPr>
          <p:grpSpPr>
            <a:xfrm rot="176877">
              <a:off x="6563371" y="3269411"/>
              <a:ext cx="706813" cy="704192"/>
              <a:chOff x="670041" y="1634361"/>
              <a:chExt cx="706813" cy="704192"/>
            </a:xfrm>
            <a:scene3d>
              <a:camera prst="orthographicFront">
                <a:rot lat="19499998" lon="3299985" rev="0"/>
              </a:camera>
              <a:lightRig rig="threePt" dir="t"/>
            </a:scene3d>
          </p:grpSpPr>
          <p:sp>
            <p:nvSpPr>
              <p:cNvPr id="326" name="직사각형 325">
                <a:extLst>
                  <a:ext uri="{FF2B5EF4-FFF2-40B4-BE49-F238E27FC236}">
                    <a16:creationId xmlns:a16="http://schemas.microsoft.com/office/drawing/2014/main" id="{5F062579-705D-4E45-9BF7-865BCC0C981C}"/>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7" name="직사각형 326">
                <a:extLst>
                  <a:ext uri="{FF2B5EF4-FFF2-40B4-BE49-F238E27FC236}">
                    <a16:creationId xmlns:a16="http://schemas.microsoft.com/office/drawing/2014/main" id="{F59720D4-9C68-4413-A5F2-3CA914DC0DEF}"/>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8" name="직사각형 327">
                <a:extLst>
                  <a:ext uri="{FF2B5EF4-FFF2-40B4-BE49-F238E27FC236}">
                    <a16:creationId xmlns:a16="http://schemas.microsoft.com/office/drawing/2014/main" id="{3E821562-BBFB-4F48-BB97-BBD29E789CF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9" name="직사각형 328">
                <a:extLst>
                  <a:ext uri="{FF2B5EF4-FFF2-40B4-BE49-F238E27FC236}">
                    <a16:creationId xmlns:a16="http://schemas.microsoft.com/office/drawing/2014/main" id="{E19F9132-CFFB-415D-B573-381B715A2BC1}"/>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330" name="그룹 329">
              <a:extLst>
                <a:ext uri="{FF2B5EF4-FFF2-40B4-BE49-F238E27FC236}">
                  <a16:creationId xmlns:a16="http://schemas.microsoft.com/office/drawing/2014/main" id="{269AE221-D536-423C-A9A6-FC46D9408E10}"/>
                </a:ext>
              </a:extLst>
            </p:cNvPr>
            <p:cNvGrpSpPr/>
            <p:nvPr/>
          </p:nvGrpSpPr>
          <p:grpSpPr>
            <a:xfrm rot="176877">
              <a:off x="6634047" y="3330467"/>
              <a:ext cx="706813" cy="704192"/>
              <a:chOff x="670041" y="1634361"/>
              <a:chExt cx="706813" cy="704192"/>
            </a:xfrm>
            <a:scene3d>
              <a:camera prst="orthographicFront">
                <a:rot lat="19499998" lon="3299985" rev="0"/>
              </a:camera>
              <a:lightRig rig="threePt" dir="t"/>
            </a:scene3d>
          </p:grpSpPr>
          <p:sp>
            <p:nvSpPr>
              <p:cNvPr id="331" name="직사각형 330">
                <a:extLst>
                  <a:ext uri="{FF2B5EF4-FFF2-40B4-BE49-F238E27FC236}">
                    <a16:creationId xmlns:a16="http://schemas.microsoft.com/office/drawing/2014/main" id="{3BD4CF06-9412-42AD-B898-3EC33CDB19F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32" name="직사각형 331">
                <a:extLst>
                  <a:ext uri="{FF2B5EF4-FFF2-40B4-BE49-F238E27FC236}">
                    <a16:creationId xmlns:a16="http://schemas.microsoft.com/office/drawing/2014/main" id="{9E1DE7E7-6F0A-407F-AA11-97116AA44DB5}"/>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33" name="직사각형 332">
                <a:extLst>
                  <a:ext uri="{FF2B5EF4-FFF2-40B4-BE49-F238E27FC236}">
                    <a16:creationId xmlns:a16="http://schemas.microsoft.com/office/drawing/2014/main" id="{21B4917F-5257-4518-8357-82DA9EA7A57F}"/>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34" name="직사각형 333">
                <a:extLst>
                  <a:ext uri="{FF2B5EF4-FFF2-40B4-BE49-F238E27FC236}">
                    <a16:creationId xmlns:a16="http://schemas.microsoft.com/office/drawing/2014/main" id="{2273DC66-5423-4FDE-9249-3FFACF030FC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nvGrpSpPr>
          <p:cNvPr id="8" name="그룹 7">
            <a:extLst>
              <a:ext uri="{FF2B5EF4-FFF2-40B4-BE49-F238E27FC236}">
                <a16:creationId xmlns:a16="http://schemas.microsoft.com/office/drawing/2014/main" id="{2D19BCE4-2F2E-457F-8154-6EF7743D67C8}"/>
              </a:ext>
            </a:extLst>
          </p:cNvPr>
          <p:cNvGrpSpPr/>
          <p:nvPr/>
        </p:nvGrpSpPr>
        <p:grpSpPr>
          <a:xfrm>
            <a:off x="8040347" y="4068786"/>
            <a:ext cx="823720" cy="260824"/>
            <a:chOff x="7716092" y="3653740"/>
            <a:chExt cx="823720" cy="260824"/>
          </a:xfrm>
        </p:grpSpPr>
        <p:sp>
          <p:nvSpPr>
            <p:cNvPr id="339" name="직사각형 338">
              <a:extLst>
                <a:ext uri="{FF2B5EF4-FFF2-40B4-BE49-F238E27FC236}">
                  <a16:creationId xmlns:a16="http://schemas.microsoft.com/office/drawing/2014/main" id="{C2063CD1-D94A-496E-A2A0-061A79E9F3A1}"/>
                </a:ext>
              </a:extLst>
            </p:cNvPr>
            <p:cNvSpPr/>
            <p:nvPr/>
          </p:nvSpPr>
          <p:spPr>
            <a:xfrm rot="176877">
              <a:off x="7716092" y="3653740"/>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0" name="직사각형 339">
              <a:extLst>
                <a:ext uri="{FF2B5EF4-FFF2-40B4-BE49-F238E27FC236}">
                  <a16:creationId xmlns:a16="http://schemas.microsoft.com/office/drawing/2014/main" id="{18886E89-3617-43DC-AAB4-02A68C759602}"/>
                </a:ext>
              </a:extLst>
            </p:cNvPr>
            <p:cNvSpPr/>
            <p:nvPr/>
          </p:nvSpPr>
          <p:spPr>
            <a:xfrm rot="176877">
              <a:off x="7767754" y="3666358"/>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4" name="직사각형 343">
              <a:extLst>
                <a:ext uri="{FF2B5EF4-FFF2-40B4-BE49-F238E27FC236}">
                  <a16:creationId xmlns:a16="http://schemas.microsoft.com/office/drawing/2014/main" id="{637EF112-A72F-419A-8ED1-EF261F9B0820}"/>
                </a:ext>
              </a:extLst>
            </p:cNvPr>
            <p:cNvSpPr/>
            <p:nvPr/>
          </p:nvSpPr>
          <p:spPr>
            <a:xfrm rot="176877">
              <a:off x="7819416" y="3680202"/>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5" name="직사각형 344">
              <a:extLst>
                <a:ext uri="{FF2B5EF4-FFF2-40B4-BE49-F238E27FC236}">
                  <a16:creationId xmlns:a16="http://schemas.microsoft.com/office/drawing/2014/main" id="{08D14D1F-8F0C-47BE-AE8A-F8790A34C854}"/>
                </a:ext>
              </a:extLst>
            </p:cNvPr>
            <p:cNvSpPr/>
            <p:nvPr/>
          </p:nvSpPr>
          <p:spPr>
            <a:xfrm rot="176877">
              <a:off x="7871078" y="3694046"/>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6" name="직사각형 345">
              <a:extLst>
                <a:ext uri="{FF2B5EF4-FFF2-40B4-BE49-F238E27FC236}">
                  <a16:creationId xmlns:a16="http://schemas.microsoft.com/office/drawing/2014/main" id="{40F034F6-00F4-4828-AE29-EA8523E56BB3}"/>
                </a:ext>
              </a:extLst>
            </p:cNvPr>
            <p:cNvSpPr/>
            <p:nvPr/>
          </p:nvSpPr>
          <p:spPr>
            <a:xfrm rot="176877">
              <a:off x="7922740" y="3707890"/>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7" name="직사각형 346">
              <a:extLst>
                <a:ext uri="{FF2B5EF4-FFF2-40B4-BE49-F238E27FC236}">
                  <a16:creationId xmlns:a16="http://schemas.microsoft.com/office/drawing/2014/main" id="{55A095DA-F9C6-4BF4-A827-BFCB6874AD52}"/>
                </a:ext>
              </a:extLst>
            </p:cNvPr>
            <p:cNvSpPr/>
            <p:nvPr/>
          </p:nvSpPr>
          <p:spPr>
            <a:xfrm rot="176877">
              <a:off x="7974402" y="3721734"/>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8" name="직사각형 347">
              <a:extLst>
                <a:ext uri="{FF2B5EF4-FFF2-40B4-BE49-F238E27FC236}">
                  <a16:creationId xmlns:a16="http://schemas.microsoft.com/office/drawing/2014/main" id="{C2BC9873-C530-4056-B894-83ED1A476341}"/>
                </a:ext>
              </a:extLst>
            </p:cNvPr>
            <p:cNvSpPr/>
            <p:nvPr/>
          </p:nvSpPr>
          <p:spPr>
            <a:xfrm rot="176877">
              <a:off x="8026064" y="3735578"/>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cxnSp>
        <p:nvCxnSpPr>
          <p:cNvPr id="349" name="직선 연결선 348">
            <a:extLst>
              <a:ext uri="{FF2B5EF4-FFF2-40B4-BE49-F238E27FC236}">
                <a16:creationId xmlns:a16="http://schemas.microsoft.com/office/drawing/2014/main" id="{2C0D5CCB-1E62-4AA4-980C-FE93258E99AF}"/>
              </a:ext>
            </a:extLst>
          </p:cNvPr>
          <p:cNvCxnSpPr>
            <a:cxnSpLocks/>
          </p:cNvCxnSpPr>
          <p:nvPr/>
        </p:nvCxnSpPr>
        <p:spPr>
          <a:xfrm>
            <a:off x="7496783" y="3670570"/>
            <a:ext cx="1258110" cy="389106"/>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50" name="직선 연결선 349">
            <a:extLst>
              <a:ext uri="{FF2B5EF4-FFF2-40B4-BE49-F238E27FC236}">
                <a16:creationId xmlns:a16="http://schemas.microsoft.com/office/drawing/2014/main" id="{42831C18-10E1-4B18-BD8F-89DAEE539F30}"/>
              </a:ext>
            </a:extLst>
          </p:cNvPr>
          <p:cNvCxnSpPr>
            <a:cxnSpLocks/>
          </p:cNvCxnSpPr>
          <p:nvPr/>
        </p:nvCxnSpPr>
        <p:spPr>
          <a:xfrm flipV="1">
            <a:off x="7068766" y="4416357"/>
            <a:ext cx="1394298" cy="12321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51" name="직선 연결선 350">
            <a:extLst>
              <a:ext uri="{FF2B5EF4-FFF2-40B4-BE49-F238E27FC236}">
                <a16:creationId xmlns:a16="http://schemas.microsoft.com/office/drawing/2014/main" id="{C4A1F662-6EDA-4672-92BD-0712E3963501}"/>
              </a:ext>
            </a:extLst>
          </p:cNvPr>
          <p:cNvCxnSpPr>
            <a:cxnSpLocks/>
          </p:cNvCxnSpPr>
          <p:nvPr/>
        </p:nvCxnSpPr>
        <p:spPr>
          <a:xfrm>
            <a:off x="7133617" y="3968884"/>
            <a:ext cx="1303506" cy="304800"/>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353" name="TextBox 352">
            <a:extLst>
              <a:ext uri="{FF2B5EF4-FFF2-40B4-BE49-F238E27FC236}">
                <a16:creationId xmlns:a16="http://schemas.microsoft.com/office/drawing/2014/main" id="{558E2F01-4370-4723-8111-DF9EADA53060}"/>
              </a:ext>
            </a:extLst>
          </p:cNvPr>
          <p:cNvSpPr txBox="1"/>
          <p:nvPr/>
        </p:nvSpPr>
        <p:spPr>
          <a:xfrm>
            <a:off x="8544423" y="3476944"/>
            <a:ext cx="726481" cy="523220"/>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1x1x5</a:t>
            </a:r>
          </a:p>
          <a:p>
            <a:pPr lvl="0">
              <a:defRPr/>
            </a:pPr>
            <a:r>
              <a:rPr lang="ko-KR" altLang="en-US" sz="1400">
                <a:solidFill>
                  <a:srgbClr val="000000"/>
                </a:solidFill>
                <a:latin typeface="고도 M" panose="02000503000000020004" pitchFamily="2" charset="-127"/>
                <a:ea typeface="고도 M" panose="02000503000000020004" pitchFamily="2" charset="-127"/>
              </a:rPr>
              <a:t>특성 맵</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354" name="TextBox 353">
            <a:extLst>
              <a:ext uri="{FF2B5EF4-FFF2-40B4-BE49-F238E27FC236}">
                <a16:creationId xmlns:a16="http://schemas.microsoft.com/office/drawing/2014/main" id="{47BDE533-6322-47A3-824B-ADD801D509CB}"/>
              </a:ext>
            </a:extLst>
          </p:cNvPr>
          <p:cNvSpPr txBox="1"/>
          <p:nvPr/>
        </p:nvSpPr>
        <p:spPr>
          <a:xfrm>
            <a:off x="7650932" y="3189725"/>
            <a:ext cx="513282" cy="523220"/>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2x2</a:t>
            </a:r>
          </a:p>
          <a:p>
            <a:pPr lvl="0">
              <a:defRPr/>
            </a:pPr>
            <a:r>
              <a:rPr lang="ko-KR" altLang="en-US" sz="1400" err="1">
                <a:solidFill>
                  <a:srgbClr val="000000"/>
                </a:solidFill>
                <a:latin typeface="고도 M" panose="02000503000000020004" pitchFamily="2" charset="-127"/>
                <a:ea typeface="고도 M" panose="02000503000000020004" pitchFamily="2" charset="-127"/>
              </a:rPr>
              <a:t>풀링</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355" name="오른쪽 중괄호 354">
            <a:extLst>
              <a:ext uri="{FF2B5EF4-FFF2-40B4-BE49-F238E27FC236}">
                <a16:creationId xmlns:a16="http://schemas.microsoft.com/office/drawing/2014/main" id="{F6F18D3D-C55D-4AFB-ABDA-B600989B402C}"/>
              </a:ext>
            </a:extLst>
          </p:cNvPr>
          <p:cNvSpPr/>
          <p:nvPr/>
        </p:nvSpPr>
        <p:spPr>
          <a:xfrm rot="5400000" flipH="1">
            <a:off x="3404720" y="466408"/>
            <a:ext cx="152604" cy="3526314"/>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356" name="오른쪽 중괄호 355">
            <a:extLst>
              <a:ext uri="{FF2B5EF4-FFF2-40B4-BE49-F238E27FC236}">
                <a16:creationId xmlns:a16="http://schemas.microsoft.com/office/drawing/2014/main" id="{0B6B7081-DBDD-4A36-9EC6-F9F3B2BA660E}"/>
              </a:ext>
            </a:extLst>
          </p:cNvPr>
          <p:cNvSpPr/>
          <p:nvPr/>
        </p:nvSpPr>
        <p:spPr>
          <a:xfrm rot="5400000" flipH="1">
            <a:off x="7636352" y="1280538"/>
            <a:ext cx="152605" cy="1898054"/>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357" name="TextBox 356">
            <a:extLst>
              <a:ext uri="{FF2B5EF4-FFF2-40B4-BE49-F238E27FC236}">
                <a16:creationId xmlns:a16="http://schemas.microsoft.com/office/drawing/2014/main" id="{3E02C09D-9F11-44BE-9A25-50D0BC214F85}"/>
              </a:ext>
            </a:extLst>
          </p:cNvPr>
          <p:cNvSpPr txBox="1"/>
          <p:nvPr/>
        </p:nvSpPr>
        <p:spPr>
          <a:xfrm>
            <a:off x="3089794" y="1771056"/>
            <a:ext cx="837089"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합성곱층</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358" name="TextBox 357">
            <a:extLst>
              <a:ext uri="{FF2B5EF4-FFF2-40B4-BE49-F238E27FC236}">
                <a16:creationId xmlns:a16="http://schemas.microsoft.com/office/drawing/2014/main" id="{87C8BEB2-18E9-4089-9D46-4B2BFBBA4FC1}"/>
              </a:ext>
            </a:extLst>
          </p:cNvPr>
          <p:cNvSpPr txBox="1"/>
          <p:nvPr/>
        </p:nvSpPr>
        <p:spPr>
          <a:xfrm>
            <a:off x="7295146" y="1717515"/>
            <a:ext cx="676788" cy="307777"/>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풀링층</a:t>
            </a:r>
            <a:endParaRPr lang="ko-KR" altLang="en-US" sz="12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24280118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1336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eaLnBrk="1" hangingPunct="1">
              <a:lnSpc>
                <a:spcPct val="150000"/>
              </a:lnSpc>
              <a:spcBef>
                <a:spcPts val="200"/>
              </a:spcBef>
            </a:pPr>
            <a:r>
              <a:rPr kumimoji="0" lang="en-US" altLang="ko-KR" sz="1800">
                <a:solidFill>
                  <a:schemeClr val="tx1"/>
                </a:solidFill>
                <a:latin typeface="맑은 고딕" pitchFamily="50" charset="-127"/>
                <a:ea typeface="맑은 고딕" pitchFamily="50" charset="-127"/>
              </a:rPr>
              <a:t>1.1 </a:t>
            </a:r>
            <a:r>
              <a:rPr kumimoji="0" lang="ko-KR" altLang="en-US" sz="1800">
                <a:solidFill>
                  <a:schemeClr val="tx1"/>
                </a:solidFill>
                <a:latin typeface="맑은 고딕" pitchFamily="50" charset="-127"/>
                <a:ea typeface="맑은 고딕" pitchFamily="50" charset="-127"/>
              </a:rPr>
              <a:t>인공지능과 </a:t>
            </a:r>
            <a:r>
              <a:rPr kumimoji="0" lang="ko-KR" altLang="en-US" sz="1800" err="1">
                <a:solidFill>
                  <a:schemeClr val="tx1"/>
                </a:solidFill>
                <a:latin typeface="맑은 고딕" pitchFamily="50" charset="-127"/>
                <a:ea typeface="맑은 고딕" pitchFamily="50" charset="-127"/>
              </a:rPr>
              <a:t>머신러닝</a:t>
            </a:r>
            <a:r>
              <a:rPr kumimoji="0" lang="en-US" altLang="ko-KR" sz="1800">
                <a:solidFill>
                  <a:schemeClr val="tx1"/>
                </a:solidFill>
                <a:latin typeface="맑은 고딕" pitchFamily="50" charset="-127"/>
                <a:ea typeface="맑은 고딕" pitchFamily="50" charset="-127"/>
              </a:rPr>
              <a:t>, </a:t>
            </a:r>
            <a:r>
              <a:rPr kumimoji="0" lang="ko-KR" altLang="en-US" sz="1800">
                <a:solidFill>
                  <a:schemeClr val="tx1"/>
                </a:solidFill>
                <a:latin typeface="맑은 고딕" pitchFamily="50" charset="-127"/>
                <a:ea typeface="맑은 고딕" pitchFamily="50" charset="-127"/>
              </a:rPr>
              <a:t>딥러닝</a:t>
            </a:r>
          </a:p>
          <a:p>
            <a:pPr eaLnBrk="1" hangingPunct="1">
              <a:lnSpc>
                <a:spcPct val="150000"/>
              </a:lnSpc>
              <a:spcBef>
                <a:spcPts val="200"/>
              </a:spcBef>
            </a:pPr>
            <a:r>
              <a:rPr kumimoji="0" lang="en-US" altLang="ko-KR" sz="1800" b="1" u="sng">
                <a:solidFill>
                  <a:schemeClr val="tx1"/>
                </a:solidFill>
                <a:latin typeface="맑은 고딕" pitchFamily="50" charset="-127"/>
                <a:ea typeface="맑은 고딕" pitchFamily="50" charset="-127"/>
              </a:rPr>
              <a:t>1.2 </a:t>
            </a:r>
            <a:r>
              <a:rPr kumimoji="0" lang="ko-KR" altLang="en-US" sz="1800" b="1" u="sng">
                <a:solidFill>
                  <a:schemeClr val="tx1"/>
                </a:solidFill>
                <a:latin typeface="맑은 고딕" pitchFamily="50" charset="-127"/>
                <a:ea typeface="맑은 고딕" pitchFamily="50" charset="-127"/>
              </a:rPr>
              <a:t>딥러닝 이전 </a:t>
            </a:r>
            <a:r>
              <a:rPr kumimoji="0" lang="en-US" altLang="ko-KR" sz="1800" b="1" u="sng">
                <a:solidFill>
                  <a:schemeClr val="tx1"/>
                </a:solidFill>
                <a:latin typeface="맑은 고딕" pitchFamily="50" charset="-127"/>
                <a:ea typeface="맑은 고딕" pitchFamily="50" charset="-127"/>
              </a:rPr>
              <a:t>: </a:t>
            </a:r>
            <a:r>
              <a:rPr kumimoji="0" lang="ko-KR" altLang="en-US" sz="1800" b="1" u="sng">
                <a:solidFill>
                  <a:schemeClr val="tx1"/>
                </a:solidFill>
                <a:latin typeface="맑은 고딕" pitchFamily="50" charset="-127"/>
                <a:ea typeface="맑은 고딕" pitchFamily="50" charset="-127"/>
              </a:rPr>
              <a:t>머신 러닝의 간략한 역사</a:t>
            </a:r>
          </a:p>
          <a:p>
            <a:pPr eaLnBrk="1" hangingPunct="1">
              <a:lnSpc>
                <a:spcPct val="150000"/>
              </a:lnSpc>
              <a:spcBef>
                <a:spcPts val="200"/>
              </a:spcBef>
            </a:pPr>
            <a:r>
              <a:rPr kumimoji="0" lang="en-US" altLang="ko-KR" sz="1800">
                <a:solidFill>
                  <a:schemeClr val="tx1"/>
                </a:solidFill>
                <a:latin typeface="맑은 고딕" pitchFamily="50" charset="-127"/>
                <a:ea typeface="맑은 고딕" pitchFamily="50" charset="-127"/>
              </a:rPr>
              <a:t>1.3 </a:t>
            </a:r>
            <a:r>
              <a:rPr kumimoji="0" lang="ko-KR" altLang="en-US" sz="1800">
                <a:solidFill>
                  <a:schemeClr val="tx1"/>
                </a:solidFill>
                <a:latin typeface="맑은 고딕" pitchFamily="50" charset="-127"/>
                <a:ea typeface="맑은 고딕" pitchFamily="50" charset="-127"/>
              </a:rPr>
              <a:t>왜 </a:t>
            </a:r>
            <a:r>
              <a:rPr kumimoji="0" lang="ko-KR" altLang="en-US" sz="1800" err="1">
                <a:solidFill>
                  <a:schemeClr val="tx1"/>
                </a:solidFill>
                <a:latin typeface="맑은 고딕" pitchFamily="50" charset="-127"/>
                <a:ea typeface="맑은 고딕" pitchFamily="50" charset="-127"/>
              </a:rPr>
              <a:t>딥러닝일까</a:t>
            </a:r>
            <a:r>
              <a:rPr kumimoji="0" lang="en-US" altLang="ko-KR" sz="1800">
                <a:solidFill>
                  <a:schemeClr val="tx1"/>
                </a:solidFill>
                <a:latin typeface="맑은 고딕" pitchFamily="50" charset="-127"/>
                <a:ea typeface="맑은 고딕" pitchFamily="50" charset="-127"/>
              </a:rPr>
              <a:t>? </a:t>
            </a:r>
            <a:r>
              <a:rPr kumimoji="0" lang="ko-KR" altLang="en-US" sz="1800">
                <a:solidFill>
                  <a:schemeClr val="tx1"/>
                </a:solidFill>
                <a:latin typeface="맑은 고딕" pitchFamily="50" charset="-127"/>
                <a:ea typeface="맑은 고딕" pitchFamily="50" charset="-127"/>
              </a:rPr>
              <a:t>왜 지금일까</a:t>
            </a:r>
            <a:r>
              <a:rPr kumimoji="0" lang="en-US" altLang="ko-KR" sz="1800">
                <a:solidFill>
                  <a:schemeClr val="tx1"/>
                </a:solidFill>
                <a:latin typeface="맑은 고딕" pitchFamily="50" charset="-127"/>
                <a:ea typeface="맑은 고딕" pitchFamily="50" charset="-127"/>
              </a:rPr>
              <a:t>?</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algn="ctr">
              <a:defRPr/>
            </a:pPr>
            <a:r>
              <a:rPr kumimoji="0" lang="en-US" altLang="ko-KR" sz="3600" b="1">
                <a:solidFill>
                  <a:srgbClr val="C5003D"/>
                </a:solidFill>
                <a:latin typeface="+mj-ea"/>
                <a:ea typeface="+mj-ea"/>
              </a:rPr>
              <a:t>1. </a:t>
            </a:r>
            <a:r>
              <a:rPr kumimoji="0" lang="ko-KR" altLang="en-US" sz="3600" b="1">
                <a:solidFill>
                  <a:srgbClr val="C5003D"/>
                </a:solidFill>
                <a:latin typeface="+mj-ea"/>
                <a:ea typeface="+mj-ea"/>
              </a:rPr>
              <a:t>딥러닝이란 무엇인가</a:t>
            </a:r>
            <a:r>
              <a:rPr kumimoji="0" lang="en-US" altLang="ko-KR" sz="3600" b="1">
                <a:solidFill>
                  <a:srgbClr val="C5003D"/>
                </a:solidFill>
                <a:latin typeface="+mj-ea"/>
                <a:ea typeface="+mj-ea"/>
              </a:rPr>
              <a:t>?</a:t>
            </a:r>
          </a:p>
        </p:txBody>
      </p:sp>
    </p:spTree>
    <p:extLst>
      <p:ext uri="{BB962C8B-B14F-4D97-AF65-F5344CB8AC3E}">
        <p14:creationId xmlns:p14="http://schemas.microsoft.com/office/powerpoint/2010/main" val="1012052863"/>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활성화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37663" y="1012344"/>
            <a:ext cx="4406976" cy="369332"/>
          </a:xfrm>
          <a:prstGeom prst="rect">
            <a:avLst/>
          </a:prstGeom>
          <a:noFill/>
        </p:spPr>
        <p:txBody>
          <a:bodyPr wrap="none" rtlCol="0">
            <a:spAutoFit/>
          </a:bodyPr>
          <a:lstStyle/>
          <a:p>
            <a:pPr lvl="0">
              <a:defRPr/>
            </a:pPr>
            <a:r>
              <a:rPr lang="ko-KR" altLang="en-US" sz="1800">
                <a:solidFill>
                  <a:srgbClr val="000000"/>
                </a:solidFill>
                <a:latin typeface="고도 M" panose="02000503000000020004" pitchFamily="2" charset="-127"/>
                <a:ea typeface="고도 M" panose="02000503000000020004" pitchFamily="2" charset="-127"/>
              </a:rPr>
              <a:t>특성 </a:t>
            </a:r>
            <a:r>
              <a:rPr lang="ko-KR" altLang="en-US" sz="1800" err="1">
                <a:solidFill>
                  <a:srgbClr val="000000"/>
                </a:solidFill>
                <a:latin typeface="고도 M" panose="02000503000000020004" pitchFamily="2" charset="-127"/>
                <a:ea typeface="고도 M" panose="02000503000000020004" pitchFamily="2" charset="-127"/>
              </a:rPr>
              <a:t>맵을</a:t>
            </a:r>
            <a:r>
              <a:rPr lang="ko-KR" altLang="en-US" sz="1800">
                <a:solidFill>
                  <a:srgbClr val="000000"/>
                </a:solidFill>
                <a:latin typeface="고도 M" panose="02000503000000020004" pitchFamily="2" charset="-127"/>
                <a:ea typeface="고도 M" panose="02000503000000020004" pitchFamily="2" charset="-127"/>
              </a:rPr>
              <a:t> 펼쳐 완전 연결 신경망에 주입한다</a:t>
            </a:r>
            <a:r>
              <a:rPr lang="en-US" altLang="ko-KR" sz="1800">
                <a:solidFill>
                  <a:srgbClr val="000000"/>
                </a:solidFill>
                <a:latin typeface="고도 M" panose="02000503000000020004" pitchFamily="2" charset="-127"/>
                <a:ea typeface="고도 M" panose="02000503000000020004" pitchFamily="2" charset="-127"/>
              </a:rPr>
              <a:t>.</a:t>
            </a:r>
            <a:endParaRPr lang="ko-KR" altLang="en-US">
              <a:solidFill>
                <a:srgbClr val="000000"/>
              </a:solidFill>
              <a:latin typeface="고도 M" panose="02000503000000020004" pitchFamily="2" charset="-127"/>
              <a:ea typeface="고도 M" panose="02000503000000020004" pitchFamily="2" charset="-127"/>
            </a:endParaRPr>
          </a:p>
        </p:txBody>
      </p:sp>
      <p:cxnSp>
        <p:nvCxnSpPr>
          <p:cNvPr id="352" name="직선 연결선 351">
            <a:extLst>
              <a:ext uri="{FF2B5EF4-FFF2-40B4-BE49-F238E27FC236}">
                <a16:creationId xmlns:a16="http://schemas.microsoft.com/office/drawing/2014/main" id="{A6DB6ECD-D9FC-419E-A78B-79C1273CFDE6}"/>
              </a:ext>
            </a:extLst>
          </p:cNvPr>
          <p:cNvCxnSpPr>
            <a:cxnSpLocks/>
          </p:cNvCxnSpPr>
          <p:nvPr/>
        </p:nvCxnSpPr>
        <p:spPr>
          <a:xfrm flipV="1">
            <a:off x="5759549" y="4056788"/>
            <a:ext cx="977947" cy="20698"/>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nvGrpSpPr>
          <p:cNvPr id="7" name="그룹 6">
            <a:extLst>
              <a:ext uri="{FF2B5EF4-FFF2-40B4-BE49-F238E27FC236}">
                <a16:creationId xmlns:a16="http://schemas.microsoft.com/office/drawing/2014/main" id="{1C7A1D00-C719-4779-B352-708520ADFEE8}"/>
              </a:ext>
            </a:extLst>
          </p:cNvPr>
          <p:cNvGrpSpPr/>
          <p:nvPr/>
        </p:nvGrpSpPr>
        <p:grpSpPr>
          <a:xfrm>
            <a:off x="578855" y="2945825"/>
            <a:ext cx="1249283" cy="1227148"/>
            <a:chOff x="678080" y="1626723"/>
            <a:chExt cx="1565758" cy="1538015"/>
          </a:xfrm>
          <a:scene3d>
            <a:camera prst="orthographicFront">
              <a:rot lat="19499998" lon="3299985" rev="0"/>
            </a:camera>
            <a:lightRig rig="threePt" dir="t"/>
          </a:scene3d>
        </p:grpSpPr>
        <p:grpSp>
          <p:nvGrpSpPr>
            <p:cNvPr id="4" name="그룹 3">
              <a:extLst>
                <a:ext uri="{FF2B5EF4-FFF2-40B4-BE49-F238E27FC236}">
                  <a16:creationId xmlns:a16="http://schemas.microsoft.com/office/drawing/2014/main" id="{946B4A81-42AC-4B82-9714-CBC93566CB80}"/>
                </a:ext>
              </a:extLst>
            </p:cNvPr>
            <p:cNvGrpSpPr/>
            <p:nvPr/>
          </p:nvGrpSpPr>
          <p:grpSpPr>
            <a:xfrm rot="176877">
              <a:off x="678080" y="1626723"/>
              <a:ext cx="1411005" cy="1408384"/>
              <a:chOff x="670041" y="1634360"/>
              <a:chExt cx="1411005" cy="1408384"/>
            </a:xfrm>
          </p:grpSpPr>
          <p:sp>
            <p:nvSpPr>
              <p:cNvPr id="3" name="직사각형 2">
                <a:extLst>
                  <a:ext uri="{FF2B5EF4-FFF2-40B4-BE49-F238E27FC236}">
                    <a16:creationId xmlns:a16="http://schemas.microsoft.com/office/drawing/2014/main" id="{E6119513-C1ED-4A64-AE25-F3EC72FD1176}"/>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656E118A-49D9-4CC5-BA13-33492CF56C35}"/>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341C93D3-8922-4B70-92AB-D9E6080BD1E6}"/>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0AC612B3-8308-4F41-8AAA-F6052170FAD3}"/>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29131FF0-ADC9-4B74-9BAA-4D3E5E285AB2}"/>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AF84F65B-D08F-4D12-86F5-56505B5A6BE5}"/>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2E4C70CA-3ACB-4503-B7AA-FF4703391FB0}"/>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23C06501-2B6C-4CB8-A52A-FAB81F461DF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71F7FF9E-2867-480A-ACB1-3D41C88C1B31}"/>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18DFAA8F-3ADE-436F-B34F-8AA20A5E77C6}"/>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6C898345-10C1-4E2B-ADFF-CEAAD1A29822}"/>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500CF345-B656-49F4-89A2-E464E8BD0B02}"/>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F8B0CA91-5C4A-41C4-A7FD-AC64969D19B1}"/>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3C374C9C-3EC9-425E-B886-79FADD40ADFC}"/>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1238390B-9F99-4A08-9371-94CDCCE442EF}"/>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C43490A2-731F-4784-AF96-39D08C058D51}"/>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63" name="그룹 62">
              <a:extLst>
                <a:ext uri="{FF2B5EF4-FFF2-40B4-BE49-F238E27FC236}">
                  <a16:creationId xmlns:a16="http://schemas.microsoft.com/office/drawing/2014/main" id="{CF138335-8F27-4DB2-A43A-5E28ABF58B02}"/>
                </a:ext>
              </a:extLst>
            </p:cNvPr>
            <p:cNvGrpSpPr/>
            <p:nvPr/>
          </p:nvGrpSpPr>
          <p:grpSpPr>
            <a:xfrm rot="176877">
              <a:off x="744076" y="1688846"/>
              <a:ext cx="1411005" cy="1408384"/>
              <a:chOff x="670041" y="1634360"/>
              <a:chExt cx="1411005" cy="1408384"/>
            </a:xfrm>
          </p:grpSpPr>
          <p:sp>
            <p:nvSpPr>
              <p:cNvPr id="64" name="직사각형 63">
                <a:extLst>
                  <a:ext uri="{FF2B5EF4-FFF2-40B4-BE49-F238E27FC236}">
                    <a16:creationId xmlns:a16="http://schemas.microsoft.com/office/drawing/2014/main" id="{D7FA235D-C5BD-4B64-8217-1CF547460FB1}"/>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12D8D38F-720C-45F5-B06F-3DDD0C0EB643}"/>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16394EAB-CD01-4F4A-916C-646A7BECEC78}"/>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09A9B5ED-A9F7-43BE-969F-5ACE4C969372}"/>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4C6AD206-EA01-44D3-BEC9-C792E3C794ED}"/>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F6C27DBA-B815-4064-ACEF-16681B476E94}"/>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1891A448-3AB4-4CB7-88A3-2560205C00DD}"/>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7F4969F5-C4C6-4FC3-A9EB-BBB2184E3E7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73A38C91-AB25-43B9-BF21-C4CCD4309AE2}"/>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833ACB3C-03DF-465B-B793-4A6E74D125E4}"/>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B8D7ADE-CD6B-4BD1-B150-250A29DA28E0}"/>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81BFA4CA-0BB9-42C5-BDA3-CC7340B2FEEF}"/>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7D8E6B27-FF66-46E9-82CF-9D6D18E30620}"/>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8CF3A8B5-CE76-46C9-AEDE-437884E98C6A}"/>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51EE7D38-99BA-44A2-BC73-16D6A0293ACD}"/>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601E743D-4FBA-4F77-8D61-5E8ED65CD4CC}"/>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80" name="그룹 79">
              <a:extLst>
                <a:ext uri="{FF2B5EF4-FFF2-40B4-BE49-F238E27FC236}">
                  <a16:creationId xmlns:a16="http://schemas.microsoft.com/office/drawing/2014/main" id="{4F821316-222F-468D-8A45-E3D6EB78C84B}"/>
                </a:ext>
              </a:extLst>
            </p:cNvPr>
            <p:cNvGrpSpPr/>
            <p:nvPr/>
          </p:nvGrpSpPr>
          <p:grpSpPr>
            <a:xfrm rot="176877">
              <a:off x="832833" y="1756354"/>
              <a:ext cx="1411005" cy="1408384"/>
              <a:chOff x="670041" y="1634361"/>
              <a:chExt cx="1411005" cy="1408384"/>
            </a:xfrm>
          </p:grpSpPr>
          <p:sp>
            <p:nvSpPr>
              <p:cNvPr id="81" name="직사각형 80">
                <a:extLst>
                  <a:ext uri="{FF2B5EF4-FFF2-40B4-BE49-F238E27FC236}">
                    <a16:creationId xmlns:a16="http://schemas.microsoft.com/office/drawing/2014/main" id="{E76992AE-D489-4F34-89BD-6C4EA38B4F2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A1C8B4DB-4BA6-4BEB-AFBD-6C786773D1B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582FD42C-3FA9-425F-BC19-FBF0277C4FA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C92A5756-9EE0-4CA5-BC8D-F2F0D72EB4CF}"/>
                  </a:ext>
                </a:extLst>
              </p:cNvPr>
              <p:cNvSpPr/>
              <p:nvPr/>
            </p:nvSpPr>
            <p:spPr>
              <a:xfrm>
                <a:off x="1728950"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9A6996B6-A963-4ED8-ABA5-B0A5783F9BA5}"/>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CD0CCACA-35E4-42EB-98DF-C114C7CE6C7F}"/>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761E0F54-0DF1-45BA-96F1-2DE7301C223B}"/>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4CC03D2C-BA00-44BB-BD93-477B41520C3F}"/>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FEC9B159-4B8B-4552-B439-F1700F1F5A96}"/>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F3F40FFB-CFF1-4FD6-ABD8-C537B6421DE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B7EBA386-CBF0-4283-85DC-9AFB56C5B618}"/>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C86FDABC-BFDD-47ED-96F9-4795E550A3A0}"/>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949620A3-BBB5-416D-867B-3C982BBD546A}"/>
                  </a:ext>
                </a:extLst>
              </p:cNvPr>
              <p:cNvSpPr/>
              <p:nvPr/>
            </p:nvSpPr>
            <p:spPr>
              <a:xfrm>
                <a:off x="670041"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67BBEDDE-8792-44D8-876C-A60363B0EE94}"/>
                  </a:ext>
                </a:extLst>
              </p:cNvPr>
              <p:cNvSpPr/>
              <p:nvPr/>
            </p:nvSpPr>
            <p:spPr>
              <a:xfrm>
                <a:off x="1022137"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99FF1678-9922-4E67-A8D4-F05E6DC9217A}"/>
                  </a:ext>
                </a:extLst>
              </p:cNvPr>
              <p:cNvSpPr/>
              <p:nvPr/>
            </p:nvSpPr>
            <p:spPr>
              <a:xfrm>
                <a:off x="1374233"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3EBC5809-3F88-4EFF-8CED-8B8216B0FD10}"/>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cxnSp>
        <p:nvCxnSpPr>
          <p:cNvPr id="229" name="직선 연결선 228">
            <a:extLst>
              <a:ext uri="{FF2B5EF4-FFF2-40B4-BE49-F238E27FC236}">
                <a16:creationId xmlns:a16="http://schemas.microsoft.com/office/drawing/2014/main" id="{B5FEB733-E46D-4FFD-8086-09F155458842}"/>
              </a:ext>
            </a:extLst>
          </p:cNvPr>
          <p:cNvCxnSpPr>
            <a:cxnSpLocks/>
          </p:cNvCxnSpPr>
          <p:nvPr/>
        </p:nvCxnSpPr>
        <p:spPr>
          <a:xfrm>
            <a:off x="1367631" y="3686582"/>
            <a:ext cx="2125330" cy="154233"/>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nvGrpSpPr>
          <p:cNvPr id="7175" name="그룹 7174">
            <a:extLst>
              <a:ext uri="{FF2B5EF4-FFF2-40B4-BE49-F238E27FC236}">
                <a16:creationId xmlns:a16="http://schemas.microsoft.com/office/drawing/2014/main" id="{9BD55A6A-950C-4D91-A0C9-E89445DE9047}"/>
              </a:ext>
            </a:extLst>
          </p:cNvPr>
          <p:cNvGrpSpPr/>
          <p:nvPr/>
        </p:nvGrpSpPr>
        <p:grpSpPr>
          <a:xfrm>
            <a:off x="2112973" y="3359784"/>
            <a:ext cx="579551" cy="568966"/>
            <a:chOff x="2529621" y="2014598"/>
            <a:chExt cx="1180543" cy="1158980"/>
          </a:xfrm>
        </p:grpSpPr>
        <p:grpSp>
          <p:nvGrpSpPr>
            <p:cNvPr id="140" name="그룹 139">
              <a:extLst>
                <a:ext uri="{FF2B5EF4-FFF2-40B4-BE49-F238E27FC236}">
                  <a16:creationId xmlns:a16="http://schemas.microsoft.com/office/drawing/2014/main" id="{2020A29A-BB2E-4878-99BC-9A5EE4295CA4}"/>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141" name="직사각형 140">
                <a:extLst>
                  <a:ext uri="{FF2B5EF4-FFF2-40B4-BE49-F238E27FC236}">
                    <a16:creationId xmlns:a16="http://schemas.microsoft.com/office/drawing/2014/main" id="{A8C662E7-0BE2-4409-882C-A5BE90BBD13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3D113AC3-2C21-40C4-B8C6-55EDCE23B491}"/>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4F662D35-B57F-4A25-B5CC-CA28A009713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935969F6-8E1D-4784-B982-70702743156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27BD9ABC-5E47-423B-B238-C3481AB29F8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72999AAB-E37D-45CB-964C-7B1603700F93}"/>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BC0A0F93-57D4-458F-B16B-FA001A8FD6BA}"/>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EE8E7CB4-1CE5-478D-A872-AAC21565654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E806CC26-7C32-4AD5-805B-46018FF4ED14}"/>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7174" name="그룹 7173">
              <a:extLst>
                <a:ext uri="{FF2B5EF4-FFF2-40B4-BE49-F238E27FC236}">
                  <a16:creationId xmlns:a16="http://schemas.microsoft.com/office/drawing/2014/main" id="{7C0FFEC9-07D7-426C-8E29-ACB326372377}"/>
                </a:ext>
              </a:extLst>
            </p:cNvPr>
            <p:cNvGrpSpPr/>
            <p:nvPr/>
          </p:nvGrpSpPr>
          <p:grpSpPr>
            <a:xfrm>
              <a:off x="2590438" y="2065944"/>
              <a:ext cx="1119726" cy="1107634"/>
              <a:chOff x="2590438" y="2065944"/>
              <a:chExt cx="1119726" cy="1107634"/>
            </a:xfrm>
          </p:grpSpPr>
          <p:grpSp>
            <p:nvGrpSpPr>
              <p:cNvPr id="189" name="그룹 188">
                <a:extLst>
                  <a:ext uri="{FF2B5EF4-FFF2-40B4-BE49-F238E27FC236}">
                    <a16:creationId xmlns:a16="http://schemas.microsoft.com/office/drawing/2014/main" id="{D0E6EE79-16FF-4F38-A491-16845B107B8C}"/>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90" name="직사각형 189">
                  <a:extLst>
                    <a:ext uri="{FF2B5EF4-FFF2-40B4-BE49-F238E27FC236}">
                      <a16:creationId xmlns:a16="http://schemas.microsoft.com/office/drawing/2014/main" id="{7786A668-DB99-428C-8442-5A0BE140EDF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EEAE4578-4A3E-4EA4-9F3D-1446F3CE6113}"/>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CB36C599-8890-451A-A3CE-2B156BEEA68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C3BA16F7-AE5A-4B4D-90B0-735525F749C3}"/>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4B3B248D-A825-44C1-B6FF-441227D4160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8914AF07-8E03-4158-94CB-37FD52829150}"/>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33A32E6B-9995-4D5F-B14B-75F0151EE67C}"/>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E1842FA6-9629-4E5F-86BC-D445F6063D6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08561B87-68D4-47D8-BB19-50467AA03BC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199" name="그룹 198">
                <a:extLst>
                  <a:ext uri="{FF2B5EF4-FFF2-40B4-BE49-F238E27FC236}">
                    <a16:creationId xmlns:a16="http://schemas.microsoft.com/office/drawing/2014/main" id="{C9169531-76BF-483A-BAE7-21DB1B8625B1}"/>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00" name="직사각형 199">
                  <a:extLst>
                    <a:ext uri="{FF2B5EF4-FFF2-40B4-BE49-F238E27FC236}">
                      <a16:creationId xmlns:a16="http://schemas.microsoft.com/office/drawing/2014/main" id="{DEDA04E6-46A3-411E-B735-E17F0F05CA3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87FF3FD0-5632-4176-B9CA-8CB07BB9491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96CFE7E0-2BBA-43F9-B66E-773DDA4E56D6}"/>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03" name="직사각형 202">
                  <a:extLst>
                    <a:ext uri="{FF2B5EF4-FFF2-40B4-BE49-F238E27FC236}">
                      <a16:creationId xmlns:a16="http://schemas.microsoft.com/office/drawing/2014/main" id="{B69D1DF9-792A-4174-A060-D110BB7E2A74}"/>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72E64379-D3F9-4DEC-90F0-82568E958EE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CE3FC119-30E8-4CE7-81DA-164B180EB544}"/>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06" name="직사각형 205">
                  <a:extLst>
                    <a:ext uri="{FF2B5EF4-FFF2-40B4-BE49-F238E27FC236}">
                      <a16:creationId xmlns:a16="http://schemas.microsoft.com/office/drawing/2014/main" id="{B40499C7-623F-45ED-B7F7-BFB3BAB3CFBE}"/>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07" name="직사각형 206">
                  <a:extLst>
                    <a:ext uri="{FF2B5EF4-FFF2-40B4-BE49-F238E27FC236}">
                      <a16:creationId xmlns:a16="http://schemas.microsoft.com/office/drawing/2014/main" id="{27852E18-162C-4A4D-A927-F18D30D1E3A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08" name="직사각형 207">
                  <a:extLst>
                    <a:ext uri="{FF2B5EF4-FFF2-40B4-BE49-F238E27FC236}">
                      <a16:creationId xmlns:a16="http://schemas.microsoft.com/office/drawing/2014/main" id="{7A77E92B-EA61-466C-A937-0395CE880CA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grpSp>
      <p:grpSp>
        <p:nvGrpSpPr>
          <p:cNvPr id="209" name="그룹 208">
            <a:extLst>
              <a:ext uri="{FF2B5EF4-FFF2-40B4-BE49-F238E27FC236}">
                <a16:creationId xmlns:a16="http://schemas.microsoft.com/office/drawing/2014/main" id="{1F2ABB39-73D7-4416-B539-59498DC52B1A}"/>
              </a:ext>
            </a:extLst>
          </p:cNvPr>
          <p:cNvGrpSpPr/>
          <p:nvPr/>
        </p:nvGrpSpPr>
        <p:grpSpPr>
          <a:xfrm rot="176877">
            <a:off x="3195494" y="3564186"/>
            <a:ext cx="563950" cy="561859"/>
            <a:chOff x="670041" y="1634361"/>
            <a:chExt cx="706813" cy="704192"/>
          </a:xfrm>
          <a:scene3d>
            <a:camera prst="orthographicFront">
              <a:rot lat="19499998" lon="3299985" rev="0"/>
            </a:camera>
            <a:lightRig rig="threePt" dir="t"/>
          </a:scene3d>
        </p:grpSpPr>
        <p:sp>
          <p:nvSpPr>
            <p:cNvPr id="210" name="직사각형 209">
              <a:extLst>
                <a:ext uri="{FF2B5EF4-FFF2-40B4-BE49-F238E27FC236}">
                  <a16:creationId xmlns:a16="http://schemas.microsoft.com/office/drawing/2014/main" id="{00E58F1C-89A0-44AD-9BEE-7C44617635EC}"/>
                </a:ext>
              </a:extLst>
            </p:cNvPr>
            <p:cNvSpPr/>
            <p:nvPr/>
          </p:nvSpPr>
          <p:spPr>
            <a:xfrm>
              <a:off x="672662" y="1634361"/>
              <a:ext cx="352096" cy="3520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11" name="직사각형 210">
              <a:extLst>
                <a:ext uri="{FF2B5EF4-FFF2-40B4-BE49-F238E27FC236}">
                  <a16:creationId xmlns:a16="http://schemas.microsoft.com/office/drawing/2014/main" id="{6FC50AEF-31A5-4229-AD74-A3241D3040C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13" name="직사각형 212">
              <a:extLst>
                <a:ext uri="{FF2B5EF4-FFF2-40B4-BE49-F238E27FC236}">
                  <a16:creationId xmlns:a16="http://schemas.microsoft.com/office/drawing/2014/main" id="{EB8EF42C-1A98-4DAB-B0DC-3F8D9C8DBD4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14" name="직사각형 213">
              <a:extLst>
                <a:ext uri="{FF2B5EF4-FFF2-40B4-BE49-F238E27FC236}">
                  <a16:creationId xmlns:a16="http://schemas.microsoft.com/office/drawing/2014/main" id="{3A900A5F-EEDC-4CD4-B36B-DA9BFDA6065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cxnSp>
        <p:nvCxnSpPr>
          <p:cNvPr id="26" name="직선 연결선 25">
            <a:extLst>
              <a:ext uri="{FF2B5EF4-FFF2-40B4-BE49-F238E27FC236}">
                <a16:creationId xmlns:a16="http://schemas.microsoft.com/office/drawing/2014/main" id="{F635CBB9-0485-4723-AD05-29520AD62748}"/>
              </a:ext>
            </a:extLst>
          </p:cNvPr>
          <p:cNvCxnSpPr>
            <a:cxnSpLocks/>
          </p:cNvCxnSpPr>
          <p:nvPr/>
        </p:nvCxnSpPr>
        <p:spPr>
          <a:xfrm>
            <a:off x="952161" y="3339966"/>
            <a:ext cx="2383333" cy="38802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1" name="직선 연결선 220">
            <a:extLst>
              <a:ext uri="{FF2B5EF4-FFF2-40B4-BE49-F238E27FC236}">
                <a16:creationId xmlns:a16="http://schemas.microsoft.com/office/drawing/2014/main" id="{D7360DE4-2B06-40B7-B913-18CBCC9B93BA}"/>
              </a:ext>
            </a:extLst>
          </p:cNvPr>
          <p:cNvCxnSpPr>
            <a:cxnSpLocks/>
          </p:cNvCxnSpPr>
          <p:nvPr/>
        </p:nvCxnSpPr>
        <p:spPr>
          <a:xfrm flipV="1">
            <a:off x="883919" y="3953511"/>
            <a:ext cx="2401089" cy="110830"/>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6" name="직선 연결선 225">
            <a:extLst>
              <a:ext uri="{FF2B5EF4-FFF2-40B4-BE49-F238E27FC236}">
                <a16:creationId xmlns:a16="http://schemas.microsoft.com/office/drawing/2014/main" id="{8B930D8D-CF38-4EB4-BACD-1C9B51D31C9E}"/>
              </a:ext>
            </a:extLst>
          </p:cNvPr>
          <p:cNvCxnSpPr>
            <a:cxnSpLocks/>
          </p:cNvCxnSpPr>
          <p:nvPr/>
        </p:nvCxnSpPr>
        <p:spPr>
          <a:xfrm>
            <a:off x="1393503" y="2998398"/>
            <a:ext cx="2085251" cy="605395"/>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233" name="TextBox 232">
            <a:extLst>
              <a:ext uri="{FF2B5EF4-FFF2-40B4-BE49-F238E27FC236}">
                <a16:creationId xmlns:a16="http://schemas.microsoft.com/office/drawing/2014/main" id="{73B7E0A8-EC39-428A-8980-957A66DCBDC6}"/>
              </a:ext>
            </a:extLst>
          </p:cNvPr>
          <p:cNvSpPr txBox="1"/>
          <p:nvPr/>
        </p:nvSpPr>
        <p:spPr>
          <a:xfrm>
            <a:off x="258620" y="2805460"/>
            <a:ext cx="611065" cy="461665"/>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4x4x3</a:t>
            </a:r>
          </a:p>
          <a:p>
            <a:pPr lvl="0">
              <a:defRPr/>
            </a:pPr>
            <a:r>
              <a:rPr lang="ko-KR" altLang="en-US" sz="1200">
                <a:solidFill>
                  <a:srgbClr val="000000"/>
                </a:solidFill>
                <a:latin typeface="고도 M" panose="02000503000000020004" pitchFamily="2" charset="-127"/>
                <a:ea typeface="고도 M" panose="02000503000000020004" pitchFamily="2" charset="-127"/>
              </a:rPr>
              <a:t>이미지</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234" name="TextBox 233">
            <a:extLst>
              <a:ext uri="{FF2B5EF4-FFF2-40B4-BE49-F238E27FC236}">
                <a16:creationId xmlns:a16="http://schemas.microsoft.com/office/drawing/2014/main" id="{50A62F74-1543-4FFB-9ED2-A85ECC9BA814}"/>
              </a:ext>
            </a:extLst>
          </p:cNvPr>
          <p:cNvSpPr txBox="1"/>
          <p:nvPr/>
        </p:nvSpPr>
        <p:spPr>
          <a:xfrm>
            <a:off x="1541808" y="2785229"/>
            <a:ext cx="272832"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R</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235" name="TextBox 234">
            <a:extLst>
              <a:ext uri="{FF2B5EF4-FFF2-40B4-BE49-F238E27FC236}">
                <a16:creationId xmlns:a16="http://schemas.microsoft.com/office/drawing/2014/main" id="{A17357F0-9388-4F25-BAA8-738FF1DA22E1}"/>
              </a:ext>
            </a:extLst>
          </p:cNvPr>
          <p:cNvSpPr txBox="1"/>
          <p:nvPr/>
        </p:nvSpPr>
        <p:spPr>
          <a:xfrm>
            <a:off x="1459800" y="2727209"/>
            <a:ext cx="285656"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G</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236" name="TextBox 235">
            <a:extLst>
              <a:ext uri="{FF2B5EF4-FFF2-40B4-BE49-F238E27FC236}">
                <a16:creationId xmlns:a16="http://schemas.microsoft.com/office/drawing/2014/main" id="{8A83A409-DEF2-407B-9252-A62A306C1B72}"/>
              </a:ext>
            </a:extLst>
          </p:cNvPr>
          <p:cNvSpPr txBox="1"/>
          <p:nvPr/>
        </p:nvSpPr>
        <p:spPr>
          <a:xfrm>
            <a:off x="1379237" y="2675467"/>
            <a:ext cx="274434"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B</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237" name="TextBox 236">
            <a:extLst>
              <a:ext uri="{FF2B5EF4-FFF2-40B4-BE49-F238E27FC236}">
                <a16:creationId xmlns:a16="http://schemas.microsoft.com/office/drawing/2014/main" id="{BD06FA64-9076-4A6C-B861-1EA1290B6B59}"/>
              </a:ext>
            </a:extLst>
          </p:cNvPr>
          <p:cNvSpPr txBox="1"/>
          <p:nvPr/>
        </p:nvSpPr>
        <p:spPr>
          <a:xfrm>
            <a:off x="2492862" y="2836223"/>
            <a:ext cx="724878" cy="461665"/>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3x3x3</a:t>
            </a:r>
          </a:p>
          <a:p>
            <a:pPr lvl="0">
              <a:defRPr/>
            </a:pPr>
            <a:r>
              <a:rPr lang="ko-KR" altLang="en-US" sz="1200">
                <a:solidFill>
                  <a:srgbClr val="000000"/>
                </a:solidFill>
                <a:latin typeface="고도 M" panose="02000503000000020004" pitchFamily="2" charset="-127"/>
                <a:ea typeface="고도 M" panose="02000503000000020004" pitchFamily="2" charset="-127"/>
              </a:rPr>
              <a:t>커널 </a:t>
            </a:r>
            <a:r>
              <a:rPr lang="en-US" altLang="ko-KR" sz="1200">
                <a:solidFill>
                  <a:srgbClr val="000000"/>
                </a:solidFill>
                <a:latin typeface="고도 M" panose="02000503000000020004" pitchFamily="2" charset="-127"/>
                <a:ea typeface="고도 M" panose="02000503000000020004" pitchFamily="2" charset="-127"/>
              </a:rPr>
              <a:t>5</a:t>
            </a:r>
            <a:r>
              <a:rPr lang="ko-KR" altLang="en-US" sz="1200">
                <a:solidFill>
                  <a:srgbClr val="000000"/>
                </a:solidFill>
                <a:latin typeface="고도 M" panose="02000503000000020004" pitchFamily="2" charset="-127"/>
                <a:ea typeface="고도 M" panose="02000503000000020004" pitchFamily="2" charset="-127"/>
              </a:rPr>
              <a:t>개</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238" name="TextBox 237">
            <a:extLst>
              <a:ext uri="{FF2B5EF4-FFF2-40B4-BE49-F238E27FC236}">
                <a16:creationId xmlns:a16="http://schemas.microsoft.com/office/drawing/2014/main" id="{FD9D2970-8318-49B9-BF1F-E8336FA8D21F}"/>
              </a:ext>
            </a:extLst>
          </p:cNvPr>
          <p:cNvSpPr txBox="1"/>
          <p:nvPr/>
        </p:nvSpPr>
        <p:spPr>
          <a:xfrm>
            <a:off x="3531411" y="3053363"/>
            <a:ext cx="646331" cy="461665"/>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2x2x5</a:t>
            </a:r>
          </a:p>
          <a:p>
            <a:pPr lvl="0">
              <a:defRPr/>
            </a:pPr>
            <a:r>
              <a:rPr lang="ko-KR" altLang="en-US" sz="1200">
                <a:solidFill>
                  <a:srgbClr val="000000"/>
                </a:solidFill>
                <a:latin typeface="고도 M" panose="02000503000000020004" pitchFamily="2" charset="-127"/>
                <a:ea typeface="고도 M" panose="02000503000000020004" pitchFamily="2" charset="-127"/>
              </a:rPr>
              <a:t>특성 맵</a:t>
            </a:r>
            <a:endParaRPr lang="ko-KR" altLang="en-US" sz="1100">
              <a:solidFill>
                <a:srgbClr val="000000"/>
              </a:solidFill>
              <a:latin typeface="고도 M" panose="02000503000000020004" pitchFamily="2" charset="-127"/>
              <a:ea typeface="고도 M" panose="02000503000000020004" pitchFamily="2" charset="-127"/>
            </a:endParaRPr>
          </a:p>
        </p:txBody>
      </p:sp>
      <p:grpSp>
        <p:nvGrpSpPr>
          <p:cNvPr id="106" name="그룹 105">
            <a:extLst>
              <a:ext uri="{FF2B5EF4-FFF2-40B4-BE49-F238E27FC236}">
                <a16:creationId xmlns:a16="http://schemas.microsoft.com/office/drawing/2014/main" id="{8642BD8C-8AB2-48C2-948F-002541E05571}"/>
              </a:ext>
            </a:extLst>
          </p:cNvPr>
          <p:cNvGrpSpPr/>
          <p:nvPr/>
        </p:nvGrpSpPr>
        <p:grpSpPr>
          <a:xfrm rot="176877">
            <a:off x="3624245" y="3536153"/>
            <a:ext cx="563950" cy="561859"/>
            <a:chOff x="670041" y="1634361"/>
            <a:chExt cx="706813" cy="704192"/>
          </a:xfrm>
          <a:scene3d>
            <a:camera prst="orthographicFront">
              <a:rot lat="19499998" lon="3299985" rev="0"/>
            </a:camera>
            <a:lightRig rig="threePt" dir="t"/>
          </a:scene3d>
        </p:grpSpPr>
        <p:sp>
          <p:nvSpPr>
            <p:cNvPr id="107" name="직사각형 106">
              <a:extLst>
                <a:ext uri="{FF2B5EF4-FFF2-40B4-BE49-F238E27FC236}">
                  <a16:creationId xmlns:a16="http://schemas.microsoft.com/office/drawing/2014/main" id="{6AB22C61-3754-4A12-B358-DD577D9AB1ED}"/>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E37E2500-BFF3-4AD9-A1B6-80BDCA34923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777C2FCD-AF30-47D7-82EF-BEA0B76895BC}"/>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D268D567-3476-4F41-A781-058F72A82E8B}"/>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116" name="그룹 115">
            <a:extLst>
              <a:ext uri="{FF2B5EF4-FFF2-40B4-BE49-F238E27FC236}">
                <a16:creationId xmlns:a16="http://schemas.microsoft.com/office/drawing/2014/main" id="{3824B06F-3396-43FB-A00E-D0BC00468B51}"/>
              </a:ext>
            </a:extLst>
          </p:cNvPr>
          <p:cNvGrpSpPr/>
          <p:nvPr/>
        </p:nvGrpSpPr>
        <p:grpSpPr>
          <a:xfrm rot="176877">
            <a:off x="3665794" y="3552460"/>
            <a:ext cx="563950" cy="561859"/>
            <a:chOff x="670041" y="1634361"/>
            <a:chExt cx="706813" cy="704192"/>
          </a:xfrm>
          <a:scene3d>
            <a:camera prst="orthographicFront">
              <a:rot lat="19499998" lon="3299985" rev="0"/>
            </a:camera>
            <a:lightRig rig="threePt" dir="t"/>
          </a:scene3d>
        </p:grpSpPr>
        <p:sp>
          <p:nvSpPr>
            <p:cNvPr id="117" name="직사각형 116">
              <a:extLst>
                <a:ext uri="{FF2B5EF4-FFF2-40B4-BE49-F238E27FC236}">
                  <a16:creationId xmlns:a16="http://schemas.microsoft.com/office/drawing/2014/main" id="{41267328-D5BC-4889-AF53-CD8BBC5BB39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18" name="직사각형 117">
              <a:extLst>
                <a:ext uri="{FF2B5EF4-FFF2-40B4-BE49-F238E27FC236}">
                  <a16:creationId xmlns:a16="http://schemas.microsoft.com/office/drawing/2014/main" id="{847079A8-3952-4EE3-9025-652567EB4C0C}"/>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CE7323BF-2286-4CD5-9524-3B5DF284B94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2827B3A3-AF07-4FCD-90A4-C7CD13B7B746}"/>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121" name="그룹 120">
            <a:extLst>
              <a:ext uri="{FF2B5EF4-FFF2-40B4-BE49-F238E27FC236}">
                <a16:creationId xmlns:a16="http://schemas.microsoft.com/office/drawing/2014/main" id="{F1318B11-319E-4444-ACE5-421D1BC0AC70}"/>
              </a:ext>
            </a:extLst>
          </p:cNvPr>
          <p:cNvGrpSpPr/>
          <p:nvPr/>
        </p:nvGrpSpPr>
        <p:grpSpPr>
          <a:xfrm rot="176877">
            <a:off x="3707343" y="3568767"/>
            <a:ext cx="563950" cy="561859"/>
            <a:chOff x="670041" y="1634361"/>
            <a:chExt cx="706813" cy="704192"/>
          </a:xfrm>
          <a:scene3d>
            <a:camera prst="orthographicFront">
              <a:rot lat="19499998" lon="3299985" rev="0"/>
            </a:camera>
            <a:lightRig rig="threePt" dir="t"/>
          </a:scene3d>
        </p:grpSpPr>
        <p:sp>
          <p:nvSpPr>
            <p:cNvPr id="122" name="직사각형 121">
              <a:extLst>
                <a:ext uri="{FF2B5EF4-FFF2-40B4-BE49-F238E27FC236}">
                  <a16:creationId xmlns:a16="http://schemas.microsoft.com/office/drawing/2014/main" id="{A2DC901D-1162-4EFC-9B01-D1C7EEA95AA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F511A0FA-5D8A-477E-8226-F02A3CF15D63}"/>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5E18E070-BAF0-48FA-8FE7-BE2DFE8918F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348E8473-C050-4333-BFEA-28D65C43218E}"/>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126" name="그룹 125">
            <a:extLst>
              <a:ext uri="{FF2B5EF4-FFF2-40B4-BE49-F238E27FC236}">
                <a16:creationId xmlns:a16="http://schemas.microsoft.com/office/drawing/2014/main" id="{71D3DE94-EF8F-4E93-A314-EEFBC4A61C74}"/>
              </a:ext>
            </a:extLst>
          </p:cNvPr>
          <p:cNvGrpSpPr/>
          <p:nvPr/>
        </p:nvGrpSpPr>
        <p:grpSpPr>
          <a:xfrm rot="176877">
            <a:off x="3748891" y="3585074"/>
            <a:ext cx="563950" cy="561859"/>
            <a:chOff x="670041" y="1634361"/>
            <a:chExt cx="706813" cy="704192"/>
          </a:xfrm>
          <a:scene3d>
            <a:camera prst="orthographicFront">
              <a:rot lat="19499998" lon="3299985" rev="0"/>
            </a:camera>
            <a:lightRig rig="threePt" dir="t"/>
          </a:scene3d>
        </p:grpSpPr>
        <p:sp>
          <p:nvSpPr>
            <p:cNvPr id="127" name="직사각형 126">
              <a:extLst>
                <a:ext uri="{FF2B5EF4-FFF2-40B4-BE49-F238E27FC236}">
                  <a16:creationId xmlns:a16="http://schemas.microsoft.com/office/drawing/2014/main" id="{1215E208-D13E-4BDC-BD59-12ACDC330CC7}"/>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0C0DD80E-74C3-4BDF-88A2-1B0C0159740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26B0731B-A20B-491A-BAD3-6A255810D2DF}"/>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7C775548-FB77-4780-81A8-7E9F646C7C7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131" name="그룹 130">
            <a:extLst>
              <a:ext uri="{FF2B5EF4-FFF2-40B4-BE49-F238E27FC236}">
                <a16:creationId xmlns:a16="http://schemas.microsoft.com/office/drawing/2014/main" id="{6A5E56BE-EFAA-48BD-A896-CE2A58CF99FC}"/>
              </a:ext>
            </a:extLst>
          </p:cNvPr>
          <p:cNvGrpSpPr/>
          <p:nvPr/>
        </p:nvGrpSpPr>
        <p:grpSpPr>
          <a:xfrm>
            <a:off x="1744217" y="4140068"/>
            <a:ext cx="579551" cy="568966"/>
            <a:chOff x="2529621" y="2014598"/>
            <a:chExt cx="1180543" cy="1158980"/>
          </a:xfrm>
        </p:grpSpPr>
        <p:grpSp>
          <p:nvGrpSpPr>
            <p:cNvPr id="132" name="그룹 131">
              <a:extLst>
                <a:ext uri="{FF2B5EF4-FFF2-40B4-BE49-F238E27FC236}">
                  <a16:creationId xmlns:a16="http://schemas.microsoft.com/office/drawing/2014/main" id="{2CB15E29-CB1E-453E-A9C3-404AE9CA39D6}"/>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164" name="직사각형 163">
                <a:extLst>
                  <a:ext uri="{FF2B5EF4-FFF2-40B4-BE49-F238E27FC236}">
                    <a16:creationId xmlns:a16="http://schemas.microsoft.com/office/drawing/2014/main" id="{C9C6A043-BACD-421D-A162-916BC6EBDBB6}"/>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0775541A-ABC0-4CA2-AE5D-14EA75010E92}"/>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4CD9DFA6-CADF-45D0-A498-DA6C149A23B2}"/>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7" name="직사각형 166">
                <a:extLst>
                  <a:ext uri="{FF2B5EF4-FFF2-40B4-BE49-F238E27FC236}">
                    <a16:creationId xmlns:a16="http://schemas.microsoft.com/office/drawing/2014/main" id="{55032CB0-3338-4784-9344-1DD4E14EF87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8" name="직사각형 167">
                <a:extLst>
                  <a:ext uri="{FF2B5EF4-FFF2-40B4-BE49-F238E27FC236}">
                    <a16:creationId xmlns:a16="http://schemas.microsoft.com/office/drawing/2014/main" id="{8314BF11-EC50-478B-8052-B04861EBA23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91AC0A31-2DBD-42B2-9704-01C9BEC9759A}"/>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A8D6DC11-C67D-482D-9D1A-600145A2A584}"/>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AE910D0A-E3F9-4643-811A-3187E609829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EBEF0B69-9668-424C-9754-59F482867BAC}"/>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133" name="그룹 132">
              <a:extLst>
                <a:ext uri="{FF2B5EF4-FFF2-40B4-BE49-F238E27FC236}">
                  <a16:creationId xmlns:a16="http://schemas.microsoft.com/office/drawing/2014/main" id="{A2B91A71-BE78-45E5-92BC-37820AA52762}"/>
                </a:ext>
              </a:extLst>
            </p:cNvPr>
            <p:cNvGrpSpPr/>
            <p:nvPr/>
          </p:nvGrpSpPr>
          <p:grpSpPr>
            <a:xfrm>
              <a:off x="2590438" y="2065944"/>
              <a:ext cx="1119726" cy="1107634"/>
              <a:chOff x="2590438" y="2065944"/>
              <a:chExt cx="1119726" cy="1107634"/>
            </a:xfrm>
          </p:grpSpPr>
          <p:grpSp>
            <p:nvGrpSpPr>
              <p:cNvPr id="134" name="그룹 133">
                <a:extLst>
                  <a:ext uri="{FF2B5EF4-FFF2-40B4-BE49-F238E27FC236}">
                    <a16:creationId xmlns:a16="http://schemas.microsoft.com/office/drawing/2014/main" id="{0085E512-0E51-45CF-A0C1-A842B3D5E99D}"/>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55" name="직사각형 154">
                  <a:extLst>
                    <a:ext uri="{FF2B5EF4-FFF2-40B4-BE49-F238E27FC236}">
                      <a16:creationId xmlns:a16="http://schemas.microsoft.com/office/drawing/2014/main" id="{B6CE2BF9-9A0E-482C-988D-78604C3F2C36}"/>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05AE0E8F-6077-49E0-B772-DD6F5E618E4E}"/>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57" name="직사각형 156">
                  <a:extLst>
                    <a:ext uri="{FF2B5EF4-FFF2-40B4-BE49-F238E27FC236}">
                      <a16:creationId xmlns:a16="http://schemas.microsoft.com/office/drawing/2014/main" id="{D5E372AB-A7D2-49B5-820A-F6768C231DE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58" name="직사각형 157">
                  <a:extLst>
                    <a:ext uri="{FF2B5EF4-FFF2-40B4-BE49-F238E27FC236}">
                      <a16:creationId xmlns:a16="http://schemas.microsoft.com/office/drawing/2014/main" id="{C2A4F134-40F3-46BB-A48B-49B3E6D98CC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E5E360C2-093F-4387-8E88-E85E42DC7803}"/>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DD24CF52-B357-4A04-A182-54C1C512C077}"/>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1A8A03A9-0866-450A-87DC-14DBA044A4F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29AB123C-4C57-4A77-9794-0BC8F5B410FA}"/>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B327EC36-E43B-445E-899C-899211A2180D}"/>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135" name="그룹 134">
                <a:extLst>
                  <a:ext uri="{FF2B5EF4-FFF2-40B4-BE49-F238E27FC236}">
                    <a16:creationId xmlns:a16="http://schemas.microsoft.com/office/drawing/2014/main" id="{68CFE622-CD05-486E-A617-10D02252C96C}"/>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136" name="직사각형 135">
                  <a:extLst>
                    <a:ext uri="{FF2B5EF4-FFF2-40B4-BE49-F238E27FC236}">
                      <a16:creationId xmlns:a16="http://schemas.microsoft.com/office/drawing/2014/main" id="{29EC6787-5FEE-4717-8D46-9D67661B1B4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F0DB9725-A5FE-4337-8527-3CF7833B5250}"/>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019DF348-806C-4E8E-9A0F-4C7E0FE06EB7}"/>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51CA7B95-3EE8-4FD9-BC3D-A9B1623BF1C4}"/>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F1DFCF62-F2B3-49A2-BF78-6A7A1D504641}"/>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8" name="직사각형 147">
                  <a:extLst>
                    <a:ext uri="{FF2B5EF4-FFF2-40B4-BE49-F238E27FC236}">
                      <a16:creationId xmlns:a16="http://schemas.microsoft.com/office/drawing/2014/main" id="{B1A9E8C3-C7E5-4E25-B0D6-6B343920AD61}"/>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4043176C-EA5E-4ACE-8E61-B2979A601DA7}"/>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80BB2038-0714-4DDB-B770-47688FEEAB0D}"/>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A6B9E370-3FA0-408C-B47F-F7112281A09A}"/>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grpSp>
      <p:grpSp>
        <p:nvGrpSpPr>
          <p:cNvPr id="173" name="그룹 172">
            <a:extLst>
              <a:ext uri="{FF2B5EF4-FFF2-40B4-BE49-F238E27FC236}">
                <a16:creationId xmlns:a16="http://schemas.microsoft.com/office/drawing/2014/main" id="{EBB87E54-7515-4E7A-9CFE-C1603718C2A6}"/>
              </a:ext>
            </a:extLst>
          </p:cNvPr>
          <p:cNvGrpSpPr/>
          <p:nvPr/>
        </p:nvGrpSpPr>
        <p:grpSpPr>
          <a:xfrm>
            <a:off x="2265271" y="4118313"/>
            <a:ext cx="579551" cy="568966"/>
            <a:chOff x="2529621" y="2014598"/>
            <a:chExt cx="1180543" cy="1158980"/>
          </a:xfrm>
        </p:grpSpPr>
        <p:grpSp>
          <p:nvGrpSpPr>
            <p:cNvPr id="174" name="그룹 173">
              <a:extLst>
                <a:ext uri="{FF2B5EF4-FFF2-40B4-BE49-F238E27FC236}">
                  <a16:creationId xmlns:a16="http://schemas.microsoft.com/office/drawing/2014/main" id="{B2F9A1C0-3659-4D41-A4D6-2C8F42775842}"/>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22" name="직사각형 221">
                <a:extLst>
                  <a:ext uri="{FF2B5EF4-FFF2-40B4-BE49-F238E27FC236}">
                    <a16:creationId xmlns:a16="http://schemas.microsoft.com/office/drawing/2014/main" id="{C51C04BB-2448-4F8C-BAC3-29E4C81447B8}"/>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23" name="직사각형 222">
                <a:extLst>
                  <a:ext uri="{FF2B5EF4-FFF2-40B4-BE49-F238E27FC236}">
                    <a16:creationId xmlns:a16="http://schemas.microsoft.com/office/drawing/2014/main" id="{85627797-93E4-43DB-B620-74110A72AB0A}"/>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24" name="직사각형 223">
                <a:extLst>
                  <a:ext uri="{FF2B5EF4-FFF2-40B4-BE49-F238E27FC236}">
                    <a16:creationId xmlns:a16="http://schemas.microsoft.com/office/drawing/2014/main" id="{FD315F7A-2DF2-41C7-9C64-7C681A9A5AC8}"/>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25" name="직사각형 224">
                <a:extLst>
                  <a:ext uri="{FF2B5EF4-FFF2-40B4-BE49-F238E27FC236}">
                    <a16:creationId xmlns:a16="http://schemas.microsoft.com/office/drawing/2014/main" id="{2B203F43-41C3-496B-8A58-11FD3E310E9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27" name="직사각형 226">
                <a:extLst>
                  <a:ext uri="{FF2B5EF4-FFF2-40B4-BE49-F238E27FC236}">
                    <a16:creationId xmlns:a16="http://schemas.microsoft.com/office/drawing/2014/main" id="{F1A017F4-47DA-4AD4-BA22-28AD7D8BB67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28" name="직사각형 227">
                <a:extLst>
                  <a:ext uri="{FF2B5EF4-FFF2-40B4-BE49-F238E27FC236}">
                    <a16:creationId xmlns:a16="http://schemas.microsoft.com/office/drawing/2014/main" id="{5590D142-5099-4318-B60F-1C168BE759DD}"/>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30" name="직사각형 229">
                <a:extLst>
                  <a:ext uri="{FF2B5EF4-FFF2-40B4-BE49-F238E27FC236}">
                    <a16:creationId xmlns:a16="http://schemas.microsoft.com/office/drawing/2014/main" id="{B865C5DB-098E-4A5F-95EF-4B8BC16A379C}"/>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31" name="직사각형 230">
                <a:extLst>
                  <a:ext uri="{FF2B5EF4-FFF2-40B4-BE49-F238E27FC236}">
                    <a16:creationId xmlns:a16="http://schemas.microsoft.com/office/drawing/2014/main" id="{ED0E7776-0807-4CF3-A154-EA0FD4323A55}"/>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39" name="직사각형 238">
                <a:extLst>
                  <a:ext uri="{FF2B5EF4-FFF2-40B4-BE49-F238E27FC236}">
                    <a16:creationId xmlns:a16="http://schemas.microsoft.com/office/drawing/2014/main" id="{36AC5FE4-2EEB-4602-89B7-76B60C25150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175" name="그룹 174">
              <a:extLst>
                <a:ext uri="{FF2B5EF4-FFF2-40B4-BE49-F238E27FC236}">
                  <a16:creationId xmlns:a16="http://schemas.microsoft.com/office/drawing/2014/main" id="{A909697A-45F5-428D-81DF-0662F566EB1D}"/>
                </a:ext>
              </a:extLst>
            </p:cNvPr>
            <p:cNvGrpSpPr/>
            <p:nvPr/>
          </p:nvGrpSpPr>
          <p:grpSpPr>
            <a:xfrm>
              <a:off x="2590438" y="2065944"/>
              <a:ext cx="1119726" cy="1107634"/>
              <a:chOff x="2590438" y="2065944"/>
              <a:chExt cx="1119726" cy="1107634"/>
            </a:xfrm>
          </p:grpSpPr>
          <p:grpSp>
            <p:nvGrpSpPr>
              <p:cNvPr id="176" name="그룹 175">
                <a:extLst>
                  <a:ext uri="{FF2B5EF4-FFF2-40B4-BE49-F238E27FC236}">
                    <a16:creationId xmlns:a16="http://schemas.microsoft.com/office/drawing/2014/main" id="{27F8DA63-2DD6-4392-9F0A-F21E1C1832A9}"/>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87" name="직사각형 186">
                  <a:extLst>
                    <a:ext uri="{FF2B5EF4-FFF2-40B4-BE49-F238E27FC236}">
                      <a16:creationId xmlns:a16="http://schemas.microsoft.com/office/drawing/2014/main" id="{4D113C34-3DDB-4ACA-B14B-75C6BF2515E5}"/>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88" name="직사각형 187">
                  <a:extLst>
                    <a:ext uri="{FF2B5EF4-FFF2-40B4-BE49-F238E27FC236}">
                      <a16:creationId xmlns:a16="http://schemas.microsoft.com/office/drawing/2014/main" id="{A5D32267-F8DD-46BF-86CE-18831D7A926B}"/>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12" name="직사각형 211">
                  <a:extLst>
                    <a:ext uri="{FF2B5EF4-FFF2-40B4-BE49-F238E27FC236}">
                      <a16:creationId xmlns:a16="http://schemas.microsoft.com/office/drawing/2014/main" id="{2E5EECBA-9FAA-4AE7-BBD0-D40B42BBADF3}"/>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15" name="직사각형 214">
                  <a:extLst>
                    <a:ext uri="{FF2B5EF4-FFF2-40B4-BE49-F238E27FC236}">
                      <a16:creationId xmlns:a16="http://schemas.microsoft.com/office/drawing/2014/main" id="{AA1D717B-054A-407B-A8F9-D3E7D87628E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16" name="직사각형 215">
                  <a:extLst>
                    <a:ext uri="{FF2B5EF4-FFF2-40B4-BE49-F238E27FC236}">
                      <a16:creationId xmlns:a16="http://schemas.microsoft.com/office/drawing/2014/main" id="{B40397DB-D74B-4A8C-BBA1-58D38328C80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17" name="직사각형 216">
                  <a:extLst>
                    <a:ext uri="{FF2B5EF4-FFF2-40B4-BE49-F238E27FC236}">
                      <a16:creationId xmlns:a16="http://schemas.microsoft.com/office/drawing/2014/main" id="{194DBF26-9E58-4EC0-B216-EF26F7F3C508}"/>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18" name="직사각형 217">
                  <a:extLst>
                    <a:ext uri="{FF2B5EF4-FFF2-40B4-BE49-F238E27FC236}">
                      <a16:creationId xmlns:a16="http://schemas.microsoft.com/office/drawing/2014/main" id="{8E625BAB-1D25-4ED1-A398-8070D089D983}"/>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19" name="직사각형 218">
                  <a:extLst>
                    <a:ext uri="{FF2B5EF4-FFF2-40B4-BE49-F238E27FC236}">
                      <a16:creationId xmlns:a16="http://schemas.microsoft.com/office/drawing/2014/main" id="{586C8156-2EBD-4054-9FA7-82839E1FBE1B}"/>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20" name="직사각형 219">
                  <a:extLst>
                    <a:ext uri="{FF2B5EF4-FFF2-40B4-BE49-F238E27FC236}">
                      <a16:creationId xmlns:a16="http://schemas.microsoft.com/office/drawing/2014/main" id="{6145FB68-87A4-4106-8EC7-BF40E277E81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177" name="그룹 176">
                <a:extLst>
                  <a:ext uri="{FF2B5EF4-FFF2-40B4-BE49-F238E27FC236}">
                    <a16:creationId xmlns:a16="http://schemas.microsoft.com/office/drawing/2014/main" id="{6509CA45-AD47-40C3-A74A-47C63DC46891}"/>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178" name="직사각형 177">
                  <a:extLst>
                    <a:ext uri="{FF2B5EF4-FFF2-40B4-BE49-F238E27FC236}">
                      <a16:creationId xmlns:a16="http://schemas.microsoft.com/office/drawing/2014/main" id="{F8018441-4B1C-4FC1-9F1B-C0D4EBE117F7}"/>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79" name="직사각형 178">
                  <a:extLst>
                    <a:ext uri="{FF2B5EF4-FFF2-40B4-BE49-F238E27FC236}">
                      <a16:creationId xmlns:a16="http://schemas.microsoft.com/office/drawing/2014/main" id="{FE317589-5038-42A2-9DB5-21AEBFF8EEED}"/>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80" name="직사각형 179">
                  <a:extLst>
                    <a:ext uri="{FF2B5EF4-FFF2-40B4-BE49-F238E27FC236}">
                      <a16:creationId xmlns:a16="http://schemas.microsoft.com/office/drawing/2014/main" id="{6D376C37-9852-4529-9CC3-B4762A8C869D}"/>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81" name="직사각형 180">
                  <a:extLst>
                    <a:ext uri="{FF2B5EF4-FFF2-40B4-BE49-F238E27FC236}">
                      <a16:creationId xmlns:a16="http://schemas.microsoft.com/office/drawing/2014/main" id="{920DD9D7-FF79-4B47-8B91-3450EE10C9C6}"/>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82" name="직사각형 181">
                  <a:extLst>
                    <a:ext uri="{FF2B5EF4-FFF2-40B4-BE49-F238E27FC236}">
                      <a16:creationId xmlns:a16="http://schemas.microsoft.com/office/drawing/2014/main" id="{65FB63D6-92AC-4D59-AC01-81C43BDFD3B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83" name="직사각형 182">
                  <a:extLst>
                    <a:ext uri="{FF2B5EF4-FFF2-40B4-BE49-F238E27FC236}">
                      <a16:creationId xmlns:a16="http://schemas.microsoft.com/office/drawing/2014/main" id="{980C2253-E38E-44AD-BDE8-855BD405927B}"/>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FE0CA94B-A7FC-4DC4-AEEF-F7BA280051C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CD2CDBB1-CBF8-4AA2-A7E2-347BF31D67C6}"/>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FD8CBEF5-61BF-4DB3-AEDD-0C4C88EC819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grpSp>
      <p:grpSp>
        <p:nvGrpSpPr>
          <p:cNvPr id="240" name="그룹 239">
            <a:extLst>
              <a:ext uri="{FF2B5EF4-FFF2-40B4-BE49-F238E27FC236}">
                <a16:creationId xmlns:a16="http://schemas.microsoft.com/office/drawing/2014/main" id="{6AAFD0D7-B6D0-409B-A22F-D8F7081AE78B}"/>
              </a:ext>
            </a:extLst>
          </p:cNvPr>
          <p:cNvGrpSpPr/>
          <p:nvPr/>
        </p:nvGrpSpPr>
        <p:grpSpPr>
          <a:xfrm>
            <a:off x="1690439" y="4925017"/>
            <a:ext cx="579551" cy="568966"/>
            <a:chOff x="2529621" y="2014598"/>
            <a:chExt cx="1180543" cy="1158980"/>
          </a:xfrm>
        </p:grpSpPr>
        <p:grpSp>
          <p:nvGrpSpPr>
            <p:cNvPr id="241" name="그룹 240">
              <a:extLst>
                <a:ext uri="{FF2B5EF4-FFF2-40B4-BE49-F238E27FC236}">
                  <a16:creationId xmlns:a16="http://schemas.microsoft.com/office/drawing/2014/main" id="{B02F73AB-4434-486A-BCC5-8BEE40089858}"/>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63" name="직사각형 262">
                <a:extLst>
                  <a:ext uri="{FF2B5EF4-FFF2-40B4-BE49-F238E27FC236}">
                    <a16:creationId xmlns:a16="http://schemas.microsoft.com/office/drawing/2014/main" id="{88E0018D-0A9A-4D9B-B6C5-D85124EA501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64" name="직사각형 263">
                <a:extLst>
                  <a:ext uri="{FF2B5EF4-FFF2-40B4-BE49-F238E27FC236}">
                    <a16:creationId xmlns:a16="http://schemas.microsoft.com/office/drawing/2014/main" id="{C0BA28E1-3CB3-4CB8-BF73-4BD3045EFAE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65" name="직사각형 264">
                <a:extLst>
                  <a:ext uri="{FF2B5EF4-FFF2-40B4-BE49-F238E27FC236}">
                    <a16:creationId xmlns:a16="http://schemas.microsoft.com/office/drawing/2014/main" id="{7E449A77-DA20-454C-B3B9-A488DCC4D971}"/>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66" name="직사각형 265">
                <a:extLst>
                  <a:ext uri="{FF2B5EF4-FFF2-40B4-BE49-F238E27FC236}">
                    <a16:creationId xmlns:a16="http://schemas.microsoft.com/office/drawing/2014/main" id="{9B588AEE-FFBC-4B7A-8146-F79A18033E33}"/>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67" name="직사각형 266">
                <a:extLst>
                  <a:ext uri="{FF2B5EF4-FFF2-40B4-BE49-F238E27FC236}">
                    <a16:creationId xmlns:a16="http://schemas.microsoft.com/office/drawing/2014/main" id="{AE1B6095-039F-44B3-B401-7E6567D4CB7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68" name="직사각형 267">
                <a:extLst>
                  <a:ext uri="{FF2B5EF4-FFF2-40B4-BE49-F238E27FC236}">
                    <a16:creationId xmlns:a16="http://schemas.microsoft.com/office/drawing/2014/main" id="{FABCE7A5-C292-4735-A2D2-4CD51B4996DF}"/>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69" name="직사각형 268">
                <a:extLst>
                  <a:ext uri="{FF2B5EF4-FFF2-40B4-BE49-F238E27FC236}">
                    <a16:creationId xmlns:a16="http://schemas.microsoft.com/office/drawing/2014/main" id="{DF0F3503-9922-4BDD-816F-BB6A73A62F78}"/>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70" name="직사각형 269">
                <a:extLst>
                  <a:ext uri="{FF2B5EF4-FFF2-40B4-BE49-F238E27FC236}">
                    <a16:creationId xmlns:a16="http://schemas.microsoft.com/office/drawing/2014/main" id="{A538F6F2-D532-4897-A521-3E0DA1E95C05}"/>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71" name="직사각형 270">
                <a:extLst>
                  <a:ext uri="{FF2B5EF4-FFF2-40B4-BE49-F238E27FC236}">
                    <a16:creationId xmlns:a16="http://schemas.microsoft.com/office/drawing/2014/main" id="{AE81795B-7F4B-4AEA-B573-40A6C4F5E10F}"/>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242" name="그룹 241">
              <a:extLst>
                <a:ext uri="{FF2B5EF4-FFF2-40B4-BE49-F238E27FC236}">
                  <a16:creationId xmlns:a16="http://schemas.microsoft.com/office/drawing/2014/main" id="{42D96D1A-5D06-4CEF-90C0-BB5636E50134}"/>
                </a:ext>
              </a:extLst>
            </p:cNvPr>
            <p:cNvGrpSpPr/>
            <p:nvPr/>
          </p:nvGrpSpPr>
          <p:grpSpPr>
            <a:xfrm>
              <a:off x="2590438" y="2065944"/>
              <a:ext cx="1119726" cy="1107634"/>
              <a:chOff x="2590438" y="2065944"/>
              <a:chExt cx="1119726" cy="1107634"/>
            </a:xfrm>
          </p:grpSpPr>
          <p:grpSp>
            <p:nvGrpSpPr>
              <p:cNvPr id="243" name="그룹 242">
                <a:extLst>
                  <a:ext uri="{FF2B5EF4-FFF2-40B4-BE49-F238E27FC236}">
                    <a16:creationId xmlns:a16="http://schemas.microsoft.com/office/drawing/2014/main" id="{A362D7C6-E130-46FF-9419-87AD25E36CEE}"/>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254" name="직사각형 253">
                  <a:extLst>
                    <a:ext uri="{FF2B5EF4-FFF2-40B4-BE49-F238E27FC236}">
                      <a16:creationId xmlns:a16="http://schemas.microsoft.com/office/drawing/2014/main" id="{20AF8E84-76E5-403D-A9DC-AF77B353615A}"/>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55" name="직사각형 254">
                  <a:extLst>
                    <a:ext uri="{FF2B5EF4-FFF2-40B4-BE49-F238E27FC236}">
                      <a16:creationId xmlns:a16="http://schemas.microsoft.com/office/drawing/2014/main" id="{A9537148-B9D0-487C-8E85-4C87AF466A3D}"/>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56" name="직사각형 255">
                  <a:extLst>
                    <a:ext uri="{FF2B5EF4-FFF2-40B4-BE49-F238E27FC236}">
                      <a16:creationId xmlns:a16="http://schemas.microsoft.com/office/drawing/2014/main" id="{932DE6B0-733B-4F9F-9186-D695B14E3C0D}"/>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57" name="직사각형 256">
                  <a:extLst>
                    <a:ext uri="{FF2B5EF4-FFF2-40B4-BE49-F238E27FC236}">
                      <a16:creationId xmlns:a16="http://schemas.microsoft.com/office/drawing/2014/main" id="{6A44ADD2-2EAE-4DBD-B573-A86A9F4747A7}"/>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58" name="직사각형 257">
                  <a:extLst>
                    <a:ext uri="{FF2B5EF4-FFF2-40B4-BE49-F238E27FC236}">
                      <a16:creationId xmlns:a16="http://schemas.microsoft.com/office/drawing/2014/main" id="{95E76DE0-D833-4629-BD04-7C64F2DBBD0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59" name="직사각형 258">
                  <a:extLst>
                    <a:ext uri="{FF2B5EF4-FFF2-40B4-BE49-F238E27FC236}">
                      <a16:creationId xmlns:a16="http://schemas.microsoft.com/office/drawing/2014/main" id="{162FF320-C667-4B3E-A8DB-6B0ED7B8F97D}"/>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60" name="직사각형 259">
                  <a:extLst>
                    <a:ext uri="{FF2B5EF4-FFF2-40B4-BE49-F238E27FC236}">
                      <a16:creationId xmlns:a16="http://schemas.microsoft.com/office/drawing/2014/main" id="{D832D55F-20E1-4828-9877-E91FCF06A114}"/>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61" name="직사각형 260">
                  <a:extLst>
                    <a:ext uri="{FF2B5EF4-FFF2-40B4-BE49-F238E27FC236}">
                      <a16:creationId xmlns:a16="http://schemas.microsoft.com/office/drawing/2014/main" id="{F02C4914-9617-4D8D-9873-7D76C8D21A3F}"/>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62" name="직사각형 261">
                  <a:extLst>
                    <a:ext uri="{FF2B5EF4-FFF2-40B4-BE49-F238E27FC236}">
                      <a16:creationId xmlns:a16="http://schemas.microsoft.com/office/drawing/2014/main" id="{4915002C-46D2-4BDD-8A7D-468031F3245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244" name="그룹 243">
                <a:extLst>
                  <a:ext uri="{FF2B5EF4-FFF2-40B4-BE49-F238E27FC236}">
                    <a16:creationId xmlns:a16="http://schemas.microsoft.com/office/drawing/2014/main" id="{5FD15475-4603-4B54-B84E-A08105D27BA2}"/>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45" name="직사각형 244">
                  <a:extLst>
                    <a:ext uri="{FF2B5EF4-FFF2-40B4-BE49-F238E27FC236}">
                      <a16:creationId xmlns:a16="http://schemas.microsoft.com/office/drawing/2014/main" id="{9655097B-FF39-45DC-81BC-984163D9239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46" name="직사각형 245">
                  <a:extLst>
                    <a:ext uri="{FF2B5EF4-FFF2-40B4-BE49-F238E27FC236}">
                      <a16:creationId xmlns:a16="http://schemas.microsoft.com/office/drawing/2014/main" id="{63AC4367-F01F-4E17-AB97-3F98F44E186A}"/>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47" name="직사각형 246">
                  <a:extLst>
                    <a:ext uri="{FF2B5EF4-FFF2-40B4-BE49-F238E27FC236}">
                      <a16:creationId xmlns:a16="http://schemas.microsoft.com/office/drawing/2014/main" id="{0FAE24DE-B199-4E0B-9ABB-2500C77487D5}"/>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48" name="직사각형 247">
                  <a:extLst>
                    <a:ext uri="{FF2B5EF4-FFF2-40B4-BE49-F238E27FC236}">
                      <a16:creationId xmlns:a16="http://schemas.microsoft.com/office/drawing/2014/main" id="{4005D9E1-CB38-43FC-9C5A-0E0D63BF8F7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49" name="직사각형 248">
                  <a:extLst>
                    <a:ext uri="{FF2B5EF4-FFF2-40B4-BE49-F238E27FC236}">
                      <a16:creationId xmlns:a16="http://schemas.microsoft.com/office/drawing/2014/main" id="{37D31C3A-C7D9-470F-81B7-F111AB2114D8}"/>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50" name="직사각형 249">
                  <a:extLst>
                    <a:ext uri="{FF2B5EF4-FFF2-40B4-BE49-F238E27FC236}">
                      <a16:creationId xmlns:a16="http://schemas.microsoft.com/office/drawing/2014/main" id="{183533EB-F9F0-4396-99C0-137FC042BD04}"/>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51" name="직사각형 250">
                  <a:extLst>
                    <a:ext uri="{FF2B5EF4-FFF2-40B4-BE49-F238E27FC236}">
                      <a16:creationId xmlns:a16="http://schemas.microsoft.com/office/drawing/2014/main" id="{0D13BB16-D643-4683-B9AB-3E98E682E1E2}"/>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52" name="직사각형 251">
                  <a:extLst>
                    <a:ext uri="{FF2B5EF4-FFF2-40B4-BE49-F238E27FC236}">
                      <a16:creationId xmlns:a16="http://schemas.microsoft.com/office/drawing/2014/main" id="{85F4989F-C7FD-4B7B-B121-A05E59BA5B13}"/>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53" name="직사각형 252">
                  <a:extLst>
                    <a:ext uri="{FF2B5EF4-FFF2-40B4-BE49-F238E27FC236}">
                      <a16:creationId xmlns:a16="http://schemas.microsoft.com/office/drawing/2014/main" id="{7CACFFA2-ED8C-45AD-B20A-0EA283E26508}"/>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grpSp>
      <p:grpSp>
        <p:nvGrpSpPr>
          <p:cNvPr id="272" name="그룹 271">
            <a:extLst>
              <a:ext uri="{FF2B5EF4-FFF2-40B4-BE49-F238E27FC236}">
                <a16:creationId xmlns:a16="http://schemas.microsoft.com/office/drawing/2014/main" id="{6F25D5CB-F70D-45C4-98DF-A51847D0C993}"/>
              </a:ext>
            </a:extLst>
          </p:cNvPr>
          <p:cNvGrpSpPr/>
          <p:nvPr/>
        </p:nvGrpSpPr>
        <p:grpSpPr>
          <a:xfrm>
            <a:off x="2281493" y="4915029"/>
            <a:ext cx="579551" cy="568966"/>
            <a:chOff x="2529621" y="2014598"/>
            <a:chExt cx="1180543" cy="1158980"/>
          </a:xfrm>
        </p:grpSpPr>
        <p:grpSp>
          <p:nvGrpSpPr>
            <p:cNvPr id="273" name="그룹 272">
              <a:extLst>
                <a:ext uri="{FF2B5EF4-FFF2-40B4-BE49-F238E27FC236}">
                  <a16:creationId xmlns:a16="http://schemas.microsoft.com/office/drawing/2014/main" id="{F37F6E87-09F2-42F4-9FCE-8EAD33E1D933}"/>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95" name="직사각형 294">
                <a:extLst>
                  <a:ext uri="{FF2B5EF4-FFF2-40B4-BE49-F238E27FC236}">
                    <a16:creationId xmlns:a16="http://schemas.microsoft.com/office/drawing/2014/main" id="{154D95ED-4B3A-40D0-9A30-71D51A992E89}"/>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96" name="직사각형 295">
                <a:extLst>
                  <a:ext uri="{FF2B5EF4-FFF2-40B4-BE49-F238E27FC236}">
                    <a16:creationId xmlns:a16="http://schemas.microsoft.com/office/drawing/2014/main" id="{D1B13370-4476-46E7-AD1D-181CC9270A92}"/>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97" name="직사각형 296">
                <a:extLst>
                  <a:ext uri="{FF2B5EF4-FFF2-40B4-BE49-F238E27FC236}">
                    <a16:creationId xmlns:a16="http://schemas.microsoft.com/office/drawing/2014/main" id="{72CF94AA-6A6F-4F94-9481-697CF3A841E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98" name="직사각형 297">
                <a:extLst>
                  <a:ext uri="{FF2B5EF4-FFF2-40B4-BE49-F238E27FC236}">
                    <a16:creationId xmlns:a16="http://schemas.microsoft.com/office/drawing/2014/main" id="{79159AE6-4EB2-45D3-BDDB-80DBF6AE655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99" name="직사각형 298">
                <a:extLst>
                  <a:ext uri="{FF2B5EF4-FFF2-40B4-BE49-F238E27FC236}">
                    <a16:creationId xmlns:a16="http://schemas.microsoft.com/office/drawing/2014/main" id="{EC75E9A4-912D-46AF-876F-D9FCD1637DD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00" name="직사각형 299">
                <a:extLst>
                  <a:ext uri="{FF2B5EF4-FFF2-40B4-BE49-F238E27FC236}">
                    <a16:creationId xmlns:a16="http://schemas.microsoft.com/office/drawing/2014/main" id="{655EF716-5A9D-4D94-BC56-2957CD4548E8}"/>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01" name="직사각형 300">
                <a:extLst>
                  <a:ext uri="{FF2B5EF4-FFF2-40B4-BE49-F238E27FC236}">
                    <a16:creationId xmlns:a16="http://schemas.microsoft.com/office/drawing/2014/main" id="{E9973749-2482-4A00-8B36-B99EA4813991}"/>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02" name="직사각형 301">
                <a:extLst>
                  <a:ext uri="{FF2B5EF4-FFF2-40B4-BE49-F238E27FC236}">
                    <a16:creationId xmlns:a16="http://schemas.microsoft.com/office/drawing/2014/main" id="{A2E2135D-4E8A-435D-9ED3-DB78BD1142C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03" name="직사각형 302">
                <a:extLst>
                  <a:ext uri="{FF2B5EF4-FFF2-40B4-BE49-F238E27FC236}">
                    <a16:creationId xmlns:a16="http://schemas.microsoft.com/office/drawing/2014/main" id="{6DDA5981-1F8D-4244-83DB-A03889D89B4B}"/>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274" name="그룹 273">
              <a:extLst>
                <a:ext uri="{FF2B5EF4-FFF2-40B4-BE49-F238E27FC236}">
                  <a16:creationId xmlns:a16="http://schemas.microsoft.com/office/drawing/2014/main" id="{11D965D9-4DD6-43AA-8FE0-C2C96079BE79}"/>
                </a:ext>
              </a:extLst>
            </p:cNvPr>
            <p:cNvGrpSpPr/>
            <p:nvPr/>
          </p:nvGrpSpPr>
          <p:grpSpPr>
            <a:xfrm>
              <a:off x="2590438" y="2065944"/>
              <a:ext cx="1119726" cy="1107634"/>
              <a:chOff x="2590438" y="2065944"/>
              <a:chExt cx="1119726" cy="1107634"/>
            </a:xfrm>
          </p:grpSpPr>
          <p:grpSp>
            <p:nvGrpSpPr>
              <p:cNvPr id="275" name="그룹 274">
                <a:extLst>
                  <a:ext uri="{FF2B5EF4-FFF2-40B4-BE49-F238E27FC236}">
                    <a16:creationId xmlns:a16="http://schemas.microsoft.com/office/drawing/2014/main" id="{0FE89CAF-7B0F-4426-8589-3C465678022E}"/>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286" name="직사각형 285">
                  <a:extLst>
                    <a:ext uri="{FF2B5EF4-FFF2-40B4-BE49-F238E27FC236}">
                      <a16:creationId xmlns:a16="http://schemas.microsoft.com/office/drawing/2014/main" id="{8E8BCCE1-5650-4210-B84D-960B417E1568}"/>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87" name="직사각형 286">
                  <a:extLst>
                    <a:ext uri="{FF2B5EF4-FFF2-40B4-BE49-F238E27FC236}">
                      <a16:creationId xmlns:a16="http://schemas.microsoft.com/office/drawing/2014/main" id="{7A8B02C4-F0D9-4DB4-893A-4960C32699D6}"/>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88" name="직사각형 287">
                  <a:extLst>
                    <a:ext uri="{FF2B5EF4-FFF2-40B4-BE49-F238E27FC236}">
                      <a16:creationId xmlns:a16="http://schemas.microsoft.com/office/drawing/2014/main" id="{48D2FDE7-E29A-43F0-869B-E153EA2F025E}"/>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89" name="직사각형 288">
                  <a:extLst>
                    <a:ext uri="{FF2B5EF4-FFF2-40B4-BE49-F238E27FC236}">
                      <a16:creationId xmlns:a16="http://schemas.microsoft.com/office/drawing/2014/main" id="{E73DCECF-2726-470A-B0F4-037050FB37D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90" name="직사각형 289">
                  <a:extLst>
                    <a:ext uri="{FF2B5EF4-FFF2-40B4-BE49-F238E27FC236}">
                      <a16:creationId xmlns:a16="http://schemas.microsoft.com/office/drawing/2014/main" id="{A86D1595-CA2E-44DB-A548-7C887EEB4D2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91" name="직사각형 290">
                  <a:extLst>
                    <a:ext uri="{FF2B5EF4-FFF2-40B4-BE49-F238E27FC236}">
                      <a16:creationId xmlns:a16="http://schemas.microsoft.com/office/drawing/2014/main" id="{CCDC096A-17FF-4634-A64E-605EB184964A}"/>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92" name="직사각형 291">
                  <a:extLst>
                    <a:ext uri="{FF2B5EF4-FFF2-40B4-BE49-F238E27FC236}">
                      <a16:creationId xmlns:a16="http://schemas.microsoft.com/office/drawing/2014/main" id="{25AEECE0-2A40-49DC-B527-7CFEF2162DE6}"/>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93" name="직사각형 292">
                  <a:extLst>
                    <a:ext uri="{FF2B5EF4-FFF2-40B4-BE49-F238E27FC236}">
                      <a16:creationId xmlns:a16="http://schemas.microsoft.com/office/drawing/2014/main" id="{5597EA39-323F-4BF1-A43B-494288D44B8A}"/>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94" name="직사각형 293">
                  <a:extLst>
                    <a:ext uri="{FF2B5EF4-FFF2-40B4-BE49-F238E27FC236}">
                      <a16:creationId xmlns:a16="http://schemas.microsoft.com/office/drawing/2014/main" id="{19B6C567-D31F-4AD9-BC65-6B30D44715EF}"/>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276" name="그룹 275">
                <a:extLst>
                  <a:ext uri="{FF2B5EF4-FFF2-40B4-BE49-F238E27FC236}">
                    <a16:creationId xmlns:a16="http://schemas.microsoft.com/office/drawing/2014/main" id="{F4E4494D-6A66-4B65-97BB-677F6190A65A}"/>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77" name="직사각형 276">
                  <a:extLst>
                    <a:ext uri="{FF2B5EF4-FFF2-40B4-BE49-F238E27FC236}">
                      <a16:creationId xmlns:a16="http://schemas.microsoft.com/office/drawing/2014/main" id="{19A4A519-EC4A-4A72-B21C-4A0A6F49857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78" name="직사각형 277">
                  <a:extLst>
                    <a:ext uri="{FF2B5EF4-FFF2-40B4-BE49-F238E27FC236}">
                      <a16:creationId xmlns:a16="http://schemas.microsoft.com/office/drawing/2014/main" id="{E1EA5933-4FDF-45C5-BF39-BC154FFF955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79" name="직사각형 278">
                  <a:extLst>
                    <a:ext uri="{FF2B5EF4-FFF2-40B4-BE49-F238E27FC236}">
                      <a16:creationId xmlns:a16="http://schemas.microsoft.com/office/drawing/2014/main" id="{15360710-110D-49B4-B64D-809EE5F8F80B}"/>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80" name="직사각형 279">
                  <a:extLst>
                    <a:ext uri="{FF2B5EF4-FFF2-40B4-BE49-F238E27FC236}">
                      <a16:creationId xmlns:a16="http://schemas.microsoft.com/office/drawing/2014/main" id="{8A57AA77-A280-4DA4-BA2E-08D0C73CA59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81" name="직사각형 280">
                  <a:extLst>
                    <a:ext uri="{FF2B5EF4-FFF2-40B4-BE49-F238E27FC236}">
                      <a16:creationId xmlns:a16="http://schemas.microsoft.com/office/drawing/2014/main" id="{7461DA44-0027-4158-921E-16C89D39594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82" name="직사각형 281">
                  <a:extLst>
                    <a:ext uri="{FF2B5EF4-FFF2-40B4-BE49-F238E27FC236}">
                      <a16:creationId xmlns:a16="http://schemas.microsoft.com/office/drawing/2014/main" id="{A5A3D6C8-E018-4EF8-8F83-2A4DC31E4A35}"/>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83" name="직사각형 282">
                  <a:extLst>
                    <a:ext uri="{FF2B5EF4-FFF2-40B4-BE49-F238E27FC236}">
                      <a16:creationId xmlns:a16="http://schemas.microsoft.com/office/drawing/2014/main" id="{86A218F7-EB7B-4712-A7A0-8D150CE04A6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84" name="직사각형 283">
                  <a:extLst>
                    <a:ext uri="{FF2B5EF4-FFF2-40B4-BE49-F238E27FC236}">
                      <a16:creationId xmlns:a16="http://schemas.microsoft.com/office/drawing/2014/main" id="{A249258A-EB77-4ED7-B2AA-65336BF1E10C}"/>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85" name="직사각형 284">
                  <a:extLst>
                    <a:ext uri="{FF2B5EF4-FFF2-40B4-BE49-F238E27FC236}">
                      <a16:creationId xmlns:a16="http://schemas.microsoft.com/office/drawing/2014/main" id="{923A94D3-CFC2-408F-945A-70A13FE3E5A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grpSp>
      <p:cxnSp>
        <p:nvCxnSpPr>
          <p:cNvPr id="5" name="직선 화살표 연결선 4">
            <a:extLst>
              <a:ext uri="{FF2B5EF4-FFF2-40B4-BE49-F238E27FC236}">
                <a16:creationId xmlns:a16="http://schemas.microsoft.com/office/drawing/2014/main" id="{A1D28D46-534F-4EA0-A55C-B8958C389E56}"/>
              </a:ext>
            </a:extLst>
          </p:cNvPr>
          <p:cNvCxnSpPr>
            <a:cxnSpLocks/>
          </p:cNvCxnSpPr>
          <p:nvPr/>
        </p:nvCxnSpPr>
        <p:spPr>
          <a:xfrm>
            <a:off x="4367657" y="3692004"/>
            <a:ext cx="289762"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04" name="TextBox 303">
            <a:extLst>
              <a:ext uri="{FF2B5EF4-FFF2-40B4-BE49-F238E27FC236}">
                <a16:creationId xmlns:a16="http://schemas.microsoft.com/office/drawing/2014/main" id="{1A9E6540-C9DD-4CAD-B1C0-08A13FC4CEF8}"/>
              </a:ext>
            </a:extLst>
          </p:cNvPr>
          <p:cNvSpPr txBox="1"/>
          <p:nvPr/>
        </p:nvSpPr>
        <p:spPr>
          <a:xfrm>
            <a:off x="4293844" y="3870849"/>
            <a:ext cx="925253" cy="461665"/>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활성화 함수</a:t>
            </a:r>
            <a:endParaRPr lang="en-US" altLang="ko-KR" sz="1100">
              <a:solidFill>
                <a:srgbClr val="000000"/>
              </a:solidFill>
              <a:latin typeface="고도 M" panose="02000503000000020004" pitchFamily="2" charset="-127"/>
              <a:ea typeface="고도 M" panose="02000503000000020004" pitchFamily="2" charset="-127"/>
            </a:endParaRPr>
          </a:p>
          <a:p>
            <a:pPr lvl="0">
              <a:defRPr/>
            </a:pPr>
            <a:r>
              <a:rPr lang="en-US" altLang="ko-KR" sz="1100">
                <a:solidFill>
                  <a:srgbClr val="000000"/>
                </a:solidFill>
                <a:latin typeface="고도 M" panose="02000503000000020004" pitchFamily="2" charset="-127"/>
                <a:ea typeface="고도 M" panose="02000503000000020004" pitchFamily="2" charset="-127"/>
              </a:rPr>
              <a:t>(</a:t>
            </a:r>
            <a:r>
              <a:rPr lang="en-US" altLang="ko-KR" sz="1100" err="1">
                <a:solidFill>
                  <a:srgbClr val="000000"/>
                </a:solidFill>
                <a:latin typeface="고도 M" panose="02000503000000020004" pitchFamily="2" charset="-127"/>
                <a:ea typeface="고도 M" panose="02000503000000020004" pitchFamily="2" charset="-127"/>
              </a:rPr>
              <a:t>ReLU</a:t>
            </a:r>
            <a:r>
              <a:rPr lang="en-US" altLang="ko-KR" sz="1100">
                <a:solidFill>
                  <a:srgbClr val="000000"/>
                </a:solidFill>
                <a:latin typeface="고도 M" panose="02000503000000020004" pitchFamily="2" charset="-127"/>
                <a:ea typeface="고도 M" panose="02000503000000020004" pitchFamily="2" charset="-127"/>
              </a:rPr>
              <a:t>)</a:t>
            </a:r>
            <a:endParaRPr lang="en-US" altLang="ko-KR" sz="1200">
              <a:solidFill>
                <a:srgbClr val="000000"/>
              </a:solidFill>
              <a:latin typeface="고도 M" panose="02000503000000020004" pitchFamily="2" charset="-127"/>
              <a:ea typeface="고도 M" panose="02000503000000020004" pitchFamily="2" charset="-127"/>
            </a:endParaRPr>
          </a:p>
        </p:txBody>
      </p:sp>
      <p:grpSp>
        <p:nvGrpSpPr>
          <p:cNvPr id="15" name="그룹 14">
            <a:extLst>
              <a:ext uri="{FF2B5EF4-FFF2-40B4-BE49-F238E27FC236}">
                <a16:creationId xmlns:a16="http://schemas.microsoft.com/office/drawing/2014/main" id="{D8A2B24D-16B8-4111-9402-255E5095A931}"/>
              </a:ext>
            </a:extLst>
          </p:cNvPr>
          <p:cNvGrpSpPr/>
          <p:nvPr/>
        </p:nvGrpSpPr>
        <p:grpSpPr>
          <a:xfrm>
            <a:off x="5059233" y="3507259"/>
            <a:ext cx="819102" cy="746890"/>
            <a:chOff x="6314259" y="3098563"/>
            <a:chExt cx="1026601" cy="936096"/>
          </a:xfrm>
        </p:grpSpPr>
        <p:grpSp>
          <p:nvGrpSpPr>
            <p:cNvPr id="305" name="그룹 304">
              <a:extLst>
                <a:ext uri="{FF2B5EF4-FFF2-40B4-BE49-F238E27FC236}">
                  <a16:creationId xmlns:a16="http://schemas.microsoft.com/office/drawing/2014/main" id="{A446A47B-17B1-48CE-A585-A9F0FD2723D2}"/>
                </a:ext>
              </a:extLst>
            </p:cNvPr>
            <p:cNvGrpSpPr/>
            <p:nvPr/>
          </p:nvGrpSpPr>
          <p:grpSpPr>
            <a:xfrm rot="176877">
              <a:off x="6314259" y="3098563"/>
              <a:ext cx="706813" cy="704192"/>
              <a:chOff x="670041" y="1634361"/>
              <a:chExt cx="706813" cy="704192"/>
            </a:xfrm>
            <a:scene3d>
              <a:camera prst="orthographicFront">
                <a:rot lat="19499998" lon="3299985" rev="0"/>
              </a:camera>
              <a:lightRig rig="threePt" dir="t"/>
            </a:scene3d>
          </p:grpSpPr>
          <p:sp>
            <p:nvSpPr>
              <p:cNvPr id="306" name="직사각형 305">
                <a:extLst>
                  <a:ext uri="{FF2B5EF4-FFF2-40B4-BE49-F238E27FC236}">
                    <a16:creationId xmlns:a16="http://schemas.microsoft.com/office/drawing/2014/main" id="{43823C92-66E5-4F16-B84B-1D824123A5E3}"/>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07" name="직사각형 306">
                <a:extLst>
                  <a:ext uri="{FF2B5EF4-FFF2-40B4-BE49-F238E27FC236}">
                    <a16:creationId xmlns:a16="http://schemas.microsoft.com/office/drawing/2014/main" id="{C0D66439-2AC4-4E6A-BDA7-BBA6374F22A6}"/>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08" name="직사각형 307">
                <a:extLst>
                  <a:ext uri="{FF2B5EF4-FFF2-40B4-BE49-F238E27FC236}">
                    <a16:creationId xmlns:a16="http://schemas.microsoft.com/office/drawing/2014/main" id="{D1310F76-BDFF-4533-ACEB-3DDA91A4D30B}"/>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09" name="직사각형 308">
                <a:extLst>
                  <a:ext uri="{FF2B5EF4-FFF2-40B4-BE49-F238E27FC236}">
                    <a16:creationId xmlns:a16="http://schemas.microsoft.com/office/drawing/2014/main" id="{69EE9027-6EA2-4DAA-957B-DBA9BAAB057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310" name="그룹 309">
              <a:extLst>
                <a:ext uri="{FF2B5EF4-FFF2-40B4-BE49-F238E27FC236}">
                  <a16:creationId xmlns:a16="http://schemas.microsoft.com/office/drawing/2014/main" id="{B5CCE81E-9CAC-46B1-8241-A6A533B2126E}"/>
                </a:ext>
              </a:extLst>
            </p:cNvPr>
            <p:cNvGrpSpPr/>
            <p:nvPr/>
          </p:nvGrpSpPr>
          <p:grpSpPr>
            <a:xfrm rot="176877">
              <a:off x="6376537" y="3141275"/>
              <a:ext cx="706813" cy="704192"/>
              <a:chOff x="670041" y="1634361"/>
              <a:chExt cx="706813" cy="704192"/>
            </a:xfrm>
            <a:scene3d>
              <a:camera prst="orthographicFront">
                <a:rot lat="19499998" lon="3299985" rev="0"/>
              </a:camera>
              <a:lightRig rig="threePt" dir="t"/>
            </a:scene3d>
          </p:grpSpPr>
          <p:sp>
            <p:nvSpPr>
              <p:cNvPr id="311" name="직사각형 310">
                <a:extLst>
                  <a:ext uri="{FF2B5EF4-FFF2-40B4-BE49-F238E27FC236}">
                    <a16:creationId xmlns:a16="http://schemas.microsoft.com/office/drawing/2014/main" id="{6A7BE4C0-58C0-4852-A79B-C4924FE7E7E8}"/>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12" name="직사각형 311">
                <a:extLst>
                  <a:ext uri="{FF2B5EF4-FFF2-40B4-BE49-F238E27FC236}">
                    <a16:creationId xmlns:a16="http://schemas.microsoft.com/office/drawing/2014/main" id="{EB2EC615-5E26-43AC-BC1A-7B8E8F1AAF1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13" name="직사각형 312">
                <a:extLst>
                  <a:ext uri="{FF2B5EF4-FFF2-40B4-BE49-F238E27FC236}">
                    <a16:creationId xmlns:a16="http://schemas.microsoft.com/office/drawing/2014/main" id="{BDCBEF87-3D98-4BDC-B489-DC39DF1AD2F0}"/>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14" name="직사각형 313">
                <a:extLst>
                  <a:ext uri="{FF2B5EF4-FFF2-40B4-BE49-F238E27FC236}">
                    <a16:creationId xmlns:a16="http://schemas.microsoft.com/office/drawing/2014/main" id="{579643AA-4E33-4B9E-8F3C-EC3E2BBC96E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315" name="그룹 314">
              <a:extLst>
                <a:ext uri="{FF2B5EF4-FFF2-40B4-BE49-F238E27FC236}">
                  <a16:creationId xmlns:a16="http://schemas.microsoft.com/office/drawing/2014/main" id="{ADF0CA20-1AE1-4D61-A34E-BC5A2A19720F}"/>
                </a:ext>
              </a:extLst>
            </p:cNvPr>
            <p:cNvGrpSpPr/>
            <p:nvPr/>
          </p:nvGrpSpPr>
          <p:grpSpPr>
            <a:xfrm rot="176877">
              <a:off x="6438815" y="3183987"/>
              <a:ext cx="706813" cy="704192"/>
              <a:chOff x="670041" y="1634361"/>
              <a:chExt cx="706813" cy="704192"/>
            </a:xfrm>
            <a:scene3d>
              <a:camera prst="orthographicFront">
                <a:rot lat="19499998" lon="3299985" rev="0"/>
              </a:camera>
              <a:lightRig rig="threePt" dir="t"/>
            </a:scene3d>
          </p:grpSpPr>
          <p:sp>
            <p:nvSpPr>
              <p:cNvPr id="316" name="직사각형 315">
                <a:extLst>
                  <a:ext uri="{FF2B5EF4-FFF2-40B4-BE49-F238E27FC236}">
                    <a16:creationId xmlns:a16="http://schemas.microsoft.com/office/drawing/2014/main" id="{768B56CB-FAE5-4844-9965-4A6733A9F2A8}"/>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17" name="직사각형 316">
                <a:extLst>
                  <a:ext uri="{FF2B5EF4-FFF2-40B4-BE49-F238E27FC236}">
                    <a16:creationId xmlns:a16="http://schemas.microsoft.com/office/drawing/2014/main" id="{AEF81810-DA67-435F-953A-F5C2FFC0C95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18" name="직사각형 317">
                <a:extLst>
                  <a:ext uri="{FF2B5EF4-FFF2-40B4-BE49-F238E27FC236}">
                    <a16:creationId xmlns:a16="http://schemas.microsoft.com/office/drawing/2014/main" id="{AE5B927C-0EE9-4908-B190-23434E5AD1BC}"/>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19" name="직사각형 318">
                <a:extLst>
                  <a:ext uri="{FF2B5EF4-FFF2-40B4-BE49-F238E27FC236}">
                    <a16:creationId xmlns:a16="http://schemas.microsoft.com/office/drawing/2014/main" id="{7967A62E-2066-41FD-ABBF-1F85E7B341E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320" name="그룹 319">
              <a:extLst>
                <a:ext uri="{FF2B5EF4-FFF2-40B4-BE49-F238E27FC236}">
                  <a16:creationId xmlns:a16="http://schemas.microsoft.com/office/drawing/2014/main" id="{7651D9E6-5CF1-4ED3-812A-767F6E82D8DC}"/>
                </a:ext>
              </a:extLst>
            </p:cNvPr>
            <p:cNvGrpSpPr/>
            <p:nvPr/>
          </p:nvGrpSpPr>
          <p:grpSpPr>
            <a:xfrm rot="176877">
              <a:off x="6501093" y="3226699"/>
              <a:ext cx="706813" cy="704192"/>
              <a:chOff x="670041" y="1634361"/>
              <a:chExt cx="706813" cy="704192"/>
            </a:xfrm>
            <a:scene3d>
              <a:camera prst="orthographicFront">
                <a:rot lat="19499998" lon="3299985" rev="0"/>
              </a:camera>
              <a:lightRig rig="threePt" dir="t"/>
            </a:scene3d>
          </p:grpSpPr>
          <p:sp>
            <p:nvSpPr>
              <p:cNvPr id="321" name="직사각형 320">
                <a:extLst>
                  <a:ext uri="{FF2B5EF4-FFF2-40B4-BE49-F238E27FC236}">
                    <a16:creationId xmlns:a16="http://schemas.microsoft.com/office/drawing/2014/main" id="{2ABD37FD-BDFC-49D2-A92B-ACA475228D78}"/>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22" name="직사각형 321">
                <a:extLst>
                  <a:ext uri="{FF2B5EF4-FFF2-40B4-BE49-F238E27FC236}">
                    <a16:creationId xmlns:a16="http://schemas.microsoft.com/office/drawing/2014/main" id="{ED244376-E630-496D-B071-46FACF4501EC}"/>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23" name="직사각형 322">
                <a:extLst>
                  <a:ext uri="{FF2B5EF4-FFF2-40B4-BE49-F238E27FC236}">
                    <a16:creationId xmlns:a16="http://schemas.microsoft.com/office/drawing/2014/main" id="{085A26D1-2846-4F0D-AB2B-48E49D73BAB1}"/>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24" name="직사각형 323">
                <a:extLst>
                  <a:ext uri="{FF2B5EF4-FFF2-40B4-BE49-F238E27FC236}">
                    <a16:creationId xmlns:a16="http://schemas.microsoft.com/office/drawing/2014/main" id="{ED582BF5-9006-4127-809E-18F48C2EB98C}"/>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325" name="그룹 324">
              <a:extLst>
                <a:ext uri="{FF2B5EF4-FFF2-40B4-BE49-F238E27FC236}">
                  <a16:creationId xmlns:a16="http://schemas.microsoft.com/office/drawing/2014/main" id="{64682E57-5093-471E-8190-F21ED488DAD6}"/>
                </a:ext>
              </a:extLst>
            </p:cNvPr>
            <p:cNvGrpSpPr/>
            <p:nvPr/>
          </p:nvGrpSpPr>
          <p:grpSpPr>
            <a:xfrm rot="176877">
              <a:off x="6563371" y="3269411"/>
              <a:ext cx="706813" cy="704192"/>
              <a:chOff x="670041" y="1634361"/>
              <a:chExt cx="706813" cy="704192"/>
            </a:xfrm>
            <a:scene3d>
              <a:camera prst="orthographicFront">
                <a:rot lat="19499998" lon="3299985" rev="0"/>
              </a:camera>
              <a:lightRig rig="threePt" dir="t"/>
            </a:scene3d>
          </p:grpSpPr>
          <p:sp>
            <p:nvSpPr>
              <p:cNvPr id="326" name="직사각형 325">
                <a:extLst>
                  <a:ext uri="{FF2B5EF4-FFF2-40B4-BE49-F238E27FC236}">
                    <a16:creationId xmlns:a16="http://schemas.microsoft.com/office/drawing/2014/main" id="{5F062579-705D-4E45-9BF7-865BCC0C981C}"/>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27" name="직사각형 326">
                <a:extLst>
                  <a:ext uri="{FF2B5EF4-FFF2-40B4-BE49-F238E27FC236}">
                    <a16:creationId xmlns:a16="http://schemas.microsoft.com/office/drawing/2014/main" id="{F59720D4-9C68-4413-A5F2-3CA914DC0DEF}"/>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28" name="직사각형 327">
                <a:extLst>
                  <a:ext uri="{FF2B5EF4-FFF2-40B4-BE49-F238E27FC236}">
                    <a16:creationId xmlns:a16="http://schemas.microsoft.com/office/drawing/2014/main" id="{3E821562-BBFB-4F48-BB97-BBD29E789CF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29" name="직사각형 328">
                <a:extLst>
                  <a:ext uri="{FF2B5EF4-FFF2-40B4-BE49-F238E27FC236}">
                    <a16:creationId xmlns:a16="http://schemas.microsoft.com/office/drawing/2014/main" id="{E19F9132-CFFB-415D-B573-381B715A2BC1}"/>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330" name="그룹 329">
              <a:extLst>
                <a:ext uri="{FF2B5EF4-FFF2-40B4-BE49-F238E27FC236}">
                  <a16:creationId xmlns:a16="http://schemas.microsoft.com/office/drawing/2014/main" id="{269AE221-D536-423C-A9A6-FC46D9408E10}"/>
                </a:ext>
              </a:extLst>
            </p:cNvPr>
            <p:cNvGrpSpPr/>
            <p:nvPr/>
          </p:nvGrpSpPr>
          <p:grpSpPr>
            <a:xfrm rot="176877">
              <a:off x="6634047" y="3330467"/>
              <a:ext cx="706813" cy="704192"/>
              <a:chOff x="670041" y="1634361"/>
              <a:chExt cx="706813" cy="704192"/>
            </a:xfrm>
            <a:scene3d>
              <a:camera prst="orthographicFront">
                <a:rot lat="19499998" lon="3299985" rev="0"/>
              </a:camera>
              <a:lightRig rig="threePt" dir="t"/>
            </a:scene3d>
          </p:grpSpPr>
          <p:sp>
            <p:nvSpPr>
              <p:cNvPr id="331" name="직사각형 330">
                <a:extLst>
                  <a:ext uri="{FF2B5EF4-FFF2-40B4-BE49-F238E27FC236}">
                    <a16:creationId xmlns:a16="http://schemas.microsoft.com/office/drawing/2014/main" id="{3BD4CF06-9412-42AD-B898-3EC33CDB19F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32" name="직사각형 331">
                <a:extLst>
                  <a:ext uri="{FF2B5EF4-FFF2-40B4-BE49-F238E27FC236}">
                    <a16:creationId xmlns:a16="http://schemas.microsoft.com/office/drawing/2014/main" id="{9E1DE7E7-6F0A-407F-AA11-97116AA44DB5}"/>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33" name="직사각형 332">
                <a:extLst>
                  <a:ext uri="{FF2B5EF4-FFF2-40B4-BE49-F238E27FC236}">
                    <a16:creationId xmlns:a16="http://schemas.microsoft.com/office/drawing/2014/main" id="{21B4917F-5257-4518-8357-82DA9EA7A57F}"/>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34" name="직사각형 333">
                <a:extLst>
                  <a:ext uri="{FF2B5EF4-FFF2-40B4-BE49-F238E27FC236}">
                    <a16:creationId xmlns:a16="http://schemas.microsoft.com/office/drawing/2014/main" id="{2273DC66-5423-4FDE-9249-3FFACF030FC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grpSp>
        <p:nvGrpSpPr>
          <p:cNvPr id="8" name="그룹 7">
            <a:extLst>
              <a:ext uri="{FF2B5EF4-FFF2-40B4-BE49-F238E27FC236}">
                <a16:creationId xmlns:a16="http://schemas.microsoft.com/office/drawing/2014/main" id="{2D19BCE4-2F2E-457F-8154-6EF7743D67C8}"/>
              </a:ext>
            </a:extLst>
          </p:cNvPr>
          <p:cNvGrpSpPr/>
          <p:nvPr/>
        </p:nvGrpSpPr>
        <p:grpSpPr>
          <a:xfrm>
            <a:off x="6177724" y="3950222"/>
            <a:ext cx="657228" cy="208106"/>
            <a:chOff x="7716092" y="3653740"/>
            <a:chExt cx="823720" cy="260824"/>
          </a:xfrm>
        </p:grpSpPr>
        <p:sp>
          <p:nvSpPr>
            <p:cNvPr id="339" name="직사각형 338">
              <a:extLst>
                <a:ext uri="{FF2B5EF4-FFF2-40B4-BE49-F238E27FC236}">
                  <a16:creationId xmlns:a16="http://schemas.microsoft.com/office/drawing/2014/main" id="{C2063CD1-D94A-496E-A2A0-061A79E9F3A1}"/>
                </a:ext>
              </a:extLst>
            </p:cNvPr>
            <p:cNvSpPr/>
            <p:nvPr/>
          </p:nvSpPr>
          <p:spPr>
            <a:xfrm rot="176877">
              <a:off x="7716092" y="3653740"/>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40" name="직사각형 339">
              <a:extLst>
                <a:ext uri="{FF2B5EF4-FFF2-40B4-BE49-F238E27FC236}">
                  <a16:creationId xmlns:a16="http://schemas.microsoft.com/office/drawing/2014/main" id="{18886E89-3617-43DC-AAB4-02A68C759602}"/>
                </a:ext>
              </a:extLst>
            </p:cNvPr>
            <p:cNvSpPr/>
            <p:nvPr/>
          </p:nvSpPr>
          <p:spPr>
            <a:xfrm rot="176877">
              <a:off x="7767754" y="3666358"/>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44" name="직사각형 343">
              <a:extLst>
                <a:ext uri="{FF2B5EF4-FFF2-40B4-BE49-F238E27FC236}">
                  <a16:creationId xmlns:a16="http://schemas.microsoft.com/office/drawing/2014/main" id="{637EF112-A72F-419A-8ED1-EF261F9B0820}"/>
                </a:ext>
              </a:extLst>
            </p:cNvPr>
            <p:cNvSpPr/>
            <p:nvPr/>
          </p:nvSpPr>
          <p:spPr>
            <a:xfrm rot="176877">
              <a:off x="7819416" y="3680202"/>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45" name="직사각형 344">
              <a:extLst>
                <a:ext uri="{FF2B5EF4-FFF2-40B4-BE49-F238E27FC236}">
                  <a16:creationId xmlns:a16="http://schemas.microsoft.com/office/drawing/2014/main" id="{08D14D1F-8F0C-47BE-AE8A-F8790A34C854}"/>
                </a:ext>
              </a:extLst>
            </p:cNvPr>
            <p:cNvSpPr/>
            <p:nvPr/>
          </p:nvSpPr>
          <p:spPr>
            <a:xfrm rot="176877">
              <a:off x="7871078" y="3694046"/>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46" name="직사각형 345">
              <a:extLst>
                <a:ext uri="{FF2B5EF4-FFF2-40B4-BE49-F238E27FC236}">
                  <a16:creationId xmlns:a16="http://schemas.microsoft.com/office/drawing/2014/main" id="{40F034F6-00F4-4828-AE29-EA8523E56BB3}"/>
                </a:ext>
              </a:extLst>
            </p:cNvPr>
            <p:cNvSpPr/>
            <p:nvPr/>
          </p:nvSpPr>
          <p:spPr>
            <a:xfrm rot="176877">
              <a:off x="7922740" y="3707890"/>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47" name="직사각형 346">
              <a:extLst>
                <a:ext uri="{FF2B5EF4-FFF2-40B4-BE49-F238E27FC236}">
                  <a16:creationId xmlns:a16="http://schemas.microsoft.com/office/drawing/2014/main" id="{55A095DA-F9C6-4BF4-A827-BFCB6874AD52}"/>
                </a:ext>
              </a:extLst>
            </p:cNvPr>
            <p:cNvSpPr/>
            <p:nvPr/>
          </p:nvSpPr>
          <p:spPr>
            <a:xfrm rot="176877">
              <a:off x="7974402" y="3721734"/>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48" name="직사각형 347">
              <a:extLst>
                <a:ext uri="{FF2B5EF4-FFF2-40B4-BE49-F238E27FC236}">
                  <a16:creationId xmlns:a16="http://schemas.microsoft.com/office/drawing/2014/main" id="{C2BC9873-C530-4056-B894-83ED1A476341}"/>
                </a:ext>
              </a:extLst>
            </p:cNvPr>
            <p:cNvSpPr/>
            <p:nvPr/>
          </p:nvSpPr>
          <p:spPr>
            <a:xfrm rot="176877">
              <a:off x="8026064" y="3735578"/>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cxnSp>
        <p:nvCxnSpPr>
          <p:cNvPr id="349" name="직선 연결선 348">
            <a:extLst>
              <a:ext uri="{FF2B5EF4-FFF2-40B4-BE49-F238E27FC236}">
                <a16:creationId xmlns:a16="http://schemas.microsoft.com/office/drawing/2014/main" id="{2C0D5CCB-1E62-4AA4-980C-FE93258E99AF}"/>
              </a:ext>
            </a:extLst>
          </p:cNvPr>
          <p:cNvCxnSpPr>
            <a:cxnSpLocks/>
          </p:cNvCxnSpPr>
          <p:nvPr/>
        </p:nvCxnSpPr>
        <p:spPr>
          <a:xfrm>
            <a:off x="5744026" y="3632495"/>
            <a:ext cx="1003818" cy="310459"/>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50" name="직선 연결선 349">
            <a:extLst>
              <a:ext uri="{FF2B5EF4-FFF2-40B4-BE49-F238E27FC236}">
                <a16:creationId xmlns:a16="http://schemas.microsoft.com/office/drawing/2014/main" id="{42831C18-10E1-4B18-BD8F-89DAEE539F30}"/>
              </a:ext>
            </a:extLst>
          </p:cNvPr>
          <p:cNvCxnSpPr>
            <a:cxnSpLocks/>
          </p:cNvCxnSpPr>
          <p:nvPr/>
        </p:nvCxnSpPr>
        <p:spPr>
          <a:xfrm flipV="1">
            <a:off x="5402521" y="4227541"/>
            <a:ext cx="1112479" cy="98312"/>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51" name="직선 연결선 350">
            <a:extLst>
              <a:ext uri="{FF2B5EF4-FFF2-40B4-BE49-F238E27FC236}">
                <a16:creationId xmlns:a16="http://schemas.microsoft.com/office/drawing/2014/main" id="{C4A1F662-6EDA-4672-92BD-0712E3963501}"/>
              </a:ext>
            </a:extLst>
          </p:cNvPr>
          <p:cNvCxnSpPr>
            <a:cxnSpLocks/>
          </p:cNvCxnSpPr>
          <p:nvPr/>
        </p:nvCxnSpPr>
        <p:spPr>
          <a:xfrm>
            <a:off x="5454265" y="3870513"/>
            <a:ext cx="1040038" cy="243193"/>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353" name="TextBox 352">
            <a:extLst>
              <a:ext uri="{FF2B5EF4-FFF2-40B4-BE49-F238E27FC236}">
                <a16:creationId xmlns:a16="http://schemas.microsoft.com/office/drawing/2014/main" id="{558E2F01-4370-4723-8111-DF9EADA53060}"/>
              </a:ext>
            </a:extLst>
          </p:cNvPr>
          <p:cNvSpPr txBox="1"/>
          <p:nvPr/>
        </p:nvSpPr>
        <p:spPr>
          <a:xfrm>
            <a:off x="6579915" y="3478005"/>
            <a:ext cx="646331" cy="461665"/>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1x1x5</a:t>
            </a:r>
          </a:p>
          <a:p>
            <a:pPr lvl="0">
              <a:defRPr/>
            </a:pPr>
            <a:r>
              <a:rPr lang="ko-KR" altLang="en-US" sz="1200">
                <a:solidFill>
                  <a:srgbClr val="000000"/>
                </a:solidFill>
                <a:latin typeface="고도 M" panose="02000503000000020004" pitchFamily="2" charset="-127"/>
                <a:ea typeface="고도 M" panose="02000503000000020004" pitchFamily="2" charset="-127"/>
              </a:rPr>
              <a:t>특성 맵</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354" name="TextBox 353">
            <a:extLst>
              <a:ext uri="{FF2B5EF4-FFF2-40B4-BE49-F238E27FC236}">
                <a16:creationId xmlns:a16="http://schemas.microsoft.com/office/drawing/2014/main" id="{47BDE533-6322-47A3-824B-ADD801D509CB}"/>
              </a:ext>
            </a:extLst>
          </p:cNvPr>
          <p:cNvSpPr txBox="1"/>
          <p:nvPr/>
        </p:nvSpPr>
        <p:spPr>
          <a:xfrm>
            <a:off x="5867019" y="3248839"/>
            <a:ext cx="460382" cy="461665"/>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2x2</a:t>
            </a:r>
          </a:p>
          <a:p>
            <a:pPr lvl="0">
              <a:defRPr/>
            </a:pPr>
            <a:r>
              <a:rPr lang="ko-KR" altLang="en-US" sz="1200" err="1">
                <a:solidFill>
                  <a:srgbClr val="000000"/>
                </a:solidFill>
                <a:latin typeface="고도 M" panose="02000503000000020004" pitchFamily="2" charset="-127"/>
                <a:ea typeface="고도 M" panose="02000503000000020004" pitchFamily="2" charset="-127"/>
              </a:rPr>
              <a:t>풀링</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355" name="오른쪽 중괄호 354">
            <a:extLst>
              <a:ext uri="{FF2B5EF4-FFF2-40B4-BE49-F238E27FC236}">
                <a16:creationId xmlns:a16="http://schemas.microsoft.com/office/drawing/2014/main" id="{F6F18D3D-C55D-4AFB-ABDA-B600989B402C}"/>
              </a:ext>
            </a:extLst>
          </p:cNvPr>
          <p:cNvSpPr/>
          <p:nvPr/>
        </p:nvSpPr>
        <p:spPr>
          <a:xfrm rot="5400000" flipH="1">
            <a:off x="2479061" y="1075966"/>
            <a:ext cx="121759" cy="2813567"/>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400"/>
          </a:p>
        </p:txBody>
      </p:sp>
      <p:sp>
        <p:nvSpPr>
          <p:cNvPr id="356" name="오른쪽 중괄호 355">
            <a:extLst>
              <a:ext uri="{FF2B5EF4-FFF2-40B4-BE49-F238E27FC236}">
                <a16:creationId xmlns:a16="http://schemas.microsoft.com/office/drawing/2014/main" id="{0B6B7081-DBDD-4A36-9EC6-F9F3B2BA660E}"/>
              </a:ext>
            </a:extLst>
          </p:cNvPr>
          <p:cNvSpPr/>
          <p:nvPr/>
        </p:nvSpPr>
        <p:spPr>
          <a:xfrm rot="5400000" flipH="1">
            <a:off x="5855385" y="1725542"/>
            <a:ext cx="121760" cy="1514415"/>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400"/>
          </a:p>
        </p:txBody>
      </p:sp>
      <p:sp>
        <p:nvSpPr>
          <p:cNvPr id="357" name="TextBox 356">
            <a:extLst>
              <a:ext uri="{FF2B5EF4-FFF2-40B4-BE49-F238E27FC236}">
                <a16:creationId xmlns:a16="http://schemas.microsoft.com/office/drawing/2014/main" id="{3E02C09D-9F11-44BE-9A25-50D0BC214F85}"/>
              </a:ext>
            </a:extLst>
          </p:cNvPr>
          <p:cNvSpPr txBox="1"/>
          <p:nvPr/>
        </p:nvSpPr>
        <p:spPr>
          <a:xfrm>
            <a:off x="2227789" y="2116915"/>
            <a:ext cx="739305"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합성곱층</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358" name="TextBox 357">
            <a:extLst>
              <a:ext uri="{FF2B5EF4-FFF2-40B4-BE49-F238E27FC236}">
                <a16:creationId xmlns:a16="http://schemas.microsoft.com/office/drawing/2014/main" id="{87C8BEB2-18E9-4089-9D46-4B2BFBBA4FC1}"/>
              </a:ext>
            </a:extLst>
          </p:cNvPr>
          <p:cNvSpPr txBox="1"/>
          <p:nvPr/>
        </p:nvSpPr>
        <p:spPr>
          <a:xfrm>
            <a:off x="5583145" y="2074196"/>
            <a:ext cx="599844" cy="276999"/>
          </a:xfrm>
          <a:prstGeom prst="rect">
            <a:avLst/>
          </a:prstGeom>
          <a:noFill/>
        </p:spPr>
        <p:txBody>
          <a:bodyPr wrap="none" rtlCol="0">
            <a:spAutoFit/>
          </a:bodyPr>
          <a:lstStyle/>
          <a:p>
            <a:pPr lvl="0">
              <a:defRPr/>
            </a:pPr>
            <a:r>
              <a:rPr lang="ko-KR" altLang="en-US" sz="1200" err="1">
                <a:solidFill>
                  <a:srgbClr val="000000"/>
                </a:solidFill>
                <a:latin typeface="고도 M" panose="02000503000000020004" pitchFamily="2" charset="-127"/>
                <a:ea typeface="고도 M" panose="02000503000000020004" pitchFamily="2" charset="-127"/>
              </a:rPr>
              <a:t>풀링층</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335" name="오른쪽 중괄호 334">
            <a:extLst>
              <a:ext uri="{FF2B5EF4-FFF2-40B4-BE49-F238E27FC236}">
                <a16:creationId xmlns:a16="http://schemas.microsoft.com/office/drawing/2014/main" id="{1CD7619F-4183-4283-BF98-91539BBDDF90}"/>
              </a:ext>
            </a:extLst>
          </p:cNvPr>
          <p:cNvSpPr/>
          <p:nvPr/>
        </p:nvSpPr>
        <p:spPr>
          <a:xfrm rot="5400000" flipH="1">
            <a:off x="8561971" y="1816077"/>
            <a:ext cx="129291" cy="1325814"/>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400"/>
          </a:p>
        </p:txBody>
      </p:sp>
      <p:sp>
        <p:nvSpPr>
          <p:cNvPr id="336" name="TextBox 335">
            <a:extLst>
              <a:ext uri="{FF2B5EF4-FFF2-40B4-BE49-F238E27FC236}">
                <a16:creationId xmlns:a16="http://schemas.microsoft.com/office/drawing/2014/main" id="{F91FC499-0A3A-45D1-A2AF-43368FEFB454}"/>
              </a:ext>
            </a:extLst>
          </p:cNvPr>
          <p:cNvSpPr txBox="1"/>
          <p:nvPr/>
        </p:nvSpPr>
        <p:spPr>
          <a:xfrm>
            <a:off x="8070491" y="2074195"/>
            <a:ext cx="923651"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완전 </a:t>
            </a:r>
            <a:r>
              <a:rPr lang="ko-KR" altLang="en-US" sz="1200" err="1">
                <a:solidFill>
                  <a:srgbClr val="000000"/>
                </a:solidFill>
                <a:latin typeface="고도 M" panose="02000503000000020004" pitchFamily="2" charset="-127"/>
                <a:ea typeface="고도 M" panose="02000503000000020004" pitchFamily="2" charset="-127"/>
              </a:rPr>
              <a:t>연결층</a:t>
            </a:r>
            <a:endParaRPr lang="ko-KR" altLang="en-US" sz="1100">
              <a:solidFill>
                <a:srgbClr val="000000"/>
              </a:solidFill>
              <a:latin typeface="고도 M" panose="02000503000000020004" pitchFamily="2" charset="-127"/>
              <a:ea typeface="고도 M" panose="02000503000000020004" pitchFamily="2" charset="-127"/>
            </a:endParaRPr>
          </a:p>
        </p:txBody>
      </p:sp>
      <p:cxnSp>
        <p:nvCxnSpPr>
          <p:cNvPr id="337" name="직선 화살표 연결선 336">
            <a:extLst>
              <a:ext uri="{FF2B5EF4-FFF2-40B4-BE49-F238E27FC236}">
                <a16:creationId xmlns:a16="http://schemas.microsoft.com/office/drawing/2014/main" id="{64054F94-7F5C-4152-B3CD-41B542EA7A65}"/>
              </a:ext>
            </a:extLst>
          </p:cNvPr>
          <p:cNvCxnSpPr>
            <a:cxnSpLocks/>
          </p:cNvCxnSpPr>
          <p:nvPr/>
        </p:nvCxnSpPr>
        <p:spPr>
          <a:xfrm>
            <a:off x="7324259" y="3659073"/>
            <a:ext cx="289762"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38" name="TextBox 337">
            <a:extLst>
              <a:ext uri="{FF2B5EF4-FFF2-40B4-BE49-F238E27FC236}">
                <a16:creationId xmlns:a16="http://schemas.microsoft.com/office/drawing/2014/main" id="{E2189C27-1D2C-4EF0-B084-88E686837452}"/>
              </a:ext>
            </a:extLst>
          </p:cNvPr>
          <p:cNvSpPr txBox="1"/>
          <p:nvPr/>
        </p:nvSpPr>
        <p:spPr>
          <a:xfrm>
            <a:off x="7250446" y="3837918"/>
            <a:ext cx="465192"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펼침</a:t>
            </a:r>
            <a:endParaRPr lang="en-US" altLang="ko-KR" sz="1200">
              <a:solidFill>
                <a:srgbClr val="000000"/>
              </a:solidFill>
              <a:latin typeface="고도 M" panose="02000503000000020004" pitchFamily="2" charset="-127"/>
              <a:ea typeface="고도 M" panose="02000503000000020004" pitchFamily="2" charset="-127"/>
            </a:endParaRPr>
          </a:p>
        </p:txBody>
      </p:sp>
      <p:sp>
        <p:nvSpPr>
          <p:cNvPr id="341" name="타원 340">
            <a:extLst>
              <a:ext uri="{FF2B5EF4-FFF2-40B4-BE49-F238E27FC236}">
                <a16:creationId xmlns:a16="http://schemas.microsoft.com/office/drawing/2014/main" id="{213E859D-9E63-4AC7-9EF7-C68F8CCCD2BD}"/>
              </a:ext>
            </a:extLst>
          </p:cNvPr>
          <p:cNvSpPr/>
          <p:nvPr/>
        </p:nvSpPr>
        <p:spPr>
          <a:xfrm>
            <a:off x="8048501" y="3025689"/>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342" name="타원 341">
            <a:extLst>
              <a:ext uri="{FF2B5EF4-FFF2-40B4-BE49-F238E27FC236}">
                <a16:creationId xmlns:a16="http://schemas.microsoft.com/office/drawing/2014/main" id="{1724F6D4-A6E5-4F16-9DBE-2506FC7E092C}"/>
              </a:ext>
            </a:extLst>
          </p:cNvPr>
          <p:cNvSpPr/>
          <p:nvPr/>
        </p:nvSpPr>
        <p:spPr>
          <a:xfrm>
            <a:off x="8048501" y="3599357"/>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360" name="타원 359">
            <a:extLst>
              <a:ext uri="{FF2B5EF4-FFF2-40B4-BE49-F238E27FC236}">
                <a16:creationId xmlns:a16="http://schemas.microsoft.com/office/drawing/2014/main" id="{2EA73105-AE08-43EC-B9A0-22E3011C09CF}"/>
              </a:ext>
            </a:extLst>
          </p:cNvPr>
          <p:cNvSpPr/>
          <p:nvPr/>
        </p:nvSpPr>
        <p:spPr>
          <a:xfrm>
            <a:off x="8810250" y="3608172"/>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1" name="타원 360">
            <a:extLst>
              <a:ext uri="{FF2B5EF4-FFF2-40B4-BE49-F238E27FC236}">
                <a16:creationId xmlns:a16="http://schemas.microsoft.com/office/drawing/2014/main" id="{6A93CCBA-0A11-4547-9780-C7F2EFB52C8C}"/>
              </a:ext>
            </a:extLst>
          </p:cNvPr>
          <p:cNvSpPr/>
          <p:nvPr/>
        </p:nvSpPr>
        <p:spPr>
          <a:xfrm>
            <a:off x="9003596" y="3656978"/>
            <a:ext cx="90291" cy="90291"/>
          </a:xfrm>
          <a:prstGeom prst="ellipse">
            <a:avLst/>
          </a:prstGeom>
          <a:solidFill>
            <a:srgbClr val="E2E2F6"/>
          </a:solidFill>
          <a:ln w="127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62" name="직선 화살표 연결선 361">
            <a:extLst>
              <a:ext uri="{FF2B5EF4-FFF2-40B4-BE49-F238E27FC236}">
                <a16:creationId xmlns:a16="http://schemas.microsoft.com/office/drawing/2014/main" id="{5E81DF05-C91F-414C-BFB7-88A27176E853}"/>
              </a:ext>
            </a:extLst>
          </p:cNvPr>
          <p:cNvCxnSpPr>
            <a:cxnSpLocks/>
            <a:stCxn id="341" idx="6"/>
            <a:endCxn id="360" idx="2"/>
          </p:cNvCxnSpPr>
          <p:nvPr/>
        </p:nvCxnSpPr>
        <p:spPr>
          <a:xfrm>
            <a:off x="8236405" y="3119641"/>
            <a:ext cx="573845" cy="582483"/>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3" name="직선 화살표 연결선 362">
            <a:extLst>
              <a:ext uri="{FF2B5EF4-FFF2-40B4-BE49-F238E27FC236}">
                <a16:creationId xmlns:a16="http://schemas.microsoft.com/office/drawing/2014/main" id="{D6523D53-C6BB-418A-AC94-CDA5972624FE}"/>
              </a:ext>
            </a:extLst>
          </p:cNvPr>
          <p:cNvCxnSpPr>
            <a:cxnSpLocks/>
            <a:stCxn id="386" idx="6"/>
            <a:endCxn id="360" idx="2"/>
          </p:cNvCxnSpPr>
          <p:nvPr/>
        </p:nvCxnSpPr>
        <p:spPr>
          <a:xfrm>
            <a:off x="8236405" y="3406475"/>
            <a:ext cx="573845" cy="295649"/>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65" name="TextBox 364">
            <a:extLst>
              <a:ext uri="{FF2B5EF4-FFF2-40B4-BE49-F238E27FC236}">
                <a16:creationId xmlns:a16="http://schemas.microsoft.com/office/drawing/2014/main" id="{3247E110-6BE1-4176-A43D-6DE16FBBA7BA}"/>
              </a:ext>
            </a:extLst>
          </p:cNvPr>
          <p:cNvSpPr txBox="1"/>
          <p:nvPr/>
        </p:nvSpPr>
        <p:spPr>
          <a:xfrm>
            <a:off x="8623151" y="2956914"/>
            <a:ext cx="847952" cy="261610"/>
          </a:xfrm>
          <a:prstGeom prst="rect">
            <a:avLst/>
          </a:prstGeom>
          <a:noFill/>
        </p:spPr>
        <p:txBody>
          <a:bodyPr wrap="square" rtlCol="0">
            <a:spAutoFit/>
          </a:bodyPr>
          <a:lstStyle/>
          <a:p>
            <a:pPr algn="l"/>
            <a:r>
              <a:rPr lang="ko-KR" altLang="en-US" sz="1100" err="1">
                <a:solidFill>
                  <a:schemeClr val="tx1"/>
                </a:solidFill>
                <a:latin typeface="고도 M" panose="02000503000000020004" pitchFamily="2" charset="-127"/>
                <a:ea typeface="고도 M" panose="02000503000000020004" pitchFamily="2" charset="-127"/>
              </a:rPr>
              <a:t>출력층</a:t>
            </a:r>
            <a:endParaRPr lang="ko-KR" altLang="en-US" sz="1100">
              <a:solidFill>
                <a:schemeClr val="tx1"/>
              </a:solidFill>
              <a:latin typeface="고도 M" panose="02000503000000020004" pitchFamily="2" charset="-127"/>
              <a:ea typeface="고도 M" panose="02000503000000020004" pitchFamily="2" charset="-127"/>
            </a:endParaRPr>
          </a:p>
        </p:txBody>
      </p:sp>
      <p:sp>
        <p:nvSpPr>
          <p:cNvPr id="366" name="TextBox 365">
            <a:extLst>
              <a:ext uri="{FF2B5EF4-FFF2-40B4-BE49-F238E27FC236}">
                <a16:creationId xmlns:a16="http://schemas.microsoft.com/office/drawing/2014/main" id="{73584605-F8B5-452E-857C-94AFA683B0CE}"/>
              </a:ext>
            </a:extLst>
          </p:cNvPr>
          <p:cNvSpPr txBox="1"/>
          <p:nvPr/>
        </p:nvSpPr>
        <p:spPr>
          <a:xfrm>
            <a:off x="8533661" y="4400481"/>
            <a:ext cx="1187826" cy="261610"/>
          </a:xfrm>
          <a:prstGeom prst="rect">
            <a:avLst/>
          </a:prstGeom>
          <a:noFill/>
        </p:spPr>
        <p:txBody>
          <a:bodyPr wrap="square" rtlCol="0">
            <a:spAutoFit/>
          </a:bodyPr>
          <a:lstStyle/>
          <a:p>
            <a:pPr algn="l"/>
            <a:r>
              <a:rPr lang="ko-KR" altLang="en-US" sz="1100" err="1">
                <a:solidFill>
                  <a:schemeClr val="tx1"/>
                </a:solidFill>
                <a:latin typeface="고도 M" panose="02000503000000020004" pitchFamily="2" charset="-127"/>
                <a:ea typeface="고도 M" panose="02000503000000020004" pitchFamily="2" charset="-127"/>
              </a:rPr>
              <a:t>소프트맥스</a:t>
            </a:r>
            <a:r>
              <a:rPr lang="ko-KR" altLang="en-US" sz="1100">
                <a:solidFill>
                  <a:schemeClr val="tx1"/>
                </a:solidFill>
                <a:latin typeface="고도 M" panose="02000503000000020004" pitchFamily="2" charset="-127"/>
                <a:ea typeface="고도 M" panose="02000503000000020004" pitchFamily="2" charset="-127"/>
              </a:rPr>
              <a:t> 함수</a:t>
            </a:r>
          </a:p>
        </p:txBody>
      </p:sp>
      <p:sp>
        <p:nvSpPr>
          <p:cNvPr id="367" name="타원 366">
            <a:extLst>
              <a:ext uri="{FF2B5EF4-FFF2-40B4-BE49-F238E27FC236}">
                <a16:creationId xmlns:a16="http://schemas.microsoft.com/office/drawing/2014/main" id="{1B5E0374-BAB8-4CEC-A5FF-3FD0EF560EBA}"/>
              </a:ext>
            </a:extLst>
          </p:cNvPr>
          <p:cNvSpPr/>
          <p:nvPr/>
        </p:nvSpPr>
        <p:spPr>
          <a:xfrm>
            <a:off x="8048501" y="4173026"/>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cxnSp>
        <p:nvCxnSpPr>
          <p:cNvPr id="369" name="직선 화살표 연결선 368">
            <a:extLst>
              <a:ext uri="{FF2B5EF4-FFF2-40B4-BE49-F238E27FC236}">
                <a16:creationId xmlns:a16="http://schemas.microsoft.com/office/drawing/2014/main" id="{9B091835-1EE0-4CBC-A175-FA782D6C2140}"/>
              </a:ext>
            </a:extLst>
          </p:cNvPr>
          <p:cNvCxnSpPr>
            <a:cxnSpLocks/>
            <a:stCxn id="367" idx="6"/>
            <a:endCxn id="360" idx="2"/>
          </p:cNvCxnSpPr>
          <p:nvPr/>
        </p:nvCxnSpPr>
        <p:spPr>
          <a:xfrm flipV="1">
            <a:off x="8236405" y="3702124"/>
            <a:ext cx="573845" cy="564854"/>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1" name="연결선: 구부러짐 370">
            <a:extLst>
              <a:ext uri="{FF2B5EF4-FFF2-40B4-BE49-F238E27FC236}">
                <a16:creationId xmlns:a16="http://schemas.microsoft.com/office/drawing/2014/main" id="{AF792D7F-30A3-45A3-87E7-B06FF04415B5}"/>
              </a:ext>
            </a:extLst>
          </p:cNvPr>
          <p:cNvCxnSpPr>
            <a:cxnSpLocks/>
            <a:stCxn id="366" idx="0"/>
            <a:endCxn id="377" idx="5"/>
          </p:cNvCxnSpPr>
          <p:nvPr/>
        </p:nvCxnSpPr>
        <p:spPr>
          <a:xfrm rot="16200000" flipV="1">
            <a:off x="8952738" y="4225645"/>
            <a:ext cx="301148" cy="48524"/>
          </a:xfrm>
          <a:prstGeom prst="curvedConnector3">
            <a:avLst>
              <a:gd name="adj1" fmla="val 5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73" name="타원 372">
            <a:extLst>
              <a:ext uri="{FF2B5EF4-FFF2-40B4-BE49-F238E27FC236}">
                <a16:creationId xmlns:a16="http://schemas.microsoft.com/office/drawing/2014/main" id="{42265202-56F6-4A9C-A75B-4F30475A83CB}"/>
              </a:ext>
            </a:extLst>
          </p:cNvPr>
          <p:cNvSpPr/>
          <p:nvPr/>
        </p:nvSpPr>
        <p:spPr>
          <a:xfrm>
            <a:off x="8810250" y="3244944"/>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4" name="타원 373">
            <a:extLst>
              <a:ext uri="{FF2B5EF4-FFF2-40B4-BE49-F238E27FC236}">
                <a16:creationId xmlns:a16="http://schemas.microsoft.com/office/drawing/2014/main" id="{DEF3B0E5-47B8-4C3F-A757-306B0754BF38}"/>
              </a:ext>
            </a:extLst>
          </p:cNvPr>
          <p:cNvSpPr/>
          <p:nvPr/>
        </p:nvSpPr>
        <p:spPr>
          <a:xfrm>
            <a:off x="8810250" y="3972377"/>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75" name="직선 화살표 연결선 374">
            <a:extLst>
              <a:ext uri="{FF2B5EF4-FFF2-40B4-BE49-F238E27FC236}">
                <a16:creationId xmlns:a16="http://schemas.microsoft.com/office/drawing/2014/main" id="{74D1A14F-7D4D-443D-A652-F6307CDE4328}"/>
              </a:ext>
            </a:extLst>
          </p:cNvPr>
          <p:cNvCxnSpPr>
            <a:cxnSpLocks/>
            <a:stCxn id="341" idx="6"/>
            <a:endCxn id="374" idx="2"/>
          </p:cNvCxnSpPr>
          <p:nvPr/>
        </p:nvCxnSpPr>
        <p:spPr>
          <a:xfrm>
            <a:off x="8236405" y="3119641"/>
            <a:ext cx="573845" cy="946688"/>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6" name="타원 375">
            <a:extLst>
              <a:ext uri="{FF2B5EF4-FFF2-40B4-BE49-F238E27FC236}">
                <a16:creationId xmlns:a16="http://schemas.microsoft.com/office/drawing/2014/main" id="{448B6EC3-8CEE-4168-B022-59DCC3531909}"/>
              </a:ext>
            </a:extLst>
          </p:cNvPr>
          <p:cNvSpPr/>
          <p:nvPr/>
        </p:nvSpPr>
        <p:spPr>
          <a:xfrm>
            <a:off x="9001982" y="3292767"/>
            <a:ext cx="90291" cy="90291"/>
          </a:xfrm>
          <a:prstGeom prst="ellipse">
            <a:avLst/>
          </a:prstGeom>
          <a:solidFill>
            <a:srgbClr val="E2E2F6"/>
          </a:solidFill>
          <a:ln w="127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7" name="타원 376">
            <a:extLst>
              <a:ext uri="{FF2B5EF4-FFF2-40B4-BE49-F238E27FC236}">
                <a16:creationId xmlns:a16="http://schemas.microsoft.com/office/drawing/2014/main" id="{2EA630A2-8600-48E1-B304-972EC663ABF8}"/>
              </a:ext>
            </a:extLst>
          </p:cNvPr>
          <p:cNvSpPr/>
          <p:nvPr/>
        </p:nvSpPr>
        <p:spPr>
          <a:xfrm>
            <a:off x="9001982" y="4022265"/>
            <a:ext cx="90291" cy="90291"/>
          </a:xfrm>
          <a:prstGeom prst="ellipse">
            <a:avLst/>
          </a:prstGeom>
          <a:solidFill>
            <a:srgbClr val="E2E2F6"/>
          </a:solidFill>
          <a:ln w="127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78" name="직선 화살표 연결선 377">
            <a:extLst>
              <a:ext uri="{FF2B5EF4-FFF2-40B4-BE49-F238E27FC236}">
                <a16:creationId xmlns:a16="http://schemas.microsoft.com/office/drawing/2014/main" id="{2A9DE5C6-DD04-41CE-989C-CFFEDB82174C}"/>
              </a:ext>
            </a:extLst>
          </p:cNvPr>
          <p:cNvCxnSpPr>
            <a:cxnSpLocks/>
            <a:stCxn id="341" idx="6"/>
            <a:endCxn id="373" idx="2"/>
          </p:cNvCxnSpPr>
          <p:nvPr/>
        </p:nvCxnSpPr>
        <p:spPr>
          <a:xfrm>
            <a:off x="8236405" y="3119641"/>
            <a:ext cx="573845" cy="219255"/>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9" name="직선 화살표 연결선 378">
            <a:extLst>
              <a:ext uri="{FF2B5EF4-FFF2-40B4-BE49-F238E27FC236}">
                <a16:creationId xmlns:a16="http://schemas.microsoft.com/office/drawing/2014/main" id="{FDEA6C84-3141-4BA3-9AE6-8C670C97C391}"/>
              </a:ext>
            </a:extLst>
          </p:cNvPr>
          <p:cNvCxnSpPr>
            <a:cxnSpLocks/>
            <a:stCxn id="386" idx="6"/>
            <a:endCxn id="373" idx="2"/>
          </p:cNvCxnSpPr>
          <p:nvPr/>
        </p:nvCxnSpPr>
        <p:spPr>
          <a:xfrm flipV="1">
            <a:off x="8236405" y="3338896"/>
            <a:ext cx="573845" cy="67579"/>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0" name="직선 화살표 연결선 379">
            <a:extLst>
              <a:ext uri="{FF2B5EF4-FFF2-40B4-BE49-F238E27FC236}">
                <a16:creationId xmlns:a16="http://schemas.microsoft.com/office/drawing/2014/main" id="{9986C86C-9147-4BAE-BB73-7F927413CE5B}"/>
              </a:ext>
            </a:extLst>
          </p:cNvPr>
          <p:cNvCxnSpPr>
            <a:cxnSpLocks/>
            <a:stCxn id="367" idx="6"/>
            <a:endCxn id="373" idx="2"/>
          </p:cNvCxnSpPr>
          <p:nvPr/>
        </p:nvCxnSpPr>
        <p:spPr>
          <a:xfrm flipV="1">
            <a:off x="8236405" y="3338896"/>
            <a:ext cx="573845" cy="928082"/>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1" name="직선 화살표 연결선 380">
            <a:extLst>
              <a:ext uri="{FF2B5EF4-FFF2-40B4-BE49-F238E27FC236}">
                <a16:creationId xmlns:a16="http://schemas.microsoft.com/office/drawing/2014/main" id="{50E3EAA3-10C2-43EE-B945-E23373BC87B9}"/>
              </a:ext>
            </a:extLst>
          </p:cNvPr>
          <p:cNvCxnSpPr>
            <a:cxnSpLocks/>
            <a:stCxn id="386" idx="6"/>
            <a:endCxn id="374" idx="2"/>
          </p:cNvCxnSpPr>
          <p:nvPr/>
        </p:nvCxnSpPr>
        <p:spPr>
          <a:xfrm>
            <a:off x="8236405" y="3406475"/>
            <a:ext cx="573845" cy="659854"/>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2" name="직선 화살표 연결선 381">
            <a:extLst>
              <a:ext uri="{FF2B5EF4-FFF2-40B4-BE49-F238E27FC236}">
                <a16:creationId xmlns:a16="http://schemas.microsoft.com/office/drawing/2014/main" id="{B27DBC40-DE2F-4C7D-8F0D-D06CDB67861A}"/>
              </a:ext>
            </a:extLst>
          </p:cNvPr>
          <p:cNvCxnSpPr>
            <a:cxnSpLocks/>
            <a:stCxn id="367" idx="6"/>
            <a:endCxn id="374" idx="2"/>
          </p:cNvCxnSpPr>
          <p:nvPr/>
        </p:nvCxnSpPr>
        <p:spPr>
          <a:xfrm flipV="1">
            <a:off x="8236405" y="4066329"/>
            <a:ext cx="573845" cy="200649"/>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3" name="직선 화살표 연결선 382">
            <a:extLst>
              <a:ext uri="{FF2B5EF4-FFF2-40B4-BE49-F238E27FC236}">
                <a16:creationId xmlns:a16="http://schemas.microsoft.com/office/drawing/2014/main" id="{B0F9905E-617D-4BB4-B260-4A784728FCBA}"/>
              </a:ext>
            </a:extLst>
          </p:cNvPr>
          <p:cNvCxnSpPr>
            <a:cxnSpLocks/>
          </p:cNvCxnSpPr>
          <p:nvPr/>
        </p:nvCxnSpPr>
        <p:spPr>
          <a:xfrm>
            <a:off x="9412188" y="3656978"/>
            <a:ext cx="289762"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84" name="TextBox 383">
            <a:extLst>
              <a:ext uri="{FF2B5EF4-FFF2-40B4-BE49-F238E27FC236}">
                <a16:creationId xmlns:a16="http://schemas.microsoft.com/office/drawing/2014/main" id="{E184F6F0-CAA5-415C-B90B-2F022ABF4A4A}"/>
              </a:ext>
            </a:extLst>
          </p:cNvPr>
          <p:cNvSpPr txBox="1"/>
          <p:nvPr/>
        </p:nvSpPr>
        <p:spPr>
          <a:xfrm>
            <a:off x="9338375" y="3835823"/>
            <a:ext cx="465192"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출력</a:t>
            </a:r>
            <a:endParaRPr lang="en-US" altLang="ko-KR" sz="1200">
              <a:solidFill>
                <a:srgbClr val="000000"/>
              </a:solidFill>
              <a:latin typeface="고도 M" panose="02000503000000020004" pitchFamily="2" charset="-127"/>
              <a:ea typeface="고도 M" panose="02000503000000020004" pitchFamily="2" charset="-127"/>
            </a:endParaRPr>
          </a:p>
        </p:txBody>
      </p:sp>
      <p:sp>
        <p:nvSpPr>
          <p:cNvPr id="385" name="타원 384">
            <a:extLst>
              <a:ext uri="{FF2B5EF4-FFF2-40B4-BE49-F238E27FC236}">
                <a16:creationId xmlns:a16="http://schemas.microsoft.com/office/drawing/2014/main" id="{503B69F5-07BE-4C76-8B14-F632BA60B65B}"/>
              </a:ext>
            </a:extLst>
          </p:cNvPr>
          <p:cNvSpPr/>
          <p:nvPr/>
        </p:nvSpPr>
        <p:spPr>
          <a:xfrm>
            <a:off x="8048501" y="3886191"/>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386" name="타원 385">
            <a:extLst>
              <a:ext uri="{FF2B5EF4-FFF2-40B4-BE49-F238E27FC236}">
                <a16:creationId xmlns:a16="http://schemas.microsoft.com/office/drawing/2014/main" id="{B1C7DD97-799F-4D11-920E-E8FD603475BF}"/>
              </a:ext>
            </a:extLst>
          </p:cNvPr>
          <p:cNvSpPr/>
          <p:nvPr/>
        </p:nvSpPr>
        <p:spPr>
          <a:xfrm>
            <a:off x="8048501" y="3312523"/>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cxnSp>
        <p:nvCxnSpPr>
          <p:cNvPr id="387" name="직선 화살표 연결선 386">
            <a:extLst>
              <a:ext uri="{FF2B5EF4-FFF2-40B4-BE49-F238E27FC236}">
                <a16:creationId xmlns:a16="http://schemas.microsoft.com/office/drawing/2014/main" id="{6B5B0605-BC6E-442E-A885-B63542E1A249}"/>
              </a:ext>
            </a:extLst>
          </p:cNvPr>
          <p:cNvCxnSpPr>
            <a:cxnSpLocks/>
            <a:stCxn id="342" idx="6"/>
            <a:endCxn id="373" idx="2"/>
          </p:cNvCxnSpPr>
          <p:nvPr/>
        </p:nvCxnSpPr>
        <p:spPr>
          <a:xfrm flipV="1">
            <a:off x="8236405" y="3338896"/>
            <a:ext cx="573845" cy="354413"/>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8" name="직선 화살표 연결선 387">
            <a:extLst>
              <a:ext uri="{FF2B5EF4-FFF2-40B4-BE49-F238E27FC236}">
                <a16:creationId xmlns:a16="http://schemas.microsoft.com/office/drawing/2014/main" id="{024FE864-AB9F-435D-AEAD-EDE646B17EDB}"/>
              </a:ext>
            </a:extLst>
          </p:cNvPr>
          <p:cNvCxnSpPr>
            <a:cxnSpLocks/>
            <a:stCxn id="342" idx="6"/>
            <a:endCxn id="360" idx="2"/>
          </p:cNvCxnSpPr>
          <p:nvPr/>
        </p:nvCxnSpPr>
        <p:spPr>
          <a:xfrm>
            <a:off x="8236405" y="3693309"/>
            <a:ext cx="573845" cy="8815"/>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9" name="직선 화살표 연결선 388">
            <a:extLst>
              <a:ext uri="{FF2B5EF4-FFF2-40B4-BE49-F238E27FC236}">
                <a16:creationId xmlns:a16="http://schemas.microsoft.com/office/drawing/2014/main" id="{4974AEF6-21C1-4F10-9BF6-41155C10629E}"/>
              </a:ext>
            </a:extLst>
          </p:cNvPr>
          <p:cNvCxnSpPr>
            <a:cxnSpLocks/>
            <a:stCxn id="342" idx="6"/>
            <a:endCxn id="374" idx="2"/>
          </p:cNvCxnSpPr>
          <p:nvPr/>
        </p:nvCxnSpPr>
        <p:spPr>
          <a:xfrm>
            <a:off x="8236405" y="3693309"/>
            <a:ext cx="573845" cy="373020"/>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0" name="직선 화살표 연결선 389">
            <a:extLst>
              <a:ext uri="{FF2B5EF4-FFF2-40B4-BE49-F238E27FC236}">
                <a16:creationId xmlns:a16="http://schemas.microsoft.com/office/drawing/2014/main" id="{F0324B9B-1B50-4461-B35E-62A999950B76}"/>
              </a:ext>
            </a:extLst>
          </p:cNvPr>
          <p:cNvCxnSpPr>
            <a:cxnSpLocks/>
            <a:stCxn id="385" idx="6"/>
            <a:endCxn id="373" idx="2"/>
          </p:cNvCxnSpPr>
          <p:nvPr/>
        </p:nvCxnSpPr>
        <p:spPr>
          <a:xfrm flipV="1">
            <a:off x="8236405" y="3338896"/>
            <a:ext cx="573845" cy="64124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1" name="직선 화살표 연결선 390">
            <a:extLst>
              <a:ext uri="{FF2B5EF4-FFF2-40B4-BE49-F238E27FC236}">
                <a16:creationId xmlns:a16="http://schemas.microsoft.com/office/drawing/2014/main" id="{E1AAB84C-BC34-4D49-B87C-B11865B37886}"/>
              </a:ext>
            </a:extLst>
          </p:cNvPr>
          <p:cNvCxnSpPr>
            <a:cxnSpLocks/>
            <a:stCxn id="385" idx="6"/>
            <a:endCxn id="360" idx="2"/>
          </p:cNvCxnSpPr>
          <p:nvPr/>
        </p:nvCxnSpPr>
        <p:spPr>
          <a:xfrm flipV="1">
            <a:off x="8236405" y="3702124"/>
            <a:ext cx="573845" cy="278019"/>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2" name="직선 화살표 연결선 391">
            <a:extLst>
              <a:ext uri="{FF2B5EF4-FFF2-40B4-BE49-F238E27FC236}">
                <a16:creationId xmlns:a16="http://schemas.microsoft.com/office/drawing/2014/main" id="{ADD66627-B111-455E-BF90-3D7DE06CC75E}"/>
              </a:ext>
            </a:extLst>
          </p:cNvPr>
          <p:cNvCxnSpPr>
            <a:cxnSpLocks/>
            <a:stCxn id="385" idx="6"/>
            <a:endCxn id="374" idx="2"/>
          </p:cNvCxnSpPr>
          <p:nvPr/>
        </p:nvCxnSpPr>
        <p:spPr>
          <a:xfrm>
            <a:off x="8236405" y="3980143"/>
            <a:ext cx="573845" cy="86186"/>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8618545"/>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5.1 </a:t>
            </a:r>
            <a:r>
              <a:rPr kumimoji="0" lang="ko-KR" altLang="en-US" sz="1800" i="0"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합성곱</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연산</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5.2 </a:t>
            </a:r>
            <a:r>
              <a:rPr kumimoji="0" lang="ko-KR" altLang="en-US" sz="1800" b="1" i="0" u="sng"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합성곱</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5.3 </a:t>
            </a:r>
            <a:r>
              <a:rPr kumimoji="0" lang="ko-KR" altLang="en-US" sz="1800" b="0" i="0" u="none"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케라스로</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a:t>
            </a:r>
            <a:r>
              <a:rPr kumimoji="0" lang="ko-KR" altLang="en-US" sz="1800" b="0" i="0" u="none"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합성곱</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5.4 </a:t>
            </a:r>
            <a:r>
              <a:rPr kumimoji="0" lang="ko-KR" altLang="en-US" sz="1800" b="0" i="0" u="none"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컨브넷</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훈련</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5.5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사전 훈련된 </a:t>
            </a:r>
            <a:r>
              <a:rPr kumimoji="0" lang="ko-KR" altLang="en-US" sz="1800" b="0" i="0" u="none"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컨브넷</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사용</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5.6 </a:t>
            </a:r>
            <a:r>
              <a:rPr kumimoji="0" lang="ko-KR" altLang="en-US" sz="1800" b="0" i="0" u="none"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컨브넷</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시각화</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5.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합성곱 신경망 이해</a:t>
            </a:r>
          </a:p>
        </p:txBody>
      </p:sp>
    </p:spTree>
    <p:extLst>
      <p:ext uri="{BB962C8B-B14F-4D97-AF65-F5344CB8AC3E}">
        <p14:creationId xmlns:p14="http://schemas.microsoft.com/office/powerpoint/2010/main" val="4186500495"/>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8" name="직사각형 407">
            <a:extLst>
              <a:ext uri="{FF2B5EF4-FFF2-40B4-BE49-F238E27FC236}">
                <a16:creationId xmlns:a16="http://schemas.microsoft.com/office/drawing/2014/main" id="{89C146EA-E6E0-43E5-A977-46D719BE5C66}"/>
              </a:ext>
            </a:extLst>
          </p:cNvPr>
          <p:cNvSpPr/>
          <p:nvPr/>
        </p:nvSpPr>
        <p:spPr>
          <a:xfrm rot="176877">
            <a:off x="3132829" y="3560453"/>
            <a:ext cx="257097" cy="249718"/>
          </a:xfrm>
          <a:prstGeom prst="rect">
            <a:avLst/>
          </a:prstGeom>
          <a:solidFill>
            <a:srgbClr val="FFFFCC"/>
          </a:solidFill>
          <a:ln>
            <a:solidFill>
              <a:schemeClr val="tx1"/>
            </a:solidFill>
            <a:prstDash val="sysDash"/>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2680542"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합성곱</a:t>
            </a:r>
            <a:r>
              <a:rPr lang="ko-KR" altLang="en-US" sz="1800">
                <a:solidFill>
                  <a:srgbClr val="000000"/>
                </a:solidFill>
                <a:latin typeface="고도 M" panose="02000503000000020004" pitchFamily="2" charset="-127"/>
                <a:ea typeface="고도 M" panose="02000503000000020004" pitchFamily="2" charset="-127"/>
              </a:rPr>
              <a:t> 신경망의 전체 구조</a:t>
            </a:r>
            <a:endParaRPr lang="ko-KR" altLang="en-US">
              <a:solidFill>
                <a:srgbClr val="000000"/>
              </a:solidFill>
              <a:latin typeface="고도 M" panose="02000503000000020004" pitchFamily="2" charset="-127"/>
              <a:ea typeface="고도 M" panose="02000503000000020004" pitchFamily="2" charset="-127"/>
            </a:endParaRPr>
          </a:p>
        </p:txBody>
      </p:sp>
      <p:grpSp>
        <p:nvGrpSpPr>
          <p:cNvPr id="140" name="그룹 139">
            <a:extLst>
              <a:ext uri="{FF2B5EF4-FFF2-40B4-BE49-F238E27FC236}">
                <a16:creationId xmlns:a16="http://schemas.microsoft.com/office/drawing/2014/main" id="{2020A29A-BB2E-4878-99BC-9A5EE4295CA4}"/>
              </a:ext>
            </a:extLst>
          </p:cNvPr>
          <p:cNvGrpSpPr/>
          <p:nvPr/>
        </p:nvGrpSpPr>
        <p:grpSpPr>
          <a:xfrm rot="176877">
            <a:off x="2104562" y="3567603"/>
            <a:ext cx="235604" cy="235021"/>
            <a:chOff x="670041" y="1634361"/>
            <a:chExt cx="1058909" cy="1056288"/>
          </a:xfrm>
          <a:scene3d>
            <a:camera prst="orthographicFront">
              <a:rot lat="19499998" lon="3299985" rev="0"/>
            </a:camera>
            <a:lightRig rig="threePt" dir="t"/>
          </a:scene3d>
        </p:grpSpPr>
        <p:sp>
          <p:nvSpPr>
            <p:cNvPr id="141" name="직사각형 140">
              <a:extLst>
                <a:ext uri="{FF2B5EF4-FFF2-40B4-BE49-F238E27FC236}">
                  <a16:creationId xmlns:a16="http://schemas.microsoft.com/office/drawing/2014/main" id="{A8C662E7-0BE2-4409-882C-A5BE90BBD13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3D113AC3-2C21-40C4-B8C6-55EDCE23B491}"/>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4F662D35-B57F-4A25-B5CC-CA28A009713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935969F6-8E1D-4784-B982-70702743156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27BD9ABC-5E47-423B-B238-C3481AB29F8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72999AAB-E37D-45CB-964C-7B1603700F93}"/>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BC0A0F93-57D4-458F-B16B-FA001A8FD6BA}"/>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EE8E7CB4-1CE5-478D-A872-AAC21565654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E806CC26-7C32-4AD5-805B-46018FF4ED14}"/>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sp>
        <p:nvSpPr>
          <p:cNvPr id="233" name="TextBox 232">
            <a:extLst>
              <a:ext uri="{FF2B5EF4-FFF2-40B4-BE49-F238E27FC236}">
                <a16:creationId xmlns:a16="http://schemas.microsoft.com/office/drawing/2014/main" id="{73B7E0A8-EC39-428A-8980-957A66DCBDC6}"/>
              </a:ext>
            </a:extLst>
          </p:cNvPr>
          <p:cNvSpPr txBox="1"/>
          <p:nvPr/>
        </p:nvSpPr>
        <p:spPr>
          <a:xfrm>
            <a:off x="760046" y="2643512"/>
            <a:ext cx="784189" cy="461665"/>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28x28x1</a:t>
            </a:r>
          </a:p>
          <a:p>
            <a:pPr lvl="0">
              <a:defRPr/>
            </a:pPr>
            <a:r>
              <a:rPr lang="ko-KR" altLang="en-US" sz="1200">
                <a:solidFill>
                  <a:srgbClr val="000000"/>
                </a:solidFill>
                <a:latin typeface="고도 M" panose="02000503000000020004" pitchFamily="2" charset="-127"/>
                <a:ea typeface="고도 M" panose="02000503000000020004" pitchFamily="2" charset="-127"/>
              </a:rPr>
              <a:t>이미지</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237" name="TextBox 236">
            <a:extLst>
              <a:ext uri="{FF2B5EF4-FFF2-40B4-BE49-F238E27FC236}">
                <a16:creationId xmlns:a16="http://schemas.microsoft.com/office/drawing/2014/main" id="{BD06FA64-9076-4A6C-B861-1EA1290B6B59}"/>
              </a:ext>
            </a:extLst>
          </p:cNvPr>
          <p:cNvSpPr txBox="1"/>
          <p:nvPr/>
        </p:nvSpPr>
        <p:spPr>
          <a:xfrm>
            <a:off x="1791254" y="4480678"/>
            <a:ext cx="792205" cy="461665"/>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3x3x1</a:t>
            </a:r>
          </a:p>
          <a:p>
            <a:pPr lvl="0">
              <a:defRPr/>
            </a:pPr>
            <a:r>
              <a:rPr lang="ko-KR" altLang="en-US" sz="1200">
                <a:solidFill>
                  <a:srgbClr val="000000"/>
                </a:solidFill>
                <a:latin typeface="고도 M" panose="02000503000000020004" pitchFamily="2" charset="-127"/>
                <a:ea typeface="고도 M" panose="02000503000000020004" pitchFamily="2" charset="-127"/>
              </a:rPr>
              <a:t>커널 </a:t>
            </a:r>
            <a:r>
              <a:rPr lang="en-US" altLang="ko-KR" sz="1200">
                <a:solidFill>
                  <a:srgbClr val="000000"/>
                </a:solidFill>
                <a:latin typeface="고도 M" panose="02000503000000020004" pitchFamily="2" charset="-127"/>
                <a:ea typeface="고도 M" panose="02000503000000020004" pitchFamily="2" charset="-127"/>
              </a:rPr>
              <a:t>10</a:t>
            </a:r>
            <a:r>
              <a:rPr lang="ko-KR" altLang="en-US" sz="1200">
                <a:solidFill>
                  <a:srgbClr val="000000"/>
                </a:solidFill>
                <a:latin typeface="고도 M" panose="02000503000000020004" pitchFamily="2" charset="-127"/>
                <a:ea typeface="고도 M" panose="02000503000000020004" pitchFamily="2" charset="-127"/>
              </a:rPr>
              <a:t>개</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238" name="TextBox 237">
            <a:extLst>
              <a:ext uri="{FF2B5EF4-FFF2-40B4-BE49-F238E27FC236}">
                <a16:creationId xmlns:a16="http://schemas.microsoft.com/office/drawing/2014/main" id="{FD9D2970-8318-49B9-BF1F-E8336FA8D21F}"/>
              </a:ext>
            </a:extLst>
          </p:cNvPr>
          <p:cNvSpPr txBox="1"/>
          <p:nvPr/>
        </p:nvSpPr>
        <p:spPr>
          <a:xfrm>
            <a:off x="2961237" y="2702336"/>
            <a:ext cx="851515" cy="461665"/>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28x28x10</a:t>
            </a:r>
          </a:p>
          <a:p>
            <a:pPr lvl="0">
              <a:defRPr/>
            </a:pPr>
            <a:r>
              <a:rPr lang="ko-KR" altLang="en-US" sz="1200">
                <a:solidFill>
                  <a:srgbClr val="000000"/>
                </a:solidFill>
                <a:latin typeface="고도 M" panose="02000503000000020004" pitchFamily="2" charset="-127"/>
                <a:ea typeface="고도 M" panose="02000503000000020004" pitchFamily="2" charset="-127"/>
              </a:rPr>
              <a:t>특성 맵</a:t>
            </a:r>
            <a:endParaRPr lang="ko-KR" altLang="en-US" sz="1100">
              <a:solidFill>
                <a:srgbClr val="000000"/>
              </a:solidFill>
              <a:latin typeface="고도 M" panose="02000503000000020004" pitchFamily="2" charset="-127"/>
              <a:ea typeface="고도 M" panose="02000503000000020004" pitchFamily="2" charset="-127"/>
            </a:endParaRPr>
          </a:p>
        </p:txBody>
      </p:sp>
      <p:cxnSp>
        <p:nvCxnSpPr>
          <p:cNvPr id="5" name="직선 화살표 연결선 4">
            <a:extLst>
              <a:ext uri="{FF2B5EF4-FFF2-40B4-BE49-F238E27FC236}">
                <a16:creationId xmlns:a16="http://schemas.microsoft.com/office/drawing/2014/main" id="{A1D28D46-534F-4EA0-A55C-B8958C389E56}"/>
              </a:ext>
            </a:extLst>
          </p:cNvPr>
          <p:cNvCxnSpPr>
            <a:cxnSpLocks/>
          </p:cNvCxnSpPr>
          <p:nvPr/>
        </p:nvCxnSpPr>
        <p:spPr>
          <a:xfrm>
            <a:off x="4367657" y="3899524"/>
            <a:ext cx="289762"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04" name="TextBox 303">
            <a:extLst>
              <a:ext uri="{FF2B5EF4-FFF2-40B4-BE49-F238E27FC236}">
                <a16:creationId xmlns:a16="http://schemas.microsoft.com/office/drawing/2014/main" id="{1A9E6540-C9DD-4CAD-B1C0-08A13FC4CEF8}"/>
              </a:ext>
            </a:extLst>
          </p:cNvPr>
          <p:cNvSpPr txBox="1"/>
          <p:nvPr/>
        </p:nvSpPr>
        <p:spPr>
          <a:xfrm>
            <a:off x="4293844" y="4078369"/>
            <a:ext cx="925253" cy="461665"/>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활성화 함수</a:t>
            </a:r>
            <a:endParaRPr lang="en-US" altLang="ko-KR" sz="1100">
              <a:solidFill>
                <a:srgbClr val="000000"/>
              </a:solidFill>
              <a:latin typeface="고도 M" panose="02000503000000020004" pitchFamily="2" charset="-127"/>
              <a:ea typeface="고도 M" panose="02000503000000020004" pitchFamily="2" charset="-127"/>
            </a:endParaRPr>
          </a:p>
          <a:p>
            <a:pPr lvl="0">
              <a:defRPr/>
            </a:pPr>
            <a:r>
              <a:rPr lang="en-US" altLang="ko-KR" sz="1100">
                <a:solidFill>
                  <a:srgbClr val="000000"/>
                </a:solidFill>
                <a:latin typeface="고도 M" panose="02000503000000020004" pitchFamily="2" charset="-127"/>
                <a:ea typeface="고도 M" panose="02000503000000020004" pitchFamily="2" charset="-127"/>
              </a:rPr>
              <a:t>(</a:t>
            </a:r>
            <a:r>
              <a:rPr lang="en-US" altLang="ko-KR" sz="1100" err="1">
                <a:solidFill>
                  <a:srgbClr val="000000"/>
                </a:solidFill>
                <a:latin typeface="고도 M" panose="02000503000000020004" pitchFamily="2" charset="-127"/>
                <a:ea typeface="고도 M" panose="02000503000000020004" pitchFamily="2" charset="-127"/>
              </a:rPr>
              <a:t>ReLU</a:t>
            </a:r>
            <a:r>
              <a:rPr lang="en-US" altLang="ko-KR" sz="1100">
                <a:solidFill>
                  <a:srgbClr val="000000"/>
                </a:solidFill>
                <a:latin typeface="고도 M" panose="02000503000000020004" pitchFamily="2" charset="-127"/>
                <a:ea typeface="고도 M" panose="02000503000000020004" pitchFamily="2" charset="-127"/>
              </a:rPr>
              <a:t>)</a:t>
            </a:r>
            <a:endParaRPr lang="en-US" altLang="ko-KR" sz="1200">
              <a:solidFill>
                <a:srgbClr val="000000"/>
              </a:solidFill>
              <a:latin typeface="고도 M" panose="02000503000000020004" pitchFamily="2" charset="-127"/>
              <a:ea typeface="고도 M" panose="02000503000000020004" pitchFamily="2" charset="-127"/>
            </a:endParaRPr>
          </a:p>
        </p:txBody>
      </p:sp>
      <p:sp>
        <p:nvSpPr>
          <p:cNvPr id="353" name="TextBox 352">
            <a:extLst>
              <a:ext uri="{FF2B5EF4-FFF2-40B4-BE49-F238E27FC236}">
                <a16:creationId xmlns:a16="http://schemas.microsoft.com/office/drawing/2014/main" id="{558E2F01-4370-4723-8111-DF9EADA53060}"/>
              </a:ext>
            </a:extLst>
          </p:cNvPr>
          <p:cNvSpPr txBox="1"/>
          <p:nvPr/>
        </p:nvSpPr>
        <p:spPr>
          <a:xfrm>
            <a:off x="6285745" y="2698899"/>
            <a:ext cx="813043" cy="461665"/>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14x14x10</a:t>
            </a:r>
          </a:p>
          <a:p>
            <a:pPr lvl="0">
              <a:defRPr/>
            </a:pPr>
            <a:r>
              <a:rPr lang="ko-KR" altLang="en-US" sz="1200">
                <a:solidFill>
                  <a:srgbClr val="000000"/>
                </a:solidFill>
                <a:latin typeface="고도 M" panose="02000503000000020004" pitchFamily="2" charset="-127"/>
                <a:ea typeface="고도 M" panose="02000503000000020004" pitchFamily="2" charset="-127"/>
              </a:rPr>
              <a:t>특성 맵</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354" name="TextBox 353">
            <a:extLst>
              <a:ext uri="{FF2B5EF4-FFF2-40B4-BE49-F238E27FC236}">
                <a16:creationId xmlns:a16="http://schemas.microsoft.com/office/drawing/2014/main" id="{47BDE533-6322-47A3-824B-ADD801D509CB}"/>
              </a:ext>
            </a:extLst>
          </p:cNvPr>
          <p:cNvSpPr txBox="1"/>
          <p:nvPr/>
        </p:nvSpPr>
        <p:spPr>
          <a:xfrm>
            <a:off x="4960775" y="2702335"/>
            <a:ext cx="460382" cy="461665"/>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2x2</a:t>
            </a:r>
          </a:p>
          <a:p>
            <a:pPr lvl="0">
              <a:defRPr/>
            </a:pPr>
            <a:r>
              <a:rPr lang="ko-KR" altLang="en-US" sz="1200" err="1">
                <a:solidFill>
                  <a:srgbClr val="000000"/>
                </a:solidFill>
                <a:latin typeface="고도 M" panose="02000503000000020004" pitchFamily="2" charset="-127"/>
                <a:ea typeface="고도 M" panose="02000503000000020004" pitchFamily="2" charset="-127"/>
              </a:rPr>
              <a:t>풀링</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355" name="오른쪽 중괄호 354">
            <a:extLst>
              <a:ext uri="{FF2B5EF4-FFF2-40B4-BE49-F238E27FC236}">
                <a16:creationId xmlns:a16="http://schemas.microsoft.com/office/drawing/2014/main" id="{F6F18D3D-C55D-4AFB-ABDA-B600989B402C}"/>
              </a:ext>
            </a:extLst>
          </p:cNvPr>
          <p:cNvSpPr/>
          <p:nvPr/>
        </p:nvSpPr>
        <p:spPr>
          <a:xfrm rot="5400000" flipH="1">
            <a:off x="2479061" y="1075966"/>
            <a:ext cx="121759" cy="2813567"/>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400"/>
          </a:p>
        </p:txBody>
      </p:sp>
      <p:sp>
        <p:nvSpPr>
          <p:cNvPr id="356" name="오른쪽 중괄호 355">
            <a:extLst>
              <a:ext uri="{FF2B5EF4-FFF2-40B4-BE49-F238E27FC236}">
                <a16:creationId xmlns:a16="http://schemas.microsoft.com/office/drawing/2014/main" id="{0B6B7081-DBDD-4A36-9EC6-F9F3B2BA660E}"/>
              </a:ext>
            </a:extLst>
          </p:cNvPr>
          <p:cNvSpPr/>
          <p:nvPr/>
        </p:nvSpPr>
        <p:spPr>
          <a:xfrm rot="5400000" flipH="1">
            <a:off x="5855385" y="1725542"/>
            <a:ext cx="121760" cy="1514415"/>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400"/>
          </a:p>
        </p:txBody>
      </p:sp>
      <p:sp>
        <p:nvSpPr>
          <p:cNvPr id="357" name="TextBox 356">
            <a:extLst>
              <a:ext uri="{FF2B5EF4-FFF2-40B4-BE49-F238E27FC236}">
                <a16:creationId xmlns:a16="http://schemas.microsoft.com/office/drawing/2014/main" id="{3E02C09D-9F11-44BE-9A25-50D0BC214F85}"/>
              </a:ext>
            </a:extLst>
          </p:cNvPr>
          <p:cNvSpPr txBox="1"/>
          <p:nvPr/>
        </p:nvSpPr>
        <p:spPr>
          <a:xfrm>
            <a:off x="2227789" y="2116915"/>
            <a:ext cx="739305"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합성곱층</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358" name="TextBox 357">
            <a:extLst>
              <a:ext uri="{FF2B5EF4-FFF2-40B4-BE49-F238E27FC236}">
                <a16:creationId xmlns:a16="http://schemas.microsoft.com/office/drawing/2014/main" id="{87C8BEB2-18E9-4089-9D46-4B2BFBBA4FC1}"/>
              </a:ext>
            </a:extLst>
          </p:cNvPr>
          <p:cNvSpPr txBox="1"/>
          <p:nvPr/>
        </p:nvSpPr>
        <p:spPr>
          <a:xfrm>
            <a:off x="5583145" y="2074196"/>
            <a:ext cx="599844" cy="276999"/>
          </a:xfrm>
          <a:prstGeom prst="rect">
            <a:avLst/>
          </a:prstGeom>
          <a:noFill/>
        </p:spPr>
        <p:txBody>
          <a:bodyPr wrap="none" rtlCol="0">
            <a:spAutoFit/>
          </a:bodyPr>
          <a:lstStyle/>
          <a:p>
            <a:pPr lvl="0">
              <a:defRPr/>
            </a:pPr>
            <a:r>
              <a:rPr lang="ko-KR" altLang="en-US" sz="1200" err="1">
                <a:solidFill>
                  <a:srgbClr val="000000"/>
                </a:solidFill>
                <a:latin typeface="고도 M" panose="02000503000000020004" pitchFamily="2" charset="-127"/>
                <a:ea typeface="고도 M" panose="02000503000000020004" pitchFamily="2" charset="-127"/>
              </a:rPr>
              <a:t>풀링층</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335" name="오른쪽 중괄호 334">
            <a:extLst>
              <a:ext uri="{FF2B5EF4-FFF2-40B4-BE49-F238E27FC236}">
                <a16:creationId xmlns:a16="http://schemas.microsoft.com/office/drawing/2014/main" id="{1CD7619F-4183-4283-BF98-91539BBDDF90}"/>
              </a:ext>
            </a:extLst>
          </p:cNvPr>
          <p:cNvSpPr/>
          <p:nvPr/>
        </p:nvSpPr>
        <p:spPr>
          <a:xfrm rot="5400000" flipH="1">
            <a:off x="8561971" y="1816077"/>
            <a:ext cx="129291" cy="1325814"/>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400"/>
          </a:p>
        </p:txBody>
      </p:sp>
      <p:sp>
        <p:nvSpPr>
          <p:cNvPr id="336" name="TextBox 335">
            <a:extLst>
              <a:ext uri="{FF2B5EF4-FFF2-40B4-BE49-F238E27FC236}">
                <a16:creationId xmlns:a16="http://schemas.microsoft.com/office/drawing/2014/main" id="{F91FC499-0A3A-45D1-A2AF-43368FEFB454}"/>
              </a:ext>
            </a:extLst>
          </p:cNvPr>
          <p:cNvSpPr txBox="1"/>
          <p:nvPr/>
        </p:nvSpPr>
        <p:spPr>
          <a:xfrm>
            <a:off x="8070491" y="2074195"/>
            <a:ext cx="923651"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완전 </a:t>
            </a:r>
            <a:r>
              <a:rPr lang="ko-KR" altLang="en-US" sz="1200" err="1">
                <a:solidFill>
                  <a:srgbClr val="000000"/>
                </a:solidFill>
                <a:latin typeface="고도 M" panose="02000503000000020004" pitchFamily="2" charset="-127"/>
                <a:ea typeface="고도 M" panose="02000503000000020004" pitchFamily="2" charset="-127"/>
              </a:rPr>
              <a:t>연결층</a:t>
            </a:r>
            <a:endParaRPr lang="ko-KR" altLang="en-US" sz="1100">
              <a:solidFill>
                <a:srgbClr val="000000"/>
              </a:solidFill>
              <a:latin typeface="고도 M" panose="02000503000000020004" pitchFamily="2" charset="-127"/>
              <a:ea typeface="고도 M" panose="02000503000000020004" pitchFamily="2" charset="-127"/>
            </a:endParaRPr>
          </a:p>
        </p:txBody>
      </p:sp>
      <p:cxnSp>
        <p:nvCxnSpPr>
          <p:cNvPr id="337" name="직선 화살표 연결선 336">
            <a:extLst>
              <a:ext uri="{FF2B5EF4-FFF2-40B4-BE49-F238E27FC236}">
                <a16:creationId xmlns:a16="http://schemas.microsoft.com/office/drawing/2014/main" id="{64054F94-7F5C-4152-B3CD-41B542EA7A65}"/>
              </a:ext>
            </a:extLst>
          </p:cNvPr>
          <p:cNvCxnSpPr>
            <a:cxnSpLocks/>
          </p:cNvCxnSpPr>
          <p:nvPr/>
        </p:nvCxnSpPr>
        <p:spPr>
          <a:xfrm>
            <a:off x="7324259" y="3866593"/>
            <a:ext cx="289762"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38" name="TextBox 337">
            <a:extLst>
              <a:ext uri="{FF2B5EF4-FFF2-40B4-BE49-F238E27FC236}">
                <a16:creationId xmlns:a16="http://schemas.microsoft.com/office/drawing/2014/main" id="{E2189C27-1D2C-4EF0-B084-88E686837452}"/>
              </a:ext>
            </a:extLst>
          </p:cNvPr>
          <p:cNvSpPr txBox="1"/>
          <p:nvPr/>
        </p:nvSpPr>
        <p:spPr>
          <a:xfrm>
            <a:off x="7250446" y="4045438"/>
            <a:ext cx="465192"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펼침</a:t>
            </a:r>
            <a:endParaRPr lang="en-US" altLang="ko-KR" sz="1200">
              <a:solidFill>
                <a:srgbClr val="000000"/>
              </a:solidFill>
              <a:latin typeface="고도 M" panose="02000503000000020004" pitchFamily="2" charset="-127"/>
              <a:ea typeface="고도 M" panose="02000503000000020004" pitchFamily="2" charset="-127"/>
            </a:endParaRPr>
          </a:p>
        </p:txBody>
      </p:sp>
      <p:sp>
        <p:nvSpPr>
          <p:cNvPr id="341" name="타원 340">
            <a:extLst>
              <a:ext uri="{FF2B5EF4-FFF2-40B4-BE49-F238E27FC236}">
                <a16:creationId xmlns:a16="http://schemas.microsoft.com/office/drawing/2014/main" id="{213E859D-9E63-4AC7-9EF7-C68F8CCCD2BD}"/>
              </a:ext>
            </a:extLst>
          </p:cNvPr>
          <p:cNvSpPr/>
          <p:nvPr/>
        </p:nvSpPr>
        <p:spPr>
          <a:xfrm>
            <a:off x="8048501" y="3233209"/>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342" name="타원 341">
            <a:extLst>
              <a:ext uri="{FF2B5EF4-FFF2-40B4-BE49-F238E27FC236}">
                <a16:creationId xmlns:a16="http://schemas.microsoft.com/office/drawing/2014/main" id="{1724F6D4-A6E5-4F16-9DBE-2506FC7E092C}"/>
              </a:ext>
            </a:extLst>
          </p:cNvPr>
          <p:cNvSpPr/>
          <p:nvPr/>
        </p:nvSpPr>
        <p:spPr>
          <a:xfrm>
            <a:off x="8048501" y="3806877"/>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360" name="타원 359">
            <a:extLst>
              <a:ext uri="{FF2B5EF4-FFF2-40B4-BE49-F238E27FC236}">
                <a16:creationId xmlns:a16="http://schemas.microsoft.com/office/drawing/2014/main" id="{2EA73105-AE08-43EC-B9A0-22E3011C09CF}"/>
              </a:ext>
            </a:extLst>
          </p:cNvPr>
          <p:cNvSpPr/>
          <p:nvPr/>
        </p:nvSpPr>
        <p:spPr>
          <a:xfrm>
            <a:off x="8810250" y="3815692"/>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1" name="타원 360">
            <a:extLst>
              <a:ext uri="{FF2B5EF4-FFF2-40B4-BE49-F238E27FC236}">
                <a16:creationId xmlns:a16="http://schemas.microsoft.com/office/drawing/2014/main" id="{6A93CCBA-0A11-4547-9780-C7F2EFB52C8C}"/>
              </a:ext>
            </a:extLst>
          </p:cNvPr>
          <p:cNvSpPr/>
          <p:nvPr/>
        </p:nvSpPr>
        <p:spPr>
          <a:xfrm>
            <a:off x="9003596" y="3864498"/>
            <a:ext cx="90291" cy="90291"/>
          </a:xfrm>
          <a:prstGeom prst="ellipse">
            <a:avLst/>
          </a:prstGeom>
          <a:solidFill>
            <a:srgbClr val="E2E2F6"/>
          </a:solidFill>
          <a:ln w="127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62" name="직선 화살표 연결선 361">
            <a:extLst>
              <a:ext uri="{FF2B5EF4-FFF2-40B4-BE49-F238E27FC236}">
                <a16:creationId xmlns:a16="http://schemas.microsoft.com/office/drawing/2014/main" id="{5E81DF05-C91F-414C-BFB7-88A27176E853}"/>
              </a:ext>
            </a:extLst>
          </p:cNvPr>
          <p:cNvCxnSpPr>
            <a:cxnSpLocks/>
            <a:stCxn id="341" idx="6"/>
            <a:endCxn id="360" idx="2"/>
          </p:cNvCxnSpPr>
          <p:nvPr/>
        </p:nvCxnSpPr>
        <p:spPr>
          <a:xfrm>
            <a:off x="8236405" y="3327161"/>
            <a:ext cx="573845" cy="582483"/>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3" name="직선 화살표 연결선 362">
            <a:extLst>
              <a:ext uri="{FF2B5EF4-FFF2-40B4-BE49-F238E27FC236}">
                <a16:creationId xmlns:a16="http://schemas.microsoft.com/office/drawing/2014/main" id="{D6523D53-C6BB-418A-AC94-CDA5972624FE}"/>
              </a:ext>
            </a:extLst>
          </p:cNvPr>
          <p:cNvCxnSpPr>
            <a:cxnSpLocks/>
            <a:stCxn id="386" idx="6"/>
            <a:endCxn id="360" idx="2"/>
          </p:cNvCxnSpPr>
          <p:nvPr/>
        </p:nvCxnSpPr>
        <p:spPr>
          <a:xfrm>
            <a:off x="8236405" y="3613995"/>
            <a:ext cx="573845" cy="295649"/>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65" name="TextBox 364">
            <a:extLst>
              <a:ext uri="{FF2B5EF4-FFF2-40B4-BE49-F238E27FC236}">
                <a16:creationId xmlns:a16="http://schemas.microsoft.com/office/drawing/2014/main" id="{3247E110-6BE1-4176-A43D-6DE16FBBA7BA}"/>
              </a:ext>
            </a:extLst>
          </p:cNvPr>
          <p:cNvSpPr txBox="1"/>
          <p:nvPr/>
        </p:nvSpPr>
        <p:spPr>
          <a:xfrm>
            <a:off x="8623151" y="3164434"/>
            <a:ext cx="847952" cy="261610"/>
          </a:xfrm>
          <a:prstGeom prst="rect">
            <a:avLst/>
          </a:prstGeom>
          <a:noFill/>
        </p:spPr>
        <p:txBody>
          <a:bodyPr wrap="square" rtlCol="0">
            <a:spAutoFit/>
          </a:bodyPr>
          <a:lstStyle/>
          <a:p>
            <a:pPr algn="l"/>
            <a:r>
              <a:rPr lang="ko-KR" altLang="en-US" sz="1100" err="1">
                <a:solidFill>
                  <a:schemeClr val="tx1"/>
                </a:solidFill>
                <a:latin typeface="고도 M" panose="02000503000000020004" pitchFamily="2" charset="-127"/>
                <a:ea typeface="고도 M" panose="02000503000000020004" pitchFamily="2" charset="-127"/>
              </a:rPr>
              <a:t>출력층</a:t>
            </a:r>
            <a:endParaRPr lang="ko-KR" altLang="en-US" sz="1100">
              <a:solidFill>
                <a:schemeClr val="tx1"/>
              </a:solidFill>
              <a:latin typeface="고도 M" panose="02000503000000020004" pitchFamily="2" charset="-127"/>
              <a:ea typeface="고도 M" panose="02000503000000020004" pitchFamily="2" charset="-127"/>
            </a:endParaRPr>
          </a:p>
        </p:txBody>
      </p:sp>
      <p:sp>
        <p:nvSpPr>
          <p:cNvPr id="366" name="TextBox 365">
            <a:extLst>
              <a:ext uri="{FF2B5EF4-FFF2-40B4-BE49-F238E27FC236}">
                <a16:creationId xmlns:a16="http://schemas.microsoft.com/office/drawing/2014/main" id="{73584605-F8B5-452E-857C-94AFA683B0CE}"/>
              </a:ext>
            </a:extLst>
          </p:cNvPr>
          <p:cNvSpPr txBox="1"/>
          <p:nvPr/>
        </p:nvSpPr>
        <p:spPr>
          <a:xfrm>
            <a:off x="8877190" y="4620895"/>
            <a:ext cx="1187826" cy="261610"/>
          </a:xfrm>
          <a:prstGeom prst="rect">
            <a:avLst/>
          </a:prstGeom>
          <a:noFill/>
        </p:spPr>
        <p:txBody>
          <a:bodyPr wrap="square" rtlCol="0">
            <a:spAutoFit/>
          </a:bodyPr>
          <a:lstStyle/>
          <a:p>
            <a:pPr algn="l"/>
            <a:r>
              <a:rPr lang="ko-KR" altLang="en-US" sz="1100" err="1">
                <a:solidFill>
                  <a:schemeClr val="tx1"/>
                </a:solidFill>
                <a:latin typeface="고도 M" panose="02000503000000020004" pitchFamily="2" charset="-127"/>
                <a:ea typeface="고도 M" panose="02000503000000020004" pitchFamily="2" charset="-127"/>
              </a:rPr>
              <a:t>소프트맥스</a:t>
            </a:r>
            <a:r>
              <a:rPr lang="ko-KR" altLang="en-US" sz="1100">
                <a:solidFill>
                  <a:schemeClr val="tx1"/>
                </a:solidFill>
                <a:latin typeface="고도 M" panose="02000503000000020004" pitchFamily="2" charset="-127"/>
                <a:ea typeface="고도 M" panose="02000503000000020004" pitchFamily="2" charset="-127"/>
              </a:rPr>
              <a:t> 함수</a:t>
            </a:r>
          </a:p>
        </p:txBody>
      </p:sp>
      <p:sp>
        <p:nvSpPr>
          <p:cNvPr id="367" name="타원 366">
            <a:extLst>
              <a:ext uri="{FF2B5EF4-FFF2-40B4-BE49-F238E27FC236}">
                <a16:creationId xmlns:a16="http://schemas.microsoft.com/office/drawing/2014/main" id="{1B5E0374-BAB8-4CEC-A5FF-3FD0EF560EBA}"/>
              </a:ext>
            </a:extLst>
          </p:cNvPr>
          <p:cNvSpPr/>
          <p:nvPr/>
        </p:nvSpPr>
        <p:spPr>
          <a:xfrm>
            <a:off x="8048501" y="4380546"/>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cxnSp>
        <p:nvCxnSpPr>
          <p:cNvPr id="369" name="직선 화살표 연결선 368">
            <a:extLst>
              <a:ext uri="{FF2B5EF4-FFF2-40B4-BE49-F238E27FC236}">
                <a16:creationId xmlns:a16="http://schemas.microsoft.com/office/drawing/2014/main" id="{9B091835-1EE0-4CBC-A175-FA782D6C2140}"/>
              </a:ext>
            </a:extLst>
          </p:cNvPr>
          <p:cNvCxnSpPr>
            <a:cxnSpLocks/>
            <a:stCxn id="367" idx="6"/>
            <a:endCxn id="360" idx="2"/>
          </p:cNvCxnSpPr>
          <p:nvPr/>
        </p:nvCxnSpPr>
        <p:spPr>
          <a:xfrm flipV="1">
            <a:off x="8236405" y="3909644"/>
            <a:ext cx="573845" cy="564854"/>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1" name="연결선: 구부러짐 370">
            <a:extLst>
              <a:ext uri="{FF2B5EF4-FFF2-40B4-BE49-F238E27FC236}">
                <a16:creationId xmlns:a16="http://schemas.microsoft.com/office/drawing/2014/main" id="{AF792D7F-30A3-45A3-87E7-B06FF04415B5}"/>
              </a:ext>
            </a:extLst>
          </p:cNvPr>
          <p:cNvCxnSpPr>
            <a:cxnSpLocks/>
            <a:stCxn id="366" idx="0"/>
            <a:endCxn id="377" idx="5"/>
          </p:cNvCxnSpPr>
          <p:nvPr/>
        </p:nvCxnSpPr>
        <p:spPr>
          <a:xfrm rot="16200000" flipV="1">
            <a:off x="9118056" y="4267847"/>
            <a:ext cx="314042" cy="392053"/>
          </a:xfrm>
          <a:prstGeom prst="curvedConnector3">
            <a:avLst>
              <a:gd name="adj1" fmla="val 5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73" name="타원 372">
            <a:extLst>
              <a:ext uri="{FF2B5EF4-FFF2-40B4-BE49-F238E27FC236}">
                <a16:creationId xmlns:a16="http://schemas.microsoft.com/office/drawing/2014/main" id="{42265202-56F6-4A9C-A75B-4F30475A83CB}"/>
              </a:ext>
            </a:extLst>
          </p:cNvPr>
          <p:cNvSpPr/>
          <p:nvPr/>
        </p:nvSpPr>
        <p:spPr>
          <a:xfrm>
            <a:off x="8810250" y="3452464"/>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4" name="타원 373">
            <a:extLst>
              <a:ext uri="{FF2B5EF4-FFF2-40B4-BE49-F238E27FC236}">
                <a16:creationId xmlns:a16="http://schemas.microsoft.com/office/drawing/2014/main" id="{DEF3B0E5-47B8-4C3F-A757-306B0754BF38}"/>
              </a:ext>
            </a:extLst>
          </p:cNvPr>
          <p:cNvSpPr/>
          <p:nvPr/>
        </p:nvSpPr>
        <p:spPr>
          <a:xfrm>
            <a:off x="8810250" y="4179897"/>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75" name="직선 화살표 연결선 374">
            <a:extLst>
              <a:ext uri="{FF2B5EF4-FFF2-40B4-BE49-F238E27FC236}">
                <a16:creationId xmlns:a16="http://schemas.microsoft.com/office/drawing/2014/main" id="{74D1A14F-7D4D-443D-A652-F6307CDE4328}"/>
              </a:ext>
            </a:extLst>
          </p:cNvPr>
          <p:cNvCxnSpPr>
            <a:cxnSpLocks/>
            <a:stCxn id="341" idx="6"/>
            <a:endCxn id="374" idx="2"/>
          </p:cNvCxnSpPr>
          <p:nvPr/>
        </p:nvCxnSpPr>
        <p:spPr>
          <a:xfrm>
            <a:off x="8236405" y="3327161"/>
            <a:ext cx="573845" cy="946688"/>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6" name="타원 375">
            <a:extLst>
              <a:ext uri="{FF2B5EF4-FFF2-40B4-BE49-F238E27FC236}">
                <a16:creationId xmlns:a16="http://schemas.microsoft.com/office/drawing/2014/main" id="{448B6EC3-8CEE-4168-B022-59DCC3531909}"/>
              </a:ext>
            </a:extLst>
          </p:cNvPr>
          <p:cNvSpPr/>
          <p:nvPr/>
        </p:nvSpPr>
        <p:spPr>
          <a:xfrm>
            <a:off x="9001982" y="3500287"/>
            <a:ext cx="90291" cy="90291"/>
          </a:xfrm>
          <a:prstGeom prst="ellipse">
            <a:avLst/>
          </a:prstGeom>
          <a:solidFill>
            <a:srgbClr val="E2E2F6"/>
          </a:solidFill>
          <a:ln w="127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7" name="타원 376">
            <a:extLst>
              <a:ext uri="{FF2B5EF4-FFF2-40B4-BE49-F238E27FC236}">
                <a16:creationId xmlns:a16="http://schemas.microsoft.com/office/drawing/2014/main" id="{2EA630A2-8600-48E1-B304-972EC663ABF8}"/>
              </a:ext>
            </a:extLst>
          </p:cNvPr>
          <p:cNvSpPr/>
          <p:nvPr/>
        </p:nvSpPr>
        <p:spPr>
          <a:xfrm>
            <a:off x="9001982" y="4229785"/>
            <a:ext cx="90291" cy="90291"/>
          </a:xfrm>
          <a:prstGeom prst="ellipse">
            <a:avLst/>
          </a:prstGeom>
          <a:solidFill>
            <a:srgbClr val="E2E2F6"/>
          </a:solidFill>
          <a:ln w="127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78" name="직선 화살표 연결선 377">
            <a:extLst>
              <a:ext uri="{FF2B5EF4-FFF2-40B4-BE49-F238E27FC236}">
                <a16:creationId xmlns:a16="http://schemas.microsoft.com/office/drawing/2014/main" id="{2A9DE5C6-DD04-41CE-989C-CFFEDB82174C}"/>
              </a:ext>
            </a:extLst>
          </p:cNvPr>
          <p:cNvCxnSpPr>
            <a:cxnSpLocks/>
            <a:stCxn id="341" idx="6"/>
            <a:endCxn id="373" idx="2"/>
          </p:cNvCxnSpPr>
          <p:nvPr/>
        </p:nvCxnSpPr>
        <p:spPr>
          <a:xfrm>
            <a:off x="8236405" y="3327161"/>
            <a:ext cx="573845" cy="219255"/>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9" name="직선 화살표 연결선 378">
            <a:extLst>
              <a:ext uri="{FF2B5EF4-FFF2-40B4-BE49-F238E27FC236}">
                <a16:creationId xmlns:a16="http://schemas.microsoft.com/office/drawing/2014/main" id="{FDEA6C84-3141-4BA3-9AE6-8C670C97C391}"/>
              </a:ext>
            </a:extLst>
          </p:cNvPr>
          <p:cNvCxnSpPr>
            <a:cxnSpLocks/>
            <a:stCxn id="386" idx="6"/>
            <a:endCxn id="373" idx="2"/>
          </p:cNvCxnSpPr>
          <p:nvPr/>
        </p:nvCxnSpPr>
        <p:spPr>
          <a:xfrm flipV="1">
            <a:off x="8236405" y="3546416"/>
            <a:ext cx="573845" cy="67579"/>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0" name="직선 화살표 연결선 379">
            <a:extLst>
              <a:ext uri="{FF2B5EF4-FFF2-40B4-BE49-F238E27FC236}">
                <a16:creationId xmlns:a16="http://schemas.microsoft.com/office/drawing/2014/main" id="{9986C86C-9147-4BAE-BB73-7F927413CE5B}"/>
              </a:ext>
            </a:extLst>
          </p:cNvPr>
          <p:cNvCxnSpPr>
            <a:cxnSpLocks/>
            <a:stCxn id="367" idx="6"/>
            <a:endCxn id="373" idx="2"/>
          </p:cNvCxnSpPr>
          <p:nvPr/>
        </p:nvCxnSpPr>
        <p:spPr>
          <a:xfrm flipV="1">
            <a:off x="8236405" y="3546416"/>
            <a:ext cx="573845" cy="928082"/>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1" name="직선 화살표 연결선 380">
            <a:extLst>
              <a:ext uri="{FF2B5EF4-FFF2-40B4-BE49-F238E27FC236}">
                <a16:creationId xmlns:a16="http://schemas.microsoft.com/office/drawing/2014/main" id="{50E3EAA3-10C2-43EE-B945-E23373BC87B9}"/>
              </a:ext>
            </a:extLst>
          </p:cNvPr>
          <p:cNvCxnSpPr>
            <a:cxnSpLocks/>
            <a:stCxn id="386" idx="6"/>
            <a:endCxn id="374" idx="2"/>
          </p:cNvCxnSpPr>
          <p:nvPr/>
        </p:nvCxnSpPr>
        <p:spPr>
          <a:xfrm>
            <a:off x="8236405" y="3613995"/>
            <a:ext cx="573845" cy="659854"/>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2" name="직선 화살표 연결선 381">
            <a:extLst>
              <a:ext uri="{FF2B5EF4-FFF2-40B4-BE49-F238E27FC236}">
                <a16:creationId xmlns:a16="http://schemas.microsoft.com/office/drawing/2014/main" id="{B27DBC40-DE2F-4C7D-8F0D-D06CDB67861A}"/>
              </a:ext>
            </a:extLst>
          </p:cNvPr>
          <p:cNvCxnSpPr>
            <a:cxnSpLocks/>
            <a:stCxn id="367" idx="6"/>
            <a:endCxn id="374" idx="2"/>
          </p:cNvCxnSpPr>
          <p:nvPr/>
        </p:nvCxnSpPr>
        <p:spPr>
          <a:xfrm flipV="1">
            <a:off x="8236405" y="4273849"/>
            <a:ext cx="573845" cy="200649"/>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3" name="직선 화살표 연결선 382">
            <a:extLst>
              <a:ext uri="{FF2B5EF4-FFF2-40B4-BE49-F238E27FC236}">
                <a16:creationId xmlns:a16="http://schemas.microsoft.com/office/drawing/2014/main" id="{B0F9905E-617D-4BB4-B260-4A784728FCBA}"/>
              </a:ext>
            </a:extLst>
          </p:cNvPr>
          <p:cNvCxnSpPr>
            <a:cxnSpLocks/>
          </p:cNvCxnSpPr>
          <p:nvPr/>
        </p:nvCxnSpPr>
        <p:spPr>
          <a:xfrm>
            <a:off x="9412188" y="3864498"/>
            <a:ext cx="289762"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84" name="TextBox 383">
            <a:extLst>
              <a:ext uri="{FF2B5EF4-FFF2-40B4-BE49-F238E27FC236}">
                <a16:creationId xmlns:a16="http://schemas.microsoft.com/office/drawing/2014/main" id="{E184F6F0-CAA5-415C-B90B-2F022ABF4A4A}"/>
              </a:ext>
            </a:extLst>
          </p:cNvPr>
          <p:cNvSpPr txBox="1"/>
          <p:nvPr/>
        </p:nvSpPr>
        <p:spPr>
          <a:xfrm>
            <a:off x="9338375" y="4043343"/>
            <a:ext cx="465192"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출력</a:t>
            </a:r>
            <a:endParaRPr lang="en-US" altLang="ko-KR" sz="1200">
              <a:solidFill>
                <a:srgbClr val="000000"/>
              </a:solidFill>
              <a:latin typeface="고도 M" panose="02000503000000020004" pitchFamily="2" charset="-127"/>
              <a:ea typeface="고도 M" panose="02000503000000020004" pitchFamily="2" charset="-127"/>
            </a:endParaRPr>
          </a:p>
        </p:txBody>
      </p:sp>
      <p:sp>
        <p:nvSpPr>
          <p:cNvPr id="385" name="타원 384">
            <a:extLst>
              <a:ext uri="{FF2B5EF4-FFF2-40B4-BE49-F238E27FC236}">
                <a16:creationId xmlns:a16="http://schemas.microsoft.com/office/drawing/2014/main" id="{503B69F5-07BE-4C76-8B14-F632BA60B65B}"/>
              </a:ext>
            </a:extLst>
          </p:cNvPr>
          <p:cNvSpPr/>
          <p:nvPr/>
        </p:nvSpPr>
        <p:spPr>
          <a:xfrm>
            <a:off x="8048501" y="4093711"/>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386" name="타원 385">
            <a:extLst>
              <a:ext uri="{FF2B5EF4-FFF2-40B4-BE49-F238E27FC236}">
                <a16:creationId xmlns:a16="http://schemas.microsoft.com/office/drawing/2014/main" id="{B1C7DD97-799F-4D11-920E-E8FD603475BF}"/>
              </a:ext>
            </a:extLst>
          </p:cNvPr>
          <p:cNvSpPr/>
          <p:nvPr/>
        </p:nvSpPr>
        <p:spPr>
          <a:xfrm>
            <a:off x="8048501" y="3520043"/>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cxnSp>
        <p:nvCxnSpPr>
          <p:cNvPr id="387" name="직선 화살표 연결선 386">
            <a:extLst>
              <a:ext uri="{FF2B5EF4-FFF2-40B4-BE49-F238E27FC236}">
                <a16:creationId xmlns:a16="http://schemas.microsoft.com/office/drawing/2014/main" id="{6B5B0605-BC6E-442E-A885-B63542E1A249}"/>
              </a:ext>
            </a:extLst>
          </p:cNvPr>
          <p:cNvCxnSpPr>
            <a:cxnSpLocks/>
            <a:stCxn id="342" idx="6"/>
            <a:endCxn id="373" idx="2"/>
          </p:cNvCxnSpPr>
          <p:nvPr/>
        </p:nvCxnSpPr>
        <p:spPr>
          <a:xfrm flipV="1">
            <a:off x="8236405" y="3546416"/>
            <a:ext cx="573845" cy="354413"/>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8" name="직선 화살표 연결선 387">
            <a:extLst>
              <a:ext uri="{FF2B5EF4-FFF2-40B4-BE49-F238E27FC236}">
                <a16:creationId xmlns:a16="http://schemas.microsoft.com/office/drawing/2014/main" id="{024FE864-AB9F-435D-AEAD-EDE646B17EDB}"/>
              </a:ext>
            </a:extLst>
          </p:cNvPr>
          <p:cNvCxnSpPr>
            <a:cxnSpLocks/>
            <a:stCxn id="342" idx="6"/>
            <a:endCxn id="360" idx="2"/>
          </p:cNvCxnSpPr>
          <p:nvPr/>
        </p:nvCxnSpPr>
        <p:spPr>
          <a:xfrm>
            <a:off x="8236405" y="3900829"/>
            <a:ext cx="573845" cy="8815"/>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9" name="직선 화살표 연결선 388">
            <a:extLst>
              <a:ext uri="{FF2B5EF4-FFF2-40B4-BE49-F238E27FC236}">
                <a16:creationId xmlns:a16="http://schemas.microsoft.com/office/drawing/2014/main" id="{4974AEF6-21C1-4F10-9BF6-41155C10629E}"/>
              </a:ext>
            </a:extLst>
          </p:cNvPr>
          <p:cNvCxnSpPr>
            <a:cxnSpLocks/>
            <a:stCxn id="342" idx="6"/>
            <a:endCxn id="374" idx="2"/>
          </p:cNvCxnSpPr>
          <p:nvPr/>
        </p:nvCxnSpPr>
        <p:spPr>
          <a:xfrm>
            <a:off x="8236405" y="3900829"/>
            <a:ext cx="573845" cy="373020"/>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0" name="직선 화살표 연결선 389">
            <a:extLst>
              <a:ext uri="{FF2B5EF4-FFF2-40B4-BE49-F238E27FC236}">
                <a16:creationId xmlns:a16="http://schemas.microsoft.com/office/drawing/2014/main" id="{F0324B9B-1B50-4461-B35E-62A999950B76}"/>
              </a:ext>
            </a:extLst>
          </p:cNvPr>
          <p:cNvCxnSpPr>
            <a:cxnSpLocks/>
            <a:stCxn id="385" idx="6"/>
            <a:endCxn id="373" idx="2"/>
          </p:cNvCxnSpPr>
          <p:nvPr/>
        </p:nvCxnSpPr>
        <p:spPr>
          <a:xfrm flipV="1">
            <a:off x="8236405" y="3546416"/>
            <a:ext cx="573845" cy="64124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1" name="직선 화살표 연결선 390">
            <a:extLst>
              <a:ext uri="{FF2B5EF4-FFF2-40B4-BE49-F238E27FC236}">
                <a16:creationId xmlns:a16="http://schemas.microsoft.com/office/drawing/2014/main" id="{E1AAB84C-BC34-4D49-B87C-B11865B37886}"/>
              </a:ext>
            </a:extLst>
          </p:cNvPr>
          <p:cNvCxnSpPr>
            <a:cxnSpLocks/>
            <a:stCxn id="385" idx="6"/>
            <a:endCxn id="360" idx="2"/>
          </p:cNvCxnSpPr>
          <p:nvPr/>
        </p:nvCxnSpPr>
        <p:spPr>
          <a:xfrm flipV="1">
            <a:off x="8236405" y="3909644"/>
            <a:ext cx="573845" cy="278019"/>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2" name="직선 화살표 연결선 391">
            <a:extLst>
              <a:ext uri="{FF2B5EF4-FFF2-40B4-BE49-F238E27FC236}">
                <a16:creationId xmlns:a16="http://schemas.microsoft.com/office/drawing/2014/main" id="{ADD66627-B111-455E-BF90-3D7DE06CC75E}"/>
              </a:ext>
            </a:extLst>
          </p:cNvPr>
          <p:cNvCxnSpPr>
            <a:cxnSpLocks/>
            <a:stCxn id="385" idx="6"/>
            <a:endCxn id="374" idx="2"/>
          </p:cNvCxnSpPr>
          <p:nvPr/>
        </p:nvCxnSpPr>
        <p:spPr>
          <a:xfrm>
            <a:off x="8236405" y="4187663"/>
            <a:ext cx="573845" cy="86186"/>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2" name="그룹 11">
            <a:extLst>
              <a:ext uri="{FF2B5EF4-FFF2-40B4-BE49-F238E27FC236}">
                <a16:creationId xmlns:a16="http://schemas.microsoft.com/office/drawing/2014/main" id="{B52089C2-CCAD-462B-84A4-DFA70CCC373E}"/>
              </a:ext>
            </a:extLst>
          </p:cNvPr>
          <p:cNvGrpSpPr/>
          <p:nvPr/>
        </p:nvGrpSpPr>
        <p:grpSpPr>
          <a:xfrm>
            <a:off x="1783127" y="4020266"/>
            <a:ext cx="548489" cy="365097"/>
            <a:chOff x="1744217" y="4130515"/>
            <a:chExt cx="793377" cy="528105"/>
          </a:xfrm>
        </p:grpSpPr>
        <p:grpSp>
          <p:nvGrpSpPr>
            <p:cNvPr id="132" name="그룹 131">
              <a:extLst>
                <a:ext uri="{FF2B5EF4-FFF2-40B4-BE49-F238E27FC236}">
                  <a16:creationId xmlns:a16="http://schemas.microsoft.com/office/drawing/2014/main" id="{2CB15E29-CB1E-453E-A9C3-404AE9CA39D6}"/>
                </a:ext>
              </a:extLst>
            </p:cNvPr>
            <p:cNvGrpSpPr/>
            <p:nvPr/>
          </p:nvGrpSpPr>
          <p:grpSpPr>
            <a:xfrm rot="176877">
              <a:off x="1744217" y="4140068"/>
              <a:ext cx="519839" cy="518552"/>
              <a:chOff x="670041" y="1634361"/>
              <a:chExt cx="1058909" cy="1056288"/>
            </a:xfrm>
            <a:scene3d>
              <a:camera prst="orthographicFront">
                <a:rot lat="19499998" lon="3299985" rev="0"/>
              </a:camera>
              <a:lightRig rig="threePt" dir="t"/>
            </a:scene3d>
          </p:grpSpPr>
          <p:sp>
            <p:nvSpPr>
              <p:cNvPr id="164" name="직사각형 163">
                <a:extLst>
                  <a:ext uri="{FF2B5EF4-FFF2-40B4-BE49-F238E27FC236}">
                    <a16:creationId xmlns:a16="http://schemas.microsoft.com/office/drawing/2014/main" id="{C9C6A043-BACD-421D-A162-916BC6EBDBB6}"/>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0775541A-ABC0-4CA2-AE5D-14EA75010E92}"/>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4CD9DFA6-CADF-45D0-A498-DA6C149A23B2}"/>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7" name="직사각형 166">
                <a:extLst>
                  <a:ext uri="{FF2B5EF4-FFF2-40B4-BE49-F238E27FC236}">
                    <a16:creationId xmlns:a16="http://schemas.microsoft.com/office/drawing/2014/main" id="{55032CB0-3338-4784-9344-1DD4E14EF87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8" name="직사각형 167">
                <a:extLst>
                  <a:ext uri="{FF2B5EF4-FFF2-40B4-BE49-F238E27FC236}">
                    <a16:creationId xmlns:a16="http://schemas.microsoft.com/office/drawing/2014/main" id="{8314BF11-EC50-478B-8052-B04861EBA23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91AC0A31-2DBD-42B2-9704-01C9BEC9759A}"/>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A8D6DC11-C67D-482D-9D1A-600145A2A584}"/>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AE910D0A-E3F9-4643-811A-3187E609829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EBEF0B69-9668-424C-9754-59F482867BAC}"/>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343" name="그룹 342">
              <a:extLst>
                <a:ext uri="{FF2B5EF4-FFF2-40B4-BE49-F238E27FC236}">
                  <a16:creationId xmlns:a16="http://schemas.microsoft.com/office/drawing/2014/main" id="{4A0B2125-6BC2-4F81-A01E-6C8429415E0D}"/>
                </a:ext>
              </a:extLst>
            </p:cNvPr>
            <p:cNvGrpSpPr/>
            <p:nvPr/>
          </p:nvGrpSpPr>
          <p:grpSpPr>
            <a:xfrm rot="176877">
              <a:off x="2017755" y="4130515"/>
              <a:ext cx="519839" cy="518552"/>
              <a:chOff x="670041" y="1634361"/>
              <a:chExt cx="1058909" cy="1056288"/>
            </a:xfrm>
            <a:scene3d>
              <a:camera prst="orthographicFront">
                <a:rot lat="19499998" lon="3299985" rev="0"/>
              </a:camera>
              <a:lightRig rig="threePt" dir="t"/>
            </a:scene3d>
          </p:grpSpPr>
          <p:sp>
            <p:nvSpPr>
              <p:cNvPr id="359" name="직사각형 358">
                <a:extLst>
                  <a:ext uri="{FF2B5EF4-FFF2-40B4-BE49-F238E27FC236}">
                    <a16:creationId xmlns:a16="http://schemas.microsoft.com/office/drawing/2014/main" id="{AA51B538-B5BF-418B-AA2C-4F9915DAC2F7}"/>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64" name="직사각형 363">
                <a:extLst>
                  <a:ext uri="{FF2B5EF4-FFF2-40B4-BE49-F238E27FC236}">
                    <a16:creationId xmlns:a16="http://schemas.microsoft.com/office/drawing/2014/main" id="{094033B6-28A8-4AFA-AD53-B938AE10537A}"/>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68" name="직사각형 367">
                <a:extLst>
                  <a:ext uri="{FF2B5EF4-FFF2-40B4-BE49-F238E27FC236}">
                    <a16:creationId xmlns:a16="http://schemas.microsoft.com/office/drawing/2014/main" id="{D9875C50-4161-4DB5-94D5-774459EBE9F5}"/>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70" name="직사각형 369">
                <a:extLst>
                  <a:ext uri="{FF2B5EF4-FFF2-40B4-BE49-F238E27FC236}">
                    <a16:creationId xmlns:a16="http://schemas.microsoft.com/office/drawing/2014/main" id="{2BB24650-D342-4082-8083-4298123C007F}"/>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72" name="직사각형 371">
                <a:extLst>
                  <a:ext uri="{FF2B5EF4-FFF2-40B4-BE49-F238E27FC236}">
                    <a16:creationId xmlns:a16="http://schemas.microsoft.com/office/drawing/2014/main" id="{4DB291E4-3993-4E76-B949-5FD70D00F96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93" name="직사각형 392">
                <a:extLst>
                  <a:ext uri="{FF2B5EF4-FFF2-40B4-BE49-F238E27FC236}">
                    <a16:creationId xmlns:a16="http://schemas.microsoft.com/office/drawing/2014/main" id="{CFCA631F-B504-4EF8-870C-7ED4D60DB5C2}"/>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94" name="직사각형 393">
                <a:extLst>
                  <a:ext uri="{FF2B5EF4-FFF2-40B4-BE49-F238E27FC236}">
                    <a16:creationId xmlns:a16="http://schemas.microsoft.com/office/drawing/2014/main" id="{C66F88B1-B251-4218-A6B5-E6EB138AFE85}"/>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95" name="직사각형 394">
                <a:extLst>
                  <a:ext uri="{FF2B5EF4-FFF2-40B4-BE49-F238E27FC236}">
                    <a16:creationId xmlns:a16="http://schemas.microsoft.com/office/drawing/2014/main" id="{4F422DA7-FD1A-4BA6-BF48-94D9DED0E745}"/>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96" name="직사각형 395">
                <a:extLst>
                  <a:ext uri="{FF2B5EF4-FFF2-40B4-BE49-F238E27FC236}">
                    <a16:creationId xmlns:a16="http://schemas.microsoft.com/office/drawing/2014/main" id="{BFC4FF78-E94C-42A6-97D5-0D07C804A3C4}"/>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A23F72EB-7E0A-4593-AFF2-7ED109030E5A}"/>
                  </a:ext>
                </a:extLst>
              </p:cNvPr>
              <p:cNvSpPr txBox="1"/>
              <p:nvPr/>
            </p:nvSpPr>
            <p:spPr>
              <a:xfrm>
                <a:off x="2334403" y="4034631"/>
                <a:ext cx="432811"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A23F72EB-7E0A-4593-AFF2-7ED109030E5A}"/>
                  </a:ext>
                </a:extLst>
              </p:cNvPr>
              <p:cNvSpPr txBox="1">
                <a:spLocks noRot="1" noChangeAspect="1" noMove="1" noResize="1" noEditPoints="1" noAdjustHandles="1" noChangeArrowheads="1" noChangeShapeType="1" noTextEdit="1"/>
              </p:cNvSpPr>
              <p:nvPr/>
            </p:nvSpPr>
            <p:spPr>
              <a:xfrm>
                <a:off x="2334403" y="4034631"/>
                <a:ext cx="432811" cy="369332"/>
              </a:xfrm>
              <a:prstGeom prst="rect">
                <a:avLst/>
              </a:prstGeom>
              <a:blipFill>
                <a:blip r:embed="rId3"/>
                <a:stretch>
                  <a:fillRect/>
                </a:stretch>
              </a:blipFill>
            </p:spPr>
            <p:txBody>
              <a:bodyPr/>
              <a:lstStyle/>
              <a:p>
                <a:r>
                  <a:rPr lang="ko-KR" altLang="en-US">
                    <a:noFill/>
                  </a:rPr>
                  <a:t> </a:t>
                </a:r>
              </a:p>
            </p:txBody>
          </p:sp>
        </mc:Fallback>
      </mc:AlternateContent>
      <p:sp>
        <p:nvSpPr>
          <p:cNvPr id="398" name="직사각형 397">
            <a:extLst>
              <a:ext uri="{FF2B5EF4-FFF2-40B4-BE49-F238E27FC236}">
                <a16:creationId xmlns:a16="http://schemas.microsoft.com/office/drawing/2014/main" id="{BB7443F1-980C-4F14-8A2F-16FF80848A64}"/>
              </a:ext>
            </a:extLst>
          </p:cNvPr>
          <p:cNvSpPr/>
          <p:nvPr/>
        </p:nvSpPr>
        <p:spPr>
          <a:xfrm rot="176877">
            <a:off x="587356" y="3249809"/>
            <a:ext cx="1195897" cy="1195897"/>
          </a:xfrm>
          <a:prstGeom prst="rect">
            <a:avLst/>
          </a:prstGeom>
          <a:solidFill>
            <a:srgbClr val="FFFFCC"/>
          </a:solidFill>
          <a:ln>
            <a:solidFill>
              <a:schemeClr val="tx1"/>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07" name="직사각형 406">
            <a:extLst>
              <a:ext uri="{FF2B5EF4-FFF2-40B4-BE49-F238E27FC236}">
                <a16:creationId xmlns:a16="http://schemas.microsoft.com/office/drawing/2014/main" id="{4224ACA2-AEDE-432B-A1FD-AAEBB828AB53}"/>
              </a:ext>
            </a:extLst>
          </p:cNvPr>
          <p:cNvSpPr/>
          <p:nvPr/>
        </p:nvSpPr>
        <p:spPr>
          <a:xfrm rot="176877">
            <a:off x="803061" y="3549833"/>
            <a:ext cx="235008" cy="235008"/>
          </a:xfrm>
          <a:prstGeom prst="rect">
            <a:avLst/>
          </a:prstGeom>
          <a:solidFill>
            <a:srgbClr val="FFFFCC"/>
          </a:solidFill>
          <a:ln>
            <a:solidFill>
              <a:schemeClr val="tx1"/>
            </a:solidFill>
            <a:prstDash val="sysDash"/>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9" name="정육면체 8">
            <a:extLst>
              <a:ext uri="{FF2B5EF4-FFF2-40B4-BE49-F238E27FC236}">
                <a16:creationId xmlns:a16="http://schemas.microsoft.com/office/drawing/2014/main" id="{56EB355D-CF2B-44BA-B470-9FB950A1C650}"/>
              </a:ext>
            </a:extLst>
          </p:cNvPr>
          <p:cNvSpPr/>
          <p:nvPr/>
        </p:nvSpPr>
        <p:spPr>
          <a:xfrm>
            <a:off x="3161957" y="3159137"/>
            <a:ext cx="995777" cy="1686759"/>
          </a:xfrm>
          <a:prstGeom prst="cube">
            <a:avLst>
              <a:gd name="adj" fmla="val 49715"/>
            </a:avLst>
          </a:prstGeom>
          <a:noFill/>
          <a:ln>
            <a:solidFill>
              <a:srgbClr val="FFC000"/>
            </a:solidFill>
          </a:ln>
          <a:scene3d>
            <a:camera prst="orthographicFront">
              <a:rot lat="19499998" lon="20699988"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226" name="직선 연결선 225">
            <a:extLst>
              <a:ext uri="{FF2B5EF4-FFF2-40B4-BE49-F238E27FC236}">
                <a16:creationId xmlns:a16="http://schemas.microsoft.com/office/drawing/2014/main" id="{8B930D8D-CF38-4EB4-BACD-1C9B51D31C9E}"/>
              </a:ext>
            </a:extLst>
          </p:cNvPr>
          <p:cNvCxnSpPr>
            <a:cxnSpLocks/>
          </p:cNvCxnSpPr>
          <p:nvPr/>
        </p:nvCxnSpPr>
        <p:spPr>
          <a:xfrm>
            <a:off x="856034" y="3612201"/>
            <a:ext cx="2328153" cy="25940"/>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09" name="직선 연결선 408">
            <a:extLst>
              <a:ext uri="{FF2B5EF4-FFF2-40B4-BE49-F238E27FC236}">
                <a16:creationId xmlns:a16="http://schemas.microsoft.com/office/drawing/2014/main" id="{3D03F3BE-0250-4283-9FED-44AC4CF22E3C}"/>
              </a:ext>
            </a:extLst>
          </p:cNvPr>
          <p:cNvCxnSpPr>
            <a:cxnSpLocks/>
          </p:cNvCxnSpPr>
          <p:nvPr/>
        </p:nvCxnSpPr>
        <p:spPr>
          <a:xfrm>
            <a:off x="844920" y="3813997"/>
            <a:ext cx="2328153" cy="25940"/>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10" name="직선 연결선 409">
            <a:extLst>
              <a:ext uri="{FF2B5EF4-FFF2-40B4-BE49-F238E27FC236}">
                <a16:creationId xmlns:a16="http://schemas.microsoft.com/office/drawing/2014/main" id="{268C5D56-9462-44D0-A11F-B3329E09D4B2}"/>
              </a:ext>
            </a:extLst>
          </p:cNvPr>
          <p:cNvCxnSpPr>
            <a:cxnSpLocks/>
          </p:cNvCxnSpPr>
          <p:nvPr/>
        </p:nvCxnSpPr>
        <p:spPr>
          <a:xfrm>
            <a:off x="976447" y="3527818"/>
            <a:ext cx="2328153" cy="25940"/>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11" name="직선 연결선 410">
            <a:extLst>
              <a:ext uri="{FF2B5EF4-FFF2-40B4-BE49-F238E27FC236}">
                <a16:creationId xmlns:a16="http://schemas.microsoft.com/office/drawing/2014/main" id="{0FA9BBA4-A514-491F-8AEE-5AAC03F05D72}"/>
              </a:ext>
            </a:extLst>
          </p:cNvPr>
          <p:cNvCxnSpPr>
            <a:cxnSpLocks/>
          </p:cNvCxnSpPr>
          <p:nvPr/>
        </p:nvCxnSpPr>
        <p:spPr>
          <a:xfrm>
            <a:off x="989472" y="3711708"/>
            <a:ext cx="2328153" cy="25940"/>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412" name="TextBox 411">
            <a:extLst>
              <a:ext uri="{FF2B5EF4-FFF2-40B4-BE49-F238E27FC236}">
                <a16:creationId xmlns:a16="http://schemas.microsoft.com/office/drawing/2014/main" id="{1532A128-FFF9-4FC9-A136-A8923FE6C1D1}"/>
              </a:ext>
            </a:extLst>
          </p:cNvPr>
          <p:cNvSpPr txBox="1"/>
          <p:nvPr/>
        </p:nvSpPr>
        <p:spPr>
          <a:xfrm>
            <a:off x="3021607" y="4693196"/>
            <a:ext cx="720069"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10</a:t>
            </a:r>
            <a:r>
              <a:rPr lang="ko-KR" altLang="en-US" sz="1050">
                <a:solidFill>
                  <a:srgbClr val="000000"/>
                </a:solidFill>
                <a:latin typeface="고도 M" panose="02000503000000020004" pitchFamily="2" charset="-127"/>
                <a:ea typeface="고도 M" panose="02000503000000020004" pitchFamily="2" charset="-127"/>
              </a:rPr>
              <a:t>개 채널</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413" name="정육면체 412">
            <a:extLst>
              <a:ext uri="{FF2B5EF4-FFF2-40B4-BE49-F238E27FC236}">
                <a16:creationId xmlns:a16="http://schemas.microsoft.com/office/drawing/2014/main" id="{15B3CFB7-A89A-4BC5-AD77-F3E2A2A4E8C3}"/>
              </a:ext>
            </a:extLst>
          </p:cNvPr>
          <p:cNvSpPr/>
          <p:nvPr/>
        </p:nvSpPr>
        <p:spPr>
          <a:xfrm>
            <a:off x="5107954" y="3154100"/>
            <a:ext cx="995777" cy="1686759"/>
          </a:xfrm>
          <a:prstGeom prst="cube">
            <a:avLst>
              <a:gd name="adj" fmla="val 49715"/>
            </a:avLst>
          </a:prstGeom>
          <a:noFill/>
          <a:ln>
            <a:solidFill>
              <a:srgbClr val="FFC000"/>
            </a:solidFill>
          </a:ln>
          <a:scene3d>
            <a:camera prst="orthographicFront">
              <a:rot lat="19499998" lon="20699988"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414" name="그룹 413">
            <a:extLst>
              <a:ext uri="{FF2B5EF4-FFF2-40B4-BE49-F238E27FC236}">
                <a16:creationId xmlns:a16="http://schemas.microsoft.com/office/drawing/2014/main" id="{2B982061-AEAF-478C-A2DC-2640CB62A1BF}"/>
              </a:ext>
            </a:extLst>
          </p:cNvPr>
          <p:cNvGrpSpPr/>
          <p:nvPr/>
        </p:nvGrpSpPr>
        <p:grpSpPr>
          <a:xfrm rot="176877">
            <a:off x="5574480" y="3656691"/>
            <a:ext cx="235604" cy="235021"/>
            <a:chOff x="670041" y="1634361"/>
            <a:chExt cx="1058909" cy="1056288"/>
          </a:xfrm>
          <a:scene3d>
            <a:camera prst="orthographicFront">
              <a:rot lat="19499998" lon="3299985" rev="0"/>
            </a:camera>
            <a:lightRig rig="threePt" dir="t"/>
          </a:scene3d>
        </p:grpSpPr>
        <p:sp>
          <p:nvSpPr>
            <p:cNvPr id="415" name="직사각형 414">
              <a:extLst>
                <a:ext uri="{FF2B5EF4-FFF2-40B4-BE49-F238E27FC236}">
                  <a16:creationId xmlns:a16="http://schemas.microsoft.com/office/drawing/2014/main" id="{6089A3ED-914C-4313-8466-235941E4ABD4}"/>
                </a:ext>
              </a:extLst>
            </p:cNvPr>
            <p:cNvSpPr/>
            <p:nvPr/>
          </p:nvSpPr>
          <p:spPr>
            <a:xfrm>
              <a:off x="672662" y="1634361"/>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16" name="직사각형 415">
              <a:extLst>
                <a:ext uri="{FF2B5EF4-FFF2-40B4-BE49-F238E27FC236}">
                  <a16:creationId xmlns:a16="http://schemas.microsoft.com/office/drawing/2014/main" id="{1ECA58AD-7F20-4BF3-8EBC-83F0CEA39B85}"/>
                </a:ext>
              </a:extLst>
            </p:cNvPr>
            <p:cNvSpPr/>
            <p:nvPr/>
          </p:nvSpPr>
          <p:spPr>
            <a:xfrm>
              <a:off x="1024758" y="1634361"/>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17" name="직사각형 416">
              <a:extLst>
                <a:ext uri="{FF2B5EF4-FFF2-40B4-BE49-F238E27FC236}">
                  <a16:creationId xmlns:a16="http://schemas.microsoft.com/office/drawing/2014/main" id="{89504607-7224-47F6-AF03-7797DFD43057}"/>
                </a:ext>
              </a:extLst>
            </p:cNvPr>
            <p:cNvSpPr/>
            <p:nvPr/>
          </p:nvSpPr>
          <p:spPr>
            <a:xfrm>
              <a:off x="1376854" y="1634361"/>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18" name="직사각형 417">
              <a:extLst>
                <a:ext uri="{FF2B5EF4-FFF2-40B4-BE49-F238E27FC236}">
                  <a16:creationId xmlns:a16="http://schemas.microsoft.com/office/drawing/2014/main" id="{87512A34-7FF9-4332-BC12-9D24488BC6C0}"/>
                </a:ext>
              </a:extLst>
            </p:cNvPr>
            <p:cNvSpPr/>
            <p:nvPr/>
          </p:nvSpPr>
          <p:spPr>
            <a:xfrm>
              <a:off x="670041" y="1986457"/>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19" name="직사각형 418">
              <a:extLst>
                <a:ext uri="{FF2B5EF4-FFF2-40B4-BE49-F238E27FC236}">
                  <a16:creationId xmlns:a16="http://schemas.microsoft.com/office/drawing/2014/main" id="{41EC471B-418B-4D99-8B96-78D87B703218}"/>
                </a:ext>
              </a:extLst>
            </p:cNvPr>
            <p:cNvSpPr/>
            <p:nvPr/>
          </p:nvSpPr>
          <p:spPr>
            <a:xfrm>
              <a:off x="1022137" y="1986457"/>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20" name="직사각형 419">
              <a:extLst>
                <a:ext uri="{FF2B5EF4-FFF2-40B4-BE49-F238E27FC236}">
                  <a16:creationId xmlns:a16="http://schemas.microsoft.com/office/drawing/2014/main" id="{439918B9-B0DE-4743-B6CE-445BD9935792}"/>
                </a:ext>
              </a:extLst>
            </p:cNvPr>
            <p:cNvSpPr/>
            <p:nvPr/>
          </p:nvSpPr>
          <p:spPr>
            <a:xfrm>
              <a:off x="1374233" y="1986456"/>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21" name="직사각형 420">
              <a:extLst>
                <a:ext uri="{FF2B5EF4-FFF2-40B4-BE49-F238E27FC236}">
                  <a16:creationId xmlns:a16="http://schemas.microsoft.com/office/drawing/2014/main" id="{68E2E1D5-B405-480B-8576-F7E0468337D0}"/>
                </a:ext>
              </a:extLst>
            </p:cNvPr>
            <p:cNvSpPr/>
            <p:nvPr/>
          </p:nvSpPr>
          <p:spPr>
            <a:xfrm>
              <a:off x="670041" y="2338553"/>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22" name="직사각형 421">
              <a:extLst>
                <a:ext uri="{FF2B5EF4-FFF2-40B4-BE49-F238E27FC236}">
                  <a16:creationId xmlns:a16="http://schemas.microsoft.com/office/drawing/2014/main" id="{6DFD86D6-50F7-4F26-9995-8DA0D4434A82}"/>
                </a:ext>
              </a:extLst>
            </p:cNvPr>
            <p:cNvSpPr/>
            <p:nvPr/>
          </p:nvSpPr>
          <p:spPr>
            <a:xfrm>
              <a:off x="1022137" y="2338553"/>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23" name="직사각형 422">
              <a:extLst>
                <a:ext uri="{FF2B5EF4-FFF2-40B4-BE49-F238E27FC236}">
                  <a16:creationId xmlns:a16="http://schemas.microsoft.com/office/drawing/2014/main" id="{00C48506-8B78-4E6A-B4F2-E71899077C73}"/>
                </a:ext>
              </a:extLst>
            </p:cNvPr>
            <p:cNvSpPr/>
            <p:nvPr/>
          </p:nvSpPr>
          <p:spPr>
            <a:xfrm>
              <a:off x="1374233" y="2338553"/>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sp>
        <p:nvSpPr>
          <p:cNvPr id="425" name="직사각형 424">
            <a:extLst>
              <a:ext uri="{FF2B5EF4-FFF2-40B4-BE49-F238E27FC236}">
                <a16:creationId xmlns:a16="http://schemas.microsoft.com/office/drawing/2014/main" id="{47CFF803-9695-4766-82E4-E04BD77FEFB7}"/>
              </a:ext>
            </a:extLst>
          </p:cNvPr>
          <p:cNvSpPr/>
          <p:nvPr/>
        </p:nvSpPr>
        <p:spPr>
          <a:xfrm rot="176877">
            <a:off x="6464496" y="3647311"/>
            <a:ext cx="257097" cy="249718"/>
          </a:xfrm>
          <a:prstGeom prst="rect">
            <a:avLst/>
          </a:prstGeom>
          <a:solidFill>
            <a:srgbClr val="FFFFCC"/>
          </a:solidFill>
          <a:ln>
            <a:solidFill>
              <a:schemeClr val="tx1"/>
            </a:solidFill>
            <a:prstDash val="sysDash"/>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cxnSp>
        <p:nvCxnSpPr>
          <p:cNvPr id="426" name="직선 연결선 425">
            <a:extLst>
              <a:ext uri="{FF2B5EF4-FFF2-40B4-BE49-F238E27FC236}">
                <a16:creationId xmlns:a16="http://schemas.microsoft.com/office/drawing/2014/main" id="{86EF41F8-36FA-46ED-AC99-EC95F2FC00C3}"/>
              </a:ext>
            </a:extLst>
          </p:cNvPr>
          <p:cNvCxnSpPr>
            <a:cxnSpLocks/>
          </p:cNvCxnSpPr>
          <p:nvPr/>
        </p:nvCxnSpPr>
        <p:spPr>
          <a:xfrm flipV="1">
            <a:off x="5609617" y="3701889"/>
            <a:ext cx="893750" cy="1407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424" name="정육면체 423">
            <a:extLst>
              <a:ext uri="{FF2B5EF4-FFF2-40B4-BE49-F238E27FC236}">
                <a16:creationId xmlns:a16="http://schemas.microsoft.com/office/drawing/2014/main" id="{7E32F161-1D33-4FAE-AB74-123B98ABCD88}"/>
              </a:ext>
            </a:extLst>
          </p:cNvPr>
          <p:cNvSpPr/>
          <p:nvPr/>
        </p:nvSpPr>
        <p:spPr>
          <a:xfrm>
            <a:off x="6503367" y="3418942"/>
            <a:ext cx="580647" cy="1062090"/>
          </a:xfrm>
          <a:prstGeom prst="cube">
            <a:avLst>
              <a:gd name="adj" fmla="val 49715"/>
            </a:avLst>
          </a:prstGeom>
          <a:noFill/>
          <a:ln>
            <a:solidFill>
              <a:srgbClr val="FFC000"/>
            </a:solidFill>
          </a:ln>
          <a:scene3d>
            <a:camera prst="orthographicFront">
              <a:rot lat="19499998" lon="20699988"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27" name="직선 연결선 426">
            <a:extLst>
              <a:ext uri="{FF2B5EF4-FFF2-40B4-BE49-F238E27FC236}">
                <a16:creationId xmlns:a16="http://schemas.microsoft.com/office/drawing/2014/main" id="{57602C2B-6C40-4362-B230-5F0F79CEDEDF}"/>
              </a:ext>
            </a:extLst>
          </p:cNvPr>
          <p:cNvCxnSpPr>
            <a:cxnSpLocks/>
          </p:cNvCxnSpPr>
          <p:nvPr/>
        </p:nvCxnSpPr>
        <p:spPr>
          <a:xfrm flipV="1">
            <a:off x="5613342" y="3908362"/>
            <a:ext cx="893750" cy="1407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28" name="직선 연결선 427">
            <a:extLst>
              <a:ext uri="{FF2B5EF4-FFF2-40B4-BE49-F238E27FC236}">
                <a16:creationId xmlns:a16="http://schemas.microsoft.com/office/drawing/2014/main" id="{817DECA5-B66F-48B5-9FD7-927809AC490F}"/>
              </a:ext>
            </a:extLst>
          </p:cNvPr>
          <p:cNvCxnSpPr>
            <a:cxnSpLocks/>
          </p:cNvCxnSpPr>
          <p:nvPr/>
        </p:nvCxnSpPr>
        <p:spPr>
          <a:xfrm flipV="1">
            <a:off x="5764694" y="3597944"/>
            <a:ext cx="893750" cy="1407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29" name="직선 연결선 428">
            <a:extLst>
              <a:ext uri="{FF2B5EF4-FFF2-40B4-BE49-F238E27FC236}">
                <a16:creationId xmlns:a16="http://schemas.microsoft.com/office/drawing/2014/main" id="{8D375CD9-A780-4D57-A6F8-16A67076E5E9}"/>
              </a:ext>
            </a:extLst>
          </p:cNvPr>
          <p:cNvCxnSpPr>
            <a:cxnSpLocks/>
          </p:cNvCxnSpPr>
          <p:nvPr/>
        </p:nvCxnSpPr>
        <p:spPr>
          <a:xfrm flipV="1">
            <a:off x="5743718" y="3810739"/>
            <a:ext cx="893750" cy="1407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431" name="TextBox 430">
            <a:extLst>
              <a:ext uri="{FF2B5EF4-FFF2-40B4-BE49-F238E27FC236}">
                <a16:creationId xmlns:a16="http://schemas.microsoft.com/office/drawing/2014/main" id="{DF53F415-8EB8-460C-9ABB-4D8249614783}"/>
              </a:ext>
            </a:extLst>
          </p:cNvPr>
          <p:cNvSpPr txBox="1"/>
          <p:nvPr/>
        </p:nvSpPr>
        <p:spPr>
          <a:xfrm>
            <a:off x="3669115" y="3454031"/>
            <a:ext cx="338554"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28</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432" name="TextBox 431">
            <a:extLst>
              <a:ext uri="{FF2B5EF4-FFF2-40B4-BE49-F238E27FC236}">
                <a16:creationId xmlns:a16="http://schemas.microsoft.com/office/drawing/2014/main" id="{5AA24465-66ED-45F3-8715-00A430065C7A}"/>
              </a:ext>
            </a:extLst>
          </p:cNvPr>
          <p:cNvSpPr txBox="1"/>
          <p:nvPr/>
        </p:nvSpPr>
        <p:spPr>
          <a:xfrm>
            <a:off x="3969322" y="3625171"/>
            <a:ext cx="338554"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28</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433" name="TextBox 432">
            <a:extLst>
              <a:ext uri="{FF2B5EF4-FFF2-40B4-BE49-F238E27FC236}">
                <a16:creationId xmlns:a16="http://schemas.microsoft.com/office/drawing/2014/main" id="{680B2DE7-6C2B-4D08-B4F7-C544B263F42B}"/>
              </a:ext>
            </a:extLst>
          </p:cNvPr>
          <p:cNvSpPr txBox="1"/>
          <p:nvPr/>
        </p:nvSpPr>
        <p:spPr>
          <a:xfrm>
            <a:off x="5713790" y="3377410"/>
            <a:ext cx="338554"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28</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434" name="TextBox 433">
            <a:extLst>
              <a:ext uri="{FF2B5EF4-FFF2-40B4-BE49-F238E27FC236}">
                <a16:creationId xmlns:a16="http://schemas.microsoft.com/office/drawing/2014/main" id="{B6DC5154-5CA8-4A57-914B-D35C1972091D}"/>
              </a:ext>
            </a:extLst>
          </p:cNvPr>
          <p:cNvSpPr txBox="1"/>
          <p:nvPr/>
        </p:nvSpPr>
        <p:spPr>
          <a:xfrm>
            <a:off x="5920056" y="3987880"/>
            <a:ext cx="338554"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28</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435" name="TextBox 434">
            <a:extLst>
              <a:ext uri="{FF2B5EF4-FFF2-40B4-BE49-F238E27FC236}">
                <a16:creationId xmlns:a16="http://schemas.microsoft.com/office/drawing/2014/main" id="{AF81F684-8F37-41E7-A56A-DCB860921ADB}"/>
              </a:ext>
            </a:extLst>
          </p:cNvPr>
          <p:cNvSpPr txBox="1"/>
          <p:nvPr/>
        </p:nvSpPr>
        <p:spPr>
          <a:xfrm>
            <a:off x="5146442" y="4576264"/>
            <a:ext cx="319318"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10</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436" name="TextBox 435">
            <a:extLst>
              <a:ext uri="{FF2B5EF4-FFF2-40B4-BE49-F238E27FC236}">
                <a16:creationId xmlns:a16="http://schemas.microsoft.com/office/drawing/2014/main" id="{166B40DD-5599-4229-9C06-A635DA9832D9}"/>
              </a:ext>
            </a:extLst>
          </p:cNvPr>
          <p:cNvSpPr txBox="1"/>
          <p:nvPr/>
        </p:nvSpPr>
        <p:spPr>
          <a:xfrm>
            <a:off x="6501230" y="4263501"/>
            <a:ext cx="319318"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10</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437" name="TextBox 436">
            <a:extLst>
              <a:ext uri="{FF2B5EF4-FFF2-40B4-BE49-F238E27FC236}">
                <a16:creationId xmlns:a16="http://schemas.microsoft.com/office/drawing/2014/main" id="{FE8A7CEE-0299-47CB-86C6-685004409B5E}"/>
              </a:ext>
            </a:extLst>
          </p:cNvPr>
          <p:cNvSpPr txBox="1"/>
          <p:nvPr/>
        </p:nvSpPr>
        <p:spPr>
          <a:xfrm>
            <a:off x="6732699" y="3546404"/>
            <a:ext cx="319318"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14</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438" name="TextBox 437">
            <a:extLst>
              <a:ext uri="{FF2B5EF4-FFF2-40B4-BE49-F238E27FC236}">
                <a16:creationId xmlns:a16="http://schemas.microsoft.com/office/drawing/2014/main" id="{1D660817-142F-4240-9AB9-E26F96E7BB3D}"/>
              </a:ext>
            </a:extLst>
          </p:cNvPr>
          <p:cNvSpPr txBox="1"/>
          <p:nvPr/>
        </p:nvSpPr>
        <p:spPr>
          <a:xfrm>
            <a:off x="6923628" y="3805207"/>
            <a:ext cx="319318"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14</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439" name="TextBox 438">
            <a:extLst>
              <a:ext uri="{FF2B5EF4-FFF2-40B4-BE49-F238E27FC236}">
                <a16:creationId xmlns:a16="http://schemas.microsoft.com/office/drawing/2014/main" id="{35E53065-AAC4-4588-8FCF-D6440AE8585C}"/>
              </a:ext>
            </a:extLst>
          </p:cNvPr>
          <p:cNvSpPr txBox="1"/>
          <p:nvPr/>
        </p:nvSpPr>
        <p:spPr>
          <a:xfrm>
            <a:off x="8397467" y="4394221"/>
            <a:ext cx="723275"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10</a:t>
            </a:r>
            <a:r>
              <a:rPr lang="ko-KR" altLang="en-US" sz="1050">
                <a:solidFill>
                  <a:srgbClr val="000000"/>
                </a:solidFill>
                <a:latin typeface="고도 M" panose="02000503000000020004" pitchFamily="2" charset="-127"/>
                <a:ea typeface="고도 M" panose="02000503000000020004" pitchFamily="2" charset="-127"/>
              </a:rPr>
              <a:t>개 뉴런</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441" name="TextBox 440">
            <a:extLst>
              <a:ext uri="{FF2B5EF4-FFF2-40B4-BE49-F238E27FC236}">
                <a16:creationId xmlns:a16="http://schemas.microsoft.com/office/drawing/2014/main" id="{05CE4842-CDAA-4E06-96A1-6351EE2A3AC9}"/>
              </a:ext>
            </a:extLst>
          </p:cNvPr>
          <p:cNvSpPr txBox="1"/>
          <p:nvPr/>
        </p:nvSpPr>
        <p:spPr>
          <a:xfrm>
            <a:off x="7668778" y="4586943"/>
            <a:ext cx="803425"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100</a:t>
            </a:r>
            <a:r>
              <a:rPr lang="ko-KR" altLang="en-US" sz="1050">
                <a:solidFill>
                  <a:srgbClr val="000000"/>
                </a:solidFill>
                <a:latin typeface="고도 M" panose="02000503000000020004" pitchFamily="2" charset="-127"/>
                <a:ea typeface="고도 M" panose="02000503000000020004" pitchFamily="2" charset="-127"/>
              </a:rPr>
              <a:t>개 뉴런</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442" name="TextBox 441">
            <a:extLst>
              <a:ext uri="{FF2B5EF4-FFF2-40B4-BE49-F238E27FC236}">
                <a16:creationId xmlns:a16="http://schemas.microsoft.com/office/drawing/2014/main" id="{82635246-8015-4DD1-9C20-CC14E1CA3557}"/>
              </a:ext>
            </a:extLst>
          </p:cNvPr>
          <p:cNvSpPr txBox="1"/>
          <p:nvPr/>
        </p:nvSpPr>
        <p:spPr>
          <a:xfrm>
            <a:off x="1083600" y="5286177"/>
            <a:ext cx="5726248" cy="95410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- 28x28 </a:t>
            </a:r>
            <a:r>
              <a:rPr lang="ko-KR" altLang="en-US" sz="1400">
                <a:solidFill>
                  <a:srgbClr val="000000"/>
                </a:solidFill>
                <a:latin typeface="고도 M" panose="02000503000000020004" pitchFamily="2" charset="-127"/>
                <a:ea typeface="고도 M" panose="02000503000000020004" pitchFamily="2" charset="-127"/>
              </a:rPr>
              <a:t>크기의 흑백 이미지와 </a:t>
            </a:r>
            <a:r>
              <a:rPr lang="en-US" altLang="ko-KR" sz="1400">
                <a:solidFill>
                  <a:srgbClr val="000000"/>
                </a:solidFill>
                <a:latin typeface="고도 M" panose="02000503000000020004" pitchFamily="2" charset="-127"/>
                <a:ea typeface="고도 M" panose="02000503000000020004" pitchFamily="2" charset="-127"/>
              </a:rPr>
              <a:t>3x3 </a:t>
            </a:r>
            <a:r>
              <a:rPr lang="ko-KR" altLang="en-US" sz="1400">
                <a:solidFill>
                  <a:srgbClr val="000000"/>
                </a:solidFill>
                <a:latin typeface="고도 M" panose="02000503000000020004" pitchFamily="2" charset="-127"/>
                <a:ea typeface="고도 M" panose="02000503000000020004" pitchFamily="2" charset="-127"/>
              </a:rPr>
              <a:t>크기의 커널 </a:t>
            </a:r>
            <a:r>
              <a:rPr lang="en-US" altLang="ko-KR" sz="1400">
                <a:solidFill>
                  <a:srgbClr val="000000"/>
                </a:solidFill>
                <a:latin typeface="고도 M" panose="02000503000000020004" pitchFamily="2" charset="-127"/>
                <a:ea typeface="고도 M" panose="02000503000000020004" pitchFamily="2" charset="-127"/>
              </a:rPr>
              <a:t>10</a:t>
            </a:r>
            <a:r>
              <a:rPr lang="ko-KR" altLang="en-US" sz="1400">
                <a:solidFill>
                  <a:srgbClr val="000000"/>
                </a:solidFill>
                <a:latin typeface="고도 M" panose="02000503000000020004" pitchFamily="2" charset="-127"/>
                <a:ea typeface="고도 M" panose="02000503000000020004" pitchFamily="2" charset="-127"/>
              </a:rPr>
              <a:t>개로 </a:t>
            </a:r>
            <a:r>
              <a:rPr lang="ko-KR" altLang="en-US" sz="1400" err="1">
                <a:solidFill>
                  <a:srgbClr val="000000"/>
                </a:solidFill>
                <a:latin typeface="고도 M" panose="02000503000000020004" pitchFamily="2" charset="-127"/>
                <a:ea typeface="고도 M" panose="02000503000000020004" pitchFamily="2" charset="-127"/>
              </a:rPr>
              <a:t>합성곱</a:t>
            </a:r>
            <a:r>
              <a:rPr lang="ko-KR" altLang="en-US" sz="1400">
                <a:solidFill>
                  <a:srgbClr val="000000"/>
                </a:solidFill>
                <a:latin typeface="고도 M" panose="02000503000000020004" pitchFamily="2" charset="-127"/>
                <a:ea typeface="고도 M" panose="02000503000000020004" pitchFamily="2" charset="-127"/>
              </a:rPr>
              <a:t> 수행</a:t>
            </a: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- 2x2 </a:t>
            </a:r>
            <a:r>
              <a:rPr lang="ko-KR" altLang="en-US" sz="1400">
                <a:solidFill>
                  <a:srgbClr val="000000"/>
                </a:solidFill>
                <a:latin typeface="고도 M" panose="02000503000000020004" pitchFamily="2" charset="-127"/>
                <a:ea typeface="고도 M" panose="02000503000000020004" pitchFamily="2" charset="-127"/>
              </a:rPr>
              <a:t>크기의 최대 </a:t>
            </a:r>
            <a:r>
              <a:rPr lang="ko-KR" altLang="en-US" sz="1400" err="1">
                <a:solidFill>
                  <a:srgbClr val="000000"/>
                </a:solidFill>
                <a:latin typeface="고도 M" panose="02000503000000020004" pitchFamily="2" charset="-127"/>
                <a:ea typeface="고도 M" panose="02000503000000020004" pitchFamily="2" charset="-127"/>
              </a:rPr>
              <a:t>풀링을</a:t>
            </a:r>
            <a:r>
              <a:rPr lang="ko-KR" altLang="en-US" sz="1400">
                <a:solidFill>
                  <a:srgbClr val="000000"/>
                </a:solidFill>
                <a:latin typeface="고도 M" panose="02000503000000020004" pitchFamily="2" charset="-127"/>
                <a:ea typeface="고도 M" panose="02000503000000020004" pitchFamily="2" charset="-127"/>
              </a:rPr>
              <a:t> 수행하여 </a:t>
            </a:r>
            <a:r>
              <a:rPr lang="en-US" altLang="ko-KR" sz="1400">
                <a:solidFill>
                  <a:srgbClr val="000000"/>
                </a:solidFill>
                <a:latin typeface="고도 M" panose="02000503000000020004" pitchFamily="2" charset="-127"/>
                <a:ea typeface="고도 M" panose="02000503000000020004" pitchFamily="2" charset="-127"/>
              </a:rPr>
              <a:t>14x14x10</a:t>
            </a:r>
            <a:r>
              <a:rPr lang="ko-KR" altLang="en-US" sz="1400">
                <a:solidFill>
                  <a:srgbClr val="000000"/>
                </a:solidFill>
                <a:latin typeface="고도 M" panose="02000503000000020004" pitchFamily="2" charset="-127"/>
                <a:ea typeface="고도 M" panose="02000503000000020004" pitchFamily="2" charset="-127"/>
              </a:rPr>
              <a:t>로 특성 </a:t>
            </a:r>
            <a:r>
              <a:rPr lang="ko-KR" altLang="en-US" sz="1400" err="1">
                <a:solidFill>
                  <a:srgbClr val="000000"/>
                </a:solidFill>
                <a:latin typeface="고도 M" panose="02000503000000020004" pitchFamily="2" charset="-127"/>
                <a:ea typeface="고도 M" panose="02000503000000020004" pitchFamily="2" charset="-127"/>
              </a:rPr>
              <a:t>맵의</a:t>
            </a:r>
            <a:r>
              <a:rPr lang="ko-KR" altLang="en-US" sz="1400">
                <a:solidFill>
                  <a:srgbClr val="000000"/>
                </a:solidFill>
                <a:latin typeface="고도 M" panose="02000503000000020004" pitchFamily="2" charset="-127"/>
                <a:ea typeface="고도 M" panose="02000503000000020004" pitchFamily="2" charset="-127"/>
              </a:rPr>
              <a:t> 크기를 줄인다</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특성 </a:t>
            </a:r>
            <a:r>
              <a:rPr lang="ko-KR" altLang="en-US" sz="1400" err="1">
                <a:solidFill>
                  <a:srgbClr val="000000"/>
                </a:solidFill>
                <a:latin typeface="고도 M" panose="02000503000000020004" pitchFamily="2" charset="-127"/>
                <a:ea typeface="고도 M" panose="02000503000000020004" pitchFamily="2" charset="-127"/>
              </a:rPr>
              <a:t>맵을</a:t>
            </a:r>
            <a:r>
              <a:rPr lang="ko-KR" altLang="en-US" sz="1400">
                <a:solidFill>
                  <a:srgbClr val="000000"/>
                </a:solidFill>
                <a:latin typeface="고도 M" panose="02000503000000020004" pitchFamily="2" charset="-127"/>
                <a:ea typeface="고도 M" panose="02000503000000020004" pitchFamily="2" charset="-127"/>
              </a:rPr>
              <a:t> 일렬로 펼쳐서 </a:t>
            </a:r>
            <a:r>
              <a:rPr lang="en-US" altLang="ko-KR" sz="1400">
                <a:solidFill>
                  <a:srgbClr val="000000"/>
                </a:solidFill>
                <a:latin typeface="고도 M" panose="02000503000000020004" pitchFamily="2" charset="-127"/>
                <a:ea typeface="고도 M" panose="02000503000000020004" pitchFamily="2" charset="-127"/>
              </a:rPr>
              <a:t>100</a:t>
            </a:r>
            <a:r>
              <a:rPr lang="ko-KR" altLang="en-US" sz="1400">
                <a:solidFill>
                  <a:srgbClr val="000000"/>
                </a:solidFill>
                <a:latin typeface="고도 M" panose="02000503000000020004" pitchFamily="2" charset="-127"/>
                <a:ea typeface="고도 M" panose="02000503000000020004" pitchFamily="2" charset="-127"/>
              </a:rPr>
              <a:t>개의 뉴런을 가진 완전 연결층과 연결 시킨다</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en-US" altLang="ko-KR" sz="1400">
                <a:solidFill>
                  <a:srgbClr val="000000"/>
                </a:solidFill>
                <a:latin typeface="고도 M" panose="02000503000000020004" pitchFamily="2" charset="-127"/>
                <a:ea typeface="고도 M" panose="02000503000000020004" pitchFamily="2" charset="-127"/>
              </a:rPr>
              <a:t>- 10</a:t>
            </a:r>
            <a:r>
              <a:rPr lang="ko-KR" altLang="en-US" sz="1400">
                <a:solidFill>
                  <a:srgbClr val="000000"/>
                </a:solidFill>
                <a:latin typeface="고도 M" panose="02000503000000020004" pitchFamily="2" charset="-127"/>
                <a:ea typeface="고도 M" panose="02000503000000020004" pitchFamily="2" charset="-127"/>
              </a:rPr>
              <a:t>개의 클래스를 구분하기 위한 </a:t>
            </a:r>
            <a:r>
              <a:rPr lang="ko-KR" altLang="en-US" sz="1400" err="1">
                <a:solidFill>
                  <a:srgbClr val="000000"/>
                </a:solidFill>
                <a:latin typeface="고도 M" panose="02000503000000020004" pitchFamily="2" charset="-127"/>
                <a:ea typeface="고도 M" panose="02000503000000020004" pitchFamily="2" charset="-127"/>
              </a:rPr>
              <a:t>소프트맥스</a:t>
            </a:r>
            <a:r>
              <a:rPr lang="ko-KR" altLang="en-US" sz="1400">
                <a:solidFill>
                  <a:srgbClr val="000000"/>
                </a:solidFill>
                <a:latin typeface="고도 M" panose="02000503000000020004" pitchFamily="2" charset="-127"/>
                <a:ea typeface="고도 M" panose="02000503000000020004" pitchFamily="2" charset="-127"/>
              </a:rPr>
              <a:t> 함수에 연결한다</a:t>
            </a:r>
            <a:r>
              <a:rPr lang="en-US" altLang="ko-KR" sz="1400">
                <a:solidFill>
                  <a:srgbClr val="000000"/>
                </a:solidFill>
                <a:latin typeface="고도 M" panose="02000503000000020004" pitchFamily="2" charset="-127"/>
                <a:ea typeface="고도 M" panose="02000503000000020004" pitchFamily="2" charset="-127"/>
              </a:rPr>
              <a:t>.</a:t>
            </a:r>
            <a:endParaRPr lang="ko-KR" altLang="en-US" sz="12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415460350"/>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2885726"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합성곱</a:t>
            </a:r>
            <a:r>
              <a:rPr lang="ko-KR" altLang="en-US" sz="1800">
                <a:solidFill>
                  <a:srgbClr val="000000"/>
                </a:solidFill>
                <a:latin typeface="고도 M" panose="02000503000000020004" pitchFamily="2" charset="-127"/>
                <a:ea typeface="고도 M" panose="02000503000000020004" pitchFamily="2" charset="-127"/>
              </a:rPr>
              <a:t> 신경망의 </a:t>
            </a:r>
            <a:r>
              <a:rPr lang="ko-KR" altLang="en-US" sz="1800" err="1">
                <a:solidFill>
                  <a:srgbClr val="000000"/>
                </a:solidFill>
                <a:latin typeface="고도 M" panose="02000503000000020004" pitchFamily="2" charset="-127"/>
                <a:ea typeface="고도 M" panose="02000503000000020004" pitchFamily="2" charset="-127"/>
              </a:rPr>
              <a:t>정방향</a:t>
            </a:r>
            <a:r>
              <a:rPr lang="ko-KR" altLang="en-US" sz="1800">
                <a:solidFill>
                  <a:srgbClr val="000000"/>
                </a:solidFill>
                <a:latin typeface="고도 M" panose="02000503000000020004" pitchFamily="2" charset="-127"/>
                <a:ea typeface="고도 M" panose="02000503000000020004" pitchFamily="2" charset="-127"/>
              </a:rPr>
              <a:t> 구현</a:t>
            </a:r>
            <a:endParaRPr lang="ko-KR" altLang="en-US">
              <a:solidFill>
                <a:srgbClr val="000000"/>
              </a:solidFill>
              <a:latin typeface="고도 M" panose="02000503000000020004" pitchFamily="2" charset="-127"/>
              <a:ea typeface="고도 M" panose="02000503000000020004" pitchFamily="2" charset="-127"/>
            </a:endParaRPr>
          </a:p>
        </p:txBody>
      </p:sp>
      <p:sp>
        <p:nvSpPr>
          <p:cNvPr id="442" name="TextBox 441">
            <a:extLst>
              <a:ext uri="{FF2B5EF4-FFF2-40B4-BE49-F238E27FC236}">
                <a16:creationId xmlns:a16="http://schemas.microsoft.com/office/drawing/2014/main" id="{82635246-8015-4DD1-9C20-CC14E1CA3557}"/>
              </a:ext>
            </a:extLst>
          </p:cNvPr>
          <p:cNvSpPr txBox="1"/>
          <p:nvPr/>
        </p:nvSpPr>
        <p:spPr>
          <a:xfrm>
            <a:off x="1083600" y="3127913"/>
            <a:ext cx="7862089" cy="1384995"/>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self.conv_w</a:t>
            </a: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self.conv_w</a:t>
            </a:r>
            <a:r>
              <a:rPr lang="ko-KR" altLang="en-US" sz="1400">
                <a:solidFill>
                  <a:srgbClr val="000000"/>
                </a:solidFill>
                <a:latin typeface="고도 M" panose="02000503000000020004" pitchFamily="2" charset="-127"/>
                <a:ea typeface="고도 M" panose="02000503000000020004" pitchFamily="2" charset="-127"/>
              </a:rPr>
              <a:t>는 </a:t>
            </a:r>
            <a:r>
              <a:rPr lang="ko-KR" altLang="en-US" sz="1400" err="1">
                <a:solidFill>
                  <a:srgbClr val="000000"/>
                </a:solidFill>
                <a:latin typeface="고도 M" panose="02000503000000020004" pitchFamily="2" charset="-127"/>
                <a:ea typeface="고도 M" panose="02000503000000020004" pitchFamily="2" charset="-127"/>
              </a:rPr>
              <a:t>합성곱에</a:t>
            </a:r>
            <a:r>
              <a:rPr lang="ko-KR" altLang="en-US" sz="1400">
                <a:solidFill>
                  <a:srgbClr val="000000"/>
                </a:solidFill>
                <a:latin typeface="고도 M" panose="02000503000000020004" pitchFamily="2" charset="-127"/>
                <a:ea typeface="고도 M" panose="02000503000000020004" pitchFamily="2" charset="-127"/>
              </a:rPr>
              <a:t> 사용할 가중치이다</a:t>
            </a:r>
            <a:r>
              <a:rPr lang="en-US" altLang="ko-KR" sz="1400">
                <a:solidFill>
                  <a:srgbClr val="000000"/>
                </a:solidFill>
                <a:latin typeface="고도 M" panose="02000503000000020004" pitchFamily="2" charset="-127"/>
                <a:ea typeface="고도 M" panose="02000503000000020004" pitchFamily="2" charset="-127"/>
              </a:rPr>
              <a:t>. 3x3x1 </a:t>
            </a:r>
            <a:r>
              <a:rPr lang="ko-KR" altLang="en-US" sz="1400">
                <a:solidFill>
                  <a:srgbClr val="000000"/>
                </a:solidFill>
                <a:latin typeface="고도 M" panose="02000503000000020004" pitchFamily="2" charset="-127"/>
                <a:ea typeface="고도 M" panose="02000503000000020004" pitchFamily="2" charset="-127"/>
              </a:rPr>
              <a:t>크기의 커널을 </a:t>
            </a:r>
            <a:r>
              <a:rPr lang="en-US" altLang="ko-KR" sz="1400">
                <a:solidFill>
                  <a:srgbClr val="000000"/>
                </a:solidFill>
                <a:latin typeface="고도 M" panose="02000503000000020004" pitchFamily="2" charset="-127"/>
                <a:ea typeface="고도 M" panose="02000503000000020004" pitchFamily="2" charset="-127"/>
              </a:rPr>
              <a:t>10</a:t>
            </a:r>
            <a:r>
              <a:rPr lang="ko-KR" altLang="en-US" sz="1400">
                <a:solidFill>
                  <a:srgbClr val="000000"/>
                </a:solidFill>
                <a:latin typeface="고도 M" panose="02000503000000020004" pitchFamily="2" charset="-127"/>
                <a:ea typeface="고도 M" panose="02000503000000020004" pitchFamily="2" charset="-127"/>
              </a:rPr>
              <a:t>개 사용하므로 가중치의 전체</a:t>
            </a: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크기는 </a:t>
            </a:r>
            <a:r>
              <a:rPr lang="en-US" altLang="ko-KR" sz="1400">
                <a:solidFill>
                  <a:srgbClr val="000000"/>
                </a:solidFill>
                <a:latin typeface="고도 M" panose="02000503000000020004" pitchFamily="2" charset="-127"/>
                <a:ea typeface="고도 M" panose="02000503000000020004" pitchFamily="2" charset="-127"/>
              </a:rPr>
              <a:t>3x3x1x10 </a:t>
            </a:r>
            <a:r>
              <a:rPr lang="ko-KR" altLang="en-US" sz="1400">
                <a:solidFill>
                  <a:srgbClr val="000000"/>
                </a:solidFill>
                <a:latin typeface="고도 M" panose="02000503000000020004" pitchFamily="2" charset="-127"/>
                <a:ea typeface="고도 M" panose="02000503000000020004" pitchFamily="2" charset="-127"/>
              </a:rPr>
              <a:t>이다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strides, padding</a:t>
            </a: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특성 </a:t>
            </a:r>
            <a:r>
              <a:rPr lang="ko-KR" altLang="en-US" sz="1400" err="1">
                <a:solidFill>
                  <a:srgbClr val="000000"/>
                </a:solidFill>
                <a:latin typeface="고도 M" panose="02000503000000020004" pitchFamily="2" charset="-127"/>
                <a:ea typeface="고도 M" panose="02000503000000020004" pitchFamily="2" charset="-127"/>
              </a:rPr>
              <a:t>맵의</a:t>
            </a:r>
            <a:r>
              <a:rPr lang="ko-KR" altLang="en-US" sz="1400">
                <a:solidFill>
                  <a:srgbClr val="000000"/>
                </a:solidFill>
                <a:latin typeface="고도 M" panose="02000503000000020004" pitchFamily="2" charset="-127"/>
                <a:ea typeface="고도 M" panose="02000503000000020004" pitchFamily="2" charset="-127"/>
              </a:rPr>
              <a:t> 가로와 세로 크기를 일정하게 만들기 위하여 </a:t>
            </a:r>
            <a:r>
              <a:rPr lang="en-US" altLang="ko-KR" sz="1400">
                <a:solidFill>
                  <a:srgbClr val="000000"/>
                </a:solidFill>
                <a:latin typeface="고도 M" panose="02000503000000020004" pitchFamily="2" charset="-127"/>
                <a:ea typeface="고도 M" panose="02000503000000020004" pitchFamily="2" charset="-127"/>
              </a:rPr>
              <a:t>strides</a:t>
            </a:r>
            <a:r>
              <a:rPr lang="ko-KR" altLang="en-US" sz="1400">
                <a:solidFill>
                  <a:srgbClr val="000000"/>
                </a:solidFill>
                <a:latin typeface="고도 M" panose="02000503000000020004" pitchFamily="2" charset="-127"/>
                <a:ea typeface="고도 M" panose="02000503000000020004" pitchFamily="2" charset="-127"/>
              </a:rPr>
              <a:t>는 </a:t>
            </a:r>
            <a:r>
              <a:rPr lang="en-US" altLang="ko-KR" sz="1400">
                <a:solidFill>
                  <a:srgbClr val="000000"/>
                </a:solidFill>
                <a:latin typeface="고도 M" panose="02000503000000020004" pitchFamily="2" charset="-127"/>
                <a:ea typeface="고도 M" panose="02000503000000020004" pitchFamily="2" charset="-127"/>
              </a:rPr>
              <a:t>1, padding</a:t>
            </a:r>
            <a:r>
              <a:rPr lang="ko-KR" altLang="en-US" sz="1400">
                <a:solidFill>
                  <a:srgbClr val="000000"/>
                </a:solidFill>
                <a:latin typeface="고도 M" panose="02000503000000020004" pitchFamily="2" charset="-127"/>
                <a:ea typeface="고도 M" panose="02000503000000020004" pitchFamily="2" charset="-127"/>
              </a:rPr>
              <a:t>은 </a:t>
            </a:r>
            <a:r>
              <a:rPr lang="en-US" altLang="ko-KR" sz="1400">
                <a:solidFill>
                  <a:srgbClr val="000000"/>
                </a:solidFill>
                <a:latin typeface="고도 M" panose="02000503000000020004" pitchFamily="2" charset="-127"/>
                <a:ea typeface="고도 M" panose="02000503000000020004" pitchFamily="2" charset="-127"/>
              </a:rPr>
              <a:t>'SAME'</a:t>
            </a:r>
            <a:r>
              <a:rPr lang="ko-KR" altLang="en-US" sz="1400">
                <a:solidFill>
                  <a:srgbClr val="000000"/>
                </a:solidFill>
                <a:latin typeface="고도 M" panose="02000503000000020004" pitchFamily="2" charset="-127"/>
                <a:ea typeface="고도 M" panose="02000503000000020004" pitchFamily="2" charset="-127"/>
              </a:rPr>
              <a:t>으로 지정한다</a:t>
            </a:r>
            <a:r>
              <a:rPr lang="en-US" altLang="ko-KR" sz="1400">
                <a:solidFill>
                  <a:srgbClr val="000000"/>
                </a:solidFill>
                <a:latin typeface="고도 M" panose="02000503000000020004" pitchFamily="2" charset="-127"/>
                <a:ea typeface="고도 M" panose="02000503000000020004" pitchFamily="2" charset="-127"/>
              </a:rPr>
              <a:t>.</a:t>
            </a: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1051891" cy="307777"/>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합성곱</a:t>
            </a:r>
            <a:r>
              <a:rPr lang="ko-KR" altLang="en-US" sz="1400">
                <a:solidFill>
                  <a:srgbClr val="000000"/>
                </a:solidFill>
                <a:latin typeface="고도 M" panose="02000503000000020004" pitchFamily="2" charset="-127"/>
                <a:ea typeface="고도 M" panose="02000503000000020004" pitchFamily="2" charset="-127"/>
              </a:rPr>
              <a:t> 적용</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738664"/>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 def </a:t>
            </a:r>
            <a:r>
              <a:rPr lang="en-US" altLang="ko-KR" sz="1400" err="1">
                <a:solidFill>
                  <a:schemeClr val="tx1"/>
                </a:solidFill>
                <a:latin typeface="Consolas" panose="020B0609020204030204" pitchFamily="49" charset="0"/>
              </a:rPr>
              <a:t>forpass</a:t>
            </a:r>
            <a:r>
              <a:rPr lang="en-US" altLang="ko-KR" sz="1400">
                <a:solidFill>
                  <a:schemeClr val="tx1"/>
                </a:solidFill>
                <a:latin typeface="Consolas" panose="020B0609020204030204" pitchFamily="49" charset="0"/>
              </a:rPr>
              <a:t>(self, x):</a:t>
            </a:r>
          </a:p>
          <a:p>
            <a:r>
              <a:rPr lang="en-US" altLang="ko-KR" sz="1400">
                <a:solidFill>
                  <a:schemeClr val="tx1"/>
                </a:solidFill>
                <a:latin typeface="Consolas" panose="020B0609020204030204" pitchFamily="49" charset="0"/>
              </a:rPr>
              <a:t>        # 3x3 </a:t>
            </a:r>
            <a:r>
              <a:rPr lang="ko-KR" altLang="en-US" sz="1400" err="1">
                <a:solidFill>
                  <a:schemeClr val="tx1"/>
                </a:solidFill>
                <a:latin typeface="Consolas" panose="020B0609020204030204" pitchFamily="49" charset="0"/>
              </a:rPr>
              <a:t>합성곱</a:t>
            </a:r>
            <a:r>
              <a:rPr lang="ko-KR" altLang="en-US" sz="1400">
                <a:solidFill>
                  <a:schemeClr val="tx1"/>
                </a:solidFill>
                <a:latin typeface="Consolas" panose="020B0609020204030204" pitchFamily="49" charset="0"/>
              </a:rPr>
              <a:t> 연산을 수행합니다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c_out</a:t>
            </a:r>
            <a:r>
              <a:rPr lang="en-US" altLang="ko-KR" sz="1400">
                <a:solidFill>
                  <a:schemeClr val="tx1"/>
                </a:solidFill>
                <a:latin typeface="Consolas" panose="020B0609020204030204" pitchFamily="49" charset="0"/>
              </a:rPr>
              <a:t> = tf.nn.conv2d(x, </a:t>
            </a:r>
            <a:r>
              <a:rPr lang="en-US" altLang="ko-KR" sz="1400" err="1">
                <a:solidFill>
                  <a:schemeClr val="tx1"/>
                </a:solidFill>
                <a:latin typeface="Consolas" panose="020B0609020204030204" pitchFamily="49" charset="0"/>
              </a:rPr>
              <a:t>self.conv_w</a:t>
            </a:r>
            <a:r>
              <a:rPr lang="en-US" altLang="ko-KR" sz="1400">
                <a:solidFill>
                  <a:schemeClr val="tx1"/>
                </a:solidFill>
                <a:latin typeface="Consolas" panose="020B0609020204030204" pitchFamily="49" charset="0"/>
              </a:rPr>
              <a:t>, strides=1, padding='SAME') + </a:t>
            </a:r>
            <a:r>
              <a:rPr lang="en-US" altLang="ko-KR" sz="1400" err="1">
                <a:solidFill>
                  <a:schemeClr val="tx1"/>
                </a:solidFill>
                <a:latin typeface="Consolas" panose="020B0609020204030204" pitchFamily="49" charset="0"/>
              </a:rPr>
              <a:t>self.conv_b</a:t>
            </a:r>
            <a:endParaRPr lang="en-US" altLang="ko-KR" sz="1400">
              <a:solidFill>
                <a:schemeClr val="tx1"/>
              </a:solidFill>
              <a:latin typeface="Consolas" panose="020B0609020204030204" pitchFamily="49" charset="0"/>
            </a:endParaRPr>
          </a:p>
        </p:txBody>
      </p:sp>
      <p:sp>
        <p:nvSpPr>
          <p:cNvPr id="122" name="TextBox 121">
            <a:extLst>
              <a:ext uri="{FF2B5EF4-FFF2-40B4-BE49-F238E27FC236}">
                <a16:creationId xmlns:a16="http://schemas.microsoft.com/office/drawing/2014/main" id="{DE2FD7F5-6C12-43FA-89B2-82146735FC24}"/>
              </a:ext>
            </a:extLst>
          </p:cNvPr>
          <p:cNvSpPr txBox="1"/>
          <p:nvPr/>
        </p:nvSpPr>
        <p:spPr>
          <a:xfrm>
            <a:off x="952666" y="4631876"/>
            <a:ext cx="1273105" cy="307777"/>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렐루</a:t>
            </a:r>
            <a:r>
              <a:rPr lang="ko-KR" altLang="en-US" sz="1400">
                <a:solidFill>
                  <a:srgbClr val="000000"/>
                </a:solidFill>
                <a:latin typeface="고도 M" panose="02000503000000020004" pitchFamily="2" charset="-127"/>
                <a:ea typeface="고도 M" panose="02000503000000020004" pitchFamily="2" charset="-127"/>
              </a:rPr>
              <a:t> 함수 적용</a:t>
            </a:r>
          </a:p>
        </p:txBody>
      </p:sp>
      <p:sp>
        <p:nvSpPr>
          <p:cNvPr id="123" name="직사각형 122">
            <a:extLst>
              <a:ext uri="{FF2B5EF4-FFF2-40B4-BE49-F238E27FC236}">
                <a16:creationId xmlns:a16="http://schemas.microsoft.com/office/drawing/2014/main" id="{776EA920-FFD1-4D5D-AC5B-1238129CF076}"/>
              </a:ext>
            </a:extLst>
          </p:cNvPr>
          <p:cNvSpPr/>
          <p:nvPr/>
        </p:nvSpPr>
        <p:spPr>
          <a:xfrm>
            <a:off x="1254330" y="4974677"/>
            <a:ext cx="8622487" cy="738664"/>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  def </a:t>
            </a:r>
            <a:r>
              <a:rPr lang="en-US" altLang="ko-KR" sz="1400" err="1">
                <a:solidFill>
                  <a:schemeClr val="tx1"/>
                </a:solidFill>
                <a:latin typeface="Consolas" panose="020B0609020204030204" pitchFamily="49" charset="0"/>
              </a:rPr>
              <a:t>forpass</a:t>
            </a:r>
            <a:r>
              <a:rPr lang="en-US" altLang="ko-KR" sz="1400">
                <a:solidFill>
                  <a:schemeClr val="tx1"/>
                </a:solidFill>
                <a:latin typeface="Consolas" panose="020B0609020204030204" pitchFamily="49" charset="0"/>
              </a:rPr>
              <a:t>(self, x):</a:t>
            </a:r>
          </a:p>
          <a:p>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r_out</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tf.nn.relu</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c_out</a:t>
            </a:r>
            <a:r>
              <a:rPr lang="en-US" altLang="ko-KR" sz="1400">
                <a:solidFill>
                  <a:schemeClr val="tx1"/>
                </a:solidFill>
                <a:latin typeface="Consolas" panose="020B0609020204030204" pitchFamily="49" charset="0"/>
              </a:rPr>
              <a:t>)</a:t>
            </a:r>
          </a:p>
        </p:txBody>
      </p:sp>
    </p:spTree>
    <p:extLst>
      <p:ext uri="{BB962C8B-B14F-4D97-AF65-F5344CB8AC3E}">
        <p14:creationId xmlns:p14="http://schemas.microsoft.com/office/powerpoint/2010/main" val="1923589734"/>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2885726"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합성곱</a:t>
            </a:r>
            <a:r>
              <a:rPr lang="ko-KR" altLang="en-US" sz="1800">
                <a:solidFill>
                  <a:srgbClr val="000000"/>
                </a:solidFill>
                <a:latin typeface="고도 M" panose="02000503000000020004" pitchFamily="2" charset="-127"/>
                <a:ea typeface="고도 M" panose="02000503000000020004" pitchFamily="2" charset="-127"/>
              </a:rPr>
              <a:t> 신경망의 </a:t>
            </a:r>
            <a:r>
              <a:rPr lang="ko-KR" altLang="en-US" sz="1800" err="1">
                <a:solidFill>
                  <a:srgbClr val="000000"/>
                </a:solidFill>
                <a:latin typeface="고도 M" panose="02000503000000020004" pitchFamily="2" charset="-127"/>
                <a:ea typeface="고도 M" panose="02000503000000020004" pitchFamily="2" charset="-127"/>
              </a:rPr>
              <a:t>정방향</a:t>
            </a:r>
            <a:r>
              <a:rPr lang="ko-KR" altLang="en-US" sz="1800">
                <a:solidFill>
                  <a:srgbClr val="000000"/>
                </a:solidFill>
                <a:latin typeface="고도 M" panose="02000503000000020004" pitchFamily="2" charset="-127"/>
                <a:ea typeface="고도 M" panose="02000503000000020004" pitchFamily="2" charset="-127"/>
              </a:rPr>
              <a:t> 구현</a:t>
            </a:r>
            <a:endParaRPr lang="ko-KR" altLang="en-US">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2502608" cy="307777"/>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풀링</a:t>
            </a:r>
            <a:r>
              <a:rPr lang="ko-KR" altLang="en-US" sz="1400">
                <a:solidFill>
                  <a:srgbClr val="000000"/>
                </a:solidFill>
                <a:latin typeface="고도 M" panose="02000503000000020004" pitchFamily="2" charset="-127"/>
                <a:ea typeface="고도 M" panose="02000503000000020004" pitchFamily="2" charset="-127"/>
              </a:rPr>
              <a:t> 적용하고 완전 </a:t>
            </a:r>
            <a:r>
              <a:rPr lang="ko-KR" altLang="en-US" sz="1400" err="1">
                <a:solidFill>
                  <a:srgbClr val="000000"/>
                </a:solidFill>
                <a:latin typeface="고도 M" panose="02000503000000020004" pitchFamily="2" charset="-127"/>
                <a:ea typeface="고도 M" panose="02000503000000020004" pitchFamily="2" charset="-127"/>
              </a:rPr>
              <a:t>연결층</a:t>
            </a:r>
            <a:r>
              <a:rPr lang="ko-KR" altLang="en-US" sz="1400">
                <a:solidFill>
                  <a:srgbClr val="000000"/>
                </a:solidFill>
                <a:latin typeface="고도 M" panose="02000503000000020004" pitchFamily="2" charset="-127"/>
                <a:ea typeface="고도 M" panose="02000503000000020004" pitchFamily="2" charset="-127"/>
              </a:rPr>
              <a:t> 수정</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2031325"/>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def </a:t>
            </a:r>
            <a:r>
              <a:rPr lang="en-US" altLang="ko-KR" sz="1400" err="1">
                <a:solidFill>
                  <a:schemeClr val="tx1"/>
                </a:solidFill>
                <a:latin typeface="Consolas" panose="020B0609020204030204" pitchFamily="49" charset="0"/>
              </a:rPr>
              <a:t>forpass</a:t>
            </a:r>
            <a:r>
              <a:rPr lang="en-US" altLang="ko-KR" sz="1400">
                <a:solidFill>
                  <a:schemeClr val="tx1"/>
                </a:solidFill>
                <a:latin typeface="Consolas" panose="020B0609020204030204" pitchFamily="49" charset="0"/>
              </a:rPr>
              <a:t>(self, x):</a:t>
            </a:r>
          </a:p>
          <a:p>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p_out</a:t>
            </a:r>
            <a:r>
              <a:rPr lang="en-US" altLang="ko-KR" sz="1400">
                <a:solidFill>
                  <a:schemeClr val="tx1"/>
                </a:solidFill>
                <a:latin typeface="Consolas" panose="020B0609020204030204" pitchFamily="49" charset="0"/>
              </a:rPr>
              <a:t> = tf.nn.max_pool2d(</a:t>
            </a:r>
            <a:r>
              <a:rPr lang="en-US" altLang="ko-KR" sz="1400" err="1">
                <a:solidFill>
                  <a:schemeClr val="tx1"/>
                </a:solidFill>
                <a:latin typeface="Consolas" panose="020B0609020204030204" pitchFamily="49" charset="0"/>
              </a:rPr>
              <a:t>r_out</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ksize</a:t>
            </a:r>
            <a:r>
              <a:rPr lang="en-US" altLang="ko-KR" sz="1400">
                <a:solidFill>
                  <a:schemeClr val="tx1"/>
                </a:solidFill>
                <a:latin typeface="Consolas" panose="020B0609020204030204" pitchFamily="49" charset="0"/>
              </a:rPr>
              <a:t>=2, strides=2, padding='VALID')</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첫 번째 배치 차원을 제외하고 출력을 일렬로 펼칩니다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f_out</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tf.reshape</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p_out</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x.shape</a:t>
            </a:r>
            <a:r>
              <a:rPr lang="en-US" altLang="ko-KR" sz="1400">
                <a:solidFill>
                  <a:schemeClr val="tx1"/>
                </a:solidFill>
                <a:latin typeface="Consolas" panose="020B0609020204030204" pitchFamily="49" charset="0"/>
              </a:rPr>
              <a:t>[0], -1])</a:t>
            </a:r>
          </a:p>
          <a:p>
            <a:r>
              <a:rPr lang="en-US" altLang="ko-KR" sz="1400">
                <a:solidFill>
                  <a:schemeClr val="tx1"/>
                </a:solidFill>
                <a:latin typeface="Consolas" panose="020B0609020204030204" pitchFamily="49" charset="0"/>
              </a:rPr>
              <a:t>        z1 = </a:t>
            </a:r>
            <a:r>
              <a:rPr lang="en-US" altLang="ko-KR" sz="1400" err="1">
                <a:solidFill>
                  <a:schemeClr val="tx1"/>
                </a:solidFill>
                <a:latin typeface="Consolas" panose="020B0609020204030204" pitchFamily="49" charset="0"/>
              </a:rPr>
              <a:t>tf.matmul</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f_out</a:t>
            </a:r>
            <a:r>
              <a:rPr lang="en-US" altLang="ko-KR" sz="1400">
                <a:solidFill>
                  <a:schemeClr val="tx1"/>
                </a:solidFill>
                <a:latin typeface="Consolas" panose="020B0609020204030204" pitchFamily="49" charset="0"/>
              </a:rPr>
              <a:t>, self.w1) + self.b1     # </a:t>
            </a:r>
            <a:r>
              <a:rPr lang="ko-KR" altLang="en-US" sz="1400">
                <a:solidFill>
                  <a:schemeClr val="tx1"/>
                </a:solidFill>
                <a:latin typeface="Consolas" panose="020B0609020204030204" pitchFamily="49" charset="0"/>
              </a:rPr>
              <a:t>첫 번째 층의 선형 식을 계산합니다</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a1 = </a:t>
            </a:r>
            <a:r>
              <a:rPr lang="en-US" altLang="ko-KR" sz="1400" err="1">
                <a:solidFill>
                  <a:schemeClr val="tx1"/>
                </a:solidFill>
                <a:latin typeface="Consolas" panose="020B0609020204030204" pitchFamily="49" charset="0"/>
              </a:rPr>
              <a:t>tf.nn.relu</a:t>
            </a:r>
            <a:r>
              <a:rPr lang="en-US" altLang="ko-KR" sz="1400">
                <a:solidFill>
                  <a:schemeClr val="tx1"/>
                </a:solidFill>
                <a:latin typeface="Consolas" panose="020B0609020204030204" pitchFamily="49" charset="0"/>
              </a:rPr>
              <a:t>(z1)                          # </a:t>
            </a:r>
            <a:r>
              <a:rPr lang="ko-KR" altLang="en-US" sz="1400">
                <a:solidFill>
                  <a:schemeClr val="tx1"/>
                </a:solidFill>
                <a:latin typeface="Consolas" panose="020B0609020204030204" pitchFamily="49" charset="0"/>
              </a:rPr>
              <a:t>활성화 함수를 적용합니다</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z2 = </a:t>
            </a:r>
            <a:r>
              <a:rPr lang="en-US" altLang="ko-KR" sz="1400" err="1">
                <a:solidFill>
                  <a:schemeClr val="tx1"/>
                </a:solidFill>
                <a:latin typeface="Consolas" panose="020B0609020204030204" pitchFamily="49" charset="0"/>
              </a:rPr>
              <a:t>tf.matmul</a:t>
            </a:r>
            <a:r>
              <a:rPr lang="en-US" altLang="ko-KR" sz="1400">
                <a:solidFill>
                  <a:schemeClr val="tx1"/>
                </a:solidFill>
                <a:latin typeface="Consolas" panose="020B0609020204030204" pitchFamily="49" charset="0"/>
              </a:rPr>
              <a:t>(a1, self.w2) + self.b2        # </a:t>
            </a:r>
            <a:r>
              <a:rPr lang="ko-KR" altLang="en-US" sz="1400">
                <a:solidFill>
                  <a:schemeClr val="tx1"/>
                </a:solidFill>
                <a:latin typeface="Consolas" panose="020B0609020204030204" pitchFamily="49" charset="0"/>
              </a:rPr>
              <a:t>두 번째 층의 선형 식을 계산합니다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return z2</a:t>
            </a:r>
          </a:p>
        </p:txBody>
      </p:sp>
      <p:sp>
        <p:nvSpPr>
          <p:cNvPr id="10" name="TextBox 9">
            <a:extLst>
              <a:ext uri="{FF2B5EF4-FFF2-40B4-BE49-F238E27FC236}">
                <a16:creationId xmlns:a16="http://schemas.microsoft.com/office/drawing/2014/main" id="{DEBFBCA8-52F3-4F7C-B25C-669A475D836E}"/>
              </a:ext>
            </a:extLst>
          </p:cNvPr>
          <p:cNvSpPr txBox="1"/>
          <p:nvPr/>
        </p:nvSpPr>
        <p:spPr>
          <a:xfrm>
            <a:off x="1254330" y="4298088"/>
            <a:ext cx="5792420" cy="2246769"/>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max_pool2d() </a:t>
            </a:r>
            <a:r>
              <a:rPr lang="ko-KR" altLang="en-US" sz="1400">
                <a:solidFill>
                  <a:srgbClr val="000000"/>
                </a:solidFill>
                <a:latin typeface="고도 M" panose="02000503000000020004" pitchFamily="2" charset="-127"/>
                <a:ea typeface="고도 M" panose="02000503000000020004" pitchFamily="2" charset="-127"/>
              </a:rPr>
              <a:t>함수를 사용하여 </a:t>
            </a:r>
            <a:r>
              <a:rPr lang="en-US" altLang="ko-KR" sz="1400">
                <a:solidFill>
                  <a:srgbClr val="000000"/>
                </a:solidFill>
                <a:latin typeface="고도 M" panose="02000503000000020004" pitchFamily="2" charset="-127"/>
                <a:ea typeface="고도 M" panose="02000503000000020004" pitchFamily="2" charset="-127"/>
              </a:rPr>
              <a:t>2x2 </a:t>
            </a:r>
            <a:r>
              <a:rPr lang="ko-KR" altLang="en-US" sz="1400">
                <a:solidFill>
                  <a:srgbClr val="000000"/>
                </a:solidFill>
                <a:latin typeface="고도 M" panose="02000503000000020004" pitchFamily="2" charset="-127"/>
                <a:ea typeface="고도 M" panose="02000503000000020004" pitchFamily="2" charset="-127"/>
              </a:rPr>
              <a:t>크기의 </a:t>
            </a:r>
            <a:r>
              <a:rPr lang="ko-KR" altLang="en-US" sz="1400" err="1">
                <a:solidFill>
                  <a:srgbClr val="000000"/>
                </a:solidFill>
                <a:latin typeface="고도 M" panose="02000503000000020004" pitchFamily="2" charset="-127"/>
                <a:ea typeface="고도 M" panose="02000503000000020004" pitchFamily="2" charset="-127"/>
              </a:rPr>
              <a:t>풀링을</a:t>
            </a:r>
            <a:r>
              <a:rPr lang="ko-KR" altLang="en-US" sz="1400">
                <a:solidFill>
                  <a:srgbClr val="000000"/>
                </a:solidFill>
                <a:latin typeface="고도 M" panose="02000503000000020004" pitchFamily="2" charset="-127"/>
                <a:ea typeface="고도 M" panose="02000503000000020004" pitchFamily="2" charset="-127"/>
              </a:rPr>
              <a:t> 적용 한다</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이 단계에서 만들어진 특성 </a:t>
            </a:r>
            <a:r>
              <a:rPr lang="ko-KR" altLang="en-US" sz="1400" err="1">
                <a:solidFill>
                  <a:srgbClr val="000000"/>
                </a:solidFill>
                <a:latin typeface="고도 M" panose="02000503000000020004" pitchFamily="2" charset="-127"/>
                <a:ea typeface="고도 M" panose="02000503000000020004" pitchFamily="2" charset="-127"/>
              </a:rPr>
              <a:t>맵의</a:t>
            </a:r>
            <a:r>
              <a:rPr lang="ko-KR" altLang="en-US" sz="1400">
                <a:solidFill>
                  <a:srgbClr val="000000"/>
                </a:solidFill>
                <a:latin typeface="고도 M" panose="02000503000000020004" pitchFamily="2" charset="-127"/>
                <a:ea typeface="고도 M" panose="02000503000000020004" pitchFamily="2" charset="-127"/>
              </a:rPr>
              <a:t> 크기는 </a:t>
            </a:r>
            <a:r>
              <a:rPr lang="en-US" altLang="ko-KR" sz="1400">
                <a:solidFill>
                  <a:srgbClr val="000000"/>
                </a:solidFill>
                <a:latin typeface="고도 M" panose="02000503000000020004" pitchFamily="2" charset="-127"/>
                <a:ea typeface="고도 M" panose="02000503000000020004" pitchFamily="2" charset="-127"/>
              </a:rPr>
              <a:t>14x14x10 </a:t>
            </a:r>
            <a:r>
              <a:rPr lang="ko-KR" altLang="en-US" sz="1400">
                <a:solidFill>
                  <a:srgbClr val="000000"/>
                </a:solidFill>
                <a:latin typeface="고도 M" panose="02000503000000020004" pitchFamily="2" charset="-127"/>
                <a:ea typeface="고도 M" panose="02000503000000020004" pitchFamily="2" charset="-127"/>
              </a:rPr>
              <a:t>이다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tf.reshape</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함수를 사용해 일렬로 펼친다</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이때 배치 차원을 제외한 나머지 차원만 펼쳐야 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np.dot() </a:t>
            </a:r>
            <a:r>
              <a:rPr lang="ko-KR" altLang="en-US" sz="1400">
                <a:solidFill>
                  <a:srgbClr val="000000"/>
                </a:solidFill>
                <a:latin typeface="고도 M" panose="02000503000000020004" pitchFamily="2" charset="-127"/>
                <a:ea typeface="고도 M" panose="02000503000000020004" pitchFamily="2" charset="-127"/>
              </a:rPr>
              <a:t>함수를 </a:t>
            </a:r>
            <a:r>
              <a:rPr lang="ko-KR" altLang="en-US" sz="1400" err="1">
                <a:solidFill>
                  <a:srgbClr val="000000"/>
                </a:solidFill>
                <a:latin typeface="고도 M" panose="02000503000000020004" pitchFamily="2" charset="-127"/>
                <a:ea typeface="고도 M" panose="02000503000000020004" pitchFamily="2" charset="-127"/>
              </a:rPr>
              <a:t>텐서플로의</a:t>
            </a:r>
            <a:r>
              <a:rPr lang="ko-KR" altLang="en-US"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tf.matmul</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함수로 바꿔서 구현한다</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이는 </a:t>
            </a:r>
            <a:r>
              <a:rPr lang="en-US" altLang="ko-KR" sz="1400">
                <a:solidFill>
                  <a:srgbClr val="000000"/>
                </a:solidFill>
                <a:latin typeface="고도 M" panose="02000503000000020004" pitchFamily="2" charset="-127"/>
                <a:ea typeface="고도 M" panose="02000503000000020004" pitchFamily="2" charset="-127"/>
              </a:rPr>
              <a:t>conv2d()</a:t>
            </a:r>
            <a:r>
              <a:rPr lang="ko-KR" altLang="en-US" sz="1400">
                <a:solidFill>
                  <a:srgbClr val="000000"/>
                </a:solidFill>
                <a:latin typeface="고도 M" panose="02000503000000020004" pitchFamily="2" charset="-127"/>
                <a:ea typeface="고도 M" panose="02000503000000020004" pitchFamily="2" charset="-127"/>
              </a:rPr>
              <a:t>와 </a:t>
            </a:r>
            <a:r>
              <a:rPr lang="en-US" altLang="ko-KR" sz="1400">
                <a:solidFill>
                  <a:srgbClr val="000000"/>
                </a:solidFill>
                <a:latin typeface="고도 M" panose="02000503000000020004" pitchFamily="2" charset="-127"/>
                <a:ea typeface="고도 M" panose="02000503000000020004" pitchFamily="2" charset="-127"/>
              </a:rPr>
              <a:t>max_pool2d() </a:t>
            </a:r>
            <a:r>
              <a:rPr lang="ko-KR" altLang="en-US" sz="1400">
                <a:solidFill>
                  <a:srgbClr val="000000"/>
                </a:solidFill>
                <a:latin typeface="고도 M" panose="02000503000000020004" pitchFamily="2" charset="-127"/>
                <a:ea typeface="고도 M" panose="02000503000000020004" pitchFamily="2" charset="-127"/>
              </a:rPr>
              <a:t>등이 </a:t>
            </a:r>
            <a:r>
              <a:rPr lang="en-US" altLang="ko-KR" sz="1400">
                <a:solidFill>
                  <a:srgbClr val="000000"/>
                </a:solidFill>
                <a:latin typeface="고도 M" panose="02000503000000020004" pitchFamily="2" charset="-127"/>
                <a:ea typeface="고도 M" panose="02000503000000020004" pitchFamily="2" charset="-127"/>
              </a:rPr>
              <a:t>Tensor </a:t>
            </a:r>
            <a:r>
              <a:rPr lang="ko-KR" altLang="en-US" sz="1400">
                <a:solidFill>
                  <a:srgbClr val="000000"/>
                </a:solidFill>
                <a:latin typeface="고도 M" panose="02000503000000020004" pitchFamily="2" charset="-127"/>
                <a:ea typeface="고도 M" panose="02000503000000020004" pitchFamily="2" charset="-127"/>
              </a:rPr>
              <a:t>객체를 반환하기 때문임</a:t>
            </a:r>
            <a:endParaRPr lang="en-US" altLang="ko-KR" sz="1400">
              <a:solidFill>
                <a:srgbClr val="000000"/>
              </a:solidFill>
              <a:latin typeface="고도 M" panose="02000503000000020004" pitchFamily="2" charset="-127"/>
              <a:ea typeface="고도 M" panose="02000503000000020004" pitchFamily="2" charset="-127"/>
            </a:endParaRP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완전 연결층의 활성화 함수도 </a:t>
            </a:r>
            <a:r>
              <a:rPr lang="ko-KR" altLang="en-US" sz="1400" err="1">
                <a:solidFill>
                  <a:srgbClr val="000000"/>
                </a:solidFill>
                <a:latin typeface="고도 M" panose="02000503000000020004" pitchFamily="2" charset="-127"/>
                <a:ea typeface="고도 M" panose="02000503000000020004" pitchFamily="2" charset="-127"/>
              </a:rPr>
              <a:t>시그모이드</a:t>
            </a:r>
            <a:r>
              <a:rPr lang="ko-KR" altLang="en-US" sz="1400">
                <a:solidFill>
                  <a:srgbClr val="000000"/>
                </a:solidFill>
                <a:latin typeface="고도 M" panose="02000503000000020004" pitchFamily="2" charset="-127"/>
                <a:ea typeface="고도 M" panose="02000503000000020004" pitchFamily="2" charset="-127"/>
              </a:rPr>
              <a:t> 대신 </a:t>
            </a:r>
            <a:r>
              <a:rPr lang="ko-KR" altLang="en-US" sz="1400" err="1">
                <a:solidFill>
                  <a:srgbClr val="000000"/>
                </a:solidFill>
                <a:latin typeface="고도 M" panose="02000503000000020004" pitchFamily="2" charset="-127"/>
                <a:ea typeface="고도 M" panose="02000503000000020004" pitchFamily="2" charset="-127"/>
              </a:rPr>
              <a:t>렐루</a:t>
            </a:r>
            <a:r>
              <a:rPr lang="ko-KR" altLang="en-US" sz="1400">
                <a:solidFill>
                  <a:srgbClr val="000000"/>
                </a:solidFill>
                <a:latin typeface="고도 M" panose="02000503000000020004" pitchFamily="2" charset="-127"/>
                <a:ea typeface="고도 M" panose="02000503000000020004" pitchFamily="2" charset="-127"/>
              </a:rPr>
              <a:t> 함수를 사용한다</a:t>
            </a:r>
            <a:r>
              <a:rPr lang="en-US" altLang="ko-KR" sz="1400">
                <a:solidFill>
                  <a:srgbClr val="000000"/>
                </a:solidFill>
                <a:latin typeface="고도 M" panose="02000503000000020004" pitchFamily="2" charset="-127"/>
                <a:ea typeface="고도 M" panose="02000503000000020004" pitchFamily="2" charset="-127"/>
              </a:rPr>
              <a:t>.</a:t>
            </a:r>
            <a:endParaRPr lang="ko-KR" altLang="en-US" sz="14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4220583810"/>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3371436"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합성곱</a:t>
            </a:r>
            <a:r>
              <a:rPr lang="ko-KR" altLang="en-US" sz="1800">
                <a:solidFill>
                  <a:srgbClr val="000000"/>
                </a:solidFill>
                <a:latin typeface="고도 M" panose="02000503000000020004" pitchFamily="2" charset="-127"/>
                <a:ea typeface="고도 M" panose="02000503000000020004" pitchFamily="2" charset="-127"/>
              </a:rPr>
              <a:t> 신경망의 역방향 계산 구현</a:t>
            </a:r>
            <a:endParaRPr lang="ko-KR" altLang="en-US">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1818126"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자동 미분의 사용 방법</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1169551"/>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x = </a:t>
            </a:r>
            <a:r>
              <a:rPr lang="en-US" altLang="ko-KR" sz="1400" err="1">
                <a:solidFill>
                  <a:schemeClr val="tx1"/>
                </a:solidFill>
                <a:latin typeface="Consolas" panose="020B0609020204030204" pitchFamily="49" charset="0"/>
              </a:rPr>
              <a:t>tf.Variable</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np.array</a:t>
            </a:r>
            <a:r>
              <a:rPr lang="en-US" altLang="ko-KR" sz="1400">
                <a:solidFill>
                  <a:schemeClr val="tx1"/>
                </a:solidFill>
                <a:latin typeface="Consolas" panose="020B0609020204030204" pitchFamily="49" charset="0"/>
              </a:rPr>
              <a:t>([1.0, 2.0, 3.0]))</a:t>
            </a:r>
          </a:p>
          <a:p>
            <a:r>
              <a:rPr lang="en-US" altLang="ko-KR" sz="1400">
                <a:solidFill>
                  <a:schemeClr val="tx1"/>
                </a:solidFill>
                <a:latin typeface="Consolas" panose="020B0609020204030204" pitchFamily="49" charset="0"/>
              </a:rPr>
              <a:t>with </a:t>
            </a:r>
            <a:r>
              <a:rPr lang="en-US" altLang="ko-KR" sz="1400" err="1">
                <a:solidFill>
                  <a:schemeClr val="tx1"/>
                </a:solidFill>
                <a:latin typeface="Consolas" panose="020B0609020204030204" pitchFamily="49" charset="0"/>
              </a:rPr>
              <a:t>tf.GradientTape</a:t>
            </a:r>
            <a:r>
              <a:rPr lang="en-US" altLang="ko-KR" sz="1400">
                <a:solidFill>
                  <a:schemeClr val="tx1"/>
                </a:solidFill>
                <a:latin typeface="Consolas" panose="020B0609020204030204" pitchFamily="49" charset="0"/>
              </a:rPr>
              <a:t>() as tape:</a:t>
            </a:r>
          </a:p>
          <a:p>
            <a:r>
              <a:rPr lang="en-US" altLang="ko-KR" sz="1400">
                <a:solidFill>
                  <a:schemeClr val="tx1"/>
                </a:solidFill>
                <a:latin typeface="Consolas" panose="020B0609020204030204" pitchFamily="49" charset="0"/>
              </a:rPr>
              <a:t>    y = x ** 3 + 2 * x + 5</a:t>
            </a:r>
          </a:p>
          <a:p>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그래디언트를 계산합니댜</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tape.gradient</a:t>
            </a:r>
            <a:r>
              <a:rPr lang="en-US" altLang="ko-KR" sz="1400">
                <a:solidFill>
                  <a:schemeClr val="tx1"/>
                </a:solidFill>
                <a:latin typeface="Consolas" panose="020B0609020204030204" pitchFamily="49" charset="0"/>
              </a:rPr>
              <a:t>(y, x))</a:t>
            </a:r>
          </a:p>
        </p:txBody>
      </p:sp>
      <p:sp>
        <p:nvSpPr>
          <p:cNvPr id="10" name="TextBox 9">
            <a:extLst>
              <a:ext uri="{FF2B5EF4-FFF2-40B4-BE49-F238E27FC236}">
                <a16:creationId xmlns:a16="http://schemas.microsoft.com/office/drawing/2014/main" id="{DEBFBCA8-52F3-4F7C-B25C-669A475D836E}"/>
              </a:ext>
            </a:extLst>
          </p:cNvPr>
          <p:cNvSpPr txBox="1"/>
          <p:nvPr/>
        </p:nvSpPr>
        <p:spPr>
          <a:xfrm>
            <a:off x="1075654" y="3688488"/>
            <a:ext cx="8954118" cy="2031325"/>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텐서플로와</a:t>
            </a:r>
            <a:r>
              <a:rPr lang="ko-KR" altLang="en-US" sz="1400">
                <a:solidFill>
                  <a:srgbClr val="000000"/>
                </a:solidFill>
                <a:latin typeface="고도 M" panose="02000503000000020004" pitchFamily="2" charset="-127"/>
                <a:ea typeface="고도 M" panose="02000503000000020004" pitchFamily="2" charset="-127"/>
              </a:rPr>
              <a:t> 같은 딥러닝 패키지들은 사용자가 작성한 연산을 계산 그래프로 만들어 자동 미분 기능을 구현한다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자동 미분기능을 사용하면 임의의 파이썬 코드나 함수에 대한 </a:t>
            </a:r>
            <a:r>
              <a:rPr lang="ko-KR" altLang="en-US" sz="1400" err="1">
                <a:solidFill>
                  <a:srgbClr val="000000"/>
                </a:solidFill>
                <a:latin typeface="고도 M" panose="02000503000000020004" pitchFamily="2" charset="-127"/>
                <a:ea typeface="고도 M" panose="02000503000000020004" pitchFamily="2" charset="-127"/>
              </a:rPr>
              <a:t>미분값을</a:t>
            </a:r>
            <a:r>
              <a:rPr lang="ko-KR" altLang="en-US" sz="1400">
                <a:solidFill>
                  <a:srgbClr val="000000"/>
                </a:solidFill>
                <a:latin typeface="고도 M" panose="02000503000000020004" pitchFamily="2" charset="-127"/>
                <a:ea typeface="고도 M" panose="02000503000000020004" pitchFamily="2" charset="-127"/>
              </a:rPr>
              <a:t> 계산할 수 있다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텐서플로의</a:t>
            </a:r>
            <a:r>
              <a:rPr lang="ko-KR" altLang="en-US" sz="1400">
                <a:solidFill>
                  <a:srgbClr val="000000"/>
                </a:solidFill>
                <a:latin typeface="고도 M" panose="02000503000000020004" pitchFamily="2" charset="-127"/>
                <a:ea typeface="고도 M" panose="02000503000000020004" pitchFamily="2" charset="-127"/>
              </a:rPr>
              <a:t> 자동 미분 기능을 사용하려면 </a:t>
            </a:r>
            <a:r>
              <a:rPr lang="en-US" altLang="ko-KR" sz="1400">
                <a:solidFill>
                  <a:srgbClr val="000000"/>
                </a:solidFill>
                <a:latin typeface="고도 M" panose="02000503000000020004" pitchFamily="2" charset="-127"/>
                <a:ea typeface="고도 M" panose="02000503000000020004" pitchFamily="2" charset="-127"/>
              </a:rPr>
              <a:t>with</a:t>
            </a:r>
            <a:r>
              <a:rPr lang="ko-KR" altLang="en-US" sz="1400" err="1">
                <a:solidFill>
                  <a:srgbClr val="000000"/>
                </a:solidFill>
                <a:latin typeface="고도 M" panose="02000503000000020004" pitchFamily="2" charset="-127"/>
                <a:ea typeface="고도 M" panose="02000503000000020004" pitchFamily="2" charset="-127"/>
              </a:rPr>
              <a:t>블럭으로</a:t>
            </a:r>
            <a:r>
              <a:rPr lang="ko-KR" altLang="en-US"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tf.GradientTape</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객체가 감시할 코드를 감싸야 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tape</a:t>
            </a:r>
            <a:r>
              <a:rPr lang="ko-KR" altLang="en-US" sz="1400">
                <a:solidFill>
                  <a:srgbClr val="000000"/>
                </a:solidFill>
                <a:latin typeface="고도 M" panose="02000503000000020004" pitchFamily="2" charset="-127"/>
                <a:ea typeface="고도 M" panose="02000503000000020004" pitchFamily="2" charset="-127"/>
              </a:rPr>
              <a:t>객체는 </a:t>
            </a:r>
            <a:r>
              <a:rPr lang="en-US" altLang="ko-KR" sz="1400">
                <a:solidFill>
                  <a:srgbClr val="000000"/>
                </a:solidFill>
                <a:latin typeface="고도 M" panose="02000503000000020004" pitchFamily="2" charset="-127"/>
                <a:ea typeface="고도 M" panose="02000503000000020004" pitchFamily="2" charset="-127"/>
              </a:rPr>
              <a:t>with</a:t>
            </a:r>
            <a:r>
              <a:rPr lang="ko-KR" altLang="en-US" sz="1400" err="1">
                <a:solidFill>
                  <a:srgbClr val="000000"/>
                </a:solidFill>
                <a:latin typeface="고도 M" panose="02000503000000020004" pitchFamily="2" charset="-127"/>
                <a:ea typeface="고도 M" panose="02000503000000020004" pitchFamily="2" charset="-127"/>
              </a:rPr>
              <a:t>블럭</a:t>
            </a:r>
            <a:r>
              <a:rPr lang="ko-KR" altLang="en-US" sz="1400">
                <a:solidFill>
                  <a:srgbClr val="000000"/>
                </a:solidFill>
                <a:latin typeface="고도 M" panose="02000503000000020004" pitchFamily="2" charset="-127"/>
                <a:ea typeface="고도 M" panose="02000503000000020004" pitchFamily="2" charset="-127"/>
              </a:rPr>
              <a:t> 안에서 일어나는 모든 연산을 기록하고 </a:t>
            </a:r>
            <a:r>
              <a:rPr lang="ko-KR" altLang="en-US" sz="1400" err="1">
                <a:solidFill>
                  <a:srgbClr val="000000"/>
                </a:solidFill>
                <a:latin typeface="고도 M" panose="02000503000000020004" pitchFamily="2" charset="-127"/>
                <a:ea typeface="고도 M" panose="02000503000000020004" pitchFamily="2" charset="-127"/>
              </a:rPr>
              <a:t>텐서플로</a:t>
            </a:r>
            <a:r>
              <a:rPr lang="ko-KR" altLang="en-US" sz="1400">
                <a:solidFill>
                  <a:srgbClr val="000000"/>
                </a:solidFill>
                <a:latin typeface="고도 M" panose="02000503000000020004" pitchFamily="2" charset="-127"/>
                <a:ea typeface="고도 M" panose="02000503000000020004" pitchFamily="2" charset="-127"/>
              </a:rPr>
              <a:t> 변수인 </a:t>
            </a:r>
            <a:r>
              <a:rPr lang="en-US" altLang="ko-KR" sz="1400" err="1">
                <a:solidFill>
                  <a:srgbClr val="000000"/>
                </a:solidFill>
                <a:latin typeface="고도 M" panose="02000503000000020004" pitchFamily="2" charset="-127"/>
                <a:ea typeface="고도 M" panose="02000503000000020004" pitchFamily="2" charset="-127"/>
              </a:rPr>
              <a:t>tf.Variable</a:t>
            </a:r>
            <a:r>
              <a:rPr lang="ko-KR" altLang="en-US" sz="1400">
                <a:solidFill>
                  <a:srgbClr val="000000"/>
                </a:solidFill>
                <a:latin typeface="고도 M" panose="02000503000000020004" pitchFamily="2" charset="-127"/>
                <a:ea typeface="고도 M" panose="02000503000000020004" pitchFamily="2" charset="-127"/>
              </a:rPr>
              <a:t>객체를 자동으로 추적한다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그레이디언트를</a:t>
            </a:r>
            <a:r>
              <a:rPr lang="ko-KR" altLang="en-US" sz="1400">
                <a:solidFill>
                  <a:srgbClr val="000000"/>
                </a:solidFill>
                <a:latin typeface="고도 M" panose="02000503000000020004" pitchFamily="2" charset="-127"/>
                <a:ea typeface="고도 M" panose="02000503000000020004" pitchFamily="2" charset="-127"/>
              </a:rPr>
              <a:t> 계산하려면 미분 대상 객체와 변수를 </a:t>
            </a:r>
            <a:r>
              <a:rPr lang="en-US" altLang="ko-KR" sz="1400">
                <a:solidFill>
                  <a:srgbClr val="000000"/>
                </a:solidFill>
                <a:latin typeface="고도 M" panose="02000503000000020004" pitchFamily="2" charset="-127"/>
                <a:ea typeface="고도 M" panose="02000503000000020004" pitchFamily="2" charset="-127"/>
              </a:rPr>
              <a:t>tape</a:t>
            </a:r>
            <a:r>
              <a:rPr lang="ko-KR" altLang="en-US" sz="1400">
                <a:solidFill>
                  <a:srgbClr val="000000"/>
                </a:solidFill>
                <a:latin typeface="고도 M" panose="02000503000000020004" pitchFamily="2" charset="-127"/>
                <a:ea typeface="고도 M" panose="02000503000000020004" pitchFamily="2" charset="-127"/>
              </a:rPr>
              <a:t>객체의 </a:t>
            </a:r>
            <a:r>
              <a:rPr lang="en-US" altLang="ko-KR" sz="1400">
                <a:solidFill>
                  <a:srgbClr val="000000"/>
                </a:solidFill>
                <a:latin typeface="고도 M" panose="02000503000000020004" pitchFamily="2" charset="-127"/>
                <a:ea typeface="고도 M" panose="02000503000000020004" pitchFamily="2" charset="-127"/>
              </a:rPr>
              <a:t>gradient() </a:t>
            </a:r>
            <a:r>
              <a:rPr lang="ko-KR" altLang="en-US" sz="1400">
                <a:solidFill>
                  <a:srgbClr val="000000"/>
                </a:solidFill>
                <a:latin typeface="고도 M" panose="02000503000000020004" pitchFamily="2" charset="-127"/>
                <a:ea typeface="고도 M" panose="02000503000000020004" pitchFamily="2" charset="-127"/>
              </a:rPr>
              <a:t>함수에 전달해야 한다</a:t>
            </a:r>
            <a:r>
              <a:rPr lang="en-US" altLang="ko-KR" sz="1400">
                <a:solidFill>
                  <a:srgbClr val="000000"/>
                </a:solidFill>
                <a:latin typeface="고도 M" panose="02000503000000020004" pitchFamily="2" charset="-127"/>
                <a:ea typeface="고도 M" panose="02000503000000020004" pitchFamily="2" charset="-127"/>
              </a:rPr>
              <a:t>.</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78C91931-1C4B-4116-8393-FD9E02E623C8}"/>
                  </a:ext>
                </a:extLst>
              </p:cNvPr>
              <p:cNvSpPr txBox="1"/>
              <p:nvPr/>
            </p:nvSpPr>
            <p:spPr>
              <a:xfrm>
                <a:off x="1142708" y="5796455"/>
                <a:ext cx="1737592"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p>
                        <m:sSupPr>
                          <m:ctrlPr>
                            <a:rPr lang="en-US" altLang="ko-KR" sz="2400" i="1" smtClean="0">
                              <a:solidFill>
                                <a:schemeClr val="tx1"/>
                              </a:solidFill>
                              <a:latin typeface="Cambria Math" panose="02040503050406030204" pitchFamily="18" charset="0"/>
                            </a:rPr>
                          </m:ctrlPr>
                        </m:sSupPr>
                        <m:e>
                          <m:r>
                            <a:rPr lang="en-US" altLang="ko-KR" sz="2400" b="0" i="1" smtClean="0">
                              <a:solidFill>
                                <a:schemeClr val="tx1"/>
                              </a:solidFill>
                              <a:latin typeface="Cambria Math" panose="02040503050406030204" pitchFamily="18" charset="0"/>
                            </a:rPr>
                            <m:t>𝑥</m:t>
                          </m:r>
                        </m:e>
                        <m:sup>
                          <m:r>
                            <a:rPr lang="en-US" altLang="ko-KR" sz="2400" b="0" i="1" smtClean="0">
                              <a:solidFill>
                                <a:schemeClr val="tx1"/>
                              </a:solidFill>
                              <a:latin typeface="Cambria Math" panose="02040503050406030204" pitchFamily="18" charset="0"/>
                            </a:rPr>
                            <m:t>3</m:t>
                          </m:r>
                        </m:sup>
                      </m:sSup>
                      <m:r>
                        <a:rPr lang="en-US" altLang="ko-KR" sz="2400" b="0" i="1" smtClean="0">
                          <a:solidFill>
                            <a:schemeClr val="tx1"/>
                          </a:solidFill>
                          <a:latin typeface="Cambria Math" panose="02040503050406030204" pitchFamily="18" charset="0"/>
                        </a:rPr>
                        <m:t>+2</m:t>
                      </m:r>
                      <m:r>
                        <a:rPr lang="en-US" altLang="ko-KR" sz="2400" b="0" i="1" smtClean="0">
                          <a:solidFill>
                            <a:schemeClr val="tx1"/>
                          </a:solidFill>
                          <a:latin typeface="Cambria Math" panose="02040503050406030204" pitchFamily="18" charset="0"/>
                        </a:rPr>
                        <m:t>𝑥</m:t>
                      </m:r>
                      <m:r>
                        <a:rPr lang="en-US" altLang="ko-KR" sz="2400" b="0" i="1" smtClean="0">
                          <a:solidFill>
                            <a:schemeClr val="tx1"/>
                          </a:solidFill>
                          <a:latin typeface="Cambria Math" panose="02040503050406030204" pitchFamily="18" charset="0"/>
                        </a:rPr>
                        <m:t>+5</m:t>
                      </m:r>
                    </m:oMath>
                  </m:oMathPara>
                </a14:m>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78C91931-1C4B-4116-8393-FD9E02E623C8}"/>
                  </a:ext>
                </a:extLst>
              </p:cNvPr>
              <p:cNvSpPr txBox="1">
                <a:spLocks noRot="1" noChangeAspect="1" noMove="1" noResize="1" noEditPoints="1" noAdjustHandles="1" noChangeArrowheads="1" noChangeShapeType="1" noTextEdit="1"/>
              </p:cNvSpPr>
              <p:nvPr/>
            </p:nvSpPr>
            <p:spPr>
              <a:xfrm>
                <a:off x="1142708" y="5796455"/>
                <a:ext cx="1737592" cy="369332"/>
              </a:xfrm>
              <a:prstGeom prst="rect">
                <a:avLst/>
              </a:prstGeom>
              <a:blipFill>
                <a:blip r:embed="rId3"/>
                <a:stretch>
                  <a:fillRect r="-1404" b="-833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CFC34C2-8AE5-4F01-A624-35E6DFC826CE}"/>
                  </a:ext>
                </a:extLst>
              </p:cNvPr>
              <p:cNvSpPr txBox="1"/>
              <p:nvPr/>
            </p:nvSpPr>
            <p:spPr>
              <a:xfrm>
                <a:off x="4209090" y="5796455"/>
                <a:ext cx="1198726"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p>
                        <m:sSupPr>
                          <m:ctrlPr>
                            <a:rPr lang="en-US" altLang="ko-KR" sz="2400" i="1" smtClean="0">
                              <a:solidFill>
                                <a:schemeClr val="tx1"/>
                              </a:solidFill>
                              <a:latin typeface="Cambria Math" panose="02040503050406030204" pitchFamily="18" charset="0"/>
                            </a:rPr>
                          </m:ctrlPr>
                        </m:sSupPr>
                        <m:e>
                          <m:r>
                            <a:rPr lang="en-US" altLang="ko-KR" sz="2400" b="0" i="1" smtClean="0">
                              <a:solidFill>
                                <a:schemeClr val="tx1"/>
                              </a:solidFill>
                              <a:latin typeface="Cambria Math" panose="02040503050406030204" pitchFamily="18" charset="0"/>
                            </a:rPr>
                            <m:t>3</m:t>
                          </m:r>
                          <m:r>
                            <a:rPr lang="en-US" altLang="ko-KR" sz="2400" b="0" i="1" smtClean="0">
                              <a:solidFill>
                                <a:schemeClr val="tx1"/>
                              </a:solidFill>
                              <a:latin typeface="Cambria Math" panose="02040503050406030204" pitchFamily="18" charset="0"/>
                            </a:rPr>
                            <m:t>𝑥</m:t>
                          </m:r>
                        </m:e>
                        <m:sup>
                          <m:r>
                            <a:rPr lang="en-US" altLang="ko-KR" sz="2400" b="0" i="1" smtClean="0">
                              <a:solidFill>
                                <a:schemeClr val="tx1"/>
                              </a:solidFill>
                              <a:latin typeface="Cambria Math" panose="02040503050406030204" pitchFamily="18" charset="0"/>
                            </a:rPr>
                            <m:t>2</m:t>
                          </m:r>
                        </m:sup>
                      </m:sSup>
                      <m:r>
                        <a:rPr lang="en-US" altLang="ko-KR" sz="2400" b="0" i="1" smtClean="0">
                          <a:solidFill>
                            <a:schemeClr val="tx1"/>
                          </a:solidFill>
                          <a:latin typeface="Cambria Math" panose="02040503050406030204" pitchFamily="18" charset="0"/>
                        </a:rPr>
                        <m:t>+2</m:t>
                      </m:r>
                    </m:oMath>
                  </m:oMathPara>
                </a14:m>
                <a:endParaRPr lang="ko-KR" altLang="en-US" sz="2400">
                  <a:solidFill>
                    <a:schemeClr val="tx1"/>
                  </a:solidFill>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ECFC34C2-8AE5-4F01-A624-35E6DFC826CE}"/>
                  </a:ext>
                </a:extLst>
              </p:cNvPr>
              <p:cNvSpPr txBox="1">
                <a:spLocks noRot="1" noChangeAspect="1" noMove="1" noResize="1" noEditPoints="1" noAdjustHandles="1" noChangeArrowheads="1" noChangeShapeType="1" noTextEdit="1"/>
              </p:cNvSpPr>
              <p:nvPr/>
            </p:nvSpPr>
            <p:spPr>
              <a:xfrm>
                <a:off x="4209090" y="5796455"/>
                <a:ext cx="1198726" cy="369332"/>
              </a:xfrm>
              <a:prstGeom prst="rect">
                <a:avLst/>
              </a:prstGeom>
              <a:blipFill>
                <a:blip r:embed="rId4"/>
                <a:stretch>
                  <a:fillRect l="-1015" r="-1523" b="-6667"/>
                </a:stretch>
              </a:blipFill>
            </p:spPr>
            <p:txBody>
              <a:bodyPr/>
              <a:lstStyle/>
              <a:p>
                <a:r>
                  <a:rPr lang="ko-KR" altLang="en-US">
                    <a:noFill/>
                  </a:rPr>
                  <a:t> </a:t>
                </a:r>
              </a:p>
            </p:txBody>
          </p:sp>
        </mc:Fallback>
      </mc:AlternateContent>
      <p:sp>
        <p:nvSpPr>
          <p:cNvPr id="11" name="TextBox 10">
            <a:extLst>
              <a:ext uri="{FF2B5EF4-FFF2-40B4-BE49-F238E27FC236}">
                <a16:creationId xmlns:a16="http://schemas.microsoft.com/office/drawing/2014/main" id="{BC9080CD-2290-4CF0-84F8-9BD1C5BC93BC}"/>
              </a:ext>
            </a:extLst>
          </p:cNvPr>
          <p:cNvSpPr txBox="1"/>
          <p:nvPr/>
        </p:nvSpPr>
        <p:spPr>
          <a:xfrm>
            <a:off x="3019551" y="5827232"/>
            <a:ext cx="1050288" cy="307777"/>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를</a:t>
            </a:r>
            <a:r>
              <a:rPr lang="ko-KR" altLang="en-US" sz="1400">
                <a:solidFill>
                  <a:srgbClr val="000000"/>
                </a:solidFill>
                <a:latin typeface="고도 M" panose="02000503000000020004" pitchFamily="2" charset="-127"/>
                <a:ea typeface="고도 M" panose="02000503000000020004" pitchFamily="2" charset="-127"/>
              </a:rPr>
              <a:t> 미분하면</a:t>
            </a:r>
          </a:p>
        </p:txBody>
      </p:sp>
      <p:sp>
        <p:nvSpPr>
          <p:cNvPr id="12" name="TextBox 11">
            <a:extLst>
              <a:ext uri="{FF2B5EF4-FFF2-40B4-BE49-F238E27FC236}">
                <a16:creationId xmlns:a16="http://schemas.microsoft.com/office/drawing/2014/main" id="{C8779105-90D8-4462-924A-D0C3DA6FC886}"/>
              </a:ext>
            </a:extLst>
          </p:cNvPr>
          <p:cNvSpPr txBox="1"/>
          <p:nvPr/>
        </p:nvSpPr>
        <p:spPr>
          <a:xfrm>
            <a:off x="5373868" y="5829455"/>
            <a:ext cx="889987"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가 되므로</a:t>
            </a:r>
          </a:p>
        </p:txBody>
      </p:sp>
      <p:sp>
        <p:nvSpPr>
          <p:cNvPr id="13" name="TextBox 12">
            <a:extLst>
              <a:ext uri="{FF2B5EF4-FFF2-40B4-BE49-F238E27FC236}">
                <a16:creationId xmlns:a16="http://schemas.microsoft.com/office/drawing/2014/main" id="{DE2CE698-CC07-4BFA-A8DD-6D1B05E58C69}"/>
              </a:ext>
            </a:extLst>
          </p:cNvPr>
          <p:cNvSpPr txBox="1"/>
          <p:nvPr/>
        </p:nvSpPr>
        <p:spPr>
          <a:xfrm>
            <a:off x="1142708" y="6268923"/>
            <a:ext cx="5097870"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1.0, 2.0, 3.0</a:t>
            </a:r>
            <a:r>
              <a:rPr lang="ko-KR" altLang="en-US" sz="1400">
                <a:solidFill>
                  <a:srgbClr val="000000"/>
                </a:solidFill>
                <a:latin typeface="고도 M" panose="02000503000000020004" pitchFamily="2" charset="-127"/>
                <a:ea typeface="고도 M" panose="02000503000000020004" pitchFamily="2" charset="-127"/>
              </a:rPr>
              <a:t>을 미분 방정식에 대입하면 </a:t>
            </a:r>
            <a:r>
              <a:rPr lang="en-US" altLang="ko-KR" sz="1400">
                <a:solidFill>
                  <a:srgbClr val="000000"/>
                </a:solidFill>
                <a:latin typeface="고도 M" panose="02000503000000020004" pitchFamily="2" charset="-127"/>
                <a:ea typeface="고도 M" panose="02000503000000020004" pitchFamily="2" charset="-127"/>
              </a:rPr>
              <a:t>5.0, 14.0, 29.0 </a:t>
            </a:r>
            <a:r>
              <a:rPr lang="ko-KR" altLang="en-US" sz="1400">
                <a:solidFill>
                  <a:srgbClr val="000000"/>
                </a:solidFill>
                <a:latin typeface="고도 M" panose="02000503000000020004" pitchFamily="2" charset="-127"/>
                <a:ea typeface="고도 M" panose="02000503000000020004" pitchFamily="2" charset="-127"/>
              </a:rPr>
              <a:t>을 얻는다</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 </a:t>
            </a:r>
          </a:p>
        </p:txBody>
      </p:sp>
      <p:sp>
        <p:nvSpPr>
          <p:cNvPr id="14" name="TextBox 13">
            <a:extLst>
              <a:ext uri="{FF2B5EF4-FFF2-40B4-BE49-F238E27FC236}">
                <a16:creationId xmlns:a16="http://schemas.microsoft.com/office/drawing/2014/main" id="{D15B8B97-6200-469D-9AC7-C85674E94168}"/>
              </a:ext>
            </a:extLst>
          </p:cNvPr>
          <p:cNvSpPr txBox="1"/>
          <p:nvPr/>
        </p:nvSpPr>
        <p:spPr>
          <a:xfrm>
            <a:off x="1254330" y="3222085"/>
            <a:ext cx="4243726" cy="307777"/>
          </a:xfrm>
          <a:prstGeom prst="rect">
            <a:avLst/>
          </a:prstGeom>
          <a:noFill/>
        </p:spPr>
        <p:txBody>
          <a:bodyPr wrap="none" rtlCol="0">
            <a:spAutoFit/>
          </a:bodyPr>
          <a:lstStyle/>
          <a:p>
            <a:pPr lvl="0">
              <a:defRPr/>
            </a:pPr>
            <a:r>
              <a:rPr lang="en-US" altLang="ko-KR" sz="1400" err="1">
                <a:solidFill>
                  <a:srgbClr val="000000"/>
                </a:solidFill>
                <a:latin typeface="고도 M" panose="02000503000000020004" pitchFamily="2" charset="-127"/>
                <a:ea typeface="고도 M" panose="02000503000000020004" pitchFamily="2" charset="-127"/>
              </a:rPr>
              <a:t>tf.Tensor</a:t>
            </a:r>
            <a:r>
              <a:rPr lang="en-US" altLang="ko-KR" sz="1400">
                <a:solidFill>
                  <a:srgbClr val="000000"/>
                </a:solidFill>
                <a:latin typeface="고도 M" panose="02000503000000020004" pitchFamily="2" charset="-127"/>
                <a:ea typeface="고도 M" panose="02000503000000020004" pitchFamily="2" charset="-127"/>
              </a:rPr>
              <a:t>([ 5. 14. 29.], shape=(3,), </a:t>
            </a:r>
            <a:r>
              <a:rPr lang="en-US" altLang="ko-KR" sz="1400" err="1">
                <a:solidFill>
                  <a:srgbClr val="000000"/>
                </a:solidFill>
                <a:latin typeface="고도 M" panose="02000503000000020004" pitchFamily="2" charset="-127"/>
                <a:ea typeface="고도 M" panose="02000503000000020004" pitchFamily="2" charset="-127"/>
              </a:rPr>
              <a:t>dtype</a:t>
            </a:r>
            <a:r>
              <a:rPr lang="en-US" altLang="ko-KR" sz="1400">
                <a:solidFill>
                  <a:srgbClr val="000000"/>
                </a:solidFill>
                <a:latin typeface="고도 M" panose="02000503000000020004" pitchFamily="2" charset="-127"/>
                <a:ea typeface="고도 M" panose="02000503000000020004" pitchFamily="2" charset="-127"/>
              </a:rPr>
              <a:t>=float64)</a:t>
            </a:r>
            <a:endParaRPr lang="ko-KR" altLang="en-US" sz="14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415399217"/>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3371436"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합성곱</a:t>
            </a:r>
            <a:r>
              <a:rPr lang="ko-KR" altLang="en-US" sz="1800">
                <a:solidFill>
                  <a:srgbClr val="000000"/>
                </a:solidFill>
                <a:latin typeface="고도 M" panose="02000503000000020004" pitchFamily="2" charset="-127"/>
                <a:ea typeface="고도 M" panose="02000503000000020004" pitchFamily="2" charset="-127"/>
              </a:rPr>
              <a:t> 신경망의 역방향 계산 구현</a:t>
            </a:r>
            <a:endParaRPr lang="ko-KR" altLang="en-US">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1611339"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1. </a:t>
            </a:r>
            <a:r>
              <a:rPr lang="ko-KR" altLang="en-US" sz="1400">
                <a:solidFill>
                  <a:srgbClr val="000000"/>
                </a:solidFill>
                <a:latin typeface="고도 M" panose="02000503000000020004" pitchFamily="2" charset="-127"/>
                <a:ea typeface="고도 M" panose="02000503000000020004" pitchFamily="2" charset="-127"/>
              </a:rPr>
              <a:t>역방향 계산 구현</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1600438"/>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 def training(self, x, y):</a:t>
            </a:r>
          </a:p>
          <a:p>
            <a:r>
              <a:rPr lang="en-US" altLang="ko-KR" sz="1400">
                <a:solidFill>
                  <a:schemeClr val="tx1"/>
                </a:solidFill>
                <a:latin typeface="Consolas" panose="020B0609020204030204" pitchFamily="49" charset="0"/>
              </a:rPr>
              <a:t>        m = </a:t>
            </a:r>
            <a:r>
              <a:rPr lang="en-US" altLang="ko-KR" sz="1400" err="1">
                <a:solidFill>
                  <a:schemeClr val="tx1"/>
                </a:solidFill>
                <a:latin typeface="Consolas" panose="020B0609020204030204" pitchFamily="49" charset="0"/>
              </a:rPr>
              <a:t>len</a:t>
            </a:r>
            <a:r>
              <a:rPr lang="en-US" altLang="ko-KR" sz="1400">
                <a:solidFill>
                  <a:schemeClr val="tx1"/>
                </a:solidFill>
                <a:latin typeface="Consolas" panose="020B0609020204030204" pitchFamily="49" charset="0"/>
              </a:rPr>
              <a:t>(x)                    # </a:t>
            </a:r>
            <a:r>
              <a:rPr lang="ko-KR" altLang="en-US" sz="1400">
                <a:solidFill>
                  <a:schemeClr val="tx1"/>
                </a:solidFill>
                <a:latin typeface="Consolas" panose="020B0609020204030204" pitchFamily="49" charset="0"/>
              </a:rPr>
              <a:t>샘플 개수를 저장합니다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with </a:t>
            </a:r>
            <a:r>
              <a:rPr lang="en-US" altLang="ko-KR" sz="1400" err="1">
                <a:solidFill>
                  <a:schemeClr val="tx1"/>
                </a:solidFill>
                <a:latin typeface="Consolas" panose="020B0609020204030204" pitchFamily="49" charset="0"/>
              </a:rPr>
              <a:t>tf.GradientTape</a:t>
            </a:r>
            <a:r>
              <a:rPr lang="en-US" altLang="ko-KR" sz="1400">
                <a:solidFill>
                  <a:schemeClr val="tx1"/>
                </a:solidFill>
                <a:latin typeface="Consolas" panose="020B0609020204030204" pitchFamily="49" charset="0"/>
              </a:rPr>
              <a:t>() as tape:</a:t>
            </a:r>
          </a:p>
          <a:p>
            <a:r>
              <a:rPr lang="en-US" altLang="ko-KR" sz="1400">
                <a:solidFill>
                  <a:schemeClr val="tx1"/>
                </a:solidFill>
                <a:latin typeface="Consolas" panose="020B0609020204030204" pitchFamily="49" charset="0"/>
              </a:rPr>
              <a:t>            z = </a:t>
            </a:r>
            <a:r>
              <a:rPr lang="en-US" altLang="ko-KR" sz="1400" err="1">
                <a:solidFill>
                  <a:schemeClr val="tx1"/>
                </a:solidFill>
                <a:latin typeface="Consolas" panose="020B0609020204030204" pitchFamily="49" charset="0"/>
              </a:rPr>
              <a:t>self.forpass</a:t>
            </a:r>
            <a:r>
              <a:rPr lang="en-US" altLang="ko-KR" sz="1400">
                <a:solidFill>
                  <a:schemeClr val="tx1"/>
                </a:solidFill>
                <a:latin typeface="Consolas" panose="020B0609020204030204" pitchFamily="49" charset="0"/>
              </a:rPr>
              <a:t>(x)       # </a:t>
            </a:r>
            <a:r>
              <a:rPr lang="ko-KR" altLang="en-US" sz="1400" err="1">
                <a:solidFill>
                  <a:schemeClr val="tx1"/>
                </a:solidFill>
                <a:latin typeface="Consolas" panose="020B0609020204030204" pitchFamily="49" charset="0"/>
              </a:rPr>
              <a:t>정방향</a:t>
            </a:r>
            <a:r>
              <a:rPr lang="ko-KR" altLang="en-US" sz="1400">
                <a:solidFill>
                  <a:schemeClr val="tx1"/>
                </a:solidFill>
                <a:latin typeface="Consolas" panose="020B0609020204030204" pitchFamily="49" charset="0"/>
              </a:rPr>
              <a:t> 계산을 수행합니다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손실을 계산합니다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loss = </a:t>
            </a:r>
            <a:r>
              <a:rPr lang="en-US" altLang="ko-KR" sz="1400" err="1">
                <a:solidFill>
                  <a:schemeClr val="tx1"/>
                </a:solidFill>
                <a:latin typeface="Consolas" panose="020B0609020204030204" pitchFamily="49" charset="0"/>
              </a:rPr>
              <a:t>tf.nn.softmax_cross_entropy_with_logits</a:t>
            </a:r>
            <a:r>
              <a:rPr lang="en-US" altLang="ko-KR" sz="1400">
                <a:solidFill>
                  <a:schemeClr val="tx1"/>
                </a:solidFill>
                <a:latin typeface="Consolas" panose="020B0609020204030204" pitchFamily="49" charset="0"/>
              </a:rPr>
              <a:t>(y, z)</a:t>
            </a:r>
          </a:p>
          <a:p>
            <a:r>
              <a:rPr lang="en-US" altLang="ko-KR" sz="1400">
                <a:solidFill>
                  <a:schemeClr val="tx1"/>
                </a:solidFill>
                <a:latin typeface="Consolas" panose="020B0609020204030204" pitchFamily="49" charset="0"/>
              </a:rPr>
              <a:t>            loss = </a:t>
            </a:r>
            <a:r>
              <a:rPr lang="en-US" altLang="ko-KR" sz="1400" err="1">
                <a:solidFill>
                  <a:schemeClr val="tx1"/>
                </a:solidFill>
                <a:latin typeface="Consolas" panose="020B0609020204030204" pitchFamily="49" charset="0"/>
              </a:rPr>
              <a:t>tf.reduce_mean</a:t>
            </a:r>
            <a:r>
              <a:rPr lang="en-US" altLang="ko-KR" sz="1400">
                <a:solidFill>
                  <a:schemeClr val="tx1"/>
                </a:solidFill>
                <a:latin typeface="Consolas" panose="020B0609020204030204" pitchFamily="49" charset="0"/>
              </a:rPr>
              <a:t>(loss)</a:t>
            </a:r>
          </a:p>
        </p:txBody>
      </p:sp>
      <p:sp>
        <p:nvSpPr>
          <p:cNvPr id="10" name="TextBox 9">
            <a:extLst>
              <a:ext uri="{FF2B5EF4-FFF2-40B4-BE49-F238E27FC236}">
                <a16:creationId xmlns:a16="http://schemas.microsoft.com/office/drawing/2014/main" id="{DEBFBCA8-52F3-4F7C-B25C-669A475D836E}"/>
              </a:ext>
            </a:extLst>
          </p:cNvPr>
          <p:cNvSpPr txBox="1"/>
          <p:nvPr/>
        </p:nvSpPr>
        <p:spPr>
          <a:xfrm>
            <a:off x="1088514" y="3779407"/>
            <a:ext cx="8401531" cy="2462213"/>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자동 미분 기능을 사용하면 </a:t>
            </a:r>
            <a:r>
              <a:rPr lang="en-US" altLang="ko-KR" sz="1400" err="1">
                <a:solidFill>
                  <a:srgbClr val="000000"/>
                </a:solidFill>
                <a:latin typeface="고도 M" panose="02000503000000020004" pitchFamily="2" charset="-127"/>
                <a:ea typeface="고도 M" panose="02000503000000020004" pitchFamily="2" charset="-127"/>
              </a:rPr>
              <a:t>ConvolutionNetwork</a:t>
            </a:r>
            <a:r>
              <a:rPr lang="ko-KR" altLang="en-US" sz="1400">
                <a:solidFill>
                  <a:srgbClr val="000000"/>
                </a:solidFill>
                <a:latin typeface="고도 M" panose="02000503000000020004" pitchFamily="2" charset="-127"/>
                <a:ea typeface="고도 M" panose="02000503000000020004" pitchFamily="2" charset="-127"/>
              </a:rPr>
              <a:t>의 </a:t>
            </a:r>
            <a:r>
              <a:rPr lang="en-US" altLang="ko-KR" sz="1400">
                <a:solidFill>
                  <a:srgbClr val="000000"/>
                </a:solidFill>
                <a:latin typeface="고도 M" panose="02000503000000020004" pitchFamily="2" charset="-127"/>
                <a:ea typeface="고도 M" panose="02000503000000020004" pitchFamily="2" charset="-127"/>
              </a:rPr>
              <a:t>backprop() </a:t>
            </a:r>
            <a:r>
              <a:rPr lang="ko-KR" altLang="en-US" sz="1400">
                <a:solidFill>
                  <a:srgbClr val="000000"/>
                </a:solidFill>
                <a:latin typeface="고도 M" panose="02000503000000020004" pitchFamily="2" charset="-127"/>
                <a:ea typeface="고도 M" panose="02000503000000020004" pitchFamily="2" charset="-127"/>
              </a:rPr>
              <a:t>함수를 구현할 필요가 없다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training() </a:t>
            </a:r>
            <a:r>
              <a:rPr lang="ko-KR" altLang="en-US" sz="1400">
                <a:solidFill>
                  <a:srgbClr val="000000"/>
                </a:solidFill>
                <a:latin typeface="고도 M" panose="02000503000000020004" pitchFamily="2" charset="-127"/>
                <a:ea typeface="고도 M" panose="02000503000000020004" pitchFamily="2" charset="-127"/>
              </a:rPr>
              <a:t>함수에서 </a:t>
            </a:r>
            <a:r>
              <a:rPr lang="en-US" altLang="ko-KR" sz="1400" err="1">
                <a:solidFill>
                  <a:srgbClr val="000000"/>
                </a:solidFill>
                <a:latin typeface="고도 M" panose="02000503000000020004" pitchFamily="2" charset="-127"/>
                <a:ea typeface="고도 M" panose="02000503000000020004" pitchFamily="2" charset="-127"/>
              </a:rPr>
              <a:t>forpass</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함수를 호출하여 </a:t>
            </a:r>
            <a:r>
              <a:rPr lang="ko-KR" altLang="en-US" sz="1400" err="1">
                <a:solidFill>
                  <a:srgbClr val="000000"/>
                </a:solidFill>
                <a:latin typeface="고도 M" panose="02000503000000020004" pitchFamily="2" charset="-127"/>
                <a:ea typeface="고도 M" panose="02000503000000020004" pitchFamily="2" charset="-127"/>
              </a:rPr>
              <a:t>정방향</a:t>
            </a:r>
            <a:r>
              <a:rPr lang="ko-KR" altLang="en-US" sz="1400">
                <a:solidFill>
                  <a:srgbClr val="000000"/>
                </a:solidFill>
                <a:latin typeface="고도 M" panose="02000503000000020004" pitchFamily="2" charset="-127"/>
                <a:ea typeface="고도 M" panose="02000503000000020004" pitchFamily="2" charset="-127"/>
              </a:rPr>
              <a:t> 계산을 수행한 다음 </a:t>
            </a:r>
            <a:endParaRPr lang="en-US" altLang="ko-KR" sz="1400">
              <a:solidFill>
                <a:srgbClr val="000000"/>
              </a:solidFill>
              <a:latin typeface="고도 M" panose="02000503000000020004" pitchFamily="2" charset="-127"/>
              <a:ea typeface="고도 M" panose="02000503000000020004" pitchFamily="2" charset="-127"/>
            </a:endParaRP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tf.nn.softmax_cross_entropy_with_logits</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함수를 호출하여 </a:t>
            </a:r>
            <a:r>
              <a:rPr lang="ko-KR" altLang="en-US" sz="1400" err="1">
                <a:solidFill>
                  <a:srgbClr val="000000"/>
                </a:solidFill>
                <a:latin typeface="고도 M" panose="02000503000000020004" pitchFamily="2" charset="-127"/>
                <a:ea typeface="고도 M" panose="02000503000000020004" pitchFamily="2" charset="-127"/>
              </a:rPr>
              <a:t>정방향</a:t>
            </a:r>
            <a:r>
              <a:rPr lang="ko-KR" altLang="en-US" sz="1400">
                <a:solidFill>
                  <a:srgbClr val="000000"/>
                </a:solidFill>
                <a:latin typeface="고도 M" panose="02000503000000020004" pitchFamily="2" charset="-127"/>
                <a:ea typeface="고도 M" panose="02000503000000020004" pitchFamily="2" charset="-127"/>
              </a:rPr>
              <a:t> 계산의 결과</a:t>
            </a:r>
            <a:r>
              <a:rPr lang="en-US" altLang="ko-KR" sz="1400">
                <a:solidFill>
                  <a:srgbClr val="000000"/>
                </a:solidFill>
                <a:latin typeface="고도 M" panose="02000503000000020004" pitchFamily="2" charset="-127"/>
                <a:ea typeface="고도 M" panose="02000503000000020004" pitchFamily="2" charset="-127"/>
              </a:rPr>
              <a:t>(z)</a:t>
            </a:r>
            <a:r>
              <a:rPr lang="ko-KR" altLang="en-US" sz="1400">
                <a:solidFill>
                  <a:srgbClr val="000000"/>
                </a:solidFill>
                <a:latin typeface="고도 M" panose="02000503000000020004" pitchFamily="2" charset="-127"/>
                <a:ea typeface="고도 M" panose="02000503000000020004" pitchFamily="2" charset="-127"/>
              </a:rPr>
              <a:t>와 타깃</a:t>
            </a:r>
            <a:r>
              <a:rPr lang="en-US" altLang="ko-KR" sz="1400">
                <a:solidFill>
                  <a:srgbClr val="000000"/>
                </a:solidFill>
                <a:latin typeface="고도 M" panose="02000503000000020004" pitchFamily="2" charset="-127"/>
                <a:ea typeface="고도 M" panose="02000503000000020004" pitchFamily="2" charset="-127"/>
              </a:rPr>
              <a:t>(y)</a:t>
            </a:r>
            <a:r>
              <a:rPr lang="ko-KR" altLang="en-US" sz="1400">
                <a:solidFill>
                  <a:srgbClr val="000000"/>
                </a:solidFill>
                <a:latin typeface="고도 M" panose="02000503000000020004" pitchFamily="2" charset="-127"/>
                <a:ea typeface="고도 M" panose="02000503000000020004" pitchFamily="2" charset="-127"/>
              </a:rPr>
              <a:t>을 기반으로</a:t>
            </a: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손실값을</a:t>
            </a:r>
            <a:r>
              <a:rPr lang="ko-KR" altLang="en-US" sz="1400">
                <a:solidFill>
                  <a:srgbClr val="000000"/>
                </a:solidFill>
                <a:latin typeface="고도 M" panose="02000503000000020004" pitchFamily="2" charset="-127"/>
                <a:ea typeface="고도 M" panose="02000503000000020004" pitchFamily="2" charset="-127"/>
              </a:rPr>
              <a:t> 계산한다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이렇게 하면 크로스 엔트로피 손실과 </a:t>
            </a:r>
            <a:r>
              <a:rPr lang="ko-KR" altLang="en-US" sz="1400" err="1">
                <a:solidFill>
                  <a:srgbClr val="000000"/>
                </a:solidFill>
                <a:latin typeface="고도 M" panose="02000503000000020004" pitchFamily="2" charset="-127"/>
                <a:ea typeface="고도 M" panose="02000503000000020004" pitchFamily="2" charset="-127"/>
              </a:rPr>
              <a:t>그레이디언트</a:t>
            </a:r>
            <a:r>
              <a:rPr lang="ko-KR" altLang="en-US" sz="1400">
                <a:solidFill>
                  <a:srgbClr val="000000"/>
                </a:solidFill>
                <a:latin typeface="고도 M" panose="02000503000000020004" pitchFamily="2" charset="-127"/>
                <a:ea typeface="고도 M" panose="02000503000000020004" pitchFamily="2" charset="-127"/>
              </a:rPr>
              <a:t> 계산을 올바르게 처리해 주므로 편하다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softmax_cross_entropy_with_logits</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함수는 배치의 각 샘플에 대한 손실을 반환하므로 </a:t>
            </a:r>
            <a:r>
              <a:rPr lang="en-US" altLang="ko-KR" sz="1400" err="1">
                <a:solidFill>
                  <a:srgbClr val="000000"/>
                </a:solidFill>
                <a:latin typeface="고도 M" panose="02000503000000020004" pitchFamily="2" charset="-127"/>
                <a:ea typeface="고도 M" panose="02000503000000020004" pitchFamily="2" charset="-127"/>
              </a:rPr>
              <a:t>reduce_mean</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함수로 평균을 계산한다</a:t>
            </a:r>
            <a:r>
              <a:rPr lang="en-US" altLang="ko-KR" sz="1400">
                <a:solidFill>
                  <a:srgbClr val="000000"/>
                </a:solidFill>
                <a:latin typeface="고도 M" panose="02000503000000020004" pitchFamily="2" charset="-127"/>
                <a:ea typeface="고도 M" panose="02000503000000020004" pitchFamily="2" charset="-127"/>
              </a:rPr>
              <a:t>.</a:t>
            </a:r>
          </a:p>
        </p:txBody>
      </p:sp>
    </p:spTree>
    <p:extLst>
      <p:ext uri="{BB962C8B-B14F-4D97-AF65-F5344CB8AC3E}">
        <p14:creationId xmlns:p14="http://schemas.microsoft.com/office/powerpoint/2010/main" val="3190525957"/>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3371436"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합성곱</a:t>
            </a:r>
            <a:r>
              <a:rPr lang="ko-KR" altLang="en-US" sz="1800">
                <a:solidFill>
                  <a:srgbClr val="000000"/>
                </a:solidFill>
                <a:latin typeface="고도 M" panose="02000503000000020004" pitchFamily="2" charset="-127"/>
                <a:ea typeface="고도 M" panose="02000503000000020004" pitchFamily="2" charset="-127"/>
              </a:rPr>
              <a:t> 신경망의 역방향 계산 구현</a:t>
            </a:r>
            <a:endParaRPr lang="ko-KR" altLang="en-US">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1741182"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 </a:t>
            </a:r>
            <a:r>
              <a:rPr lang="ko-KR" altLang="en-US" sz="1400" err="1">
                <a:solidFill>
                  <a:srgbClr val="000000"/>
                </a:solidFill>
                <a:latin typeface="고도 M" panose="02000503000000020004" pitchFamily="2" charset="-127"/>
                <a:ea typeface="고도 M" panose="02000503000000020004" pitchFamily="2" charset="-127"/>
              </a:rPr>
              <a:t>그레이디언트</a:t>
            </a:r>
            <a:r>
              <a:rPr lang="ko-KR" altLang="en-US" sz="1400">
                <a:solidFill>
                  <a:srgbClr val="000000"/>
                </a:solidFill>
                <a:latin typeface="고도 M" panose="02000503000000020004" pitchFamily="2" charset="-127"/>
                <a:ea typeface="고도 M" panose="02000503000000020004" pitchFamily="2" charset="-127"/>
              </a:rPr>
              <a:t> 계산</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1815882"/>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training(self, x, y):</a:t>
            </a:r>
          </a:p>
          <a:p>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weights_list</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self.conv_w</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self.conv_b</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self.w1, self.b1, self.w2, self.b2]</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가중치에 대한 </a:t>
            </a:r>
            <a:r>
              <a:rPr lang="ko-KR" altLang="en-US" sz="1400" err="1">
                <a:solidFill>
                  <a:schemeClr val="tx1"/>
                </a:solidFill>
                <a:latin typeface="Consolas" panose="020B0609020204030204" pitchFamily="49" charset="0"/>
              </a:rPr>
              <a:t>그래디언트를</a:t>
            </a:r>
            <a:r>
              <a:rPr lang="ko-KR" altLang="en-US" sz="1400">
                <a:solidFill>
                  <a:schemeClr val="tx1"/>
                </a:solidFill>
                <a:latin typeface="Consolas" panose="020B0609020204030204" pitchFamily="49" charset="0"/>
              </a:rPr>
              <a:t> 계산합니다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grads = </a:t>
            </a:r>
            <a:r>
              <a:rPr lang="en-US" altLang="ko-KR" sz="1400" err="1">
                <a:solidFill>
                  <a:schemeClr val="tx1"/>
                </a:solidFill>
                <a:latin typeface="Consolas" panose="020B0609020204030204" pitchFamily="49" charset="0"/>
              </a:rPr>
              <a:t>tape.gradient</a:t>
            </a:r>
            <a:r>
              <a:rPr lang="en-US" altLang="ko-KR" sz="1400">
                <a:solidFill>
                  <a:schemeClr val="tx1"/>
                </a:solidFill>
                <a:latin typeface="Consolas" panose="020B0609020204030204" pitchFamily="49" charset="0"/>
              </a:rPr>
              <a:t>(loss, </a:t>
            </a:r>
            <a:r>
              <a:rPr lang="en-US" altLang="ko-KR" sz="1400" err="1">
                <a:solidFill>
                  <a:schemeClr val="tx1"/>
                </a:solidFill>
                <a:latin typeface="Consolas" panose="020B0609020204030204" pitchFamily="49" charset="0"/>
              </a:rPr>
              <a:t>weights_list</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가중치를 업데이트합니다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self.optimizer.apply_gradients</a:t>
            </a:r>
            <a:r>
              <a:rPr lang="en-US" altLang="ko-KR" sz="1400">
                <a:solidFill>
                  <a:schemeClr val="tx1"/>
                </a:solidFill>
                <a:latin typeface="Consolas" panose="020B0609020204030204" pitchFamily="49" charset="0"/>
              </a:rPr>
              <a:t>(zip(grads, </a:t>
            </a:r>
            <a:r>
              <a:rPr lang="en-US" altLang="ko-KR" sz="1400" err="1">
                <a:solidFill>
                  <a:schemeClr val="tx1"/>
                </a:solidFill>
                <a:latin typeface="Consolas" panose="020B0609020204030204" pitchFamily="49" charset="0"/>
              </a:rPr>
              <a:t>weights_list</a:t>
            </a:r>
            <a:r>
              <a:rPr lang="en-US" altLang="ko-KR" sz="1400">
                <a:solidFill>
                  <a:schemeClr val="tx1"/>
                </a:solidFill>
                <a:latin typeface="Consolas" panose="020B0609020204030204" pitchFamily="49" charset="0"/>
              </a:rPr>
              <a:t>))</a:t>
            </a:r>
          </a:p>
        </p:txBody>
      </p:sp>
      <p:sp>
        <p:nvSpPr>
          <p:cNvPr id="10" name="TextBox 9">
            <a:extLst>
              <a:ext uri="{FF2B5EF4-FFF2-40B4-BE49-F238E27FC236}">
                <a16:creationId xmlns:a16="http://schemas.microsoft.com/office/drawing/2014/main" id="{DEBFBCA8-52F3-4F7C-B25C-669A475D836E}"/>
              </a:ext>
            </a:extLst>
          </p:cNvPr>
          <p:cNvSpPr txBox="1"/>
          <p:nvPr/>
        </p:nvSpPr>
        <p:spPr>
          <a:xfrm>
            <a:off x="1083259" y="4042164"/>
            <a:ext cx="8341001" cy="1815882"/>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tape.gradient</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를  이용하면 </a:t>
            </a:r>
            <a:r>
              <a:rPr lang="ko-KR" altLang="en-US" sz="1400" err="1">
                <a:solidFill>
                  <a:srgbClr val="000000"/>
                </a:solidFill>
                <a:latin typeface="고도 M" panose="02000503000000020004" pitchFamily="2" charset="-127"/>
                <a:ea typeface="고도 M" panose="02000503000000020004" pitchFamily="2" charset="-127"/>
              </a:rPr>
              <a:t>그레이디언트를</a:t>
            </a:r>
            <a:r>
              <a:rPr lang="ko-KR" altLang="en-US" sz="1400">
                <a:solidFill>
                  <a:srgbClr val="000000"/>
                </a:solidFill>
                <a:latin typeface="고도 M" panose="02000503000000020004" pitchFamily="2" charset="-127"/>
                <a:ea typeface="고도 M" panose="02000503000000020004" pitchFamily="2" charset="-127"/>
              </a:rPr>
              <a:t> 자동으로 계산할 수 있다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합성곱층의</a:t>
            </a:r>
            <a:r>
              <a:rPr lang="ko-KR" altLang="en-US" sz="1400">
                <a:solidFill>
                  <a:srgbClr val="000000"/>
                </a:solidFill>
                <a:latin typeface="고도 M" panose="02000503000000020004" pitchFamily="2" charset="-127"/>
                <a:ea typeface="고도 M" panose="02000503000000020004" pitchFamily="2" charset="-127"/>
              </a:rPr>
              <a:t> 가중치와 절편인 </a:t>
            </a:r>
            <a:r>
              <a:rPr lang="en-US" altLang="ko-KR" sz="1400" err="1">
                <a:solidFill>
                  <a:srgbClr val="000000"/>
                </a:solidFill>
                <a:latin typeface="고도 M" panose="02000503000000020004" pitchFamily="2" charset="-127"/>
                <a:ea typeface="고도 M" panose="02000503000000020004" pitchFamily="2" charset="-127"/>
              </a:rPr>
              <a:t>con_w</a:t>
            </a:r>
            <a:r>
              <a:rPr lang="ko-KR" altLang="en-US" sz="1400">
                <a:solidFill>
                  <a:srgbClr val="000000"/>
                </a:solidFill>
                <a:latin typeface="고도 M" panose="02000503000000020004" pitchFamily="2" charset="-127"/>
                <a:ea typeface="고도 M" panose="02000503000000020004" pitchFamily="2" charset="-127"/>
              </a:rPr>
              <a:t>와 </a:t>
            </a:r>
            <a:r>
              <a:rPr lang="en-US" altLang="ko-KR" sz="1400" err="1">
                <a:solidFill>
                  <a:srgbClr val="000000"/>
                </a:solidFill>
                <a:latin typeface="고도 M" panose="02000503000000020004" pitchFamily="2" charset="-127"/>
                <a:ea typeface="고도 M" panose="02000503000000020004" pitchFamily="2" charset="-127"/>
              </a:rPr>
              <a:t>con_b</a:t>
            </a:r>
            <a:r>
              <a:rPr lang="ko-KR" altLang="en-US" sz="1400">
                <a:solidFill>
                  <a:srgbClr val="000000"/>
                </a:solidFill>
                <a:latin typeface="고도 M" panose="02000503000000020004" pitchFamily="2" charset="-127"/>
                <a:ea typeface="고도 M" panose="02000503000000020004" pitchFamily="2" charset="-127"/>
              </a:rPr>
              <a:t>를 포함하여 </a:t>
            </a:r>
            <a:r>
              <a:rPr lang="ko-KR" altLang="en-US" sz="1400" err="1">
                <a:solidFill>
                  <a:srgbClr val="000000"/>
                </a:solidFill>
                <a:latin typeface="고도 M" panose="02000503000000020004" pitchFamily="2" charset="-127"/>
                <a:ea typeface="고도 M" panose="02000503000000020004" pitchFamily="2" charset="-127"/>
              </a:rPr>
              <a:t>그레이디언트가</a:t>
            </a:r>
            <a:r>
              <a:rPr lang="ko-KR" altLang="en-US" sz="1400">
                <a:solidFill>
                  <a:srgbClr val="000000"/>
                </a:solidFill>
                <a:latin typeface="고도 M" panose="02000503000000020004" pitchFamily="2" charset="-127"/>
                <a:ea typeface="고도 M" panose="02000503000000020004" pitchFamily="2" charset="-127"/>
              </a:rPr>
              <a:t> 필요한 </a:t>
            </a:r>
            <a:r>
              <a:rPr lang="en-US" altLang="ko-KR" sz="1400" err="1">
                <a:solidFill>
                  <a:srgbClr val="000000"/>
                </a:solidFill>
                <a:latin typeface="고도 M" panose="02000503000000020004" pitchFamily="2" charset="-127"/>
                <a:ea typeface="고도 M" panose="02000503000000020004" pitchFamily="2" charset="-127"/>
              </a:rPr>
              <a:t>weights_list</a:t>
            </a:r>
            <a:r>
              <a:rPr lang="ko-KR" altLang="en-US" sz="1400">
                <a:solidFill>
                  <a:srgbClr val="000000"/>
                </a:solidFill>
                <a:latin typeface="고도 M" panose="02000503000000020004" pitchFamily="2" charset="-127"/>
                <a:ea typeface="고도 M" panose="02000503000000020004" pitchFamily="2" charset="-127"/>
              </a:rPr>
              <a:t>로 나열한다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텐서플로의</a:t>
            </a:r>
            <a:r>
              <a:rPr lang="ko-KR" altLang="en-US"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옵티마이저를</a:t>
            </a:r>
            <a:r>
              <a:rPr lang="ko-KR" altLang="en-US" sz="1400">
                <a:solidFill>
                  <a:srgbClr val="000000"/>
                </a:solidFill>
                <a:latin typeface="고도 M" panose="02000503000000020004" pitchFamily="2" charset="-127"/>
                <a:ea typeface="고도 M" panose="02000503000000020004" pitchFamily="2" charset="-127"/>
              </a:rPr>
              <a:t> 사용하면 간단하게 알고리즘을 바꾸어 테스트할 수 있다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self.optimizer.apply_gradients</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함수에는 </a:t>
            </a:r>
            <a:r>
              <a:rPr lang="ko-KR" altLang="en-US" sz="1400" err="1">
                <a:solidFill>
                  <a:srgbClr val="000000"/>
                </a:solidFill>
                <a:latin typeface="고도 M" panose="02000503000000020004" pitchFamily="2" charset="-127"/>
                <a:ea typeface="고도 M" panose="02000503000000020004" pitchFamily="2" charset="-127"/>
              </a:rPr>
              <a:t>그레이디언트와</a:t>
            </a:r>
            <a:r>
              <a:rPr lang="ko-KR" altLang="en-US" sz="1400">
                <a:solidFill>
                  <a:srgbClr val="000000"/>
                </a:solidFill>
                <a:latin typeface="고도 M" panose="02000503000000020004" pitchFamily="2" charset="-127"/>
                <a:ea typeface="고도 M" panose="02000503000000020004" pitchFamily="2" charset="-127"/>
              </a:rPr>
              <a:t> 가중치를 </a:t>
            </a:r>
            <a:r>
              <a:rPr lang="ko-KR" altLang="en-US" sz="1400" err="1">
                <a:solidFill>
                  <a:srgbClr val="000000"/>
                </a:solidFill>
                <a:latin typeface="고도 M" panose="02000503000000020004" pitchFamily="2" charset="-127"/>
                <a:ea typeface="고도 M" panose="02000503000000020004" pitchFamily="2" charset="-127"/>
              </a:rPr>
              <a:t>튜플로</a:t>
            </a:r>
            <a:r>
              <a:rPr lang="ko-KR" altLang="en-US" sz="1400">
                <a:solidFill>
                  <a:srgbClr val="000000"/>
                </a:solidFill>
                <a:latin typeface="고도 M" panose="02000503000000020004" pitchFamily="2" charset="-127"/>
                <a:ea typeface="고도 M" panose="02000503000000020004" pitchFamily="2" charset="-127"/>
              </a:rPr>
              <a:t> 묶은 리스트를 전달해야 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4126382311"/>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3991798"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옵티마이저</a:t>
            </a:r>
            <a:r>
              <a:rPr lang="ko-KR" altLang="en-US" sz="1800">
                <a:solidFill>
                  <a:srgbClr val="000000"/>
                </a:solidFill>
                <a:latin typeface="고도 M" panose="02000503000000020004" pitchFamily="2" charset="-127"/>
                <a:ea typeface="고도 M" panose="02000503000000020004" pitchFamily="2" charset="-127"/>
              </a:rPr>
              <a:t> 객체를 만들어 가중치 초기화</a:t>
            </a:r>
            <a:endParaRPr lang="ko-KR" altLang="en-US">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143821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1. fit() </a:t>
            </a:r>
            <a:r>
              <a:rPr lang="ko-KR" altLang="en-US" sz="1400">
                <a:solidFill>
                  <a:srgbClr val="000000"/>
                </a:solidFill>
                <a:latin typeface="고도 M" panose="02000503000000020004" pitchFamily="2" charset="-127"/>
                <a:ea typeface="고도 M" panose="02000503000000020004" pitchFamily="2" charset="-127"/>
              </a:rPr>
              <a:t>함수 수정</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3416320"/>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def fit(self, x, y, epochs=100, </a:t>
            </a:r>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=None,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=None):</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self.init_weights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x.shape</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y.shape</a:t>
            </a:r>
            <a:r>
              <a:rPr lang="en-US" altLang="ko-KR" sz="1200">
                <a:solidFill>
                  <a:schemeClr val="tx1"/>
                </a:solidFill>
                <a:latin typeface="Consolas" panose="020B0609020204030204" pitchFamily="49" charset="0"/>
              </a:rPr>
              <a:t>[1])    # </a:t>
            </a:r>
            <a:r>
              <a:rPr lang="ko-KR" altLang="en-US" sz="1200">
                <a:solidFill>
                  <a:schemeClr val="tx1"/>
                </a:solidFill>
                <a:latin typeface="Consolas" panose="020B0609020204030204" pitchFamily="49" charset="0"/>
              </a:rPr>
              <a:t>은닉층과 출력층의 가중치를 초기화합니다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self.optimizer</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tf.optimizers.SGD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learning_rate</a:t>
            </a:r>
            <a:r>
              <a:rPr lang="en-US" altLang="ko-KR" sz="1200">
                <a:solidFill>
                  <a:schemeClr val="tx1"/>
                </a:solidFill>
                <a:latin typeface="Consolas" panose="020B0609020204030204" pitchFamily="49" charset="0"/>
              </a:rPr>
              <a:t>=self.lr)</a:t>
            </a:r>
          </a:p>
          <a:p>
            <a:r>
              <a:rPr lang="en-US" altLang="ko-KR" sz="1200">
                <a:solidFill>
                  <a:schemeClr val="tx1"/>
                </a:solidFill>
                <a:latin typeface="Consolas" panose="020B0609020204030204" pitchFamily="49" charset="0"/>
              </a:rPr>
              <a:t>        # epochs</a:t>
            </a:r>
            <a:r>
              <a:rPr lang="ko-KR" altLang="en-US" sz="1200">
                <a:solidFill>
                  <a:schemeClr val="tx1"/>
                </a:solidFill>
                <a:latin typeface="Consolas" panose="020B0609020204030204" pitchFamily="49" charset="0"/>
              </a:rPr>
              <a:t>만큼 반복합니다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for </a:t>
            </a:r>
            <a:r>
              <a:rPr lang="en-US" altLang="ko-KR" sz="1200" err="1">
                <a:solidFill>
                  <a:schemeClr val="tx1"/>
                </a:solidFill>
                <a:latin typeface="Consolas" panose="020B0609020204030204" pitchFamily="49" charset="0"/>
              </a:rPr>
              <a:t>i</a:t>
            </a:r>
            <a:r>
              <a:rPr lang="en-US" altLang="ko-KR" sz="1200">
                <a:solidFill>
                  <a:schemeClr val="tx1"/>
                </a:solidFill>
                <a:latin typeface="Consolas" panose="020B0609020204030204" pitchFamily="49" charset="0"/>
              </a:rPr>
              <a:t> in range(epochs):</a:t>
            </a:r>
          </a:p>
          <a:p>
            <a:r>
              <a:rPr lang="en-US" altLang="ko-KR" sz="1200">
                <a:solidFill>
                  <a:schemeClr val="tx1"/>
                </a:solidFill>
                <a:latin typeface="Consolas" panose="020B0609020204030204" pitchFamily="49" charset="0"/>
              </a:rPr>
              <a:t>            print('</a:t>
            </a:r>
            <a:r>
              <a:rPr lang="ko-KR" altLang="en-US" sz="1200" err="1">
                <a:solidFill>
                  <a:schemeClr val="tx1"/>
                </a:solidFill>
                <a:latin typeface="Consolas" panose="020B0609020204030204" pitchFamily="49" charset="0"/>
              </a:rPr>
              <a:t>에포크</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i</a:t>
            </a:r>
            <a:r>
              <a:rPr lang="en-US" altLang="ko-KR" sz="1200">
                <a:solidFill>
                  <a:schemeClr val="tx1"/>
                </a:solidFill>
                <a:latin typeface="Consolas" panose="020B0609020204030204" pitchFamily="49" charset="0"/>
              </a:rPr>
              <a:t>, end=' ')</a:t>
            </a:r>
          </a:p>
          <a:p>
            <a:r>
              <a:rPr lang="en-US" altLang="ko-KR" sz="1200">
                <a:solidFill>
                  <a:schemeClr val="tx1"/>
                </a:solidFill>
                <a:latin typeface="Consolas" panose="020B0609020204030204" pitchFamily="49" charset="0"/>
              </a:rPr>
              <a:t>            # </a:t>
            </a:r>
            <a:r>
              <a:rPr lang="ko-KR" altLang="en-US" sz="1200" err="1">
                <a:solidFill>
                  <a:schemeClr val="tx1"/>
                </a:solidFill>
                <a:latin typeface="Consolas" panose="020B0609020204030204" pitchFamily="49" charset="0"/>
              </a:rPr>
              <a:t>제너레이터</a:t>
            </a:r>
            <a:r>
              <a:rPr lang="ko-KR" altLang="en-US" sz="1200">
                <a:solidFill>
                  <a:schemeClr val="tx1"/>
                </a:solidFill>
                <a:latin typeface="Consolas" panose="020B0609020204030204" pitchFamily="49" charset="0"/>
              </a:rPr>
              <a:t> 함수에서 반환한 미니배치를 순환합니다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batch_losses</a:t>
            </a:r>
            <a:r>
              <a:rPr lang="en-US" altLang="ko-KR" sz="1200">
                <a:solidFill>
                  <a:schemeClr val="tx1"/>
                </a:solidFill>
                <a:latin typeface="Consolas" panose="020B0609020204030204" pitchFamily="49" charset="0"/>
              </a:rPr>
              <a:t> = []</a:t>
            </a:r>
          </a:p>
          <a:p>
            <a:r>
              <a:rPr lang="en-US" altLang="ko-KR" sz="1200">
                <a:solidFill>
                  <a:schemeClr val="tx1"/>
                </a:solidFill>
                <a:latin typeface="Consolas" panose="020B0609020204030204" pitchFamily="49" charset="0"/>
              </a:rPr>
              <a:t>            for </a:t>
            </a:r>
            <a:r>
              <a:rPr lang="en-US" altLang="ko-KR" sz="1200" err="1">
                <a:solidFill>
                  <a:schemeClr val="tx1"/>
                </a:solidFill>
                <a:latin typeface="Consolas" panose="020B0609020204030204" pitchFamily="49" charset="0"/>
              </a:rPr>
              <a:t>x_batch</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y_batch</a:t>
            </a:r>
            <a:r>
              <a:rPr lang="en-US" altLang="ko-KR" sz="1200">
                <a:solidFill>
                  <a:schemeClr val="tx1"/>
                </a:solidFill>
                <a:latin typeface="Consolas" panose="020B0609020204030204" pitchFamily="49" charset="0"/>
              </a:rPr>
              <a:t> in </a:t>
            </a:r>
            <a:r>
              <a:rPr lang="en-US" altLang="ko-KR" sz="1200" err="1">
                <a:solidFill>
                  <a:schemeClr val="tx1"/>
                </a:solidFill>
                <a:latin typeface="Consolas" panose="020B0609020204030204" pitchFamily="49" charset="0"/>
              </a:rPr>
              <a:t>self.gen_batch</a:t>
            </a:r>
            <a:r>
              <a:rPr lang="en-US" altLang="ko-KR" sz="1200">
                <a:solidFill>
                  <a:schemeClr val="tx1"/>
                </a:solidFill>
                <a:latin typeface="Consolas" panose="020B0609020204030204" pitchFamily="49" charset="0"/>
              </a:rPr>
              <a:t>(x, y):</a:t>
            </a:r>
          </a:p>
          <a:p>
            <a:r>
              <a:rPr lang="en-US" altLang="ko-KR" sz="1200">
                <a:solidFill>
                  <a:schemeClr val="tx1"/>
                </a:solidFill>
                <a:latin typeface="Consolas" panose="020B0609020204030204" pitchFamily="49" charset="0"/>
              </a:rPr>
              <a:t>                print('.', end='')</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self.training</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x_batch</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y_batch</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배치 손실을 기록합니다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batch_losses.append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self.get_loss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x_batch</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y_batch</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print()</a:t>
            </a:r>
          </a:p>
          <a:p>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배치 손실 </a:t>
            </a:r>
            <a:r>
              <a:rPr lang="ko-KR" altLang="en-US" sz="1200" err="1">
                <a:solidFill>
                  <a:schemeClr val="tx1"/>
                </a:solidFill>
                <a:latin typeface="Consolas" panose="020B0609020204030204" pitchFamily="49" charset="0"/>
              </a:rPr>
              <a:t>평균내어</a:t>
            </a:r>
            <a:r>
              <a:rPr lang="ko-KR" altLang="en-US" sz="1200">
                <a:solidFill>
                  <a:schemeClr val="tx1"/>
                </a:solidFill>
                <a:latin typeface="Consolas" panose="020B0609020204030204" pitchFamily="49" charset="0"/>
              </a:rPr>
              <a:t> 훈련 손실 값으로 저장합니다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self.losses.append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np.mean</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batch_losses</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검증 세트에 대한 손실을 계산합니다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self.val_losses.append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self.get_loss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a:t>
            </a:r>
          </a:p>
        </p:txBody>
      </p:sp>
      <p:sp>
        <p:nvSpPr>
          <p:cNvPr id="10" name="TextBox 9">
            <a:extLst>
              <a:ext uri="{FF2B5EF4-FFF2-40B4-BE49-F238E27FC236}">
                <a16:creationId xmlns:a16="http://schemas.microsoft.com/office/drawing/2014/main" id="{DEBFBCA8-52F3-4F7C-B25C-669A475D836E}"/>
              </a:ext>
            </a:extLst>
          </p:cNvPr>
          <p:cNvSpPr txBox="1"/>
          <p:nvPr/>
        </p:nvSpPr>
        <p:spPr>
          <a:xfrm>
            <a:off x="1197138" y="5537101"/>
            <a:ext cx="6333400" cy="1169551"/>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텐서플로는</a:t>
            </a:r>
            <a:r>
              <a:rPr lang="ko-KR" altLang="en-US"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tf.optimizers</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모듈 아래에 여러 종류의 경사 하강법을 구현해 놓았다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SGD</a:t>
            </a:r>
            <a:r>
              <a:rPr lang="ko-KR" altLang="en-US" sz="1400" err="1">
                <a:solidFill>
                  <a:srgbClr val="000000"/>
                </a:solidFill>
                <a:latin typeface="고도 M" panose="02000503000000020004" pitchFamily="2" charset="-127"/>
                <a:ea typeface="고도 M" panose="02000503000000020004" pitchFamily="2" charset="-127"/>
              </a:rPr>
              <a:t>옵티마이저</a:t>
            </a:r>
            <a:r>
              <a:rPr lang="en-US" altLang="ko-KR" sz="1400">
                <a:solidFill>
                  <a:srgbClr val="000000"/>
                </a:solidFill>
                <a:latin typeface="고도 M" panose="02000503000000020004" pitchFamily="2" charset="-127"/>
                <a:ea typeface="고도 M" panose="02000503000000020004" pitchFamily="2" charset="-127"/>
              </a:rPr>
              <a:t>(</a:t>
            </a:r>
            <a:r>
              <a:rPr lang="en-US" altLang="ko-KR" sz="1400" err="1">
                <a:solidFill>
                  <a:srgbClr val="000000"/>
                </a:solidFill>
                <a:latin typeface="고도 M" panose="02000503000000020004" pitchFamily="2" charset="-127"/>
                <a:ea typeface="고도 M" panose="02000503000000020004" pitchFamily="2" charset="-127"/>
              </a:rPr>
              <a:t>tf.optimizers.SGD</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객체는 기본 경사 하강법이다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endParaRPr lang="en-US" altLang="ko-KR" sz="14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54108188"/>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3991798"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옵티마이저</a:t>
            </a:r>
            <a:r>
              <a:rPr lang="ko-KR" altLang="en-US" sz="1800">
                <a:solidFill>
                  <a:srgbClr val="000000"/>
                </a:solidFill>
                <a:latin typeface="고도 M" panose="02000503000000020004" pitchFamily="2" charset="-127"/>
                <a:ea typeface="고도 M" panose="02000503000000020004" pitchFamily="2" charset="-127"/>
              </a:rPr>
              <a:t> 객체를 만들어 가중치 초기화</a:t>
            </a:r>
            <a:endParaRPr lang="ko-KR" altLang="en-US">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2278829"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 </a:t>
            </a:r>
            <a:r>
              <a:rPr lang="en-US" altLang="ko-KR" sz="1400" err="1">
                <a:solidFill>
                  <a:srgbClr val="000000"/>
                </a:solidFill>
                <a:latin typeface="고도 M" panose="02000503000000020004" pitchFamily="2" charset="-127"/>
                <a:ea typeface="고도 M" panose="02000503000000020004" pitchFamily="2" charset="-127"/>
              </a:rPr>
              <a:t>init_weights</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 수정</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1754326"/>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def </a:t>
            </a:r>
            <a:r>
              <a:rPr lang="en-US" altLang="ko-KR" sz="1200" err="1">
                <a:solidFill>
                  <a:schemeClr val="tx1"/>
                </a:solidFill>
                <a:latin typeface="Consolas" panose="020B0609020204030204" pitchFamily="49" charset="0"/>
              </a:rPr>
              <a:t>init_weights</a:t>
            </a:r>
            <a:r>
              <a:rPr lang="en-US" altLang="ko-KR" sz="1200">
                <a:solidFill>
                  <a:schemeClr val="tx1"/>
                </a:solidFill>
                <a:latin typeface="Consolas" panose="020B0609020204030204" pitchFamily="49" charset="0"/>
              </a:rPr>
              <a:t>(self, </a:t>
            </a:r>
            <a:r>
              <a:rPr lang="en-US" altLang="ko-KR" sz="1200" err="1">
                <a:solidFill>
                  <a:schemeClr val="tx1"/>
                </a:solidFill>
                <a:latin typeface="Consolas" panose="020B0609020204030204" pitchFamily="49" charset="0"/>
              </a:rPr>
              <a:t>input_shape</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n_classes</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g = </a:t>
            </a:r>
            <a:r>
              <a:rPr lang="en-US" altLang="ko-KR" sz="1200" err="1">
                <a:solidFill>
                  <a:schemeClr val="tx1"/>
                </a:solidFill>
                <a:latin typeface="Consolas" panose="020B0609020204030204" pitchFamily="49" charset="0"/>
              </a:rPr>
              <a:t>tf.initializers.glorot_uniform</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self.conv_w</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tf.Variable</a:t>
            </a:r>
            <a:r>
              <a:rPr lang="en-US" altLang="ko-KR" sz="1200">
                <a:solidFill>
                  <a:schemeClr val="tx1"/>
                </a:solidFill>
                <a:latin typeface="Consolas" panose="020B0609020204030204" pitchFamily="49" charset="0"/>
              </a:rPr>
              <a:t>(g((3, 3, 1, </a:t>
            </a:r>
            <a:r>
              <a:rPr lang="en-US" altLang="ko-KR" sz="1200" err="1">
                <a:solidFill>
                  <a:schemeClr val="tx1"/>
                </a:solidFill>
                <a:latin typeface="Consolas" panose="020B0609020204030204" pitchFamily="49" charset="0"/>
              </a:rPr>
              <a:t>self.n_kernels</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self.conv_b</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tf.Variable</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np.zeros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self.n_kernels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dtype</a:t>
            </a:r>
            <a:r>
              <a:rPr lang="en-US" altLang="ko-KR" sz="1200">
                <a:solidFill>
                  <a:schemeClr val="tx1"/>
                </a:solidFill>
                <a:latin typeface="Consolas" panose="020B0609020204030204" pitchFamily="49" charset="0"/>
              </a:rPr>
              <a:t>=float)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n_features</a:t>
            </a:r>
            <a:r>
              <a:rPr lang="en-US" altLang="ko-KR" sz="1200">
                <a:solidFill>
                  <a:schemeClr val="tx1"/>
                </a:solidFill>
                <a:latin typeface="Consolas" panose="020B0609020204030204" pitchFamily="49" charset="0"/>
              </a:rPr>
              <a:t> = 14 * 14 * </a:t>
            </a:r>
            <a:r>
              <a:rPr lang="en-US" altLang="ko-KR" sz="1200" err="1">
                <a:solidFill>
                  <a:schemeClr val="tx1"/>
                </a:solidFill>
                <a:latin typeface="Consolas" panose="020B0609020204030204" pitchFamily="49" charset="0"/>
              </a:rPr>
              <a:t>self.n_kernels</a:t>
            </a:r>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        self.w1 = </a:t>
            </a:r>
            <a:r>
              <a:rPr lang="en-US" altLang="ko-KR" sz="1200" err="1">
                <a:solidFill>
                  <a:schemeClr val="tx1"/>
                </a:solidFill>
                <a:latin typeface="Consolas" panose="020B0609020204030204" pitchFamily="49" charset="0"/>
              </a:rPr>
              <a:t>tf.Variable</a:t>
            </a:r>
            <a:r>
              <a:rPr lang="en-US" altLang="ko-KR" sz="1200">
                <a:solidFill>
                  <a:schemeClr val="tx1"/>
                </a:solidFill>
                <a:latin typeface="Consolas" panose="020B0609020204030204" pitchFamily="49" charset="0"/>
              </a:rPr>
              <a:t>(g((</a:t>
            </a:r>
            <a:r>
              <a:rPr lang="en-US" altLang="ko-KR" sz="1200" err="1">
                <a:solidFill>
                  <a:schemeClr val="tx1"/>
                </a:solidFill>
                <a:latin typeface="Consolas" panose="020B0609020204030204" pitchFamily="49" charset="0"/>
              </a:rPr>
              <a:t>n_features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self.units</a:t>
            </a:r>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특성 개수</a:t>
            </a:r>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은닉층의 크기</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self.b1 = </a:t>
            </a:r>
            <a:r>
              <a:rPr lang="en-US" altLang="ko-KR" sz="1200" err="1">
                <a:solidFill>
                  <a:schemeClr val="tx1"/>
                </a:solidFill>
                <a:latin typeface="Consolas" panose="020B0609020204030204" pitchFamily="49" charset="0"/>
              </a:rPr>
              <a:t>tf.Variable</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np.zeros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self.units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dtype</a:t>
            </a:r>
            <a:r>
              <a:rPr lang="en-US" altLang="ko-KR" sz="1200">
                <a:solidFill>
                  <a:schemeClr val="tx1"/>
                </a:solidFill>
                <a:latin typeface="Consolas" panose="020B0609020204030204" pitchFamily="49" charset="0"/>
              </a:rPr>
              <a:t>=float)    # </a:t>
            </a:r>
            <a:r>
              <a:rPr lang="ko-KR" altLang="en-US" sz="1200">
                <a:solidFill>
                  <a:schemeClr val="tx1"/>
                </a:solidFill>
                <a:latin typeface="Consolas" panose="020B0609020204030204" pitchFamily="49" charset="0"/>
              </a:rPr>
              <a:t>은닉층의 크기</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self.w2 = </a:t>
            </a:r>
            <a:r>
              <a:rPr lang="en-US" altLang="ko-KR" sz="1200" err="1">
                <a:solidFill>
                  <a:schemeClr val="tx1"/>
                </a:solidFill>
                <a:latin typeface="Consolas" panose="020B0609020204030204" pitchFamily="49" charset="0"/>
              </a:rPr>
              <a:t>tf.Variable</a:t>
            </a:r>
            <a:r>
              <a:rPr lang="en-US" altLang="ko-KR" sz="1200">
                <a:solidFill>
                  <a:schemeClr val="tx1"/>
                </a:solidFill>
                <a:latin typeface="Consolas" panose="020B0609020204030204" pitchFamily="49" charset="0"/>
              </a:rPr>
              <a:t>(g((</a:t>
            </a:r>
            <a:r>
              <a:rPr lang="en-US" altLang="ko-KR" sz="1200" err="1">
                <a:solidFill>
                  <a:schemeClr val="tx1"/>
                </a:solidFill>
                <a:latin typeface="Consolas" panose="020B0609020204030204" pitchFamily="49" charset="0"/>
              </a:rPr>
              <a:t>self.units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n_classes</a:t>
            </a:r>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은닉층의 크기</a:t>
            </a:r>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클래스 개수</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self.b2 = </a:t>
            </a:r>
            <a:r>
              <a:rPr lang="en-US" altLang="ko-KR" sz="1200" err="1">
                <a:solidFill>
                  <a:schemeClr val="tx1"/>
                </a:solidFill>
                <a:latin typeface="Consolas" panose="020B0609020204030204" pitchFamily="49" charset="0"/>
              </a:rPr>
              <a:t>tf.Variable</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np.zeros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n_classes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dtype</a:t>
            </a:r>
            <a:r>
              <a:rPr lang="en-US" altLang="ko-KR" sz="1200">
                <a:solidFill>
                  <a:schemeClr val="tx1"/>
                </a:solidFill>
                <a:latin typeface="Consolas" panose="020B0609020204030204" pitchFamily="49" charset="0"/>
              </a:rPr>
              <a:t>=float)     # </a:t>
            </a:r>
            <a:r>
              <a:rPr lang="ko-KR" altLang="en-US" sz="1200">
                <a:solidFill>
                  <a:schemeClr val="tx1"/>
                </a:solidFill>
                <a:latin typeface="Consolas" panose="020B0609020204030204" pitchFamily="49" charset="0"/>
              </a:rPr>
              <a:t>클래스 개수</a:t>
            </a:r>
            <a:endParaRPr lang="en-US" altLang="ko-KR" sz="1200">
              <a:solidFill>
                <a:schemeClr val="tx1"/>
              </a:solidFill>
              <a:latin typeface="Consolas" panose="020B0609020204030204" pitchFamily="49" charset="0"/>
            </a:endParaRPr>
          </a:p>
        </p:txBody>
      </p:sp>
      <p:sp>
        <p:nvSpPr>
          <p:cNvPr id="10" name="TextBox 9">
            <a:extLst>
              <a:ext uri="{FF2B5EF4-FFF2-40B4-BE49-F238E27FC236}">
                <a16:creationId xmlns:a16="http://schemas.microsoft.com/office/drawing/2014/main" id="{DEBFBCA8-52F3-4F7C-B25C-669A475D836E}"/>
              </a:ext>
            </a:extLst>
          </p:cNvPr>
          <p:cNvSpPr txBox="1"/>
          <p:nvPr/>
        </p:nvSpPr>
        <p:spPr>
          <a:xfrm>
            <a:off x="1254330" y="4123460"/>
            <a:ext cx="5505674" cy="1169551"/>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가중치를 </a:t>
            </a:r>
            <a:r>
              <a:rPr lang="en-US" altLang="ko-KR" sz="1400" err="1">
                <a:solidFill>
                  <a:srgbClr val="000000"/>
                </a:solidFill>
                <a:latin typeface="고도 M" panose="02000503000000020004" pitchFamily="2" charset="-127"/>
                <a:ea typeface="고도 M" panose="02000503000000020004" pitchFamily="2" charset="-127"/>
              </a:rPr>
              <a:t>glorot_uniform</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함수로 초기화 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가중치를 </a:t>
            </a:r>
            <a:r>
              <a:rPr lang="en-US" altLang="ko-KR" sz="1400" err="1">
                <a:solidFill>
                  <a:srgbClr val="000000"/>
                </a:solidFill>
                <a:latin typeface="고도 M" panose="02000503000000020004" pitchFamily="2" charset="-127"/>
                <a:ea typeface="고도 M" panose="02000503000000020004" pitchFamily="2" charset="-127"/>
              </a:rPr>
              <a:t>tf.Variable</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함수로 만들어야 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np.zeros</a:t>
            </a:r>
            <a:r>
              <a:rPr lang="ko-KR" altLang="en-US" sz="1400">
                <a:solidFill>
                  <a:srgbClr val="000000"/>
                </a:solidFill>
                <a:latin typeface="고도 M" panose="02000503000000020004" pitchFamily="2" charset="-127"/>
                <a:ea typeface="고도 M" panose="02000503000000020004" pitchFamily="2" charset="-127"/>
              </a:rPr>
              <a:t>는 </a:t>
            </a:r>
            <a:r>
              <a:rPr lang="en-US" altLang="ko-KR" sz="1400">
                <a:solidFill>
                  <a:srgbClr val="000000"/>
                </a:solidFill>
                <a:latin typeface="고도 M" panose="02000503000000020004" pitchFamily="2" charset="-127"/>
                <a:ea typeface="고도 M" panose="02000503000000020004" pitchFamily="2" charset="-127"/>
              </a:rPr>
              <a:t>64bit</a:t>
            </a:r>
            <a:r>
              <a:rPr lang="ko-KR" altLang="en-US" sz="1400">
                <a:solidFill>
                  <a:srgbClr val="000000"/>
                </a:solidFill>
                <a:latin typeface="고도 M" panose="02000503000000020004" pitchFamily="2" charset="-127"/>
                <a:ea typeface="고도 M" panose="02000503000000020004" pitchFamily="2" charset="-127"/>
              </a:rPr>
              <a:t>로 초기화 되므로 </a:t>
            </a:r>
            <a:r>
              <a:rPr lang="en-US" altLang="ko-KR" sz="1400" err="1">
                <a:solidFill>
                  <a:srgbClr val="000000"/>
                </a:solidFill>
                <a:latin typeface="고도 M" panose="02000503000000020004" pitchFamily="2" charset="-127"/>
                <a:ea typeface="고도 M" panose="02000503000000020004" pitchFamily="2" charset="-127"/>
              </a:rPr>
              <a:t>dtype</a:t>
            </a:r>
            <a:r>
              <a:rPr lang="en-US" altLang="ko-KR" sz="1400">
                <a:solidFill>
                  <a:srgbClr val="000000"/>
                </a:solidFill>
                <a:latin typeface="고도 M" panose="02000503000000020004" pitchFamily="2" charset="-127"/>
                <a:ea typeface="고도 M" panose="02000503000000020004" pitchFamily="2" charset="-127"/>
              </a:rPr>
              <a:t>=float</a:t>
            </a:r>
            <a:r>
              <a:rPr lang="ko-KR" altLang="en-US" sz="1400">
                <a:solidFill>
                  <a:srgbClr val="000000"/>
                </a:solidFill>
                <a:latin typeface="고도 M" panose="02000503000000020004" pitchFamily="2" charset="-127"/>
                <a:ea typeface="고도 M" panose="02000503000000020004" pitchFamily="2" charset="-127"/>
              </a:rPr>
              <a:t>으로 </a:t>
            </a:r>
            <a:r>
              <a:rPr lang="en-US" altLang="ko-KR" sz="1400">
                <a:solidFill>
                  <a:srgbClr val="000000"/>
                </a:solidFill>
                <a:latin typeface="고도 M" panose="02000503000000020004" pitchFamily="2" charset="-127"/>
                <a:ea typeface="고도 M" panose="02000503000000020004" pitchFamily="2" charset="-127"/>
              </a:rPr>
              <a:t>32bit </a:t>
            </a:r>
            <a:r>
              <a:rPr lang="ko-KR" altLang="en-US" sz="1400">
                <a:solidFill>
                  <a:srgbClr val="000000"/>
                </a:solidFill>
                <a:latin typeface="고도 M" panose="02000503000000020004" pitchFamily="2" charset="-127"/>
                <a:ea typeface="고도 M" panose="02000503000000020004" pitchFamily="2" charset="-127"/>
              </a:rPr>
              <a:t>바꿔준다</a:t>
            </a:r>
            <a:r>
              <a:rPr lang="en-US" altLang="ko-KR" sz="1400">
                <a:solidFill>
                  <a:srgbClr val="000000"/>
                </a:solidFill>
                <a:latin typeface="고도 M" panose="02000503000000020004" pitchFamily="2" charset="-127"/>
                <a:ea typeface="고도 M" panose="02000503000000020004" pitchFamily="2" charset="-127"/>
              </a:rPr>
              <a:t>.</a:t>
            </a:r>
          </a:p>
        </p:txBody>
      </p:sp>
    </p:spTree>
    <p:extLst>
      <p:ext uri="{BB962C8B-B14F-4D97-AF65-F5344CB8AC3E}">
        <p14:creationId xmlns:p14="http://schemas.microsoft.com/office/powerpoint/2010/main" val="176564086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확률적 모델링</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1.2 </a:t>
            </a:r>
            <a:r>
              <a:rPr lang="ko-KR" altLang="en-US" sz="1800" b="1">
                <a:solidFill>
                  <a:schemeClr val="tx1"/>
                </a:solidFill>
                <a:ea typeface="-2002" pitchFamily="18" charset="-127"/>
              </a:rPr>
              <a:t>딥러닝 이전 </a:t>
            </a:r>
            <a:r>
              <a:rPr lang="en-US" altLang="ko-KR" sz="1800" b="1">
                <a:solidFill>
                  <a:schemeClr val="tx1"/>
                </a:solidFill>
                <a:ea typeface="-2002" pitchFamily="18" charset="-127"/>
              </a:rPr>
              <a:t>: </a:t>
            </a:r>
            <a:r>
              <a:rPr lang="ko-KR" altLang="en-US" sz="1800" b="1">
                <a:solidFill>
                  <a:schemeClr val="tx1"/>
                </a:solidFill>
                <a:ea typeface="-2002" pitchFamily="18" charset="-127"/>
              </a:rPr>
              <a:t>머신 러닝의 간략한 역사</a:t>
            </a:r>
          </a:p>
        </p:txBody>
      </p:sp>
      <p:sp>
        <p:nvSpPr>
          <p:cNvPr id="4" name="직사각형 3">
            <a:extLst>
              <a:ext uri="{FF2B5EF4-FFF2-40B4-BE49-F238E27FC236}">
                <a16:creationId xmlns:a16="http://schemas.microsoft.com/office/drawing/2014/main" id="{5E3177A7-CD8F-4F8F-B383-D02EA322DD29}"/>
              </a:ext>
            </a:extLst>
          </p:cNvPr>
          <p:cNvSpPr/>
          <p:nvPr/>
        </p:nvSpPr>
        <p:spPr>
          <a:xfrm>
            <a:off x="957243" y="1206695"/>
            <a:ext cx="8526501" cy="3416320"/>
          </a:xfrm>
          <a:prstGeom prst="rect">
            <a:avLst/>
          </a:prstGeom>
        </p:spPr>
        <p:txBody>
          <a:bodyPr wrap="square">
            <a:spAutoFit/>
          </a:bodyPr>
          <a:lstStyle/>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확률적 모델링</a:t>
            </a:r>
            <a:r>
              <a:rPr lang="en-US" altLang="ko-KR" sz="1800" b="1">
                <a:solidFill>
                  <a:srgbClr val="494E52"/>
                </a:solidFill>
                <a:latin typeface="맑은 고딕" panose="020B0503020000020004" pitchFamily="50" charset="-127"/>
                <a:ea typeface="맑은 고딕" panose="020B0503020000020004" pitchFamily="50" charset="-127"/>
              </a:rPr>
              <a:t>(probability modeling)</a:t>
            </a:r>
            <a:r>
              <a:rPr lang="ko-KR" altLang="en-US" sz="1800">
                <a:solidFill>
                  <a:srgbClr val="494E52"/>
                </a:solidFill>
                <a:latin typeface="맑은 고딕" panose="020B0503020000020004" pitchFamily="50" charset="-127"/>
                <a:ea typeface="맑은 고딕" panose="020B0503020000020004" pitchFamily="50" charset="-127"/>
              </a:rPr>
              <a:t> </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ko-KR" altLang="en-US" sz="1800">
                <a:solidFill>
                  <a:srgbClr val="494E52"/>
                </a:solidFill>
                <a:latin typeface="맑은 고딕" panose="020B0503020000020004" pitchFamily="50" charset="-127"/>
                <a:ea typeface="맑은 고딕" panose="020B0503020000020004" pitchFamily="50" charset="-127"/>
              </a:rPr>
              <a:t>통계학 이론을 데이터 분석에 응용한 것</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ko-KR" altLang="en-US" sz="1800">
                <a:solidFill>
                  <a:srgbClr val="494E52"/>
                </a:solidFill>
                <a:latin typeface="맑은 고딕" panose="020B0503020000020004" pitchFamily="50" charset="-127"/>
                <a:ea typeface="맑은 고딕" panose="020B0503020000020004" pitchFamily="50" charset="-127"/>
              </a:rPr>
              <a:t>초창기 머신 러닝 형태 중 하나이고</a:t>
            </a:r>
            <a:r>
              <a:rPr lang="en-US" altLang="ko-KR" sz="1800">
                <a:solidFill>
                  <a:srgbClr val="494E52"/>
                </a:solidFill>
                <a:latin typeface="맑은 고딕" panose="020B0503020000020004" pitchFamily="50" charset="-127"/>
                <a:ea typeface="맑은 고딕" panose="020B0503020000020004" pitchFamily="50" charset="-127"/>
              </a:rPr>
              <a:t>, </a:t>
            </a:r>
            <a:r>
              <a:rPr lang="ko-KR" altLang="en-US" sz="1800">
                <a:solidFill>
                  <a:srgbClr val="494E52"/>
                </a:solidFill>
                <a:latin typeface="맑은 고딕" panose="020B0503020000020004" pitchFamily="50" charset="-127"/>
                <a:ea typeface="맑은 고딕" panose="020B0503020000020004" pitchFamily="50" charset="-127"/>
              </a:rPr>
              <a:t>현재에도 많이 사용됨</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ko-KR" altLang="en-US" sz="1800">
                <a:solidFill>
                  <a:srgbClr val="494E52"/>
                </a:solidFill>
                <a:latin typeface="맑은 고딕" panose="020B0503020000020004" pitchFamily="50" charset="-127"/>
                <a:ea typeface="맑은 고딕" panose="020B0503020000020004" pitchFamily="50" charset="-127"/>
              </a:rPr>
              <a:t>가장 잘 알려진 알고리즘은 </a:t>
            </a:r>
            <a:r>
              <a:rPr lang="ko-KR" altLang="en-US" sz="1800" err="1">
                <a:solidFill>
                  <a:srgbClr val="494E52"/>
                </a:solidFill>
                <a:latin typeface="맑은 고딕" panose="020B0503020000020004" pitchFamily="50" charset="-127"/>
                <a:ea typeface="맑은 고딕" panose="020B0503020000020004" pitchFamily="50" charset="-127"/>
              </a:rPr>
              <a:t>나이브</a:t>
            </a:r>
            <a:r>
              <a:rPr lang="ko-KR" altLang="en-US" sz="1800">
                <a:solidFill>
                  <a:srgbClr val="494E52"/>
                </a:solidFill>
                <a:latin typeface="맑은 고딕" panose="020B0503020000020004" pitchFamily="50" charset="-127"/>
                <a:ea typeface="맑은 고딕" panose="020B0503020000020004" pitchFamily="50" charset="-127"/>
              </a:rPr>
              <a:t> </a:t>
            </a:r>
            <a:r>
              <a:rPr lang="ko-KR" altLang="en-US" sz="1800" err="1">
                <a:solidFill>
                  <a:srgbClr val="494E52"/>
                </a:solidFill>
                <a:latin typeface="맑은 고딕" panose="020B0503020000020004" pitchFamily="50" charset="-127"/>
                <a:ea typeface="맑은 고딕" panose="020B0503020000020004" pitchFamily="50" charset="-127"/>
              </a:rPr>
              <a:t>베이즈</a:t>
            </a:r>
            <a:r>
              <a:rPr lang="en-US" altLang="ko-KR" sz="1800">
                <a:solidFill>
                  <a:srgbClr val="494E52"/>
                </a:solidFill>
                <a:latin typeface="맑은 고딕" panose="020B0503020000020004" pitchFamily="50" charset="-127"/>
                <a:ea typeface="맑은 고딕" panose="020B0503020000020004" pitchFamily="50" charset="-127"/>
              </a:rPr>
              <a:t>(Naive Bayes) </a:t>
            </a:r>
            <a:r>
              <a:rPr lang="ko-KR" altLang="en-US" sz="1800">
                <a:solidFill>
                  <a:srgbClr val="494E52"/>
                </a:solidFill>
                <a:latin typeface="맑은 고딕" panose="020B0503020000020004" pitchFamily="50" charset="-127"/>
                <a:ea typeface="맑은 고딕" panose="020B0503020000020004" pitchFamily="50" charset="-127"/>
              </a:rPr>
              <a:t>알고리즘</a:t>
            </a:r>
            <a:endParaRPr lang="en-US" altLang="ko-KR" sz="1800">
              <a:solidFill>
                <a:srgbClr val="494E52"/>
              </a:solidFill>
              <a:latin typeface="맑은 고딕" panose="020B0503020000020004" pitchFamily="50" charset="-127"/>
              <a:ea typeface="맑은 고딕" panose="020B0503020000020004" pitchFamily="50" charset="-127"/>
            </a:endParaRPr>
          </a:p>
          <a:p>
            <a:endParaRPr lang="en-US" altLang="ko-KR" sz="1800">
              <a:solidFill>
                <a:srgbClr val="494E52"/>
              </a:solidFill>
              <a:latin typeface="맑은 고딕" panose="020B0503020000020004" pitchFamily="50" charset="-127"/>
              <a:ea typeface="맑은 고딕" panose="020B0503020000020004" pitchFamily="50" charset="-127"/>
            </a:endParaRPr>
          </a:p>
          <a:p>
            <a:endParaRPr lang="en-US" altLang="ko-KR" sz="1800">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로지스틱 회귀</a:t>
            </a:r>
            <a:r>
              <a:rPr lang="en-US" altLang="ko-KR" sz="1800" b="1">
                <a:solidFill>
                  <a:srgbClr val="494E52"/>
                </a:solidFill>
                <a:latin typeface="맑은 고딕" panose="020B0503020000020004" pitchFamily="50" charset="-127"/>
                <a:ea typeface="맑은 고딕" panose="020B0503020000020004" pitchFamily="50" charset="-127"/>
              </a:rPr>
              <a:t>(logistic regression)</a:t>
            </a:r>
            <a:r>
              <a:rPr lang="ko-KR" altLang="en-US" sz="1800">
                <a:solidFill>
                  <a:srgbClr val="494E52"/>
                </a:solidFill>
                <a:latin typeface="맑은 고딕" panose="020B0503020000020004" pitchFamily="50" charset="-127"/>
                <a:ea typeface="맑은 고딕" panose="020B0503020000020004" pitchFamily="50" charset="-127"/>
              </a:rPr>
              <a:t> </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ko-KR" altLang="en-US" sz="1800">
                <a:solidFill>
                  <a:srgbClr val="494E52"/>
                </a:solidFill>
                <a:latin typeface="맑은 고딕" panose="020B0503020000020004" pitchFamily="50" charset="-127"/>
                <a:ea typeface="맑은 고딕" panose="020B0503020000020004" pitchFamily="50" charset="-127"/>
              </a:rPr>
              <a:t>현대 머신 러닝의 </a:t>
            </a:r>
            <a:r>
              <a:rPr lang="en-US" altLang="ko-KR" sz="1800">
                <a:solidFill>
                  <a:srgbClr val="494E52"/>
                </a:solidFill>
                <a:latin typeface="맑은 고딕" panose="020B0503020000020004" pitchFamily="50" charset="-127"/>
                <a:ea typeface="맑은 고딕" panose="020B0503020000020004" pitchFamily="50" charset="-127"/>
              </a:rPr>
              <a:t>printf("hello world");</a:t>
            </a:r>
          </a:p>
          <a:p>
            <a:pPr marL="742950" lvl="1" indent="-285750">
              <a:buFont typeface="Arial" panose="020B0604020202020204" pitchFamily="34" charset="0"/>
              <a:buChar char="•"/>
            </a:pPr>
            <a:r>
              <a:rPr lang="ko-KR" altLang="en-US" sz="1800">
                <a:solidFill>
                  <a:srgbClr val="494E52"/>
                </a:solidFill>
                <a:latin typeface="맑은 고딕" panose="020B0503020000020004" pitchFamily="50" charset="-127"/>
                <a:ea typeface="맑은 고딕" panose="020B0503020000020004" pitchFamily="50" charset="-127"/>
              </a:rPr>
              <a:t>이름은 회귀인데 회귀</a:t>
            </a:r>
            <a:r>
              <a:rPr lang="en-US" altLang="ko-KR" sz="1800">
                <a:solidFill>
                  <a:srgbClr val="494E52"/>
                </a:solidFill>
                <a:latin typeface="맑은 고딕" panose="020B0503020000020004" pitchFamily="50" charset="-127"/>
                <a:ea typeface="맑은 고딕" panose="020B0503020000020004" pitchFamily="50" charset="-127"/>
              </a:rPr>
              <a:t>(regression)</a:t>
            </a:r>
            <a:r>
              <a:rPr lang="ko-KR" altLang="en-US" sz="1800">
                <a:solidFill>
                  <a:srgbClr val="494E52"/>
                </a:solidFill>
                <a:latin typeface="맑은 고딕" panose="020B0503020000020004" pitchFamily="50" charset="-127"/>
                <a:ea typeface="맑은 고딕" panose="020B0503020000020004" pitchFamily="50" charset="-127"/>
              </a:rPr>
              <a:t> 알고리즘이 아닌 분류</a:t>
            </a:r>
            <a:r>
              <a:rPr lang="en-US" altLang="ko-KR" sz="1800">
                <a:solidFill>
                  <a:srgbClr val="494E52"/>
                </a:solidFill>
                <a:latin typeface="맑은 고딕" panose="020B0503020000020004" pitchFamily="50" charset="-127"/>
                <a:ea typeface="맑은 고딕" panose="020B0503020000020004" pitchFamily="50" charset="-127"/>
              </a:rPr>
              <a:t>(classification)</a:t>
            </a:r>
            <a:r>
              <a:rPr lang="ko-KR" altLang="en-US" sz="1800">
                <a:solidFill>
                  <a:srgbClr val="494E52"/>
                </a:solidFill>
                <a:latin typeface="맑은 고딕" panose="020B0503020000020004" pitchFamily="50" charset="-127"/>
                <a:ea typeface="맑은 고딕" panose="020B0503020000020004" pitchFamily="50" charset="-127"/>
              </a:rPr>
              <a:t> 알고리즘임</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ko-KR" altLang="en-US" sz="1800">
                <a:solidFill>
                  <a:srgbClr val="494E52"/>
                </a:solidFill>
                <a:latin typeface="맑은 고딕" panose="020B0503020000020004" pitchFamily="50" charset="-127"/>
                <a:ea typeface="맑은 고딕" panose="020B0503020000020004" pitchFamily="50" charset="-127"/>
              </a:rPr>
              <a:t>데이터 과학자가 분류 작업에 대한 초기 감을 위해 첫 번째로 선택되는 알고리즘임</a:t>
            </a:r>
            <a:endParaRPr lang="en-US" altLang="ko-KR" sz="1800">
              <a:solidFill>
                <a:srgbClr val="494E52"/>
              </a:solidFill>
              <a:latin typeface="맑은 고딕" panose="020B0503020000020004" pitchFamily="50" charset="-127"/>
              <a:ea typeface="맑은 고딕" panose="020B0503020000020004" pitchFamily="50" charset="-127"/>
            </a:endParaRPr>
          </a:p>
        </p:txBody>
      </p:sp>
      <p:sp>
        <p:nvSpPr>
          <p:cNvPr id="8" name="직사각형 7">
            <a:extLst>
              <a:ext uri="{FF2B5EF4-FFF2-40B4-BE49-F238E27FC236}">
                <a16:creationId xmlns:a16="http://schemas.microsoft.com/office/drawing/2014/main" id="{6C0A28D2-4016-4004-8CFE-ED638294E2A2}"/>
              </a:ext>
            </a:extLst>
          </p:cNvPr>
          <p:cNvSpPr/>
          <p:nvPr/>
        </p:nvSpPr>
        <p:spPr>
          <a:xfrm>
            <a:off x="1114217" y="4741137"/>
            <a:ext cx="7872296" cy="646331"/>
          </a:xfrm>
          <a:prstGeom prst="rect">
            <a:avLst/>
          </a:prstGeom>
        </p:spPr>
        <p:txBody>
          <a:bodyPr wrap="square">
            <a:spAutoFit/>
          </a:bodyPr>
          <a:lstStyle/>
          <a:p>
            <a:r>
              <a:rPr lang="ko-KR" altLang="en-US" sz="1800" i="1">
                <a:solidFill>
                  <a:srgbClr val="494E52"/>
                </a:solidFill>
                <a:latin typeface="나눔스퀘어 ExtraBold" panose="020B0600000101010101" pitchFamily="50" charset="-127"/>
                <a:ea typeface="나눔스퀘어 ExtraBold" panose="020B0600000101010101" pitchFamily="50" charset="-127"/>
              </a:rPr>
              <a:t>나이브 베이즈 알고리즘이란 입력 데이터의 특성이 모두 독립적이라고 가정하고 베이즈 정리</a:t>
            </a:r>
            <a:r>
              <a:rPr lang="en-US" altLang="ko-KR" sz="1800" i="1">
                <a:solidFill>
                  <a:srgbClr val="494E52"/>
                </a:solidFill>
                <a:latin typeface="나눔스퀘어 ExtraBold" panose="020B0600000101010101" pitchFamily="50" charset="-127"/>
                <a:ea typeface="나눔스퀘어 ExtraBold" panose="020B0600000101010101" pitchFamily="50" charset="-127"/>
              </a:rPr>
              <a:t>(Bayes’ theorem)</a:t>
            </a:r>
            <a:r>
              <a:rPr lang="ko-KR" altLang="en-US" sz="1800" i="1">
                <a:solidFill>
                  <a:srgbClr val="494E52"/>
                </a:solidFill>
                <a:latin typeface="나눔스퀘어 ExtraBold" panose="020B0600000101010101" pitchFamily="50" charset="-127"/>
                <a:ea typeface="나눔스퀘어 ExtraBold" panose="020B0600000101010101" pitchFamily="50" charset="-127"/>
              </a:rPr>
              <a:t>를 적용하는 머신 러닝 분류 알고리즘이다</a:t>
            </a:r>
            <a:r>
              <a:rPr lang="en-US" altLang="ko-KR" sz="1800" i="1">
                <a:solidFill>
                  <a:srgbClr val="494E52"/>
                </a:solidFill>
                <a:latin typeface="나눔스퀘어 ExtraBold" panose="020B0600000101010101" pitchFamily="50" charset="-127"/>
                <a:ea typeface="나눔스퀘어 ExtraBold" panose="020B0600000101010101" pitchFamily="50" charset="-127"/>
              </a:rPr>
              <a:t>.</a:t>
            </a:r>
            <a:endParaRPr lang="ko-KR" altLang="en-US" sz="1800">
              <a:latin typeface="나눔스퀘어 ExtraBold" panose="020B0600000101010101" pitchFamily="50" charset="-127"/>
              <a:ea typeface="나눔스퀘어 ExtraBold" panose="020B0600000101010101" pitchFamily="50" charset="-127"/>
            </a:endParaRPr>
          </a:p>
        </p:txBody>
      </p:sp>
      <p:sp>
        <p:nvSpPr>
          <p:cNvPr id="3" name="TextBox 2">
            <a:extLst>
              <a:ext uri="{FF2B5EF4-FFF2-40B4-BE49-F238E27FC236}">
                <a16:creationId xmlns:a16="http://schemas.microsoft.com/office/drawing/2014/main" id="{9E108645-1D76-412B-818C-7146D65777F1}"/>
              </a:ext>
            </a:extLst>
          </p:cNvPr>
          <p:cNvSpPr txBox="1"/>
          <p:nvPr/>
        </p:nvSpPr>
        <p:spPr>
          <a:xfrm>
            <a:off x="514952" y="5651305"/>
            <a:ext cx="3899914" cy="923330"/>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1. </a:t>
            </a:r>
            <a:r>
              <a:rPr lang="ko-KR" altLang="en-US" sz="1800">
                <a:solidFill>
                  <a:schemeClr val="tx1"/>
                </a:solidFill>
                <a:latin typeface="고도 M" panose="02000503000000020004" pitchFamily="2" charset="-127"/>
                <a:ea typeface="고도 M" panose="02000503000000020004" pitchFamily="2" charset="-127"/>
              </a:rPr>
              <a:t>스펨메일일 확률 </a:t>
            </a:r>
            <a:r>
              <a:rPr lang="en-US" altLang="ko-KR" sz="1800">
                <a:solidFill>
                  <a:schemeClr val="tx1"/>
                </a:solidFill>
                <a:latin typeface="고도 M" panose="02000503000000020004" pitchFamily="2" charset="-127"/>
                <a:ea typeface="고도 M" panose="02000503000000020004" pitchFamily="2" charset="-127"/>
              </a:rPr>
              <a:t>:  3/10</a:t>
            </a:r>
          </a:p>
          <a:p>
            <a:pPr algn="l"/>
            <a:r>
              <a:rPr lang="en-US" altLang="ko-KR" sz="1800">
                <a:solidFill>
                  <a:schemeClr val="tx1"/>
                </a:solidFill>
                <a:latin typeface="고도 M" panose="02000503000000020004" pitchFamily="2" charset="-127"/>
                <a:ea typeface="고도 M" panose="02000503000000020004" pitchFamily="2" charset="-127"/>
              </a:rPr>
              <a:t>2. free</a:t>
            </a:r>
            <a:r>
              <a:rPr lang="ko-KR" altLang="en-US" sz="1800">
                <a:solidFill>
                  <a:schemeClr val="tx1"/>
                </a:solidFill>
                <a:latin typeface="고도 M" panose="02000503000000020004" pitchFamily="2" charset="-127"/>
                <a:ea typeface="고도 M" panose="02000503000000020004" pitchFamily="2" charset="-127"/>
              </a:rPr>
              <a:t>를 포함하는 메일의 확률 </a:t>
            </a:r>
            <a:r>
              <a:rPr lang="en-US" altLang="ko-KR" sz="1800">
                <a:solidFill>
                  <a:schemeClr val="tx1"/>
                </a:solidFill>
                <a:latin typeface="고도 M" panose="02000503000000020004" pitchFamily="2" charset="-127"/>
                <a:ea typeface="고도 M" panose="02000503000000020004" pitchFamily="2" charset="-127"/>
              </a:rPr>
              <a:t>: 4/10</a:t>
            </a:r>
          </a:p>
          <a:p>
            <a:pPr algn="l"/>
            <a:r>
              <a:rPr lang="en-US" altLang="ko-KR" sz="1800">
                <a:solidFill>
                  <a:schemeClr val="tx1"/>
                </a:solidFill>
                <a:latin typeface="고도 M" panose="02000503000000020004" pitchFamily="2" charset="-127"/>
                <a:ea typeface="고도 M" panose="02000503000000020004" pitchFamily="2" charset="-127"/>
              </a:rPr>
              <a:t>3. </a:t>
            </a:r>
            <a:r>
              <a:rPr lang="ko-KR" altLang="en-US" sz="1800">
                <a:solidFill>
                  <a:schemeClr val="tx1"/>
                </a:solidFill>
                <a:latin typeface="고도 M" panose="02000503000000020004" pitchFamily="2" charset="-127"/>
                <a:ea typeface="고도 M" panose="02000503000000020004" pitchFamily="2" charset="-127"/>
              </a:rPr>
              <a:t>스펨메일중에 </a:t>
            </a:r>
            <a:r>
              <a:rPr lang="en-US" altLang="ko-KR" sz="1800">
                <a:solidFill>
                  <a:schemeClr val="tx1"/>
                </a:solidFill>
                <a:latin typeface="고도 M" panose="02000503000000020004" pitchFamily="2" charset="-127"/>
                <a:ea typeface="고도 M" panose="02000503000000020004" pitchFamily="2" charset="-127"/>
              </a:rPr>
              <a:t>free </a:t>
            </a:r>
            <a:r>
              <a:rPr lang="ko-KR" altLang="en-US" sz="1800">
                <a:solidFill>
                  <a:schemeClr val="tx1"/>
                </a:solidFill>
                <a:latin typeface="고도 M" panose="02000503000000020004" pitchFamily="2" charset="-127"/>
                <a:ea typeface="고도 M" panose="02000503000000020004" pitchFamily="2" charset="-127"/>
              </a:rPr>
              <a:t>포함 메일 </a:t>
            </a:r>
            <a:r>
              <a:rPr lang="en-US" altLang="ko-KR" sz="1800">
                <a:solidFill>
                  <a:schemeClr val="tx1"/>
                </a:solidFill>
                <a:latin typeface="고도 M" panose="02000503000000020004" pitchFamily="2" charset="-127"/>
                <a:ea typeface="고도 M" panose="02000503000000020004" pitchFamily="2" charset="-127"/>
              </a:rPr>
              <a:t>: 2/3</a:t>
            </a:r>
            <a:endParaRPr lang="ko-KR" altLang="en-US" sz="18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94FAB58-16BD-4A46-BEF8-E4B03206C449}"/>
                  </a:ext>
                </a:extLst>
              </p:cNvPr>
              <p:cNvSpPr txBox="1"/>
              <p:nvPr/>
            </p:nvSpPr>
            <p:spPr>
              <a:xfrm>
                <a:off x="4908884" y="5457524"/>
                <a:ext cx="2250937" cy="1693669"/>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400" b="0" i="1" smtClean="0">
                              <a:solidFill>
                                <a:schemeClr val="tx1"/>
                              </a:solidFill>
                              <a:latin typeface="Cambria Math" panose="02040503050406030204" pitchFamily="18" charset="0"/>
                              <a:ea typeface="Cambria Math" panose="02040503050406030204" pitchFamily="18" charset="0"/>
                            </a:rPr>
                          </m:ctrlPr>
                        </m:fPr>
                        <m:num>
                          <m:f>
                            <m:fPr>
                              <m:ctrlPr>
                                <a:rPr lang="en-US" altLang="ko-KR" sz="2400" b="0" i="1" smtClean="0">
                                  <a:solidFill>
                                    <a:schemeClr val="tx1"/>
                                  </a:solidFill>
                                  <a:latin typeface="Cambria Math" panose="02040503050406030204" pitchFamily="18" charset="0"/>
                                  <a:ea typeface="고도 M" panose="02000503000000020004" pitchFamily="2" charset="-127"/>
                                </a:rPr>
                              </m:ctrlPr>
                            </m:fPr>
                            <m:num>
                              <m:r>
                                <a:rPr lang="en-US" altLang="ko-KR" sz="2400" b="0" i="1" smtClean="0">
                                  <a:solidFill>
                                    <a:schemeClr val="tx1"/>
                                  </a:solidFill>
                                  <a:latin typeface="Cambria Math" panose="02040503050406030204" pitchFamily="18" charset="0"/>
                                  <a:ea typeface="고도 M" panose="02000503000000020004" pitchFamily="2" charset="-127"/>
                                </a:rPr>
                                <m:t>3</m:t>
                              </m:r>
                            </m:num>
                            <m:den>
                              <m:r>
                                <a:rPr lang="en-US" altLang="ko-KR" sz="2400" b="0" i="1" smtClean="0">
                                  <a:solidFill>
                                    <a:schemeClr val="tx1"/>
                                  </a:solidFill>
                                  <a:latin typeface="Cambria Math" panose="02040503050406030204" pitchFamily="18" charset="0"/>
                                  <a:ea typeface="고도 M" panose="02000503000000020004" pitchFamily="2" charset="-127"/>
                                </a:rPr>
                                <m:t>10</m:t>
                              </m:r>
                            </m:den>
                          </m:f>
                          <m:r>
                            <a:rPr lang="en-US" altLang="ko-KR" sz="2400" b="0" i="1" smtClean="0">
                              <a:solidFill>
                                <a:schemeClr val="tx1"/>
                              </a:solidFill>
                              <a:latin typeface="Cambria Math" panose="02040503050406030204" pitchFamily="18" charset="0"/>
                              <a:ea typeface="Cambria Math" panose="02040503050406030204" pitchFamily="18" charset="0"/>
                            </a:rPr>
                            <m:t>×</m:t>
                          </m:r>
                          <m:f>
                            <m:fPr>
                              <m:ctrlPr>
                                <a:rPr lang="en-US" altLang="ko-KR" sz="2400" b="0" i="1" smtClean="0">
                                  <a:solidFill>
                                    <a:schemeClr val="tx1"/>
                                  </a:solidFill>
                                  <a:latin typeface="Cambria Math" panose="02040503050406030204" pitchFamily="18" charset="0"/>
                                  <a:ea typeface="Cambria Math" panose="02040503050406030204" pitchFamily="18" charset="0"/>
                                </a:rPr>
                              </m:ctrlPr>
                            </m:fPr>
                            <m:num>
                              <m:r>
                                <a:rPr lang="en-US" altLang="ko-KR" sz="2400" b="0" i="1" smtClean="0">
                                  <a:solidFill>
                                    <a:schemeClr val="tx1"/>
                                  </a:solidFill>
                                  <a:latin typeface="Cambria Math" panose="02040503050406030204" pitchFamily="18" charset="0"/>
                                  <a:ea typeface="Cambria Math" panose="02040503050406030204" pitchFamily="18" charset="0"/>
                                </a:rPr>
                                <m:t>2</m:t>
                              </m:r>
                            </m:num>
                            <m:den>
                              <m:r>
                                <a:rPr lang="en-US" altLang="ko-KR" sz="2400" b="0" i="1" smtClean="0">
                                  <a:solidFill>
                                    <a:schemeClr val="tx1"/>
                                  </a:solidFill>
                                  <a:latin typeface="Cambria Math" panose="02040503050406030204" pitchFamily="18" charset="0"/>
                                  <a:ea typeface="Cambria Math" panose="02040503050406030204" pitchFamily="18" charset="0"/>
                                </a:rPr>
                                <m:t>3</m:t>
                              </m:r>
                            </m:den>
                          </m:f>
                        </m:num>
                        <m:den>
                          <m:f>
                            <m:fPr>
                              <m:ctrlPr>
                                <a:rPr lang="en-US" altLang="ko-KR" sz="2400" b="0" i="1" smtClean="0">
                                  <a:solidFill>
                                    <a:schemeClr val="tx1"/>
                                  </a:solidFill>
                                  <a:latin typeface="Cambria Math" panose="02040503050406030204" pitchFamily="18" charset="0"/>
                                  <a:ea typeface="Cambria Math" panose="02040503050406030204" pitchFamily="18" charset="0"/>
                                </a:rPr>
                              </m:ctrlPr>
                            </m:fPr>
                            <m:num>
                              <m:r>
                                <a:rPr lang="en-US" altLang="ko-KR" sz="2400" b="0" i="1" smtClean="0">
                                  <a:solidFill>
                                    <a:schemeClr val="tx1"/>
                                  </a:solidFill>
                                  <a:latin typeface="Cambria Math" panose="02040503050406030204" pitchFamily="18" charset="0"/>
                                  <a:ea typeface="Cambria Math" panose="02040503050406030204" pitchFamily="18" charset="0"/>
                                </a:rPr>
                                <m:t>4</m:t>
                              </m:r>
                            </m:num>
                            <m:den>
                              <m:r>
                                <a:rPr lang="en-US" altLang="ko-KR" sz="2400" b="0" i="1" smtClean="0">
                                  <a:solidFill>
                                    <a:schemeClr val="tx1"/>
                                  </a:solidFill>
                                  <a:latin typeface="Cambria Math" panose="02040503050406030204" pitchFamily="18" charset="0"/>
                                  <a:ea typeface="Cambria Math" panose="02040503050406030204" pitchFamily="18" charset="0"/>
                                </a:rPr>
                                <m:t>10</m:t>
                              </m:r>
                            </m:den>
                          </m:f>
                        </m:den>
                      </m:f>
                      <m:r>
                        <a:rPr lang="en-US" altLang="ko-KR" sz="2400" b="0" i="1" smtClean="0">
                          <a:solidFill>
                            <a:schemeClr val="tx1"/>
                          </a:solidFill>
                          <a:latin typeface="Cambria Math" panose="02040503050406030204" pitchFamily="18" charset="0"/>
                          <a:ea typeface="Cambria Math" panose="02040503050406030204" pitchFamily="18" charset="0"/>
                        </a:rPr>
                        <m:t>=50% </m:t>
                      </m:r>
                    </m:oMath>
                  </m:oMathPara>
                </a14:m>
                <a:endParaRPr lang="en-US" altLang="ko-KR" sz="2400" b="0">
                  <a:solidFill>
                    <a:schemeClr val="tx1"/>
                  </a:solidFill>
                  <a:latin typeface="고도 M" panose="02000503000000020004" pitchFamily="2" charset="-127"/>
                  <a:ea typeface="Cambria Math" panose="02040503050406030204" pitchFamily="18" charset="0"/>
                </a:endParaRPr>
              </a:p>
              <a:p>
                <a:pPr algn="l"/>
                <a:endParaRPr lang="ko-KR" altLang="en-US" sz="2400">
                  <a:solidFill>
                    <a:schemeClr val="tx1"/>
                  </a:solidFill>
                  <a:latin typeface="고도 M" panose="02000503000000020004" pitchFamily="2" charset="-127"/>
                  <a:ea typeface="고도 M" panose="02000503000000020004" pitchFamily="2" charset="-127"/>
                </a:endParaRPr>
              </a:p>
            </p:txBody>
          </p:sp>
        </mc:Choice>
        <mc:Fallback xmlns="">
          <p:sp>
            <p:nvSpPr>
              <p:cNvPr id="5" name="TextBox 4">
                <a:extLst>
                  <a:ext uri="{FF2B5EF4-FFF2-40B4-BE49-F238E27FC236}">
                    <a16:creationId xmlns:a16="http://schemas.microsoft.com/office/drawing/2014/main" id="{594FAB58-16BD-4A46-BEF8-E4B03206C449}"/>
                  </a:ext>
                </a:extLst>
              </p:cNvPr>
              <p:cNvSpPr txBox="1">
                <a:spLocks noRot="1" noChangeAspect="1" noMove="1" noResize="1" noEditPoints="1" noAdjustHandles="1" noChangeArrowheads="1" noChangeShapeType="1" noTextEdit="1"/>
              </p:cNvSpPr>
              <p:nvPr/>
            </p:nvSpPr>
            <p:spPr>
              <a:xfrm>
                <a:off x="4908884" y="5457524"/>
                <a:ext cx="2250937" cy="1693669"/>
              </a:xfrm>
              <a:prstGeom prst="rect">
                <a:avLst/>
              </a:prstGeom>
              <a:blipFill>
                <a:blip r:embed="rId3"/>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169158401"/>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3991798"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옵티마이저</a:t>
            </a:r>
            <a:r>
              <a:rPr lang="ko-KR" altLang="en-US" sz="1800">
                <a:solidFill>
                  <a:srgbClr val="000000"/>
                </a:solidFill>
                <a:latin typeface="고도 M" panose="02000503000000020004" pitchFamily="2" charset="-127"/>
                <a:ea typeface="고도 M" panose="02000503000000020004" pitchFamily="2" charset="-127"/>
              </a:rPr>
              <a:t> 객체를 만들어 가중치 초기화</a:t>
            </a:r>
            <a:endParaRPr lang="ko-KR" altLang="en-US">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2244910" cy="307777"/>
          </a:xfrm>
          <a:prstGeom prst="rect">
            <a:avLst/>
          </a:prstGeom>
          <a:noFill/>
        </p:spPr>
        <p:txBody>
          <a:bodyPr wrap="none" rtlCol="0">
            <a:spAutoFit/>
          </a:bodyPr>
          <a:lstStyle/>
          <a:p>
            <a:pPr lvl="0">
              <a:defRPr/>
            </a:pPr>
            <a:r>
              <a:rPr lang="en-US" altLang="ko-KR" sz="1400" err="1">
                <a:solidFill>
                  <a:srgbClr val="000000"/>
                </a:solidFill>
                <a:latin typeface="고도 M" panose="02000503000000020004" pitchFamily="2" charset="-127"/>
                <a:ea typeface="고도 M" panose="02000503000000020004" pitchFamily="2" charset="-127"/>
              </a:rPr>
              <a:t>glorot_uniform</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에 대하여</a:t>
            </a:r>
          </a:p>
        </p:txBody>
      </p:sp>
      <p:sp>
        <p:nvSpPr>
          <p:cNvPr id="10" name="TextBox 9">
            <a:extLst>
              <a:ext uri="{FF2B5EF4-FFF2-40B4-BE49-F238E27FC236}">
                <a16:creationId xmlns:a16="http://schemas.microsoft.com/office/drawing/2014/main" id="{DEBFBCA8-52F3-4F7C-B25C-669A475D836E}"/>
              </a:ext>
            </a:extLst>
          </p:cNvPr>
          <p:cNvSpPr txBox="1"/>
          <p:nvPr/>
        </p:nvSpPr>
        <p:spPr>
          <a:xfrm>
            <a:off x="1249075" y="4585915"/>
            <a:ext cx="7787709" cy="1169551"/>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경사 하강법은 출발점으로부터 기울기가 </a:t>
            </a:r>
            <a:r>
              <a:rPr lang="en-US" altLang="ko-KR" sz="1400">
                <a:solidFill>
                  <a:srgbClr val="000000"/>
                </a:solidFill>
                <a:latin typeface="고도 M" panose="02000503000000020004" pitchFamily="2" charset="-127"/>
                <a:ea typeface="고도 M" panose="02000503000000020004" pitchFamily="2" charset="-127"/>
              </a:rPr>
              <a:t>0</a:t>
            </a:r>
            <a:r>
              <a:rPr lang="ko-KR" altLang="en-US" sz="1400">
                <a:solidFill>
                  <a:srgbClr val="000000"/>
                </a:solidFill>
                <a:latin typeface="고도 M" panose="02000503000000020004" pitchFamily="2" charset="-127"/>
                <a:ea typeface="고도 M" panose="02000503000000020004" pitchFamily="2" charset="-127"/>
              </a:rPr>
              <a:t>이 되는 최적점을 찾아 간다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출발점이 적절하지 않으면 엉뚱한 곳을 최적점으로 판단할 수 있다</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이런 지점을 지역 최저점이라 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가중치를 적절하게 초기화 했다면 올바른 최적점을 찾게 된다</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이런 지점을 전역 최저점이라 한다</a:t>
            </a:r>
            <a:r>
              <a:rPr lang="en-US" altLang="ko-KR" sz="1400">
                <a:solidFill>
                  <a:srgbClr val="000000"/>
                </a:solidFill>
                <a:latin typeface="고도 M" panose="02000503000000020004" pitchFamily="2" charset="-127"/>
                <a:ea typeface="고도 M" panose="02000503000000020004" pitchFamily="2" charset="-127"/>
              </a:rPr>
              <a:t>.</a:t>
            </a:r>
          </a:p>
        </p:txBody>
      </p:sp>
      <p:cxnSp>
        <p:nvCxnSpPr>
          <p:cNvPr id="3" name="직선 연결선 2">
            <a:extLst>
              <a:ext uri="{FF2B5EF4-FFF2-40B4-BE49-F238E27FC236}">
                <a16:creationId xmlns:a16="http://schemas.microsoft.com/office/drawing/2014/main" id="{1A955177-86AC-4160-A1CB-A80A6DE78D6C}"/>
              </a:ext>
            </a:extLst>
          </p:cNvPr>
          <p:cNvCxnSpPr/>
          <p:nvPr/>
        </p:nvCxnSpPr>
        <p:spPr>
          <a:xfrm>
            <a:off x="1762914" y="2469931"/>
            <a:ext cx="0" cy="139787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직선 연결선 10">
            <a:extLst>
              <a:ext uri="{FF2B5EF4-FFF2-40B4-BE49-F238E27FC236}">
                <a16:creationId xmlns:a16="http://schemas.microsoft.com/office/drawing/2014/main" id="{FFE4374F-A82F-44AC-9437-4748A5C11D0D}"/>
              </a:ext>
            </a:extLst>
          </p:cNvPr>
          <p:cNvCxnSpPr>
            <a:cxnSpLocks/>
          </p:cNvCxnSpPr>
          <p:nvPr/>
        </p:nvCxnSpPr>
        <p:spPr>
          <a:xfrm flipH="1">
            <a:off x="1762915" y="3867807"/>
            <a:ext cx="143466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 name="자유형: 도형 5">
            <a:extLst>
              <a:ext uri="{FF2B5EF4-FFF2-40B4-BE49-F238E27FC236}">
                <a16:creationId xmlns:a16="http://schemas.microsoft.com/office/drawing/2014/main" id="{284E1F84-3485-4B95-9365-CDDB57609089}"/>
              </a:ext>
            </a:extLst>
          </p:cNvPr>
          <p:cNvSpPr/>
          <p:nvPr/>
        </p:nvSpPr>
        <p:spPr>
          <a:xfrm>
            <a:off x="1910059" y="2685393"/>
            <a:ext cx="1219200" cy="908893"/>
          </a:xfrm>
          <a:custGeom>
            <a:avLst/>
            <a:gdLst>
              <a:gd name="connsiteX0" fmla="*/ 0 w 1219200"/>
              <a:gd name="connsiteY0" fmla="*/ 246993 h 908893"/>
              <a:gd name="connsiteX1" fmla="*/ 257504 w 1219200"/>
              <a:gd name="connsiteY1" fmla="*/ 698938 h 908893"/>
              <a:gd name="connsiteX2" fmla="*/ 493986 w 1219200"/>
              <a:gd name="connsiteY2" fmla="*/ 499241 h 908893"/>
              <a:gd name="connsiteX3" fmla="*/ 861848 w 1219200"/>
              <a:gd name="connsiteY3" fmla="*/ 898635 h 908893"/>
              <a:gd name="connsiteX4" fmla="*/ 1219200 w 1219200"/>
              <a:gd name="connsiteY4" fmla="*/ 0 h 908893"/>
              <a:gd name="connsiteX5" fmla="*/ 1219200 w 1219200"/>
              <a:gd name="connsiteY5" fmla="*/ 0 h 908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 h="908893">
                <a:moveTo>
                  <a:pt x="0" y="246993"/>
                </a:moveTo>
                <a:cubicBezTo>
                  <a:pt x="87586" y="451945"/>
                  <a:pt x="175173" y="656897"/>
                  <a:pt x="257504" y="698938"/>
                </a:cubicBezTo>
                <a:cubicBezTo>
                  <a:pt x="339835" y="740979"/>
                  <a:pt x="393262" y="465958"/>
                  <a:pt x="493986" y="499241"/>
                </a:cubicBezTo>
                <a:cubicBezTo>
                  <a:pt x="594710" y="532524"/>
                  <a:pt x="740979" y="981842"/>
                  <a:pt x="861848" y="898635"/>
                </a:cubicBezTo>
                <a:cubicBezTo>
                  <a:pt x="982717" y="815428"/>
                  <a:pt x="1219200" y="0"/>
                  <a:pt x="1219200" y="0"/>
                </a:cubicBezTo>
                <a:lnTo>
                  <a:pt x="1219200" y="0"/>
                </a:ln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타원 14">
            <a:extLst>
              <a:ext uri="{FF2B5EF4-FFF2-40B4-BE49-F238E27FC236}">
                <a16:creationId xmlns:a16="http://schemas.microsoft.com/office/drawing/2014/main" id="{22842861-E05A-4DB3-8C74-BC0363A48658}"/>
              </a:ext>
            </a:extLst>
          </p:cNvPr>
          <p:cNvSpPr/>
          <p:nvPr/>
        </p:nvSpPr>
        <p:spPr>
          <a:xfrm>
            <a:off x="1936335" y="2911975"/>
            <a:ext cx="78825" cy="78825"/>
          </a:xfrm>
          <a:prstGeom prst="ellipse">
            <a:avLst/>
          </a:prstGeom>
          <a:solidFill>
            <a:srgbClr val="3399FF"/>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타원 15">
            <a:extLst>
              <a:ext uri="{FF2B5EF4-FFF2-40B4-BE49-F238E27FC236}">
                <a16:creationId xmlns:a16="http://schemas.microsoft.com/office/drawing/2014/main" id="{02DD6363-16C7-4FF9-879F-2A6A371C764C}"/>
              </a:ext>
            </a:extLst>
          </p:cNvPr>
          <p:cNvSpPr/>
          <p:nvPr/>
        </p:nvSpPr>
        <p:spPr>
          <a:xfrm>
            <a:off x="2141287" y="3278321"/>
            <a:ext cx="78825" cy="7882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TextBox 16">
            <a:extLst>
              <a:ext uri="{FF2B5EF4-FFF2-40B4-BE49-F238E27FC236}">
                <a16:creationId xmlns:a16="http://schemas.microsoft.com/office/drawing/2014/main" id="{F9F879BB-06A3-4397-8716-351565233F65}"/>
              </a:ext>
            </a:extLst>
          </p:cNvPr>
          <p:cNvSpPr txBox="1"/>
          <p:nvPr/>
        </p:nvSpPr>
        <p:spPr>
          <a:xfrm>
            <a:off x="2864603" y="3858823"/>
            <a:ext cx="529312" cy="246221"/>
          </a:xfrm>
          <a:prstGeom prst="rect">
            <a:avLst/>
          </a:prstGeom>
          <a:noFill/>
        </p:spPr>
        <p:txBody>
          <a:bodyPr wrap="none" rtlCol="0">
            <a:spAutoFit/>
          </a:bodyPr>
          <a:lstStyle/>
          <a:p>
            <a:pPr lvl="0">
              <a:defRPr/>
            </a:pPr>
            <a:r>
              <a:rPr lang="ko-KR" altLang="en-US" sz="1000">
                <a:solidFill>
                  <a:srgbClr val="000000"/>
                </a:solidFill>
                <a:latin typeface="고도 M" panose="02000503000000020004" pitchFamily="2" charset="-127"/>
                <a:ea typeface="고도 M" panose="02000503000000020004" pitchFamily="2" charset="-127"/>
              </a:rPr>
              <a:t>가중치</a:t>
            </a:r>
          </a:p>
        </p:txBody>
      </p:sp>
      <p:sp>
        <p:nvSpPr>
          <p:cNvPr id="18" name="TextBox 17">
            <a:extLst>
              <a:ext uri="{FF2B5EF4-FFF2-40B4-BE49-F238E27FC236}">
                <a16:creationId xmlns:a16="http://schemas.microsoft.com/office/drawing/2014/main" id="{522452C5-B355-476C-9915-1B4B4A6F94D2}"/>
              </a:ext>
            </a:extLst>
          </p:cNvPr>
          <p:cNvSpPr txBox="1"/>
          <p:nvPr/>
        </p:nvSpPr>
        <p:spPr>
          <a:xfrm>
            <a:off x="1123244" y="2367931"/>
            <a:ext cx="691215" cy="246221"/>
          </a:xfrm>
          <a:prstGeom prst="rect">
            <a:avLst/>
          </a:prstGeom>
          <a:noFill/>
        </p:spPr>
        <p:txBody>
          <a:bodyPr wrap="none" rtlCol="0">
            <a:spAutoFit/>
          </a:bodyPr>
          <a:lstStyle/>
          <a:p>
            <a:pPr lvl="0">
              <a:defRPr/>
            </a:pPr>
            <a:r>
              <a:rPr lang="ko-KR" altLang="en-US" sz="1000">
                <a:solidFill>
                  <a:srgbClr val="000000"/>
                </a:solidFill>
                <a:latin typeface="고도 M" panose="02000503000000020004" pitchFamily="2" charset="-127"/>
                <a:ea typeface="고도 M" panose="02000503000000020004" pitchFamily="2" charset="-127"/>
              </a:rPr>
              <a:t>손실 함수</a:t>
            </a:r>
          </a:p>
        </p:txBody>
      </p:sp>
      <p:sp>
        <p:nvSpPr>
          <p:cNvPr id="19" name="TextBox 18">
            <a:extLst>
              <a:ext uri="{FF2B5EF4-FFF2-40B4-BE49-F238E27FC236}">
                <a16:creationId xmlns:a16="http://schemas.microsoft.com/office/drawing/2014/main" id="{9B5C0823-AF45-4FCC-9219-6C5A5AB12732}"/>
              </a:ext>
            </a:extLst>
          </p:cNvPr>
          <p:cNvSpPr txBox="1"/>
          <p:nvPr/>
        </p:nvSpPr>
        <p:spPr>
          <a:xfrm>
            <a:off x="1760286" y="2544486"/>
            <a:ext cx="811441" cy="246221"/>
          </a:xfrm>
          <a:prstGeom prst="rect">
            <a:avLst/>
          </a:prstGeom>
          <a:noFill/>
        </p:spPr>
        <p:txBody>
          <a:bodyPr wrap="none" rtlCol="0">
            <a:spAutoFit/>
          </a:bodyPr>
          <a:lstStyle/>
          <a:p>
            <a:pPr lvl="0">
              <a:defRPr/>
            </a:pPr>
            <a:r>
              <a:rPr lang="ko-KR" altLang="en-US" sz="1000">
                <a:solidFill>
                  <a:srgbClr val="000000"/>
                </a:solidFill>
                <a:latin typeface="고도 M" panose="02000503000000020004" pitchFamily="2" charset="-127"/>
                <a:ea typeface="고도 M" panose="02000503000000020004" pitchFamily="2" charset="-127"/>
              </a:rPr>
              <a:t>나쁜 출발점</a:t>
            </a:r>
          </a:p>
        </p:txBody>
      </p:sp>
      <p:cxnSp>
        <p:nvCxnSpPr>
          <p:cNvPr id="9" name="직선 화살표 연결선 8">
            <a:extLst>
              <a:ext uri="{FF2B5EF4-FFF2-40B4-BE49-F238E27FC236}">
                <a16:creationId xmlns:a16="http://schemas.microsoft.com/office/drawing/2014/main" id="{3A85613A-C928-4D67-B2AB-D82697E1572A}"/>
              </a:ext>
            </a:extLst>
          </p:cNvPr>
          <p:cNvCxnSpPr/>
          <p:nvPr/>
        </p:nvCxnSpPr>
        <p:spPr>
          <a:xfrm>
            <a:off x="2007277" y="3053255"/>
            <a:ext cx="81458" cy="1524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8E71FBBF-20B2-40EF-B889-232C794A978E}"/>
              </a:ext>
            </a:extLst>
          </p:cNvPr>
          <p:cNvSpPr txBox="1"/>
          <p:nvPr/>
        </p:nvSpPr>
        <p:spPr>
          <a:xfrm>
            <a:off x="1760285" y="3458894"/>
            <a:ext cx="801823" cy="246221"/>
          </a:xfrm>
          <a:prstGeom prst="rect">
            <a:avLst/>
          </a:prstGeom>
          <a:noFill/>
        </p:spPr>
        <p:txBody>
          <a:bodyPr wrap="none" rtlCol="0">
            <a:spAutoFit/>
          </a:bodyPr>
          <a:lstStyle/>
          <a:p>
            <a:pPr lvl="0">
              <a:defRPr/>
            </a:pPr>
            <a:r>
              <a:rPr lang="ko-KR" altLang="en-US" sz="1000">
                <a:solidFill>
                  <a:srgbClr val="000000"/>
                </a:solidFill>
                <a:latin typeface="고도 M" panose="02000503000000020004" pitchFamily="2" charset="-127"/>
                <a:ea typeface="고도 M" panose="02000503000000020004" pitchFamily="2" charset="-127"/>
              </a:rPr>
              <a:t>지역 </a:t>
            </a:r>
            <a:r>
              <a:rPr lang="ko-KR" altLang="en-US" sz="1000" err="1">
                <a:solidFill>
                  <a:srgbClr val="000000"/>
                </a:solidFill>
                <a:latin typeface="고도 M" panose="02000503000000020004" pitchFamily="2" charset="-127"/>
                <a:ea typeface="고도 M" panose="02000503000000020004" pitchFamily="2" charset="-127"/>
              </a:rPr>
              <a:t>최적점</a:t>
            </a:r>
            <a:endParaRPr lang="ko-KR" altLang="en-US" sz="1000">
              <a:solidFill>
                <a:srgbClr val="000000"/>
              </a:solidFill>
              <a:latin typeface="고도 M" panose="02000503000000020004" pitchFamily="2" charset="-127"/>
              <a:ea typeface="고도 M" panose="02000503000000020004" pitchFamily="2" charset="-127"/>
            </a:endParaRPr>
          </a:p>
        </p:txBody>
      </p:sp>
      <p:cxnSp>
        <p:nvCxnSpPr>
          <p:cNvPr id="23" name="직선 화살표 연결선 22">
            <a:extLst>
              <a:ext uri="{FF2B5EF4-FFF2-40B4-BE49-F238E27FC236}">
                <a16:creationId xmlns:a16="http://schemas.microsoft.com/office/drawing/2014/main" id="{3032944A-3921-447C-A390-5C679FA1E567}"/>
              </a:ext>
            </a:extLst>
          </p:cNvPr>
          <p:cNvCxnSpPr>
            <a:cxnSpLocks/>
            <a:endCxn id="15" idx="0"/>
          </p:cNvCxnSpPr>
          <p:nvPr/>
        </p:nvCxnSpPr>
        <p:spPr>
          <a:xfrm>
            <a:off x="1959979" y="2745635"/>
            <a:ext cx="15769" cy="16634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066E5D00-13C5-42ED-B84B-506201807FA4}"/>
              </a:ext>
            </a:extLst>
          </p:cNvPr>
          <p:cNvCxnSpPr>
            <a:cxnSpLocks/>
            <a:endCxn id="16" idx="4"/>
          </p:cNvCxnSpPr>
          <p:nvPr/>
        </p:nvCxnSpPr>
        <p:spPr>
          <a:xfrm flipV="1">
            <a:off x="2145424" y="3357146"/>
            <a:ext cx="35276" cy="14107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직선 연결선 26">
            <a:extLst>
              <a:ext uri="{FF2B5EF4-FFF2-40B4-BE49-F238E27FC236}">
                <a16:creationId xmlns:a16="http://schemas.microsoft.com/office/drawing/2014/main" id="{9F0AB9C3-08AC-40FF-A588-215290A94B9F}"/>
              </a:ext>
            </a:extLst>
          </p:cNvPr>
          <p:cNvCxnSpPr/>
          <p:nvPr/>
        </p:nvCxnSpPr>
        <p:spPr>
          <a:xfrm>
            <a:off x="4753107" y="2469931"/>
            <a:ext cx="0" cy="139787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직선 연결선 27">
            <a:extLst>
              <a:ext uri="{FF2B5EF4-FFF2-40B4-BE49-F238E27FC236}">
                <a16:creationId xmlns:a16="http://schemas.microsoft.com/office/drawing/2014/main" id="{B2B9E707-A462-42A0-BCB6-D2FFF54832B1}"/>
              </a:ext>
            </a:extLst>
          </p:cNvPr>
          <p:cNvCxnSpPr>
            <a:cxnSpLocks/>
          </p:cNvCxnSpPr>
          <p:nvPr/>
        </p:nvCxnSpPr>
        <p:spPr>
          <a:xfrm flipH="1">
            <a:off x="4753108" y="3867807"/>
            <a:ext cx="143466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자유형: 도형 28">
            <a:extLst>
              <a:ext uri="{FF2B5EF4-FFF2-40B4-BE49-F238E27FC236}">
                <a16:creationId xmlns:a16="http://schemas.microsoft.com/office/drawing/2014/main" id="{5CC63582-2C7E-4771-8A60-70611DD02F9D}"/>
              </a:ext>
            </a:extLst>
          </p:cNvPr>
          <p:cNvSpPr/>
          <p:nvPr/>
        </p:nvSpPr>
        <p:spPr>
          <a:xfrm>
            <a:off x="4900252" y="2685393"/>
            <a:ext cx="1219200" cy="908893"/>
          </a:xfrm>
          <a:custGeom>
            <a:avLst/>
            <a:gdLst>
              <a:gd name="connsiteX0" fmla="*/ 0 w 1219200"/>
              <a:gd name="connsiteY0" fmla="*/ 246993 h 908893"/>
              <a:gd name="connsiteX1" fmla="*/ 257504 w 1219200"/>
              <a:gd name="connsiteY1" fmla="*/ 698938 h 908893"/>
              <a:gd name="connsiteX2" fmla="*/ 493986 w 1219200"/>
              <a:gd name="connsiteY2" fmla="*/ 499241 h 908893"/>
              <a:gd name="connsiteX3" fmla="*/ 861848 w 1219200"/>
              <a:gd name="connsiteY3" fmla="*/ 898635 h 908893"/>
              <a:gd name="connsiteX4" fmla="*/ 1219200 w 1219200"/>
              <a:gd name="connsiteY4" fmla="*/ 0 h 908893"/>
              <a:gd name="connsiteX5" fmla="*/ 1219200 w 1219200"/>
              <a:gd name="connsiteY5" fmla="*/ 0 h 908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 h="908893">
                <a:moveTo>
                  <a:pt x="0" y="246993"/>
                </a:moveTo>
                <a:cubicBezTo>
                  <a:pt x="87586" y="451945"/>
                  <a:pt x="175173" y="656897"/>
                  <a:pt x="257504" y="698938"/>
                </a:cubicBezTo>
                <a:cubicBezTo>
                  <a:pt x="339835" y="740979"/>
                  <a:pt x="393262" y="465958"/>
                  <a:pt x="493986" y="499241"/>
                </a:cubicBezTo>
                <a:cubicBezTo>
                  <a:pt x="594710" y="532524"/>
                  <a:pt x="740979" y="981842"/>
                  <a:pt x="861848" y="898635"/>
                </a:cubicBezTo>
                <a:cubicBezTo>
                  <a:pt x="982717" y="815428"/>
                  <a:pt x="1219200" y="0"/>
                  <a:pt x="1219200" y="0"/>
                </a:cubicBezTo>
                <a:lnTo>
                  <a:pt x="1219200" y="0"/>
                </a:ln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타원 29">
            <a:extLst>
              <a:ext uri="{FF2B5EF4-FFF2-40B4-BE49-F238E27FC236}">
                <a16:creationId xmlns:a16="http://schemas.microsoft.com/office/drawing/2014/main" id="{728E5B91-E713-4907-94FB-09FA8A368793}"/>
              </a:ext>
            </a:extLst>
          </p:cNvPr>
          <p:cNvSpPr/>
          <p:nvPr/>
        </p:nvSpPr>
        <p:spPr>
          <a:xfrm>
            <a:off x="5952509" y="2874305"/>
            <a:ext cx="78825" cy="78825"/>
          </a:xfrm>
          <a:prstGeom prst="ellipse">
            <a:avLst/>
          </a:prstGeom>
          <a:solidFill>
            <a:srgbClr val="3399FF"/>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 name="타원 30">
            <a:extLst>
              <a:ext uri="{FF2B5EF4-FFF2-40B4-BE49-F238E27FC236}">
                <a16:creationId xmlns:a16="http://schemas.microsoft.com/office/drawing/2014/main" id="{6BD1D2F1-B7FC-4FDC-8B98-2C0E3DE6678B}"/>
              </a:ext>
            </a:extLst>
          </p:cNvPr>
          <p:cNvSpPr/>
          <p:nvPr/>
        </p:nvSpPr>
        <p:spPr>
          <a:xfrm>
            <a:off x="5679745" y="3486549"/>
            <a:ext cx="78825" cy="7882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 name="TextBox 31">
            <a:extLst>
              <a:ext uri="{FF2B5EF4-FFF2-40B4-BE49-F238E27FC236}">
                <a16:creationId xmlns:a16="http://schemas.microsoft.com/office/drawing/2014/main" id="{5A379EAC-6252-4D78-AD1E-FD66B0CA7F2E}"/>
              </a:ext>
            </a:extLst>
          </p:cNvPr>
          <p:cNvSpPr txBox="1"/>
          <p:nvPr/>
        </p:nvSpPr>
        <p:spPr>
          <a:xfrm>
            <a:off x="5854796" y="3858823"/>
            <a:ext cx="529312" cy="246221"/>
          </a:xfrm>
          <a:prstGeom prst="rect">
            <a:avLst/>
          </a:prstGeom>
          <a:noFill/>
        </p:spPr>
        <p:txBody>
          <a:bodyPr wrap="none" rtlCol="0">
            <a:spAutoFit/>
          </a:bodyPr>
          <a:lstStyle/>
          <a:p>
            <a:pPr lvl="0">
              <a:defRPr/>
            </a:pPr>
            <a:r>
              <a:rPr lang="ko-KR" altLang="en-US" sz="1000">
                <a:solidFill>
                  <a:srgbClr val="000000"/>
                </a:solidFill>
                <a:latin typeface="고도 M" panose="02000503000000020004" pitchFamily="2" charset="-127"/>
                <a:ea typeface="고도 M" panose="02000503000000020004" pitchFamily="2" charset="-127"/>
              </a:rPr>
              <a:t>가중치</a:t>
            </a:r>
          </a:p>
        </p:txBody>
      </p:sp>
      <p:sp>
        <p:nvSpPr>
          <p:cNvPr id="33" name="TextBox 32">
            <a:extLst>
              <a:ext uri="{FF2B5EF4-FFF2-40B4-BE49-F238E27FC236}">
                <a16:creationId xmlns:a16="http://schemas.microsoft.com/office/drawing/2014/main" id="{40BDF145-7BA1-4421-818A-67B92F0BCBD4}"/>
              </a:ext>
            </a:extLst>
          </p:cNvPr>
          <p:cNvSpPr txBox="1"/>
          <p:nvPr/>
        </p:nvSpPr>
        <p:spPr>
          <a:xfrm>
            <a:off x="4113437" y="2367931"/>
            <a:ext cx="691215" cy="246221"/>
          </a:xfrm>
          <a:prstGeom prst="rect">
            <a:avLst/>
          </a:prstGeom>
          <a:noFill/>
        </p:spPr>
        <p:txBody>
          <a:bodyPr wrap="none" rtlCol="0">
            <a:spAutoFit/>
          </a:bodyPr>
          <a:lstStyle/>
          <a:p>
            <a:pPr lvl="0">
              <a:defRPr/>
            </a:pPr>
            <a:r>
              <a:rPr lang="ko-KR" altLang="en-US" sz="1000">
                <a:solidFill>
                  <a:srgbClr val="000000"/>
                </a:solidFill>
                <a:latin typeface="고도 M" panose="02000503000000020004" pitchFamily="2" charset="-127"/>
                <a:ea typeface="고도 M" panose="02000503000000020004" pitchFamily="2" charset="-127"/>
              </a:rPr>
              <a:t>손실 함수</a:t>
            </a:r>
          </a:p>
        </p:txBody>
      </p:sp>
      <p:sp>
        <p:nvSpPr>
          <p:cNvPr id="34" name="TextBox 33">
            <a:extLst>
              <a:ext uri="{FF2B5EF4-FFF2-40B4-BE49-F238E27FC236}">
                <a16:creationId xmlns:a16="http://schemas.microsoft.com/office/drawing/2014/main" id="{810BA2C1-A831-464E-B469-397409321FB5}"/>
              </a:ext>
            </a:extLst>
          </p:cNvPr>
          <p:cNvSpPr txBox="1"/>
          <p:nvPr/>
        </p:nvSpPr>
        <p:spPr>
          <a:xfrm>
            <a:off x="5379534" y="2491041"/>
            <a:ext cx="808235" cy="246221"/>
          </a:xfrm>
          <a:prstGeom prst="rect">
            <a:avLst/>
          </a:prstGeom>
          <a:noFill/>
        </p:spPr>
        <p:txBody>
          <a:bodyPr wrap="none" rtlCol="0">
            <a:spAutoFit/>
          </a:bodyPr>
          <a:lstStyle/>
          <a:p>
            <a:pPr lvl="0">
              <a:defRPr/>
            </a:pPr>
            <a:r>
              <a:rPr lang="ko-KR" altLang="en-US" sz="1000">
                <a:solidFill>
                  <a:srgbClr val="000000"/>
                </a:solidFill>
                <a:latin typeface="고도 M" panose="02000503000000020004" pitchFamily="2" charset="-127"/>
                <a:ea typeface="고도 M" panose="02000503000000020004" pitchFamily="2" charset="-127"/>
              </a:rPr>
              <a:t>좋은 출발점</a:t>
            </a:r>
          </a:p>
        </p:txBody>
      </p:sp>
      <p:cxnSp>
        <p:nvCxnSpPr>
          <p:cNvPr id="35" name="직선 화살표 연결선 34">
            <a:extLst>
              <a:ext uri="{FF2B5EF4-FFF2-40B4-BE49-F238E27FC236}">
                <a16:creationId xmlns:a16="http://schemas.microsoft.com/office/drawing/2014/main" id="{E6125F8C-238A-46DE-90DD-226D161283DC}"/>
              </a:ext>
            </a:extLst>
          </p:cNvPr>
          <p:cNvCxnSpPr>
            <a:cxnSpLocks/>
          </p:cNvCxnSpPr>
          <p:nvPr/>
        </p:nvCxnSpPr>
        <p:spPr>
          <a:xfrm flipH="1">
            <a:off x="5885793" y="2998683"/>
            <a:ext cx="80969" cy="19646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F812A92B-BB2F-4A2A-9A9C-1836DA0D24BA}"/>
              </a:ext>
            </a:extLst>
          </p:cNvPr>
          <p:cNvSpPr txBox="1"/>
          <p:nvPr/>
        </p:nvSpPr>
        <p:spPr>
          <a:xfrm>
            <a:off x="4973457" y="3615457"/>
            <a:ext cx="801823" cy="246221"/>
          </a:xfrm>
          <a:prstGeom prst="rect">
            <a:avLst/>
          </a:prstGeom>
          <a:noFill/>
        </p:spPr>
        <p:txBody>
          <a:bodyPr wrap="none" rtlCol="0">
            <a:spAutoFit/>
          </a:bodyPr>
          <a:lstStyle/>
          <a:p>
            <a:pPr lvl="0">
              <a:defRPr/>
            </a:pPr>
            <a:r>
              <a:rPr lang="ko-KR" altLang="en-US" sz="1000">
                <a:solidFill>
                  <a:srgbClr val="000000"/>
                </a:solidFill>
                <a:latin typeface="고도 M" panose="02000503000000020004" pitchFamily="2" charset="-127"/>
                <a:ea typeface="고도 M" panose="02000503000000020004" pitchFamily="2" charset="-127"/>
              </a:rPr>
              <a:t>전역 </a:t>
            </a:r>
            <a:r>
              <a:rPr lang="ko-KR" altLang="en-US" sz="1000" err="1">
                <a:solidFill>
                  <a:srgbClr val="000000"/>
                </a:solidFill>
                <a:latin typeface="고도 M" panose="02000503000000020004" pitchFamily="2" charset="-127"/>
                <a:ea typeface="고도 M" panose="02000503000000020004" pitchFamily="2" charset="-127"/>
              </a:rPr>
              <a:t>최적점</a:t>
            </a:r>
            <a:endParaRPr lang="ko-KR" altLang="en-US" sz="1000">
              <a:solidFill>
                <a:srgbClr val="000000"/>
              </a:solidFill>
              <a:latin typeface="고도 M" panose="02000503000000020004" pitchFamily="2" charset="-127"/>
              <a:ea typeface="고도 M" panose="02000503000000020004" pitchFamily="2" charset="-127"/>
            </a:endParaRPr>
          </a:p>
        </p:txBody>
      </p:sp>
      <p:cxnSp>
        <p:nvCxnSpPr>
          <p:cNvPr id="37" name="직선 화살표 연결선 36">
            <a:extLst>
              <a:ext uri="{FF2B5EF4-FFF2-40B4-BE49-F238E27FC236}">
                <a16:creationId xmlns:a16="http://schemas.microsoft.com/office/drawing/2014/main" id="{DADC333F-E708-4AB3-9C67-EC7E84EFBF4B}"/>
              </a:ext>
            </a:extLst>
          </p:cNvPr>
          <p:cNvCxnSpPr>
            <a:cxnSpLocks/>
            <a:endCxn id="30" idx="0"/>
          </p:cNvCxnSpPr>
          <p:nvPr/>
        </p:nvCxnSpPr>
        <p:spPr>
          <a:xfrm>
            <a:off x="5976153" y="2707965"/>
            <a:ext cx="15769" cy="16634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직선 화살표 연결선 37">
            <a:extLst>
              <a:ext uri="{FF2B5EF4-FFF2-40B4-BE49-F238E27FC236}">
                <a16:creationId xmlns:a16="http://schemas.microsoft.com/office/drawing/2014/main" id="{AE6CE557-860C-4900-BF2C-72C24B714A4E}"/>
              </a:ext>
            </a:extLst>
          </p:cNvPr>
          <p:cNvCxnSpPr>
            <a:cxnSpLocks/>
            <a:endCxn id="31" idx="4"/>
          </p:cNvCxnSpPr>
          <p:nvPr/>
        </p:nvCxnSpPr>
        <p:spPr>
          <a:xfrm flipV="1">
            <a:off x="5683882" y="3565374"/>
            <a:ext cx="35276" cy="14107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02296299"/>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3991798"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옵티마이저</a:t>
            </a:r>
            <a:r>
              <a:rPr lang="ko-KR" altLang="en-US" sz="1800">
                <a:solidFill>
                  <a:srgbClr val="000000"/>
                </a:solidFill>
                <a:latin typeface="고도 M" panose="02000503000000020004" pitchFamily="2" charset="-127"/>
                <a:ea typeface="고도 M" panose="02000503000000020004" pitchFamily="2" charset="-127"/>
              </a:rPr>
              <a:t> 객체를 만들어 가중치 초기화</a:t>
            </a:r>
            <a:endParaRPr lang="ko-KR" altLang="en-US">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2244910" cy="307777"/>
          </a:xfrm>
          <a:prstGeom prst="rect">
            <a:avLst/>
          </a:prstGeom>
          <a:noFill/>
        </p:spPr>
        <p:txBody>
          <a:bodyPr wrap="none" rtlCol="0">
            <a:spAutoFit/>
          </a:bodyPr>
          <a:lstStyle/>
          <a:p>
            <a:pPr lvl="0">
              <a:defRPr/>
            </a:pPr>
            <a:r>
              <a:rPr lang="en-US" altLang="ko-KR" sz="1400" err="1">
                <a:solidFill>
                  <a:srgbClr val="000000"/>
                </a:solidFill>
                <a:latin typeface="고도 M" panose="02000503000000020004" pitchFamily="2" charset="-127"/>
                <a:ea typeface="고도 M" panose="02000503000000020004" pitchFamily="2" charset="-127"/>
              </a:rPr>
              <a:t>glorot_uniform</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에 대하여</a:t>
            </a:r>
          </a:p>
        </p:txBody>
      </p:sp>
      <p:sp>
        <p:nvSpPr>
          <p:cNvPr id="10" name="TextBox 9">
            <a:extLst>
              <a:ext uri="{FF2B5EF4-FFF2-40B4-BE49-F238E27FC236}">
                <a16:creationId xmlns:a16="http://schemas.microsoft.com/office/drawing/2014/main" id="{DEBFBCA8-52F3-4F7C-B25C-669A475D836E}"/>
              </a:ext>
            </a:extLst>
          </p:cNvPr>
          <p:cNvSpPr txBox="1"/>
          <p:nvPr/>
        </p:nvSpPr>
        <p:spPr>
          <a:xfrm>
            <a:off x="1149227" y="2192293"/>
            <a:ext cx="6754221" cy="738664"/>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글로럿</a:t>
            </a:r>
            <a:r>
              <a:rPr lang="ko-KR" altLang="en-US" sz="1400">
                <a:solidFill>
                  <a:srgbClr val="000000"/>
                </a:solidFill>
                <a:latin typeface="고도 M" panose="02000503000000020004" pitchFamily="2" charset="-127"/>
                <a:ea typeface="고도 M" panose="02000503000000020004" pitchFamily="2" charset="-127"/>
              </a:rPr>
              <a:t> 초기화 방식은 </a:t>
            </a:r>
            <a:r>
              <a:rPr lang="ko-KR" altLang="en-US" sz="1400" err="1">
                <a:solidFill>
                  <a:srgbClr val="000000"/>
                </a:solidFill>
                <a:latin typeface="고도 M" panose="02000503000000020004" pitchFamily="2" charset="-127"/>
                <a:ea typeface="고도 M" panose="02000503000000020004" pitchFamily="2" charset="-127"/>
              </a:rPr>
              <a:t>세이비어</a:t>
            </a:r>
            <a:r>
              <a:rPr lang="ko-KR" altLang="en-US"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글로럿</a:t>
            </a:r>
            <a:r>
              <a:rPr lang="en-US" altLang="ko-KR" sz="1400">
                <a:solidFill>
                  <a:srgbClr val="000000"/>
                </a:solidFill>
                <a:latin typeface="고도 M" panose="02000503000000020004" pitchFamily="2" charset="-127"/>
                <a:ea typeface="고도 M" panose="02000503000000020004" pitchFamily="2" charset="-127"/>
              </a:rPr>
              <a:t>(Xavier </a:t>
            </a:r>
            <a:r>
              <a:rPr lang="en-US" altLang="ko-KR" sz="1400" err="1">
                <a:solidFill>
                  <a:srgbClr val="000000"/>
                </a:solidFill>
                <a:latin typeface="고도 M" panose="02000503000000020004" pitchFamily="2" charset="-127"/>
                <a:ea typeface="고도 M" panose="02000503000000020004" pitchFamily="2" charset="-127"/>
              </a:rPr>
              <a:t>Glorot</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이 제안하여 널리 사용되고 있다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텐서</a:t>
            </a:r>
            <a:r>
              <a:rPr lang="ko-KR" altLang="en-US"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플로의</a:t>
            </a:r>
            <a:r>
              <a:rPr lang="ko-KR" altLang="en-US"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glorot_uniform</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함수는 </a:t>
            </a:r>
            <a:endParaRPr lang="en-US" altLang="ko-KR" sz="1400">
              <a:solidFill>
                <a:srgbClr val="000000"/>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7AB56E3D-3A5A-4905-B32D-8AB7B9B225AE}"/>
                  </a:ext>
                </a:extLst>
              </p:cNvPr>
              <p:cNvSpPr txBox="1"/>
              <p:nvPr/>
            </p:nvSpPr>
            <p:spPr>
              <a:xfrm>
                <a:off x="460770" y="3053247"/>
                <a:ext cx="8716851" cy="81836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m:t>
                      </m:r>
                      <m:rad>
                        <m:radPr>
                          <m:degHide m:val="on"/>
                          <m:ctrlPr>
                            <a:rPr lang="en-US" altLang="ko-KR" sz="1800" b="0" i="1" smtClean="0">
                              <a:solidFill>
                                <a:schemeClr val="tx1"/>
                              </a:solidFill>
                              <a:latin typeface="Cambria Math" panose="02040503050406030204" pitchFamily="18" charset="0"/>
                            </a:rPr>
                          </m:ctrlPr>
                        </m:radPr>
                        <m:deg/>
                        <m:e>
                          <m:f>
                            <m:fPr>
                              <m:ctrlPr>
                                <a:rPr lang="en-US" altLang="ko-KR" sz="1800" b="0" i="1" smtClean="0">
                                  <a:solidFill>
                                    <a:schemeClr val="tx1"/>
                                  </a:solidFill>
                                  <a:latin typeface="Cambria Math" panose="02040503050406030204" pitchFamily="18" charset="0"/>
                                </a:rPr>
                              </m:ctrlPr>
                            </m:fPr>
                            <m:num>
                              <m:r>
                                <a:rPr lang="en-US" altLang="ko-KR" sz="1800" b="0" i="1" smtClean="0">
                                  <a:solidFill>
                                    <a:schemeClr val="tx1"/>
                                  </a:solidFill>
                                  <a:latin typeface="Cambria Math" panose="02040503050406030204" pitchFamily="18" charset="0"/>
                                </a:rPr>
                                <m:t>6</m:t>
                              </m:r>
                            </m:num>
                            <m:den>
                              <m:r>
                                <a:rPr lang="ko-KR" altLang="en-US" sz="1800" i="1">
                                  <a:solidFill>
                                    <a:schemeClr val="tx1"/>
                                  </a:solidFill>
                                  <a:latin typeface="Cambria Math" panose="02040503050406030204" pitchFamily="18" charset="0"/>
                                </a:rPr>
                                <m:t>입</m:t>
                              </m:r>
                              <m:r>
                                <a:rPr lang="ko-KR" altLang="en-US" sz="1800" i="1" smtClean="0">
                                  <a:solidFill>
                                    <a:schemeClr val="tx1"/>
                                  </a:solidFill>
                                  <a:latin typeface="Cambria Math" panose="02040503050406030204" pitchFamily="18" charset="0"/>
                                </a:rPr>
                                <m:t>력</m:t>
                              </m:r>
                              <m:r>
                                <a:rPr lang="ko-KR" altLang="en-US" sz="1800" i="1">
                                  <a:solidFill>
                                    <a:schemeClr val="tx1"/>
                                  </a:solidFill>
                                  <a:latin typeface="Cambria Math" panose="02040503050406030204" pitchFamily="18" charset="0"/>
                                </a:rPr>
                                <m:t>뉴</m:t>
                              </m:r>
                              <m:r>
                                <a:rPr lang="ko-KR" altLang="en-US" sz="1800" i="1" smtClean="0">
                                  <a:solidFill>
                                    <a:schemeClr val="tx1"/>
                                  </a:solidFill>
                                  <a:latin typeface="Cambria Math" panose="02040503050406030204" pitchFamily="18" charset="0"/>
                                </a:rPr>
                                <m:t>럭</m:t>
                              </m:r>
                              <m:r>
                                <a:rPr lang="en-US" altLang="ko-KR" sz="1800" b="0" i="1" smtClean="0">
                                  <a:solidFill>
                                    <a:schemeClr val="tx1"/>
                                  </a:solidFill>
                                  <a:latin typeface="Cambria Math" panose="02040503050406030204" pitchFamily="18" charset="0"/>
                                </a:rPr>
                                <m:t> </m:t>
                              </m:r>
                              <m:r>
                                <a:rPr lang="ko-KR" altLang="en-US" sz="1800" i="1">
                                  <a:solidFill>
                                    <a:schemeClr val="tx1"/>
                                  </a:solidFill>
                                  <a:latin typeface="Cambria Math" panose="02040503050406030204" pitchFamily="18" charset="0"/>
                                </a:rPr>
                                <m:t>수</m:t>
                              </m:r>
                              <m:r>
                                <a:rPr lang="en-US" altLang="ko-KR" sz="1800" b="0" i="1" smtClean="0">
                                  <a:solidFill>
                                    <a:schemeClr val="tx1"/>
                                  </a:solidFill>
                                  <a:latin typeface="Cambria Math" panose="02040503050406030204" pitchFamily="18" charset="0"/>
                                </a:rPr>
                                <m:t>+</m:t>
                              </m:r>
                              <m:r>
                                <a:rPr lang="ko-KR" altLang="en-US" sz="1800" i="1">
                                  <a:solidFill>
                                    <a:schemeClr val="tx1"/>
                                  </a:solidFill>
                                  <a:latin typeface="Cambria Math" panose="02040503050406030204" pitchFamily="18" charset="0"/>
                                </a:rPr>
                                <m:t>출</m:t>
                              </m:r>
                              <m:r>
                                <a:rPr lang="ko-KR" altLang="en-US" sz="1800" i="1" smtClean="0">
                                  <a:solidFill>
                                    <a:schemeClr val="tx1"/>
                                  </a:solidFill>
                                  <a:latin typeface="Cambria Math" panose="02040503050406030204" pitchFamily="18" charset="0"/>
                                </a:rPr>
                                <m:t>력</m:t>
                              </m:r>
                              <m:r>
                                <a:rPr lang="en-US" altLang="ko-KR" sz="1800" b="0" i="1" smtClean="0">
                                  <a:solidFill>
                                    <a:schemeClr val="tx1"/>
                                  </a:solidFill>
                                  <a:latin typeface="Cambria Math" panose="02040503050406030204" pitchFamily="18" charset="0"/>
                                </a:rPr>
                                <m:t> </m:t>
                              </m:r>
                              <m:r>
                                <a:rPr lang="ko-KR" altLang="en-US" sz="1800" i="1">
                                  <a:solidFill>
                                    <a:schemeClr val="tx1"/>
                                  </a:solidFill>
                                  <a:latin typeface="Cambria Math" panose="02040503050406030204" pitchFamily="18" charset="0"/>
                                </a:rPr>
                                <m:t>뉴</m:t>
                              </m:r>
                              <m:r>
                                <a:rPr lang="ko-KR" altLang="en-US" sz="1800" i="1" smtClean="0">
                                  <a:solidFill>
                                    <a:schemeClr val="tx1"/>
                                  </a:solidFill>
                                  <a:latin typeface="Cambria Math" panose="02040503050406030204" pitchFamily="18" charset="0"/>
                                </a:rPr>
                                <m:t>런</m:t>
                              </m:r>
                              <m:r>
                                <a:rPr lang="ko-KR" altLang="en-US" sz="1800" i="1">
                                  <a:solidFill>
                                    <a:schemeClr val="tx1"/>
                                  </a:solidFill>
                                  <a:latin typeface="Cambria Math" panose="02040503050406030204" pitchFamily="18" charset="0"/>
                                </a:rPr>
                                <m:t>수</m:t>
                              </m:r>
                            </m:den>
                          </m:f>
                        </m:e>
                      </m:rad>
                      <m:r>
                        <a:rPr lang="en-US" altLang="ko-KR" sz="1800" b="0" i="1" smtClean="0">
                          <a:solidFill>
                            <a:schemeClr val="tx1"/>
                          </a:solidFill>
                          <a:latin typeface="Cambria Math" panose="02040503050406030204" pitchFamily="18" charset="0"/>
                          <a:ea typeface="Cambria Math" panose="02040503050406030204" pitchFamily="18" charset="0"/>
                        </a:rPr>
                        <m:t>~+</m:t>
                      </m:r>
                      <m:rad>
                        <m:radPr>
                          <m:degHide m:val="on"/>
                          <m:ctrlPr>
                            <a:rPr lang="en-US" altLang="ko-KR" sz="1800" i="1">
                              <a:solidFill>
                                <a:schemeClr val="tx1"/>
                              </a:solidFill>
                              <a:latin typeface="Cambria Math" panose="02040503050406030204" pitchFamily="18" charset="0"/>
                            </a:rPr>
                          </m:ctrlPr>
                        </m:radPr>
                        <m:deg/>
                        <m:e>
                          <m:f>
                            <m:fPr>
                              <m:ctrlPr>
                                <a:rPr lang="en-US" altLang="ko-KR" sz="1800" i="1">
                                  <a:solidFill>
                                    <a:schemeClr val="tx1"/>
                                  </a:solidFill>
                                  <a:latin typeface="Cambria Math" panose="02040503050406030204" pitchFamily="18" charset="0"/>
                                </a:rPr>
                              </m:ctrlPr>
                            </m:fPr>
                            <m:num>
                              <m:r>
                                <a:rPr lang="en-US" altLang="ko-KR" sz="1800" i="1">
                                  <a:solidFill>
                                    <a:schemeClr val="tx1"/>
                                  </a:solidFill>
                                  <a:latin typeface="Cambria Math" panose="02040503050406030204" pitchFamily="18" charset="0"/>
                                </a:rPr>
                                <m:t>6</m:t>
                              </m:r>
                            </m:num>
                            <m:den>
                              <m:r>
                                <a:rPr lang="ko-KR" altLang="en-US" sz="1800" i="1">
                                  <a:solidFill>
                                    <a:schemeClr val="tx1"/>
                                  </a:solidFill>
                                  <a:latin typeface="Cambria Math" panose="02040503050406030204" pitchFamily="18" charset="0"/>
                                </a:rPr>
                                <m:t>입력뉴럭</m:t>
                              </m:r>
                              <m:r>
                                <a:rPr lang="en-US" altLang="ko-KR" sz="1800" i="1">
                                  <a:solidFill>
                                    <a:schemeClr val="tx1"/>
                                  </a:solidFill>
                                  <a:latin typeface="Cambria Math" panose="02040503050406030204" pitchFamily="18" charset="0"/>
                                </a:rPr>
                                <m:t> </m:t>
                              </m:r>
                              <m:r>
                                <a:rPr lang="ko-KR" altLang="en-US" sz="1800" i="1">
                                  <a:solidFill>
                                    <a:schemeClr val="tx1"/>
                                  </a:solidFill>
                                  <a:latin typeface="Cambria Math" panose="02040503050406030204" pitchFamily="18" charset="0"/>
                                </a:rPr>
                                <m:t>수</m:t>
                              </m:r>
                              <m:r>
                                <a:rPr lang="en-US" altLang="ko-KR" sz="1800" i="1">
                                  <a:solidFill>
                                    <a:schemeClr val="tx1"/>
                                  </a:solidFill>
                                  <a:latin typeface="Cambria Math" panose="02040503050406030204" pitchFamily="18" charset="0"/>
                                </a:rPr>
                                <m:t>+</m:t>
                              </m:r>
                              <m:r>
                                <a:rPr lang="ko-KR" altLang="en-US" sz="1800" i="1">
                                  <a:solidFill>
                                    <a:schemeClr val="tx1"/>
                                  </a:solidFill>
                                  <a:latin typeface="Cambria Math" panose="02040503050406030204" pitchFamily="18" charset="0"/>
                                </a:rPr>
                                <m:t>출력</m:t>
                              </m:r>
                              <m:r>
                                <a:rPr lang="en-US" altLang="ko-KR" sz="1800" i="1">
                                  <a:solidFill>
                                    <a:schemeClr val="tx1"/>
                                  </a:solidFill>
                                  <a:latin typeface="Cambria Math" panose="02040503050406030204" pitchFamily="18" charset="0"/>
                                </a:rPr>
                                <m:t> </m:t>
                              </m:r>
                              <m:r>
                                <a:rPr lang="ko-KR" altLang="en-US" sz="1800" i="1">
                                  <a:solidFill>
                                    <a:schemeClr val="tx1"/>
                                  </a:solidFill>
                                  <a:latin typeface="Cambria Math" panose="02040503050406030204" pitchFamily="18" charset="0"/>
                                </a:rPr>
                                <m:t>뉴런수</m:t>
                              </m:r>
                            </m:den>
                          </m:f>
                        </m:e>
                      </m:rad>
                    </m:oMath>
                  </m:oMathPara>
                </a14:m>
                <a:endParaRPr lang="ko-KR" altLang="en-US" sz="18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7AB56E3D-3A5A-4905-B32D-8AB7B9B225AE}"/>
                  </a:ext>
                </a:extLst>
              </p:cNvPr>
              <p:cNvSpPr txBox="1">
                <a:spLocks noRot="1" noChangeAspect="1" noMove="1" noResize="1" noEditPoints="1" noAdjustHandles="1" noChangeArrowheads="1" noChangeShapeType="1" noTextEdit="1"/>
              </p:cNvSpPr>
              <p:nvPr/>
            </p:nvSpPr>
            <p:spPr>
              <a:xfrm>
                <a:off x="460770" y="3053247"/>
                <a:ext cx="8716851" cy="818366"/>
              </a:xfrm>
              <a:prstGeom prst="rect">
                <a:avLst/>
              </a:prstGeom>
              <a:blipFill>
                <a:blip r:embed="rId3"/>
                <a:stretch>
                  <a:fillRect/>
                </a:stretch>
              </a:blipFill>
            </p:spPr>
            <p:txBody>
              <a:bodyPr/>
              <a:lstStyle/>
              <a:p>
                <a:r>
                  <a:rPr lang="ko-KR" altLang="en-US">
                    <a:noFill/>
                  </a:rPr>
                  <a:t> </a:t>
                </a:r>
              </a:p>
            </p:txBody>
          </p:sp>
        </mc:Fallback>
      </mc:AlternateContent>
      <p:sp>
        <p:nvSpPr>
          <p:cNvPr id="39" name="TextBox 38">
            <a:extLst>
              <a:ext uri="{FF2B5EF4-FFF2-40B4-BE49-F238E27FC236}">
                <a16:creationId xmlns:a16="http://schemas.microsoft.com/office/drawing/2014/main" id="{A3053C79-E571-448D-8C55-F06B41CCBF67}"/>
              </a:ext>
            </a:extLst>
          </p:cNvPr>
          <p:cNvSpPr txBox="1"/>
          <p:nvPr/>
        </p:nvSpPr>
        <p:spPr>
          <a:xfrm>
            <a:off x="1301626" y="3993903"/>
            <a:ext cx="4458272"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사이에서 균등하게 난수를 발생시켜 가중치를 초기화 한다</a:t>
            </a:r>
            <a:r>
              <a:rPr lang="en-US" altLang="ko-KR" sz="1400">
                <a:solidFill>
                  <a:srgbClr val="000000"/>
                </a:solidFill>
                <a:latin typeface="고도 M" panose="02000503000000020004" pitchFamily="2" charset="-127"/>
                <a:ea typeface="고도 M" panose="02000503000000020004" pitchFamily="2" charset="-127"/>
              </a:rPr>
              <a:t>.</a:t>
            </a:r>
          </a:p>
        </p:txBody>
      </p:sp>
      <p:sp>
        <p:nvSpPr>
          <p:cNvPr id="40" name="TextBox 39">
            <a:extLst>
              <a:ext uri="{FF2B5EF4-FFF2-40B4-BE49-F238E27FC236}">
                <a16:creationId xmlns:a16="http://schemas.microsoft.com/office/drawing/2014/main" id="{E536599C-7E82-4A9F-814E-09BD9DF0B182}"/>
              </a:ext>
            </a:extLst>
          </p:cNvPr>
          <p:cNvSpPr txBox="1"/>
          <p:nvPr/>
        </p:nvSpPr>
        <p:spPr>
          <a:xfrm>
            <a:off x="1149226" y="4662496"/>
            <a:ext cx="8166018" cy="1600438"/>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합성곱</a:t>
            </a:r>
            <a:r>
              <a:rPr lang="ko-KR" altLang="en-US" sz="1400">
                <a:solidFill>
                  <a:srgbClr val="000000"/>
                </a:solidFill>
                <a:latin typeface="고도 M" panose="02000503000000020004" pitchFamily="2" charset="-127"/>
                <a:ea typeface="고도 M" panose="02000503000000020004" pitchFamily="2" charset="-127"/>
              </a:rPr>
              <a:t> 영역의 너비와 높이는 </a:t>
            </a:r>
            <a:r>
              <a:rPr lang="en-US" altLang="ko-KR" sz="1400">
                <a:solidFill>
                  <a:srgbClr val="000000"/>
                </a:solidFill>
                <a:latin typeface="고도 M" panose="02000503000000020004" pitchFamily="2" charset="-127"/>
                <a:ea typeface="고도 M" panose="02000503000000020004" pitchFamily="2" charset="-127"/>
              </a:rPr>
              <a:t>3x3</a:t>
            </a:r>
            <a:r>
              <a:rPr lang="ko-KR" altLang="en-US" sz="1400">
                <a:solidFill>
                  <a:srgbClr val="000000"/>
                </a:solidFill>
                <a:latin typeface="고도 M" panose="02000503000000020004" pitchFamily="2" charset="-127"/>
                <a:ea typeface="고도 M" panose="02000503000000020004" pitchFamily="2" charset="-127"/>
              </a:rPr>
              <a:t>이고 흑백 이미지의 입력 채널은 하나이므로 커널의 크기는 </a:t>
            </a:r>
            <a:r>
              <a:rPr lang="en-US" altLang="ko-KR" sz="1400">
                <a:solidFill>
                  <a:srgbClr val="000000"/>
                </a:solidFill>
                <a:latin typeface="고도 M" panose="02000503000000020004" pitchFamily="2" charset="-127"/>
                <a:ea typeface="고도 M" panose="02000503000000020004" pitchFamily="2" charset="-127"/>
              </a:rPr>
              <a:t>3x3x1</a:t>
            </a:r>
            <a:r>
              <a:rPr lang="ko-KR" altLang="en-US" sz="1400">
                <a:solidFill>
                  <a:srgbClr val="000000"/>
                </a:solidFill>
                <a:latin typeface="고도 M" panose="02000503000000020004" pitchFamily="2" charset="-127"/>
                <a:ea typeface="고도 M" panose="02000503000000020004" pitchFamily="2" charset="-127"/>
              </a:rPr>
              <a:t>이 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합성곱</a:t>
            </a:r>
            <a:r>
              <a:rPr lang="ko-KR" altLang="en-US" sz="1400">
                <a:solidFill>
                  <a:srgbClr val="000000"/>
                </a:solidFill>
                <a:latin typeface="고도 M" panose="02000503000000020004" pitchFamily="2" charset="-127"/>
                <a:ea typeface="고도 M" panose="02000503000000020004" pitchFamily="2" charset="-127"/>
              </a:rPr>
              <a:t> 커널을 </a:t>
            </a:r>
            <a:r>
              <a:rPr lang="en-US" altLang="ko-KR" sz="1400" err="1">
                <a:solidFill>
                  <a:srgbClr val="000000"/>
                </a:solidFill>
                <a:latin typeface="고도 M" panose="02000503000000020004" pitchFamily="2" charset="-127"/>
                <a:ea typeface="고도 M" panose="02000503000000020004" pitchFamily="2" charset="-127"/>
              </a:rPr>
              <a:t>n_kernels</a:t>
            </a:r>
            <a:r>
              <a:rPr lang="ko-KR" altLang="en-US" sz="1400">
                <a:solidFill>
                  <a:srgbClr val="000000"/>
                </a:solidFill>
                <a:latin typeface="고도 M" panose="02000503000000020004" pitchFamily="2" charset="-127"/>
                <a:ea typeface="고도 M" panose="02000503000000020004" pitchFamily="2" charset="-127"/>
              </a:rPr>
              <a:t>만큼 만들기 위해 </a:t>
            </a:r>
            <a:r>
              <a:rPr lang="en-US" altLang="ko-KR" sz="1400">
                <a:solidFill>
                  <a:srgbClr val="000000"/>
                </a:solidFill>
                <a:latin typeface="고도 M" panose="02000503000000020004" pitchFamily="2" charset="-127"/>
                <a:ea typeface="고도 M" panose="02000503000000020004" pitchFamily="2" charset="-127"/>
              </a:rPr>
              <a:t>3x3x1xn_kernels </a:t>
            </a:r>
            <a:r>
              <a:rPr lang="ko-KR" altLang="en-US" sz="1400">
                <a:solidFill>
                  <a:srgbClr val="000000"/>
                </a:solidFill>
                <a:latin typeface="고도 M" panose="02000503000000020004" pitchFamily="2" charset="-127"/>
                <a:ea typeface="고도 M" panose="02000503000000020004" pitchFamily="2" charset="-127"/>
              </a:rPr>
              <a:t>크기의 </a:t>
            </a:r>
            <a:r>
              <a:rPr lang="en-US" altLang="ko-KR" sz="1400">
                <a:solidFill>
                  <a:srgbClr val="000000"/>
                </a:solidFill>
                <a:latin typeface="고도 M" panose="02000503000000020004" pitchFamily="2" charset="-127"/>
                <a:ea typeface="고도 M" panose="02000503000000020004" pitchFamily="2" charset="-127"/>
              </a:rPr>
              <a:t>4</a:t>
            </a:r>
            <a:r>
              <a:rPr lang="ko-KR" altLang="en-US" sz="1400">
                <a:solidFill>
                  <a:srgbClr val="000000"/>
                </a:solidFill>
                <a:latin typeface="고도 M" panose="02000503000000020004" pitchFamily="2" charset="-127"/>
                <a:ea typeface="고도 M" panose="02000503000000020004" pitchFamily="2" charset="-127"/>
              </a:rPr>
              <a:t>차원 배열로 초기화 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합성곱과</a:t>
            </a:r>
            <a:r>
              <a:rPr lang="ko-KR" altLang="en-US"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풀링층을</a:t>
            </a:r>
            <a:r>
              <a:rPr lang="ko-KR" altLang="en-US" sz="1400">
                <a:solidFill>
                  <a:srgbClr val="000000"/>
                </a:solidFill>
                <a:latin typeface="고도 M" panose="02000503000000020004" pitchFamily="2" charset="-127"/>
                <a:ea typeface="고도 M" panose="02000503000000020004" pitchFamily="2" charset="-127"/>
              </a:rPr>
              <a:t> 거치면 입력 이미지의 높이와 너비가 </a:t>
            </a:r>
            <a:r>
              <a:rPr lang="en-US" altLang="ko-KR" sz="1400">
                <a:solidFill>
                  <a:srgbClr val="000000"/>
                </a:solidFill>
                <a:latin typeface="고도 M" panose="02000503000000020004" pitchFamily="2" charset="-127"/>
                <a:ea typeface="고도 M" panose="02000503000000020004" pitchFamily="2" charset="-127"/>
              </a:rPr>
              <a:t>28</a:t>
            </a:r>
            <a:r>
              <a:rPr lang="ko-KR" altLang="en-US" sz="1400">
                <a:solidFill>
                  <a:srgbClr val="000000"/>
                </a:solidFill>
                <a:latin typeface="고도 M" panose="02000503000000020004" pitchFamily="2" charset="-127"/>
                <a:ea typeface="고도 M" panose="02000503000000020004" pitchFamily="2" charset="-127"/>
              </a:rPr>
              <a:t>에서 </a:t>
            </a:r>
            <a:r>
              <a:rPr lang="en-US" altLang="ko-KR" sz="1400">
                <a:solidFill>
                  <a:srgbClr val="000000"/>
                </a:solidFill>
                <a:latin typeface="고도 M" panose="02000503000000020004" pitchFamily="2" charset="-127"/>
                <a:ea typeface="고도 M" panose="02000503000000020004" pitchFamily="2" charset="-127"/>
              </a:rPr>
              <a:t>14</a:t>
            </a:r>
            <a:r>
              <a:rPr lang="ko-KR" altLang="en-US" sz="1400">
                <a:solidFill>
                  <a:srgbClr val="000000"/>
                </a:solidFill>
                <a:latin typeface="고도 M" panose="02000503000000020004" pitchFamily="2" charset="-127"/>
                <a:ea typeface="고도 M" panose="02000503000000020004" pitchFamily="2" charset="-127"/>
              </a:rPr>
              <a:t>로 줄어 든다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이에 필요한 가중치 </a:t>
            </a:r>
            <a:r>
              <a:rPr lang="en-US" altLang="ko-KR" sz="1400">
                <a:solidFill>
                  <a:srgbClr val="000000"/>
                </a:solidFill>
                <a:latin typeface="고도 M" panose="02000503000000020004" pitchFamily="2" charset="-127"/>
                <a:ea typeface="고도 M" panose="02000503000000020004" pitchFamily="2" charset="-127"/>
              </a:rPr>
              <a:t>w1</a:t>
            </a:r>
            <a:r>
              <a:rPr lang="ko-KR" altLang="en-US" sz="1400">
                <a:solidFill>
                  <a:srgbClr val="000000"/>
                </a:solidFill>
                <a:latin typeface="고도 M" panose="02000503000000020004" pitchFamily="2" charset="-127"/>
                <a:ea typeface="고도 M" panose="02000503000000020004" pitchFamily="2" charset="-127"/>
              </a:rPr>
              <a:t>의 크기는 </a:t>
            </a:r>
            <a:r>
              <a:rPr lang="en-US" altLang="ko-KR" sz="1400">
                <a:solidFill>
                  <a:srgbClr val="000000"/>
                </a:solidFill>
                <a:latin typeface="고도 M" panose="02000503000000020004" pitchFamily="2" charset="-127"/>
                <a:ea typeface="고도 M" panose="02000503000000020004" pitchFamily="2" charset="-127"/>
              </a:rPr>
              <a:t>14x14xn_kernels</a:t>
            </a:r>
            <a:r>
              <a:rPr lang="ko-KR" altLang="en-US" sz="1400">
                <a:solidFill>
                  <a:srgbClr val="000000"/>
                </a:solidFill>
                <a:latin typeface="고도 M" panose="02000503000000020004" pitchFamily="2" charset="-127"/>
                <a:ea typeface="고도 M" panose="02000503000000020004" pitchFamily="2" charset="-127"/>
              </a:rPr>
              <a:t>가 된다</a:t>
            </a:r>
            <a:r>
              <a:rPr lang="en-US" altLang="ko-KR" sz="1400">
                <a:solidFill>
                  <a:srgbClr val="000000"/>
                </a:solidFill>
                <a:latin typeface="고도 M" panose="02000503000000020004" pitchFamily="2" charset="-127"/>
                <a:ea typeface="고도 M" panose="02000503000000020004" pitchFamily="2" charset="-127"/>
              </a:rPr>
              <a:t>.</a:t>
            </a:r>
          </a:p>
        </p:txBody>
      </p:sp>
    </p:spTree>
    <p:extLst>
      <p:ext uri="{BB962C8B-B14F-4D97-AF65-F5344CB8AC3E}">
        <p14:creationId xmlns:p14="http://schemas.microsoft.com/office/powerpoint/2010/main" val="1633925739"/>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1986441"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합성곱</a:t>
            </a:r>
            <a:r>
              <a:rPr lang="ko-KR" altLang="en-US" sz="1800">
                <a:solidFill>
                  <a:srgbClr val="000000"/>
                </a:solidFill>
                <a:latin typeface="고도 M" panose="02000503000000020004" pitchFamily="2" charset="-127"/>
                <a:ea typeface="고도 M" panose="02000503000000020004" pitchFamily="2" charset="-127"/>
              </a:rPr>
              <a:t> 신경망 훈련</a:t>
            </a:r>
            <a:endParaRPr lang="ko-KR" altLang="en-US">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1928733"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1. </a:t>
            </a:r>
            <a:r>
              <a:rPr lang="ko-KR" altLang="en-US" sz="1400">
                <a:solidFill>
                  <a:srgbClr val="000000"/>
                </a:solidFill>
                <a:latin typeface="고도 M" panose="02000503000000020004" pitchFamily="2" charset="-127"/>
                <a:ea typeface="고도 M" panose="02000503000000020004" pitchFamily="2" charset="-127"/>
              </a:rPr>
              <a:t>데이터 세트 불러오기</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276999"/>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y_train_all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x_test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y_test</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tf.keras.datasets.fashion_mnist.load_data</a:t>
            </a:r>
            <a:r>
              <a:rPr lang="en-US" altLang="ko-KR" sz="1200">
                <a:solidFill>
                  <a:schemeClr val="tx1"/>
                </a:solidFill>
                <a:latin typeface="Consolas" panose="020B0609020204030204" pitchFamily="49" charset="0"/>
              </a:rPr>
              <a:t>()</a:t>
            </a:r>
          </a:p>
        </p:txBody>
      </p:sp>
      <p:sp>
        <p:nvSpPr>
          <p:cNvPr id="8" name="TextBox 7">
            <a:extLst>
              <a:ext uri="{FF2B5EF4-FFF2-40B4-BE49-F238E27FC236}">
                <a16:creationId xmlns:a16="http://schemas.microsoft.com/office/drawing/2014/main" id="{69C0C050-57C2-4FD3-BC3B-D0A515100E11}"/>
              </a:ext>
            </a:extLst>
          </p:cNvPr>
          <p:cNvSpPr txBox="1"/>
          <p:nvPr/>
        </p:nvSpPr>
        <p:spPr>
          <a:xfrm>
            <a:off x="952666" y="2503882"/>
            <a:ext cx="2712602"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 </a:t>
            </a:r>
            <a:r>
              <a:rPr lang="ko-KR" altLang="en-US" sz="1400">
                <a:solidFill>
                  <a:srgbClr val="000000"/>
                </a:solidFill>
                <a:latin typeface="고도 M" panose="02000503000000020004" pitchFamily="2" charset="-127"/>
                <a:ea typeface="고도 M" panose="02000503000000020004" pitchFamily="2" charset="-127"/>
              </a:rPr>
              <a:t>훈련 세트와 검증 세트로 나누기</a:t>
            </a:r>
          </a:p>
        </p:txBody>
      </p:sp>
      <p:sp>
        <p:nvSpPr>
          <p:cNvPr id="9" name="직사각형 8">
            <a:extLst>
              <a:ext uri="{FF2B5EF4-FFF2-40B4-BE49-F238E27FC236}">
                <a16:creationId xmlns:a16="http://schemas.microsoft.com/office/drawing/2014/main" id="{19950EC6-3668-49FC-8436-8D260DF4B84F}"/>
              </a:ext>
            </a:extLst>
          </p:cNvPr>
          <p:cNvSpPr/>
          <p:nvPr/>
        </p:nvSpPr>
        <p:spPr>
          <a:xfrm>
            <a:off x="1254330" y="2846683"/>
            <a:ext cx="8622487" cy="646331"/>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from </a:t>
            </a:r>
            <a:r>
              <a:rPr lang="en-US" altLang="ko-KR" sz="1200" err="1">
                <a:solidFill>
                  <a:schemeClr val="tx1"/>
                </a:solidFill>
                <a:latin typeface="Consolas" panose="020B0609020204030204" pitchFamily="49" charset="0"/>
              </a:rPr>
              <a:t>sklearn.model_selection</a:t>
            </a:r>
            <a:r>
              <a:rPr lang="en-US" altLang="ko-KR" sz="1200">
                <a:solidFill>
                  <a:schemeClr val="tx1"/>
                </a:solidFill>
                <a:latin typeface="Consolas" panose="020B0609020204030204" pitchFamily="49" charset="0"/>
              </a:rPr>
              <a:t> import </a:t>
            </a:r>
            <a:r>
              <a:rPr lang="en-US" altLang="ko-KR" sz="1200" err="1">
                <a:solidFill>
                  <a:schemeClr val="tx1"/>
                </a:solidFill>
                <a:latin typeface="Consolas" panose="020B0609020204030204" pitchFamily="49" charset="0"/>
              </a:rPr>
              <a:t>train_test_split</a:t>
            </a:r>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x_train</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train_test_split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y_train_all</a:t>
            </a:r>
            <a:r>
              <a:rPr lang="en-US" altLang="ko-KR" sz="1200">
                <a:solidFill>
                  <a:schemeClr val="tx1"/>
                </a:solidFill>
                <a:latin typeface="Consolas" panose="020B0609020204030204" pitchFamily="49" charset="0"/>
              </a:rPr>
              <a:t>, stratify=</a:t>
            </a:r>
            <a:r>
              <a:rPr lang="en-US" altLang="ko-KR" sz="1200" err="1">
                <a:solidFill>
                  <a:schemeClr val="tx1"/>
                </a:solidFill>
                <a:latin typeface="Consolas" panose="020B0609020204030204" pitchFamily="49" charset="0"/>
              </a:rPr>
              <a:t>y_train_all</a:t>
            </a:r>
            <a:r>
              <a:rPr lang="en-US" altLang="ko-KR" sz="1200">
                <a:solidFill>
                  <a:schemeClr val="tx1"/>
                </a:solidFill>
                <a:latin typeface="Consolas" panose="020B0609020204030204" pitchFamily="49" charset="0"/>
              </a:rPr>
              <a:t>, </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test_size</a:t>
            </a:r>
            <a:r>
              <a:rPr lang="en-US" altLang="ko-KR" sz="1200">
                <a:solidFill>
                  <a:schemeClr val="tx1"/>
                </a:solidFill>
                <a:latin typeface="Consolas" panose="020B0609020204030204" pitchFamily="49" charset="0"/>
              </a:rPr>
              <a:t>=0.2, </a:t>
            </a:r>
            <a:r>
              <a:rPr lang="en-US" altLang="ko-KR" sz="1200" err="1">
                <a:solidFill>
                  <a:schemeClr val="tx1"/>
                </a:solidFill>
                <a:latin typeface="Consolas" panose="020B0609020204030204" pitchFamily="49" charset="0"/>
              </a:rPr>
              <a:t>random_state</a:t>
            </a:r>
            <a:r>
              <a:rPr lang="en-US" altLang="ko-KR" sz="1200">
                <a:solidFill>
                  <a:schemeClr val="tx1"/>
                </a:solidFill>
                <a:latin typeface="Consolas" panose="020B0609020204030204" pitchFamily="49" charset="0"/>
              </a:rPr>
              <a:t>=42)</a:t>
            </a:r>
          </a:p>
        </p:txBody>
      </p:sp>
      <p:sp>
        <p:nvSpPr>
          <p:cNvPr id="11" name="TextBox 10">
            <a:extLst>
              <a:ext uri="{FF2B5EF4-FFF2-40B4-BE49-F238E27FC236}">
                <a16:creationId xmlns:a16="http://schemas.microsoft.com/office/drawing/2014/main" id="{8360018B-5DB6-4540-97E1-547C6540009C}"/>
              </a:ext>
            </a:extLst>
          </p:cNvPr>
          <p:cNvSpPr txBox="1"/>
          <p:nvPr/>
        </p:nvSpPr>
        <p:spPr>
          <a:xfrm>
            <a:off x="952666" y="3619937"/>
            <a:ext cx="2909771"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3. </a:t>
            </a:r>
            <a:r>
              <a:rPr lang="ko-KR" altLang="en-US" sz="1400">
                <a:solidFill>
                  <a:srgbClr val="000000"/>
                </a:solidFill>
                <a:latin typeface="고도 M" panose="02000503000000020004" pitchFamily="2" charset="-127"/>
                <a:ea typeface="고도 M" panose="02000503000000020004" pitchFamily="2" charset="-127"/>
              </a:rPr>
              <a:t>타깃을 원</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핫 인코딩으로 변환하기</a:t>
            </a:r>
          </a:p>
        </p:txBody>
      </p:sp>
      <p:sp>
        <p:nvSpPr>
          <p:cNvPr id="12" name="직사각형 11">
            <a:extLst>
              <a:ext uri="{FF2B5EF4-FFF2-40B4-BE49-F238E27FC236}">
                <a16:creationId xmlns:a16="http://schemas.microsoft.com/office/drawing/2014/main" id="{4C5E703D-83DB-4F67-81CA-3D7F137D65F0}"/>
              </a:ext>
            </a:extLst>
          </p:cNvPr>
          <p:cNvSpPr/>
          <p:nvPr/>
        </p:nvSpPr>
        <p:spPr>
          <a:xfrm>
            <a:off x="1254330" y="3962738"/>
            <a:ext cx="8622487" cy="461665"/>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y_train_encoded</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tf.keras.utils.to_categorical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y_train</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y_val_encoded</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tf.keras.utils.to_categorical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a:t>
            </a:r>
          </a:p>
        </p:txBody>
      </p:sp>
      <p:sp>
        <p:nvSpPr>
          <p:cNvPr id="13" name="TextBox 12">
            <a:extLst>
              <a:ext uri="{FF2B5EF4-FFF2-40B4-BE49-F238E27FC236}">
                <a16:creationId xmlns:a16="http://schemas.microsoft.com/office/drawing/2014/main" id="{68B167CD-3E41-494D-9F30-57AA5C91C623}"/>
              </a:ext>
            </a:extLst>
          </p:cNvPr>
          <p:cNvSpPr txBox="1"/>
          <p:nvPr/>
        </p:nvSpPr>
        <p:spPr>
          <a:xfrm>
            <a:off x="952666" y="4551326"/>
            <a:ext cx="1946367"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4. </a:t>
            </a:r>
            <a:r>
              <a:rPr lang="ko-KR" altLang="en-US" sz="1400">
                <a:solidFill>
                  <a:srgbClr val="000000"/>
                </a:solidFill>
                <a:latin typeface="고도 M" panose="02000503000000020004" pitchFamily="2" charset="-127"/>
                <a:ea typeface="고도 M" panose="02000503000000020004" pitchFamily="2" charset="-127"/>
              </a:rPr>
              <a:t>입력 데이터 준비하기</a:t>
            </a:r>
          </a:p>
        </p:txBody>
      </p:sp>
      <p:sp>
        <p:nvSpPr>
          <p:cNvPr id="14" name="직사각형 13">
            <a:extLst>
              <a:ext uri="{FF2B5EF4-FFF2-40B4-BE49-F238E27FC236}">
                <a16:creationId xmlns:a16="http://schemas.microsoft.com/office/drawing/2014/main" id="{22CB3489-9140-448E-B5DC-F6F11C297DFC}"/>
              </a:ext>
            </a:extLst>
          </p:cNvPr>
          <p:cNvSpPr/>
          <p:nvPr/>
        </p:nvSpPr>
        <p:spPr>
          <a:xfrm>
            <a:off x="1254330" y="4894127"/>
            <a:ext cx="8622487" cy="461665"/>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x_train</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x_train.reshape</a:t>
            </a:r>
            <a:r>
              <a:rPr lang="en-US" altLang="ko-KR" sz="1200">
                <a:solidFill>
                  <a:schemeClr val="tx1"/>
                </a:solidFill>
                <a:latin typeface="Consolas" panose="020B0609020204030204" pitchFamily="49" charset="0"/>
              </a:rPr>
              <a:t>(-1, 28, 28, 1)</a:t>
            </a:r>
          </a:p>
          <a:p>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x_val.reshape</a:t>
            </a:r>
            <a:r>
              <a:rPr lang="en-US" altLang="ko-KR" sz="1200">
                <a:solidFill>
                  <a:schemeClr val="tx1"/>
                </a:solidFill>
                <a:latin typeface="Consolas" panose="020B0609020204030204" pitchFamily="49" charset="0"/>
              </a:rPr>
              <a:t>(-1, 28, 28, 1)</a:t>
            </a:r>
          </a:p>
        </p:txBody>
      </p:sp>
      <p:sp>
        <p:nvSpPr>
          <p:cNvPr id="15" name="직사각형 14">
            <a:extLst>
              <a:ext uri="{FF2B5EF4-FFF2-40B4-BE49-F238E27FC236}">
                <a16:creationId xmlns:a16="http://schemas.microsoft.com/office/drawing/2014/main" id="{438A2E4D-4B02-42A6-90AC-E5AEAD2CB105}"/>
              </a:ext>
            </a:extLst>
          </p:cNvPr>
          <p:cNvSpPr/>
          <p:nvPr/>
        </p:nvSpPr>
        <p:spPr>
          <a:xfrm>
            <a:off x="1254329" y="5406617"/>
            <a:ext cx="8622487" cy="276999"/>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x_train.shape</a:t>
            </a:r>
            <a:endParaRPr lang="en-US" altLang="ko-KR" sz="1200">
              <a:solidFill>
                <a:schemeClr val="tx1"/>
              </a:solidFill>
              <a:latin typeface="Consolas" panose="020B0609020204030204" pitchFamily="49" charset="0"/>
            </a:endParaRPr>
          </a:p>
        </p:txBody>
      </p:sp>
      <p:sp>
        <p:nvSpPr>
          <p:cNvPr id="16" name="TextBox 15">
            <a:extLst>
              <a:ext uri="{FF2B5EF4-FFF2-40B4-BE49-F238E27FC236}">
                <a16:creationId xmlns:a16="http://schemas.microsoft.com/office/drawing/2014/main" id="{B7910315-DDE3-4D0B-985B-DE1BD9F191B7}"/>
              </a:ext>
            </a:extLst>
          </p:cNvPr>
          <p:cNvSpPr txBox="1"/>
          <p:nvPr/>
        </p:nvSpPr>
        <p:spPr>
          <a:xfrm>
            <a:off x="1335783" y="5708379"/>
            <a:ext cx="1399742"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(48000, 28, 28, 1)</a:t>
            </a:r>
            <a:endParaRPr lang="ko-KR" altLang="en-US" sz="12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709197336"/>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1986441"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합성곱</a:t>
            </a:r>
            <a:r>
              <a:rPr lang="ko-KR" altLang="en-US" sz="1800">
                <a:solidFill>
                  <a:srgbClr val="000000"/>
                </a:solidFill>
                <a:latin typeface="고도 M" panose="02000503000000020004" pitchFamily="2" charset="-127"/>
                <a:ea typeface="고도 M" panose="02000503000000020004" pitchFamily="2" charset="-127"/>
              </a:rPr>
              <a:t> 신경망 훈련</a:t>
            </a:r>
            <a:endParaRPr lang="ko-KR" altLang="en-US">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2648482"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5. </a:t>
            </a:r>
            <a:r>
              <a:rPr lang="ko-KR" altLang="en-US" sz="1400">
                <a:solidFill>
                  <a:srgbClr val="000000"/>
                </a:solidFill>
                <a:latin typeface="고도 M" panose="02000503000000020004" pitchFamily="2" charset="-127"/>
                <a:ea typeface="고도 M" panose="02000503000000020004" pitchFamily="2" charset="-127"/>
              </a:rPr>
              <a:t>입력 데이터 표준화 전처리하기</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461665"/>
          </a:xfrm>
          <a:prstGeom prst="rect">
            <a:avLst/>
          </a:prstGeom>
          <a:solidFill>
            <a:srgbClr val="E2E2F6"/>
          </a:solidFill>
        </p:spPr>
        <p:txBody>
          <a:bodyPr wrap="square">
            <a:spAutoFit/>
          </a:bodyPr>
          <a:lstStyle/>
          <a:p>
            <a:r>
              <a:rPr lang="nn-NO" altLang="ko-KR" sz="1200">
                <a:solidFill>
                  <a:schemeClr val="tx1"/>
                </a:solidFill>
                <a:latin typeface="Consolas" panose="020B0609020204030204" pitchFamily="49" charset="0"/>
              </a:rPr>
              <a:t>x_train = x_train / 255</a:t>
            </a:r>
          </a:p>
          <a:p>
            <a:r>
              <a:rPr lang="nn-NO" altLang="ko-KR" sz="1200">
                <a:solidFill>
                  <a:schemeClr val="tx1"/>
                </a:solidFill>
                <a:latin typeface="Consolas" panose="020B0609020204030204" pitchFamily="49" charset="0"/>
              </a:rPr>
              <a:t>x_val = x_val / 255</a:t>
            </a:r>
            <a:endParaRPr lang="en-US" altLang="ko-KR" sz="1200">
              <a:solidFill>
                <a:schemeClr val="tx1"/>
              </a:solidFill>
              <a:latin typeface="Consolas" panose="020B0609020204030204" pitchFamily="49" charset="0"/>
            </a:endParaRPr>
          </a:p>
        </p:txBody>
      </p:sp>
      <p:sp>
        <p:nvSpPr>
          <p:cNvPr id="8" name="TextBox 7">
            <a:extLst>
              <a:ext uri="{FF2B5EF4-FFF2-40B4-BE49-F238E27FC236}">
                <a16:creationId xmlns:a16="http://schemas.microsoft.com/office/drawing/2014/main" id="{69C0C050-57C2-4FD3-BC3B-D0A515100E11}"/>
              </a:ext>
            </a:extLst>
          </p:cNvPr>
          <p:cNvSpPr txBox="1"/>
          <p:nvPr/>
        </p:nvSpPr>
        <p:spPr>
          <a:xfrm>
            <a:off x="952666" y="2808683"/>
            <a:ext cx="1414170"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6. </a:t>
            </a:r>
            <a:r>
              <a:rPr lang="ko-KR" altLang="en-US" sz="1400">
                <a:solidFill>
                  <a:srgbClr val="000000"/>
                </a:solidFill>
                <a:latin typeface="고도 M" panose="02000503000000020004" pitchFamily="2" charset="-127"/>
                <a:ea typeface="고도 M" panose="02000503000000020004" pitchFamily="2" charset="-127"/>
              </a:rPr>
              <a:t>모델 훈련하기</a:t>
            </a:r>
          </a:p>
        </p:txBody>
      </p:sp>
      <p:sp>
        <p:nvSpPr>
          <p:cNvPr id="9" name="직사각형 8">
            <a:extLst>
              <a:ext uri="{FF2B5EF4-FFF2-40B4-BE49-F238E27FC236}">
                <a16:creationId xmlns:a16="http://schemas.microsoft.com/office/drawing/2014/main" id="{19950EC6-3668-49FC-8436-8D260DF4B84F}"/>
              </a:ext>
            </a:extLst>
          </p:cNvPr>
          <p:cNvSpPr/>
          <p:nvPr/>
        </p:nvSpPr>
        <p:spPr>
          <a:xfrm>
            <a:off x="1254330" y="3151484"/>
            <a:ext cx="8622487" cy="646331"/>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cn</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ConvolutionNetwork</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n_kernels</a:t>
            </a:r>
            <a:r>
              <a:rPr lang="en-US" altLang="ko-KR" sz="1200">
                <a:solidFill>
                  <a:schemeClr val="tx1"/>
                </a:solidFill>
                <a:latin typeface="Consolas" panose="020B0609020204030204" pitchFamily="49" charset="0"/>
              </a:rPr>
              <a:t>=10, units=100, </a:t>
            </a:r>
            <a:r>
              <a:rPr lang="en-US" altLang="ko-KR" sz="1200" err="1">
                <a:solidFill>
                  <a:schemeClr val="tx1"/>
                </a:solidFill>
                <a:latin typeface="Consolas" panose="020B0609020204030204" pitchFamily="49" charset="0"/>
              </a:rPr>
              <a:t>batch_size</a:t>
            </a:r>
            <a:r>
              <a:rPr lang="en-US" altLang="ko-KR" sz="1200">
                <a:solidFill>
                  <a:schemeClr val="tx1"/>
                </a:solidFill>
                <a:latin typeface="Consolas" panose="020B0609020204030204" pitchFamily="49" charset="0"/>
              </a:rPr>
              <a:t>=128, </a:t>
            </a:r>
            <a:r>
              <a:rPr lang="en-US" altLang="ko-KR" sz="1200" err="1">
                <a:solidFill>
                  <a:schemeClr val="tx1"/>
                </a:solidFill>
                <a:latin typeface="Consolas" panose="020B0609020204030204" pitchFamily="49" charset="0"/>
              </a:rPr>
              <a:t>learning_rate</a:t>
            </a:r>
            <a:r>
              <a:rPr lang="en-US" altLang="ko-KR" sz="1200">
                <a:solidFill>
                  <a:schemeClr val="tx1"/>
                </a:solidFill>
                <a:latin typeface="Consolas" panose="020B0609020204030204" pitchFamily="49" charset="0"/>
              </a:rPr>
              <a:t>=0.01)</a:t>
            </a:r>
          </a:p>
          <a:p>
            <a:r>
              <a:rPr lang="en-US" altLang="ko-KR" sz="1200" err="1">
                <a:solidFill>
                  <a:schemeClr val="tx1"/>
                </a:solidFill>
                <a:latin typeface="Consolas" panose="020B0609020204030204" pitchFamily="49" charset="0"/>
              </a:rPr>
              <a:t>cn.fit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y_train_encoded</a:t>
            </a:r>
            <a:r>
              <a:rPr lang="en-US" altLang="ko-KR" sz="1200">
                <a:solidFill>
                  <a:schemeClr val="tx1"/>
                </a:solidFill>
                <a:latin typeface="Consolas" panose="020B0609020204030204" pitchFamily="49" charset="0"/>
              </a:rPr>
              <a:t>, </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y_val_encoded</a:t>
            </a:r>
            <a:r>
              <a:rPr lang="en-US" altLang="ko-KR" sz="1200">
                <a:solidFill>
                  <a:schemeClr val="tx1"/>
                </a:solidFill>
                <a:latin typeface="Consolas" panose="020B0609020204030204" pitchFamily="49" charset="0"/>
              </a:rPr>
              <a:t>, epochs=20)</a:t>
            </a:r>
          </a:p>
        </p:txBody>
      </p:sp>
      <p:sp>
        <p:nvSpPr>
          <p:cNvPr id="11" name="TextBox 10">
            <a:extLst>
              <a:ext uri="{FF2B5EF4-FFF2-40B4-BE49-F238E27FC236}">
                <a16:creationId xmlns:a16="http://schemas.microsoft.com/office/drawing/2014/main" id="{8360018B-5DB6-4540-97E1-547C6540009C}"/>
              </a:ext>
            </a:extLst>
          </p:cNvPr>
          <p:cNvSpPr txBox="1"/>
          <p:nvPr/>
        </p:nvSpPr>
        <p:spPr>
          <a:xfrm>
            <a:off x="1304763" y="3958492"/>
            <a:ext cx="5234125" cy="1223412"/>
          </a:xfrm>
          <a:prstGeom prst="rect">
            <a:avLst/>
          </a:prstGeom>
          <a:noFill/>
        </p:spPr>
        <p:txBody>
          <a:bodyPr wrap="none" rtlCol="0">
            <a:spAutoFit/>
          </a:bodyPr>
          <a:lstStyle/>
          <a:p>
            <a:pPr lvl="0">
              <a:defRPr/>
            </a:pPr>
            <a:r>
              <a:rPr lang="ko-KR" altLang="en-US" sz="1050" err="1">
                <a:solidFill>
                  <a:srgbClr val="000000"/>
                </a:solidFill>
                <a:latin typeface="고도 M" panose="02000503000000020004" pitchFamily="2" charset="-127"/>
                <a:ea typeface="고도 M" panose="02000503000000020004" pitchFamily="2" charset="-127"/>
              </a:rPr>
              <a:t>에포크</a:t>
            </a:r>
            <a:r>
              <a:rPr lang="ko-KR" altLang="en-US" sz="1050">
                <a:solidFill>
                  <a:srgbClr val="000000"/>
                </a:solidFill>
                <a:latin typeface="고도 M" panose="02000503000000020004" pitchFamily="2" charset="-127"/>
                <a:ea typeface="고도 M" panose="02000503000000020004" pitchFamily="2" charset="-127"/>
              </a:rPr>
              <a:t> </a:t>
            </a:r>
            <a:r>
              <a:rPr lang="en-US" altLang="ko-KR" sz="1050">
                <a:solidFill>
                  <a:srgbClr val="000000"/>
                </a:solidFill>
                <a:latin typeface="고도 M" panose="02000503000000020004" pitchFamily="2" charset="-127"/>
                <a:ea typeface="고도 M" panose="02000503000000020004" pitchFamily="2" charset="-127"/>
              </a:rPr>
              <a:t>0 ..................................................................................................................</a:t>
            </a:r>
          </a:p>
          <a:p>
            <a:pPr lvl="0">
              <a:defRPr/>
            </a:pPr>
            <a:r>
              <a:rPr lang="ko-KR" altLang="en-US" sz="1050" err="1">
                <a:solidFill>
                  <a:srgbClr val="000000"/>
                </a:solidFill>
                <a:latin typeface="고도 M" panose="02000503000000020004" pitchFamily="2" charset="-127"/>
                <a:ea typeface="고도 M" panose="02000503000000020004" pitchFamily="2" charset="-127"/>
              </a:rPr>
              <a:t>에포크</a:t>
            </a:r>
            <a:r>
              <a:rPr lang="ko-KR" altLang="en-US" sz="1050">
                <a:solidFill>
                  <a:srgbClr val="000000"/>
                </a:solidFill>
                <a:latin typeface="고도 M" panose="02000503000000020004" pitchFamily="2" charset="-127"/>
                <a:ea typeface="고도 M" panose="02000503000000020004" pitchFamily="2" charset="-127"/>
              </a:rPr>
              <a:t> </a:t>
            </a:r>
            <a:r>
              <a:rPr lang="en-US" altLang="ko-KR" sz="1050">
                <a:solidFill>
                  <a:srgbClr val="000000"/>
                </a:solidFill>
                <a:latin typeface="고도 M" panose="02000503000000020004" pitchFamily="2" charset="-127"/>
                <a:ea typeface="고도 M" panose="02000503000000020004" pitchFamily="2" charset="-127"/>
              </a:rPr>
              <a:t>1 ................................................................................................................... </a:t>
            </a:r>
          </a:p>
          <a:p>
            <a:pPr lvl="0">
              <a:defRPr/>
            </a:pPr>
            <a:r>
              <a:rPr lang="en-US" altLang="ko-KR" sz="1050">
                <a:solidFill>
                  <a:srgbClr val="000000"/>
                </a:solidFill>
                <a:latin typeface="고도 M" panose="02000503000000020004" pitchFamily="2" charset="-127"/>
                <a:ea typeface="고도 M" panose="02000503000000020004" pitchFamily="2" charset="-127"/>
              </a:rPr>
              <a:t>.</a:t>
            </a:r>
          </a:p>
          <a:p>
            <a:pPr lvl="0">
              <a:defRPr/>
            </a:pPr>
            <a:r>
              <a:rPr lang="en-US" altLang="ko-KR" sz="1050">
                <a:solidFill>
                  <a:srgbClr val="000000"/>
                </a:solidFill>
                <a:latin typeface="고도 M" panose="02000503000000020004" pitchFamily="2" charset="-127"/>
                <a:ea typeface="고도 M" panose="02000503000000020004" pitchFamily="2" charset="-127"/>
              </a:rPr>
              <a:t>.</a:t>
            </a:r>
          </a:p>
          <a:p>
            <a:pPr lvl="0">
              <a:defRPr/>
            </a:pPr>
            <a:r>
              <a:rPr lang="en-US" altLang="ko-KR" sz="1050">
                <a:solidFill>
                  <a:srgbClr val="000000"/>
                </a:solidFill>
                <a:latin typeface="고도 M" panose="02000503000000020004" pitchFamily="2" charset="-127"/>
                <a:ea typeface="고도 M" panose="02000503000000020004" pitchFamily="2" charset="-127"/>
              </a:rPr>
              <a:t>.</a:t>
            </a:r>
          </a:p>
          <a:p>
            <a:pPr>
              <a:defRPr/>
            </a:pPr>
            <a:r>
              <a:rPr lang="ko-KR" altLang="en-US" sz="1050" err="1">
                <a:solidFill>
                  <a:srgbClr val="000000"/>
                </a:solidFill>
                <a:latin typeface="고도 M" panose="02000503000000020004" pitchFamily="2" charset="-127"/>
                <a:ea typeface="고도 M" panose="02000503000000020004" pitchFamily="2" charset="-127"/>
              </a:rPr>
              <a:t>에포크</a:t>
            </a:r>
            <a:r>
              <a:rPr lang="ko-KR" altLang="en-US" sz="1050">
                <a:solidFill>
                  <a:srgbClr val="000000"/>
                </a:solidFill>
                <a:latin typeface="고도 M" panose="02000503000000020004" pitchFamily="2" charset="-127"/>
                <a:ea typeface="고도 M" panose="02000503000000020004" pitchFamily="2" charset="-127"/>
              </a:rPr>
              <a:t> </a:t>
            </a:r>
            <a:r>
              <a:rPr lang="en-US" altLang="ko-KR" sz="1050">
                <a:solidFill>
                  <a:srgbClr val="000000"/>
                </a:solidFill>
                <a:latin typeface="고도 M" panose="02000503000000020004" pitchFamily="2" charset="-127"/>
                <a:ea typeface="고도 M" panose="02000503000000020004" pitchFamily="2" charset="-127"/>
              </a:rPr>
              <a:t>19 ................................................................................................................. </a:t>
            </a:r>
          </a:p>
          <a:p>
            <a:pPr lvl="0">
              <a:defRPr/>
            </a:pPr>
            <a:endParaRPr lang="ko-KR" altLang="en-US" sz="105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090468404"/>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1986441"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합성곱</a:t>
            </a:r>
            <a:r>
              <a:rPr lang="ko-KR" altLang="en-US" sz="1800">
                <a:solidFill>
                  <a:srgbClr val="000000"/>
                </a:solidFill>
                <a:latin typeface="고도 M" panose="02000503000000020004" pitchFamily="2" charset="-127"/>
                <a:ea typeface="고도 M" panose="02000503000000020004" pitchFamily="2" charset="-127"/>
              </a:rPr>
              <a:t> 신경망 훈련</a:t>
            </a:r>
            <a:endParaRPr lang="ko-KR" altLang="en-US">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4445448"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7. </a:t>
            </a:r>
            <a:r>
              <a:rPr lang="ko-KR" altLang="en-US" sz="1400">
                <a:solidFill>
                  <a:srgbClr val="000000"/>
                </a:solidFill>
                <a:latin typeface="고도 M" panose="02000503000000020004" pitchFamily="2" charset="-127"/>
                <a:ea typeface="고도 M" panose="02000503000000020004" pitchFamily="2" charset="-127"/>
              </a:rPr>
              <a:t>훈련</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검증 손실 그래프 그리고 검증 세트의 정확도 확인</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1384995"/>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import </a:t>
            </a:r>
            <a:r>
              <a:rPr lang="en-US" altLang="ko-KR" sz="1200" err="1">
                <a:solidFill>
                  <a:schemeClr val="tx1"/>
                </a:solidFill>
                <a:latin typeface="Consolas" panose="020B0609020204030204" pitchFamily="49" charset="0"/>
              </a:rPr>
              <a:t>matplotlib.pyplot</a:t>
            </a:r>
            <a:r>
              <a:rPr lang="en-US" altLang="ko-KR" sz="1200">
                <a:solidFill>
                  <a:schemeClr val="tx1"/>
                </a:solidFill>
                <a:latin typeface="Consolas" panose="020B0609020204030204" pitchFamily="49" charset="0"/>
              </a:rPr>
              <a:t> as </a:t>
            </a:r>
            <a:r>
              <a:rPr lang="en-US" altLang="ko-KR" sz="1200" err="1">
                <a:solidFill>
                  <a:schemeClr val="tx1"/>
                </a:solidFill>
                <a:latin typeface="Consolas" panose="020B0609020204030204" pitchFamily="49" charset="0"/>
              </a:rPr>
              <a:t>plt</a:t>
            </a:r>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cn.losses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cn.val_losses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plt.ylabel</a:t>
            </a:r>
            <a:r>
              <a:rPr lang="en-US" altLang="ko-KR" sz="1200">
                <a:solidFill>
                  <a:schemeClr val="tx1"/>
                </a:solidFill>
                <a:latin typeface="Consolas" panose="020B0609020204030204" pitchFamily="49" charset="0"/>
              </a:rPr>
              <a:t>('loss')</a:t>
            </a:r>
          </a:p>
          <a:p>
            <a:r>
              <a:rPr lang="en-US" altLang="ko-KR" sz="1200" err="1">
                <a:solidFill>
                  <a:schemeClr val="tx1"/>
                </a:solidFill>
                <a:latin typeface="Consolas" panose="020B0609020204030204" pitchFamily="49" charset="0"/>
              </a:rPr>
              <a:t>plt.xlabel</a:t>
            </a:r>
            <a:r>
              <a:rPr lang="en-US" altLang="ko-KR" sz="1200">
                <a:solidFill>
                  <a:schemeClr val="tx1"/>
                </a:solidFill>
                <a:latin typeface="Consolas" panose="020B0609020204030204" pitchFamily="49" charset="0"/>
              </a:rPr>
              <a:t>('iteration')</a:t>
            </a:r>
          </a:p>
          <a:p>
            <a:r>
              <a:rPr lang="en-US" altLang="ko-KR" sz="1200" err="1">
                <a:solidFill>
                  <a:schemeClr val="tx1"/>
                </a:solidFill>
                <a:latin typeface="Consolas" panose="020B0609020204030204" pitchFamily="49" charset="0"/>
              </a:rPr>
              <a:t>plt.legend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train_loss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val_loss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pic>
        <p:nvPicPr>
          <p:cNvPr id="126978" name="Picture 2">
            <a:extLst>
              <a:ext uri="{FF2B5EF4-FFF2-40B4-BE49-F238E27FC236}">
                <a16:creationId xmlns:a16="http://schemas.microsoft.com/office/drawing/2014/main" id="{AC9B506D-088B-4530-8E9B-629A4E9B56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56768" y="3570985"/>
            <a:ext cx="3676650" cy="2495550"/>
          </a:xfrm>
          <a:prstGeom prst="rect">
            <a:avLst/>
          </a:prstGeom>
          <a:noFill/>
          <a:extLst>
            <a:ext uri="{909E8E84-426E-40DD-AFC4-6F175D3DCCD1}">
              <a14:hiddenFill xmlns:a14="http://schemas.microsoft.com/office/drawing/2010/main">
                <a:solidFill>
                  <a:srgbClr val="FFFFFF"/>
                </a:solidFill>
              </a14:hiddenFill>
            </a:ext>
          </a:extLst>
        </p:spPr>
      </p:pic>
      <p:sp>
        <p:nvSpPr>
          <p:cNvPr id="12" name="직사각형 11">
            <a:extLst>
              <a:ext uri="{FF2B5EF4-FFF2-40B4-BE49-F238E27FC236}">
                <a16:creationId xmlns:a16="http://schemas.microsoft.com/office/drawing/2014/main" id="{D277C175-CBE8-45C3-9AA2-535D760F22C3}"/>
              </a:ext>
            </a:extLst>
          </p:cNvPr>
          <p:cNvSpPr/>
          <p:nvPr/>
        </p:nvSpPr>
        <p:spPr>
          <a:xfrm>
            <a:off x="1254329" y="6066535"/>
            <a:ext cx="8622487" cy="276999"/>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cn.score</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y_val_encoded</a:t>
            </a:r>
            <a:r>
              <a:rPr lang="en-US" altLang="ko-KR" sz="1200">
                <a:solidFill>
                  <a:schemeClr val="tx1"/>
                </a:solidFill>
                <a:latin typeface="Consolas" panose="020B0609020204030204" pitchFamily="49" charset="0"/>
              </a:rPr>
              <a:t>)</a:t>
            </a:r>
          </a:p>
        </p:txBody>
      </p:sp>
      <p:sp>
        <p:nvSpPr>
          <p:cNvPr id="13" name="TextBox 12">
            <a:extLst>
              <a:ext uri="{FF2B5EF4-FFF2-40B4-BE49-F238E27FC236}">
                <a16:creationId xmlns:a16="http://schemas.microsoft.com/office/drawing/2014/main" id="{2C213290-484A-4E35-998F-792633569D2C}"/>
              </a:ext>
            </a:extLst>
          </p:cNvPr>
          <p:cNvSpPr txBox="1"/>
          <p:nvPr/>
        </p:nvSpPr>
        <p:spPr>
          <a:xfrm>
            <a:off x="1352060" y="6343534"/>
            <a:ext cx="684803"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0.87725</a:t>
            </a:r>
            <a:endParaRPr lang="ko-KR" altLang="en-US" sz="105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4033731842"/>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5.1 </a:t>
            </a:r>
            <a:r>
              <a:rPr kumimoji="0" lang="ko-KR" altLang="en-US" sz="1800" i="0"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합성곱</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연산</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5.2 </a:t>
            </a:r>
            <a:r>
              <a:rPr kumimoji="0" lang="ko-KR" altLang="en-US" sz="1800" i="0"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합성곱</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5.3 </a:t>
            </a:r>
            <a:r>
              <a:rPr kumimoji="0" lang="ko-KR" altLang="en-US" sz="1800" b="1" i="0" u="sng"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케라스로</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a:t>
            </a:r>
            <a:r>
              <a:rPr kumimoji="0" lang="ko-KR" altLang="en-US" sz="1800" b="1" i="0" u="sng"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합성곱</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5.4 </a:t>
            </a:r>
            <a:r>
              <a:rPr kumimoji="0" lang="ko-KR" altLang="en-US" sz="1800" b="0" i="0" u="none"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컨브넷</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훈련</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5.5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사전 훈련된 </a:t>
            </a:r>
            <a:r>
              <a:rPr kumimoji="0" lang="ko-KR" altLang="en-US" sz="1800" b="0" i="0" u="none"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컨브넷</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사용</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5.6 </a:t>
            </a:r>
            <a:r>
              <a:rPr kumimoji="0" lang="ko-KR" altLang="en-US" sz="1800" b="0" i="0" u="none"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컨브넷</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시각화</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5.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합성곱 신경망 이해</a:t>
            </a:r>
          </a:p>
        </p:txBody>
      </p:sp>
    </p:spTree>
    <p:extLst>
      <p:ext uri="{BB962C8B-B14F-4D97-AF65-F5344CB8AC3E}">
        <p14:creationId xmlns:p14="http://schemas.microsoft.com/office/powerpoint/2010/main" val="570367585"/>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err="1">
                <a:solidFill>
                  <a:srgbClr val="000000"/>
                </a:solidFill>
                <a:ea typeface="-2002" pitchFamily="18" charset="-127"/>
              </a:rPr>
              <a:t>케라스</a:t>
            </a:r>
            <a:r>
              <a:rPr kumimoji="1" lang="ko-KR" altLang="en-US" sz="2000" b="1" i="0" u="none" strike="noStrike" kern="1200" cap="none" spc="0" normalizeH="0" baseline="0" noProof="0" err="1">
                <a:ln>
                  <a:noFill/>
                </a:ln>
                <a:solidFill>
                  <a:srgbClr val="000000"/>
                </a:solidFill>
                <a:effectLst/>
                <a:uLnTx/>
                <a:uFillTx/>
                <a:latin typeface="Candara" pitchFamily="34" charset="0"/>
                <a:ea typeface="-2002" pitchFamily="18" charset="-127"/>
                <a:cs typeface="+mn-cs"/>
              </a:rPr>
              <a:t>를</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 이용한 구현</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5.3 </a:t>
            </a:r>
            <a:r>
              <a:rPr lang="ko-KR" altLang="en-US" sz="1800" b="1" err="1">
                <a:solidFill>
                  <a:srgbClr val="000000"/>
                </a:solidFill>
                <a:ea typeface="-2002" pitchFamily="18" charset="-127"/>
              </a:rPr>
              <a:t>케라스로</a:t>
            </a:r>
            <a:r>
              <a:rPr lang="ko-KR" altLang="en-US" sz="1800" b="1">
                <a:solidFill>
                  <a:srgbClr val="000000"/>
                </a:solidFill>
                <a:ea typeface="-2002" pitchFamily="18" charset="-127"/>
              </a:rPr>
              <a:t>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3094117" cy="369332"/>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케라스로</a:t>
            </a: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합성곱</a:t>
            </a: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신경망 만들기</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2589170"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1.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필요한 클래스들을 임포트하기</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276999"/>
          </a:xfrm>
          <a:prstGeom prst="rect">
            <a:avLst/>
          </a:prstGeom>
          <a:solidFill>
            <a:srgbClr val="E2E2F6"/>
          </a:solidFill>
        </p:spPr>
        <p:txBody>
          <a:bodyPr wrap="square">
            <a:spAutoFit/>
          </a:bodyPr>
          <a:lstStyle/>
          <a:p>
            <a:pPr lvl="0"/>
            <a:r>
              <a:rPr lang="en-US" altLang="ko-KR" sz="1200">
                <a:solidFill>
                  <a:srgbClr val="000000"/>
                </a:solidFill>
                <a:latin typeface="Consolas" panose="020B0609020204030204" pitchFamily="49" charset="0"/>
              </a:rPr>
              <a:t>from </a:t>
            </a:r>
            <a:r>
              <a:rPr lang="en-US" altLang="ko-KR" sz="1200" err="1">
                <a:solidFill>
                  <a:srgbClr val="000000"/>
                </a:solidFill>
                <a:latin typeface="Consolas" panose="020B0609020204030204" pitchFamily="49" charset="0"/>
              </a:rPr>
              <a:t>tensorflow.keras.layers</a:t>
            </a:r>
            <a:r>
              <a:rPr lang="en-US" altLang="ko-KR" sz="1200">
                <a:solidFill>
                  <a:srgbClr val="000000"/>
                </a:solidFill>
                <a:latin typeface="Consolas" panose="020B0609020204030204" pitchFamily="49" charset="0"/>
              </a:rPr>
              <a:t> import Conv2D, MaxPooling2D, Flatten, Dense</a:t>
            </a:r>
            <a:endParaRPr kumimoji="1" lang="en-US" altLang="ko-KR" sz="12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p:sp>
        <p:nvSpPr>
          <p:cNvPr id="10" name="TextBox 9">
            <a:extLst>
              <a:ext uri="{FF2B5EF4-FFF2-40B4-BE49-F238E27FC236}">
                <a16:creationId xmlns:a16="http://schemas.microsoft.com/office/drawing/2014/main" id="{1781BA04-F396-4B1A-A264-B5F89DA0FE49}"/>
              </a:ext>
            </a:extLst>
          </p:cNvPr>
          <p:cNvSpPr txBox="1"/>
          <p:nvPr/>
        </p:nvSpPr>
        <p:spPr>
          <a:xfrm>
            <a:off x="952666" y="2523653"/>
            <a:ext cx="1426994"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2. </a:t>
            </a:r>
            <a:r>
              <a:rPr kumimoji="1" lang="ko-KR" altLang="en-US" sz="14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합성곱</a:t>
            </a:r>
            <a:r>
              <a:rPr lang="ko-KR" altLang="en-US" sz="1400">
                <a:solidFill>
                  <a:srgbClr val="000000"/>
                </a:solidFill>
                <a:latin typeface="고도 M" panose="02000503000000020004" pitchFamily="2" charset="-127"/>
                <a:ea typeface="고도 M" panose="02000503000000020004" pitchFamily="2" charset="-127"/>
              </a:rPr>
              <a:t>층 쌓기</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1" name="직사각형 10">
            <a:extLst>
              <a:ext uri="{FF2B5EF4-FFF2-40B4-BE49-F238E27FC236}">
                <a16:creationId xmlns:a16="http://schemas.microsoft.com/office/drawing/2014/main" id="{EEFFCC2D-0C80-426F-B8A2-E9EF2741692E}"/>
              </a:ext>
            </a:extLst>
          </p:cNvPr>
          <p:cNvSpPr/>
          <p:nvPr/>
        </p:nvSpPr>
        <p:spPr>
          <a:xfrm>
            <a:off x="1254330" y="2866454"/>
            <a:ext cx="8622487" cy="461665"/>
          </a:xfrm>
          <a:prstGeom prst="rect">
            <a:avLst/>
          </a:prstGeom>
          <a:solidFill>
            <a:srgbClr val="E2E2F6"/>
          </a:solidFill>
        </p:spPr>
        <p:txBody>
          <a:bodyPr wrap="square">
            <a:spAutoFit/>
          </a:bodyPr>
          <a:lstStyle/>
          <a:p>
            <a:pPr lvl="0"/>
            <a:r>
              <a:rPr lang="en-US" altLang="ko-KR" sz="1200">
                <a:solidFill>
                  <a:srgbClr val="000000"/>
                </a:solidFill>
                <a:latin typeface="Consolas" panose="020B0609020204030204" pitchFamily="49" charset="0"/>
              </a:rPr>
              <a:t>conv1 = </a:t>
            </a:r>
            <a:r>
              <a:rPr lang="en-US" altLang="ko-KR" sz="1200" err="1">
                <a:solidFill>
                  <a:srgbClr val="000000"/>
                </a:solidFill>
                <a:latin typeface="Consolas" panose="020B0609020204030204" pitchFamily="49" charset="0"/>
              </a:rPr>
              <a:t>tf.keras.Sequential</a:t>
            </a:r>
            <a:r>
              <a:rPr lang="en-US" altLang="ko-KR" sz="1200">
                <a:solidFill>
                  <a:srgbClr val="000000"/>
                </a:solidFill>
                <a:latin typeface="Consolas" panose="020B0609020204030204" pitchFamily="49" charset="0"/>
              </a:rPr>
              <a:t>()</a:t>
            </a:r>
          </a:p>
          <a:p>
            <a:pPr lvl="0"/>
            <a:r>
              <a:rPr lang="en-US" altLang="ko-KR" sz="1200">
                <a:solidFill>
                  <a:srgbClr val="000000"/>
                </a:solidFill>
                <a:latin typeface="Consolas" panose="020B0609020204030204" pitchFamily="49" charset="0"/>
              </a:rPr>
              <a:t>conv1.add(Conv2D(10, (3, 3), activation='</a:t>
            </a:r>
            <a:r>
              <a:rPr lang="en-US" altLang="ko-KR" sz="1200" err="1">
                <a:solidFill>
                  <a:srgbClr val="000000"/>
                </a:solidFill>
                <a:latin typeface="Consolas" panose="020B0609020204030204" pitchFamily="49" charset="0"/>
              </a:rPr>
              <a:t>relu</a:t>
            </a:r>
            <a:r>
              <a:rPr lang="en-US" altLang="ko-KR" sz="1200">
                <a:solidFill>
                  <a:srgbClr val="000000"/>
                </a:solidFill>
                <a:latin typeface="Consolas" panose="020B0609020204030204" pitchFamily="49" charset="0"/>
              </a:rPr>
              <a:t>', padding='same', </a:t>
            </a:r>
            <a:r>
              <a:rPr lang="en-US" altLang="ko-KR" sz="1200" err="1">
                <a:solidFill>
                  <a:srgbClr val="000000"/>
                </a:solidFill>
                <a:latin typeface="Consolas" panose="020B0609020204030204" pitchFamily="49" charset="0"/>
              </a:rPr>
              <a:t>input_shape</a:t>
            </a:r>
            <a:r>
              <a:rPr lang="en-US" altLang="ko-KR" sz="1200">
                <a:solidFill>
                  <a:srgbClr val="000000"/>
                </a:solidFill>
                <a:latin typeface="Consolas" panose="020B0609020204030204" pitchFamily="49" charset="0"/>
              </a:rPr>
              <a:t>=(28, 28, 1)))</a:t>
            </a:r>
            <a:endParaRPr kumimoji="1" lang="en-US" altLang="ko-KR" sz="12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p:sp>
        <p:nvSpPr>
          <p:cNvPr id="14" name="TextBox 13">
            <a:extLst>
              <a:ext uri="{FF2B5EF4-FFF2-40B4-BE49-F238E27FC236}">
                <a16:creationId xmlns:a16="http://schemas.microsoft.com/office/drawing/2014/main" id="{C72035CB-09E4-46E8-A154-032B80677F68}"/>
              </a:ext>
            </a:extLst>
          </p:cNvPr>
          <p:cNvSpPr txBox="1"/>
          <p:nvPr/>
        </p:nvSpPr>
        <p:spPr>
          <a:xfrm>
            <a:off x="1357315" y="3368380"/>
            <a:ext cx="5869043" cy="1015663"/>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Conv2D</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클래스의 첫 번째 매개변수는 </a:t>
            </a:r>
            <a:r>
              <a:rPr kumimoji="1" lang="ko-KR" altLang="en-US" sz="12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합성곱</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커널의 개수이다</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두번째 매개변수는 </a:t>
            </a:r>
            <a:r>
              <a:rPr lang="ko-KR" altLang="en-US" sz="1200" err="1">
                <a:solidFill>
                  <a:srgbClr val="000000"/>
                </a:solidFill>
                <a:latin typeface="고도 M" panose="02000503000000020004" pitchFamily="2" charset="-127"/>
                <a:ea typeface="고도 M" panose="02000503000000020004" pitchFamily="2" charset="-127"/>
              </a:rPr>
              <a:t>합성곱</a:t>
            </a:r>
            <a:r>
              <a:rPr lang="ko-KR" altLang="en-US" sz="1200">
                <a:solidFill>
                  <a:srgbClr val="000000"/>
                </a:solidFill>
                <a:latin typeface="고도 M" panose="02000503000000020004" pitchFamily="2" charset="-127"/>
                <a:ea typeface="고도 M" panose="02000503000000020004" pitchFamily="2" charset="-127"/>
              </a:rPr>
              <a:t> 커널의 크기로 높이와 너비를 </a:t>
            </a:r>
            <a:r>
              <a:rPr lang="ko-KR" altLang="en-US" sz="1200" err="1">
                <a:solidFill>
                  <a:srgbClr val="000000"/>
                </a:solidFill>
                <a:latin typeface="고도 M" panose="02000503000000020004" pitchFamily="2" charset="-127"/>
                <a:ea typeface="고도 M" panose="02000503000000020004" pitchFamily="2" charset="-127"/>
              </a:rPr>
              <a:t>튜플로</a:t>
            </a:r>
            <a:r>
              <a:rPr lang="ko-KR" altLang="en-US" sz="1200">
                <a:solidFill>
                  <a:srgbClr val="000000"/>
                </a:solidFill>
                <a:latin typeface="고도 M" panose="02000503000000020004" pitchFamily="2" charset="-127"/>
                <a:ea typeface="고도 M" panose="02000503000000020004" pitchFamily="2" charset="-127"/>
              </a:rPr>
              <a:t> 전달한다</a:t>
            </a:r>
            <a:r>
              <a:rPr lang="en-US" altLang="ko-KR" sz="1200">
                <a:solidFill>
                  <a:srgbClr val="000000"/>
                </a:solidFill>
                <a:latin typeface="고도 M" panose="02000503000000020004" pitchFamily="2" charset="-127"/>
                <a:ea typeface="고도 M" panose="02000503000000020004" pitchFamily="2" charset="-127"/>
              </a:rPr>
              <a:t>.</a:t>
            </a: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lang="en-US" altLang="ko-KR" sz="1200">
                <a:solidFill>
                  <a:srgbClr val="000000"/>
                </a:solidFill>
                <a:latin typeface="고도 M" panose="02000503000000020004" pitchFamily="2" charset="-127"/>
                <a:ea typeface="고도 M" panose="02000503000000020004" pitchFamily="2" charset="-127"/>
              </a:rPr>
              <a:t>activation </a:t>
            </a:r>
            <a:r>
              <a:rPr lang="ko-KR" altLang="en-US" sz="1200">
                <a:solidFill>
                  <a:srgbClr val="000000"/>
                </a:solidFill>
                <a:latin typeface="고도 M" panose="02000503000000020004" pitchFamily="2" charset="-127"/>
                <a:ea typeface="고도 M" panose="02000503000000020004" pitchFamily="2" charset="-127"/>
              </a:rPr>
              <a:t>매개변수에 </a:t>
            </a:r>
            <a:r>
              <a:rPr lang="ko-KR" altLang="en-US" sz="1200" err="1">
                <a:solidFill>
                  <a:srgbClr val="000000"/>
                </a:solidFill>
                <a:latin typeface="고도 M" panose="02000503000000020004" pitchFamily="2" charset="-127"/>
                <a:ea typeface="고도 M" panose="02000503000000020004" pitchFamily="2" charset="-127"/>
              </a:rPr>
              <a:t>렐루</a:t>
            </a:r>
            <a:r>
              <a:rPr lang="ko-KR" altLang="en-US" sz="1200">
                <a:solidFill>
                  <a:srgbClr val="000000"/>
                </a:solidFill>
                <a:latin typeface="고도 M" panose="02000503000000020004" pitchFamily="2" charset="-127"/>
                <a:ea typeface="고도 M" panose="02000503000000020004" pitchFamily="2" charset="-127"/>
              </a:rPr>
              <a:t> 활성화 함수를 지정한다</a:t>
            </a:r>
            <a:r>
              <a:rPr lang="en-US" altLang="ko-KR" sz="1200">
                <a:solidFill>
                  <a:srgbClr val="000000"/>
                </a:solidFill>
                <a:latin typeface="고도 M" panose="02000503000000020004" pitchFamily="2" charset="-127"/>
                <a:ea typeface="고도 M" panose="02000503000000020004" pitchFamily="2" charset="-127"/>
              </a:rPr>
              <a:t>.</a:t>
            </a: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padding</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은 </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same</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을 지정한다</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이때 대소문자를 구분하지 않는다</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Sequential </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클래스에 층을 처음 추가할 때는 배치 차원을 제외한 입력의 크기를 지정한다</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endPar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5" name="TextBox 14">
            <a:extLst>
              <a:ext uri="{FF2B5EF4-FFF2-40B4-BE49-F238E27FC236}">
                <a16:creationId xmlns:a16="http://schemas.microsoft.com/office/drawing/2014/main" id="{0C6284DE-F8F7-45C5-93A6-B39D3466E3DC}"/>
              </a:ext>
            </a:extLst>
          </p:cNvPr>
          <p:cNvSpPr txBox="1"/>
          <p:nvPr/>
        </p:nvSpPr>
        <p:spPr>
          <a:xfrm>
            <a:off x="952666" y="4468069"/>
            <a:ext cx="1253869"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3. </a:t>
            </a:r>
            <a:r>
              <a:rPr lang="ko-KR" altLang="en-US" sz="1400" err="1">
                <a:solidFill>
                  <a:srgbClr val="000000"/>
                </a:solidFill>
                <a:latin typeface="고도 M" panose="02000503000000020004" pitchFamily="2" charset="-127"/>
                <a:ea typeface="고도 M" panose="02000503000000020004" pitchFamily="2" charset="-127"/>
              </a:rPr>
              <a:t>풀링층</a:t>
            </a:r>
            <a:r>
              <a:rPr lang="ko-KR" altLang="en-US" sz="1400">
                <a:solidFill>
                  <a:srgbClr val="000000"/>
                </a:solidFill>
                <a:latin typeface="고도 M" panose="02000503000000020004" pitchFamily="2" charset="-127"/>
                <a:ea typeface="고도 M" panose="02000503000000020004" pitchFamily="2" charset="-127"/>
              </a:rPr>
              <a:t> 쌓기</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6" name="직사각형 15">
            <a:extLst>
              <a:ext uri="{FF2B5EF4-FFF2-40B4-BE49-F238E27FC236}">
                <a16:creationId xmlns:a16="http://schemas.microsoft.com/office/drawing/2014/main" id="{2C378BB3-1920-4908-BA4A-566E01088C40}"/>
              </a:ext>
            </a:extLst>
          </p:cNvPr>
          <p:cNvSpPr/>
          <p:nvPr/>
        </p:nvSpPr>
        <p:spPr>
          <a:xfrm>
            <a:off x="1254330" y="4810870"/>
            <a:ext cx="8622487" cy="276999"/>
          </a:xfrm>
          <a:prstGeom prst="rect">
            <a:avLst/>
          </a:prstGeom>
          <a:solidFill>
            <a:srgbClr val="E2E2F6"/>
          </a:solidFill>
        </p:spPr>
        <p:txBody>
          <a:bodyPr wrap="square">
            <a:spAutoFit/>
          </a:bodyPr>
          <a:lstStyle/>
          <a:p>
            <a:pPr lvl="0"/>
            <a:r>
              <a:rPr lang="en-US" altLang="ko-KR" sz="1200">
                <a:solidFill>
                  <a:srgbClr val="000000"/>
                </a:solidFill>
                <a:latin typeface="Consolas" panose="020B0609020204030204" pitchFamily="49" charset="0"/>
              </a:rPr>
              <a:t>conv1.add(MaxPooling2D((2, 2)))</a:t>
            </a:r>
            <a:endParaRPr kumimoji="1" lang="en-US" altLang="ko-KR" sz="12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p:sp>
        <p:nvSpPr>
          <p:cNvPr id="17" name="TextBox 16">
            <a:extLst>
              <a:ext uri="{FF2B5EF4-FFF2-40B4-BE49-F238E27FC236}">
                <a16:creationId xmlns:a16="http://schemas.microsoft.com/office/drawing/2014/main" id="{5F1C5952-57A6-46FD-9945-D61D71B8719A}"/>
              </a:ext>
            </a:extLst>
          </p:cNvPr>
          <p:cNvSpPr txBox="1"/>
          <p:nvPr/>
        </p:nvSpPr>
        <p:spPr>
          <a:xfrm>
            <a:off x="1357315" y="5148983"/>
            <a:ext cx="8313110" cy="461665"/>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MaxPooling2D </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클래스의 첫 번째 매개변수는 </a:t>
            </a:r>
            <a:r>
              <a:rPr kumimoji="1" lang="ko-KR" altLang="en-US" sz="12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풀링의</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높이와 너비를 나타내는 </a:t>
            </a:r>
            <a:r>
              <a:rPr kumimoji="1" lang="ko-KR" altLang="en-US" sz="12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튜플이며</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2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스트라이드는</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strides</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에 지정할 수 있음</a:t>
            </a:r>
            <a:endPar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패딩은 </a:t>
            </a:r>
            <a:r>
              <a:rPr lang="en-US" altLang="ko-KR" sz="1200">
                <a:solidFill>
                  <a:srgbClr val="000000"/>
                </a:solidFill>
                <a:latin typeface="고도 M" panose="02000503000000020004" pitchFamily="2" charset="-127"/>
                <a:ea typeface="고도 M" panose="02000503000000020004" pitchFamily="2" charset="-127"/>
              </a:rPr>
              <a:t>padding</a:t>
            </a:r>
            <a:r>
              <a:rPr lang="ko-KR" altLang="en-US" sz="1200">
                <a:solidFill>
                  <a:srgbClr val="000000"/>
                </a:solidFill>
                <a:latin typeface="고도 M" panose="02000503000000020004" pitchFamily="2" charset="-127"/>
                <a:ea typeface="고도 M" panose="02000503000000020004" pitchFamily="2" charset="-127"/>
              </a:rPr>
              <a:t>에 지정하며 기본값은 </a:t>
            </a:r>
            <a:r>
              <a:rPr lang="en-US" altLang="ko-KR" sz="1200">
                <a:solidFill>
                  <a:srgbClr val="000000"/>
                </a:solidFill>
                <a:latin typeface="고도 M" panose="02000503000000020004" pitchFamily="2" charset="-127"/>
                <a:ea typeface="고도 M" panose="02000503000000020004" pitchFamily="2" charset="-127"/>
              </a:rPr>
              <a:t>'valid'</a:t>
            </a:r>
            <a:r>
              <a:rPr lang="ko-KR" altLang="en-US" sz="1200">
                <a:solidFill>
                  <a:srgbClr val="000000"/>
                </a:solidFill>
                <a:latin typeface="고도 M" panose="02000503000000020004" pitchFamily="2" charset="-127"/>
                <a:ea typeface="고도 M" panose="02000503000000020004" pitchFamily="2" charset="-127"/>
              </a:rPr>
              <a:t>이다</a:t>
            </a:r>
            <a:r>
              <a:rPr lang="en-US" altLang="ko-KR" sz="1200">
                <a:solidFill>
                  <a:srgbClr val="000000"/>
                </a:solidFill>
                <a:latin typeface="고도 M" panose="02000503000000020004" pitchFamily="2" charset="-127"/>
                <a:ea typeface="고도 M" panose="02000503000000020004" pitchFamily="2" charset="-127"/>
              </a:rPr>
              <a:t>.</a:t>
            </a:r>
          </a:p>
        </p:txBody>
      </p:sp>
      <p:sp>
        <p:nvSpPr>
          <p:cNvPr id="18" name="TextBox 17">
            <a:extLst>
              <a:ext uri="{FF2B5EF4-FFF2-40B4-BE49-F238E27FC236}">
                <a16:creationId xmlns:a16="http://schemas.microsoft.com/office/drawing/2014/main" id="{2C25930E-FF4D-445F-ADAE-A17D23E5BD72}"/>
              </a:ext>
            </a:extLst>
          </p:cNvPr>
          <p:cNvSpPr txBox="1"/>
          <p:nvPr/>
        </p:nvSpPr>
        <p:spPr>
          <a:xfrm>
            <a:off x="952666" y="5677527"/>
            <a:ext cx="3841116"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4.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완전 연결층에 주입할 수 있도록 특성 맵 펼치기</a:t>
            </a:r>
          </a:p>
        </p:txBody>
      </p:sp>
      <p:sp>
        <p:nvSpPr>
          <p:cNvPr id="19" name="직사각형 18">
            <a:extLst>
              <a:ext uri="{FF2B5EF4-FFF2-40B4-BE49-F238E27FC236}">
                <a16:creationId xmlns:a16="http://schemas.microsoft.com/office/drawing/2014/main" id="{AA745494-D03D-4FFA-80FA-5890EE3AD2CD}"/>
              </a:ext>
            </a:extLst>
          </p:cNvPr>
          <p:cNvSpPr/>
          <p:nvPr/>
        </p:nvSpPr>
        <p:spPr>
          <a:xfrm>
            <a:off x="1254330" y="6020328"/>
            <a:ext cx="8622487" cy="276999"/>
          </a:xfrm>
          <a:prstGeom prst="rect">
            <a:avLst/>
          </a:prstGeom>
          <a:solidFill>
            <a:srgbClr val="E2E2F6"/>
          </a:solidFill>
        </p:spPr>
        <p:txBody>
          <a:bodyPr wrap="square">
            <a:spAutoFit/>
          </a:bodyPr>
          <a:lstStyle/>
          <a:p>
            <a:pPr lvl="0"/>
            <a:r>
              <a:rPr lang="en-US" altLang="ko-KR" sz="1200">
                <a:solidFill>
                  <a:srgbClr val="000000"/>
                </a:solidFill>
                <a:latin typeface="Consolas" panose="020B0609020204030204" pitchFamily="49" charset="0"/>
              </a:rPr>
              <a:t>conv1.add(Flatten())</a:t>
            </a:r>
            <a:endParaRPr kumimoji="1" lang="en-US" altLang="ko-KR" sz="12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p:sp>
        <p:nvSpPr>
          <p:cNvPr id="20" name="TextBox 19">
            <a:extLst>
              <a:ext uri="{FF2B5EF4-FFF2-40B4-BE49-F238E27FC236}">
                <a16:creationId xmlns:a16="http://schemas.microsoft.com/office/drawing/2014/main" id="{FEFE95B2-B718-457E-A724-346691A36BAE}"/>
              </a:ext>
            </a:extLst>
          </p:cNvPr>
          <p:cNvSpPr txBox="1"/>
          <p:nvPr/>
        </p:nvSpPr>
        <p:spPr>
          <a:xfrm>
            <a:off x="1357315" y="6358441"/>
            <a:ext cx="7784632" cy="276999"/>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2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풀링</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다음에는 완전 연결층에 연결하기 위해 배치 차원을 제외하고 일렬로 펼쳐야 한다</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이 일은 </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Flatten </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클래스가 수행함</a:t>
            </a:r>
            <a:endParaRPr lang="en-US" altLang="ko-KR" sz="12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749327323"/>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err="1">
                <a:solidFill>
                  <a:srgbClr val="000000"/>
                </a:solidFill>
                <a:ea typeface="-2002" pitchFamily="18" charset="-127"/>
              </a:rPr>
              <a:t>케라스</a:t>
            </a:r>
            <a:r>
              <a:rPr kumimoji="1" lang="ko-KR" altLang="en-US" sz="2000" b="1" i="0" u="none" strike="noStrike" kern="1200" cap="none" spc="0" normalizeH="0" baseline="0" noProof="0" err="1">
                <a:ln>
                  <a:noFill/>
                </a:ln>
                <a:solidFill>
                  <a:srgbClr val="000000"/>
                </a:solidFill>
                <a:effectLst/>
                <a:uLnTx/>
                <a:uFillTx/>
                <a:latin typeface="Candara" pitchFamily="34" charset="0"/>
                <a:ea typeface="-2002" pitchFamily="18" charset="-127"/>
                <a:cs typeface="+mn-cs"/>
              </a:rPr>
              <a:t>를</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 이용한 구현</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5.3 </a:t>
            </a:r>
            <a:r>
              <a:rPr lang="ko-KR" altLang="en-US" sz="1800" b="1" err="1">
                <a:solidFill>
                  <a:srgbClr val="000000"/>
                </a:solidFill>
                <a:ea typeface="-2002" pitchFamily="18" charset="-127"/>
              </a:rPr>
              <a:t>케라스로</a:t>
            </a:r>
            <a:r>
              <a:rPr lang="ko-KR" altLang="en-US" sz="1800" b="1">
                <a:solidFill>
                  <a:srgbClr val="000000"/>
                </a:solidFill>
                <a:ea typeface="-2002" pitchFamily="18" charset="-127"/>
              </a:rPr>
              <a:t>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3094117" cy="369332"/>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케라스로</a:t>
            </a: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합성곱</a:t>
            </a: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신경망 만들기</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1632178"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5.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완전 </a:t>
            </a:r>
            <a:r>
              <a:rPr kumimoji="1" lang="ko-KR" altLang="en-US" sz="14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연결층</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쌓기</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461665"/>
          </a:xfrm>
          <a:prstGeom prst="rect">
            <a:avLst/>
          </a:prstGeom>
          <a:solidFill>
            <a:srgbClr val="E2E2F6"/>
          </a:solidFill>
        </p:spPr>
        <p:txBody>
          <a:bodyPr wrap="square">
            <a:spAutoFit/>
          </a:bodyPr>
          <a:lstStyle/>
          <a:p>
            <a:pPr lvl="0"/>
            <a:r>
              <a:rPr lang="en-US" altLang="ko-KR" sz="1200">
                <a:solidFill>
                  <a:srgbClr val="000000"/>
                </a:solidFill>
                <a:latin typeface="Consolas" panose="020B0609020204030204" pitchFamily="49" charset="0"/>
              </a:rPr>
              <a:t>conv1.add(Dense(100, activation='</a:t>
            </a:r>
            <a:r>
              <a:rPr lang="en-US" altLang="ko-KR" sz="1200" err="1">
                <a:solidFill>
                  <a:srgbClr val="000000"/>
                </a:solidFill>
                <a:latin typeface="Consolas" panose="020B0609020204030204" pitchFamily="49" charset="0"/>
              </a:rPr>
              <a:t>relu</a:t>
            </a:r>
            <a:r>
              <a:rPr lang="en-US" altLang="ko-KR" sz="1200">
                <a:solidFill>
                  <a:srgbClr val="000000"/>
                </a:solidFill>
                <a:latin typeface="Consolas" panose="020B0609020204030204" pitchFamily="49" charset="0"/>
              </a:rPr>
              <a:t>'))</a:t>
            </a:r>
          </a:p>
          <a:p>
            <a:pPr lvl="0"/>
            <a:r>
              <a:rPr lang="en-US" altLang="ko-KR" sz="1200">
                <a:solidFill>
                  <a:srgbClr val="000000"/>
                </a:solidFill>
                <a:latin typeface="Consolas" panose="020B0609020204030204" pitchFamily="49" charset="0"/>
              </a:rPr>
              <a:t>conv1.add(Dense(10, activation='</a:t>
            </a:r>
            <a:r>
              <a:rPr lang="en-US" altLang="ko-KR" sz="1200" err="1">
                <a:solidFill>
                  <a:srgbClr val="000000"/>
                </a:solidFill>
                <a:latin typeface="Consolas" panose="020B0609020204030204" pitchFamily="49" charset="0"/>
              </a:rPr>
              <a:t>softmax</a:t>
            </a:r>
            <a:r>
              <a:rPr lang="en-US" altLang="ko-KR" sz="1200">
                <a:solidFill>
                  <a:srgbClr val="000000"/>
                </a:solidFill>
                <a:latin typeface="Consolas" panose="020B0609020204030204" pitchFamily="49" charset="0"/>
              </a:rPr>
              <a:t>'))</a:t>
            </a:r>
            <a:endParaRPr kumimoji="1" lang="en-US" altLang="ko-KR" sz="12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p:sp>
        <p:nvSpPr>
          <p:cNvPr id="14" name="TextBox 13">
            <a:extLst>
              <a:ext uri="{FF2B5EF4-FFF2-40B4-BE49-F238E27FC236}">
                <a16:creationId xmlns:a16="http://schemas.microsoft.com/office/drawing/2014/main" id="{C72035CB-09E4-46E8-A154-032B80677F68}"/>
              </a:ext>
            </a:extLst>
          </p:cNvPr>
          <p:cNvSpPr txBox="1"/>
          <p:nvPr/>
        </p:nvSpPr>
        <p:spPr>
          <a:xfrm>
            <a:off x="1320529" y="2582446"/>
            <a:ext cx="7008650" cy="461665"/>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첫 번째 완전 연결층에는 </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100</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개의 뉴런을 사용하고 </a:t>
            </a:r>
            <a:r>
              <a:rPr kumimoji="1" lang="ko-KR" altLang="en-US" sz="12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렐루</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활성화 함수를 적용한다</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마지막 출력층에는 </a:t>
            </a:r>
            <a:r>
              <a:rPr lang="en-US" altLang="ko-KR" sz="1200">
                <a:solidFill>
                  <a:srgbClr val="000000"/>
                </a:solidFill>
                <a:latin typeface="고도 M" panose="02000503000000020004" pitchFamily="2" charset="-127"/>
                <a:ea typeface="고도 M" panose="02000503000000020004" pitchFamily="2" charset="-127"/>
              </a:rPr>
              <a:t>10</a:t>
            </a:r>
            <a:r>
              <a:rPr lang="ko-KR" altLang="en-US" sz="1200">
                <a:solidFill>
                  <a:srgbClr val="000000"/>
                </a:solidFill>
                <a:latin typeface="고도 M" panose="02000503000000020004" pitchFamily="2" charset="-127"/>
                <a:ea typeface="고도 M" panose="02000503000000020004" pitchFamily="2" charset="-127"/>
              </a:rPr>
              <a:t>개의 클래스에 대응하는 </a:t>
            </a:r>
            <a:r>
              <a:rPr lang="en-US" altLang="ko-KR" sz="1200">
                <a:solidFill>
                  <a:srgbClr val="000000"/>
                </a:solidFill>
                <a:latin typeface="고도 M" panose="02000503000000020004" pitchFamily="2" charset="-127"/>
                <a:ea typeface="고도 M" panose="02000503000000020004" pitchFamily="2" charset="-127"/>
              </a:rPr>
              <a:t>10</a:t>
            </a:r>
            <a:r>
              <a:rPr lang="ko-KR" altLang="en-US" sz="1200">
                <a:solidFill>
                  <a:srgbClr val="000000"/>
                </a:solidFill>
                <a:latin typeface="고도 M" panose="02000503000000020004" pitchFamily="2" charset="-127"/>
                <a:ea typeface="고도 M" panose="02000503000000020004" pitchFamily="2" charset="-127"/>
              </a:rPr>
              <a:t>개의 뉴런을 사용하고 </a:t>
            </a:r>
            <a:r>
              <a:rPr lang="ko-KR" altLang="en-US" sz="1200" err="1">
                <a:solidFill>
                  <a:srgbClr val="000000"/>
                </a:solidFill>
                <a:latin typeface="고도 M" panose="02000503000000020004" pitchFamily="2" charset="-127"/>
                <a:ea typeface="고도 M" panose="02000503000000020004" pitchFamily="2" charset="-127"/>
              </a:rPr>
              <a:t>소프트맥스</a:t>
            </a:r>
            <a:r>
              <a:rPr lang="ko-KR" altLang="en-US" sz="1200">
                <a:solidFill>
                  <a:srgbClr val="000000"/>
                </a:solidFill>
                <a:latin typeface="고도 M" panose="02000503000000020004" pitchFamily="2" charset="-127"/>
                <a:ea typeface="고도 M" panose="02000503000000020004" pitchFamily="2" charset="-127"/>
              </a:rPr>
              <a:t> 활성화 함수를 적용한다</a:t>
            </a:r>
            <a:r>
              <a:rPr lang="en-US" altLang="ko-KR" sz="1200">
                <a:solidFill>
                  <a:srgbClr val="000000"/>
                </a:solidFill>
                <a:latin typeface="고도 M" panose="02000503000000020004" pitchFamily="2" charset="-127"/>
                <a:ea typeface="고도 M" panose="02000503000000020004" pitchFamily="2" charset="-127"/>
              </a:rPr>
              <a:t>.</a:t>
            </a:r>
          </a:p>
        </p:txBody>
      </p:sp>
      <p:sp>
        <p:nvSpPr>
          <p:cNvPr id="15" name="TextBox 14">
            <a:extLst>
              <a:ext uri="{FF2B5EF4-FFF2-40B4-BE49-F238E27FC236}">
                <a16:creationId xmlns:a16="http://schemas.microsoft.com/office/drawing/2014/main" id="{0C6284DE-F8F7-45C5-93A6-B39D3466E3DC}"/>
              </a:ext>
            </a:extLst>
          </p:cNvPr>
          <p:cNvSpPr txBox="1"/>
          <p:nvPr/>
        </p:nvSpPr>
        <p:spPr>
          <a:xfrm>
            <a:off x="952666" y="3212080"/>
            <a:ext cx="1798890"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6. </a:t>
            </a:r>
            <a:r>
              <a:rPr lang="ko-KR" altLang="en-US" sz="1400">
                <a:solidFill>
                  <a:srgbClr val="000000"/>
                </a:solidFill>
                <a:latin typeface="고도 M" panose="02000503000000020004" pitchFamily="2" charset="-127"/>
                <a:ea typeface="고도 M" panose="02000503000000020004" pitchFamily="2" charset="-127"/>
              </a:rPr>
              <a:t>모델 구조 살펴보기</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6" name="직사각형 15">
            <a:extLst>
              <a:ext uri="{FF2B5EF4-FFF2-40B4-BE49-F238E27FC236}">
                <a16:creationId xmlns:a16="http://schemas.microsoft.com/office/drawing/2014/main" id="{2C378BB3-1920-4908-BA4A-566E01088C40}"/>
              </a:ext>
            </a:extLst>
          </p:cNvPr>
          <p:cNvSpPr/>
          <p:nvPr/>
        </p:nvSpPr>
        <p:spPr>
          <a:xfrm>
            <a:off x="1254330" y="3554881"/>
            <a:ext cx="8622487" cy="276999"/>
          </a:xfrm>
          <a:prstGeom prst="rect">
            <a:avLst/>
          </a:prstGeom>
          <a:solidFill>
            <a:srgbClr val="E2E2F6"/>
          </a:solidFill>
        </p:spPr>
        <p:txBody>
          <a:bodyPr wrap="square">
            <a:spAutoFit/>
          </a:bodyPr>
          <a:lstStyle/>
          <a:p>
            <a:pPr lvl="0"/>
            <a:r>
              <a:rPr lang="en-US" altLang="ko-KR" sz="1200">
                <a:solidFill>
                  <a:srgbClr val="000000"/>
                </a:solidFill>
                <a:latin typeface="Consolas" panose="020B0609020204030204" pitchFamily="49" charset="0"/>
              </a:rPr>
              <a:t>conv1.summary()</a:t>
            </a:r>
            <a:endParaRPr kumimoji="1" lang="en-US" altLang="ko-KR" sz="12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p:sp>
        <p:nvSpPr>
          <p:cNvPr id="20" name="TextBox 19">
            <a:extLst>
              <a:ext uri="{FF2B5EF4-FFF2-40B4-BE49-F238E27FC236}">
                <a16:creationId xmlns:a16="http://schemas.microsoft.com/office/drawing/2014/main" id="{FEFE95B2-B718-457E-A724-346691A36BAE}"/>
              </a:ext>
            </a:extLst>
          </p:cNvPr>
          <p:cNvSpPr txBox="1"/>
          <p:nvPr/>
        </p:nvSpPr>
        <p:spPr>
          <a:xfrm>
            <a:off x="1254330" y="3831880"/>
            <a:ext cx="6180938" cy="3231654"/>
          </a:xfrm>
          <a:prstGeom prst="rect">
            <a:avLst/>
          </a:prstGeom>
          <a:noFill/>
        </p:spPr>
        <p:txBody>
          <a:bodyPr wrap="squar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Model: "sequential"</a:t>
            </a:r>
          </a:p>
          <a:p>
            <a:pPr lvl="0">
              <a:defRPr/>
            </a:pPr>
            <a:r>
              <a:rPr lang="en-US" altLang="ko-KR" sz="1200">
                <a:solidFill>
                  <a:srgbClr val="000000"/>
                </a:solidFill>
                <a:latin typeface="고도 M" panose="02000503000000020004" pitchFamily="2" charset="-127"/>
                <a:ea typeface="고도 M" panose="02000503000000020004" pitchFamily="2" charset="-127"/>
              </a:rPr>
              <a:t>_________________________________________________________________</a:t>
            </a:r>
          </a:p>
          <a:p>
            <a:pPr lvl="0">
              <a:defRPr/>
            </a:pPr>
            <a:r>
              <a:rPr lang="en-US" altLang="ko-KR" sz="1200">
                <a:solidFill>
                  <a:srgbClr val="000000"/>
                </a:solidFill>
                <a:latin typeface="고도 M" panose="02000503000000020004" pitchFamily="2" charset="-127"/>
                <a:ea typeface="고도 M" panose="02000503000000020004" pitchFamily="2" charset="-127"/>
              </a:rPr>
              <a:t>Layer (type)                 Output Shape              Param #   </a:t>
            </a:r>
          </a:p>
          <a:p>
            <a:pPr lvl="0">
              <a:defRPr/>
            </a:pPr>
            <a:r>
              <a:rPr lang="en-US" altLang="ko-KR" sz="1200">
                <a:solidFill>
                  <a:srgbClr val="000000"/>
                </a:solidFill>
                <a:latin typeface="고도 M" panose="02000503000000020004" pitchFamily="2" charset="-127"/>
                <a:ea typeface="고도 M" panose="02000503000000020004" pitchFamily="2" charset="-127"/>
              </a:rPr>
              <a:t>=================================================================</a:t>
            </a:r>
          </a:p>
          <a:p>
            <a:pPr lvl="0">
              <a:defRPr/>
            </a:pPr>
            <a:r>
              <a:rPr lang="en-US" altLang="ko-KR" sz="1200">
                <a:solidFill>
                  <a:srgbClr val="000000"/>
                </a:solidFill>
                <a:latin typeface="고도 M" panose="02000503000000020004" pitchFamily="2" charset="-127"/>
                <a:ea typeface="고도 M" panose="02000503000000020004" pitchFamily="2" charset="-127"/>
              </a:rPr>
              <a:t>conv2d (Conv2D)              (None, 28, 28, 10)        100          </a:t>
            </a:r>
            <a:r>
              <a:rPr lang="en-US" altLang="ko-KR" sz="1200">
                <a:solidFill>
                  <a:srgbClr val="3399FF"/>
                </a:solidFill>
                <a:latin typeface="고도 M" panose="02000503000000020004" pitchFamily="2" charset="-127"/>
                <a:ea typeface="고도 M" panose="02000503000000020004" pitchFamily="2" charset="-127"/>
              </a:rPr>
              <a:t>( 3x3x1x10+10 )</a:t>
            </a:r>
          </a:p>
          <a:p>
            <a:pPr lvl="0">
              <a:defRPr/>
            </a:pPr>
            <a:r>
              <a:rPr lang="en-US" altLang="ko-KR" sz="1200">
                <a:solidFill>
                  <a:srgbClr val="000000"/>
                </a:solidFill>
                <a:latin typeface="고도 M" panose="02000503000000020004" pitchFamily="2" charset="-127"/>
                <a:ea typeface="고도 M" panose="02000503000000020004" pitchFamily="2" charset="-127"/>
              </a:rPr>
              <a:t>_________________________________________________________________</a:t>
            </a:r>
          </a:p>
          <a:p>
            <a:pPr lvl="0">
              <a:defRPr/>
            </a:pPr>
            <a:r>
              <a:rPr lang="en-US" altLang="ko-KR" sz="1200">
                <a:solidFill>
                  <a:srgbClr val="000000"/>
                </a:solidFill>
                <a:latin typeface="고도 M" panose="02000503000000020004" pitchFamily="2" charset="-127"/>
                <a:ea typeface="고도 M" panose="02000503000000020004" pitchFamily="2" charset="-127"/>
              </a:rPr>
              <a:t>max_pooling2d (MaxPooling2D) (None, 14, 14, 10)        0         </a:t>
            </a:r>
          </a:p>
          <a:p>
            <a:pPr lvl="0">
              <a:defRPr/>
            </a:pPr>
            <a:r>
              <a:rPr lang="en-US" altLang="ko-KR" sz="1200">
                <a:solidFill>
                  <a:srgbClr val="000000"/>
                </a:solidFill>
                <a:latin typeface="고도 M" panose="02000503000000020004" pitchFamily="2" charset="-127"/>
                <a:ea typeface="고도 M" panose="02000503000000020004" pitchFamily="2" charset="-127"/>
              </a:rPr>
              <a:t>_________________________________________________________________</a:t>
            </a:r>
          </a:p>
          <a:p>
            <a:pPr>
              <a:defRPr/>
            </a:pPr>
            <a:r>
              <a:rPr lang="en-US" altLang="ko-KR" sz="1200">
                <a:solidFill>
                  <a:srgbClr val="000000"/>
                </a:solidFill>
                <a:latin typeface="고도 M" panose="02000503000000020004" pitchFamily="2" charset="-127"/>
                <a:ea typeface="고도 M" panose="02000503000000020004" pitchFamily="2" charset="-127"/>
              </a:rPr>
              <a:t>flatten (Flatten)            (None, 1960)              0                   </a:t>
            </a:r>
            <a:endParaRPr lang="en-US" altLang="ko-KR" sz="1200">
              <a:solidFill>
                <a:srgbClr val="3399FF"/>
              </a:solidFill>
              <a:latin typeface="고도 M" panose="02000503000000020004" pitchFamily="2" charset="-127"/>
              <a:ea typeface="고도 M" panose="02000503000000020004" pitchFamily="2" charset="-127"/>
            </a:endParaRPr>
          </a:p>
          <a:p>
            <a:pPr lvl="0">
              <a:defRPr/>
            </a:pPr>
            <a:r>
              <a:rPr lang="en-US" altLang="ko-KR" sz="1200">
                <a:solidFill>
                  <a:srgbClr val="000000"/>
                </a:solidFill>
                <a:latin typeface="고도 M" panose="02000503000000020004" pitchFamily="2" charset="-127"/>
                <a:ea typeface="고도 M" panose="02000503000000020004" pitchFamily="2" charset="-127"/>
              </a:rPr>
              <a:t>_________________________________________________________________</a:t>
            </a:r>
          </a:p>
          <a:p>
            <a:pPr lvl="0">
              <a:defRPr/>
            </a:pPr>
            <a:r>
              <a:rPr lang="en-US" altLang="ko-KR" sz="1200">
                <a:solidFill>
                  <a:srgbClr val="000000"/>
                </a:solidFill>
                <a:latin typeface="고도 M" panose="02000503000000020004" pitchFamily="2" charset="-127"/>
                <a:ea typeface="고도 M" panose="02000503000000020004" pitchFamily="2" charset="-127"/>
              </a:rPr>
              <a:t>dense (Dense)                (None, 100)               196100          </a:t>
            </a:r>
            <a:r>
              <a:rPr lang="en-US" altLang="ko-KR" sz="1200">
                <a:solidFill>
                  <a:srgbClr val="3399FF"/>
                </a:solidFill>
                <a:latin typeface="고도 M" panose="02000503000000020004" pitchFamily="2" charset="-127"/>
                <a:ea typeface="고도 M" panose="02000503000000020004" pitchFamily="2" charset="-127"/>
              </a:rPr>
              <a:t>( 1960x100+10 )</a:t>
            </a:r>
          </a:p>
          <a:p>
            <a:pPr lvl="0">
              <a:defRPr/>
            </a:pPr>
            <a:r>
              <a:rPr lang="en-US" altLang="ko-KR" sz="1200">
                <a:solidFill>
                  <a:srgbClr val="000000"/>
                </a:solidFill>
                <a:latin typeface="고도 M" panose="02000503000000020004" pitchFamily="2" charset="-127"/>
                <a:ea typeface="고도 M" panose="02000503000000020004" pitchFamily="2" charset="-127"/>
              </a:rPr>
              <a:t>_________________________________________________________________</a:t>
            </a:r>
          </a:p>
          <a:p>
            <a:pPr lvl="0">
              <a:defRPr/>
            </a:pPr>
            <a:r>
              <a:rPr lang="en-US" altLang="ko-KR" sz="1200">
                <a:solidFill>
                  <a:srgbClr val="000000"/>
                </a:solidFill>
                <a:latin typeface="고도 M" panose="02000503000000020004" pitchFamily="2" charset="-127"/>
                <a:ea typeface="고도 M" panose="02000503000000020004" pitchFamily="2" charset="-127"/>
              </a:rPr>
              <a:t>dense_1 (Dense)              (None, 10)                1010              </a:t>
            </a:r>
            <a:r>
              <a:rPr lang="en-US" altLang="ko-KR" sz="1200">
                <a:solidFill>
                  <a:srgbClr val="3399FF"/>
                </a:solidFill>
                <a:latin typeface="고도 M" panose="02000503000000020004" pitchFamily="2" charset="-127"/>
                <a:ea typeface="고도 M" panose="02000503000000020004" pitchFamily="2" charset="-127"/>
              </a:rPr>
              <a:t>( 100x10+10 )</a:t>
            </a:r>
          </a:p>
          <a:p>
            <a:pPr lvl="0">
              <a:defRPr/>
            </a:pPr>
            <a:r>
              <a:rPr lang="en-US" altLang="ko-KR" sz="1200">
                <a:solidFill>
                  <a:srgbClr val="000000"/>
                </a:solidFill>
                <a:latin typeface="고도 M" panose="02000503000000020004" pitchFamily="2" charset="-127"/>
                <a:ea typeface="고도 M" panose="02000503000000020004" pitchFamily="2" charset="-127"/>
              </a:rPr>
              <a:t>=================================================================</a:t>
            </a:r>
          </a:p>
          <a:p>
            <a:pPr lvl="0">
              <a:defRPr/>
            </a:pPr>
            <a:r>
              <a:rPr lang="en-US" altLang="ko-KR" sz="1200">
                <a:solidFill>
                  <a:srgbClr val="000000"/>
                </a:solidFill>
                <a:latin typeface="고도 M" panose="02000503000000020004" pitchFamily="2" charset="-127"/>
                <a:ea typeface="고도 M" panose="02000503000000020004" pitchFamily="2" charset="-127"/>
              </a:rPr>
              <a:t>Total params: 197,210</a:t>
            </a:r>
          </a:p>
          <a:p>
            <a:pPr lvl="0">
              <a:defRPr/>
            </a:pPr>
            <a:r>
              <a:rPr lang="en-US" altLang="ko-KR" sz="1200">
                <a:solidFill>
                  <a:srgbClr val="000000"/>
                </a:solidFill>
                <a:latin typeface="고도 M" panose="02000503000000020004" pitchFamily="2" charset="-127"/>
                <a:ea typeface="고도 M" panose="02000503000000020004" pitchFamily="2" charset="-127"/>
              </a:rPr>
              <a:t>Trainable params: 197,210</a:t>
            </a:r>
          </a:p>
          <a:p>
            <a:pPr lvl="0">
              <a:defRPr/>
            </a:pPr>
            <a:r>
              <a:rPr lang="en-US" altLang="ko-KR" sz="1200">
                <a:solidFill>
                  <a:srgbClr val="000000"/>
                </a:solidFill>
                <a:latin typeface="고도 M" panose="02000503000000020004" pitchFamily="2" charset="-127"/>
                <a:ea typeface="고도 M" panose="02000503000000020004" pitchFamily="2" charset="-127"/>
              </a:rPr>
              <a:t>Non-trainable params: 0</a:t>
            </a:r>
          </a:p>
        </p:txBody>
      </p:sp>
    </p:spTree>
    <p:extLst>
      <p:ext uri="{BB962C8B-B14F-4D97-AF65-F5344CB8AC3E}">
        <p14:creationId xmlns:p14="http://schemas.microsoft.com/office/powerpoint/2010/main" val="926034249"/>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err="1">
                <a:solidFill>
                  <a:srgbClr val="000000"/>
                </a:solidFill>
                <a:ea typeface="-2002" pitchFamily="18" charset="-127"/>
              </a:rPr>
              <a:t>케라스</a:t>
            </a:r>
            <a:r>
              <a:rPr kumimoji="1" lang="ko-KR" altLang="en-US" sz="2000" b="1" i="0" u="none" strike="noStrike" kern="1200" cap="none" spc="0" normalizeH="0" baseline="0" noProof="0" err="1">
                <a:ln>
                  <a:noFill/>
                </a:ln>
                <a:solidFill>
                  <a:srgbClr val="000000"/>
                </a:solidFill>
                <a:effectLst/>
                <a:uLnTx/>
                <a:uFillTx/>
                <a:latin typeface="Candara" pitchFamily="34" charset="0"/>
                <a:ea typeface="-2002" pitchFamily="18" charset="-127"/>
                <a:cs typeface="+mn-cs"/>
              </a:rPr>
              <a:t>를</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 이용한 구현</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5.3 </a:t>
            </a:r>
            <a:r>
              <a:rPr lang="ko-KR" altLang="en-US" sz="1800" b="1" err="1">
                <a:solidFill>
                  <a:srgbClr val="000000"/>
                </a:solidFill>
                <a:ea typeface="-2002" pitchFamily="18" charset="-127"/>
              </a:rPr>
              <a:t>케라스로</a:t>
            </a:r>
            <a:r>
              <a:rPr lang="ko-KR" altLang="en-US" sz="1800" b="1">
                <a:solidFill>
                  <a:srgbClr val="000000"/>
                </a:solidFill>
                <a:ea typeface="-2002" pitchFamily="18" charset="-127"/>
              </a:rPr>
              <a:t>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2879314" cy="369332"/>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합성곱</a:t>
            </a: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신경망 모델 훈련하기</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1233030"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1.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모델 컴파일</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461665"/>
          </a:xfrm>
          <a:prstGeom prst="rect">
            <a:avLst/>
          </a:prstGeom>
          <a:solidFill>
            <a:srgbClr val="E2E2F6"/>
          </a:solidFill>
        </p:spPr>
        <p:txBody>
          <a:bodyPr wrap="square">
            <a:spAutoFit/>
          </a:bodyPr>
          <a:lstStyle/>
          <a:p>
            <a:pPr lvl="0"/>
            <a:r>
              <a:rPr lang="en-US" altLang="ko-KR" sz="1200">
                <a:solidFill>
                  <a:srgbClr val="000000"/>
                </a:solidFill>
                <a:latin typeface="Consolas" panose="020B0609020204030204" pitchFamily="49" charset="0"/>
              </a:rPr>
              <a:t>conv1.compile(optimizer='</a:t>
            </a:r>
            <a:r>
              <a:rPr lang="en-US" altLang="ko-KR" sz="1200" err="1">
                <a:solidFill>
                  <a:srgbClr val="000000"/>
                </a:solidFill>
                <a:latin typeface="Consolas" panose="020B0609020204030204" pitchFamily="49" charset="0"/>
              </a:rPr>
              <a:t>adam</a:t>
            </a:r>
            <a:r>
              <a:rPr lang="en-US" altLang="ko-KR" sz="1200">
                <a:solidFill>
                  <a:srgbClr val="000000"/>
                </a:solidFill>
                <a:latin typeface="Consolas" panose="020B0609020204030204" pitchFamily="49" charset="0"/>
              </a:rPr>
              <a:t>', loss='</a:t>
            </a:r>
            <a:r>
              <a:rPr lang="en-US" altLang="ko-KR" sz="1200" err="1">
                <a:solidFill>
                  <a:srgbClr val="000000"/>
                </a:solidFill>
                <a:latin typeface="Consolas" panose="020B0609020204030204" pitchFamily="49" charset="0"/>
              </a:rPr>
              <a:t>categorical_crossentropy</a:t>
            </a:r>
            <a:r>
              <a:rPr lang="en-US" altLang="ko-KR" sz="1200">
                <a:solidFill>
                  <a:srgbClr val="000000"/>
                </a:solidFill>
                <a:latin typeface="Consolas" panose="020B0609020204030204" pitchFamily="49" charset="0"/>
              </a:rPr>
              <a:t>',</a:t>
            </a:r>
          </a:p>
          <a:p>
            <a:pPr lvl="0"/>
            <a:r>
              <a:rPr lang="en-US" altLang="ko-KR" sz="1200">
                <a:solidFill>
                  <a:srgbClr val="000000"/>
                </a:solidFill>
                <a:latin typeface="Consolas" panose="020B0609020204030204" pitchFamily="49" charset="0"/>
              </a:rPr>
              <a:t>              metrics=['accuracy'])</a:t>
            </a:r>
            <a:endParaRPr kumimoji="1" lang="en-US" altLang="ko-KR" sz="12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p:sp>
        <p:nvSpPr>
          <p:cNvPr id="14" name="TextBox 13">
            <a:extLst>
              <a:ext uri="{FF2B5EF4-FFF2-40B4-BE49-F238E27FC236}">
                <a16:creationId xmlns:a16="http://schemas.microsoft.com/office/drawing/2014/main" id="{C72035CB-09E4-46E8-A154-032B80677F68}"/>
              </a:ext>
            </a:extLst>
          </p:cNvPr>
          <p:cNvSpPr txBox="1"/>
          <p:nvPr/>
        </p:nvSpPr>
        <p:spPr>
          <a:xfrm>
            <a:off x="1320529" y="2582446"/>
            <a:ext cx="7576113" cy="1015663"/>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다중 분류를 위한 크로스 엔트로피 손실 함수를 사용한다</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정확도를 관찰하기 위해 </a:t>
            </a:r>
            <a:r>
              <a:rPr lang="en-US" altLang="ko-KR" sz="1200">
                <a:solidFill>
                  <a:srgbClr val="000000"/>
                </a:solidFill>
                <a:latin typeface="고도 M" panose="02000503000000020004" pitchFamily="2" charset="-127"/>
                <a:ea typeface="고도 M" panose="02000503000000020004" pitchFamily="2" charset="-127"/>
              </a:rPr>
              <a:t>metrics </a:t>
            </a:r>
            <a:r>
              <a:rPr lang="ko-KR" altLang="en-US" sz="1200">
                <a:solidFill>
                  <a:srgbClr val="000000"/>
                </a:solidFill>
                <a:latin typeface="고도 M" panose="02000503000000020004" pitchFamily="2" charset="-127"/>
                <a:ea typeface="고도 M" panose="02000503000000020004" pitchFamily="2" charset="-127"/>
              </a:rPr>
              <a:t>매개변수에 </a:t>
            </a:r>
            <a:r>
              <a:rPr lang="en-US" altLang="ko-KR" sz="1200">
                <a:solidFill>
                  <a:srgbClr val="000000"/>
                </a:solidFill>
                <a:latin typeface="고도 M" panose="02000503000000020004" pitchFamily="2" charset="-127"/>
                <a:ea typeface="고도 M" panose="02000503000000020004" pitchFamily="2" charset="-127"/>
              </a:rPr>
              <a:t>'accuracy'</a:t>
            </a:r>
            <a:r>
              <a:rPr lang="ko-KR" altLang="en-US" sz="1200">
                <a:solidFill>
                  <a:srgbClr val="000000"/>
                </a:solidFill>
                <a:latin typeface="고도 M" panose="02000503000000020004" pitchFamily="2" charset="-127"/>
                <a:ea typeface="고도 M" panose="02000503000000020004" pitchFamily="2" charset="-127"/>
              </a:rPr>
              <a:t>를 리스트로 전달한다</a:t>
            </a:r>
            <a:r>
              <a:rPr lang="en-US" altLang="ko-KR" sz="1200">
                <a:solidFill>
                  <a:srgbClr val="000000"/>
                </a:solidFill>
                <a:latin typeface="고도 M" panose="02000503000000020004" pitchFamily="2" charset="-127"/>
                <a:ea typeface="고도 M" panose="02000503000000020004" pitchFamily="2" charset="-127"/>
              </a:rPr>
              <a:t>.</a:t>
            </a: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아담</a:t>
            </a:r>
            <a:r>
              <a:rPr lang="en-US" altLang="ko-KR" sz="1200">
                <a:solidFill>
                  <a:srgbClr val="000000"/>
                </a:solidFill>
                <a:latin typeface="고도 M" panose="02000503000000020004" pitchFamily="2" charset="-127"/>
                <a:ea typeface="고도 M" panose="02000503000000020004" pitchFamily="2" charset="-127"/>
              </a:rPr>
              <a:t>(</a:t>
            </a:r>
            <a:r>
              <a:rPr lang="en-US" altLang="ko-KR" sz="1200" err="1">
                <a:solidFill>
                  <a:srgbClr val="000000"/>
                </a:solidFill>
                <a:latin typeface="고도 M" panose="02000503000000020004" pitchFamily="2" charset="-127"/>
                <a:ea typeface="고도 M" panose="02000503000000020004" pitchFamily="2" charset="-127"/>
              </a:rPr>
              <a:t>adam</a:t>
            </a:r>
            <a:r>
              <a:rPr lang="en-US" altLang="ko-KR" sz="1200">
                <a:solidFill>
                  <a:srgbClr val="000000"/>
                </a:solidFill>
                <a:latin typeface="고도 M" panose="02000503000000020004" pitchFamily="2" charset="-127"/>
                <a:ea typeface="고도 M" panose="02000503000000020004" pitchFamily="2" charset="-127"/>
              </a:rPr>
              <a:t>) </a:t>
            </a:r>
            <a:r>
              <a:rPr lang="ko-KR" altLang="en-US" sz="1200" err="1">
                <a:solidFill>
                  <a:srgbClr val="000000"/>
                </a:solidFill>
                <a:latin typeface="고도 M" panose="02000503000000020004" pitchFamily="2" charset="-127"/>
                <a:ea typeface="고도 M" panose="02000503000000020004" pitchFamily="2" charset="-127"/>
              </a:rPr>
              <a:t>옵티마이저를</a:t>
            </a:r>
            <a:r>
              <a:rPr lang="ko-KR" altLang="en-US" sz="1200">
                <a:solidFill>
                  <a:srgbClr val="000000"/>
                </a:solidFill>
                <a:latin typeface="고도 M" panose="02000503000000020004" pitchFamily="2" charset="-127"/>
                <a:ea typeface="고도 M" panose="02000503000000020004" pitchFamily="2" charset="-127"/>
              </a:rPr>
              <a:t> 사용한다</a:t>
            </a:r>
            <a:r>
              <a:rPr lang="en-US" altLang="ko-KR" sz="1200">
                <a:solidFill>
                  <a:srgbClr val="000000"/>
                </a:solidFill>
                <a:latin typeface="고도 M" panose="02000503000000020004" pitchFamily="2" charset="-127"/>
                <a:ea typeface="고도 M" panose="02000503000000020004" pitchFamily="2" charset="-127"/>
              </a:rPr>
              <a:t>.</a:t>
            </a: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아담은 </a:t>
            </a:r>
            <a:r>
              <a:rPr lang="en-US" altLang="ko-KR" sz="1200">
                <a:solidFill>
                  <a:srgbClr val="000000"/>
                </a:solidFill>
                <a:latin typeface="고도 M" panose="02000503000000020004" pitchFamily="2" charset="-127"/>
                <a:ea typeface="고도 M" panose="02000503000000020004" pitchFamily="2" charset="-127"/>
              </a:rPr>
              <a:t>Adaptive Moment Estimation</a:t>
            </a:r>
            <a:r>
              <a:rPr lang="ko-KR" altLang="en-US" sz="1200">
                <a:solidFill>
                  <a:srgbClr val="000000"/>
                </a:solidFill>
                <a:latin typeface="고도 M" panose="02000503000000020004" pitchFamily="2" charset="-127"/>
                <a:ea typeface="고도 M" panose="02000503000000020004" pitchFamily="2" charset="-127"/>
              </a:rPr>
              <a:t>을 줄여 만든 이름이다</a:t>
            </a:r>
            <a:r>
              <a:rPr lang="en-US" altLang="ko-KR" sz="1200">
                <a:solidFill>
                  <a:srgbClr val="000000"/>
                </a:solidFill>
                <a:latin typeface="고도 M" panose="02000503000000020004" pitchFamily="2" charset="-127"/>
                <a:ea typeface="고도 M" panose="02000503000000020004" pitchFamily="2" charset="-127"/>
              </a:rPr>
              <a:t>.</a:t>
            </a: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아담은 손실 함수의 값이 </a:t>
            </a:r>
            <a:r>
              <a:rPr lang="ko-KR" altLang="en-US" sz="1200" err="1">
                <a:solidFill>
                  <a:srgbClr val="000000"/>
                </a:solidFill>
                <a:latin typeface="고도 M" panose="02000503000000020004" pitchFamily="2" charset="-127"/>
                <a:ea typeface="고도 M" panose="02000503000000020004" pitchFamily="2" charset="-127"/>
              </a:rPr>
              <a:t>최적값에</a:t>
            </a:r>
            <a:r>
              <a:rPr lang="ko-KR" altLang="en-US" sz="1200">
                <a:solidFill>
                  <a:srgbClr val="000000"/>
                </a:solidFill>
                <a:latin typeface="고도 M" panose="02000503000000020004" pitchFamily="2" charset="-127"/>
                <a:ea typeface="고도 M" panose="02000503000000020004" pitchFamily="2" charset="-127"/>
              </a:rPr>
              <a:t> 가까워질수록 </a:t>
            </a:r>
            <a:r>
              <a:rPr lang="ko-KR" altLang="en-US" sz="1200" err="1">
                <a:solidFill>
                  <a:srgbClr val="000000"/>
                </a:solidFill>
                <a:latin typeface="고도 M" panose="02000503000000020004" pitchFamily="2" charset="-127"/>
                <a:ea typeface="고도 M" panose="02000503000000020004" pitchFamily="2" charset="-127"/>
              </a:rPr>
              <a:t>학습률을</a:t>
            </a:r>
            <a:r>
              <a:rPr lang="ko-KR" altLang="en-US" sz="1200">
                <a:solidFill>
                  <a:srgbClr val="000000"/>
                </a:solidFill>
                <a:latin typeface="고도 M" panose="02000503000000020004" pitchFamily="2" charset="-127"/>
                <a:ea typeface="고도 M" panose="02000503000000020004" pitchFamily="2" charset="-127"/>
              </a:rPr>
              <a:t> 낮춰 손실 함수의 값이 안정적으로 수렴될 수 있게 해준다</a:t>
            </a:r>
            <a:r>
              <a:rPr lang="en-US" altLang="ko-KR" sz="1200">
                <a:solidFill>
                  <a:srgbClr val="000000"/>
                </a:solidFill>
                <a:latin typeface="고도 M" panose="02000503000000020004" pitchFamily="2" charset="-127"/>
                <a:ea typeface="고도 M" panose="02000503000000020004" pitchFamily="2" charset="-127"/>
              </a:rPr>
              <a:t>.</a:t>
            </a:r>
          </a:p>
        </p:txBody>
      </p:sp>
      <p:sp>
        <p:nvSpPr>
          <p:cNvPr id="11" name="TextBox 10">
            <a:extLst>
              <a:ext uri="{FF2B5EF4-FFF2-40B4-BE49-F238E27FC236}">
                <a16:creationId xmlns:a16="http://schemas.microsoft.com/office/drawing/2014/main" id="{FE0EDE7F-C859-447B-A3CD-915B5EC1EE0B}"/>
              </a:ext>
            </a:extLst>
          </p:cNvPr>
          <p:cNvSpPr txBox="1"/>
          <p:nvPr/>
        </p:nvSpPr>
        <p:spPr>
          <a:xfrm>
            <a:off x="973505" y="3650715"/>
            <a:ext cx="1101584"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2.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모델 훈련</a:t>
            </a:r>
          </a:p>
        </p:txBody>
      </p:sp>
      <p:sp>
        <p:nvSpPr>
          <p:cNvPr id="12" name="직사각형 11">
            <a:extLst>
              <a:ext uri="{FF2B5EF4-FFF2-40B4-BE49-F238E27FC236}">
                <a16:creationId xmlns:a16="http://schemas.microsoft.com/office/drawing/2014/main" id="{0A8DBD65-5799-4AFC-9C22-BE7E94693CDF}"/>
              </a:ext>
            </a:extLst>
          </p:cNvPr>
          <p:cNvSpPr/>
          <p:nvPr/>
        </p:nvSpPr>
        <p:spPr>
          <a:xfrm>
            <a:off x="1275169" y="3993516"/>
            <a:ext cx="8622487" cy="461665"/>
          </a:xfrm>
          <a:prstGeom prst="rect">
            <a:avLst/>
          </a:prstGeom>
          <a:solidFill>
            <a:srgbClr val="E2E2F6"/>
          </a:solidFill>
        </p:spPr>
        <p:txBody>
          <a:bodyPr wrap="square">
            <a:spAutoFit/>
          </a:bodyPr>
          <a:lstStyle/>
          <a:p>
            <a:pPr lvl="0"/>
            <a:r>
              <a:rPr lang="en-US" altLang="ko-KR" sz="1200">
                <a:solidFill>
                  <a:srgbClr val="000000"/>
                </a:solidFill>
                <a:latin typeface="Consolas" panose="020B0609020204030204" pitchFamily="49" charset="0"/>
              </a:rPr>
              <a:t>history = conv1.fit(</a:t>
            </a:r>
            <a:r>
              <a:rPr lang="en-US" altLang="ko-KR" sz="1200" err="1">
                <a:solidFill>
                  <a:srgbClr val="000000"/>
                </a:solidFill>
                <a:latin typeface="Consolas" panose="020B0609020204030204" pitchFamily="49" charset="0"/>
              </a:rPr>
              <a:t>x_train</a:t>
            </a:r>
            <a:r>
              <a:rPr lang="en-US" altLang="ko-KR" sz="1200">
                <a:solidFill>
                  <a:srgbClr val="000000"/>
                </a:solidFill>
                <a:latin typeface="Consolas" panose="020B0609020204030204" pitchFamily="49" charset="0"/>
              </a:rPr>
              <a:t>, </a:t>
            </a:r>
            <a:r>
              <a:rPr lang="en-US" altLang="ko-KR" sz="1200" err="1">
                <a:solidFill>
                  <a:srgbClr val="000000"/>
                </a:solidFill>
                <a:latin typeface="Consolas" panose="020B0609020204030204" pitchFamily="49" charset="0"/>
              </a:rPr>
              <a:t>y_train_encoded</a:t>
            </a:r>
            <a:r>
              <a:rPr lang="en-US" altLang="ko-KR" sz="1200">
                <a:solidFill>
                  <a:srgbClr val="000000"/>
                </a:solidFill>
                <a:latin typeface="Consolas" panose="020B0609020204030204" pitchFamily="49" charset="0"/>
              </a:rPr>
              <a:t>, epochs=20, </a:t>
            </a:r>
          </a:p>
          <a:p>
            <a:pPr lvl="0"/>
            <a:r>
              <a:rPr lang="en-US" altLang="ko-KR" sz="1200">
                <a:solidFill>
                  <a:srgbClr val="000000"/>
                </a:solidFill>
                <a:latin typeface="Consolas" panose="020B0609020204030204" pitchFamily="49" charset="0"/>
              </a:rPr>
              <a:t>                    </a:t>
            </a:r>
            <a:r>
              <a:rPr lang="en-US" altLang="ko-KR" sz="1200" err="1">
                <a:solidFill>
                  <a:srgbClr val="000000"/>
                </a:solidFill>
                <a:latin typeface="Consolas" panose="020B0609020204030204" pitchFamily="49" charset="0"/>
              </a:rPr>
              <a:t>validation_data</a:t>
            </a:r>
            <a:r>
              <a:rPr lang="en-US" altLang="ko-KR" sz="1200">
                <a:solidFill>
                  <a:srgbClr val="000000"/>
                </a:solidFill>
                <a:latin typeface="Consolas" panose="020B0609020204030204" pitchFamily="49" charset="0"/>
              </a:rPr>
              <a:t>=(</a:t>
            </a:r>
            <a:r>
              <a:rPr lang="en-US" altLang="ko-KR" sz="1200" err="1">
                <a:solidFill>
                  <a:srgbClr val="000000"/>
                </a:solidFill>
                <a:latin typeface="Consolas" panose="020B0609020204030204" pitchFamily="49" charset="0"/>
              </a:rPr>
              <a:t>x_val</a:t>
            </a:r>
            <a:r>
              <a:rPr lang="en-US" altLang="ko-KR" sz="1200">
                <a:solidFill>
                  <a:srgbClr val="000000"/>
                </a:solidFill>
                <a:latin typeface="Consolas" panose="020B0609020204030204" pitchFamily="49" charset="0"/>
              </a:rPr>
              <a:t>, </a:t>
            </a:r>
            <a:r>
              <a:rPr lang="en-US" altLang="ko-KR" sz="1200" err="1">
                <a:solidFill>
                  <a:srgbClr val="000000"/>
                </a:solidFill>
                <a:latin typeface="Consolas" panose="020B0609020204030204" pitchFamily="49" charset="0"/>
              </a:rPr>
              <a:t>y_val_encoded</a:t>
            </a:r>
            <a:r>
              <a:rPr lang="en-US" altLang="ko-KR" sz="1200">
                <a:solidFill>
                  <a:srgbClr val="000000"/>
                </a:solidFill>
                <a:latin typeface="Consolas" panose="020B0609020204030204" pitchFamily="49" charset="0"/>
              </a:rPr>
              <a:t>))</a:t>
            </a:r>
            <a:endParaRPr kumimoji="1" lang="en-US" altLang="ko-KR" sz="12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p:sp>
        <p:nvSpPr>
          <p:cNvPr id="13" name="TextBox 12">
            <a:extLst>
              <a:ext uri="{FF2B5EF4-FFF2-40B4-BE49-F238E27FC236}">
                <a16:creationId xmlns:a16="http://schemas.microsoft.com/office/drawing/2014/main" id="{695577DE-20D0-4E99-A846-8B351A2D49DE}"/>
              </a:ext>
            </a:extLst>
          </p:cNvPr>
          <p:cNvSpPr txBox="1"/>
          <p:nvPr/>
        </p:nvSpPr>
        <p:spPr>
          <a:xfrm>
            <a:off x="1320529" y="4542811"/>
            <a:ext cx="8787983" cy="1631216"/>
          </a:xfrm>
          <a:prstGeom prst="rect">
            <a:avLst/>
          </a:prstGeom>
          <a:noFill/>
        </p:spPr>
        <p:txBody>
          <a:bodyPr wrap="none" rtlCol="0">
            <a:spAutoFit/>
          </a:bodyPr>
          <a:lstStyle/>
          <a:p>
            <a:pPr lvl="0">
              <a:defRPr/>
            </a:pPr>
            <a:r>
              <a:rPr lang="en-US" altLang="ko-KR" sz="1000">
                <a:solidFill>
                  <a:srgbClr val="000000"/>
                </a:solidFill>
                <a:latin typeface="고도 M" panose="02000503000000020004" pitchFamily="2" charset="-127"/>
                <a:ea typeface="고도 M" panose="02000503000000020004" pitchFamily="2" charset="-127"/>
              </a:rPr>
              <a:t>Train on 48000 samples, validate on 12000 samples</a:t>
            </a:r>
          </a:p>
          <a:p>
            <a:pPr lvl="0">
              <a:defRPr/>
            </a:pPr>
            <a:r>
              <a:rPr lang="en-US" altLang="ko-KR" sz="1000">
                <a:solidFill>
                  <a:srgbClr val="000000"/>
                </a:solidFill>
                <a:latin typeface="고도 M" panose="02000503000000020004" pitchFamily="2" charset="-127"/>
                <a:ea typeface="고도 M" panose="02000503000000020004" pitchFamily="2" charset="-127"/>
              </a:rPr>
              <a:t>Epoch 1/20</a:t>
            </a:r>
          </a:p>
          <a:p>
            <a:pPr lvl="0">
              <a:defRPr/>
            </a:pPr>
            <a:r>
              <a:rPr lang="en-US" altLang="ko-KR" sz="1000">
                <a:solidFill>
                  <a:srgbClr val="000000"/>
                </a:solidFill>
                <a:latin typeface="고도 M" panose="02000503000000020004" pitchFamily="2" charset="-127"/>
                <a:ea typeface="고도 M" panose="02000503000000020004" pitchFamily="2" charset="-127"/>
              </a:rPr>
              <a:t>48000/48000 [==============================] - 8s 171us/sample - loss: 0.4442 - accuracy: 0.8434 - </a:t>
            </a:r>
            <a:r>
              <a:rPr lang="en-US" altLang="ko-KR" sz="1000" err="1">
                <a:solidFill>
                  <a:srgbClr val="000000"/>
                </a:solidFill>
                <a:latin typeface="고도 M" panose="02000503000000020004" pitchFamily="2" charset="-127"/>
                <a:ea typeface="고도 M" panose="02000503000000020004" pitchFamily="2" charset="-127"/>
              </a:rPr>
              <a:t>val_loss</a:t>
            </a:r>
            <a:r>
              <a:rPr lang="en-US" altLang="ko-KR" sz="1000">
                <a:solidFill>
                  <a:srgbClr val="000000"/>
                </a:solidFill>
                <a:latin typeface="고도 M" panose="02000503000000020004" pitchFamily="2" charset="-127"/>
                <a:ea typeface="고도 M" panose="02000503000000020004" pitchFamily="2" charset="-127"/>
              </a:rPr>
              <a:t>: 0.3229 - </a:t>
            </a:r>
            <a:r>
              <a:rPr lang="en-US" altLang="ko-KR" sz="1000" err="1">
                <a:solidFill>
                  <a:srgbClr val="000000"/>
                </a:solidFill>
                <a:latin typeface="고도 M" panose="02000503000000020004" pitchFamily="2" charset="-127"/>
                <a:ea typeface="고도 M" panose="02000503000000020004" pitchFamily="2" charset="-127"/>
              </a:rPr>
              <a:t>val_accuracy</a:t>
            </a:r>
            <a:r>
              <a:rPr lang="en-US" altLang="ko-KR" sz="1000">
                <a:solidFill>
                  <a:srgbClr val="000000"/>
                </a:solidFill>
                <a:latin typeface="고도 M" panose="02000503000000020004" pitchFamily="2" charset="-127"/>
                <a:ea typeface="고도 M" panose="02000503000000020004" pitchFamily="2" charset="-127"/>
              </a:rPr>
              <a:t>: 0.8862</a:t>
            </a:r>
          </a:p>
          <a:p>
            <a:pPr lvl="0">
              <a:defRPr/>
            </a:pPr>
            <a:r>
              <a:rPr lang="en-US" altLang="ko-KR" sz="1000">
                <a:solidFill>
                  <a:srgbClr val="000000"/>
                </a:solidFill>
                <a:latin typeface="고도 M" panose="02000503000000020004" pitchFamily="2" charset="-127"/>
                <a:ea typeface="고도 M" panose="02000503000000020004" pitchFamily="2" charset="-127"/>
              </a:rPr>
              <a:t>Epoch 2/20</a:t>
            </a:r>
          </a:p>
          <a:p>
            <a:pPr lvl="0">
              <a:defRPr/>
            </a:pPr>
            <a:r>
              <a:rPr lang="en-US" altLang="ko-KR" sz="1000">
                <a:solidFill>
                  <a:srgbClr val="000000"/>
                </a:solidFill>
                <a:latin typeface="고도 M" panose="02000503000000020004" pitchFamily="2" charset="-127"/>
                <a:ea typeface="고도 M" panose="02000503000000020004" pitchFamily="2" charset="-127"/>
              </a:rPr>
              <a:t>48000/48000 [==============================] - 8s 166us/sample - loss: 0.3005 - accuracy: 0.8923 - </a:t>
            </a:r>
            <a:r>
              <a:rPr lang="en-US" altLang="ko-KR" sz="1000" err="1">
                <a:solidFill>
                  <a:srgbClr val="000000"/>
                </a:solidFill>
                <a:latin typeface="고도 M" panose="02000503000000020004" pitchFamily="2" charset="-127"/>
                <a:ea typeface="고도 M" panose="02000503000000020004" pitchFamily="2" charset="-127"/>
              </a:rPr>
              <a:t>val_loss</a:t>
            </a:r>
            <a:r>
              <a:rPr lang="en-US" altLang="ko-KR" sz="1000">
                <a:solidFill>
                  <a:srgbClr val="000000"/>
                </a:solidFill>
                <a:latin typeface="고도 M" panose="02000503000000020004" pitchFamily="2" charset="-127"/>
                <a:ea typeface="고도 M" panose="02000503000000020004" pitchFamily="2" charset="-127"/>
              </a:rPr>
              <a:t>: 0.2860 - </a:t>
            </a:r>
            <a:r>
              <a:rPr lang="en-US" altLang="ko-KR" sz="1000" err="1">
                <a:solidFill>
                  <a:srgbClr val="000000"/>
                </a:solidFill>
                <a:latin typeface="고도 M" panose="02000503000000020004" pitchFamily="2" charset="-127"/>
                <a:ea typeface="고도 M" panose="02000503000000020004" pitchFamily="2" charset="-127"/>
              </a:rPr>
              <a:t>val_accuracy</a:t>
            </a:r>
            <a:r>
              <a:rPr lang="en-US" altLang="ko-KR" sz="1000">
                <a:solidFill>
                  <a:srgbClr val="000000"/>
                </a:solidFill>
                <a:latin typeface="고도 M" panose="02000503000000020004" pitchFamily="2" charset="-127"/>
                <a:ea typeface="고도 M" panose="02000503000000020004" pitchFamily="2" charset="-127"/>
              </a:rPr>
              <a:t>: 0.8968</a:t>
            </a:r>
          </a:p>
          <a:p>
            <a:pPr lvl="0">
              <a:defRPr/>
            </a:pPr>
            <a:r>
              <a:rPr lang="en-US" altLang="ko-KR" sz="1000">
                <a:solidFill>
                  <a:srgbClr val="000000"/>
                </a:solidFill>
                <a:latin typeface="고도 M" panose="02000503000000020004" pitchFamily="2" charset="-127"/>
                <a:ea typeface="고도 M" panose="02000503000000020004" pitchFamily="2" charset="-127"/>
              </a:rPr>
              <a:t>Epoch 3/20</a:t>
            </a:r>
          </a:p>
          <a:p>
            <a:pPr lvl="0">
              <a:defRPr/>
            </a:pPr>
            <a:r>
              <a:rPr lang="en-US" altLang="ko-KR" sz="1000">
                <a:solidFill>
                  <a:srgbClr val="000000"/>
                </a:solidFill>
                <a:latin typeface="고도 M" panose="02000503000000020004" pitchFamily="2" charset="-127"/>
                <a:ea typeface="고도 M" panose="02000503000000020004" pitchFamily="2" charset="-127"/>
              </a:rPr>
              <a:t>48000/48000 [==============================] - 8s 160us/sample - loss: 0.2568 - accuracy: 0.9062 - </a:t>
            </a:r>
            <a:r>
              <a:rPr lang="en-US" altLang="ko-KR" sz="1000" err="1">
                <a:solidFill>
                  <a:srgbClr val="000000"/>
                </a:solidFill>
                <a:latin typeface="고도 M" panose="02000503000000020004" pitchFamily="2" charset="-127"/>
                <a:ea typeface="고도 M" panose="02000503000000020004" pitchFamily="2" charset="-127"/>
              </a:rPr>
              <a:t>val_loss</a:t>
            </a:r>
            <a:r>
              <a:rPr lang="en-US" altLang="ko-KR" sz="1000">
                <a:solidFill>
                  <a:srgbClr val="000000"/>
                </a:solidFill>
                <a:latin typeface="고도 M" panose="02000503000000020004" pitchFamily="2" charset="-127"/>
                <a:ea typeface="고도 M" panose="02000503000000020004" pitchFamily="2" charset="-127"/>
              </a:rPr>
              <a:t>: 0.2626 - </a:t>
            </a:r>
            <a:r>
              <a:rPr lang="en-US" altLang="ko-KR" sz="1000" err="1">
                <a:solidFill>
                  <a:srgbClr val="000000"/>
                </a:solidFill>
                <a:latin typeface="고도 M" panose="02000503000000020004" pitchFamily="2" charset="-127"/>
                <a:ea typeface="고도 M" panose="02000503000000020004" pitchFamily="2" charset="-127"/>
              </a:rPr>
              <a:t>val_accuracy</a:t>
            </a:r>
            <a:r>
              <a:rPr lang="en-US" altLang="ko-KR" sz="1000">
                <a:solidFill>
                  <a:srgbClr val="000000"/>
                </a:solidFill>
                <a:latin typeface="고도 M" panose="02000503000000020004" pitchFamily="2" charset="-127"/>
                <a:ea typeface="고도 M" panose="02000503000000020004" pitchFamily="2" charset="-127"/>
              </a:rPr>
              <a:t>: 0.9043</a:t>
            </a:r>
          </a:p>
          <a:p>
            <a:pPr lvl="0">
              <a:defRPr/>
            </a:pPr>
            <a:r>
              <a:rPr lang="en-US" altLang="ko-KR" sz="1000">
                <a:solidFill>
                  <a:srgbClr val="000000"/>
                </a:solidFill>
                <a:latin typeface="고도 M" panose="02000503000000020004" pitchFamily="2" charset="-127"/>
                <a:ea typeface="고도 M" panose="02000503000000020004" pitchFamily="2" charset="-127"/>
              </a:rPr>
              <a:t>...</a:t>
            </a:r>
          </a:p>
          <a:p>
            <a:pPr lvl="0">
              <a:defRPr/>
            </a:pPr>
            <a:r>
              <a:rPr lang="en-US" altLang="ko-KR" sz="1000">
                <a:solidFill>
                  <a:srgbClr val="000000"/>
                </a:solidFill>
                <a:latin typeface="고도 M" panose="02000503000000020004" pitchFamily="2" charset="-127"/>
                <a:ea typeface="고도 M" panose="02000503000000020004" pitchFamily="2" charset="-127"/>
              </a:rPr>
              <a:t>Epoch 20/20</a:t>
            </a:r>
          </a:p>
          <a:p>
            <a:pPr lvl="0">
              <a:defRPr/>
            </a:pPr>
            <a:r>
              <a:rPr lang="en-US" altLang="ko-KR" sz="1000">
                <a:solidFill>
                  <a:srgbClr val="000000"/>
                </a:solidFill>
                <a:latin typeface="고도 M" panose="02000503000000020004" pitchFamily="2" charset="-127"/>
                <a:ea typeface="고도 M" panose="02000503000000020004" pitchFamily="2" charset="-127"/>
              </a:rPr>
              <a:t>48000/48000 [==============================] - 8s 172us/sample - loss: 0.0356 - accuracy: 0.9875 - </a:t>
            </a:r>
            <a:r>
              <a:rPr lang="en-US" altLang="ko-KR" sz="1000" err="1">
                <a:solidFill>
                  <a:srgbClr val="000000"/>
                </a:solidFill>
                <a:latin typeface="고도 M" panose="02000503000000020004" pitchFamily="2" charset="-127"/>
                <a:ea typeface="고도 M" panose="02000503000000020004" pitchFamily="2" charset="-127"/>
              </a:rPr>
              <a:t>val_loss</a:t>
            </a:r>
            <a:r>
              <a:rPr lang="en-US" altLang="ko-KR" sz="1000">
                <a:solidFill>
                  <a:srgbClr val="000000"/>
                </a:solidFill>
                <a:latin typeface="고도 M" panose="02000503000000020004" pitchFamily="2" charset="-127"/>
                <a:ea typeface="고도 M" panose="02000503000000020004" pitchFamily="2" charset="-127"/>
              </a:rPr>
              <a:t>: 0.4264 - </a:t>
            </a:r>
            <a:r>
              <a:rPr lang="en-US" altLang="ko-KR" sz="1000" err="1">
                <a:solidFill>
                  <a:srgbClr val="000000"/>
                </a:solidFill>
                <a:latin typeface="고도 M" panose="02000503000000020004" pitchFamily="2" charset="-127"/>
                <a:ea typeface="고도 M" panose="02000503000000020004" pitchFamily="2" charset="-127"/>
              </a:rPr>
              <a:t>val_accuracy</a:t>
            </a:r>
            <a:r>
              <a:rPr lang="en-US" altLang="ko-KR" sz="1000">
                <a:solidFill>
                  <a:srgbClr val="000000"/>
                </a:solidFill>
                <a:latin typeface="고도 M" panose="02000503000000020004" pitchFamily="2" charset="-127"/>
                <a:ea typeface="고도 M" panose="02000503000000020004" pitchFamily="2" charset="-127"/>
              </a:rPr>
              <a:t>: 0.9135</a:t>
            </a:r>
          </a:p>
        </p:txBody>
      </p:sp>
    </p:spTree>
    <p:extLst>
      <p:ext uri="{BB962C8B-B14F-4D97-AF65-F5344CB8AC3E}">
        <p14:creationId xmlns:p14="http://schemas.microsoft.com/office/powerpoint/2010/main" val="2245487258"/>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err="1">
                <a:solidFill>
                  <a:srgbClr val="000000"/>
                </a:solidFill>
                <a:ea typeface="-2002" pitchFamily="18" charset="-127"/>
              </a:rPr>
              <a:t>케라스</a:t>
            </a:r>
            <a:r>
              <a:rPr kumimoji="1" lang="ko-KR" altLang="en-US" sz="2000" b="1" i="0" u="none" strike="noStrike" kern="1200" cap="none" spc="0" normalizeH="0" baseline="0" noProof="0" err="1">
                <a:ln>
                  <a:noFill/>
                </a:ln>
                <a:solidFill>
                  <a:srgbClr val="000000"/>
                </a:solidFill>
                <a:effectLst/>
                <a:uLnTx/>
                <a:uFillTx/>
                <a:latin typeface="Candara" pitchFamily="34" charset="0"/>
                <a:ea typeface="-2002" pitchFamily="18" charset="-127"/>
                <a:cs typeface="+mn-cs"/>
              </a:rPr>
              <a:t>를</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 이용한 구현</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5.3 </a:t>
            </a:r>
            <a:r>
              <a:rPr lang="ko-KR" altLang="en-US" sz="1800" b="1" err="1">
                <a:solidFill>
                  <a:srgbClr val="000000"/>
                </a:solidFill>
                <a:ea typeface="-2002" pitchFamily="18" charset="-127"/>
              </a:rPr>
              <a:t>케라스로</a:t>
            </a:r>
            <a:r>
              <a:rPr lang="ko-KR" altLang="en-US" sz="1800" b="1">
                <a:solidFill>
                  <a:srgbClr val="000000"/>
                </a:solidFill>
                <a:ea typeface="-2002" pitchFamily="18" charset="-127"/>
              </a:rPr>
              <a:t>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2879314" cy="369332"/>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합성곱</a:t>
            </a: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신경망 모델 훈련하기</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2510624"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3.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손실 그래프와 정확도 그래프</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4332083" cy="1200329"/>
          </a:xfrm>
          <a:prstGeom prst="rect">
            <a:avLst/>
          </a:prstGeom>
          <a:solidFill>
            <a:srgbClr val="E2E2F6"/>
          </a:solidFill>
        </p:spPr>
        <p:txBody>
          <a:bodyPr wrap="square">
            <a:spAutoFit/>
          </a:bodyPr>
          <a:lstStyle/>
          <a:p>
            <a:pPr lvl="0"/>
            <a:r>
              <a:rPr lang="en-US" altLang="ko-KR" sz="1200" err="1">
                <a:solidFill>
                  <a:srgbClr val="000000"/>
                </a:solidFill>
                <a:latin typeface="Consolas" panose="020B0609020204030204" pitchFamily="49" charset="0"/>
              </a:rPr>
              <a:t>plt.plot</a:t>
            </a:r>
            <a:r>
              <a:rPr lang="en-US" altLang="ko-KR" sz="1200">
                <a:solidFill>
                  <a:srgbClr val="000000"/>
                </a:solidFill>
                <a:latin typeface="Consolas" panose="020B0609020204030204" pitchFamily="49" charset="0"/>
              </a:rPr>
              <a:t>(</a:t>
            </a:r>
            <a:r>
              <a:rPr lang="en-US" altLang="ko-KR" sz="1200" err="1">
                <a:solidFill>
                  <a:srgbClr val="000000"/>
                </a:solidFill>
                <a:latin typeface="Consolas" panose="020B0609020204030204" pitchFamily="49" charset="0"/>
              </a:rPr>
              <a:t>history.history</a:t>
            </a:r>
            <a:r>
              <a:rPr lang="en-US" altLang="ko-KR" sz="1200">
                <a:solidFill>
                  <a:srgbClr val="000000"/>
                </a:solidFill>
                <a:latin typeface="Consolas" panose="020B0609020204030204" pitchFamily="49" charset="0"/>
              </a:rPr>
              <a:t>['loss'])</a:t>
            </a:r>
          </a:p>
          <a:p>
            <a:pPr lvl="0"/>
            <a:r>
              <a:rPr lang="en-US" altLang="ko-KR" sz="1200" err="1">
                <a:solidFill>
                  <a:srgbClr val="000000"/>
                </a:solidFill>
                <a:latin typeface="Consolas" panose="020B0609020204030204" pitchFamily="49" charset="0"/>
              </a:rPr>
              <a:t>plt.plot</a:t>
            </a:r>
            <a:r>
              <a:rPr lang="en-US" altLang="ko-KR" sz="1200">
                <a:solidFill>
                  <a:srgbClr val="000000"/>
                </a:solidFill>
                <a:latin typeface="Consolas" panose="020B0609020204030204" pitchFamily="49" charset="0"/>
              </a:rPr>
              <a:t>(</a:t>
            </a:r>
            <a:r>
              <a:rPr lang="en-US" altLang="ko-KR" sz="1200" err="1">
                <a:solidFill>
                  <a:srgbClr val="000000"/>
                </a:solidFill>
                <a:latin typeface="Consolas" panose="020B0609020204030204" pitchFamily="49" charset="0"/>
              </a:rPr>
              <a:t>history.history</a:t>
            </a:r>
            <a:r>
              <a:rPr lang="en-US" altLang="ko-KR" sz="1200">
                <a:solidFill>
                  <a:srgbClr val="000000"/>
                </a:solidFill>
                <a:latin typeface="Consolas" panose="020B0609020204030204" pitchFamily="49" charset="0"/>
              </a:rPr>
              <a:t>['</a:t>
            </a:r>
            <a:r>
              <a:rPr lang="en-US" altLang="ko-KR" sz="1200" err="1">
                <a:solidFill>
                  <a:srgbClr val="000000"/>
                </a:solidFill>
                <a:latin typeface="Consolas" panose="020B0609020204030204" pitchFamily="49" charset="0"/>
              </a:rPr>
              <a:t>val_loss</a:t>
            </a:r>
            <a:r>
              <a:rPr lang="en-US" altLang="ko-KR" sz="1200">
                <a:solidFill>
                  <a:srgbClr val="000000"/>
                </a:solidFill>
                <a:latin typeface="Consolas" panose="020B0609020204030204" pitchFamily="49" charset="0"/>
              </a:rPr>
              <a:t>'])</a:t>
            </a:r>
          </a:p>
          <a:p>
            <a:pPr lvl="0"/>
            <a:r>
              <a:rPr lang="en-US" altLang="ko-KR" sz="1200" err="1">
                <a:solidFill>
                  <a:srgbClr val="000000"/>
                </a:solidFill>
                <a:latin typeface="Consolas" panose="020B0609020204030204" pitchFamily="49" charset="0"/>
              </a:rPr>
              <a:t>plt.ylabel</a:t>
            </a:r>
            <a:r>
              <a:rPr lang="en-US" altLang="ko-KR" sz="1200">
                <a:solidFill>
                  <a:srgbClr val="000000"/>
                </a:solidFill>
                <a:latin typeface="Consolas" panose="020B0609020204030204" pitchFamily="49" charset="0"/>
              </a:rPr>
              <a:t>('loss')</a:t>
            </a:r>
          </a:p>
          <a:p>
            <a:pPr lvl="0"/>
            <a:r>
              <a:rPr lang="en-US" altLang="ko-KR" sz="1200" err="1">
                <a:solidFill>
                  <a:srgbClr val="000000"/>
                </a:solidFill>
                <a:latin typeface="Consolas" panose="020B0609020204030204" pitchFamily="49" charset="0"/>
              </a:rPr>
              <a:t>plt.xlabel</a:t>
            </a:r>
            <a:r>
              <a:rPr lang="en-US" altLang="ko-KR" sz="1200">
                <a:solidFill>
                  <a:srgbClr val="000000"/>
                </a:solidFill>
                <a:latin typeface="Consolas" panose="020B0609020204030204" pitchFamily="49" charset="0"/>
              </a:rPr>
              <a:t>('epoch')</a:t>
            </a:r>
          </a:p>
          <a:p>
            <a:pPr lvl="0"/>
            <a:r>
              <a:rPr lang="en-US" altLang="ko-KR" sz="1200" err="1">
                <a:solidFill>
                  <a:srgbClr val="000000"/>
                </a:solidFill>
                <a:latin typeface="Consolas" panose="020B0609020204030204" pitchFamily="49" charset="0"/>
              </a:rPr>
              <a:t>plt.legend</a:t>
            </a:r>
            <a:r>
              <a:rPr lang="en-US" altLang="ko-KR" sz="1200">
                <a:solidFill>
                  <a:srgbClr val="000000"/>
                </a:solidFill>
                <a:latin typeface="Consolas" panose="020B0609020204030204" pitchFamily="49" charset="0"/>
              </a:rPr>
              <a:t>(['</a:t>
            </a:r>
            <a:r>
              <a:rPr lang="en-US" altLang="ko-KR" sz="1200" err="1">
                <a:solidFill>
                  <a:srgbClr val="000000"/>
                </a:solidFill>
                <a:latin typeface="Consolas" panose="020B0609020204030204" pitchFamily="49" charset="0"/>
              </a:rPr>
              <a:t>train_loss</a:t>
            </a:r>
            <a:r>
              <a:rPr lang="en-US" altLang="ko-KR" sz="1200">
                <a:solidFill>
                  <a:srgbClr val="000000"/>
                </a:solidFill>
                <a:latin typeface="Consolas" panose="020B0609020204030204" pitchFamily="49" charset="0"/>
              </a:rPr>
              <a:t>', '</a:t>
            </a:r>
            <a:r>
              <a:rPr lang="en-US" altLang="ko-KR" sz="1200" err="1">
                <a:solidFill>
                  <a:srgbClr val="000000"/>
                </a:solidFill>
                <a:latin typeface="Consolas" panose="020B0609020204030204" pitchFamily="49" charset="0"/>
              </a:rPr>
              <a:t>val_loss</a:t>
            </a:r>
            <a:r>
              <a:rPr lang="en-US" altLang="ko-KR" sz="1200">
                <a:solidFill>
                  <a:srgbClr val="000000"/>
                </a:solidFill>
                <a:latin typeface="Consolas" panose="020B0609020204030204" pitchFamily="49" charset="0"/>
              </a:rPr>
              <a:t>'])</a:t>
            </a:r>
          </a:p>
          <a:p>
            <a:pPr lvl="0"/>
            <a:r>
              <a:rPr lang="en-US" altLang="ko-KR" sz="1200" err="1">
                <a:solidFill>
                  <a:srgbClr val="000000"/>
                </a:solidFill>
                <a:latin typeface="Consolas" panose="020B0609020204030204" pitchFamily="49" charset="0"/>
              </a:rPr>
              <a:t>plt.show</a:t>
            </a:r>
            <a:r>
              <a:rPr lang="en-US" altLang="ko-KR" sz="1200">
                <a:solidFill>
                  <a:srgbClr val="000000"/>
                </a:solidFill>
                <a:latin typeface="Consolas" panose="020B0609020204030204" pitchFamily="49" charset="0"/>
              </a:rPr>
              <a:t>()</a:t>
            </a:r>
            <a:endParaRPr kumimoji="1" lang="en-US" altLang="ko-KR" sz="12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p:pic>
        <p:nvPicPr>
          <p:cNvPr id="139266" name="Picture 2">
            <a:extLst>
              <a:ext uri="{FF2B5EF4-FFF2-40B4-BE49-F238E27FC236}">
                <a16:creationId xmlns:a16="http://schemas.microsoft.com/office/drawing/2014/main" id="{1BD00E00-AF91-4F44-B0FF-2330C687C7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65076" y="1523700"/>
            <a:ext cx="3733800" cy="2495550"/>
          </a:xfrm>
          <a:prstGeom prst="rect">
            <a:avLst/>
          </a:prstGeom>
          <a:noFill/>
          <a:extLst>
            <a:ext uri="{909E8E84-426E-40DD-AFC4-6F175D3DCCD1}">
              <a14:hiddenFill xmlns:a14="http://schemas.microsoft.com/office/drawing/2010/main">
                <a:solidFill>
                  <a:srgbClr val="FFFFFF"/>
                </a:solidFill>
              </a14:hiddenFill>
            </a:ext>
          </a:extLst>
        </p:spPr>
      </p:pic>
      <p:sp>
        <p:nvSpPr>
          <p:cNvPr id="15" name="직사각형 14">
            <a:extLst>
              <a:ext uri="{FF2B5EF4-FFF2-40B4-BE49-F238E27FC236}">
                <a16:creationId xmlns:a16="http://schemas.microsoft.com/office/drawing/2014/main" id="{CA35A171-A918-4BDE-AC10-3719C5F7AB43}"/>
              </a:ext>
            </a:extLst>
          </p:cNvPr>
          <p:cNvSpPr/>
          <p:nvPr/>
        </p:nvSpPr>
        <p:spPr>
          <a:xfrm>
            <a:off x="1254330" y="4558397"/>
            <a:ext cx="4332083" cy="1200329"/>
          </a:xfrm>
          <a:prstGeom prst="rect">
            <a:avLst/>
          </a:prstGeom>
          <a:solidFill>
            <a:srgbClr val="E2E2F6"/>
          </a:solidFill>
        </p:spPr>
        <p:txBody>
          <a:bodyPr wrap="square">
            <a:spAutoFit/>
          </a:bodyPr>
          <a:lstStyle/>
          <a:p>
            <a:pPr lvl="0"/>
            <a:r>
              <a:rPr lang="en-US" altLang="ko-KR" sz="1200" err="1">
                <a:solidFill>
                  <a:srgbClr val="000000"/>
                </a:solidFill>
                <a:latin typeface="Consolas" panose="020B0609020204030204" pitchFamily="49" charset="0"/>
              </a:rPr>
              <a:t>plt.plot</a:t>
            </a:r>
            <a:r>
              <a:rPr lang="en-US" altLang="ko-KR" sz="1200">
                <a:solidFill>
                  <a:srgbClr val="000000"/>
                </a:solidFill>
                <a:latin typeface="Consolas" panose="020B0609020204030204" pitchFamily="49" charset="0"/>
              </a:rPr>
              <a:t>(</a:t>
            </a:r>
            <a:r>
              <a:rPr lang="en-US" altLang="ko-KR" sz="1200" err="1">
                <a:solidFill>
                  <a:srgbClr val="000000"/>
                </a:solidFill>
                <a:latin typeface="Consolas" panose="020B0609020204030204" pitchFamily="49" charset="0"/>
              </a:rPr>
              <a:t>history.history</a:t>
            </a:r>
            <a:r>
              <a:rPr lang="en-US" altLang="ko-KR" sz="1200">
                <a:solidFill>
                  <a:srgbClr val="000000"/>
                </a:solidFill>
                <a:latin typeface="Consolas" panose="020B0609020204030204" pitchFamily="49" charset="0"/>
              </a:rPr>
              <a:t>['accuracy'])</a:t>
            </a:r>
          </a:p>
          <a:p>
            <a:pPr lvl="0"/>
            <a:r>
              <a:rPr lang="en-US" altLang="ko-KR" sz="1200" err="1">
                <a:solidFill>
                  <a:srgbClr val="000000"/>
                </a:solidFill>
                <a:latin typeface="Consolas" panose="020B0609020204030204" pitchFamily="49" charset="0"/>
              </a:rPr>
              <a:t>plt.plot</a:t>
            </a:r>
            <a:r>
              <a:rPr lang="en-US" altLang="ko-KR" sz="1200">
                <a:solidFill>
                  <a:srgbClr val="000000"/>
                </a:solidFill>
                <a:latin typeface="Consolas" panose="020B0609020204030204" pitchFamily="49" charset="0"/>
              </a:rPr>
              <a:t>(</a:t>
            </a:r>
            <a:r>
              <a:rPr lang="en-US" altLang="ko-KR" sz="1200" err="1">
                <a:solidFill>
                  <a:srgbClr val="000000"/>
                </a:solidFill>
                <a:latin typeface="Consolas" panose="020B0609020204030204" pitchFamily="49" charset="0"/>
              </a:rPr>
              <a:t>history.history</a:t>
            </a:r>
            <a:r>
              <a:rPr lang="en-US" altLang="ko-KR" sz="1200">
                <a:solidFill>
                  <a:srgbClr val="000000"/>
                </a:solidFill>
                <a:latin typeface="Consolas" panose="020B0609020204030204" pitchFamily="49" charset="0"/>
              </a:rPr>
              <a:t>['</a:t>
            </a:r>
            <a:r>
              <a:rPr lang="en-US" altLang="ko-KR" sz="1200" err="1">
                <a:solidFill>
                  <a:srgbClr val="000000"/>
                </a:solidFill>
                <a:latin typeface="Consolas" panose="020B0609020204030204" pitchFamily="49" charset="0"/>
              </a:rPr>
              <a:t>val_accuracy</a:t>
            </a:r>
            <a:r>
              <a:rPr lang="en-US" altLang="ko-KR" sz="1200">
                <a:solidFill>
                  <a:srgbClr val="000000"/>
                </a:solidFill>
                <a:latin typeface="Consolas" panose="020B0609020204030204" pitchFamily="49" charset="0"/>
              </a:rPr>
              <a:t>'])</a:t>
            </a:r>
          </a:p>
          <a:p>
            <a:pPr lvl="0"/>
            <a:r>
              <a:rPr lang="en-US" altLang="ko-KR" sz="1200" err="1">
                <a:solidFill>
                  <a:srgbClr val="000000"/>
                </a:solidFill>
                <a:latin typeface="Consolas" panose="020B0609020204030204" pitchFamily="49" charset="0"/>
              </a:rPr>
              <a:t>plt.ylabel</a:t>
            </a:r>
            <a:r>
              <a:rPr lang="en-US" altLang="ko-KR" sz="1200">
                <a:solidFill>
                  <a:srgbClr val="000000"/>
                </a:solidFill>
                <a:latin typeface="Consolas" panose="020B0609020204030204" pitchFamily="49" charset="0"/>
              </a:rPr>
              <a:t>('accuracy')</a:t>
            </a:r>
          </a:p>
          <a:p>
            <a:pPr lvl="0"/>
            <a:r>
              <a:rPr lang="en-US" altLang="ko-KR" sz="1200" err="1">
                <a:solidFill>
                  <a:srgbClr val="000000"/>
                </a:solidFill>
                <a:latin typeface="Consolas" panose="020B0609020204030204" pitchFamily="49" charset="0"/>
              </a:rPr>
              <a:t>plt.xlabel</a:t>
            </a:r>
            <a:r>
              <a:rPr lang="en-US" altLang="ko-KR" sz="1200">
                <a:solidFill>
                  <a:srgbClr val="000000"/>
                </a:solidFill>
                <a:latin typeface="Consolas" panose="020B0609020204030204" pitchFamily="49" charset="0"/>
              </a:rPr>
              <a:t>('epoch')</a:t>
            </a:r>
          </a:p>
          <a:p>
            <a:pPr lvl="0"/>
            <a:r>
              <a:rPr lang="en-US" altLang="ko-KR" sz="1200" err="1">
                <a:solidFill>
                  <a:srgbClr val="000000"/>
                </a:solidFill>
                <a:latin typeface="Consolas" panose="020B0609020204030204" pitchFamily="49" charset="0"/>
              </a:rPr>
              <a:t>plt.legend</a:t>
            </a:r>
            <a:r>
              <a:rPr lang="en-US" altLang="ko-KR" sz="1200">
                <a:solidFill>
                  <a:srgbClr val="000000"/>
                </a:solidFill>
                <a:latin typeface="Consolas" panose="020B0609020204030204" pitchFamily="49" charset="0"/>
              </a:rPr>
              <a:t>(['</a:t>
            </a:r>
            <a:r>
              <a:rPr lang="en-US" altLang="ko-KR" sz="1200" err="1">
                <a:solidFill>
                  <a:srgbClr val="000000"/>
                </a:solidFill>
                <a:latin typeface="Consolas" panose="020B0609020204030204" pitchFamily="49" charset="0"/>
              </a:rPr>
              <a:t>train_accuracy</a:t>
            </a:r>
            <a:r>
              <a:rPr lang="en-US" altLang="ko-KR" sz="1200">
                <a:solidFill>
                  <a:srgbClr val="000000"/>
                </a:solidFill>
                <a:latin typeface="Consolas" panose="020B0609020204030204" pitchFamily="49" charset="0"/>
              </a:rPr>
              <a:t>', '</a:t>
            </a:r>
            <a:r>
              <a:rPr lang="en-US" altLang="ko-KR" sz="1200" err="1">
                <a:solidFill>
                  <a:srgbClr val="000000"/>
                </a:solidFill>
                <a:latin typeface="Consolas" panose="020B0609020204030204" pitchFamily="49" charset="0"/>
              </a:rPr>
              <a:t>val_accuracy</a:t>
            </a:r>
            <a:r>
              <a:rPr lang="en-US" altLang="ko-KR" sz="1200">
                <a:solidFill>
                  <a:srgbClr val="000000"/>
                </a:solidFill>
                <a:latin typeface="Consolas" panose="020B0609020204030204" pitchFamily="49" charset="0"/>
              </a:rPr>
              <a:t>'])</a:t>
            </a:r>
          </a:p>
          <a:p>
            <a:pPr lvl="0"/>
            <a:r>
              <a:rPr lang="en-US" altLang="ko-KR" sz="1200" err="1">
                <a:solidFill>
                  <a:srgbClr val="000000"/>
                </a:solidFill>
                <a:latin typeface="Consolas" panose="020B0609020204030204" pitchFamily="49" charset="0"/>
              </a:rPr>
              <a:t>plt.show</a:t>
            </a:r>
            <a:r>
              <a:rPr lang="en-US" altLang="ko-KR" sz="1200">
                <a:solidFill>
                  <a:srgbClr val="000000"/>
                </a:solidFill>
                <a:latin typeface="Consolas" panose="020B0609020204030204" pitchFamily="49" charset="0"/>
              </a:rPr>
              <a:t>()</a:t>
            </a:r>
            <a:endParaRPr kumimoji="1" lang="en-US" altLang="ko-KR" sz="12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p:pic>
        <p:nvPicPr>
          <p:cNvPr id="139270" name="Picture 6">
            <a:extLst>
              <a:ext uri="{FF2B5EF4-FFF2-40B4-BE49-F238E27FC236}">
                <a16:creationId xmlns:a16="http://schemas.microsoft.com/office/drawing/2014/main" id="{F163AEB8-51D8-4B30-A485-4921A40C9A8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65076" y="4188701"/>
            <a:ext cx="3733800"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448724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초창기 신경망</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1.2 </a:t>
            </a:r>
            <a:r>
              <a:rPr lang="ko-KR" altLang="en-US" sz="1800" b="1">
                <a:solidFill>
                  <a:schemeClr val="tx1"/>
                </a:solidFill>
                <a:ea typeface="-2002" pitchFamily="18" charset="-127"/>
              </a:rPr>
              <a:t>딥러닝 이전 </a:t>
            </a:r>
            <a:r>
              <a:rPr lang="en-US" altLang="ko-KR" sz="1800" b="1">
                <a:solidFill>
                  <a:schemeClr val="tx1"/>
                </a:solidFill>
                <a:ea typeface="-2002" pitchFamily="18" charset="-127"/>
              </a:rPr>
              <a:t>: </a:t>
            </a:r>
            <a:r>
              <a:rPr lang="ko-KR" altLang="en-US" sz="1800" b="1">
                <a:solidFill>
                  <a:schemeClr val="tx1"/>
                </a:solidFill>
                <a:ea typeface="-2002" pitchFamily="18" charset="-127"/>
              </a:rPr>
              <a:t>머신 러닝의 간략한 역사</a:t>
            </a:r>
          </a:p>
        </p:txBody>
      </p:sp>
      <p:sp>
        <p:nvSpPr>
          <p:cNvPr id="4" name="직사각형 3">
            <a:extLst>
              <a:ext uri="{FF2B5EF4-FFF2-40B4-BE49-F238E27FC236}">
                <a16:creationId xmlns:a16="http://schemas.microsoft.com/office/drawing/2014/main" id="{5E3177A7-CD8F-4F8F-B383-D02EA322DD29}"/>
              </a:ext>
            </a:extLst>
          </p:cNvPr>
          <p:cNvSpPr/>
          <p:nvPr/>
        </p:nvSpPr>
        <p:spPr>
          <a:xfrm>
            <a:off x="1165399" y="1422286"/>
            <a:ext cx="8526501" cy="3693319"/>
          </a:xfrm>
          <a:prstGeom prst="rect">
            <a:avLst/>
          </a:prstGeom>
        </p:spPr>
        <p:txBody>
          <a:bodyPr wrap="square">
            <a:spAutoFit/>
          </a:bodyPr>
          <a:lstStyle/>
          <a:p>
            <a:pPr marL="285750" indent="-285750">
              <a:buFont typeface="Wingdings" panose="05000000000000000000" pitchFamily="2" charset="2"/>
              <a:buChar char="u"/>
            </a:pPr>
            <a:r>
              <a:rPr lang="en-US" altLang="ko-KR" sz="1800" b="1">
                <a:solidFill>
                  <a:srgbClr val="494E52"/>
                </a:solidFill>
                <a:latin typeface="맑은 고딕" panose="020B0503020000020004" pitchFamily="50" charset="-127"/>
                <a:ea typeface="맑은 고딕" panose="020B0503020000020004" pitchFamily="50" charset="-127"/>
              </a:rPr>
              <a:t>1950</a:t>
            </a:r>
            <a:r>
              <a:rPr lang="ko-KR" altLang="en-US" sz="1800" b="1">
                <a:solidFill>
                  <a:srgbClr val="494E52"/>
                </a:solidFill>
                <a:latin typeface="맑은 고딕" panose="020B0503020000020004" pitchFamily="50" charset="-127"/>
                <a:ea typeface="맑은 고딕" panose="020B0503020000020004" pitchFamily="50" charset="-127"/>
              </a:rPr>
              <a:t>년대 </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ko-KR" altLang="en-US" sz="1800">
                <a:solidFill>
                  <a:srgbClr val="494E52"/>
                </a:solidFill>
                <a:latin typeface="맑은 고딕" panose="020B0503020000020004" pitchFamily="50" charset="-127"/>
                <a:ea typeface="맑은 고딕" panose="020B0503020000020004" pitchFamily="50" charset="-127"/>
              </a:rPr>
              <a:t>신경망의 핵심 아이디어 등장</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ko-KR" altLang="en-US" sz="1800">
                <a:solidFill>
                  <a:srgbClr val="494E52"/>
                </a:solidFill>
                <a:latin typeface="맑은 고딕" panose="020B0503020000020004" pitchFamily="50" charset="-127"/>
                <a:ea typeface="맑은 고딕" panose="020B0503020000020004" pitchFamily="50" charset="-127"/>
              </a:rPr>
              <a:t>본격적으로 시작되지 못함</a:t>
            </a:r>
            <a:endParaRPr lang="en-US" altLang="ko-KR" sz="1800">
              <a:solidFill>
                <a:srgbClr val="494E52"/>
              </a:solidFill>
              <a:latin typeface="맑은 고딕" panose="020B0503020000020004" pitchFamily="50" charset="-127"/>
              <a:ea typeface="맑은 고딕" panose="020B0503020000020004" pitchFamily="50" charset="-127"/>
            </a:endParaRPr>
          </a:p>
          <a:p>
            <a:endParaRPr lang="en-US" altLang="ko-KR" sz="1800">
              <a:solidFill>
                <a:srgbClr val="494E52"/>
              </a:solidFill>
              <a:latin typeface="맑은 고딕" panose="020B0503020000020004" pitchFamily="50" charset="-127"/>
              <a:ea typeface="맑은 고딕" panose="020B0503020000020004" pitchFamily="50" charset="-127"/>
            </a:endParaRPr>
          </a:p>
          <a:p>
            <a:endParaRPr lang="en-US" altLang="ko-KR" sz="1800">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en-US" altLang="ko-KR" sz="1800" b="1">
                <a:solidFill>
                  <a:srgbClr val="494E52"/>
                </a:solidFill>
                <a:latin typeface="맑은 고딕" panose="020B0503020000020004" pitchFamily="50" charset="-127"/>
                <a:ea typeface="맑은 고딕" panose="020B0503020000020004" pitchFamily="50" charset="-127"/>
              </a:rPr>
              <a:t>1980</a:t>
            </a:r>
            <a:r>
              <a:rPr lang="ko-KR" altLang="en-US" sz="1800" b="1">
                <a:solidFill>
                  <a:srgbClr val="494E52"/>
                </a:solidFill>
                <a:latin typeface="맑은 고딕" panose="020B0503020000020004" pitchFamily="50" charset="-127"/>
                <a:ea typeface="맑은 고딕" panose="020B0503020000020004" pitchFamily="50" charset="-127"/>
              </a:rPr>
              <a:t>년대 </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ko-KR" altLang="en-US" sz="1800" err="1">
                <a:solidFill>
                  <a:srgbClr val="494E52"/>
                </a:solidFill>
                <a:latin typeface="맑은 고딕" panose="020B0503020000020004" pitchFamily="50" charset="-127"/>
                <a:ea typeface="맑은 고딕" panose="020B0503020000020004" pitchFamily="50" charset="-127"/>
              </a:rPr>
              <a:t>역전파</a:t>
            </a:r>
            <a:r>
              <a:rPr lang="ko-KR" altLang="en-US" sz="1800">
                <a:solidFill>
                  <a:srgbClr val="494E52"/>
                </a:solidFill>
                <a:latin typeface="맑은 고딕" panose="020B0503020000020004" pitchFamily="50" charset="-127"/>
                <a:ea typeface="맑은 고딕" panose="020B0503020000020004" pitchFamily="50" charset="-127"/>
              </a:rPr>
              <a:t> 알고리즘 재발견</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ko-KR" altLang="en-US" sz="1800">
                <a:solidFill>
                  <a:srgbClr val="494E52"/>
                </a:solidFill>
                <a:latin typeface="맑은 고딕" panose="020B0503020000020004" pitchFamily="50" charset="-127"/>
                <a:ea typeface="맑은 고딕" panose="020B0503020000020004" pitchFamily="50" charset="-127"/>
              </a:rPr>
              <a:t>신경망에 </a:t>
            </a:r>
            <a:r>
              <a:rPr lang="ko-KR" altLang="en-US" sz="1800" err="1">
                <a:solidFill>
                  <a:srgbClr val="494E52"/>
                </a:solidFill>
                <a:latin typeface="맑은 고딕" panose="020B0503020000020004" pitchFamily="50" charset="-127"/>
                <a:ea typeface="맑은 고딕" panose="020B0503020000020004" pitchFamily="50" charset="-127"/>
              </a:rPr>
              <a:t>역전파</a:t>
            </a:r>
            <a:r>
              <a:rPr lang="ko-KR" altLang="en-US" sz="1800">
                <a:solidFill>
                  <a:srgbClr val="494E52"/>
                </a:solidFill>
                <a:latin typeface="맑은 고딕" panose="020B0503020000020004" pitchFamily="50" charset="-127"/>
                <a:ea typeface="맑은 고딕" panose="020B0503020000020004" pitchFamily="50" charset="-127"/>
              </a:rPr>
              <a:t> 알고리즘 적용 시작</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endParaRPr lang="en-US" altLang="ko-KR" sz="1800">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en-US" altLang="ko-KR" sz="1800" b="1">
                <a:solidFill>
                  <a:srgbClr val="494E52"/>
                </a:solidFill>
                <a:latin typeface="맑은 고딕" panose="020B0503020000020004" pitchFamily="50" charset="-127"/>
                <a:ea typeface="맑은 고딕" panose="020B0503020000020004" pitchFamily="50" charset="-127"/>
              </a:rPr>
              <a:t>1990</a:t>
            </a:r>
            <a:r>
              <a:rPr lang="ko-KR" altLang="en-US" sz="1800" b="1">
                <a:solidFill>
                  <a:srgbClr val="494E52"/>
                </a:solidFill>
                <a:latin typeface="맑은 고딕" panose="020B0503020000020004" pitchFamily="50" charset="-127"/>
                <a:ea typeface="맑은 고딕" panose="020B0503020000020004" pitchFamily="50" charset="-127"/>
              </a:rPr>
              <a:t>년대 </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ko-KR" altLang="en-US" sz="1800">
                <a:solidFill>
                  <a:srgbClr val="494E52"/>
                </a:solidFill>
                <a:latin typeface="맑은 고딕" panose="020B0503020000020004" pitchFamily="50" charset="-127"/>
                <a:ea typeface="맑은 고딕" panose="020B0503020000020004" pitchFamily="50" charset="-127"/>
              </a:rPr>
              <a:t>초창기 </a:t>
            </a:r>
            <a:r>
              <a:rPr lang="ko-KR" altLang="en-US" sz="1800" err="1">
                <a:solidFill>
                  <a:srgbClr val="494E52"/>
                </a:solidFill>
                <a:latin typeface="맑은 고딕" panose="020B0503020000020004" pitchFamily="50" charset="-127"/>
                <a:ea typeface="맑은 고딕" panose="020B0503020000020004" pitchFamily="50" charset="-127"/>
              </a:rPr>
              <a:t>합성곱</a:t>
            </a:r>
            <a:r>
              <a:rPr lang="ko-KR" altLang="en-US" sz="1800">
                <a:solidFill>
                  <a:srgbClr val="494E52"/>
                </a:solidFill>
                <a:latin typeface="맑은 고딕" panose="020B0503020000020004" pitchFamily="50" charset="-127"/>
                <a:ea typeface="맑은 고딕" panose="020B0503020000020004" pitchFamily="50" charset="-127"/>
              </a:rPr>
              <a:t> 신경망과 </a:t>
            </a:r>
            <a:r>
              <a:rPr lang="ko-KR" altLang="en-US" sz="1800" err="1">
                <a:solidFill>
                  <a:srgbClr val="494E52"/>
                </a:solidFill>
                <a:latin typeface="맑은 고딕" panose="020B0503020000020004" pitchFamily="50" charset="-127"/>
                <a:ea typeface="맑은 고딕" panose="020B0503020000020004" pitchFamily="50" charset="-127"/>
              </a:rPr>
              <a:t>역전파을</a:t>
            </a:r>
            <a:r>
              <a:rPr lang="ko-KR" altLang="en-US" sz="1800">
                <a:solidFill>
                  <a:srgbClr val="494E52"/>
                </a:solidFill>
                <a:latin typeface="맑은 고딕" panose="020B0503020000020004" pitchFamily="50" charset="-127"/>
                <a:ea typeface="맑은 고딕" panose="020B0503020000020004" pitchFamily="50" charset="-127"/>
              </a:rPr>
              <a:t> 연결</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ko-KR" altLang="en-US" sz="1800">
                <a:solidFill>
                  <a:srgbClr val="494E52"/>
                </a:solidFill>
                <a:latin typeface="맑은 고딕" panose="020B0503020000020004" pitchFamily="50" charset="-127"/>
                <a:ea typeface="맑은 고딕" panose="020B0503020000020004" pitchFamily="50" charset="-127"/>
              </a:rPr>
              <a:t>미국 우편 서비스에 이용</a:t>
            </a:r>
            <a:endParaRPr lang="en-US" altLang="ko-KR" sz="1800">
              <a:solidFill>
                <a:srgbClr val="494E52"/>
              </a:solidFill>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339983223"/>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err="1">
                <a:solidFill>
                  <a:srgbClr val="000000"/>
                </a:solidFill>
                <a:ea typeface="-2002" pitchFamily="18" charset="-127"/>
              </a:rPr>
              <a:t>케라스</a:t>
            </a:r>
            <a:r>
              <a:rPr kumimoji="1" lang="ko-KR" altLang="en-US" sz="2000" b="1" i="0" u="none" strike="noStrike" kern="1200" cap="none" spc="0" normalizeH="0" baseline="0" noProof="0" err="1">
                <a:ln>
                  <a:noFill/>
                </a:ln>
                <a:solidFill>
                  <a:srgbClr val="000000"/>
                </a:solidFill>
                <a:effectLst/>
                <a:uLnTx/>
                <a:uFillTx/>
                <a:latin typeface="Candara" pitchFamily="34" charset="0"/>
                <a:ea typeface="-2002" pitchFamily="18" charset="-127"/>
                <a:cs typeface="+mn-cs"/>
              </a:rPr>
              <a:t>를</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 이용한 구현</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5.3 </a:t>
            </a:r>
            <a:r>
              <a:rPr lang="ko-KR" altLang="en-US" sz="1800" b="1" err="1">
                <a:solidFill>
                  <a:srgbClr val="000000"/>
                </a:solidFill>
                <a:ea typeface="-2002" pitchFamily="18" charset="-127"/>
              </a:rPr>
              <a:t>케라스로</a:t>
            </a:r>
            <a:r>
              <a:rPr lang="ko-KR" altLang="en-US" sz="1800" b="1">
                <a:solidFill>
                  <a:srgbClr val="000000"/>
                </a:solidFill>
                <a:ea typeface="-2002" pitchFamily="18" charset="-127"/>
              </a:rPr>
              <a:t>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1024639" cy="369332"/>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드롭아웃</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1544012"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ko-KR" altLang="en-US" sz="1400" err="1">
                <a:solidFill>
                  <a:srgbClr val="000000"/>
                </a:solidFill>
                <a:latin typeface="고도 M" panose="02000503000000020004" pitchFamily="2" charset="-127"/>
                <a:ea typeface="고도 M" panose="02000503000000020004" pitchFamily="2" charset="-127"/>
              </a:rPr>
              <a:t>드롭아웃에</a:t>
            </a:r>
            <a:r>
              <a:rPr lang="ko-KR" altLang="en-US" sz="1400">
                <a:solidFill>
                  <a:srgbClr val="000000"/>
                </a:solidFill>
                <a:latin typeface="고도 M" panose="02000503000000020004" pitchFamily="2" charset="-127"/>
                <a:ea typeface="고도 M" panose="02000503000000020004" pitchFamily="2" charset="-127"/>
              </a:rPr>
              <a:t> 대하여</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pic>
        <p:nvPicPr>
          <p:cNvPr id="5" name="그래픽 4" descr="남자">
            <a:extLst>
              <a:ext uri="{FF2B5EF4-FFF2-40B4-BE49-F238E27FC236}">
                <a16:creationId xmlns:a16="http://schemas.microsoft.com/office/drawing/2014/main" id="{5CFF970E-151C-4261-97C2-3BF61549CE3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941234" y="2913993"/>
            <a:ext cx="914400" cy="680545"/>
          </a:xfrm>
          <a:prstGeom prst="rect">
            <a:avLst/>
          </a:prstGeom>
        </p:spPr>
      </p:pic>
      <p:sp>
        <p:nvSpPr>
          <p:cNvPr id="6" name="TextBox 5">
            <a:extLst>
              <a:ext uri="{FF2B5EF4-FFF2-40B4-BE49-F238E27FC236}">
                <a16:creationId xmlns:a16="http://schemas.microsoft.com/office/drawing/2014/main" id="{BAEF324F-2396-4489-8089-2E5984A4AA54}"/>
              </a:ext>
            </a:extLst>
          </p:cNvPr>
          <p:cNvSpPr txBox="1"/>
          <p:nvPr/>
        </p:nvSpPr>
        <p:spPr>
          <a:xfrm>
            <a:off x="2267629" y="3042744"/>
            <a:ext cx="261610" cy="261610"/>
          </a:xfrm>
          <a:prstGeom prst="rect">
            <a:avLst/>
          </a:prstGeom>
          <a:noFill/>
        </p:spPr>
        <p:txBody>
          <a:bodyPr wrap="none" rtlCol="0">
            <a:spAutoFit/>
          </a:bodyPr>
          <a:lstStyle/>
          <a:p>
            <a:pPr algn="l"/>
            <a:r>
              <a:rPr lang="en-US" altLang="ko-KR" sz="1100">
                <a:solidFill>
                  <a:schemeClr val="tx1"/>
                </a:solidFill>
                <a:latin typeface="Consolas" panose="020B0609020204030204" pitchFamily="49" charset="0"/>
              </a:rPr>
              <a:t>1</a:t>
            </a:r>
            <a:endParaRPr lang="ko-KR" altLang="en-US" sz="1100">
              <a:solidFill>
                <a:schemeClr val="tx1"/>
              </a:solidFill>
              <a:latin typeface="Consolas" panose="020B0609020204030204" pitchFamily="49" charset="0"/>
            </a:endParaRPr>
          </a:p>
        </p:txBody>
      </p:sp>
      <p:pic>
        <p:nvPicPr>
          <p:cNvPr id="16" name="그래픽 15" descr="남자">
            <a:extLst>
              <a:ext uri="{FF2B5EF4-FFF2-40B4-BE49-F238E27FC236}">
                <a16:creationId xmlns:a16="http://schemas.microsoft.com/office/drawing/2014/main" id="{ED289B1A-B22E-4F81-823E-D5695B47D0E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398434" y="2913993"/>
            <a:ext cx="914400" cy="680545"/>
          </a:xfrm>
          <a:prstGeom prst="rect">
            <a:avLst/>
          </a:prstGeom>
        </p:spPr>
      </p:pic>
      <p:sp>
        <p:nvSpPr>
          <p:cNvPr id="17" name="TextBox 16">
            <a:extLst>
              <a:ext uri="{FF2B5EF4-FFF2-40B4-BE49-F238E27FC236}">
                <a16:creationId xmlns:a16="http://schemas.microsoft.com/office/drawing/2014/main" id="{34A60212-9C1C-4D75-A2B0-AD38F7EBE466}"/>
              </a:ext>
            </a:extLst>
          </p:cNvPr>
          <p:cNvSpPr txBox="1"/>
          <p:nvPr/>
        </p:nvSpPr>
        <p:spPr>
          <a:xfrm>
            <a:off x="2724829" y="3042744"/>
            <a:ext cx="261610" cy="261610"/>
          </a:xfrm>
          <a:prstGeom prst="rect">
            <a:avLst/>
          </a:prstGeom>
          <a:noFill/>
        </p:spPr>
        <p:txBody>
          <a:bodyPr wrap="none" rtlCol="0">
            <a:spAutoFit/>
          </a:bodyPr>
          <a:lstStyle/>
          <a:p>
            <a:pPr algn="l"/>
            <a:r>
              <a:rPr lang="en-US" altLang="ko-KR" sz="1100">
                <a:solidFill>
                  <a:schemeClr val="tx1"/>
                </a:solidFill>
                <a:latin typeface="Consolas" panose="020B0609020204030204" pitchFamily="49" charset="0"/>
              </a:rPr>
              <a:t>2</a:t>
            </a:r>
            <a:endParaRPr lang="ko-KR" altLang="en-US" sz="1100">
              <a:solidFill>
                <a:schemeClr val="tx1"/>
              </a:solidFill>
              <a:latin typeface="Consolas" panose="020B0609020204030204" pitchFamily="49" charset="0"/>
            </a:endParaRPr>
          </a:p>
        </p:txBody>
      </p:sp>
      <p:pic>
        <p:nvPicPr>
          <p:cNvPr id="18" name="그래픽 17" descr="남자">
            <a:extLst>
              <a:ext uri="{FF2B5EF4-FFF2-40B4-BE49-F238E27FC236}">
                <a16:creationId xmlns:a16="http://schemas.microsoft.com/office/drawing/2014/main" id="{AA50621E-352C-4F97-A2FC-BC7CB117CD7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855634" y="2913993"/>
            <a:ext cx="914400" cy="680545"/>
          </a:xfrm>
          <a:prstGeom prst="rect">
            <a:avLst/>
          </a:prstGeom>
        </p:spPr>
      </p:pic>
      <p:sp>
        <p:nvSpPr>
          <p:cNvPr id="19" name="TextBox 18">
            <a:extLst>
              <a:ext uri="{FF2B5EF4-FFF2-40B4-BE49-F238E27FC236}">
                <a16:creationId xmlns:a16="http://schemas.microsoft.com/office/drawing/2014/main" id="{66500140-2FA0-45A5-A448-C181F0649CCC}"/>
              </a:ext>
            </a:extLst>
          </p:cNvPr>
          <p:cNvSpPr txBox="1"/>
          <p:nvPr/>
        </p:nvSpPr>
        <p:spPr>
          <a:xfrm>
            <a:off x="3182029" y="3042744"/>
            <a:ext cx="261610" cy="261610"/>
          </a:xfrm>
          <a:prstGeom prst="rect">
            <a:avLst/>
          </a:prstGeom>
          <a:noFill/>
        </p:spPr>
        <p:txBody>
          <a:bodyPr wrap="none" rtlCol="0">
            <a:spAutoFit/>
          </a:bodyPr>
          <a:lstStyle/>
          <a:p>
            <a:pPr algn="l"/>
            <a:r>
              <a:rPr lang="en-US" altLang="ko-KR" sz="1100">
                <a:solidFill>
                  <a:schemeClr val="tx1"/>
                </a:solidFill>
                <a:latin typeface="Consolas" panose="020B0609020204030204" pitchFamily="49" charset="0"/>
              </a:rPr>
              <a:t>3</a:t>
            </a:r>
            <a:endParaRPr lang="ko-KR" altLang="en-US" sz="1100">
              <a:solidFill>
                <a:schemeClr val="tx1"/>
              </a:solidFill>
              <a:latin typeface="Consolas" panose="020B0609020204030204" pitchFamily="49" charset="0"/>
            </a:endParaRPr>
          </a:p>
        </p:txBody>
      </p:sp>
      <p:pic>
        <p:nvPicPr>
          <p:cNvPr id="20" name="그래픽 19" descr="남자">
            <a:extLst>
              <a:ext uri="{FF2B5EF4-FFF2-40B4-BE49-F238E27FC236}">
                <a16:creationId xmlns:a16="http://schemas.microsoft.com/office/drawing/2014/main" id="{476DA1D2-5AAE-4ACD-98A5-C9B1C86F1AA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667320" y="2913993"/>
            <a:ext cx="914400" cy="680545"/>
          </a:xfrm>
          <a:prstGeom prst="rect">
            <a:avLst/>
          </a:prstGeom>
        </p:spPr>
      </p:pic>
      <p:sp>
        <p:nvSpPr>
          <p:cNvPr id="21" name="TextBox 20">
            <a:extLst>
              <a:ext uri="{FF2B5EF4-FFF2-40B4-BE49-F238E27FC236}">
                <a16:creationId xmlns:a16="http://schemas.microsoft.com/office/drawing/2014/main" id="{29354260-28F1-4EE3-90FE-270820806947}"/>
              </a:ext>
            </a:extLst>
          </p:cNvPr>
          <p:cNvSpPr txBox="1"/>
          <p:nvPr/>
        </p:nvSpPr>
        <p:spPr>
          <a:xfrm>
            <a:off x="3951675" y="3042744"/>
            <a:ext cx="338554" cy="261610"/>
          </a:xfrm>
          <a:prstGeom prst="rect">
            <a:avLst/>
          </a:prstGeom>
          <a:noFill/>
        </p:spPr>
        <p:txBody>
          <a:bodyPr wrap="none" rtlCol="0">
            <a:spAutoFit/>
          </a:bodyPr>
          <a:lstStyle/>
          <a:p>
            <a:pPr algn="l"/>
            <a:r>
              <a:rPr lang="en-US" altLang="ko-KR" sz="1100">
                <a:solidFill>
                  <a:schemeClr val="tx1"/>
                </a:solidFill>
                <a:latin typeface="Consolas" panose="020B0609020204030204" pitchFamily="49" charset="0"/>
              </a:rPr>
              <a:t>30</a:t>
            </a:r>
            <a:endParaRPr lang="ko-KR" altLang="en-US" sz="11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71E23AA-C3D0-4534-96AF-8BCCBF671F97}"/>
                  </a:ext>
                </a:extLst>
              </p:cNvPr>
              <p:cNvSpPr txBox="1"/>
              <p:nvPr/>
            </p:nvSpPr>
            <p:spPr>
              <a:xfrm>
                <a:off x="3518864" y="3069599"/>
                <a:ext cx="432811"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7" name="TextBox 6">
                <a:extLst>
                  <a:ext uri="{FF2B5EF4-FFF2-40B4-BE49-F238E27FC236}">
                    <a16:creationId xmlns:a16="http://schemas.microsoft.com/office/drawing/2014/main" id="{571E23AA-C3D0-4534-96AF-8BCCBF671F97}"/>
                  </a:ext>
                </a:extLst>
              </p:cNvPr>
              <p:cNvSpPr txBox="1">
                <a:spLocks noRot="1" noChangeAspect="1" noMove="1" noResize="1" noEditPoints="1" noAdjustHandles="1" noChangeArrowheads="1" noChangeShapeType="1" noTextEdit="1"/>
              </p:cNvSpPr>
              <p:nvPr/>
            </p:nvSpPr>
            <p:spPr>
              <a:xfrm>
                <a:off x="3518864" y="3069599"/>
                <a:ext cx="432811" cy="369332"/>
              </a:xfrm>
              <a:prstGeom prst="rect">
                <a:avLst/>
              </a:prstGeom>
              <a:blipFill>
                <a:blip r:embed="rId5"/>
                <a:stretch>
                  <a:fillRect/>
                </a:stretch>
              </a:blipFill>
            </p:spPr>
            <p:txBody>
              <a:bodyPr/>
              <a:lstStyle/>
              <a:p>
                <a:r>
                  <a:rPr lang="ko-KR" altLang="en-US">
                    <a:noFill/>
                  </a:rPr>
                  <a:t> </a:t>
                </a:r>
              </a:p>
            </p:txBody>
          </p:sp>
        </mc:Fallback>
      </mc:AlternateContent>
      <p:sp>
        <p:nvSpPr>
          <p:cNvPr id="8" name="사각형: 둥근 모서리 7">
            <a:extLst>
              <a:ext uri="{FF2B5EF4-FFF2-40B4-BE49-F238E27FC236}">
                <a16:creationId xmlns:a16="http://schemas.microsoft.com/office/drawing/2014/main" id="{A09D8B58-5A34-455B-B046-B17F24CFFB15}"/>
              </a:ext>
            </a:extLst>
          </p:cNvPr>
          <p:cNvSpPr/>
          <p:nvPr/>
        </p:nvSpPr>
        <p:spPr>
          <a:xfrm>
            <a:off x="2628057" y="2816771"/>
            <a:ext cx="908458" cy="846083"/>
          </a:xfrm>
          <a:prstGeom prst="roundRect">
            <a:avLst/>
          </a:prstGeom>
          <a:no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 name="사각형: 둥근 모서리 23">
            <a:extLst>
              <a:ext uri="{FF2B5EF4-FFF2-40B4-BE49-F238E27FC236}">
                <a16:creationId xmlns:a16="http://schemas.microsoft.com/office/drawing/2014/main" id="{B240936E-E2BF-4A47-AC79-E047D8FDF764}"/>
              </a:ext>
            </a:extLst>
          </p:cNvPr>
          <p:cNvSpPr/>
          <p:nvPr/>
        </p:nvSpPr>
        <p:spPr>
          <a:xfrm>
            <a:off x="3900839" y="2816771"/>
            <a:ext cx="450443" cy="846083"/>
          </a:xfrm>
          <a:prstGeom prst="roundRect">
            <a:avLst/>
          </a:prstGeom>
          <a:no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pic>
        <p:nvPicPr>
          <p:cNvPr id="25" name="그래픽 24" descr="남자">
            <a:extLst>
              <a:ext uri="{FF2B5EF4-FFF2-40B4-BE49-F238E27FC236}">
                <a16:creationId xmlns:a16="http://schemas.microsoft.com/office/drawing/2014/main" id="{73A6C261-883A-45CB-AFEB-6BE6AE23C08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941234" y="4381729"/>
            <a:ext cx="914400" cy="680545"/>
          </a:xfrm>
          <a:prstGeom prst="rect">
            <a:avLst/>
          </a:prstGeom>
        </p:spPr>
      </p:pic>
      <p:sp>
        <p:nvSpPr>
          <p:cNvPr id="26" name="TextBox 25">
            <a:extLst>
              <a:ext uri="{FF2B5EF4-FFF2-40B4-BE49-F238E27FC236}">
                <a16:creationId xmlns:a16="http://schemas.microsoft.com/office/drawing/2014/main" id="{0ABD04BA-81D1-4F66-8F41-EFA9542FA30D}"/>
              </a:ext>
            </a:extLst>
          </p:cNvPr>
          <p:cNvSpPr txBox="1"/>
          <p:nvPr/>
        </p:nvSpPr>
        <p:spPr>
          <a:xfrm>
            <a:off x="2267629" y="4510480"/>
            <a:ext cx="261610" cy="261610"/>
          </a:xfrm>
          <a:prstGeom prst="rect">
            <a:avLst/>
          </a:prstGeom>
          <a:noFill/>
        </p:spPr>
        <p:txBody>
          <a:bodyPr wrap="none" rtlCol="0">
            <a:spAutoFit/>
          </a:bodyPr>
          <a:lstStyle/>
          <a:p>
            <a:pPr algn="l"/>
            <a:r>
              <a:rPr lang="en-US" altLang="ko-KR" sz="1100">
                <a:solidFill>
                  <a:schemeClr val="tx1"/>
                </a:solidFill>
                <a:latin typeface="Consolas" panose="020B0609020204030204" pitchFamily="49" charset="0"/>
              </a:rPr>
              <a:t>1</a:t>
            </a:r>
            <a:endParaRPr lang="ko-KR" altLang="en-US" sz="1100">
              <a:solidFill>
                <a:schemeClr val="tx1"/>
              </a:solidFill>
              <a:latin typeface="Consolas" panose="020B0609020204030204" pitchFamily="49" charset="0"/>
            </a:endParaRPr>
          </a:p>
        </p:txBody>
      </p:sp>
      <p:pic>
        <p:nvPicPr>
          <p:cNvPr id="27" name="그래픽 26" descr="남자">
            <a:extLst>
              <a:ext uri="{FF2B5EF4-FFF2-40B4-BE49-F238E27FC236}">
                <a16:creationId xmlns:a16="http://schemas.microsoft.com/office/drawing/2014/main" id="{DB06C3AC-46AA-458F-A6D3-F84DC923A7A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398434" y="4381729"/>
            <a:ext cx="914400" cy="680545"/>
          </a:xfrm>
          <a:prstGeom prst="rect">
            <a:avLst/>
          </a:prstGeom>
        </p:spPr>
      </p:pic>
      <p:sp>
        <p:nvSpPr>
          <p:cNvPr id="28" name="TextBox 27">
            <a:extLst>
              <a:ext uri="{FF2B5EF4-FFF2-40B4-BE49-F238E27FC236}">
                <a16:creationId xmlns:a16="http://schemas.microsoft.com/office/drawing/2014/main" id="{D6AB066D-C54E-473E-B6B8-F0A20E3477E6}"/>
              </a:ext>
            </a:extLst>
          </p:cNvPr>
          <p:cNvSpPr txBox="1"/>
          <p:nvPr/>
        </p:nvSpPr>
        <p:spPr>
          <a:xfrm>
            <a:off x="2724829" y="4510480"/>
            <a:ext cx="261610" cy="261610"/>
          </a:xfrm>
          <a:prstGeom prst="rect">
            <a:avLst/>
          </a:prstGeom>
          <a:noFill/>
        </p:spPr>
        <p:txBody>
          <a:bodyPr wrap="none" rtlCol="0">
            <a:spAutoFit/>
          </a:bodyPr>
          <a:lstStyle/>
          <a:p>
            <a:pPr algn="l"/>
            <a:r>
              <a:rPr lang="en-US" altLang="ko-KR" sz="1100">
                <a:solidFill>
                  <a:schemeClr val="tx1"/>
                </a:solidFill>
                <a:latin typeface="Consolas" panose="020B0609020204030204" pitchFamily="49" charset="0"/>
              </a:rPr>
              <a:t>4</a:t>
            </a:r>
            <a:endParaRPr lang="ko-KR" altLang="en-US" sz="1100">
              <a:solidFill>
                <a:schemeClr val="tx1"/>
              </a:solidFill>
              <a:latin typeface="Consolas" panose="020B0609020204030204" pitchFamily="49" charset="0"/>
            </a:endParaRPr>
          </a:p>
        </p:txBody>
      </p:sp>
      <p:pic>
        <p:nvPicPr>
          <p:cNvPr id="29" name="그래픽 28" descr="남자">
            <a:extLst>
              <a:ext uri="{FF2B5EF4-FFF2-40B4-BE49-F238E27FC236}">
                <a16:creationId xmlns:a16="http://schemas.microsoft.com/office/drawing/2014/main" id="{3333F286-A0C5-4E0E-BECC-951DA18B735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855634" y="4381729"/>
            <a:ext cx="914400" cy="680545"/>
          </a:xfrm>
          <a:prstGeom prst="rect">
            <a:avLst/>
          </a:prstGeom>
        </p:spPr>
      </p:pic>
      <p:sp>
        <p:nvSpPr>
          <p:cNvPr id="30" name="TextBox 29">
            <a:extLst>
              <a:ext uri="{FF2B5EF4-FFF2-40B4-BE49-F238E27FC236}">
                <a16:creationId xmlns:a16="http://schemas.microsoft.com/office/drawing/2014/main" id="{2FAEBF53-69E0-4A33-B9D2-1A79D4092213}"/>
              </a:ext>
            </a:extLst>
          </p:cNvPr>
          <p:cNvSpPr txBox="1"/>
          <p:nvPr/>
        </p:nvSpPr>
        <p:spPr>
          <a:xfrm>
            <a:off x="3182029" y="4510480"/>
            <a:ext cx="261610" cy="261610"/>
          </a:xfrm>
          <a:prstGeom prst="rect">
            <a:avLst/>
          </a:prstGeom>
          <a:noFill/>
        </p:spPr>
        <p:txBody>
          <a:bodyPr wrap="none" rtlCol="0">
            <a:spAutoFit/>
          </a:bodyPr>
          <a:lstStyle/>
          <a:p>
            <a:pPr algn="l"/>
            <a:r>
              <a:rPr lang="en-US" altLang="ko-KR" sz="1100">
                <a:solidFill>
                  <a:schemeClr val="tx1"/>
                </a:solidFill>
                <a:latin typeface="Consolas" panose="020B0609020204030204" pitchFamily="49" charset="0"/>
              </a:rPr>
              <a:t>7</a:t>
            </a:r>
            <a:endParaRPr lang="ko-KR" altLang="en-US" sz="1100">
              <a:solidFill>
                <a:schemeClr val="tx1"/>
              </a:solidFill>
              <a:latin typeface="Consolas" panose="020B0609020204030204" pitchFamily="49" charset="0"/>
            </a:endParaRPr>
          </a:p>
        </p:txBody>
      </p:sp>
      <p:pic>
        <p:nvPicPr>
          <p:cNvPr id="31" name="그래픽 30" descr="남자">
            <a:extLst>
              <a:ext uri="{FF2B5EF4-FFF2-40B4-BE49-F238E27FC236}">
                <a16:creationId xmlns:a16="http://schemas.microsoft.com/office/drawing/2014/main" id="{D246E9D2-C6C8-473A-9632-DD917AAAD9B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667320" y="4381729"/>
            <a:ext cx="914400" cy="680545"/>
          </a:xfrm>
          <a:prstGeom prst="rect">
            <a:avLst/>
          </a:prstGeom>
        </p:spPr>
      </p:pic>
      <p:sp>
        <p:nvSpPr>
          <p:cNvPr id="32" name="TextBox 31">
            <a:extLst>
              <a:ext uri="{FF2B5EF4-FFF2-40B4-BE49-F238E27FC236}">
                <a16:creationId xmlns:a16="http://schemas.microsoft.com/office/drawing/2014/main" id="{80A959F6-BA69-409B-A942-5D13CF7ABFA9}"/>
              </a:ext>
            </a:extLst>
          </p:cNvPr>
          <p:cNvSpPr txBox="1"/>
          <p:nvPr/>
        </p:nvSpPr>
        <p:spPr>
          <a:xfrm>
            <a:off x="3951675" y="4510480"/>
            <a:ext cx="338554" cy="261610"/>
          </a:xfrm>
          <a:prstGeom prst="rect">
            <a:avLst/>
          </a:prstGeom>
          <a:noFill/>
        </p:spPr>
        <p:txBody>
          <a:bodyPr wrap="none" rtlCol="0">
            <a:spAutoFit/>
          </a:bodyPr>
          <a:lstStyle/>
          <a:p>
            <a:pPr algn="l"/>
            <a:r>
              <a:rPr lang="en-US" altLang="ko-KR" sz="1100">
                <a:solidFill>
                  <a:schemeClr val="tx1"/>
                </a:solidFill>
                <a:latin typeface="Consolas" panose="020B0609020204030204" pitchFamily="49" charset="0"/>
              </a:rPr>
              <a:t>25</a:t>
            </a:r>
            <a:endParaRPr lang="ko-KR" altLang="en-US" sz="11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5849F150-9EB5-42F3-9C85-5581058A448D}"/>
                  </a:ext>
                </a:extLst>
              </p:cNvPr>
              <p:cNvSpPr txBox="1"/>
              <p:nvPr/>
            </p:nvSpPr>
            <p:spPr>
              <a:xfrm>
                <a:off x="3518864" y="4537335"/>
                <a:ext cx="432811"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33" name="TextBox 32">
                <a:extLst>
                  <a:ext uri="{FF2B5EF4-FFF2-40B4-BE49-F238E27FC236}">
                    <a16:creationId xmlns:a16="http://schemas.microsoft.com/office/drawing/2014/main" id="{5849F150-9EB5-42F3-9C85-5581058A448D}"/>
                  </a:ext>
                </a:extLst>
              </p:cNvPr>
              <p:cNvSpPr txBox="1">
                <a:spLocks noRot="1" noChangeAspect="1" noMove="1" noResize="1" noEditPoints="1" noAdjustHandles="1" noChangeArrowheads="1" noChangeShapeType="1" noTextEdit="1"/>
              </p:cNvSpPr>
              <p:nvPr/>
            </p:nvSpPr>
            <p:spPr>
              <a:xfrm>
                <a:off x="3518864" y="4537335"/>
                <a:ext cx="432811" cy="369332"/>
              </a:xfrm>
              <a:prstGeom prst="rect">
                <a:avLst/>
              </a:prstGeom>
              <a:blipFill>
                <a:blip r:embed="rId6"/>
                <a:stretch>
                  <a:fillRect/>
                </a:stretch>
              </a:blipFill>
            </p:spPr>
            <p:txBody>
              <a:bodyPr/>
              <a:lstStyle/>
              <a:p>
                <a:r>
                  <a:rPr lang="ko-KR" altLang="en-US">
                    <a:noFill/>
                  </a:rPr>
                  <a:t> </a:t>
                </a:r>
              </a:p>
            </p:txBody>
          </p:sp>
        </mc:Fallback>
      </mc:AlternateContent>
      <p:sp>
        <p:nvSpPr>
          <p:cNvPr id="9" name="화살표: 아래쪽 8">
            <a:extLst>
              <a:ext uri="{FF2B5EF4-FFF2-40B4-BE49-F238E27FC236}">
                <a16:creationId xmlns:a16="http://schemas.microsoft.com/office/drawing/2014/main" id="{41832E45-0CD6-4D99-8822-B4F5CC50367B}"/>
              </a:ext>
            </a:extLst>
          </p:cNvPr>
          <p:cNvSpPr/>
          <p:nvPr/>
        </p:nvSpPr>
        <p:spPr>
          <a:xfrm>
            <a:off x="3157829" y="3824288"/>
            <a:ext cx="281678" cy="391903"/>
          </a:xfrm>
          <a:prstGeom prst="down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TextBox 36">
            <a:extLst>
              <a:ext uri="{FF2B5EF4-FFF2-40B4-BE49-F238E27FC236}">
                <a16:creationId xmlns:a16="http://schemas.microsoft.com/office/drawing/2014/main" id="{8888228B-C6BD-4A4A-A924-C4EE404B09DB}"/>
              </a:ext>
            </a:extLst>
          </p:cNvPr>
          <p:cNvSpPr txBox="1"/>
          <p:nvPr/>
        </p:nvSpPr>
        <p:spPr>
          <a:xfrm>
            <a:off x="3239834" y="2440930"/>
            <a:ext cx="737702" cy="2616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ko-KR" altLang="en-US" sz="1100">
                <a:solidFill>
                  <a:srgbClr val="000000"/>
                </a:solidFill>
                <a:latin typeface="고도 M" panose="02000503000000020004" pitchFamily="2" charset="-127"/>
                <a:ea typeface="고도 M" panose="02000503000000020004" pitchFamily="2" charset="-127"/>
              </a:rPr>
              <a:t>출전 제외</a:t>
            </a:r>
            <a:endPar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cxnSp>
        <p:nvCxnSpPr>
          <p:cNvPr id="11" name="연결선: 구부러짐 10">
            <a:extLst>
              <a:ext uri="{FF2B5EF4-FFF2-40B4-BE49-F238E27FC236}">
                <a16:creationId xmlns:a16="http://schemas.microsoft.com/office/drawing/2014/main" id="{F098EFC9-7800-4BB9-9D3E-507B635CA679}"/>
              </a:ext>
            </a:extLst>
          </p:cNvPr>
          <p:cNvCxnSpPr>
            <a:stCxn id="37" idx="1"/>
            <a:endCxn id="8" idx="0"/>
          </p:cNvCxnSpPr>
          <p:nvPr/>
        </p:nvCxnSpPr>
        <p:spPr>
          <a:xfrm rot="10800000" flipV="1">
            <a:off x="3082286" y="2571735"/>
            <a:ext cx="157548" cy="245036"/>
          </a:xfrm>
          <a:prstGeom prst="curvedConnector2">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연결선: 구부러짐 39">
            <a:extLst>
              <a:ext uri="{FF2B5EF4-FFF2-40B4-BE49-F238E27FC236}">
                <a16:creationId xmlns:a16="http://schemas.microsoft.com/office/drawing/2014/main" id="{AD3CDF5A-91C5-4547-800E-A8A8DBBBA9DC}"/>
              </a:ext>
            </a:extLst>
          </p:cNvPr>
          <p:cNvCxnSpPr>
            <a:cxnSpLocks/>
            <a:stCxn id="37" idx="3"/>
            <a:endCxn id="24" idx="0"/>
          </p:cNvCxnSpPr>
          <p:nvPr/>
        </p:nvCxnSpPr>
        <p:spPr>
          <a:xfrm>
            <a:off x="3977536" y="2571735"/>
            <a:ext cx="148525" cy="245036"/>
          </a:xfrm>
          <a:prstGeom prst="curvedConnector2">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타원 13">
            <a:extLst>
              <a:ext uri="{FF2B5EF4-FFF2-40B4-BE49-F238E27FC236}">
                <a16:creationId xmlns:a16="http://schemas.microsoft.com/office/drawing/2014/main" id="{C42CCF99-BAEA-479B-A169-AD7373C662BA}"/>
              </a:ext>
            </a:extLst>
          </p:cNvPr>
          <p:cNvSpPr/>
          <p:nvPr/>
        </p:nvSpPr>
        <p:spPr>
          <a:xfrm>
            <a:off x="5941183" y="2769653"/>
            <a:ext cx="373746" cy="3737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44" name="타원 43">
            <a:extLst>
              <a:ext uri="{FF2B5EF4-FFF2-40B4-BE49-F238E27FC236}">
                <a16:creationId xmlns:a16="http://schemas.microsoft.com/office/drawing/2014/main" id="{C4B351D8-44E9-4A17-872B-9750CB228A08}"/>
              </a:ext>
            </a:extLst>
          </p:cNvPr>
          <p:cNvSpPr/>
          <p:nvPr/>
        </p:nvSpPr>
        <p:spPr>
          <a:xfrm>
            <a:off x="5941183" y="3208073"/>
            <a:ext cx="373746" cy="3737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45" name="타원 44">
            <a:extLst>
              <a:ext uri="{FF2B5EF4-FFF2-40B4-BE49-F238E27FC236}">
                <a16:creationId xmlns:a16="http://schemas.microsoft.com/office/drawing/2014/main" id="{61D5F8E6-D53F-4B94-BFA4-03966EE73860}"/>
              </a:ext>
            </a:extLst>
          </p:cNvPr>
          <p:cNvSpPr/>
          <p:nvPr/>
        </p:nvSpPr>
        <p:spPr>
          <a:xfrm>
            <a:off x="5941183" y="3646493"/>
            <a:ext cx="373746" cy="3737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46" name="타원 45">
            <a:extLst>
              <a:ext uri="{FF2B5EF4-FFF2-40B4-BE49-F238E27FC236}">
                <a16:creationId xmlns:a16="http://schemas.microsoft.com/office/drawing/2014/main" id="{41D021E3-7AFF-4441-BEEC-B5BD8956B693}"/>
              </a:ext>
            </a:extLst>
          </p:cNvPr>
          <p:cNvSpPr/>
          <p:nvPr/>
        </p:nvSpPr>
        <p:spPr>
          <a:xfrm>
            <a:off x="5941183" y="4945112"/>
            <a:ext cx="373746" cy="3737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92E863BA-5ED3-4B81-88C4-8216718B9A54}"/>
              </a:ext>
            </a:extLst>
          </p:cNvPr>
          <p:cNvSpPr txBox="1"/>
          <p:nvPr/>
        </p:nvSpPr>
        <p:spPr>
          <a:xfrm>
            <a:off x="5958779" y="5001180"/>
            <a:ext cx="354584" cy="276999"/>
          </a:xfrm>
          <a:prstGeom prst="rect">
            <a:avLst/>
          </a:prstGeom>
          <a:noFill/>
        </p:spPr>
        <p:txBody>
          <a:bodyPr wrap="none" rtlCol="0">
            <a:spAutoFit/>
          </a:bodyPr>
          <a:lstStyle/>
          <a:p>
            <a:pPr algn="l"/>
            <a:r>
              <a:rPr lang="en-US" altLang="ko-KR" sz="1200">
                <a:solidFill>
                  <a:schemeClr val="tx1"/>
                </a:solidFill>
                <a:latin typeface="Consolas" panose="020B0609020204030204" pitchFamily="49" charset="0"/>
              </a:rPr>
              <a:t>30</a:t>
            </a:r>
            <a:endParaRPr lang="ko-KR" altLang="en-US" sz="12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D6E09AC5-032B-46F6-9B4A-19F1CAF45AFA}"/>
                  </a:ext>
                </a:extLst>
              </p:cNvPr>
              <p:cNvSpPr txBox="1"/>
              <p:nvPr/>
            </p:nvSpPr>
            <p:spPr>
              <a:xfrm rot="5400000">
                <a:off x="5909586" y="4265387"/>
                <a:ext cx="467718" cy="369332"/>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48" name="TextBox 47">
                <a:extLst>
                  <a:ext uri="{FF2B5EF4-FFF2-40B4-BE49-F238E27FC236}">
                    <a16:creationId xmlns:a16="http://schemas.microsoft.com/office/drawing/2014/main" id="{D6E09AC5-032B-46F6-9B4A-19F1CAF45AFA}"/>
                  </a:ext>
                </a:extLst>
              </p:cNvPr>
              <p:cNvSpPr txBox="1">
                <a:spLocks noRot="1" noChangeAspect="1" noMove="1" noResize="1" noEditPoints="1" noAdjustHandles="1" noChangeArrowheads="1" noChangeShapeType="1" noTextEdit="1"/>
              </p:cNvSpPr>
              <p:nvPr/>
            </p:nvSpPr>
            <p:spPr>
              <a:xfrm rot="5400000">
                <a:off x="5909586" y="4265387"/>
                <a:ext cx="467718" cy="369332"/>
              </a:xfrm>
              <a:prstGeom prst="rect">
                <a:avLst/>
              </a:prstGeom>
              <a:blipFill>
                <a:blip r:embed="rId7"/>
                <a:stretch>
                  <a:fillRect/>
                </a:stretch>
              </a:blipFill>
            </p:spPr>
            <p:txBody>
              <a:bodyPr/>
              <a:lstStyle/>
              <a:p>
                <a:r>
                  <a:rPr lang="ko-KR" altLang="en-US">
                    <a:noFill/>
                  </a:rPr>
                  <a:t> </a:t>
                </a:r>
              </a:p>
            </p:txBody>
          </p:sp>
        </mc:Fallback>
      </mc:AlternateContent>
      <p:sp>
        <p:nvSpPr>
          <p:cNvPr id="49" name="화살표: 아래쪽 48">
            <a:extLst>
              <a:ext uri="{FF2B5EF4-FFF2-40B4-BE49-F238E27FC236}">
                <a16:creationId xmlns:a16="http://schemas.microsoft.com/office/drawing/2014/main" id="{27D16D59-AAE1-4534-AA89-A9F5A3D3644B}"/>
              </a:ext>
            </a:extLst>
          </p:cNvPr>
          <p:cNvSpPr/>
          <p:nvPr/>
        </p:nvSpPr>
        <p:spPr>
          <a:xfrm rot="16200000">
            <a:off x="6844665" y="3824287"/>
            <a:ext cx="281678" cy="391903"/>
          </a:xfrm>
          <a:prstGeom prst="down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0" name="타원 49">
            <a:extLst>
              <a:ext uri="{FF2B5EF4-FFF2-40B4-BE49-F238E27FC236}">
                <a16:creationId xmlns:a16="http://schemas.microsoft.com/office/drawing/2014/main" id="{7A54D94B-A180-495A-A8B4-61ED94A93F5A}"/>
              </a:ext>
            </a:extLst>
          </p:cNvPr>
          <p:cNvSpPr/>
          <p:nvPr/>
        </p:nvSpPr>
        <p:spPr>
          <a:xfrm>
            <a:off x="7598538" y="2769653"/>
            <a:ext cx="373746" cy="3737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51" name="타원 50">
            <a:extLst>
              <a:ext uri="{FF2B5EF4-FFF2-40B4-BE49-F238E27FC236}">
                <a16:creationId xmlns:a16="http://schemas.microsoft.com/office/drawing/2014/main" id="{4AF27E8E-6B20-481F-B68C-64423C9EAC9F}"/>
              </a:ext>
            </a:extLst>
          </p:cNvPr>
          <p:cNvSpPr/>
          <p:nvPr/>
        </p:nvSpPr>
        <p:spPr>
          <a:xfrm>
            <a:off x="7598538" y="3208073"/>
            <a:ext cx="373746" cy="3737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52" name="타원 51">
            <a:extLst>
              <a:ext uri="{FF2B5EF4-FFF2-40B4-BE49-F238E27FC236}">
                <a16:creationId xmlns:a16="http://schemas.microsoft.com/office/drawing/2014/main" id="{159E1025-0E57-4749-9AB6-82BE1D55FF3A}"/>
              </a:ext>
            </a:extLst>
          </p:cNvPr>
          <p:cNvSpPr/>
          <p:nvPr/>
        </p:nvSpPr>
        <p:spPr>
          <a:xfrm>
            <a:off x="7598538" y="3646493"/>
            <a:ext cx="373746" cy="3737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53" name="타원 52">
            <a:extLst>
              <a:ext uri="{FF2B5EF4-FFF2-40B4-BE49-F238E27FC236}">
                <a16:creationId xmlns:a16="http://schemas.microsoft.com/office/drawing/2014/main" id="{EA0E10AA-4C00-4046-9FEF-90BCB0462BAD}"/>
              </a:ext>
            </a:extLst>
          </p:cNvPr>
          <p:cNvSpPr/>
          <p:nvPr/>
        </p:nvSpPr>
        <p:spPr>
          <a:xfrm>
            <a:off x="7598538" y="4945112"/>
            <a:ext cx="373746" cy="3737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9C00DFD7-1285-4EAF-B996-620E8C8EF74F}"/>
              </a:ext>
            </a:extLst>
          </p:cNvPr>
          <p:cNvSpPr txBox="1"/>
          <p:nvPr/>
        </p:nvSpPr>
        <p:spPr>
          <a:xfrm>
            <a:off x="7616134" y="5001180"/>
            <a:ext cx="354584" cy="276999"/>
          </a:xfrm>
          <a:prstGeom prst="rect">
            <a:avLst/>
          </a:prstGeom>
          <a:noFill/>
        </p:spPr>
        <p:txBody>
          <a:bodyPr wrap="none" rtlCol="0">
            <a:spAutoFit/>
          </a:bodyPr>
          <a:lstStyle/>
          <a:p>
            <a:pPr algn="l"/>
            <a:r>
              <a:rPr lang="en-US" altLang="ko-KR" sz="1200">
                <a:solidFill>
                  <a:schemeClr val="tx1"/>
                </a:solidFill>
                <a:latin typeface="Consolas" panose="020B0609020204030204" pitchFamily="49" charset="0"/>
              </a:rPr>
              <a:t>25</a:t>
            </a:r>
            <a:endParaRPr lang="ko-KR" altLang="en-US" sz="12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2009E646-B600-438B-920D-60BC6EC52565}"/>
                  </a:ext>
                </a:extLst>
              </p:cNvPr>
              <p:cNvSpPr txBox="1"/>
              <p:nvPr/>
            </p:nvSpPr>
            <p:spPr>
              <a:xfrm rot="5400000">
                <a:off x="7566941" y="4265387"/>
                <a:ext cx="467718" cy="369332"/>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55" name="TextBox 54">
                <a:extLst>
                  <a:ext uri="{FF2B5EF4-FFF2-40B4-BE49-F238E27FC236}">
                    <a16:creationId xmlns:a16="http://schemas.microsoft.com/office/drawing/2014/main" id="{2009E646-B600-438B-920D-60BC6EC52565}"/>
                  </a:ext>
                </a:extLst>
              </p:cNvPr>
              <p:cNvSpPr txBox="1">
                <a:spLocks noRot="1" noChangeAspect="1" noMove="1" noResize="1" noEditPoints="1" noAdjustHandles="1" noChangeArrowheads="1" noChangeShapeType="1" noTextEdit="1"/>
              </p:cNvSpPr>
              <p:nvPr/>
            </p:nvSpPr>
            <p:spPr>
              <a:xfrm rot="5400000">
                <a:off x="7566941" y="4265387"/>
                <a:ext cx="467718" cy="369332"/>
              </a:xfrm>
              <a:prstGeom prst="rect">
                <a:avLst/>
              </a:prstGeom>
              <a:blipFill>
                <a:blip r:embed="rId8"/>
                <a:stretch>
                  <a:fillRect/>
                </a:stretch>
              </a:blipFill>
            </p:spPr>
            <p:txBody>
              <a:bodyPr/>
              <a:lstStyle/>
              <a:p>
                <a:r>
                  <a:rPr lang="ko-KR" altLang="en-US">
                    <a:noFill/>
                  </a:rPr>
                  <a:t> </a:t>
                </a:r>
              </a:p>
            </p:txBody>
          </p:sp>
        </mc:Fallback>
      </mc:AlternateContent>
      <p:sp>
        <p:nvSpPr>
          <p:cNvPr id="58" name="사각형: 둥근 모서리 57">
            <a:extLst>
              <a:ext uri="{FF2B5EF4-FFF2-40B4-BE49-F238E27FC236}">
                <a16:creationId xmlns:a16="http://schemas.microsoft.com/office/drawing/2014/main" id="{BF1A6AA0-53F4-47AA-B909-6BBAEBA720C2}"/>
              </a:ext>
            </a:extLst>
          </p:cNvPr>
          <p:cNvSpPr/>
          <p:nvPr/>
        </p:nvSpPr>
        <p:spPr>
          <a:xfrm>
            <a:off x="5875035" y="3185858"/>
            <a:ext cx="520509" cy="882414"/>
          </a:xfrm>
          <a:prstGeom prst="roundRect">
            <a:avLst/>
          </a:prstGeom>
          <a:no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사각형: 둥근 모서리 58">
            <a:extLst>
              <a:ext uri="{FF2B5EF4-FFF2-40B4-BE49-F238E27FC236}">
                <a16:creationId xmlns:a16="http://schemas.microsoft.com/office/drawing/2014/main" id="{F14C576E-4101-4C11-93F1-07D59BAF1FDE}"/>
              </a:ext>
            </a:extLst>
          </p:cNvPr>
          <p:cNvSpPr/>
          <p:nvPr/>
        </p:nvSpPr>
        <p:spPr>
          <a:xfrm>
            <a:off x="5867801" y="4877651"/>
            <a:ext cx="520509" cy="508901"/>
          </a:xfrm>
          <a:prstGeom prst="roundRect">
            <a:avLst/>
          </a:prstGeom>
          <a:no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2" name="TextBox 61">
            <a:extLst>
              <a:ext uri="{FF2B5EF4-FFF2-40B4-BE49-F238E27FC236}">
                <a16:creationId xmlns:a16="http://schemas.microsoft.com/office/drawing/2014/main" id="{51CAA2C3-29BF-4650-95D9-FDD04D07BFA6}"/>
              </a:ext>
            </a:extLst>
          </p:cNvPr>
          <p:cNvSpPr txBox="1"/>
          <p:nvPr/>
        </p:nvSpPr>
        <p:spPr>
          <a:xfrm>
            <a:off x="6615049" y="3042744"/>
            <a:ext cx="740908" cy="2616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ko-KR" altLang="en-US" sz="1100">
                <a:solidFill>
                  <a:srgbClr val="000000"/>
                </a:solidFill>
                <a:latin typeface="고도 M" panose="02000503000000020004" pitchFamily="2" charset="-127"/>
                <a:ea typeface="고도 M" panose="02000503000000020004" pitchFamily="2" charset="-127"/>
              </a:rPr>
              <a:t>드롭 아웃</a:t>
            </a:r>
            <a:endPar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cxnSp>
        <p:nvCxnSpPr>
          <p:cNvPr id="63" name="연결선: 구부러짐 62">
            <a:extLst>
              <a:ext uri="{FF2B5EF4-FFF2-40B4-BE49-F238E27FC236}">
                <a16:creationId xmlns:a16="http://schemas.microsoft.com/office/drawing/2014/main" id="{4503A97E-D71A-4E3D-8900-A078650A24E8}"/>
              </a:ext>
            </a:extLst>
          </p:cNvPr>
          <p:cNvCxnSpPr>
            <a:cxnSpLocks/>
            <a:stCxn id="62" idx="1"/>
            <a:endCxn id="58" idx="3"/>
          </p:cNvCxnSpPr>
          <p:nvPr/>
        </p:nvCxnSpPr>
        <p:spPr>
          <a:xfrm rot="10800000" flipV="1">
            <a:off x="6395545" y="3173549"/>
            <a:ext cx="219505" cy="453516"/>
          </a:xfrm>
          <a:prstGeom prst="curvedConnector3">
            <a:avLst>
              <a:gd name="adj1"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연결선: 구부러짐 65">
            <a:extLst>
              <a:ext uri="{FF2B5EF4-FFF2-40B4-BE49-F238E27FC236}">
                <a16:creationId xmlns:a16="http://schemas.microsoft.com/office/drawing/2014/main" id="{F8D84B95-6149-4F74-92D6-0318D99026EE}"/>
              </a:ext>
            </a:extLst>
          </p:cNvPr>
          <p:cNvCxnSpPr>
            <a:cxnSpLocks/>
            <a:stCxn id="62" idx="1"/>
            <a:endCxn id="59" idx="3"/>
          </p:cNvCxnSpPr>
          <p:nvPr/>
        </p:nvCxnSpPr>
        <p:spPr>
          <a:xfrm rot="10800000" flipV="1">
            <a:off x="6388311" y="3173548"/>
            <a:ext cx="226739" cy="1958553"/>
          </a:xfrm>
          <a:prstGeom prst="curvedConnector3">
            <a:avLst>
              <a:gd name="adj1"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9012895"/>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err="1">
                <a:solidFill>
                  <a:srgbClr val="000000"/>
                </a:solidFill>
                <a:ea typeface="-2002" pitchFamily="18" charset="-127"/>
              </a:rPr>
              <a:t>케라스</a:t>
            </a:r>
            <a:r>
              <a:rPr kumimoji="1" lang="ko-KR" altLang="en-US" sz="2000" b="1" i="0" u="none" strike="noStrike" kern="1200" cap="none" spc="0" normalizeH="0" baseline="0" noProof="0" err="1">
                <a:ln>
                  <a:noFill/>
                </a:ln>
                <a:solidFill>
                  <a:srgbClr val="000000"/>
                </a:solidFill>
                <a:effectLst/>
                <a:uLnTx/>
                <a:uFillTx/>
                <a:latin typeface="Candara" pitchFamily="34" charset="0"/>
                <a:ea typeface="-2002" pitchFamily="18" charset="-127"/>
                <a:cs typeface="+mn-cs"/>
              </a:rPr>
              <a:t>를</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 이용한 구현</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5.3 </a:t>
            </a:r>
            <a:r>
              <a:rPr lang="ko-KR" altLang="en-US" sz="1800" b="1" err="1">
                <a:solidFill>
                  <a:srgbClr val="000000"/>
                </a:solidFill>
                <a:ea typeface="-2002" pitchFamily="18" charset="-127"/>
              </a:rPr>
              <a:t>케라스로</a:t>
            </a:r>
            <a:r>
              <a:rPr lang="ko-KR" altLang="en-US" sz="1800" b="1">
                <a:solidFill>
                  <a:srgbClr val="000000"/>
                </a:solidFill>
                <a:ea typeface="-2002" pitchFamily="18" charset="-127"/>
              </a:rPr>
              <a:t>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1024639" cy="369332"/>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드롭아웃</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1544012"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ko-KR" altLang="en-US" sz="1400" err="1">
                <a:solidFill>
                  <a:srgbClr val="000000"/>
                </a:solidFill>
                <a:latin typeface="고도 M" panose="02000503000000020004" pitchFamily="2" charset="-127"/>
                <a:ea typeface="고도 M" panose="02000503000000020004" pitchFamily="2" charset="-127"/>
              </a:rPr>
              <a:t>드롭아웃에</a:t>
            </a:r>
            <a:r>
              <a:rPr lang="ko-KR" altLang="en-US" sz="1400">
                <a:solidFill>
                  <a:srgbClr val="000000"/>
                </a:solidFill>
                <a:latin typeface="고도 M" panose="02000503000000020004" pitchFamily="2" charset="-127"/>
                <a:ea typeface="고도 M" panose="02000503000000020004" pitchFamily="2" charset="-127"/>
              </a:rPr>
              <a:t> 대하여</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56" name="타원 55">
            <a:extLst>
              <a:ext uri="{FF2B5EF4-FFF2-40B4-BE49-F238E27FC236}">
                <a16:creationId xmlns:a16="http://schemas.microsoft.com/office/drawing/2014/main" id="{72C58E92-353E-4A5E-AA7E-DEC00BBA10CA}"/>
              </a:ext>
            </a:extLst>
          </p:cNvPr>
          <p:cNvSpPr/>
          <p:nvPr/>
        </p:nvSpPr>
        <p:spPr>
          <a:xfrm>
            <a:off x="2493783" y="2815232"/>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57" name="타원 56">
            <a:extLst>
              <a:ext uri="{FF2B5EF4-FFF2-40B4-BE49-F238E27FC236}">
                <a16:creationId xmlns:a16="http://schemas.microsoft.com/office/drawing/2014/main" id="{A1682746-B436-405D-883D-C9DCDDBD7AF1}"/>
              </a:ext>
            </a:extLst>
          </p:cNvPr>
          <p:cNvSpPr/>
          <p:nvPr/>
        </p:nvSpPr>
        <p:spPr>
          <a:xfrm>
            <a:off x="2493783" y="3989338"/>
            <a:ext cx="315900" cy="315900"/>
          </a:xfrm>
          <a:prstGeom prst="ellipse">
            <a:avLst/>
          </a:prstGeom>
          <a:solidFill>
            <a:schemeClr val="bg1">
              <a:lumMod val="85000"/>
            </a:schemeClr>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60" name="타원 59">
            <a:extLst>
              <a:ext uri="{FF2B5EF4-FFF2-40B4-BE49-F238E27FC236}">
                <a16:creationId xmlns:a16="http://schemas.microsoft.com/office/drawing/2014/main" id="{6DA4D935-11E8-4744-8392-342F172B3EDA}"/>
              </a:ext>
            </a:extLst>
          </p:cNvPr>
          <p:cNvSpPr/>
          <p:nvPr/>
        </p:nvSpPr>
        <p:spPr>
          <a:xfrm>
            <a:off x="3774417" y="3675989"/>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4" name="직선 화살표 연결선 63">
            <a:extLst>
              <a:ext uri="{FF2B5EF4-FFF2-40B4-BE49-F238E27FC236}">
                <a16:creationId xmlns:a16="http://schemas.microsoft.com/office/drawing/2014/main" id="{816DF9AC-EB3D-4004-A298-43678AD147A4}"/>
              </a:ext>
            </a:extLst>
          </p:cNvPr>
          <p:cNvCxnSpPr>
            <a:cxnSpLocks/>
            <a:stCxn id="56" idx="6"/>
            <a:endCxn id="60" idx="2"/>
          </p:cNvCxnSpPr>
          <p:nvPr/>
        </p:nvCxnSpPr>
        <p:spPr>
          <a:xfrm>
            <a:off x="2809683" y="2973182"/>
            <a:ext cx="964734" cy="86075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6F25745A-CD30-48ED-B25B-E4AA56E2BDC4}"/>
              </a:ext>
            </a:extLst>
          </p:cNvPr>
          <p:cNvCxnSpPr>
            <a:cxnSpLocks/>
            <a:stCxn id="84" idx="6"/>
            <a:endCxn id="60" idx="2"/>
          </p:cNvCxnSpPr>
          <p:nvPr/>
        </p:nvCxnSpPr>
        <p:spPr>
          <a:xfrm>
            <a:off x="2821356" y="3560235"/>
            <a:ext cx="953061" cy="273704"/>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85AACBDB-9CC5-43B6-A0A8-86D45336865A}"/>
              </a:ext>
            </a:extLst>
          </p:cNvPr>
          <p:cNvSpPr txBox="1"/>
          <p:nvPr/>
        </p:nvSpPr>
        <p:spPr>
          <a:xfrm>
            <a:off x="3085876" y="2433296"/>
            <a:ext cx="1425557" cy="261610"/>
          </a:xfrm>
          <a:prstGeom prst="rect">
            <a:avLst/>
          </a:prstGeom>
          <a:noFill/>
        </p:spPr>
        <p:txBody>
          <a:bodyPr wrap="square" rtlCol="0">
            <a:spAutoFit/>
          </a:bodyPr>
          <a:lstStyle/>
          <a:p>
            <a:pPr algn="l"/>
            <a:r>
              <a:rPr lang="ko-KR" altLang="en-US" sz="1100">
                <a:solidFill>
                  <a:schemeClr val="tx1"/>
                </a:solidFill>
                <a:latin typeface="고도 M" panose="02000503000000020004" pitchFamily="2" charset="-127"/>
                <a:ea typeface="고도 M" panose="02000503000000020004" pitchFamily="2" charset="-127"/>
              </a:rPr>
              <a:t>훈련</a:t>
            </a:r>
          </a:p>
        </p:txBody>
      </p:sp>
      <p:sp>
        <p:nvSpPr>
          <p:cNvPr id="68" name="타원 67">
            <a:extLst>
              <a:ext uri="{FF2B5EF4-FFF2-40B4-BE49-F238E27FC236}">
                <a16:creationId xmlns:a16="http://schemas.microsoft.com/office/drawing/2014/main" id="{0CB3172C-0444-45A8-B584-8853584C342F}"/>
              </a:ext>
            </a:extLst>
          </p:cNvPr>
          <p:cNvSpPr/>
          <p:nvPr/>
        </p:nvSpPr>
        <p:spPr>
          <a:xfrm>
            <a:off x="2493783" y="4576392"/>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cxnSp>
        <p:nvCxnSpPr>
          <p:cNvPr id="69" name="직선 화살표 연결선 68">
            <a:extLst>
              <a:ext uri="{FF2B5EF4-FFF2-40B4-BE49-F238E27FC236}">
                <a16:creationId xmlns:a16="http://schemas.microsoft.com/office/drawing/2014/main" id="{17B6B21F-7BE6-451C-B321-477DEB095B55}"/>
              </a:ext>
            </a:extLst>
          </p:cNvPr>
          <p:cNvCxnSpPr>
            <a:cxnSpLocks/>
            <a:stCxn id="68" idx="6"/>
            <a:endCxn id="60" idx="2"/>
          </p:cNvCxnSpPr>
          <p:nvPr/>
        </p:nvCxnSpPr>
        <p:spPr>
          <a:xfrm flipV="1">
            <a:off x="2809683" y="3833939"/>
            <a:ext cx="964734" cy="900403"/>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0" name="연결선: 구부러짐 69">
            <a:extLst>
              <a:ext uri="{FF2B5EF4-FFF2-40B4-BE49-F238E27FC236}">
                <a16:creationId xmlns:a16="http://schemas.microsoft.com/office/drawing/2014/main" id="{B5A0B891-C0C4-4D3A-9B9B-FE86833FC943}"/>
              </a:ext>
            </a:extLst>
          </p:cNvPr>
          <p:cNvCxnSpPr>
            <a:cxnSpLocks/>
            <a:stCxn id="92" idx="1"/>
          </p:cNvCxnSpPr>
          <p:nvPr/>
        </p:nvCxnSpPr>
        <p:spPr>
          <a:xfrm rot="10800000">
            <a:off x="3245654" y="4618031"/>
            <a:ext cx="258479" cy="493377"/>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71" name="타원 70">
            <a:extLst>
              <a:ext uri="{FF2B5EF4-FFF2-40B4-BE49-F238E27FC236}">
                <a16:creationId xmlns:a16="http://schemas.microsoft.com/office/drawing/2014/main" id="{28271C26-3F3D-45E5-A324-1E6590599B47}"/>
              </a:ext>
            </a:extLst>
          </p:cNvPr>
          <p:cNvSpPr/>
          <p:nvPr/>
        </p:nvSpPr>
        <p:spPr>
          <a:xfrm>
            <a:off x="3774417" y="3065339"/>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2" name="타원 71">
            <a:extLst>
              <a:ext uri="{FF2B5EF4-FFF2-40B4-BE49-F238E27FC236}">
                <a16:creationId xmlns:a16="http://schemas.microsoft.com/office/drawing/2014/main" id="{C2FECF3E-3C38-47F7-8702-EF8F31591C52}"/>
              </a:ext>
            </a:extLst>
          </p:cNvPr>
          <p:cNvSpPr/>
          <p:nvPr/>
        </p:nvSpPr>
        <p:spPr>
          <a:xfrm>
            <a:off x="3774417" y="4288282"/>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3" name="직선 화살표 연결선 72">
            <a:extLst>
              <a:ext uri="{FF2B5EF4-FFF2-40B4-BE49-F238E27FC236}">
                <a16:creationId xmlns:a16="http://schemas.microsoft.com/office/drawing/2014/main" id="{EEE730DD-1374-4819-ADDF-1905FE55E5AD}"/>
              </a:ext>
            </a:extLst>
          </p:cNvPr>
          <p:cNvCxnSpPr>
            <a:cxnSpLocks/>
            <a:stCxn id="56" idx="6"/>
            <a:endCxn id="72" idx="2"/>
          </p:cNvCxnSpPr>
          <p:nvPr/>
        </p:nvCxnSpPr>
        <p:spPr>
          <a:xfrm>
            <a:off x="2809683" y="2973182"/>
            <a:ext cx="964734" cy="1473050"/>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6" name="직선 화살표 연결선 75">
            <a:extLst>
              <a:ext uri="{FF2B5EF4-FFF2-40B4-BE49-F238E27FC236}">
                <a16:creationId xmlns:a16="http://schemas.microsoft.com/office/drawing/2014/main" id="{C562E7FC-32E8-4F35-A2EC-E38C2BFD3A46}"/>
              </a:ext>
            </a:extLst>
          </p:cNvPr>
          <p:cNvCxnSpPr>
            <a:cxnSpLocks/>
            <a:stCxn id="56" idx="6"/>
            <a:endCxn id="71" idx="2"/>
          </p:cNvCxnSpPr>
          <p:nvPr/>
        </p:nvCxnSpPr>
        <p:spPr>
          <a:xfrm>
            <a:off x="2809683" y="2973182"/>
            <a:ext cx="964734" cy="25010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7" name="직선 화살표 연결선 76">
            <a:extLst>
              <a:ext uri="{FF2B5EF4-FFF2-40B4-BE49-F238E27FC236}">
                <a16:creationId xmlns:a16="http://schemas.microsoft.com/office/drawing/2014/main" id="{0E6A4DD1-DAE1-4C7A-A001-72BD4AEE7A85}"/>
              </a:ext>
            </a:extLst>
          </p:cNvPr>
          <p:cNvCxnSpPr>
            <a:cxnSpLocks/>
            <a:stCxn id="84" idx="6"/>
            <a:endCxn id="71" idx="2"/>
          </p:cNvCxnSpPr>
          <p:nvPr/>
        </p:nvCxnSpPr>
        <p:spPr>
          <a:xfrm flipV="1">
            <a:off x="2821356" y="3223289"/>
            <a:ext cx="953061" cy="336946"/>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8" name="직선 화살표 연결선 77">
            <a:extLst>
              <a:ext uri="{FF2B5EF4-FFF2-40B4-BE49-F238E27FC236}">
                <a16:creationId xmlns:a16="http://schemas.microsoft.com/office/drawing/2014/main" id="{DEAC616A-8290-4350-9168-235FA5EF9F1A}"/>
              </a:ext>
            </a:extLst>
          </p:cNvPr>
          <p:cNvCxnSpPr>
            <a:cxnSpLocks/>
            <a:stCxn id="68" idx="6"/>
            <a:endCxn id="71" idx="2"/>
          </p:cNvCxnSpPr>
          <p:nvPr/>
        </p:nvCxnSpPr>
        <p:spPr>
          <a:xfrm flipV="1">
            <a:off x="2809683" y="3223289"/>
            <a:ext cx="964734" cy="1511053"/>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9" name="직선 화살표 연결선 78">
            <a:extLst>
              <a:ext uri="{FF2B5EF4-FFF2-40B4-BE49-F238E27FC236}">
                <a16:creationId xmlns:a16="http://schemas.microsoft.com/office/drawing/2014/main" id="{1215F43F-8816-46AA-95CA-55CDEAF8F383}"/>
              </a:ext>
            </a:extLst>
          </p:cNvPr>
          <p:cNvCxnSpPr>
            <a:cxnSpLocks/>
            <a:stCxn id="84" idx="6"/>
            <a:endCxn id="72" idx="2"/>
          </p:cNvCxnSpPr>
          <p:nvPr/>
        </p:nvCxnSpPr>
        <p:spPr>
          <a:xfrm>
            <a:off x="2821356" y="3560235"/>
            <a:ext cx="953061" cy="88599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0" name="직선 화살표 연결선 79">
            <a:extLst>
              <a:ext uri="{FF2B5EF4-FFF2-40B4-BE49-F238E27FC236}">
                <a16:creationId xmlns:a16="http://schemas.microsoft.com/office/drawing/2014/main" id="{7F6A6375-C3A8-4822-A32E-CF9D35EB5DE1}"/>
              </a:ext>
            </a:extLst>
          </p:cNvPr>
          <p:cNvCxnSpPr>
            <a:cxnSpLocks/>
            <a:stCxn id="68" idx="6"/>
            <a:endCxn id="72" idx="2"/>
          </p:cNvCxnSpPr>
          <p:nvPr/>
        </p:nvCxnSpPr>
        <p:spPr>
          <a:xfrm flipV="1">
            <a:off x="2809683" y="4446232"/>
            <a:ext cx="964734" cy="288110"/>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4" name="타원 83">
            <a:extLst>
              <a:ext uri="{FF2B5EF4-FFF2-40B4-BE49-F238E27FC236}">
                <a16:creationId xmlns:a16="http://schemas.microsoft.com/office/drawing/2014/main" id="{ABADC111-DAB7-4FDD-9C6D-21EB76F2203B}"/>
              </a:ext>
            </a:extLst>
          </p:cNvPr>
          <p:cNvSpPr/>
          <p:nvPr/>
        </p:nvSpPr>
        <p:spPr>
          <a:xfrm>
            <a:off x="2505456" y="3402285"/>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91" name="TextBox 90">
            <a:extLst>
              <a:ext uri="{FF2B5EF4-FFF2-40B4-BE49-F238E27FC236}">
                <a16:creationId xmlns:a16="http://schemas.microsoft.com/office/drawing/2014/main" id="{93CA5B7F-7CA6-40C0-B673-448D1A6B84BB}"/>
              </a:ext>
            </a:extLst>
          </p:cNvPr>
          <p:cNvSpPr txBox="1"/>
          <p:nvPr/>
        </p:nvSpPr>
        <p:spPr>
          <a:xfrm>
            <a:off x="2707339" y="5387201"/>
            <a:ext cx="1308371" cy="253916"/>
          </a:xfrm>
          <a:prstGeom prst="rect">
            <a:avLst/>
          </a:prstGeom>
          <a:noFill/>
        </p:spPr>
        <p:txBody>
          <a:bodyPr wrap="none" rtlCol="0">
            <a:spAutoFit/>
          </a:bodyPr>
          <a:lstStyle/>
          <a:p>
            <a:pPr lvl="0">
              <a:defRPr/>
            </a:pPr>
            <a:r>
              <a:rPr lang="ko-KR" altLang="en-US" sz="1050">
                <a:solidFill>
                  <a:srgbClr val="000000"/>
                </a:solidFill>
                <a:latin typeface="고도 M" panose="02000503000000020004" pitchFamily="2" charset="-127"/>
                <a:ea typeface="고도 M" panose="02000503000000020004" pitchFamily="2" charset="-127"/>
              </a:rPr>
              <a:t>드롭 아웃 비율 </a:t>
            </a:r>
            <a:r>
              <a:rPr lang="en-US" altLang="ko-KR" sz="1050">
                <a:solidFill>
                  <a:srgbClr val="000000"/>
                </a:solidFill>
                <a:latin typeface="고도 M" panose="02000503000000020004" pitchFamily="2" charset="-127"/>
                <a:ea typeface="고도 M" panose="02000503000000020004" pitchFamily="2" charset="-127"/>
              </a:rPr>
              <a:t>0.25</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92" name="TextBox 91">
            <a:extLst>
              <a:ext uri="{FF2B5EF4-FFF2-40B4-BE49-F238E27FC236}">
                <a16:creationId xmlns:a16="http://schemas.microsoft.com/office/drawing/2014/main" id="{5655F9DB-5B3B-44AA-8CDA-14CE2CB41997}"/>
              </a:ext>
            </a:extLst>
          </p:cNvPr>
          <p:cNvSpPr txBox="1"/>
          <p:nvPr/>
        </p:nvSpPr>
        <p:spPr>
          <a:xfrm>
            <a:off x="3504132" y="4984449"/>
            <a:ext cx="1027845"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33% </a:t>
            </a:r>
            <a:r>
              <a:rPr lang="ko-KR" altLang="en-US" sz="1050">
                <a:solidFill>
                  <a:srgbClr val="000000"/>
                </a:solidFill>
                <a:latin typeface="고도 M" panose="02000503000000020004" pitchFamily="2" charset="-127"/>
                <a:ea typeface="고도 M" panose="02000503000000020004" pitchFamily="2" charset="-127"/>
              </a:rPr>
              <a:t>출력 증가</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95" name="TextBox 94">
            <a:extLst>
              <a:ext uri="{FF2B5EF4-FFF2-40B4-BE49-F238E27FC236}">
                <a16:creationId xmlns:a16="http://schemas.microsoft.com/office/drawing/2014/main" id="{29FA9AB2-FB42-40AE-B6AB-41691E1CC399}"/>
              </a:ext>
            </a:extLst>
          </p:cNvPr>
          <p:cNvSpPr txBox="1"/>
          <p:nvPr/>
        </p:nvSpPr>
        <p:spPr>
          <a:xfrm>
            <a:off x="1299138" y="4364115"/>
            <a:ext cx="1119217" cy="253916"/>
          </a:xfrm>
          <a:prstGeom prst="rect">
            <a:avLst/>
          </a:prstGeom>
          <a:noFill/>
        </p:spPr>
        <p:txBody>
          <a:bodyPr wrap="none" rtlCol="0">
            <a:spAutoFit/>
          </a:bodyPr>
          <a:lstStyle/>
          <a:p>
            <a:pPr lvl="0">
              <a:defRPr/>
            </a:pPr>
            <a:r>
              <a:rPr lang="ko-KR" altLang="en-US" sz="1050">
                <a:solidFill>
                  <a:srgbClr val="000000"/>
                </a:solidFill>
                <a:latin typeface="고도 M" panose="02000503000000020004" pitchFamily="2" charset="-127"/>
                <a:ea typeface="고도 M" panose="02000503000000020004" pitchFamily="2" charset="-127"/>
              </a:rPr>
              <a:t>드롭 </a:t>
            </a:r>
            <a:r>
              <a:rPr lang="ko-KR" altLang="en-US" sz="1050" err="1">
                <a:solidFill>
                  <a:srgbClr val="000000"/>
                </a:solidFill>
                <a:latin typeface="고도 M" panose="02000503000000020004" pitchFamily="2" charset="-127"/>
                <a:ea typeface="고도 M" panose="02000503000000020004" pitchFamily="2" charset="-127"/>
              </a:rPr>
              <a:t>아웃된</a:t>
            </a:r>
            <a:r>
              <a:rPr lang="ko-KR" altLang="en-US" sz="1050">
                <a:solidFill>
                  <a:srgbClr val="000000"/>
                </a:solidFill>
                <a:latin typeface="고도 M" panose="02000503000000020004" pitchFamily="2" charset="-127"/>
                <a:ea typeface="고도 M" panose="02000503000000020004" pitchFamily="2" charset="-127"/>
              </a:rPr>
              <a:t> 뉴런</a:t>
            </a:r>
            <a:endParaRPr lang="ko-KR" altLang="en-US" sz="1000">
              <a:solidFill>
                <a:srgbClr val="000000"/>
              </a:solidFill>
              <a:latin typeface="고도 M" panose="02000503000000020004" pitchFamily="2" charset="-127"/>
              <a:ea typeface="고도 M" panose="02000503000000020004" pitchFamily="2" charset="-127"/>
            </a:endParaRPr>
          </a:p>
        </p:txBody>
      </p:sp>
      <p:cxnSp>
        <p:nvCxnSpPr>
          <p:cNvPr id="96" name="연결선: 구부러짐 95">
            <a:extLst>
              <a:ext uri="{FF2B5EF4-FFF2-40B4-BE49-F238E27FC236}">
                <a16:creationId xmlns:a16="http://schemas.microsoft.com/office/drawing/2014/main" id="{5CEF883C-9679-4425-A0EA-03D9B1A8A3BB}"/>
              </a:ext>
            </a:extLst>
          </p:cNvPr>
          <p:cNvCxnSpPr>
            <a:cxnSpLocks/>
            <a:stCxn id="95" idx="3"/>
            <a:endCxn id="57" idx="3"/>
          </p:cNvCxnSpPr>
          <p:nvPr/>
        </p:nvCxnSpPr>
        <p:spPr>
          <a:xfrm flipV="1">
            <a:off x="2418355" y="4258976"/>
            <a:ext cx="121690" cy="232097"/>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99" name="타원 98">
            <a:extLst>
              <a:ext uri="{FF2B5EF4-FFF2-40B4-BE49-F238E27FC236}">
                <a16:creationId xmlns:a16="http://schemas.microsoft.com/office/drawing/2014/main" id="{6EE3DA60-9B11-4D46-80E2-A2128AF1D6F9}"/>
              </a:ext>
            </a:extLst>
          </p:cNvPr>
          <p:cNvSpPr/>
          <p:nvPr/>
        </p:nvSpPr>
        <p:spPr>
          <a:xfrm>
            <a:off x="5868306" y="2801337"/>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100" name="타원 99">
            <a:extLst>
              <a:ext uri="{FF2B5EF4-FFF2-40B4-BE49-F238E27FC236}">
                <a16:creationId xmlns:a16="http://schemas.microsoft.com/office/drawing/2014/main" id="{BB9A25CC-1D89-4679-A5AC-6B6F0042C053}"/>
              </a:ext>
            </a:extLst>
          </p:cNvPr>
          <p:cNvSpPr/>
          <p:nvPr/>
        </p:nvSpPr>
        <p:spPr>
          <a:xfrm>
            <a:off x="5868306" y="3975443"/>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101" name="타원 100">
            <a:extLst>
              <a:ext uri="{FF2B5EF4-FFF2-40B4-BE49-F238E27FC236}">
                <a16:creationId xmlns:a16="http://schemas.microsoft.com/office/drawing/2014/main" id="{19DB3EB3-FB9A-48A5-BB2D-9444364DF908}"/>
              </a:ext>
            </a:extLst>
          </p:cNvPr>
          <p:cNvSpPr/>
          <p:nvPr/>
        </p:nvSpPr>
        <p:spPr>
          <a:xfrm>
            <a:off x="7148940" y="3662094"/>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02" name="직선 화살표 연결선 101">
            <a:extLst>
              <a:ext uri="{FF2B5EF4-FFF2-40B4-BE49-F238E27FC236}">
                <a16:creationId xmlns:a16="http://schemas.microsoft.com/office/drawing/2014/main" id="{7AF6C4E8-F3C2-4354-8054-E6D8F12CB702}"/>
              </a:ext>
            </a:extLst>
          </p:cNvPr>
          <p:cNvCxnSpPr>
            <a:cxnSpLocks/>
            <a:stCxn id="99" idx="6"/>
            <a:endCxn id="101" idx="2"/>
          </p:cNvCxnSpPr>
          <p:nvPr/>
        </p:nvCxnSpPr>
        <p:spPr>
          <a:xfrm>
            <a:off x="6184206" y="2959287"/>
            <a:ext cx="964734" cy="86075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직선 화살표 연결선 102">
            <a:extLst>
              <a:ext uri="{FF2B5EF4-FFF2-40B4-BE49-F238E27FC236}">
                <a16:creationId xmlns:a16="http://schemas.microsoft.com/office/drawing/2014/main" id="{B762C330-3C05-4B54-9BDC-45B0C341C667}"/>
              </a:ext>
            </a:extLst>
          </p:cNvPr>
          <p:cNvCxnSpPr>
            <a:cxnSpLocks/>
            <a:stCxn id="116" idx="6"/>
            <a:endCxn id="101" idx="2"/>
          </p:cNvCxnSpPr>
          <p:nvPr/>
        </p:nvCxnSpPr>
        <p:spPr>
          <a:xfrm>
            <a:off x="6195879" y="3546340"/>
            <a:ext cx="953061" cy="273704"/>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 name="TextBox 103">
            <a:extLst>
              <a:ext uri="{FF2B5EF4-FFF2-40B4-BE49-F238E27FC236}">
                <a16:creationId xmlns:a16="http://schemas.microsoft.com/office/drawing/2014/main" id="{C63F6436-9FD5-4F82-9099-B42DAF1BD933}"/>
              </a:ext>
            </a:extLst>
          </p:cNvPr>
          <p:cNvSpPr txBox="1"/>
          <p:nvPr/>
        </p:nvSpPr>
        <p:spPr>
          <a:xfrm>
            <a:off x="6460399" y="2419401"/>
            <a:ext cx="1425557" cy="261610"/>
          </a:xfrm>
          <a:prstGeom prst="rect">
            <a:avLst/>
          </a:prstGeom>
          <a:noFill/>
        </p:spPr>
        <p:txBody>
          <a:bodyPr wrap="square" rtlCol="0">
            <a:spAutoFit/>
          </a:bodyPr>
          <a:lstStyle/>
          <a:p>
            <a:pPr algn="l"/>
            <a:r>
              <a:rPr lang="ko-KR" altLang="en-US" sz="1100">
                <a:solidFill>
                  <a:schemeClr val="tx1"/>
                </a:solidFill>
                <a:latin typeface="고도 M" panose="02000503000000020004" pitchFamily="2" charset="-127"/>
                <a:ea typeface="고도 M" panose="02000503000000020004" pitchFamily="2" charset="-127"/>
              </a:rPr>
              <a:t>테스트</a:t>
            </a:r>
          </a:p>
        </p:txBody>
      </p:sp>
      <p:sp>
        <p:nvSpPr>
          <p:cNvPr id="105" name="타원 104">
            <a:extLst>
              <a:ext uri="{FF2B5EF4-FFF2-40B4-BE49-F238E27FC236}">
                <a16:creationId xmlns:a16="http://schemas.microsoft.com/office/drawing/2014/main" id="{2EB7278F-F372-4DA6-8B1B-872D503568F8}"/>
              </a:ext>
            </a:extLst>
          </p:cNvPr>
          <p:cNvSpPr/>
          <p:nvPr/>
        </p:nvSpPr>
        <p:spPr>
          <a:xfrm>
            <a:off x="5868306" y="4562497"/>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cxnSp>
        <p:nvCxnSpPr>
          <p:cNvPr id="106" name="직선 화살표 연결선 105">
            <a:extLst>
              <a:ext uri="{FF2B5EF4-FFF2-40B4-BE49-F238E27FC236}">
                <a16:creationId xmlns:a16="http://schemas.microsoft.com/office/drawing/2014/main" id="{C25C61C2-50E4-4A97-82C4-765CD53D76EA}"/>
              </a:ext>
            </a:extLst>
          </p:cNvPr>
          <p:cNvCxnSpPr>
            <a:cxnSpLocks/>
            <a:stCxn id="105" idx="6"/>
            <a:endCxn id="101" idx="2"/>
          </p:cNvCxnSpPr>
          <p:nvPr/>
        </p:nvCxnSpPr>
        <p:spPr>
          <a:xfrm flipV="1">
            <a:off x="6184206" y="3820044"/>
            <a:ext cx="964734" cy="900403"/>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8" name="타원 107">
            <a:extLst>
              <a:ext uri="{FF2B5EF4-FFF2-40B4-BE49-F238E27FC236}">
                <a16:creationId xmlns:a16="http://schemas.microsoft.com/office/drawing/2014/main" id="{22E744EC-AF64-408D-9A39-C7275D0FAB82}"/>
              </a:ext>
            </a:extLst>
          </p:cNvPr>
          <p:cNvSpPr/>
          <p:nvPr/>
        </p:nvSpPr>
        <p:spPr>
          <a:xfrm>
            <a:off x="7148940" y="3051444"/>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 name="타원 108">
            <a:extLst>
              <a:ext uri="{FF2B5EF4-FFF2-40B4-BE49-F238E27FC236}">
                <a16:creationId xmlns:a16="http://schemas.microsoft.com/office/drawing/2014/main" id="{93834AAD-87E7-4157-8BB9-2F73B8F63DCE}"/>
              </a:ext>
            </a:extLst>
          </p:cNvPr>
          <p:cNvSpPr/>
          <p:nvPr/>
        </p:nvSpPr>
        <p:spPr>
          <a:xfrm>
            <a:off x="7148940" y="4274387"/>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10" name="직선 화살표 연결선 109">
            <a:extLst>
              <a:ext uri="{FF2B5EF4-FFF2-40B4-BE49-F238E27FC236}">
                <a16:creationId xmlns:a16="http://schemas.microsoft.com/office/drawing/2014/main" id="{E5F5DB68-70E8-44C6-A3EF-ED913C150D59}"/>
              </a:ext>
            </a:extLst>
          </p:cNvPr>
          <p:cNvCxnSpPr>
            <a:cxnSpLocks/>
            <a:stCxn id="99" idx="6"/>
            <a:endCxn id="109" idx="2"/>
          </p:cNvCxnSpPr>
          <p:nvPr/>
        </p:nvCxnSpPr>
        <p:spPr>
          <a:xfrm>
            <a:off x="6184206" y="2959287"/>
            <a:ext cx="964734" cy="1473050"/>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직선 화살표 연결선 110">
            <a:extLst>
              <a:ext uri="{FF2B5EF4-FFF2-40B4-BE49-F238E27FC236}">
                <a16:creationId xmlns:a16="http://schemas.microsoft.com/office/drawing/2014/main" id="{0354A7B7-C204-42CA-AF11-779C1E3BCDA5}"/>
              </a:ext>
            </a:extLst>
          </p:cNvPr>
          <p:cNvCxnSpPr>
            <a:cxnSpLocks/>
            <a:stCxn id="99" idx="6"/>
            <a:endCxn id="108" idx="2"/>
          </p:cNvCxnSpPr>
          <p:nvPr/>
        </p:nvCxnSpPr>
        <p:spPr>
          <a:xfrm>
            <a:off x="6184206" y="2959287"/>
            <a:ext cx="964734" cy="25010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직선 화살표 연결선 111">
            <a:extLst>
              <a:ext uri="{FF2B5EF4-FFF2-40B4-BE49-F238E27FC236}">
                <a16:creationId xmlns:a16="http://schemas.microsoft.com/office/drawing/2014/main" id="{6A11033E-64A5-4376-8B32-05C1B48F1773}"/>
              </a:ext>
            </a:extLst>
          </p:cNvPr>
          <p:cNvCxnSpPr>
            <a:cxnSpLocks/>
            <a:stCxn id="116" idx="6"/>
            <a:endCxn id="108" idx="2"/>
          </p:cNvCxnSpPr>
          <p:nvPr/>
        </p:nvCxnSpPr>
        <p:spPr>
          <a:xfrm flipV="1">
            <a:off x="6195879" y="3209394"/>
            <a:ext cx="953061" cy="336946"/>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직선 화살표 연결선 112">
            <a:extLst>
              <a:ext uri="{FF2B5EF4-FFF2-40B4-BE49-F238E27FC236}">
                <a16:creationId xmlns:a16="http://schemas.microsoft.com/office/drawing/2014/main" id="{BD530622-7342-4951-957D-AF46DAE164B1}"/>
              </a:ext>
            </a:extLst>
          </p:cNvPr>
          <p:cNvCxnSpPr>
            <a:cxnSpLocks/>
            <a:stCxn id="105" idx="6"/>
            <a:endCxn id="108" idx="2"/>
          </p:cNvCxnSpPr>
          <p:nvPr/>
        </p:nvCxnSpPr>
        <p:spPr>
          <a:xfrm flipV="1">
            <a:off x="6184206" y="3209394"/>
            <a:ext cx="964734" cy="1511053"/>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직선 화살표 연결선 113">
            <a:extLst>
              <a:ext uri="{FF2B5EF4-FFF2-40B4-BE49-F238E27FC236}">
                <a16:creationId xmlns:a16="http://schemas.microsoft.com/office/drawing/2014/main" id="{D016A22F-B66A-45B9-8BDD-A014B988A528}"/>
              </a:ext>
            </a:extLst>
          </p:cNvPr>
          <p:cNvCxnSpPr>
            <a:cxnSpLocks/>
            <a:stCxn id="116" idx="6"/>
            <a:endCxn id="109" idx="2"/>
          </p:cNvCxnSpPr>
          <p:nvPr/>
        </p:nvCxnSpPr>
        <p:spPr>
          <a:xfrm>
            <a:off x="6195879" y="3546340"/>
            <a:ext cx="953061" cy="88599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직선 화살표 연결선 114">
            <a:extLst>
              <a:ext uri="{FF2B5EF4-FFF2-40B4-BE49-F238E27FC236}">
                <a16:creationId xmlns:a16="http://schemas.microsoft.com/office/drawing/2014/main" id="{28916D48-3161-4F4C-ADC9-F28147ED7D4F}"/>
              </a:ext>
            </a:extLst>
          </p:cNvPr>
          <p:cNvCxnSpPr>
            <a:cxnSpLocks/>
            <a:stCxn id="105" idx="6"/>
            <a:endCxn id="109" idx="2"/>
          </p:cNvCxnSpPr>
          <p:nvPr/>
        </p:nvCxnSpPr>
        <p:spPr>
          <a:xfrm flipV="1">
            <a:off x="6184206" y="4432337"/>
            <a:ext cx="964734" cy="288110"/>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6" name="타원 115">
            <a:extLst>
              <a:ext uri="{FF2B5EF4-FFF2-40B4-BE49-F238E27FC236}">
                <a16:creationId xmlns:a16="http://schemas.microsoft.com/office/drawing/2014/main" id="{6FD51A73-ED59-450C-8B6E-C1278DF3998E}"/>
              </a:ext>
            </a:extLst>
          </p:cNvPr>
          <p:cNvSpPr/>
          <p:nvPr/>
        </p:nvSpPr>
        <p:spPr>
          <a:xfrm>
            <a:off x="5879979" y="3388390"/>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117" name="TextBox 116">
            <a:extLst>
              <a:ext uri="{FF2B5EF4-FFF2-40B4-BE49-F238E27FC236}">
                <a16:creationId xmlns:a16="http://schemas.microsoft.com/office/drawing/2014/main" id="{68C88E3A-A633-473A-9233-A824BB3927E5}"/>
              </a:ext>
            </a:extLst>
          </p:cNvPr>
          <p:cNvSpPr txBox="1"/>
          <p:nvPr/>
        </p:nvSpPr>
        <p:spPr>
          <a:xfrm>
            <a:off x="6081862" y="5373306"/>
            <a:ext cx="998991" cy="253916"/>
          </a:xfrm>
          <a:prstGeom prst="rect">
            <a:avLst/>
          </a:prstGeom>
          <a:noFill/>
        </p:spPr>
        <p:txBody>
          <a:bodyPr wrap="none" rtlCol="0">
            <a:spAutoFit/>
          </a:bodyPr>
          <a:lstStyle/>
          <a:p>
            <a:pPr lvl="0">
              <a:defRPr/>
            </a:pPr>
            <a:r>
              <a:rPr lang="ko-KR" altLang="en-US" sz="1050">
                <a:solidFill>
                  <a:srgbClr val="000000"/>
                </a:solidFill>
                <a:latin typeface="고도 M" panose="02000503000000020004" pitchFamily="2" charset="-127"/>
                <a:ea typeface="고도 M" panose="02000503000000020004" pitchFamily="2" charset="-127"/>
              </a:rPr>
              <a:t>드롭 아웃 없음</a:t>
            </a:r>
            <a:endParaRPr lang="ko-KR" altLang="en-US" sz="1000">
              <a:solidFill>
                <a:srgbClr val="000000"/>
              </a:solidFill>
              <a:latin typeface="고도 M" panose="02000503000000020004" pitchFamily="2" charset="-127"/>
              <a:ea typeface="고도 M" panose="02000503000000020004" pitchFamily="2" charset="-127"/>
            </a:endParaRPr>
          </a:p>
        </p:txBody>
      </p:sp>
      <p:cxnSp>
        <p:nvCxnSpPr>
          <p:cNvPr id="122" name="직선 화살표 연결선 121">
            <a:extLst>
              <a:ext uri="{FF2B5EF4-FFF2-40B4-BE49-F238E27FC236}">
                <a16:creationId xmlns:a16="http://schemas.microsoft.com/office/drawing/2014/main" id="{FD2C3658-33B5-42D9-86C0-CDBDEF83A621}"/>
              </a:ext>
            </a:extLst>
          </p:cNvPr>
          <p:cNvCxnSpPr>
            <a:cxnSpLocks/>
            <a:stCxn id="100" idx="6"/>
            <a:endCxn id="108" idx="2"/>
          </p:cNvCxnSpPr>
          <p:nvPr/>
        </p:nvCxnSpPr>
        <p:spPr>
          <a:xfrm flipV="1">
            <a:off x="6184206" y="3209394"/>
            <a:ext cx="964734" cy="923999"/>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직선 화살표 연결선 123">
            <a:extLst>
              <a:ext uri="{FF2B5EF4-FFF2-40B4-BE49-F238E27FC236}">
                <a16:creationId xmlns:a16="http://schemas.microsoft.com/office/drawing/2014/main" id="{E6019339-BBFE-4CBB-BC5B-F0FDF2A3F383}"/>
              </a:ext>
            </a:extLst>
          </p:cNvPr>
          <p:cNvCxnSpPr>
            <a:cxnSpLocks/>
            <a:stCxn id="100" idx="6"/>
            <a:endCxn id="101" idx="2"/>
          </p:cNvCxnSpPr>
          <p:nvPr/>
        </p:nvCxnSpPr>
        <p:spPr>
          <a:xfrm flipV="1">
            <a:off x="6184206" y="3820044"/>
            <a:ext cx="964734" cy="313349"/>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직선 화살표 연결선 126">
            <a:extLst>
              <a:ext uri="{FF2B5EF4-FFF2-40B4-BE49-F238E27FC236}">
                <a16:creationId xmlns:a16="http://schemas.microsoft.com/office/drawing/2014/main" id="{7C107F55-2D4D-4B22-9DEA-EA749AFC6472}"/>
              </a:ext>
            </a:extLst>
          </p:cNvPr>
          <p:cNvCxnSpPr>
            <a:cxnSpLocks/>
            <a:stCxn id="100" idx="6"/>
            <a:endCxn id="109" idx="2"/>
          </p:cNvCxnSpPr>
          <p:nvPr/>
        </p:nvCxnSpPr>
        <p:spPr>
          <a:xfrm>
            <a:off x="6184206" y="4133393"/>
            <a:ext cx="964734" cy="298944"/>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0175379"/>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err="1">
                <a:solidFill>
                  <a:srgbClr val="000000"/>
                </a:solidFill>
                <a:ea typeface="-2002" pitchFamily="18" charset="-127"/>
              </a:rPr>
              <a:t>케라스</a:t>
            </a:r>
            <a:r>
              <a:rPr kumimoji="1" lang="ko-KR" altLang="en-US" sz="2000" b="1" i="0" u="none" strike="noStrike" kern="1200" cap="none" spc="0" normalizeH="0" baseline="0" noProof="0" err="1">
                <a:ln>
                  <a:noFill/>
                </a:ln>
                <a:solidFill>
                  <a:srgbClr val="000000"/>
                </a:solidFill>
                <a:effectLst/>
                <a:uLnTx/>
                <a:uFillTx/>
                <a:latin typeface="Candara" pitchFamily="34" charset="0"/>
                <a:ea typeface="-2002" pitchFamily="18" charset="-127"/>
                <a:cs typeface="+mn-cs"/>
              </a:rPr>
              <a:t>를</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 이용한 구현</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5.3 </a:t>
            </a:r>
            <a:r>
              <a:rPr lang="ko-KR" altLang="en-US" sz="1800" b="1" err="1">
                <a:solidFill>
                  <a:srgbClr val="000000"/>
                </a:solidFill>
                <a:ea typeface="-2002" pitchFamily="18" charset="-127"/>
              </a:rPr>
              <a:t>케라스로</a:t>
            </a:r>
            <a:r>
              <a:rPr lang="ko-KR" altLang="en-US" sz="1800" b="1">
                <a:solidFill>
                  <a:srgbClr val="000000"/>
                </a:solidFill>
                <a:ea typeface="-2002" pitchFamily="18" charset="-127"/>
              </a:rPr>
              <a:t>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3586238" cy="369332"/>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드롭아웃</a:t>
            </a: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적용해 </a:t>
            </a: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합성곱</a:t>
            </a: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신경망 구현</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4044697"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rgbClr val="000000"/>
                </a:solidFill>
                <a:latin typeface="고도 M" panose="02000503000000020004" pitchFamily="2" charset="-127"/>
                <a:ea typeface="고도 M" panose="02000503000000020004" pitchFamily="2" charset="-127"/>
              </a:rPr>
              <a:t>1. </a:t>
            </a:r>
            <a:r>
              <a:rPr lang="ko-KR" altLang="en-US" sz="1400" err="1">
                <a:solidFill>
                  <a:srgbClr val="000000"/>
                </a:solidFill>
                <a:latin typeface="고도 M" panose="02000503000000020004" pitchFamily="2" charset="-127"/>
                <a:ea typeface="고도 M" panose="02000503000000020004" pitchFamily="2" charset="-127"/>
              </a:rPr>
              <a:t>케라스로</a:t>
            </a:r>
            <a:r>
              <a:rPr lang="ko-KR" altLang="en-US" sz="1400">
                <a:solidFill>
                  <a:srgbClr val="000000"/>
                </a:solidFill>
                <a:latin typeface="고도 M" panose="02000503000000020004" pitchFamily="2" charset="-127"/>
                <a:ea typeface="고도 M" panose="02000503000000020004" pitchFamily="2" charset="-127"/>
              </a:rPr>
              <a:t> 만든 </a:t>
            </a:r>
            <a:r>
              <a:rPr lang="ko-KR" altLang="en-US" sz="1400" err="1">
                <a:solidFill>
                  <a:srgbClr val="000000"/>
                </a:solidFill>
                <a:latin typeface="고도 M" panose="02000503000000020004" pitchFamily="2" charset="-127"/>
                <a:ea typeface="고도 M" panose="02000503000000020004" pitchFamily="2" charset="-127"/>
              </a:rPr>
              <a:t>합성곱</a:t>
            </a:r>
            <a:r>
              <a:rPr lang="ko-KR" altLang="en-US" sz="1400">
                <a:solidFill>
                  <a:srgbClr val="000000"/>
                </a:solidFill>
                <a:latin typeface="고도 M" panose="02000503000000020004" pitchFamily="2" charset="-127"/>
                <a:ea typeface="고도 M" panose="02000503000000020004" pitchFamily="2" charset="-127"/>
              </a:rPr>
              <a:t> 신경망에 </a:t>
            </a:r>
            <a:r>
              <a:rPr lang="ko-KR" altLang="en-US" sz="1400" err="1">
                <a:solidFill>
                  <a:srgbClr val="000000"/>
                </a:solidFill>
                <a:latin typeface="고도 M" panose="02000503000000020004" pitchFamily="2" charset="-127"/>
                <a:ea typeface="고도 M" panose="02000503000000020004" pitchFamily="2" charset="-127"/>
              </a:rPr>
              <a:t>드롭아웃</a:t>
            </a:r>
            <a:r>
              <a:rPr lang="ko-KR" altLang="en-US" sz="1400">
                <a:solidFill>
                  <a:srgbClr val="000000"/>
                </a:solidFill>
                <a:latin typeface="고도 M" panose="02000503000000020004" pitchFamily="2" charset="-127"/>
                <a:ea typeface="고도 M" panose="02000503000000020004" pitchFamily="2" charset="-127"/>
              </a:rPr>
              <a:t> 적용하기</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49" name="직사각형 48">
            <a:extLst>
              <a:ext uri="{FF2B5EF4-FFF2-40B4-BE49-F238E27FC236}">
                <a16:creationId xmlns:a16="http://schemas.microsoft.com/office/drawing/2014/main" id="{28C04E99-AA2F-4772-A9BB-DCE08536674C}"/>
              </a:ext>
            </a:extLst>
          </p:cNvPr>
          <p:cNvSpPr/>
          <p:nvPr/>
        </p:nvSpPr>
        <p:spPr>
          <a:xfrm>
            <a:off x="1254330" y="2085757"/>
            <a:ext cx="8622487" cy="1754326"/>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from </a:t>
            </a:r>
            <a:r>
              <a:rPr lang="en-US" altLang="ko-KR" sz="1200" err="1">
                <a:solidFill>
                  <a:schemeClr val="tx1"/>
                </a:solidFill>
                <a:latin typeface="Consolas" panose="020B0609020204030204" pitchFamily="49" charset="0"/>
              </a:rPr>
              <a:t>tensorflow.keras.layers</a:t>
            </a:r>
            <a:r>
              <a:rPr lang="en-US" altLang="ko-KR" sz="1200">
                <a:solidFill>
                  <a:schemeClr val="tx1"/>
                </a:solidFill>
                <a:latin typeface="Consolas" panose="020B0609020204030204" pitchFamily="49" charset="0"/>
              </a:rPr>
              <a:t> import Dropout</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conv2 = </a:t>
            </a:r>
            <a:r>
              <a:rPr lang="en-US" altLang="ko-KR" sz="1200" err="1">
                <a:solidFill>
                  <a:schemeClr val="tx1"/>
                </a:solidFill>
                <a:latin typeface="Consolas" panose="020B0609020204030204" pitchFamily="49" charset="0"/>
              </a:rPr>
              <a:t>tf.keras.Sequential</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conv2.add(Conv2D(10, (3, 3), activation='</a:t>
            </a:r>
            <a:r>
              <a:rPr lang="en-US" altLang="ko-KR" sz="1200" err="1">
                <a:solidFill>
                  <a:schemeClr val="tx1"/>
                </a:solidFill>
                <a:latin typeface="Consolas" panose="020B0609020204030204" pitchFamily="49" charset="0"/>
              </a:rPr>
              <a:t>relu</a:t>
            </a:r>
            <a:r>
              <a:rPr lang="en-US" altLang="ko-KR" sz="1200">
                <a:solidFill>
                  <a:schemeClr val="tx1"/>
                </a:solidFill>
                <a:latin typeface="Consolas" panose="020B0609020204030204" pitchFamily="49" charset="0"/>
              </a:rPr>
              <a:t>', padding='same', </a:t>
            </a:r>
            <a:r>
              <a:rPr lang="en-US" altLang="ko-KR" sz="1200" err="1">
                <a:solidFill>
                  <a:schemeClr val="tx1"/>
                </a:solidFill>
                <a:latin typeface="Consolas" panose="020B0609020204030204" pitchFamily="49" charset="0"/>
              </a:rPr>
              <a:t>input_shape</a:t>
            </a:r>
            <a:r>
              <a:rPr lang="en-US" altLang="ko-KR" sz="1200">
                <a:solidFill>
                  <a:schemeClr val="tx1"/>
                </a:solidFill>
                <a:latin typeface="Consolas" panose="020B0609020204030204" pitchFamily="49" charset="0"/>
              </a:rPr>
              <a:t>=(28, 28, 1)))</a:t>
            </a:r>
          </a:p>
          <a:p>
            <a:r>
              <a:rPr lang="en-US" altLang="ko-KR" sz="1200">
                <a:solidFill>
                  <a:schemeClr val="tx1"/>
                </a:solidFill>
                <a:latin typeface="Consolas" panose="020B0609020204030204" pitchFamily="49" charset="0"/>
              </a:rPr>
              <a:t>conv2.add(MaxPooling2D((2, 2)))</a:t>
            </a:r>
          </a:p>
          <a:p>
            <a:r>
              <a:rPr lang="en-US" altLang="ko-KR" sz="1200">
                <a:solidFill>
                  <a:schemeClr val="tx1"/>
                </a:solidFill>
                <a:latin typeface="Consolas" panose="020B0609020204030204" pitchFamily="49" charset="0"/>
              </a:rPr>
              <a:t>conv2.add(Flatten())</a:t>
            </a:r>
          </a:p>
          <a:p>
            <a:r>
              <a:rPr lang="en-US" altLang="ko-KR" sz="1200">
                <a:solidFill>
                  <a:schemeClr val="tx1"/>
                </a:solidFill>
                <a:latin typeface="Consolas" panose="020B0609020204030204" pitchFamily="49" charset="0"/>
              </a:rPr>
              <a:t>conv2.add(Dropout(0.5))</a:t>
            </a:r>
          </a:p>
          <a:p>
            <a:r>
              <a:rPr lang="en-US" altLang="ko-KR" sz="1200">
                <a:solidFill>
                  <a:schemeClr val="tx1"/>
                </a:solidFill>
                <a:latin typeface="Consolas" panose="020B0609020204030204" pitchFamily="49" charset="0"/>
              </a:rPr>
              <a:t>conv2.add(Dense(100, activation='</a:t>
            </a:r>
            <a:r>
              <a:rPr lang="en-US" altLang="ko-KR" sz="1200" err="1">
                <a:solidFill>
                  <a:schemeClr val="tx1"/>
                </a:solidFill>
                <a:latin typeface="Consolas" panose="020B0609020204030204" pitchFamily="49" charset="0"/>
              </a:rPr>
              <a:t>relu</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conv2.add(Dense(10, activation='</a:t>
            </a:r>
            <a:r>
              <a:rPr lang="en-US" altLang="ko-KR" sz="1200" err="1">
                <a:solidFill>
                  <a:schemeClr val="tx1"/>
                </a:solidFill>
                <a:latin typeface="Consolas" panose="020B0609020204030204" pitchFamily="49" charset="0"/>
              </a:rPr>
              <a:t>softmax</a:t>
            </a:r>
            <a:r>
              <a:rPr lang="en-US" altLang="ko-KR" sz="1200">
                <a:solidFill>
                  <a:schemeClr val="tx1"/>
                </a:solidFill>
                <a:latin typeface="Consolas" panose="020B0609020204030204" pitchFamily="49" charset="0"/>
              </a:rPr>
              <a:t>'))</a:t>
            </a:r>
          </a:p>
        </p:txBody>
      </p:sp>
      <p:sp>
        <p:nvSpPr>
          <p:cNvPr id="50" name="TextBox 49">
            <a:extLst>
              <a:ext uri="{FF2B5EF4-FFF2-40B4-BE49-F238E27FC236}">
                <a16:creationId xmlns:a16="http://schemas.microsoft.com/office/drawing/2014/main" id="{757D570C-92FA-48DC-B030-9F9598270A8B}"/>
              </a:ext>
            </a:extLst>
          </p:cNvPr>
          <p:cNvSpPr txBox="1"/>
          <p:nvPr/>
        </p:nvSpPr>
        <p:spPr>
          <a:xfrm>
            <a:off x="952666" y="3950128"/>
            <a:ext cx="1904689"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rgbClr val="000000"/>
                </a:solidFill>
                <a:latin typeface="고도 M" panose="02000503000000020004" pitchFamily="2" charset="-127"/>
                <a:ea typeface="고도 M" panose="02000503000000020004" pitchFamily="2" charset="-127"/>
              </a:rPr>
              <a:t>2. </a:t>
            </a:r>
            <a:r>
              <a:rPr lang="ko-KR" altLang="en-US" sz="1400" err="1">
                <a:solidFill>
                  <a:srgbClr val="000000"/>
                </a:solidFill>
                <a:latin typeface="고도 M" panose="02000503000000020004" pitchFamily="2" charset="-127"/>
                <a:ea typeface="고도 M" panose="02000503000000020004" pitchFamily="2" charset="-127"/>
              </a:rPr>
              <a:t>드롭아웃층</a:t>
            </a:r>
            <a:r>
              <a:rPr lang="ko-KR" altLang="en-US" sz="1400">
                <a:solidFill>
                  <a:srgbClr val="000000"/>
                </a:solidFill>
                <a:latin typeface="고도 M" panose="02000503000000020004" pitchFamily="2" charset="-127"/>
                <a:ea typeface="고도 M" panose="02000503000000020004" pitchFamily="2" charset="-127"/>
              </a:rPr>
              <a:t> 확인하기</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51" name="직사각형 50">
            <a:extLst>
              <a:ext uri="{FF2B5EF4-FFF2-40B4-BE49-F238E27FC236}">
                <a16:creationId xmlns:a16="http://schemas.microsoft.com/office/drawing/2014/main" id="{860EEA09-7297-49B2-B451-D56FF0440548}"/>
              </a:ext>
            </a:extLst>
          </p:cNvPr>
          <p:cNvSpPr/>
          <p:nvPr/>
        </p:nvSpPr>
        <p:spPr>
          <a:xfrm>
            <a:off x="1254330" y="4292929"/>
            <a:ext cx="8622487" cy="276999"/>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conv2.summary()</a:t>
            </a:r>
          </a:p>
        </p:txBody>
      </p:sp>
      <p:sp>
        <p:nvSpPr>
          <p:cNvPr id="52" name="TextBox 51">
            <a:extLst>
              <a:ext uri="{FF2B5EF4-FFF2-40B4-BE49-F238E27FC236}">
                <a16:creationId xmlns:a16="http://schemas.microsoft.com/office/drawing/2014/main" id="{21F20873-1EB3-49C2-B0AE-4DAD1C41AC87}"/>
              </a:ext>
            </a:extLst>
          </p:cNvPr>
          <p:cNvSpPr txBox="1"/>
          <p:nvPr/>
        </p:nvSpPr>
        <p:spPr>
          <a:xfrm>
            <a:off x="952666" y="4698169"/>
            <a:ext cx="1032655"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rgbClr val="000000"/>
                </a:solidFill>
                <a:latin typeface="고도 M" panose="02000503000000020004" pitchFamily="2" charset="-127"/>
                <a:ea typeface="고도 M" panose="02000503000000020004" pitchFamily="2" charset="-127"/>
              </a:rPr>
              <a:t>3. </a:t>
            </a:r>
            <a:r>
              <a:rPr lang="ko-KR" altLang="en-US" sz="1400">
                <a:solidFill>
                  <a:srgbClr val="000000"/>
                </a:solidFill>
                <a:latin typeface="고도 M" panose="02000503000000020004" pitchFamily="2" charset="-127"/>
                <a:ea typeface="고도 M" panose="02000503000000020004" pitchFamily="2" charset="-127"/>
              </a:rPr>
              <a:t>훈련하기</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53" name="직사각형 52">
            <a:extLst>
              <a:ext uri="{FF2B5EF4-FFF2-40B4-BE49-F238E27FC236}">
                <a16:creationId xmlns:a16="http://schemas.microsoft.com/office/drawing/2014/main" id="{0971C9AD-3C87-46C5-827F-57C159074FC7}"/>
              </a:ext>
            </a:extLst>
          </p:cNvPr>
          <p:cNvSpPr/>
          <p:nvPr/>
        </p:nvSpPr>
        <p:spPr>
          <a:xfrm>
            <a:off x="1254330" y="5040970"/>
            <a:ext cx="8622487" cy="830997"/>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conv2.compile(optimizer='</a:t>
            </a:r>
            <a:r>
              <a:rPr lang="en-US" altLang="ko-KR" sz="1200" err="1">
                <a:solidFill>
                  <a:schemeClr val="tx1"/>
                </a:solidFill>
                <a:latin typeface="Consolas" panose="020B0609020204030204" pitchFamily="49" charset="0"/>
              </a:rPr>
              <a:t>adam</a:t>
            </a:r>
            <a:r>
              <a:rPr lang="en-US" altLang="ko-KR" sz="1200">
                <a:solidFill>
                  <a:schemeClr val="tx1"/>
                </a:solidFill>
                <a:latin typeface="Consolas" panose="020B0609020204030204" pitchFamily="49" charset="0"/>
              </a:rPr>
              <a:t>', loss='</a:t>
            </a:r>
            <a:r>
              <a:rPr lang="en-US" altLang="ko-KR" sz="1200" err="1">
                <a:solidFill>
                  <a:schemeClr val="tx1"/>
                </a:solidFill>
                <a:latin typeface="Consolas" panose="020B0609020204030204" pitchFamily="49" charset="0"/>
              </a:rPr>
              <a:t>categorical_crossentropy</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metrics=['accuracy'])</a:t>
            </a:r>
          </a:p>
          <a:p>
            <a:r>
              <a:rPr lang="en-US" altLang="ko-KR" sz="1200">
                <a:solidFill>
                  <a:schemeClr val="tx1"/>
                </a:solidFill>
                <a:latin typeface="Consolas" panose="020B0609020204030204" pitchFamily="49" charset="0"/>
              </a:rPr>
              <a:t>history = conv2.fit(</a:t>
            </a:r>
            <a:r>
              <a:rPr lang="en-US" altLang="ko-KR" sz="1200" err="1">
                <a:solidFill>
                  <a:schemeClr val="tx1"/>
                </a:solidFill>
                <a:latin typeface="Consolas" panose="020B0609020204030204" pitchFamily="49" charset="0"/>
              </a:rPr>
              <a:t>x_train</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y_train_encoded</a:t>
            </a:r>
            <a:r>
              <a:rPr lang="en-US" altLang="ko-KR" sz="1200">
                <a:solidFill>
                  <a:schemeClr val="tx1"/>
                </a:solidFill>
                <a:latin typeface="Consolas" panose="020B0609020204030204" pitchFamily="49" charset="0"/>
              </a:rPr>
              <a:t>, epochs=20, </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validation_data</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y_val_encoded</a:t>
            </a:r>
            <a:r>
              <a:rPr lang="en-US" altLang="ko-KR" sz="1200">
                <a:solidFill>
                  <a:schemeClr val="tx1"/>
                </a:solidFill>
                <a:latin typeface="Consolas" panose="020B0609020204030204" pitchFamily="49" charset="0"/>
              </a:rPr>
              <a:t>))</a:t>
            </a:r>
          </a:p>
        </p:txBody>
      </p:sp>
    </p:spTree>
    <p:extLst>
      <p:ext uri="{BB962C8B-B14F-4D97-AF65-F5344CB8AC3E}">
        <p14:creationId xmlns:p14="http://schemas.microsoft.com/office/powerpoint/2010/main" val="3691154172"/>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err="1">
                <a:solidFill>
                  <a:srgbClr val="000000"/>
                </a:solidFill>
                <a:ea typeface="-2002" pitchFamily="18" charset="-127"/>
              </a:rPr>
              <a:t>케라스</a:t>
            </a:r>
            <a:r>
              <a:rPr kumimoji="1" lang="ko-KR" altLang="en-US" sz="2000" b="1" i="0" u="none" strike="noStrike" kern="1200" cap="none" spc="0" normalizeH="0" baseline="0" noProof="0" err="1">
                <a:ln>
                  <a:noFill/>
                </a:ln>
                <a:solidFill>
                  <a:srgbClr val="000000"/>
                </a:solidFill>
                <a:effectLst/>
                <a:uLnTx/>
                <a:uFillTx/>
                <a:latin typeface="Candara" pitchFamily="34" charset="0"/>
                <a:ea typeface="-2002" pitchFamily="18" charset="-127"/>
                <a:cs typeface="+mn-cs"/>
              </a:rPr>
              <a:t>를</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 이용한 구현</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5.3 </a:t>
            </a:r>
            <a:r>
              <a:rPr lang="ko-KR" altLang="en-US" sz="1800" b="1" err="1">
                <a:solidFill>
                  <a:srgbClr val="000000"/>
                </a:solidFill>
                <a:ea typeface="-2002" pitchFamily="18" charset="-127"/>
              </a:rPr>
              <a:t>케라스로</a:t>
            </a:r>
            <a:r>
              <a:rPr lang="ko-KR" altLang="en-US" sz="1800" b="1">
                <a:solidFill>
                  <a:srgbClr val="000000"/>
                </a:solidFill>
                <a:ea typeface="-2002" pitchFamily="18" charset="-127"/>
              </a:rPr>
              <a:t>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3586238" cy="369332"/>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드롭아웃</a:t>
            </a: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적용해 </a:t>
            </a: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합성곱</a:t>
            </a: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신경망 구현</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3042821"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rgbClr val="000000"/>
                </a:solidFill>
                <a:latin typeface="고도 M" panose="02000503000000020004" pitchFamily="2" charset="-127"/>
                <a:ea typeface="고도 M" panose="02000503000000020004" pitchFamily="2" charset="-127"/>
              </a:rPr>
              <a:t>4. </a:t>
            </a:r>
            <a:r>
              <a:rPr lang="ko-KR" altLang="en-US" sz="1400">
                <a:solidFill>
                  <a:srgbClr val="000000"/>
                </a:solidFill>
                <a:latin typeface="고도 M" panose="02000503000000020004" pitchFamily="2" charset="-127"/>
                <a:ea typeface="고도 M" panose="02000503000000020004" pitchFamily="2" charset="-127"/>
              </a:rPr>
              <a:t>손실 그래프와 정확도 그래프 그리기</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49" name="직사각형 48">
            <a:extLst>
              <a:ext uri="{FF2B5EF4-FFF2-40B4-BE49-F238E27FC236}">
                <a16:creationId xmlns:a16="http://schemas.microsoft.com/office/drawing/2014/main" id="{28C04E99-AA2F-4772-A9BB-DCE08536674C}"/>
              </a:ext>
            </a:extLst>
          </p:cNvPr>
          <p:cNvSpPr/>
          <p:nvPr/>
        </p:nvSpPr>
        <p:spPr>
          <a:xfrm>
            <a:off x="1254330" y="2085757"/>
            <a:ext cx="4332083" cy="1200329"/>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['loss'])</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val_loss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plt.ylabel</a:t>
            </a:r>
            <a:r>
              <a:rPr lang="en-US" altLang="ko-KR" sz="1200">
                <a:solidFill>
                  <a:schemeClr val="tx1"/>
                </a:solidFill>
                <a:latin typeface="Consolas" panose="020B0609020204030204" pitchFamily="49" charset="0"/>
              </a:rPr>
              <a:t>('loss')</a:t>
            </a:r>
          </a:p>
          <a:p>
            <a:r>
              <a:rPr lang="en-US" altLang="ko-KR" sz="1200" err="1">
                <a:solidFill>
                  <a:schemeClr val="tx1"/>
                </a:solidFill>
                <a:latin typeface="Consolas" panose="020B0609020204030204" pitchFamily="49" charset="0"/>
              </a:rPr>
              <a:t>plt.xlabel</a:t>
            </a:r>
            <a:r>
              <a:rPr lang="en-US" altLang="ko-KR" sz="1200">
                <a:solidFill>
                  <a:schemeClr val="tx1"/>
                </a:solidFill>
                <a:latin typeface="Consolas" panose="020B0609020204030204" pitchFamily="49" charset="0"/>
              </a:rPr>
              <a:t>('epoch')</a:t>
            </a:r>
          </a:p>
          <a:p>
            <a:r>
              <a:rPr lang="en-US" altLang="ko-KR" sz="1200" err="1">
                <a:solidFill>
                  <a:schemeClr val="tx1"/>
                </a:solidFill>
                <a:latin typeface="Consolas" panose="020B0609020204030204" pitchFamily="49" charset="0"/>
              </a:rPr>
              <a:t>plt.legend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train_loss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val_loss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sp>
        <p:nvSpPr>
          <p:cNvPr id="11" name="직사각형 10">
            <a:extLst>
              <a:ext uri="{FF2B5EF4-FFF2-40B4-BE49-F238E27FC236}">
                <a16:creationId xmlns:a16="http://schemas.microsoft.com/office/drawing/2014/main" id="{5477DFB9-3BA4-4991-904F-2AA1F7974167}"/>
              </a:ext>
            </a:extLst>
          </p:cNvPr>
          <p:cNvSpPr/>
          <p:nvPr/>
        </p:nvSpPr>
        <p:spPr>
          <a:xfrm>
            <a:off x="1254330" y="4566199"/>
            <a:ext cx="4332083" cy="1200329"/>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['accuracy'])</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val_accuracy</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plt.ylabel</a:t>
            </a:r>
            <a:r>
              <a:rPr lang="en-US" altLang="ko-KR" sz="1200">
                <a:solidFill>
                  <a:schemeClr val="tx1"/>
                </a:solidFill>
                <a:latin typeface="Consolas" panose="020B0609020204030204" pitchFamily="49" charset="0"/>
              </a:rPr>
              <a:t>('accuracy')</a:t>
            </a:r>
          </a:p>
          <a:p>
            <a:r>
              <a:rPr lang="en-US" altLang="ko-KR" sz="1200" err="1">
                <a:solidFill>
                  <a:schemeClr val="tx1"/>
                </a:solidFill>
                <a:latin typeface="Consolas" panose="020B0609020204030204" pitchFamily="49" charset="0"/>
              </a:rPr>
              <a:t>plt.xlabel</a:t>
            </a:r>
            <a:r>
              <a:rPr lang="en-US" altLang="ko-KR" sz="1200">
                <a:solidFill>
                  <a:schemeClr val="tx1"/>
                </a:solidFill>
                <a:latin typeface="Consolas" panose="020B0609020204030204" pitchFamily="49" charset="0"/>
              </a:rPr>
              <a:t>('epoch')</a:t>
            </a:r>
          </a:p>
          <a:p>
            <a:r>
              <a:rPr lang="en-US" altLang="ko-KR" sz="1200" err="1">
                <a:solidFill>
                  <a:schemeClr val="tx1"/>
                </a:solidFill>
                <a:latin typeface="Consolas" panose="020B0609020204030204" pitchFamily="49" charset="0"/>
              </a:rPr>
              <a:t>plt.legend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train_accuracy</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val_accuracy</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pic>
        <p:nvPicPr>
          <p:cNvPr id="140290" name="Picture 2">
            <a:extLst>
              <a:ext uri="{FF2B5EF4-FFF2-40B4-BE49-F238E27FC236}">
                <a16:creationId xmlns:a16="http://schemas.microsoft.com/office/drawing/2014/main" id="{0AB43319-B877-44E8-89B6-710A7E9ED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91922" y="4089400"/>
            <a:ext cx="3733800" cy="2495550"/>
          </a:xfrm>
          <a:prstGeom prst="rect">
            <a:avLst/>
          </a:prstGeom>
          <a:noFill/>
          <a:extLst>
            <a:ext uri="{909E8E84-426E-40DD-AFC4-6F175D3DCCD1}">
              <a14:hiddenFill xmlns:a14="http://schemas.microsoft.com/office/drawing/2010/main">
                <a:solidFill>
                  <a:srgbClr val="FFFFFF"/>
                </a:solidFill>
              </a14:hiddenFill>
            </a:ext>
          </a:extLst>
        </p:spPr>
      </p:pic>
      <p:pic>
        <p:nvPicPr>
          <p:cNvPr id="140292" name="Picture 4">
            <a:extLst>
              <a:ext uri="{FF2B5EF4-FFF2-40B4-BE49-F238E27FC236}">
                <a16:creationId xmlns:a16="http://schemas.microsoft.com/office/drawing/2014/main" id="{33046462-1875-43EC-A897-E425ECFE50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91922" y="1477032"/>
            <a:ext cx="3733800"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1029025"/>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5.1 </a:t>
            </a:r>
            <a:r>
              <a:rPr kumimoji="0" lang="ko-KR" altLang="en-US" sz="1800" b="0" i="0" u="none"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합성곱</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연산</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5.2 </a:t>
            </a:r>
            <a:r>
              <a:rPr kumimoji="0" lang="ko-KR" altLang="en-US" sz="1800" b="0" i="0" u="none"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합성곱</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5.3 </a:t>
            </a:r>
            <a:r>
              <a:rPr kumimoji="0" lang="ko-KR" altLang="en-US" sz="1800" i="0"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케라스로</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a:t>
            </a:r>
            <a:r>
              <a:rPr kumimoji="0" lang="ko-KR" altLang="en-US" sz="1800" i="0"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합성곱</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5.4 </a:t>
            </a:r>
            <a:r>
              <a:rPr kumimoji="0" lang="ko-KR" altLang="en-US" sz="1800" b="1" i="0" u="sng"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컨브넷</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훈련</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5.5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사전 훈련된 </a:t>
            </a:r>
            <a:r>
              <a:rPr kumimoji="0" lang="ko-KR" altLang="en-US" sz="1800" b="0" i="0" u="none"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컨브넷</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사용</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5.6 </a:t>
            </a:r>
            <a:r>
              <a:rPr kumimoji="0" lang="ko-KR" altLang="en-US" sz="1800" b="0" i="0" u="none"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컨브넷</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시각화</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5.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합성곱 신경망 이해</a:t>
            </a:r>
          </a:p>
        </p:txBody>
      </p:sp>
    </p:spTree>
    <p:extLst>
      <p:ext uri="{BB962C8B-B14F-4D97-AF65-F5344CB8AC3E}">
        <p14:creationId xmlns:p14="http://schemas.microsoft.com/office/powerpoint/2010/main" val="1941732119"/>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err="1">
                <a:solidFill>
                  <a:srgbClr val="000000"/>
                </a:solidFill>
                <a:latin typeface="고도 M" panose="02000503000000020004" pitchFamily="2" charset="-127"/>
                <a:ea typeface="고도 M" panose="02000503000000020004" pitchFamily="2" charset="-127"/>
              </a:rPr>
              <a:t>컨브넷</a:t>
            </a:r>
            <a:r>
              <a:rPr lang="ko-KR" altLang="en-US" sz="2000">
                <a:solidFill>
                  <a:srgbClr val="000000"/>
                </a:solidFill>
                <a:latin typeface="고도 M" panose="02000503000000020004" pitchFamily="2" charset="-127"/>
                <a:ea typeface="고도 M" panose="02000503000000020004" pitchFamily="2" charset="-127"/>
              </a:rPr>
              <a:t> 훈련</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5.4 </a:t>
            </a:r>
            <a:r>
              <a:rPr lang="ko-KR" altLang="en-US" sz="1800" b="1" err="1">
                <a:solidFill>
                  <a:srgbClr val="000000"/>
                </a:solidFill>
                <a:ea typeface="-2002" pitchFamily="18" charset="-127"/>
              </a:rPr>
              <a:t>컨브넷</a:t>
            </a:r>
            <a:r>
              <a:rPr lang="ko-KR" altLang="en-US" sz="1800" b="1">
                <a:solidFill>
                  <a:srgbClr val="000000"/>
                </a:solidFill>
                <a:ea typeface="-2002" pitchFamily="18" charset="-127"/>
              </a:rPr>
              <a:t> 훈련</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615000" y="1022988"/>
            <a:ext cx="4831772" cy="369332"/>
          </a:xfrm>
          <a:prstGeom prst="rect">
            <a:avLst/>
          </a:prstGeom>
          <a:noFill/>
        </p:spPr>
        <p:txBody>
          <a:bodyPr wrap="none" rtlCol="0">
            <a:spAutoFit/>
          </a:bodyPr>
          <a:lstStyle/>
          <a:p>
            <a:pPr lvl="0">
              <a:defRPr/>
            </a:pPr>
            <a:r>
              <a:rPr lang="ko-KR" altLang="en-US" sz="1800">
                <a:solidFill>
                  <a:srgbClr val="000000"/>
                </a:solidFill>
                <a:latin typeface="고도 M" panose="02000503000000020004" pitchFamily="2" charset="-127"/>
                <a:ea typeface="고도 M" panose="02000503000000020004" pitchFamily="2" charset="-127"/>
              </a:rPr>
              <a:t>소규모 데이터셋에서 밑바닥부터 </a:t>
            </a:r>
            <a:r>
              <a:rPr lang="ko-KR" altLang="en-US" sz="1800" err="1">
                <a:solidFill>
                  <a:srgbClr val="000000"/>
                </a:solidFill>
                <a:latin typeface="고도 M" panose="02000503000000020004" pitchFamily="2" charset="-127"/>
                <a:ea typeface="고도 M" panose="02000503000000020004" pitchFamily="2" charset="-127"/>
              </a:rPr>
              <a:t>컨브넷</a:t>
            </a:r>
            <a:r>
              <a:rPr lang="ko-KR" altLang="en-US" sz="1800">
                <a:solidFill>
                  <a:srgbClr val="000000"/>
                </a:solidFill>
                <a:latin typeface="고도 M" panose="02000503000000020004" pitchFamily="2" charset="-127"/>
                <a:ea typeface="고도 M" panose="02000503000000020004" pitchFamily="2" charset="-127"/>
              </a:rPr>
              <a:t> 훈련하기</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1288007" y="2192293"/>
            <a:ext cx="3932487" cy="1169551"/>
          </a:xfrm>
          <a:prstGeom prst="rect">
            <a:avLst/>
          </a:prstGeom>
          <a:noFill/>
        </p:spPr>
        <p:txBody>
          <a:bodyPr wrap="none" rtlCol="0">
            <a:spAutoFit/>
          </a:bodyPr>
          <a:lstStyle/>
          <a:p>
            <a:pPr marL="285750" lvl="0" indent="-285750">
              <a:buFont typeface="Arial" panose="020B0604020202020204" pitchFamily="34" charset="0"/>
              <a:buChar char="•"/>
              <a:defRPr/>
            </a:pPr>
            <a:r>
              <a:rPr lang="ko-KR" altLang="en-US" sz="1400">
                <a:solidFill>
                  <a:srgbClr val="000000"/>
                </a:solidFill>
                <a:latin typeface="고도 M" panose="02000503000000020004" pitchFamily="2" charset="-127"/>
                <a:ea typeface="고도 M" panose="02000503000000020004" pitchFamily="2" charset="-127"/>
              </a:rPr>
              <a:t>전문적이나 기본적인 컴퓨터 비전 예제</a:t>
            </a:r>
          </a:p>
          <a:p>
            <a:pPr marL="285750" lvl="0" indent="-285750">
              <a:buFont typeface="Arial" panose="020B0604020202020204" pitchFamily="34" charset="0"/>
              <a:buChar char="•"/>
              <a:defRPr/>
            </a:pPr>
            <a:r>
              <a:rPr lang="ko-KR" altLang="en-US" sz="1400">
                <a:solidFill>
                  <a:srgbClr val="000000"/>
                </a:solidFill>
                <a:latin typeface="고도 M" panose="02000503000000020004" pitchFamily="2" charset="-127"/>
                <a:ea typeface="고도 M" panose="02000503000000020004" pitchFamily="2" charset="-127"/>
              </a:rPr>
              <a:t>적은 데이터</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적은 </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수백개에서 </a:t>
            </a:r>
            <a:r>
              <a:rPr lang="ko-KR" altLang="en-US" sz="1400" err="1">
                <a:solidFill>
                  <a:srgbClr val="000000"/>
                </a:solidFill>
                <a:latin typeface="고도 M" panose="02000503000000020004" pitchFamily="2" charset="-127"/>
                <a:ea typeface="고도 M" panose="02000503000000020004" pitchFamily="2" charset="-127"/>
              </a:rPr>
              <a:t>수만개</a:t>
            </a:r>
            <a:r>
              <a:rPr lang="ko-KR" altLang="en-US" sz="1400">
                <a:solidFill>
                  <a:srgbClr val="000000"/>
                </a:solidFill>
                <a:latin typeface="고도 M" panose="02000503000000020004" pitchFamily="2" charset="-127"/>
                <a:ea typeface="고도 M" panose="02000503000000020004" pitchFamily="2" charset="-127"/>
              </a:rPr>
              <a:t> 사이</a:t>
            </a:r>
            <a:r>
              <a:rPr lang="en-US" altLang="ko-KR" sz="1400">
                <a:solidFill>
                  <a:srgbClr val="000000"/>
                </a:solidFill>
                <a:latin typeface="고도 M" panose="02000503000000020004" pitchFamily="2" charset="-127"/>
                <a:ea typeface="고도 M" panose="02000503000000020004" pitchFamily="2" charset="-127"/>
              </a:rPr>
              <a:t>)</a:t>
            </a:r>
          </a:p>
          <a:p>
            <a:pPr marL="285750" lvl="0" indent="-285750">
              <a:buFont typeface="Arial" panose="020B0604020202020204" pitchFamily="34" charset="0"/>
              <a:buChar char="•"/>
              <a:defRPr/>
            </a:pPr>
            <a:r>
              <a:rPr lang="en-US" altLang="ko-KR" sz="1400">
                <a:solidFill>
                  <a:srgbClr val="000000"/>
                </a:solidFill>
                <a:latin typeface="고도 M" panose="02000503000000020004" pitchFamily="2" charset="-127"/>
                <a:ea typeface="고도 M" panose="02000503000000020004" pitchFamily="2" charset="-127"/>
              </a:rPr>
              <a:t>4000</a:t>
            </a:r>
            <a:r>
              <a:rPr lang="ko-KR" altLang="en-US" sz="1400">
                <a:solidFill>
                  <a:srgbClr val="000000"/>
                </a:solidFill>
                <a:latin typeface="고도 M" panose="02000503000000020004" pitchFamily="2" charset="-127"/>
                <a:ea typeface="고도 M" panose="02000503000000020004" pitchFamily="2" charset="-127"/>
              </a:rPr>
              <a:t>개의 강아지와 고양이 사진 </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각각 </a:t>
            </a:r>
            <a:r>
              <a:rPr lang="en-US" altLang="ko-KR" sz="1400">
                <a:solidFill>
                  <a:srgbClr val="000000"/>
                </a:solidFill>
                <a:latin typeface="고도 M" panose="02000503000000020004" pitchFamily="2" charset="-127"/>
                <a:ea typeface="고도 M" panose="02000503000000020004" pitchFamily="2" charset="-127"/>
              </a:rPr>
              <a:t>2000</a:t>
            </a:r>
            <a:r>
              <a:rPr lang="ko-KR" altLang="en-US" sz="1400">
                <a:solidFill>
                  <a:srgbClr val="000000"/>
                </a:solidFill>
                <a:latin typeface="고도 M" panose="02000503000000020004" pitchFamily="2" charset="-127"/>
                <a:ea typeface="고도 M" panose="02000503000000020004" pitchFamily="2" charset="-127"/>
              </a:rPr>
              <a:t>개</a:t>
            </a:r>
            <a:r>
              <a:rPr lang="en-US" altLang="ko-KR" sz="1400">
                <a:solidFill>
                  <a:srgbClr val="000000"/>
                </a:solidFill>
                <a:latin typeface="고도 M" panose="02000503000000020004" pitchFamily="2" charset="-127"/>
                <a:ea typeface="고도 M" panose="02000503000000020004" pitchFamily="2" charset="-127"/>
              </a:rPr>
              <a:t>)</a:t>
            </a:r>
          </a:p>
          <a:p>
            <a:pPr marL="285750" lvl="0" indent="-285750">
              <a:buFont typeface="Arial" panose="020B0604020202020204" pitchFamily="34" charset="0"/>
              <a:buChar char="•"/>
              <a:defRPr/>
            </a:pPr>
            <a:r>
              <a:rPr lang="ko-KR" altLang="en-US" sz="1400">
                <a:solidFill>
                  <a:srgbClr val="000000"/>
                </a:solidFill>
                <a:latin typeface="고도 M" panose="02000503000000020004" pitchFamily="2" charset="-127"/>
                <a:ea typeface="고도 M" panose="02000503000000020004" pitchFamily="2" charset="-127"/>
              </a:rPr>
              <a:t>훈련에 </a:t>
            </a:r>
            <a:r>
              <a:rPr lang="en-US" altLang="ko-KR" sz="1400">
                <a:solidFill>
                  <a:srgbClr val="000000"/>
                </a:solidFill>
                <a:latin typeface="고도 M" panose="02000503000000020004" pitchFamily="2" charset="-127"/>
                <a:ea typeface="고도 M" panose="02000503000000020004" pitchFamily="2" charset="-127"/>
              </a:rPr>
              <a:t>2000</a:t>
            </a:r>
            <a:r>
              <a:rPr lang="ko-KR" altLang="en-US" sz="1400">
                <a:solidFill>
                  <a:srgbClr val="000000"/>
                </a:solidFill>
                <a:latin typeface="고도 M" panose="02000503000000020004" pitchFamily="2" charset="-127"/>
                <a:ea typeface="고도 M" panose="02000503000000020004" pitchFamily="2" charset="-127"/>
              </a:rPr>
              <a:t>개</a:t>
            </a:r>
          </a:p>
          <a:p>
            <a:pPr marL="285750" lvl="0" indent="-285750">
              <a:buFont typeface="Arial" panose="020B0604020202020204" pitchFamily="34" charset="0"/>
              <a:buChar char="•"/>
              <a:defRPr/>
            </a:pPr>
            <a:r>
              <a:rPr lang="ko-KR" altLang="en-US" sz="1400">
                <a:solidFill>
                  <a:srgbClr val="000000"/>
                </a:solidFill>
                <a:latin typeface="고도 M" panose="02000503000000020004" pitchFamily="2" charset="-127"/>
                <a:ea typeface="고도 M" panose="02000503000000020004" pitchFamily="2" charset="-127"/>
              </a:rPr>
              <a:t>검증과 테스트에 각각 </a:t>
            </a:r>
            <a:r>
              <a:rPr lang="en-US" altLang="ko-KR" sz="1400">
                <a:solidFill>
                  <a:srgbClr val="000000"/>
                </a:solidFill>
                <a:latin typeface="고도 M" panose="02000503000000020004" pitchFamily="2" charset="-127"/>
                <a:ea typeface="고도 M" panose="02000503000000020004" pitchFamily="2" charset="-127"/>
              </a:rPr>
              <a:t>1000</a:t>
            </a:r>
            <a:r>
              <a:rPr lang="ko-KR" altLang="en-US" sz="1400">
                <a:solidFill>
                  <a:srgbClr val="000000"/>
                </a:solidFill>
                <a:latin typeface="고도 M" panose="02000503000000020004" pitchFamily="2" charset="-127"/>
                <a:ea typeface="고도 M" panose="02000503000000020004" pitchFamily="2" charset="-127"/>
              </a:rPr>
              <a:t>개</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0" name="TextBox 9">
            <a:extLst>
              <a:ext uri="{FF2B5EF4-FFF2-40B4-BE49-F238E27FC236}">
                <a16:creationId xmlns:a16="http://schemas.microsoft.com/office/drawing/2014/main" id="{1310443E-9F5F-46FD-82C8-58D92FB1FC07}"/>
              </a:ext>
            </a:extLst>
          </p:cNvPr>
          <p:cNvSpPr txBox="1"/>
          <p:nvPr/>
        </p:nvSpPr>
        <p:spPr>
          <a:xfrm>
            <a:off x="1367825" y="4207631"/>
            <a:ext cx="5144357" cy="738664"/>
          </a:xfrm>
          <a:prstGeom prst="rect">
            <a:avLst/>
          </a:prstGeom>
          <a:noFill/>
        </p:spPr>
        <p:txBody>
          <a:bodyPr wrap="none" rtlCol="0">
            <a:spAutoFit/>
          </a:bodyPr>
          <a:lstStyle/>
          <a:p>
            <a:pPr marL="342900" lvl="0" indent="-342900">
              <a:buFont typeface="+mj-lt"/>
              <a:buAutoNum type="arabicPeriod"/>
              <a:defRPr/>
            </a:pPr>
            <a:r>
              <a:rPr lang="ko-KR" altLang="en-US" sz="1400">
                <a:solidFill>
                  <a:srgbClr val="000000"/>
                </a:solidFill>
                <a:latin typeface="고도 M" panose="02000503000000020004" pitchFamily="2" charset="-127"/>
                <a:ea typeface="고도 M" panose="02000503000000020004" pitchFamily="2" charset="-127"/>
              </a:rPr>
              <a:t>보유한 소규모 데이터셋을 사용하여 처음부터 새로운 모델 훈련</a:t>
            </a:r>
          </a:p>
          <a:p>
            <a:pPr marL="342900" lvl="0" indent="-342900">
              <a:buFont typeface="+mj-lt"/>
              <a:buAutoNum type="arabicPeriod"/>
              <a:defRPr/>
            </a:pPr>
            <a:r>
              <a:rPr lang="ko-KR" altLang="en-US" sz="1400">
                <a:solidFill>
                  <a:srgbClr val="000000"/>
                </a:solidFill>
                <a:latin typeface="고도 M" panose="02000503000000020004" pitchFamily="2" charset="-127"/>
                <a:ea typeface="고도 M" panose="02000503000000020004" pitchFamily="2" charset="-127"/>
              </a:rPr>
              <a:t>사전 훈련된 네트워크로 특성을 추출</a:t>
            </a:r>
          </a:p>
          <a:p>
            <a:pPr marL="342900" lvl="0" indent="-342900">
              <a:buFont typeface="+mj-lt"/>
              <a:buAutoNum type="arabicPeriod"/>
              <a:defRPr/>
            </a:pPr>
            <a:r>
              <a:rPr lang="ko-KR" altLang="en-US" sz="1400">
                <a:solidFill>
                  <a:srgbClr val="000000"/>
                </a:solidFill>
                <a:latin typeface="고도 M" panose="02000503000000020004" pitchFamily="2" charset="-127"/>
                <a:ea typeface="고도 M" panose="02000503000000020004" pitchFamily="2" charset="-127"/>
              </a:rPr>
              <a:t>사전 훈련된 네트워크를 세밀하게 튜닝</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2" name="TextBox 11">
            <a:extLst>
              <a:ext uri="{FF2B5EF4-FFF2-40B4-BE49-F238E27FC236}">
                <a16:creationId xmlns:a16="http://schemas.microsoft.com/office/drawing/2014/main" id="{23C0D7E5-C033-4404-87CE-EEB73CDADBB8}"/>
              </a:ext>
            </a:extLst>
          </p:cNvPr>
          <p:cNvSpPr txBox="1"/>
          <p:nvPr/>
        </p:nvSpPr>
        <p:spPr>
          <a:xfrm>
            <a:off x="904035" y="1760256"/>
            <a:ext cx="2646878" cy="338554"/>
          </a:xfrm>
          <a:prstGeom prst="rect">
            <a:avLst/>
          </a:prstGeom>
          <a:noFill/>
        </p:spPr>
        <p:txBody>
          <a:bodyPr wrap="none" rtlCol="0">
            <a:spAutoFit/>
          </a:bodyPr>
          <a:lstStyle/>
          <a:p>
            <a:pPr lvl="0">
              <a:defRPr/>
            </a:pPr>
            <a:r>
              <a:rPr lang="ko-KR" altLang="en-US">
                <a:solidFill>
                  <a:srgbClr val="000000"/>
                </a:solidFill>
                <a:latin typeface="고도 M" panose="02000503000000020004" pitchFamily="2" charset="-127"/>
                <a:ea typeface="고도 M" panose="02000503000000020004" pitchFamily="2" charset="-127"/>
              </a:rPr>
              <a:t>아래의 이미지 분류 문제 해결</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3" name="TextBox 12">
            <a:extLst>
              <a:ext uri="{FF2B5EF4-FFF2-40B4-BE49-F238E27FC236}">
                <a16:creationId xmlns:a16="http://schemas.microsoft.com/office/drawing/2014/main" id="{7AB73E3F-EA44-4B17-B906-0213FD3477EB}"/>
              </a:ext>
            </a:extLst>
          </p:cNvPr>
          <p:cNvSpPr txBox="1"/>
          <p:nvPr/>
        </p:nvSpPr>
        <p:spPr>
          <a:xfrm>
            <a:off x="904035" y="3869077"/>
            <a:ext cx="981359" cy="338554"/>
          </a:xfrm>
          <a:prstGeom prst="rect">
            <a:avLst/>
          </a:prstGeom>
          <a:noFill/>
        </p:spPr>
        <p:txBody>
          <a:bodyPr wrap="none" rtlCol="0">
            <a:spAutoFit/>
          </a:bodyPr>
          <a:lstStyle/>
          <a:p>
            <a:pPr lvl="0">
              <a:defRPr/>
            </a:pPr>
            <a:r>
              <a:rPr lang="ko-KR" altLang="en-US">
                <a:solidFill>
                  <a:srgbClr val="000000"/>
                </a:solidFill>
                <a:latin typeface="고도 M" panose="02000503000000020004" pitchFamily="2" charset="-127"/>
                <a:ea typeface="고도 M" panose="02000503000000020004" pitchFamily="2" charset="-127"/>
              </a:rPr>
              <a:t>기본 전략</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Tree>
    <p:extLst>
      <p:ext uri="{BB962C8B-B14F-4D97-AF65-F5344CB8AC3E}">
        <p14:creationId xmlns:p14="http://schemas.microsoft.com/office/powerpoint/2010/main" val="3610251162"/>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err="1">
                <a:solidFill>
                  <a:srgbClr val="000000"/>
                </a:solidFill>
                <a:latin typeface="고도 M" panose="02000503000000020004" pitchFamily="2" charset="-127"/>
                <a:ea typeface="고도 M" panose="02000503000000020004" pitchFamily="2" charset="-127"/>
              </a:rPr>
              <a:t>컨브넷</a:t>
            </a:r>
            <a:r>
              <a:rPr lang="ko-KR" altLang="en-US" sz="2000">
                <a:solidFill>
                  <a:srgbClr val="000000"/>
                </a:solidFill>
                <a:latin typeface="고도 M" panose="02000503000000020004" pitchFamily="2" charset="-127"/>
                <a:ea typeface="고도 M" panose="02000503000000020004" pitchFamily="2" charset="-127"/>
              </a:rPr>
              <a:t> 훈련</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5.4 </a:t>
            </a:r>
            <a:r>
              <a:rPr lang="ko-KR" altLang="en-US" sz="1800" b="1" err="1">
                <a:solidFill>
                  <a:srgbClr val="000000"/>
                </a:solidFill>
                <a:ea typeface="-2002" pitchFamily="18" charset="-127"/>
              </a:rPr>
              <a:t>컨브넷</a:t>
            </a:r>
            <a:r>
              <a:rPr lang="ko-KR" altLang="en-US" sz="1800" b="1">
                <a:solidFill>
                  <a:srgbClr val="000000"/>
                </a:solidFill>
                <a:ea typeface="-2002" pitchFamily="18" charset="-127"/>
              </a:rPr>
              <a:t> 훈련</a:t>
            </a:r>
          </a:p>
        </p:txBody>
      </p:sp>
      <p:sp>
        <p:nvSpPr>
          <p:cNvPr id="10" name="TextBox 9">
            <a:extLst>
              <a:ext uri="{FF2B5EF4-FFF2-40B4-BE49-F238E27FC236}">
                <a16:creationId xmlns:a16="http://schemas.microsoft.com/office/drawing/2014/main" id="{1310443E-9F5F-46FD-82C8-58D92FB1FC07}"/>
              </a:ext>
            </a:extLst>
          </p:cNvPr>
          <p:cNvSpPr txBox="1"/>
          <p:nvPr/>
        </p:nvSpPr>
        <p:spPr>
          <a:xfrm>
            <a:off x="1105067" y="1813009"/>
            <a:ext cx="8322713" cy="461665"/>
          </a:xfrm>
          <a:prstGeom prst="rect">
            <a:avLst/>
          </a:prstGeom>
          <a:noFill/>
        </p:spPr>
        <p:txBody>
          <a:bodyPr wrap="squar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MNIST</a:t>
            </a:r>
            <a:r>
              <a:rPr lang="ko-KR" altLang="en-US" sz="1200">
                <a:solidFill>
                  <a:srgbClr val="000000"/>
                </a:solidFill>
                <a:latin typeface="고도 M" panose="02000503000000020004" pitchFamily="2" charset="-127"/>
                <a:ea typeface="고도 M" panose="02000503000000020004" pitchFamily="2" charset="-127"/>
              </a:rPr>
              <a:t>의 예제와 비슷하지만</a:t>
            </a: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분제가 복잡하므로 층을 좀 더 많이 사용하여 </a:t>
            </a:r>
            <a:r>
              <a:rPr lang="en-US" altLang="ko-KR" sz="1200">
                <a:solidFill>
                  <a:srgbClr val="000000"/>
                </a:solidFill>
                <a:latin typeface="고도 M" panose="02000503000000020004" pitchFamily="2" charset="-127"/>
                <a:ea typeface="고도 M" panose="02000503000000020004" pitchFamily="2" charset="-127"/>
              </a:rPr>
              <a:t>150 * 150 </a:t>
            </a:r>
            <a:r>
              <a:rPr lang="ko-KR" altLang="en-US" sz="1200">
                <a:solidFill>
                  <a:srgbClr val="000000"/>
                </a:solidFill>
                <a:latin typeface="고도 M" panose="02000503000000020004" pitchFamily="2" charset="-127"/>
                <a:ea typeface="고도 M" panose="02000503000000020004" pitchFamily="2" charset="-127"/>
              </a:rPr>
              <a:t>크기의 입력 </a:t>
            </a:r>
            <a:r>
              <a:rPr lang="ko-KR" altLang="en-US" sz="1200" err="1">
                <a:solidFill>
                  <a:srgbClr val="000000"/>
                </a:solidFill>
                <a:latin typeface="고도 M" panose="02000503000000020004" pitchFamily="2" charset="-127"/>
                <a:ea typeface="고도 M" panose="02000503000000020004" pitchFamily="2" charset="-127"/>
              </a:rPr>
              <a:t>특성맵을</a:t>
            </a:r>
            <a:r>
              <a:rPr lang="ko-KR" altLang="en-US" sz="1200">
                <a:solidFill>
                  <a:srgbClr val="000000"/>
                </a:solidFill>
                <a:latin typeface="고도 M" panose="02000503000000020004" pitchFamily="2" charset="-127"/>
                <a:ea typeface="고도 M" panose="02000503000000020004" pitchFamily="2" charset="-127"/>
              </a:rPr>
              <a:t> </a:t>
            </a:r>
            <a:r>
              <a:rPr lang="en-US" altLang="ko-KR" sz="1200">
                <a:solidFill>
                  <a:srgbClr val="000000"/>
                </a:solidFill>
                <a:latin typeface="고도 M" panose="02000503000000020004" pitchFamily="2" charset="-127"/>
                <a:ea typeface="고도 M" panose="02000503000000020004" pitchFamily="2" charset="-127"/>
              </a:rPr>
              <a:t>7 * 7</a:t>
            </a:r>
            <a:r>
              <a:rPr lang="ko-KR" altLang="en-US" sz="1200">
                <a:solidFill>
                  <a:srgbClr val="000000"/>
                </a:solidFill>
                <a:latin typeface="고도 M" panose="02000503000000020004" pitchFamily="2" charset="-127"/>
                <a:ea typeface="고도 M" panose="02000503000000020004" pitchFamily="2" charset="-127"/>
              </a:rPr>
              <a:t>의 </a:t>
            </a:r>
            <a:r>
              <a:rPr lang="ko-KR" altLang="en-US" sz="1200" err="1">
                <a:solidFill>
                  <a:srgbClr val="000000"/>
                </a:solidFill>
                <a:latin typeface="고도 M" panose="02000503000000020004" pitchFamily="2" charset="-127"/>
                <a:ea typeface="고도 M" panose="02000503000000020004" pitchFamily="2" charset="-127"/>
              </a:rPr>
              <a:t>특성맵으로</a:t>
            </a:r>
            <a:r>
              <a:rPr lang="ko-KR" altLang="en-US" sz="1200">
                <a:solidFill>
                  <a:srgbClr val="000000"/>
                </a:solidFill>
                <a:latin typeface="고도 M" panose="02000503000000020004" pitchFamily="2" charset="-127"/>
                <a:ea typeface="고도 M" panose="02000503000000020004" pitchFamily="2" charset="-127"/>
              </a:rPr>
              <a:t> 줄인다</a:t>
            </a: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이렇게 해야 </a:t>
            </a:r>
            <a:r>
              <a:rPr lang="en-US" altLang="ko-KR" sz="1200">
                <a:solidFill>
                  <a:srgbClr val="000000"/>
                </a:solidFill>
                <a:latin typeface="고도 M" panose="02000503000000020004" pitchFamily="2" charset="-127"/>
                <a:ea typeface="고도 M" panose="02000503000000020004" pitchFamily="2" charset="-127"/>
              </a:rPr>
              <a:t>Flatten</a:t>
            </a:r>
            <a:r>
              <a:rPr lang="ko-KR" altLang="en-US" sz="1200">
                <a:solidFill>
                  <a:srgbClr val="000000"/>
                </a:solidFill>
                <a:latin typeface="고도 M" panose="02000503000000020004" pitchFamily="2" charset="-127"/>
                <a:ea typeface="고도 M" panose="02000503000000020004" pitchFamily="2" charset="-127"/>
              </a:rPr>
              <a:t>층에서 크기가 너무 커지는 것을 방지할 수 있다</a:t>
            </a:r>
            <a:r>
              <a:rPr lang="en-US" altLang="ko-KR" sz="1200">
                <a:solidFill>
                  <a:srgbClr val="000000"/>
                </a:solidFill>
                <a:latin typeface="고도 M" panose="02000503000000020004" pitchFamily="2" charset="-127"/>
                <a:ea typeface="고도 M" panose="02000503000000020004" pitchFamily="2" charset="-127"/>
              </a:rPr>
              <a:t>.</a:t>
            </a:r>
            <a:endPar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2" name="TextBox 11">
            <a:extLst>
              <a:ext uri="{FF2B5EF4-FFF2-40B4-BE49-F238E27FC236}">
                <a16:creationId xmlns:a16="http://schemas.microsoft.com/office/drawing/2014/main" id="{23C0D7E5-C033-4404-87CE-EEB73CDADBB8}"/>
              </a:ext>
            </a:extLst>
          </p:cNvPr>
          <p:cNvSpPr txBox="1"/>
          <p:nvPr/>
        </p:nvSpPr>
        <p:spPr>
          <a:xfrm>
            <a:off x="872504" y="1376629"/>
            <a:ext cx="1721946" cy="338554"/>
          </a:xfrm>
          <a:prstGeom prst="rect">
            <a:avLst/>
          </a:prstGeom>
          <a:noFill/>
        </p:spPr>
        <p:txBody>
          <a:bodyPr wrap="none" rtlCol="0">
            <a:spAutoFit/>
          </a:bodyPr>
          <a:lstStyle/>
          <a:p>
            <a:pPr lvl="0">
              <a:defRPr/>
            </a:pPr>
            <a:r>
              <a:rPr lang="ko-KR" altLang="en-US">
                <a:solidFill>
                  <a:srgbClr val="000000"/>
                </a:solidFill>
                <a:latin typeface="고도 M" panose="02000503000000020004" pitchFamily="2" charset="-127"/>
                <a:ea typeface="고도 M" panose="02000503000000020004" pitchFamily="2" charset="-127"/>
              </a:rPr>
              <a:t>네트워크 구성하기</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9" name="직사각형 8">
            <a:extLst>
              <a:ext uri="{FF2B5EF4-FFF2-40B4-BE49-F238E27FC236}">
                <a16:creationId xmlns:a16="http://schemas.microsoft.com/office/drawing/2014/main" id="{E601E841-E21B-4016-BAC0-80720FE0A4E9}"/>
              </a:ext>
            </a:extLst>
          </p:cNvPr>
          <p:cNvSpPr/>
          <p:nvPr/>
        </p:nvSpPr>
        <p:spPr>
          <a:xfrm>
            <a:off x="1175504" y="2434383"/>
            <a:ext cx="8622487" cy="3539430"/>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from </a:t>
            </a:r>
            <a:r>
              <a:rPr lang="en-US" altLang="ko-KR" sz="1400" err="1">
                <a:solidFill>
                  <a:schemeClr val="tx1"/>
                </a:solidFill>
                <a:latin typeface="Consolas" panose="020B0609020204030204" pitchFamily="49" charset="0"/>
              </a:rPr>
              <a:t>keras</a:t>
            </a:r>
            <a:r>
              <a:rPr lang="en-US" altLang="ko-KR" sz="1400">
                <a:solidFill>
                  <a:schemeClr val="tx1"/>
                </a:solidFill>
                <a:latin typeface="Consolas" panose="020B0609020204030204" pitchFamily="49" charset="0"/>
              </a:rPr>
              <a:t> import layers</a:t>
            </a:r>
          </a:p>
          <a:p>
            <a:r>
              <a:rPr lang="en-US" altLang="ko-KR" sz="1400">
                <a:solidFill>
                  <a:schemeClr val="tx1"/>
                </a:solidFill>
                <a:latin typeface="Consolas" panose="020B0609020204030204" pitchFamily="49" charset="0"/>
              </a:rPr>
              <a:t>from </a:t>
            </a:r>
            <a:r>
              <a:rPr lang="en-US" altLang="ko-KR" sz="1400" err="1">
                <a:solidFill>
                  <a:schemeClr val="tx1"/>
                </a:solidFill>
                <a:latin typeface="Consolas" panose="020B0609020204030204" pitchFamily="49" charset="0"/>
              </a:rPr>
              <a:t>keras</a:t>
            </a:r>
            <a:r>
              <a:rPr lang="en-US" altLang="ko-KR" sz="1400">
                <a:solidFill>
                  <a:schemeClr val="tx1"/>
                </a:solidFill>
                <a:latin typeface="Consolas" panose="020B0609020204030204" pitchFamily="49" charset="0"/>
              </a:rPr>
              <a:t> import models</a:t>
            </a:r>
          </a:p>
          <a:p>
            <a:endParaRPr lang="en-US" altLang="ko-KR" sz="1400">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model = </a:t>
            </a:r>
            <a:r>
              <a:rPr lang="en-US" altLang="ko-KR" sz="1400" err="1">
                <a:solidFill>
                  <a:schemeClr val="tx1"/>
                </a:solidFill>
                <a:latin typeface="Consolas" panose="020B0609020204030204" pitchFamily="49" charset="0"/>
              </a:rPr>
              <a:t>models.Sequential</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model.add</a:t>
            </a:r>
            <a:r>
              <a:rPr lang="en-US" altLang="ko-KR" sz="1400">
                <a:solidFill>
                  <a:schemeClr val="tx1"/>
                </a:solidFill>
                <a:latin typeface="Consolas" panose="020B0609020204030204" pitchFamily="49" charset="0"/>
              </a:rPr>
              <a:t>(layers.Conv2D(32, (3, 3), activation='</a:t>
            </a:r>
            <a:r>
              <a:rPr lang="en-US" altLang="ko-KR" sz="1400" err="1">
                <a:solidFill>
                  <a:schemeClr val="tx1"/>
                </a:solidFill>
                <a:latin typeface="Consolas" panose="020B0609020204030204" pitchFamily="49" charset="0"/>
              </a:rPr>
              <a:t>relu</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input_shape</a:t>
            </a:r>
            <a:r>
              <a:rPr lang="en-US" altLang="ko-KR" sz="1400">
                <a:solidFill>
                  <a:schemeClr val="tx1"/>
                </a:solidFill>
                <a:latin typeface="Consolas" panose="020B0609020204030204" pitchFamily="49" charset="0"/>
              </a:rPr>
              <a:t>=(150, 150, 3)))</a:t>
            </a:r>
          </a:p>
          <a:p>
            <a:r>
              <a:rPr lang="en-US" altLang="ko-KR" sz="1400" err="1">
                <a:solidFill>
                  <a:schemeClr val="tx1"/>
                </a:solidFill>
                <a:latin typeface="Consolas" panose="020B0609020204030204" pitchFamily="49" charset="0"/>
              </a:rPr>
              <a:t>model.add</a:t>
            </a:r>
            <a:r>
              <a:rPr lang="en-US" altLang="ko-KR" sz="1400">
                <a:solidFill>
                  <a:schemeClr val="tx1"/>
                </a:solidFill>
                <a:latin typeface="Consolas" panose="020B0609020204030204" pitchFamily="49" charset="0"/>
              </a:rPr>
              <a:t>(layers.MaxPooling2D((2, 2)))</a:t>
            </a:r>
          </a:p>
          <a:p>
            <a:r>
              <a:rPr lang="en-US" altLang="ko-KR" sz="1400" err="1">
                <a:solidFill>
                  <a:schemeClr val="tx1"/>
                </a:solidFill>
                <a:latin typeface="Consolas" panose="020B0609020204030204" pitchFamily="49" charset="0"/>
              </a:rPr>
              <a:t>model.add</a:t>
            </a:r>
            <a:r>
              <a:rPr lang="en-US" altLang="ko-KR" sz="1400">
                <a:solidFill>
                  <a:schemeClr val="tx1"/>
                </a:solidFill>
                <a:latin typeface="Consolas" panose="020B0609020204030204" pitchFamily="49" charset="0"/>
              </a:rPr>
              <a:t>(layers.Conv2D(64, (3, 3), activation='</a:t>
            </a:r>
            <a:r>
              <a:rPr lang="en-US" altLang="ko-KR" sz="1400" err="1">
                <a:solidFill>
                  <a:schemeClr val="tx1"/>
                </a:solidFill>
                <a:latin typeface="Consolas" panose="020B0609020204030204" pitchFamily="49" charset="0"/>
              </a:rPr>
              <a:t>relu</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model.add</a:t>
            </a:r>
            <a:r>
              <a:rPr lang="en-US" altLang="ko-KR" sz="1400">
                <a:solidFill>
                  <a:schemeClr val="tx1"/>
                </a:solidFill>
                <a:latin typeface="Consolas" panose="020B0609020204030204" pitchFamily="49" charset="0"/>
              </a:rPr>
              <a:t>(layers.MaxPooling2D((2, 2)))</a:t>
            </a:r>
          </a:p>
          <a:p>
            <a:r>
              <a:rPr lang="en-US" altLang="ko-KR" sz="1400" err="1">
                <a:solidFill>
                  <a:schemeClr val="tx1"/>
                </a:solidFill>
                <a:latin typeface="Consolas" panose="020B0609020204030204" pitchFamily="49" charset="0"/>
              </a:rPr>
              <a:t>model.add</a:t>
            </a:r>
            <a:r>
              <a:rPr lang="en-US" altLang="ko-KR" sz="1400">
                <a:solidFill>
                  <a:schemeClr val="tx1"/>
                </a:solidFill>
                <a:latin typeface="Consolas" panose="020B0609020204030204" pitchFamily="49" charset="0"/>
              </a:rPr>
              <a:t>(layers.Conv2D(128, (3, 3), activation='</a:t>
            </a:r>
            <a:r>
              <a:rPr lang="en-US" altLang="ko-KR" sz="1400" err="1">
                <a:solidFill>
                  <a:schemeClr val="tx1"/>
                </a:solidFill>
                <a:latin typeface="Consolas" panose="020B0609020204030204" pitchFamily="49" charset="0"/>
              </a:rPr>
              <a:t>relu</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model.add</a:t>
            </a:r>
            <a:r>
              <a:rPr lang="en-US" altLang="ko-KR" sz="1400">
                <a:solidFill>
                  <a:schemeClr val="tx1"/>
                </a:solidFill>
                <a:latin typeface="Consolas" panose="020B0609020204030204" pitchFamily="49" charset="0"/>
              </a:rPr>
              <a:t>(layers.MaxPooling2D((2, 2)))</a:t>
            </a:r>
          </a:p>
          <a:p>
            <a:r>
              <a:rPr lang="en-US" altLang="ko-KR" sz="1400" err="1">
                <a:solidFill>
                  <a:schemeClr val="tx1"/>
                </a:solidFill>
                <a:latin typeface="Consolas" panose="020B0609020204030204" pitchFamily="49" charset="0"/>
              </a:rPr>
              <a:t>model.add</a:t>
            </a:r>
            <a:r>
              <a:rPr lang="en-US" altLang="ko-KR" sz="1400">
                <a:solidFill>
                  <a:schemeClr val="tx1"/>
                </a:solidFill>
                <a:latin typeface="Consolas" panose="020B0609020204030204" pitchFamily="49" charset="0"/>
              </a:rPr>
              <a:t>(layers.Conv2D(128, (3, 3), activation='</a:t>
            </a:r>
            <a:r>
              <a:rPr lang="en-US" altLang="ko-KR" sz="1400" err="1">
                <a:solidFill>
                  <a:schemeClr val="tx1"/>
                </a:solidFill>
                <a:latin typeface="Consolas" panose="020B0609020204030204" pitchFamily="49" charset="0"/>
              </a:rPr>
              <a:t>relu</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model.add</a:t>
            </a:r>
            <a:r>
              <a:rPr lang="en-US" altLang="ko-KR" sz="1400">
                <a:solidFill>
                  <a:schemeClr val="tx1"/>
                </a:solidFill>
                <a:latin typeface="Consolas" panose="020B0609020204030204" pitchFamily="49" charset="0"/>
              </a:rPr>
              <a:t>(layers.MaxPooling2D((2, 2)))</a:t>
            </a:r>
          </a:p>
          <a:p>
            <a:r>
              <a:rPr lang="en-US" altLang="ko-KR" sz="1400" err="1">
                <a:solidFill>
                  <a:schemeClr val="tx1"/>
                </a:solidFill>
                <a:latin typeface="Consolas" panose="020B0609020204030204" pitchFamily="49" charset="0"/>
              </a:rPr>
              <a:t>model.add</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layers.Flatten</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model.add</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layers.Dense</a:t>
            </a:r>
            <a:r>
              <a:rPr lang="en-US" altLang="ko-KR" sz="1400">
                <a:solidFill>
                  <a:schemeClr val="tx1"/>
                </a:solidFill>
                <a:latin typeface="Consolas" panose="020B0609020204030204" pitchFamily="49" charset="0"/>
              </a:rPr>
              <a:t>(512, activation='</a:t>
            </a:r>
            <a:r>
              <a:rPr lang="en-US" altLang="ko-KR" sz="1400" err="1">
                <a:solidFill>
                  <a:schemeClr val="tx1"/>
                </a:solidFill>
                <a:latin typeface="Consolas" panose="020B0609020204030204" pitchFamily="49" charset="0"/>
              </a:rPr>
              <a:t>relu</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model.add</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layers.Dense</a:t>
            </a:r>
            <a:r>
              <a:rPr lang="en-US" altLang="ko-KR" sz="1400">
                <a:solidFill>
                  <a:schemeClr val="tx1"/>
                </a:solidFill>
                <a:latin typeface="Consolas" panose="020B0609020204030204" pitchFamily="49" charset="0"/>
              </a:rPr>
              <a:t>(1, activation='sigmoid'))</a:t>
            </a:r>
          </a:p>
        </p:txBody>
      </p:sp>
      <p:sp>
        <p:nvSpPr>
          <p:cNvPr id="11" name="TextBox 10">
            <a:extLst>
              <a:ext uri="{FF2B5EF4-FFF2-40B4-BE49-F238E27FC236}">
                <a16:creationId xmlns:a16="http://schemas.microsoft.com/office/drawing/2014/main" id="{B91879DD-994B-44E5-87CA-F33233B3B15B}"/>
              </a:ext>
            </a:extLst>
          </p:cNvPr>
          <p:cNvSpPr txBox="1"/>
          <p:nvPr/>
        </p:nvSpPr>
        <p:spPr>
          <a:xfrm>
            <a:off x="1105066" y="6077919"/>
            <a:ext cx="8322713" cy="276999"/>
          </a:xfrm>
          <a:prstGeom prst="rect">
            <a:avLst/>
          </a:prstGeom>
          <a:noFill/>
        </p:spPr>
        <p:txBody>
          <a:bodyPr wrap="squar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이진 분류 문제이므로 네트워크는 하나의 유닛과 </a:t>
            </a:r>
            <a:r>
              <a:rPr lang="en-US" altLang="ko-KR" sz="1200">
                <a:solidFill>
                  <a:srgbClr val="000000"/>
                </a:solidFill>
                <a:latin typeface="고도 M" panose="02000503000000020004" pitchFamily="2" charset="-127"/>
                <a:ea typeface="고도 M" panose="02000503000000020004" pitchFamily="2" charset="-127"/>
              </a:rPr>
              <a:t>sigmoid </a:t>
            </a:r>
            <a:r>
              <a:rPr lang="ko-KR" altLang="en-US" sz="1200">
                <a:solidFill>
                  <a:srgbClr val="000000"/>
                </a:solidFill>
                <a:latin typeface="고도 M" panose="02000503000000020004" pitchFamily="2" charset="-127"/>
                <a:ea typeface="고도 M" panose="02000503000000020004" pitchFamily="2" charset="-127"/>
              </a:rPr>
              <a:t>활성화 함수로 끝난다</a:t>
            </a: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이 유닛은 한 클래스에 대한 확률을 인코딩한다</a:t>
            </a:r>
            <a:r>
              <a:rPr lang="en-US" altLang="ko-KR" sz="1200">
                <a:solidFill>
                  <a:srgbClr val="000000"/>
                </a:solidFill>
                <a:latin typeface="고도 M" panose="02000503000000020004" pitchFamily="2" charset="-127"/>
                <a:ea typeface="고도 M" panose="02000503000000020004" pitchFamily="2" charset="-127"/>
              </a:rPr>
              <a:t>.</a:t>
            </a:r>
            <a:endPar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Tree>
    <p:extLst>
      <p:ext uri="{BB962C8B-B14F-4D97-AF65-F5344CB8AC3E}">
        <p14:creationId xmlns:p14="http://schemas.microsoft.com/office/powerpoint/2010/main" val="286792875"/>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err="1">
                <a:solidFill>
                  <a:srgbClr val="000000"/>
                </a:solidFill>
                <a:latin typeface="고도 M" panose="02000503000000020004" pitchFamily="2" charset="-127"/>
                <a:ea typeface="고도 M" panose="02000503000000020004" pitchFamily="2" charset="-127"/>
              </a:rPr>
              <a:t>컨브넷</a:t>
            </a:r>
            <a:r>
              <a:rPr lang="ko-KR" altLang="en-US" sz="2000">
                <a:solidFill>
                  <a:srgbClr val="000000"/>
                </a:solidFill>
                <a:latin typeface="고도 M" panose="02000503000000020004" pitchFamily="2" charset="-127"/>
                <a:ea typeface="고도 M" panose="02000503000000020004" pitchFamily="2" charset="-127"/>
              </a:rPr>
              <a:t> 훈련</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5.4 </a:t>
            </a:r>
            <a:r>
              <a:rPr lang="ko-KR" altLang="en-US" sz="1800" b="1" err="1">
                <a:solidFill>
                  <a:srgbClr val="000000"/>
                </a:solidFill>
                <a:ea typeface="-2002" pitchFamily="18" charset="-127"/>
              </a:rPr>
              <a:t>컨브넷</a:t>
            </a:r>
            <a:r>
              <a:rPr lang="ko-KR" altLang="en-US" sz="1800" b="1">
                <a:solidFill>
                  <a:srgbClr val="000000"/>
                </a:solidFill>
                <a:ea typeface="-2002" pitchFamily="18" charset="-127"/>
              </a:rPr>
              <a:t> 훈련</a:t>
            </a:r>
          </a:p>
        </p:txBody>
      </p:sp>
      <p:sp>
        <p:nvSpPr>
          <p:cNvPr id="12" name="TextBox 11">
            <a:extLst>
              <a:ext uri="{FF2B5EF4-FFF2-40B4-BE49-F238E27FC236}">
                <a16:creationId xmlns:a16="http://schemas.microsoft.com/office/drawing/2014/main" id="{23C0D7E5-C033-4404-87CE-EEB73CDADBB8}"/>
              </a:ext>
            </a:extLst>
          </p:cNvPr>
          <p:cNvSpPr txBox="1"/>
          <p:nvPr/>
        </p:nvSpPr>
        <p:spPr>
          <a:xfrm>
            <a:off x="819952" y="1098104"/>
            <a:ext cx="994183" cy="338554"/>
          </a:xfrm>
          <a:prstGeom prst="rect">
            <a:avLst/>
          </a:prstGeom>
          <a:noFill/>
        </p:spPr>
        <p:txBody>
          <a:bodyPr wrap="none" rtlCol="0">
            <a:spAutoFit/>
          </a:bodyPr>
          <a:lstStyle/>
          <a:p>
            <a:pPr lvl="0">
              <a:defRPr/>
            </a:pPr>
            <a:r>
              <a:rPr lang="ko-KR" altLang="en-US">
                <a:solidFill>
                  <a:srgbClr val="000000"/>
                </a:solidFill>
                <a:latin typeface="고도 M" panose="02000503000000020004" pitchFamily="2" charset="-127"/>
                <a:ea typeface="고도 M" panose="02000503000000020004" pitchFamily="2" charset="-127"/>
              </a:rPr>
              <a:t>모델 확인</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9" name="직사각형 8">
            <a:extLst>
              <a:ext uri="{FF2B5EF4-FFF2-40B4-BE49-F238E27FC236}">
                <a16:creationId xmlns:a16="http://schemas.microsoft.com/office/drawing/2014/main" id="{E601E841-E21B-4016-BAC0-80720FE0A4E9}"/>
              </a:ext>
            </a:extLst>
          </p:cNvPr>
          <p:cNvSpPr/>
          <p:nvPr/>
        </p:nvSpPr>
        <p:spPr>
          <a:xfrm>
            <a:off x="1096677" y="1470190"/>
            <a:ext cx="8622487" cy="276999"/>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model.summary</a:t>
            </a:r>
            <a:r>
              <a:rPr lang="en-US" altLang="ko-KR" sz="1200">
                <a:solidFill>
                  <a:schemeClr val="tx1"/>
                </a:solidFill>
                <a:latin typeface="Consolas" panose="020B0609020204030204" pitchFamily="49" charset="0"/>
              </a:rPr>
              <a:t>()</a:t>
            </a:r>
          </a:p>
        </p:txBody>
      </p:sp>
      <p:sp>
        <p:nvSpPr>
          <p:cNvPr id="11" name="TextBox 10">
            <a:extLst>
              <a:ext uri="{FF2B5EF4-FFF2-40B4-BE49-F238E27FC236}">
                <a16:creationId xmlns:a16="http://schemas.microsoft.com/office/drawing/2014/main" id="{B91879DD-994B-44E5-87CA-F33233B3B15B}"/>
              </a:ext>
            </a:extLst>
          </p:cNvPr>
          <p:cNvSpPr txBox="1"/>
          <p:nvPr/>
        </p:nvSpPr>
        <p:spPr>
          <a:xfrm>
            <a:off x="1136598" y="1816875"/>
            <a:ext cx="8322713" cy="4555093"/>
          </a:xfrm>
          <a:prstGeom prst="rect">
            <a:avLst/>
          </a:prstGeom>
          <a:noFill/>
        </p:spPr>
        <p:txBody>
          <a:bodyPr wrap="square" rtlCol="0">
            <a:spAutoFit/>
          </a:bodyPr>
          <a:lstStyle/>
          <a:p>
            <a:pPr lvl="0">
              <a:defRPr/>
            </a:pPr>
            <a:r>
              <a:rPr lang="en-US" altLang="ko-KR" sz="1000">
                <a:solidFill>
                  <a:srgbClr val="000000"/>
                </a:solidFill>
                <a:latin typeface="고도 M" panose="02000503000000020004" pitchFamily="2" charset="-127"/>
                <a:ea typeface="고도 M" panose="02000503000000020004" pitchFamily="2" charset="-127"/>
              </a:rPr>
              <a:t>Model: "sequential_1"</a:t>
            </a:r>
          </a:p>
          <a:p>
            <a:pPr lvl="0">
              <a:defRPr/>
            </a:pPr>
            <a:r>
              <a:rPr lang="en-US" altLang="ko-KR" sz="1000">
                <a:solidFill>
                  <a:srgbClr val="000000"/>
                </a:solidFill>
                <a:latin typeface="고도 M" panose="02000503000000020004" pitchFamily="2" charset="-127"/>
                <a:ea typeface="고도 M" panose="02000503000000020004" pitchFamily="2" charset="-127"/>
              </a:rPr>
              <a:t>_________________________________________________________________</a:t>
            </a:r>
          </a:p>
          <a:p>
            <a:pPr lvl="0">
              <a:defRPr/>
            </a:pPr>
            <a:r>
              <a:rPr lang="en-US" altLang="ko-KR" sz="1000">
                <a:solidFill>
                  <a:srgbClr val="000000"/>
                </a:solidFill>
                <a:latin typeface="고도 M" panose="02000503000000020004" pitchFamily="2" charset="-127"/>
                <a:ea typeface="고도 M" panose="02000503000000020004" pitchFamily="2" charset="-127"/>
              </a:rPr>
              <a:t>Layer (type)                 Output Shape              Param #   </a:t>
            </a:r>
          </a:p>
          <a:p>
            <a:pPr lvl="0">
              <a:defRPr/>
            </a:pPr>
            <a:r>
              <a:rPr lang="en-US" altLang="ko-KR" sz="1000">
                <a:solidFill>
                  <a:srgbClr val="000000"/>
                </a:solidFill>
                <a:latin typeface="고도 M" panose="02000503000000020004" pitchFamily="2" charset="-127"/>
                <a:ea typeface="고도 M" panose="02000503000000020004" pitchFamily="2" charset="-127"/>
              </a:rPr>
              <a:t>=================================================================</a:t>
            </a:r>
          </a:p>
          <a:p>
            <a:pPr lvl="0">
              <a:defRPr/>
            </a:pPr>
            <a:r>
              <a:rPr lang="en-US" altLang="ko-KR" sz="1000">
                <a:solidFill>
                  <a:srgbClr val="000000"/>
                </a:solidFill>
                <a:latin typeface="고도 M" panose="02000503000000020004" pitchFamily="2" charset="-127"/>
                <a:ea typeface="고도 M" panose="02000503000000020004" pitchFamily="2" charset="-127"/>
              </a:rPr>
              <a:t>conv2d_1 (Conv2D)            (None, 148, 148, 32)      896       </a:t>
            </a:r>
          </a:p>
          <a:p>
            <a:pPr lvl="0">
              <a:defRPr/>
            </a:pPr>
            <a:r>
              <a:rPr lang="en-US" altLang="ko-KR" sz="1000">
                <a:solidFill>
                  <a:srgbClr val="000000"/>
                </a:solidFill>
                <a:latin typeface="고도 M" panose="02000503000000020004" pitchFamily="2" charset="-127"/>
                <a:ea typeface="고도 M" panose="02000503000000020004" pitchFamily="2" charset="-127"/>
              </a:rPr>
              <a:t>_________________________________________________________________</a:t>
            </a:r>
          </a:p>
          <a:p>
            <a:pPr lvl="0">
              <a:defRPr/>
            </a:pPr>
            <a:r>
              <a:rPr lang="en-US" altLang="ko-KR" sz="1000">
                <a:solidFill>
                  <a:srgbClr val="000000"/>
                </a:solidFill>
                <a:latin typeface="고도 M" panose="02000503000000020004" pitchFamily="2" charset="-127"/>
                <a:ea typeface="고도 M" panose="02000503000000020004" pitchFamily="2" charset="-127"/>
              </a:rPr>
              <a:t>max_pooling2d_1 (MaxPooling2 (None, 74, 74, 32)        0         </a:t>
            </a:r>
          </a:p>
          <a:p>
            <a:pPr lvl="0">
              <a:defRPr/>
            </a:pPr>
            <a:r>
              <a:rPr lang="en-US" altLang="ko-KR" sz="1000">
                <a:solidFill>
                  <a:srgbClr val="000000"/>
                </a:solidFill>
                <a:latin typeface="고도 M" panose="02000503000000020004" pitchFamily="2" charset="-127"/>
                <a:ea typeface="고도 M" panose="02000503000000020004" pitchFamily="2" charset="-127"/>
              </a:rPr>
              <a:t>_________________________________________________________________</a:t>
            </a:r>
          </a:p>
          <a:p>
            <a:pPr lvl="0">
              <a:defRPr/>
            </a:pPr>
            <a:r>
              <a:rPr lang="en-US" altLang="ko-KR" sz="1000">
                <a:solidFill>
                  <a:srgbClr val="000000"/>
                </a:solidFill>
                <a:latin typeface="고도 M" panose="02000503000000020004" pitchFamily="2" charset="-127"/>
                <a:ea typeface="고도 M" panose="02000503000000020004" pitchFamily="2" charset="-127"/>
              </a:rPr>
              <a:t>conv2d_2 (Conv2D)            (None, 72, 72, 64)        18496     </a:t>
            </a:r>
          </a:p>
          <a:p>
            <a:pPr lvl="0">
              <a:defRPr/>
            </a:pPr>
            <a:r>
              <a:rPr lang="en-US" altLang="ko-KR" sz="1000">
                <a:solidFill>
                  <a:srgbClr val="000000"/>
                </a:solidFill>
                <a:latin typeface="고도 M" panose="02000503000000020004" pitchFamily="2" charset="-127"/>
                <a:ea typeface="고도 M" panose="02000503000000020004" pitchFamily="2" charset="-127"/>
              </a:rPr>
              <a:t>_________________________________________________________________</a:t>
            </a:r>
          </a:p>
          <a:p>
            <a:pPr lvl="0">
              <a:defRPr/>
            </a:pPr>
            <a:r>
              <a:rPr lang="en-US" altLang="ko-KR" sz="1000">
                <a:solidFill>
                  <a:srgbClr val="000000"/>
                </a:solidFill>
                <a:latin typeface="고도 M" panose="02000503000000020004" pitchFamily="2" charset="-127"/>
                <a:ea typeface="고도 M" panose="02000503000000020004" pitchFamily="2" charset="-127"/>
              </a:rPr>
              <a:t>max_pooling2d_2 (MaxPooling2 (None, 36, 36, 64)        0         </a:t>
            </a:r>
          </a:p>
          <a:p>
            <a:pPr lvl="0">
              <a:defRPr/>
            </a:pPr>
            <a:r>
              <a:rPr lang="en-US" altLang="ko-KR" sz="1000">
                <a:solidFill>
                  <a:srgbClr val="000000"/>
                </a:solidFill>
                <a:latin typeface="고도 M" panose="02000503000000020004" pitchFamily="2" charset="-127"/>
                <a:ea typeface="고도 M" panose="02000503000000020004" pitchFamily="2" charset="-127"/>
              </a:rPr>
              <a:t>_________________________________________________________________</a:t>
            </a:r>
          </a:p>
          <a:p>
            <a:pPr lvl="0">
              <a:defRPr/>
            </a:pPr>
            <a:r>
              <a:rPr lang="en-US" altLang="ko-KR" sz="1000">
                <a:solidFill>
                  <a:srgbClr val="000000"/>
                </a:solidFill>
                <a:latin typeface="고도 M" panose="02000503000000020004" pitchFamily="2" charset="-127"/>
                <a:ea typeface="고도 M" panose="02000503000000020004" pitchFamily="2" charset="-127"/>
              </a:rPr>
              <a:t>conv2d_3 (Conv2D)            (None, 34, 34, 128)       73856     </a:t>
            </a:r>
          </a:p>
          <a:p>
            <a:pPr lvl="0">
              <a:defRPr/>
            </a:pPr>
            <a:r>
              <a:rPr lang="en-US" altLang="ko-KR" sz="1000">
                <a:solidFill>
                  <a:srgbClr val="000000"/>
                </a:solidFill>
                <a:latin typeface="고도 M" panose="02000503000000020004" pitchFamily="2" charset="-127"/>
                <a:ea typeface="고도 M" panose="02000503000000020004" pitchFamily="2" charset="-127"/>
              </a:rPr>
              <a:t>_________________________________________________________________</a:t>
            </a:r>
          </a:p>
          <a:p>
            <a:pPr lvl="0">
              <a:defRPr/>
            </a:pPr>
            <a:r>
              <a:rPr lang="en-US" altLang="ko-KR" sz="1000">
                <a:solidFill>
                  <a:srgbClr val="000000"/>
                </a:solidFill>
                <a:latin typeface="고도 M" panose="02000503000000020004" pitchFamily="2" charset="-127"/>
                <a:ea typeface="고도 M" panose="02000503000000020004" pitchFamily="2" charset="-127"/>
              </a:rPr>
              <a:t>max_pooling2d_3 (MaxPooling2 (None, 17, 17, 128)       0         </a:t>
            </a:r>
          </a:p>
          <a:p>
            <a:pPr lvl="0">
              <a:defRPr/>
            </a:pPr>
            <a:r>
              <a:rPr lang="en-US" altLang="ko-KR" sz="1000">
                <a:solidFill>
                  <a:srgbClr val="000000"/>
                </a:solidFill>
                <a:latin typeface="고도 M" panose="02000503000000020004" pitchFamily="2" charset="-127"/>
                <a:ea typeface="고도 M" panose="02000503000000020004" pitchFamily="2" charset="-127"/>
              </a:rPr>
              <a:t>_________________________________________________________________</a:t>
            </a:r>
          </a:p>
          <a:p>
            <a:pPr lvl="0">
              <a:defRPr/>
            </a:pPr>
            <a:r>
              <a:rPr lang="en-US" altLang="ko-KR" sz="1000">
                <a:solidFill>
                  <a:srgbClr val="000000"/>
                </a:solidFill>
                <a:latin typeface="고도 M" panose="02000503000000020004" pitchFamily="2" charset="-127"/>
                <a:ea typeface="고도 M" panose="02000503000000020004" pitchFamily="2" charset="-127"/>
              </a:rPr>
              <a:t>conv2d_4 (Conv2D)            (None, 15, 15, 128)       147584    </a:t>
            </a:r>
          </a:p>
          <a:p>
            <a:pPr lvl="0">
              <a:defRPr/>
            </a:pPr>
            <a:r>
              <a:rPr lang="en-US" altLang="ko-KR" sz="1000">
                <a:solidFill>
                  <a:srgbClr val="000000"/>
                </a:solidFill>
                <a:latin typeface="고도 M" panose="02000503000000020004" pitchFamily="2" charset="-127"/>
                <a:ea typeface="고도 M" panose="02000503000000020004" pitchFamily="2" charset="-127"/>
              </a:rPr>
              <a:t>_________________________________________________________________</a:t>
            </a:r>
          </a:p>
          <a:p>
            <a:pPr lvl="0">
              <a:defRPr/>
            </a:pPr>
            <a:r>
              <a:rPr lang="en-US" altLang="ko-KR" sz="1000">
                <a:solidFill>
                  <a:srgbClr val="000000"/>
                </a:solidFill>
                <a:latin typeface="고도 M" panose="02000503000000020004" pitchFamily="2" charset="-127"/>
                <a:ea typeface="고도 M" panose="02000503000000020004" pitchFamily="2" charset="-127"/>
              </a:rPr>
              <a:t>max_pooling2d_4 (MaxPooling2 (None, 7, 7, 128)         0         </a:t>
            </a:r>
          </a:p>
          <a:p>
            <a:pPr lvl="0">
              <a:defRPr/>
            </a:pPr>
            <a:r>
              <a:rPr lang="en-US" altLang="ko-KR" sz="1000">
                <a:solidFill>
                  <a:srgbClr val="000000"/>
                </a:solidFill>
                <a:latin typeface="고도 M" panose="02000503000000020004" pitchFamily="2" charset="-127"/>
                <a:ea typeface="고도 M" panose="02000503000000020004" pitchFamily="2" charset="-127"/>
              </a:rPr>
              <a:t>_________________________________________________________________</a:t>
            </a:r>
          </a:p>
          <a:p>
            <a:pPr lvl="0">
              <a:defRPr/>
            </a:pPr>
            <a:r>
              <a:rPr lang="en-US" altLang="ko-KR" sz="1000">
                <a:solidFill>
                  <a:srgbClr val="000000"/>
                </a:solidFill>
                <a:latin typeface="고도 M" panose="02000503000000020004" pitchFamily="2" charset="-127"/>
                <a:ea typeface="고도 M" panose="02000503000000020004" pitchFamily="2" charset="-127"/>
              </a:rPr>
              <a:t>flatten_1 (Flatten)          (None, 6272)              0         </a:t>
            </a:r>
          </a:p>
          <a:p>
            <a:pPr lvl="0">
              <a:defRPr/>
            </a:pPr>
            <a:r>
              <a:rPr lang="en-US" altLang="ko-KR" sz="1000">
                <a:solidFill>
                  <a:srgbClr val="000000"/>
                </a:solidFill>
                <a:latin typeface="고도 M" panose="02000503000000020004" pitchFamily="2" charset="-127"/>
                <a:ea typeface="고도 M" panose="02000503000000020004" pitchFamily="2" charset="-127"/>
              </a:rPr>
              <a:t>_________________________________________________________________</a:t>
            </a:r>
          </a:p>
          <a:p>
            <a:pPr lvl="0">
              <a:defRPr/>
            </a:pPr>
            <a:r>
              <a:rPr lang="en-US" altLang="ko-KR" sz="1000">
                <a:solidFill>
                  <a:srgbClr val="000000"/>
                </a:solidFill>
                <a:latin typeface="고도 M" panose="02000503000000020004" pitchFamily="2" charset="-127"/>
                <a:ea typeface="고도 M" panose="02000503000000020004" pitchFamily="2" charset="-127"/>
              </a:rPr>
              <a:t>dense_1 (Dense)              (None, 512)               3211776   </a:t>
            </a:r>
          </a:p>
          <a:p>
            <a:pPr lvl="0">
              <a:defRPr/>
            </a:pPr>
            <a:r>
              <a:rPr lang="en-US" altLang="ko-KR" sz="1000">
                <a:solidFill>
                  <a:srgbClr val="000000"/>
                </a:solidFill>
                <a:latin typeface="고도 M" panose="02000503000000020004" pitchFamily="2" charset="-127"/>
                <a:ea typeface="고도 M" panose="02000503000000020004" pitchFamily="2" charset="-127"/>
              </a:rPr>
              <a:t>_________________________________________________________________</a:t>
            </a:r>
          </a:p>
          <a:p>
            <a:pPr lvl="0">
              <a:defRPr/>
            </a:pPr>
            <a:r>
              <a:rPr lang="en-US" altLang="ko-KR" sz="1000">
                <a:solidFill>
                  <a:srgbClr val="000000"/>
                </a:solidFill>
                <a:latin typeface="고도 M" panose="02000503000000020004" pitchFamily="2" charset="-127"/>
                <a:ea typeface="고도 M" panose="02000503000000020004" pitchFamily="2" charset="-127"/>
              </a:rPr>
              <a:t>dense_2 (Dense)              (None, 1)                 513       </a:t>
            </a:r>
          </a:p>
          <a:p>
            <a:pPr lvl="0">
              <a:defRPr/>
            </a:pPr>
            <a:r>
              <a:rPr lang="en-US" altLang="ko-KR" sz="1000">
                <a:solidFill>
                  <a:srgbClr val="000000"/>
                </a:solidFill>
                <a:latin typeface="고도 M" panose="02000503000000020004" pitchFamily="2" charset="-127"/>
                <a:ea typeface="고도 M" panose="02000503000000020004" pitchFamily="2" charset="-127"/>
              </a:rPr>
              <a:t>=================================================================</a:t>
            </a:r>
          </a:p>
          <a:p>
            <a:pPr lvl="0">
              <a:defRPr/>
            </a:pPr>
            <a:r>
              <a:rPr lang="en-US" altLang="ko-KR" sz="1000">
                <a:solidFill>
                  <a:srgbClr val="000000"/>
                </a:solidFill>
                <a:latin typeface="고도 M" panose="02000503000000020004" pitchFamily="2" charset="-127"/>
                <a:ea typeface="고도 M" panose="02000503000000020004" pitchFamily="2" charset="-127"/>
              </a:rPr>
              <a:t>Total params: 3,453,121</a:t>
            </a:r>
          </a:p>
          <a:p>
            <a:pPr lvl="0">
              <a:defRPr/>
            </a:pPr>
            <a:r>
              <a:rPr lang="en-US" altLang="ko-KR" sz="1000">
                <a:solidFill>
                  <a:srgbClr val="000000"/>
                </a:solidFill>
                <a:latin typeface="고도 M" panose="02000503000000020004" pitchFamily="2" charset="-127"/>
                <a:ea typeface="고도 M" panose="02000503000000020004" pitchFamily="2" charset="-127"/>
              </a:rPr>
              <a:t>Trainable params: 3,453,121</a:t>
            </a:r>
          </a:p>
          <a:p>
            <a:pPr lvl="0">
              <a:defRPr/>
            </a:pPr>
            <a:r>
              <a:rPr lang="en-US" altLang="ko-KR" sz="1000">
                <a:solidFill>
                  <a:srgbClr val="000000"/>
                </a:solidFill>
                <a:latin typeface="고도 M" panose="02000503000000020004" pitchFamily="2" charset="-127"/>
                <a:ea typeface="고도 M" panose="02000503000000020004" pitchFamily="2" charset="-127"/>
              </a:rPr>
              <a:t>Non-trainable params: 0</a:t>
            </a:r>
            <a:endParaRPr kumimoji="1" lang="ko-KR" altLang="en-US" sz="1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Tree>
    <p:extLst>
      <p:ext uri="{BB962C8B-B14F-4D97-AF65-F5344CB8AC3E}">
        <p14:creationId xmlns:p14="http://schemas.microsoft.com/office/powerpoint/2010/main" val="362754453"/>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err="1">
                <a:solidFill>
                  <a:srgbClr val="000000"/>
                </a:solidFill>
                <a:latin typeface="고도 M" panose="02000503000000020004" pitchFamily="2" charset="-127"/>
                <a:ea typeface="고도 M" panose="02000503000000020004" pitchFamily="2" charset="-127"/>
              </a:rPr>
              <a:t>컨브넷</a:t>
            </a:r>
            <a:r>
              <a:rPr lang="ko-KR" altLang="en-US" sz="2000">
                <a:solidFill>
                  <a:srgbClr val="000000"/>
                </a:solidFill>
                <a:latin typeface="고도 M" panose="02000503000000020004" pitchFamily="2" charset="-127"/>
                <a:ea typeface="고도 M" panose="02000503000000020004" pitchFamily="2" charset="-127"/>
              </a:rPr>
              <a:t> 훈련</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5.4 </a:t>
            </a:r>
            <a:r>
              <a:rPr lang="ko-KR" altLang="en-US" sz="1800" b="1" err="1">
                <a:solidFill>
                  <a:srgbClr val="000000"/>
                </a:solidFill>
                <a:ea typeface="-2002" pitchFamily="18" charset="-127"/>
              </a:rPr>
              <a:t>컨브넷</a:t>
            </a:r>
            <a:r>
              <a:rPr lang="ko-KR" altLang="en-US" sz="1800" b="1">
                <a:solidFill>
                  <a:srgbClr val="000000"/>
                </a:solidFill>
                <a:ea typeface="-2002" pitchFamily="18" charset="-127"/>
              </a:rPr>
              <a:t> 훈련</a:t>
            </a:r>
          </a:p>
        </p:txBody>
      </p:sp>
      <p:sp>
        <p:nvSpPr>
          <p:cNvPr id="12" name="TextBox 11">
            <a:extLst>
              <a:ext uri="{FF2B5EF4-FFF2-40B4-BE49-F238E27FC236}">
                <a16:creationId xmlns:a16="http://schemas.microsoft.com/office/drawing/2014/main" id="{23C0D7E5-C033-4404-87CE-EEB73CDADBB8}"/>
              </a:ext>
            </a:extLst>
          </p:cNvPr>
          <p:cNvSpPr txBox="1"/>
          <p:nvPr/>
        </p:nvSpPr>
        <p:spPr>
          <a:xfrm>
            <a:off x="919801" y="1276780"/>
            <a:ext cx="1173719" cy="338554"/>
          </a:xfrm>
          <a:prstGeom prst="rect">
            <a:avLst/>
          </a:prstGeom>
          <a:noFill/>
        </p:spPr>
        <p:txBody>
          <a:bodyPr wrap="none" rtlCol="0">
            <a:spAutoFit/>
          </a:bodyPr>
          <a:lstStyle/>
          <a:p>
            <a:pPr lvl="0">
              <a:defRPr/>
            </a:pPr>
            <a:r>
              <a:rPr lang="ko-KR" altLang="en-US">
                <a:solidFill>
                  <a:srgbClr val="000000"/>
                </a:solidFill>
                <a:latin typeface="고도 M" panose="02000503000000020004" pitchFamily="2" charset="-127"/>
                <a:ea typeface="고도 M" panose="02000503000000020004" pitchFamily="2" charset="-127"/>
              </a:rPr>
              <a:t>컴파일 단계</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9" name="직사각형 8">
            <a:extLst>
              <a:ext uri="{FF2B5EF4-FFF2-40B4-BE49-F238E27FC236}">
                <a16:creationId xmlns:a16="http://schemas.microsoft.com/office/drawing/2014/main" id="{E601E841-E21B-4016-BAC0-80720FE0A4E9}"/>
              </a:ext>
            </a:extLst>
          </p:cNvPr>
          <p:cNvSpPr/>
          <p:nvPr/>
        </p:nvSpPr>
        <p:spPr>
          <a:xfrm>
            <a:off x="1196526" y="1648866"/>
            <a:ext cx="8622487" cy="1015663"/>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from </a:t>
            </a:r>
            <a:r>
              <a:rPr lang="en-US" altLang="ko-KR" sz="1200" err="1">
                <a:solidFill>
                  <a:schemeClr val="tx1"/>
                </a:solidFill>
                <a:latin typeface="Consolas" panose="020B0609020204030204" pitchFamily="49" charset="0"/>
              </a:rPr>
              <a:t>keras</a:t>
            </a:r>
            <a:r>
              <a:rPr lang="en-US" altLang="ko-KR" sz="1200">
                <a:solidFill>
                  <a:schemeClr val="tx1"/>
                </a:solidFill>
                <a:latin typeface="Consolas" panose="020B0609020204030204" pitchFamily="49" charset="0"/>
              </a:rPr>
              <a:t> import optimizers</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model.compile</a:t>
            </a:r>
            <a:r>
              <a:rPr lang="en-US" altLang="ko-KR" sz="1200">
                <a:solidFill>
                  <a:schemeClr val="tx1"/>
                </a:solidFill>
                <a:latin typeface="Consolas" panose="020B0609020204030204" pitchFamily="49" charset="0"/>
              </a:rPr>
              <a:t>(loss='</a:t>
            </a:r>
            <a:r>
              <a:rPr lang="en-US" altLang="ko-KR" sz="1200" err="1">
                <a:solidFill>
                  <a:schemeClr val="tx1"/>
                </a:solidFill>
                <a:latin typeface="Consolas" panose="020B0609020204030204" pitchFamily="49" charset="0"/>
              </a:rPr>
              <a:t>binary_crossentropy</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optimizer=</a:t>
            </a:r>
            <a:r>
              <a:rPr lang="en-US" altLang="ko-KR" sz="1200" err="1">
                <a:solidFill>
                  <a:schemeClr val="tx1"/>
                </a:solidFill>
                <a:latin typeface="Consolas" panose="020B0609020204030204" pitchFamily="49" charset="0"/>
              </a:rPr>
              <a:t>optimizers.RMSprop</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lr</a:t>
            </a:r>
            <a:r>
              <a:rPr lang="en-US" altLang="ko-KR" sz="1200">
                <a:solidFill>
                  <a:schemeClr val="tx1"/>
                </a:solidFill>
                <a:latin typeface="Consolas" panose="020B0609020204030204" pitchFamily="49" charset="0"/>
              </a:rPr>
              <a:t>=1e-4),</a:t>
            </a:r>
          </a:p>
          <a:p>
            <a:r>
              <a:rPr lang="en-US" altLang="ko-KR" sz="1200">
                <a:solidFill>
                  <a:schemeClr val="tx1"/>
                </a:solidFill>
                <a:latin typeface="Consolas" panose="020B0609020204030204" pitchFamily="49" charset="0"/>
              </a:rPr>
              <a:t>              metrics=['acc'])</a:t>
            </a:r>
          </a:p>
        </p:txBody>
      </p:sp>
      <p:sp>
        <p:nvSpPr>
          <p:cNvPr id="10" name="TextBox 9">
            <a:extLst>
              <a:ext uri="{FF2B5EF4-FFF2-40B4-BE49-F238E27FC236}">
                <a16:creationId xmlns:a16="http://schemas.microsoft.com/office/drawing/2014/main" id="{35BDE165-4EC6-44EC-A105-74435C84F272}"/>
              </a:ext>
            </a:extLst>
          </p:cNvPr>
          <p:cNvSpPr txBox="1"/>
          <p:nvPr/>
        </p:nvSpPr>
        <p:spPr>
          <a:xfrm>
            <a:off x="1136598" y="2842156"/>
            <a:ext cx="8322713" cy="830997"/>
          </a:xfrm>
          <a:prstGeom prst="rect">
            <a:avLst/>
          </a:prstGeom>
          <a:noFill/>
        </p:spPr>
        <p:txBody>
          <a:bodyPr wrap="squar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이진 분류의 문제이므로 </a:t>
            </a:r>
            <a:r>
              <a:rPr lang="en-US" altLang="ko-KR" sz="1200">
                <a:solidFill>
                  <a:srgbClr val="000000"/>
                </a:solidFill>
                <a:latin typeface="고도 M" panose="02000503000000020004" pitchFamily="2" charset="-127"/>
                <a:ea typeface="고도 M" panose="02000503000000020004" pitchFamily="2" charset="-127"/>
              </a:rPr>
              <a:t>'</a:t>
            </a:r>
            <a:r>
              <a:rPr lang="en-US" altLang="ko-KR" sz="1200" err="1">
                <a:solidFill>
                  <a:srgbClr val="000000"/>
                </a:solidFill>
                <a:latin typeface="고도 M" panose="02000503000000020004" pitchFamily="2" charset="-127"/>
                <a:ea typeface="고도 M" panose="02000503000000020004" pitchFamily="2" charset="-127"/>
              </a:rPr>
              <a:t>binary_crossentropy</a:t>
            </a:r>
            <a:r>
              <a:rPr lang="en-US" altLang="ko-KR" sz="1200">
                <a:solidFill>
                  <a:srgbClr val="000000"/>
                </a:solidFill>
                <a:latin typeface="고도 M" panose="02000503000000020004" pitchFamily="2" charset="-127"/>
                <a:ea typeface="고도 M" panose="02000503000000020004" pitchFamily="2" charset="-127"/>
              </a:rPr>
              <a:t>'</a:t>
            </a:r>
            <a:r>
              <a:rPr lang="ko-KR" altLang="en-US" sz="1200">
                <a:solidFill>
                  <a:srgbClr val="000000"/>
                </a:solidFill>
                <a:latin typeface="고도 M" panose="02000503000000020004" pitchFamily="2" charset="-127"/>
                <a:ea typeface="고도 M" panose="02000503000000020004" pitchFamily="2" charset="-127"/>
              </a:rPr>
              <a:t>를 손실함수로 사용한다</a:t>
            </a:r>
            <a:r>
              <a:rPr lang="en-US" altLang="ko-KR" sz="1200">
                <a:solidFill>
                  <a:srgbClr val="000000"/>
                </a:solidFill>
                <a:latin typeface="고도 M" panose="02000503000000020004" pitchFamily="2" charset="-127"/>
                <a:ea typeface="고도 M" panose="02000503000000020004" pitchFamily="2" charset="-127"/>
              </a:rPr>
              <a:t>.</a:t>
            </a:r>
          </a:p>
          <a:p>
            <a:pPr lvl="0">
              <a:defRPr/>
            </a:pPr>
            <a:r>
              <a:rPr lang="ko-KR" altLang="en-US" sz="1200">
                <a:solidFill>
                  <a:srgbClr val="000000"/>
                </a:solidFill>
                <a:latin typeface="고도 M" panose="02000503000000020004" pitchFamily="2" charset="-127"/>
                <a:ea typeface="고도 M" panose="02000503000000020004" pitchFamily="2" charset="-127"/>
              </a:rPr>
              <a:t>컴파일 단계에서는 </a:t>
            </a:r>
            <a:r>
              <a:rPr lang="en-US" altLang="ko-KR" sz="1200">
                <a:solidFill>
                  <a:srgbClr val="000000"/>
                </a:solidFill>
                <a:latin typeface="고도 M" panose="02000503000000020004" pitchFamily="2" charset="-127"/>
                <a:ea typeface="고도 M" panose="02000503000000020004" pitchFamily="2" charset="-127"/>
              </a:rPr>
              <a:t>RMSprop </a:t>
            </a:r>
            <a:r>
              <a:rPr lang="ko-KR" altLang="en-US" sz="1200" err="1">
                <a:solidFill>
                  <a:srgbClr val="000000"/>
                </a:solidFill>
                <a:latin typeface="고도 M" panose="02000503000000020004" pitchFamily="2" charset="-127"/>
                <a:ea typeface="고도 M" panose="02000503000000020004" pitchFamily="2" charset="-127"/>
              </a:rPr>
              <a:t>옵티마이저를</a:t>
            </a:r>
            <a:r>
              <a:rPr lang="ko-KR" altLang="en-US" sz="1200">
                <a:solidFill>
                  <a:srgbClr val="000000"/>
                </a:solidFill>
                <a:latin typeface="고도 M" panose="02000503000000020004" pitchFamily="2" charset="-127"/>
                <a:ea typeface="고도 M" panose="02000503000000020004" pitchFamily="2" charset="-127"/>
              </a:rPr>
              <a:t> 사용한다</a:t>
            </a:r>
            <a:r>
              <a:rPr lang="en-US" altLang="ko-KR" sz="1200">
                <a:solidFill>
                  <a:srgbClr val="000000"/>
                </a:solidFill>
                <a:latin typeface="고도 M" panose="02000503000000020004" pitchFamily="2" charset="-127"/>
                <a:ea typeface="고도 M" panose="02000503000000020004" pitchFamily="2" charset="-127"/>
              </a:rPr>
              <a:t>.</a:t>
            </a:r>
          </a:p>
          <a:p>
            <a:pPr lvl="0">
              <a:defRPr/>
            </a:pP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learning rate</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는 </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0.0001</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을 사용한다</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lvl="0">
              <a:defRPr/>
            </a:pP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정확도 측정을 위해 </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acc</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를 설정한다</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endPar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Tree>
    <p:extLst>
      <p:ext uri="{BB962C8B-B14F-4D97-AF65-F5344CB8AC3E}">
        <p14:creationId xmlns:p14="http://schemas.microsoft.com/office/powerpoint/2010/main" val="2687964969"/>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defRPr/>
            </a:pPr>
            <a:r>
              <a:rPr lang="ko-KR" altLang="en-US" sz="2000">
                <a:solidFill>
                  <a:srgbClr val="000000"/>
                </a:solidFill>
                <a:latin typeface="고도 M" panose="02000503000000020004" pitchFamily="2" charset="-127"/>
                <a:ea typeface="고도 M" panose="02000503000000020004" pitchFamily="2" charset="-127"/>
              </a:rPr>
              <a:t>데이터 </a:t>
            </a:r>
            <a:r>
              <a:rPr lang="ko-KR" altLang="en-US" sz="2000" err="1">
                <a:solidFill>
                  <a:srgbClr val="000000"/>
                </a:solidFill>
                <a:latin typeface="고도 M" panose="02000503000000020004" pitchFamily="2" charset="-127"/>
                <a:ea typeface="고도 M" panose="02000503000000020004" pitchFamily="2" charset="-127"/>
              </a:rPr>
              <a:t>전처리</a:t>
            </a:r>
            <a:endParaRPr lang="ko-KR" altLang="en-US" sz="1800">
              <a:solidFill>
                <a:srgbClr val="000000"/>
              </a:solidFill>
              <a:latin typeface="고도 M" panose="02000503000000020004" pitchFamily="2" charset="-127"/>
              <a:ea typeface="고도 M" panose="02000503000000020004" pitchFamily="2"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5.4 </a:t>
            </a:r>
            <a:r>
              <a:rPr lang="ko-KR" altLang="en-US" sz="1800" b="1" err="1">
                <a:solidFill>
                  <a:srgbClr val="000000"/>
                </a:solidFill>
                <a:ea typeface="-2002" pitchFamily="18" charset="-127"/>
              </a:rPr>
              <a:t>컨브넷</a:t>
            </a:r>
            <a:r>
              <a:rPr lang="ko-KR" altLang="en-US" sz="1800" b="1">
                <a:solidFill>
                  <a:srgbClr val="000000"/>
                </a:solidFill>
                <a:ea typeface="-2002" pitchFamily="18" charset="-127"/>
              </a:rPr>
              <a:t> 훈련</a:t>
            </a:r>
          </a:p>
        </p:txBody>
      </p:sp>
      <p:sp>
        <p:nvSpPr>
          <p:cNvPr id="10" name="TextBox 9">
            <a:extLst>
              <a:ext uri="{FF2B5EF4-FFF2-40B4-BE49-F238E27FC236}">
                <a16:creationId xmlns:a16="http://schemas.microsoft.com/office/drawing/2014/main" id="{35BDE165-4EC6-44EC-A105-74435C84F272}"/>
              </a:ext>
            </a:extLst>
          </p:cNvPr>
          <p:cNvSpPr txBox="1"/>
          <p:nvPr/>
        </p:nvSpPr>
        <p:spPr>
          <a:xfrm>
            <a:off x="991781" y="1542503"/>
            <a:ext cx="8322713" cy="584775"/>
          </a:xfrm>
          <a:prstGeom prst="rect">
            <a:avLst/>
          </a:prstGeom>
          <a:noFill/>
        </p:spPr>
        <p:txBody>
          <a:bodyPr wrap="square" rtlCol="0">
            <a:spAutoFit/>
          </a:bodyPr>
          <a:lstStyle/>
          <a:p>
            <a:pPr lvl="0">
              <a:defRPr/>
            </a:pPr>
            <a:r>
              <a:rPr lang="ko-KR" altLang="en-US">
                <a:solidFill>
                  <a:srgbClr val="000000"/>
                </a:solidFill>
                <a:latin typeface="고도 M" panose="02000503000000020004" pitchFamily="2" charset="-127"/>
                <a:ea typeface="고도 M" panose="02000503000000020004" pitchFamily="2" charset="-127"/>
              </a:rPr>
              <a:t>데이터는 네트워크에 주입되기 전에 부동 소수의 타입의 </a:t>
            </a:r>
            <a:r>
              <a:rPr lang="ko-KR" altLang="en-US" err="1">
                <a:solidFill>
                  <a:srgbClr val="000000"/>
                </a:solidFill>
                <a:latin typeface="고도 M" panose="02000503000000020004" pitchFamily="2" charset="-127"/>
                <a:ea typeface="고도 M" panose="02000503000000020004" pitchFamily="2" charset="-127"/>
              </a:rPr>
              <a:t>텐서로</a:t>
            </a:r>
            <a:r>
              <a:rPr lang="ko-KR" altLang="en-US">
                <a:solidFill>
                  <a:srgbClr val="000000"/>
                </a:solidFill>
                <a:latin typeface="고도 M" panose="02000503000000020004" pitchFamily="2" charset="-127"/>
                <a:ea typeface="고도 M" panose="02000503000000020004" pitchFamily="2" charset="-127"/>
              </a:rPr>
              <a:t> 적절하게 </a:t>
            </a:r>
            <a:r>
              <a:rPr lang="ko-KR" altLang="en-US" err="1">
                <a:solidFill>
                  <a:srgbClr val="000000"/>
                </a:solidFill>
                <a:latin typeface="고도 M" panose="02000503000000020004" pitchFamily="2" charset="-127"/>
                <a:ea typeface="고도 M" panose="02000503000000020004" pitchFamily="2" charset="-127"/>
              </a:rPr>
              <a:t>전처리되어</a:t>
            </a:r>
            <a:r>
              <a:rPr lang="ko-KR" altLang="en-US">
                <a:solidFill>
                  <a:srgbClr val="000000"/>
                </a:solidFill>
                <a:latin typeface="고도 M" panose="02000503000000020004" pitchFamily="2" charset="-127"/>
                <a:ea typeface="고도 M" panose="02000503000000020004" pitchFamily="2" charset="-127"/>
              </a:rPr>
              <a:t> 있어야 한다</a:t>
            </a:r>
            <a:r>
              <a:rPr lang="en-US" altLang="ko-KR">
                <a:solidFill>
                  <a:srgbClr val="000000"/>
                </a:solidFill>
                <a:latin typeface="고도 M" panose="02000503000000020004" pitchFamily="2" charset="-127"/>
                <a:ea typeface="고도 M" panose="02000503000000020004" pitchFamily="2" charset="-127"/>
              </a:rPr>
              <a:t>. </a:t>
            </a:r>
          </a:p>
          <a:p>
            <a:pPr lvl="0">
              <a:defRPr/>
            </a:pPr>
            <a:r>
              <a:rPr lang="en-US" altLang="ko-KR">
                <a:solidFill>
                  <a:srgbClr val="000000"/>
                </a:solidFill>
                <a:latin typeface="고도 M" panose="02000503000000020004" pitchFamily="2" charset="-127"/>
                <a:ea typeface="고도 M" panose="02000503000000020004" pitchFamily="2" charset="-127"/>
              </a:rPr>
              <a:t>JPEG</a:t>
            </a:r>
            <a:r>
              <a:rPr lang="ko-KR" altLang="en-US">
                <a:solidFill>
                  <a:srgbClr val="000000"/>
                </a:solidFill>
                <a:latin typeface="고도 M" panose="02000503000000020004" pitchFamily="2" charset="-127"/>
                <a:ea typeface="고도 M" panose="02000503000000020004" pitchFamily="2" charset="-127"/>
              </a:rPr>
              <a:t>파일이므로 다음과 같은 과정으로 </a:t>
            </a:r>
            <a:r>
              <a:rPr lang="ko-KR" altLang="en-US" err="1">
                <a:solidFill>
                  <a:srgbClr val="000000"/>
                </a:solidFill>
                <a:latin typeface="고도 M" panose="02000503000000020004" pitchFamily="2" charset="-127"/>
                <a:ea typeface="고도 M" panose="02000503000000020004" pitchFamily="2" charset="-127"/>
              </a:rPr>
              <a:t>전처리</a:t>
            </a:r>
            <a:r>
              <a:rPr lang="ko-KR" altLang="en-US">
                <a:solidFill>
                  <a:srgbClr val="000000"/>
                </a:solidFill>
                <a:latin typeface="고도 M" panose="02000503000000020004" pitchFamily="2" charset="-127"/>
                <a:ea typeface="고도 M" panose="02000503000000020004" pitchFamily="2" charset="-127"/>
              </a:rPr>
              <a:t> 한다</a:t>
            </a:r>
            <a:r>
              <a:rPr lang="en-US" altLang="ko-KR">
                <a:solidFill>
                  <a:srgbClr val="000000"/>
                </a:solidFill>
                <a:latin typeface="고도 M" panose="02000503000000020004" pitchFamily="2" charset="-127"/>
                <a:ea typeface="고도 M" panose="02000503000000020004" pitchFamily="2" charset="-127"/>
              </a:rPr>
              <a:t>.</a:t>
            </a:r>
            <a:endPar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8" name="TextBox 7">
            <a:extLst>
              <a:ext uri="{FF2B5EF4-FFF2-40B4-BE49-F238E27FC236}">
                <a16:creationId xmlns:a16="http://schemas.microsoft.com/office/drawing/2014/main" id="{B9314E4A-4CFD-4F9C-A5E1-5D1FC29D57CD}"/>
              </a:ext>
            </a:extLst>
          </p:cNvPr>
          <p:cNvSpPr txBox="1"/>
          <p:nvPr/>
        </p:nvSpPr>
        <p:spPr>
          <a:xfrm>
            <a:off x="1346228" y="2419667"/>
            <a:ext cx="8322713" cy="1077218"/>
          </a:xfrm>
          <a:prstGeom prst="rect">
            <a:avLst/>
          </a:prstGeom>
          <a:noFill/>
        </p:spPr>
        <p:txBody>
          <a:bodyPr wrap="square" rtlCol="0">
            <a:spAutoFit/>
          </a:bodyPr>
          <a:lstStyle/>
          <a:p>
            <a:pPr marL="228600" lvl="0" indent="-228600">
              <a:buFont typeface="+mj-lt"/>
              <a:buAutoNum type="arabicPeriod"/>
              <a:defRPr/>
            </a:pPr>
            <a:r>
              <a:rPr lang="ko-KR" altLang="en-US">
                <a:solidFill>
                  <a:srgbClr val="000000"/>
                </a:solidFill>
                <a:latin typeface="고도 M" panose="02000503000000020004" pitchFamily="2" charset="-127"/>
                <a:ea typeface="고도 M" panose="02000503000000020004" pitchFamily="2" charset="-127"/>
              </a:rPr>
              <a:t>사진 파일을 읽는다</a:t>
            </a:r>
            <a:r>
              <a:rPr lang="en-US" altLang="ko-KR">
                <a:solidFill>
                  <a:srgbClr val="000000"/>
                </a:solidFill>
                <a:latin typeface="고도 M" panose="02000503000000020004" pitchFamily="2" charset="-127"/>
                <a:ea typeface="고도 M" panose="02000503000000020004" pitchFamily="2" charset="-127"/>
              </a:rPr>
              <a:t>.</a:t>
            </a:r>
          </a:p>
          <a:p>
            <a:pPr marL="228600" lvl="0" indent="-228600">
              <a:buFont typeface="+mj-lt"/>
              <a:buAutoNum type="arabicPeriod"/>
              <a:defRPr/>
            </a:pPr>
            <a:r>
              <a:rPr lang="en-US" altLang="ko-KR">
                <a:solidFill>
                  <a:srgbClr val="000000"/>
                </a:solidFill>
                <a:latin typeface="고도 M" panose="02000503000000020004" pitchFamily="2" charset="-127"/>
                <a:ea typeface="고도 M" panose="02000503000000020004" pitchFamily="2" charset="-127"/>
              </a:rPr>
              <a:t>JPEG </a:t>
            </a:r>
            <a:r>
              <a:rPr lang="ko-KR" altLang="en-US">
                <a:solidFill>
                  <a:srgbClr val="000000"/>
                </a:solidFill>
                <a:latin typeface="고도 M" panose="02000503000000020004" pitchFamily="2" charset="-127"/>
                <a:ea typeface="고도 M" panose="02000503000000020004" pitchFamily="2" charset="-127"/>
              </a:rPr>
              <a:t>콘텐츠를 </a:t>
            </a:r>
            <a:r>
              <a:rPr lang="en-US" altLang="ko-KR">
                <a:solidFill>
                  <a:srgbClr val="000000"/>
                </a:solidFill>
                <a:latin typeface="고도 M" panose="02000503000000020004" pitchFamily="2" charset="-127"/>
                <a:ea typeface="고도 M" panose="02000503000000020004" pitchFamily="2" charset="-127"/>
              </a:rPr>
              <a:t>RGB </a:t>
            </a:r>
            <a:r>
              <a:rPr lang="ko-KR" altLang="en-US">
                <a:solidFill>
                  <a:srgbClr val="000000"/>
                </a:solidFill>
                <a:latin typeface="고도 M" panose="02000503000000020004" pitchFamily="2" charset="-127"/>
                <a:ea typeface="고도 M" panose="02000503000000020004" pitchFamily="2" charset="-127"/>
              </a:rPr>
              <a:t>픽셀 값으로 디코딩한다</a:t>
            </a:r>
            <a:r>
              <a:rPr lang="en-US" altLang="ko-KR">
                <a:solidFill>
                  <a:srgbClr val="000000"/>
                </a:solidFill>
                <a:latin typeface="고도 M" panose="02000503000000020004" pitchFamily="2" charset="-127"/>
                <a:ea typeface="고도 M" panose="02000503000000020004" pitchFamily="2" charset="-127"/>
              </a:rPr>
              <a:t>.</a:t>
            </a:r>
          </a:p>
          <a:p>
            <a:pPr marL="228600" lvl="0" indent="-228600">
              <a:buFont typeface="+mj-lt"/>
              <a:buAutoNum type="arabicPeriod"/>
              <a:defRPr/>
            </a:pPr>
            <a:r>
              <a:rPr lang="ko-KR" altLang="en-US">
                <a:solidFill>
                  <a:srgbClr val="000000"/>
                </a:solidFill>
                <a:latin typeface="고도 M" panose="02000503000000020004" pitchFamily="2" charset="-127"/>
                <a:ea typeface="고도 M" panose="02000503000000020004" pitchFamily="2" charset="-127"/>
              </a:rPr>
              <a:t>그 다음 부동 소수 타입의 </a:t>
            </a:r>
            <a:r>
              <a:rPr lang="ko-KR" altLang="en-US" err="1">
                <a:solidFill>
                  <a:srgbClr val="000000"/>
                </a:solidFill>
                <a:latin typeface="고도 M" panose="02000503000000020004" pitchFamily="2" charset="-127"/>
                <a:ea typeface="고도 M" panose="02000503000000020004" pitchFamily="2" charset="-127"/>
              </a:rPr>
              <a:t>텐서로</a:t>
            </a:r>
            <a:r>
              <a:rPr lang="ko-KR" altLang="en-US">
                <a:solidFill>
                  <a:srgbClr val="000000"/>
                </a:solidFill>
                <a:latin typeface="고도 M" panose="02000503000000020004" pitchFamily="2" charset="-127"/>
                <a:ea typeface="고도 M" panose="02000503000000020004" pitchFamily="2" charset="-127"/>
              </a:rPr>
              <a:t> 변환한다</a:t>
            </a:r>
            <a:r>
              <a:rPr lang="en-US" altLang="ko-KR">
                <a:solidFill>
                  <a:srgbClr val="000000"/>
                </a:solidFill>
                <a:latin typeface="고도 M" panose="02000503000000020004" pitchFamily="2" charset="-127"/>
                <a:ea typeface="고도 M" panose="02000503000000020004" pitchFamily="2" charset="-127"/>
              </a:rPr>
              <a:t>.</a:t>
            </a:r>
          </a:p>
          <a:p>
            <a:pPr marL="228600" lvl="0" indent="-228600">
              <a:buFont typeface="+mj-lt"/>
              <a:buAutoNum type="arabicPeriod"/>
              <a:defRPr/>
            </a:pPr>
            <a:r>
              <a:rPr lang="ko-KR" altLang="en-US">
                <a:solidFill>
                  <a:srgbClr val="000000"/>
                </a:solidFill>
                <a:latin typeface="고도 M" panose="02000503000000020004" pitchFamily="2" charset="-127"/>
                <a:ea typeface="고도 M" panose="02000503000000020004" pitchFamily="2" charset="-127"/>
              </a:rPr>
              <a:t>픽셀 값</a:t>
            </a:r>
            <a:r>
              <a:rPr lang="en-US" altLang="ko-KR">
                <a:solidFill>
                  <a:srgbClr val="000000"/>
                </a:solidFill>
                <a:latin typeface="고도 M" panose="02000503000000020004" pitchFamily="2" charset="-127"/>
                <a:ea typeface="고도 M" panose="02000503000000020004" pitchFamily="2" charset="-127"/>
              </a:rPr>
              <a:t>(0~255</a:t>
            </a:r>
            <a:r>
              <a:rPr lang="ko-KR" altLang="en-US">
                <a:solidFill>
                  <a:srgbClr val="000000"/>
                </a:solidFill>
                <a:latin typeface="고도 M" panose="02000503000000020004" pitchFamily="2" charset="-127"/>
                <a:ea typeface="고도 M" panose="02000503000000020004" pitchFamily="2" charset="-127"/>
              </a:rPr>
              <a:t>의 </a:t>
            </a:r>
            <a:r>
              <a:rPr lang="ko-KR" altLang="en-US" err="1">
                <a:solidFill>
                  <a:srgbClr val="000000"/>
                </a:solidFill>
                <a:latin typeface="고도 M" panose="02000503000000020004" pitchFamily="2" charset="-127"/>
                <a:ea typeface="고도 M" panose="02000503000000020004" pitchFamily="2" charset="-127"/>
              </a:rPr>
              <a:t>정수값</a:t>
            </a:r>
            <a:r>
              <a:rPr lang="en-US" altLang="ko-KR">
                <a:solidFill>
                  <a:srgbClr val="000000"/>
                </a:solidFill>
                <a:latin typeface="고도 M" panose="02000503000000020004" pitchFamily="2" charset="-127"/>
                <a:ea typeface="고도 M" panose="02000503000000020004" pitchFamily="2" charset="-127"/>
              </a:rPr>
              <a:t>)</a:t>
            </a:r>
            <a:r>
              <a:rPr lang="ko-KR" altLang="en-US">
                <a:solidFill>
                  <a:srgbClr val="000000"/>
                </a:solidFill>
                <a:latin typeface="고도 M" panose="02000503000000020004" pitchFamily="2" charset="-127"/>
                <a:ea typeface="고도 M" panose="02000503000000020004" pitchFamily="2" charset="-127"/>
              </a:rPr>
              <a:t>의 스케일을 </a:t>
            </a:r>
            <a:r>
              <a:rPr lang="en-US" altLang="ko-KR">
                <a:solidFill>
                  <a:srgbClr val="000000"/>
                </a:solidFill>
                <a:latin typeface="고도 M" panose="02000503000000020004" pitchFamily="2" charset="-127"/>
                <a:ea typeface="고도 M" panose="02000503000000020004" pitchFamily="2" charset="-127"/>
              </a:rPr>
              <a:t>[0, 1] </a:t>
            </a:r>
            <a:r>
              <a:rPr lang="ko-KR" altLang="en-US">
                <a:solidFill>
                  <a:srgbClr val="000000"/>
                </a:solidFill>
                <a:latin typeface="고도 M" panose="02000503000000020004" pitchFamily="2" charset="-127"/>
                <a:ea typeface="고도 M" panose="02000503000000020004" pitchFamily="2" charset="-127"/>
              </a:rPr>
              <a:t>사이로 조정한다</a:t>
            </a:r>
            <a:r>
              <a:rPr lang="en-US" altLang="ko-KR">
                <a:solidFill>
                  <a:srgbClr val="000000"/>
                </a:solidFill>
                <a:latin typeface="고도 M" panose="02000503000000020004" pitchFamily="2" charset="-127"/>
                <a:ea typeface="고도 M" panose="02000503000000020004" pitchFamily="2" charset="-127"/>
              </a:rPr>
              <a:t>.</a:t>
            </a:r>
            <a:endPar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1" name="TextBox 10">
            <a:extLst>
              <a:ext uri="{FF2B5EF4-FFF2-40B4-BE49-F238E27FC236}">
                <a16:creationId xmlns:a16="http://schemas.microsoft.com/office/drawing/2014/main" id="{FC64402C-9402-4AE7-9054-49C764297410}"/>
              </a:ext>
            </a:extLst>
          </p:cNvPr>
          <p:cNvSpPr txBox="1"/>
          <p:nvPr/>
        </p:nvSpPr>
        <p:spPr>
          <a:xfrm>
            <a:off x="991780" y="4410867"/>
            <a:ext cx="8322713" cy="1077218"/>
          </a:xfrm>
          <a:prstGeom prst="rect">
            <a:avLst/>
          </a:prstGeom>
          <a:noFill/>
        </p:spPr>
        <p:txBody>
          <a:bodyPr wrap="square" rtlCol="0">
            <a:spAutoFit/>
          </a:bodyPr>
          <a:lstStyle/>
          <a:p>
            <a:pPr lvl="0">
              <a:defRPr/>
            </a:pPr>
            <a:r>
              <a:rPr lang="ko-KR" altLang="en-US" err="1">
                <a:solidFill>
                  <a:srgbClr val="000000"/>
                </a:solidFill>
                <a:latin typeface="고도 M" panose="02000503000000020004" pitchFamily="2" charset="-127"/>
                <a:ea typeface="고도 M" panose="02000503000000020004" pitchFamily="2" charset="-127"/>
              </a:rPr>
              <a:t>케라스에서는</a:t>
            </a:r>
            <a:r>
              <a:rPr lang="ko-KR" altLang="en-US">
                <a:solidFill>
                  <a:srgbClr val="000000"/>
                </a:solidFill>
                <a:latin typeface="고도 M" panose="02000503000000020004" pitchFamily="2" charset="-127"/>
                <a:ea typeface="고도 M" panose="02000503000000020004" pitchFamily="2" charset="-127"/>
              </a:rPr>
              <a:t> 이런 단계를 자동으로 처리하는 유틸리티가 있다</a:t>
            </a:r>
            <a:r>
              <a:rPr lang="en-US" altLang="ko-KR">
                <a:solidFill>
                  <a:srgbClr val="000000"/>
                </a:solidFill>
                <a:latin typeface="고도 M" panose="02000503000000020004" pitchFamily="2" charset="-127"/>
                <a:ea typeface="고도 M" panose="02000503000000020004" pitchFamily="2" charset="-127"/>
              </a:rPr>
              <a:t>. </a:t>
            </a:r>
          </a:p>
          <a:p>
            <a:pPr lvl="0">
              <a:defRPr/>
            </a:pPr>
            <a:r>
              <a:rPr lang="ko-KR" altLang="en-US" err="1">
                <a:solidFill>
                  <a:srgbClr val="000000"/>
                </a:solidFill>
                <a:latin typeface="고도 M" panose="02000503000000020004" pitchFamily="2" charset="-127"/>
                <a:ea typeface="고도 M" panose="02000503000000020004" pitchFamily="2" charset="-127"/>
              </a:rPr>
              <a:t>케라스에는</a:t>
            </a:r>
            <a:r>
              <a:rPr lang="ko-KR" altLang="en-US">
                <a:solidFill>
                  <a:srgbClr val="000000"/>
                </a:solidFill>
                <a:latin typeface="고도 M" panose="02000503000000020004" pitchFamily="2" charset="-127"/>
                <a:ea typeface="고도 M" panose="02000503000000020004" pitchFamily="2" charset="-127"/>
              </a:rPr>
              <a:t> </a:t>
            </a:r>
            <a:r>
              <a:rPr lang="en-US" altLang="ko-KR" err="1">
                <a:solidFill>
                  <a:srgbClr val="000000"/>
                </a:solidFill>
                <a:latin typeface="고도 M" panose="02000503000000020004" pitchFamily="2" charset="-127"/>
                <a:ea typeface="고도 M" panose="02000503000000020004" pitchFamily="2" charset="-127"/>
              </a:rPr>
              <a:t>keras.preprocessing.image</a:t>
            </a:r>
            <a:r>
              <a:rPr lang="en-US" altLang="ko-KR">
                <a:solidFill>
                  <a:srgbClr val="000000"/>
                </a:solidFill>
                <a:latin typeface="고도 M" panose="02000503000000020004" pitchFamily="2" charset="-127"/>
                <a:ea typeface="고도 M" panose="02000503000000020004" pitchFamily="2" charset="-127"/>
              </a:rPr>
              <a:t> </a:t>
            </a:r>
            <a:r>
              <a:rPr lang="ko-KR" altLang="en-US">
                <a:solidFill>
                  <a:srgbClr val="000000"/>
                </a:solidFill>
                <a:latin typeface="고도 M" panose="02000503000000020004" pitchFamily="2" charset="-127"/>
                <a:ea typeface="고도 M" panose="02000503000000020004" pitchFamily="2" charset="-127"/>
              </a:rPr>
              <a:t>와 같이 이미지 처리를 위한 </a:t>
            </a:r>
            <a:r>
              <a:rPr lang="ko-KR" altLang="en-US" err="1">
                <a:solidFill>
                  <a:srgbClr val="000000"/>
                </a:solidFill>
                <a:latin typeface="고도 M" panose="02000503000000020004" pitchFamily="2" charset="-127"/>
                <a:ea typeface="고도 M" panose="02000503000000020004" pitchFamily="2" charset="-127"/>
              </a:rPr>
              <a:t>헬퍼</a:t>
            </a:r>
            <a:r>
              <a:rPr lang="ko-KR" altLang="en-US">
                <a:solidFill>
                  <a:srgbClr val="000000"/>
                </a:solidFill>
                <a:latin typeface="고도 M" panose="02000503000000020004" pitchFamily="2" charset="-127"/>
                <a:ea typeface="고도 M" panose="02000503000000020004" pitchFamily="2" charset="-127"/>
              </a:rPr>
              <a:t> 도구들도 있다</a:t>
            </a:r>
            <a:r>
              <a:rPr lang="en-US" altLang="ko-KR">
                <a:solidFill>
                  <a:srgbClr val="000000"/>
                </a:solidFill>
                <a:latin typeface="고도 M" panose="02000503000000020004" pitchFamily="2" charset="-127"/>
                <a:ea typeface="고도 M" panose="02000503000000020004" pitchFamily="2" charset="-127"/>
              </a:rPr>
              <a:t>. </a:t>
            </a:r>
          </a:p>
          <a:p>
            <a:pPr lvl="0">
              <a:defRPr/>
            </a:pPr>
            <a:r>
              <a:rPr lang="en-US" altLang="ko-KR" err="1">
                <a:solidFill>
                  <a:srgbClr val="000000"/>
                </a:solidFill>
                <a:latin typeface="고도 M" panose="02000503000000020004" pitchFamily="2" charset="-127"/>
                <a:ea typeface="고도 M" panose="02000503000000020004" pitchFamily="2" charset="-127"/>
              </a:rPr>
              <a:t>ImageDataGenerator</a:t>
            </a:r>
            <a:r>
              <a:rPr lang="en-US" altLang="ko-KR">
                <a:solidFill>
                  <a:srgbClr val="000000"/>
                </a:solidFill>
                <a:latin typeface="고도 M" panose="02000503000000020004" pitchFamily="2" charset="-127"/>
                <a:ea typeface="고도 M" panose="02000503000000020004" pitchFamily="2" charset="-127"/>
              </a:rPr>
              <a:t> </a:t>
            </a:r>
            <a:r>
              <a:rPr lang="ko-KR" altLang="en-US">
                <a:solidFill>
                  <a:srgbClr val="000000"/>
                </a:solidFill>
                <a:latin typeface="고도 M" panose="02000503000000020004" pitchFamily="2" charset="-127"/>
                <a:ea typeface="고도 M" panose="02000503000000020004" pitchFamily="2" charset="-127"/>
              </a:rPr>
              <a:t>클래스는 디스크에 있는 이미지 파일을 </a:t>
            </a:r>
            <a:r>
              <a:rPr lang="ko-KR" altLang="en-US" err="1">
                <a:solidFill>
                  <a:srgbClr val="000000"/>
                </a:solidFill>
                <a:latin typeface="고도 M" panose="02000503000000020004" pitchFamily="2" charset="-127"/>
                <a:ea typeface="고도 M" panose="02000503000000020004" pitchFamily="2" charset="-127"/>
              </a:rPr>
              <a:t>전처리된</a:t>
            </a:r>
            <a:r>
              <a:rPr lang="ko-KR" altLang="en-US">
                <a:solidFill>
                  <a:srgbClr val="000000"/>
                </a:solidFill>
                <a:latin typeface="고도 M" panose="02000503000000020004" pitchFamily="2" charset="-127"/>
                <a:ea typeface="고도 M" panose="02000503000000020004" pitchFamily="2" charset="-127"/>
              </a:rPr>
              <a:t> 배치 </a:t>
            </a:r>
            <a:r>
              <a:rPr lang="ko-KR" altLang="en-US" err="1">
                <a:solidFill>
                  <a:srgbClr val="000000"/>
                </a:solidFill>
                <a:latin typeface="고도 M" panose="02000503000000020004" pitchFamily="2" charset="-127"/>
                <a:ea typeface="고도 M" panose="02000503000000020004" pitchFamily="2" charset="-127"/>
              </a:rPr>
              <a:t>텐서로</a:t>
            </a:r>
            <a:r>
              <a:rPr lang="ko-KR" altLang="en-US">
                <a:solidFill>
                  <a:srgbClr val="000000"/>
                </a:solidFill>
                <a:latin typeface="고도 M" panose="02000503000000020004" pitchFamily="2" charset="-127"/>
                <a:ea typeface="고도 M" panose="02000503000000020004" pitchFamily="2" charset="-127"/>
              </a:rPr>
              <a:t> 자동으로 바꾸어 주는 파이썬 </a:t>
            </a:r>
            <a:r>
              <a:rPr lang="ko-KR" altLang="en-US" err="1">
                <a:solidFill>
                  <a:srgbClr val="000000"/>
                </a:solidFill>
                <a:latin typeface="고도 M" panose="02000503000000020004" pitchFamily="2" charset="-127"/>
                <a:ea typeface="고도 M" panose="02000503000000020004" pitchFamily="2" charset="-127"/>
              </a:rPr>
              <a:t>제너레이터를</a:t>
            </a:r>
            <a:r>
              <a:rPr lang="ko-KR" altLang="en-US">
                <a:solidFill>
                  <a:srgbClr val="000000"/>
                </a:solidFill>
                <a:latin typeface="고도 M" panose="02000503000000020004" pitchFamily="2" charset="-127"/>
                <a:ea typeface="고도 M" panose="02000503000000020004" pitchFamily="2" charset="-127"/>
              </a:rPr>
              <a:t> 만들어 준다</a:t>
            </a:r>
            <a:r>
              <a:rPr lang="en-US" altLang="ko-KR">
                <a:solidFill>
                  <a:srgbClr val="000000"/>
                </a:solidFill>
                <a:latin typeface="고도 M" panose="02000503000000020004" pitchFamily="2" charset="-127"/>
                <a:ea typeface="고도 M" panose="02000503000000020004" pitchFamily="2" charset="-127"/>
              </a:rPr>
              <a:t>.</a:t>
            </a:r>
            <a:endPar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Tree>
    <p:extLst>
      <p:ext uri="{BB962C8B-B14F-4D97-AF65-F5344CB8AC3E}">
        <p14:creationId xmlns:p14="http://schemas.microsoft.com/office/powerpoint/2010/main" val="126611127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커널 방법</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1.2 </a:t>
            </a:r>
            <a:r>
              <a:rPr lang="ko-KR" altLang="en-US" sz="1800" b="1">
                <a:solidFill>
                  <a:schemeClr val="tx1"/>
                </a:solidFill>
                <a:ea typeface="-2002" pitchFamily="18" charset="-127"/>
              </a:rPr>
              <a:t>딥러닝 이전 </a:t>
            </a:r>
            <a:r>
              <a:rPr lang="en-US" altLang="ko-KR" sz="1800" b="1">
                <a:solidFill>
                  <a:schemeClr val="tx1"/>
                </a:solidFill>
                <a:ea typeface="-2002" pitchFamily="18" charset="-127"/>
              </a:rPr>
              <a:t>: </a:t>
            </a:r>
            <a:r>
              <a:rPr lang="ko-KR" altLang="en-US" sz="1800" b="1">
                <a:solidFill>
                  <a:schemeClr val="tx1"/>
                </a:solidFill>
                <a:ea typeface="-2002" pitchFamily="18" charset="-127"/>
              </a:rPr>
              <a:t>머신 러닝의 간략한 역사</a:t>
            </a:r>
          </a:p>
        </p:txBody>
      </p:sp>
      <p:sp>
        <p:nvSpPr>
          <p:cNvPr id="5" name="직사각형 4">
            <a:extLst>
              <a:ext uri="{FF2B5EF4-FFF2-40B4-BE49-F238E27FC236}">
                <a16:creationId xmlns:a16="http://schemas.microsoft.com/office/drawing/2014/main" id="{4D7A78ED-3547-4612-9E20-21F96CC8D0ED}"/>
              </a:ext>
            </a:extLst>
          </p:cNvPr>
          <p:cNvSpPr/>
          <p:nvPr/>
        </p:nvSpPr>
        <p:spPr>
          <a:xfrm>
            <a:off x="989207" y="1378477"/>
            <a:ext cx="7872296" cy="646331"/>
          </a:xfrm>
          <a:prstGeom prst="rect">
            <a:avLst/>
          </a:prstGeom>
        </p:spPr>
        <p:txBody>
          <a:bodyPr wrap="square">
            <a:spAutoFit/>
          </a:bodyPr>
          <a:lstStyle/>
          <a:p>
            <a:r>
              <a:rPr lang="ko-KR" altLang="en-US" sz="1800" i="1">
                <a:solidFill>
                  <a:srgbClr val="494E52"/>
                </a:solidFill>
                <a:latin typeface="나눔스퀘어 ExtraBold" panose="020B0600000101010101" pitchFamily="50" charset="-127"/>
                <a:ea typeface="나눔스퀘어 ExtraBold" panose="020B0600000101010101" pitchFamily="50" charset="-127"/>
              </a:rPr>
              <a:t>커널 방법</a:t>
            </a:r>
            <a:r>
              <a:rPr lang="en-US" altLang="ko-KR" sz="1800" i="1">
                <a:solidFill>
                  <a:srgbClr val="494E52"/>
                </a:solidFill>
                <a:latin typeface="나눔스퀘어 ExtraBold" panose="020B0600000101010101" pitchFamily="50" charset="-127"/>
                <a:ea typeface="나눔스퀘어 ExtraBold" panose="020B0600000101010101" pitchFamily="50" charset="-127"/>
              </a:rPr>
              <a:t>(Kernel method) </a:t>
            </a:r>
            <a:r>
              <a:rPr lang="ko-KR" altLang="en-US" sz="1800" i="1">
                <a:solidFill>
                  <a:srgbClr val="494E52"/>
                </a:solidFill>
                <a:latin typeface="나눔스퀘어 ExtraBold" panose="020B0600000101010101" pitchFamily="50" charset="-127"/>
                <a:ea typeface="나눔스퀘어 ExtraBold" panose="020B0600000101010101" pitchFamily="50" charset="-127"/>
              </a:rPr>
              <a:t>분류 알고리즘의 한 종류로 그 중에서는 서포트 벡터 머신</a:t>
            </a:r>
            <a:r>
              <a:rPr lang="en-US" altLang="ko-KR" sz="1800" i="1">
                <a:solidFill>
                  <a:srgbClr val="494E52"/>
                </a:solidFill>
                <a:latin typeface="나눔스퀘어 ExtraBold" panose="020B0600000101010101" pitchFamily="50" charset="-127"/>
                <a:ea typeface="나눔스퀘어 ExtraBold" panose="020B0600000101010101" pitchFamily="50" charset="-127"/>
              </a:rPr>
              <a:t>(Support Vector Machine, SVM) </a:t>
            </a:r>
            <a:r>
              <a:rPr lang="ko-KR" altLang="en-US" sz="1800" i="1">
                <a:solidFill>
                  <a:srgbClr val="494E52"/>
                </a:solidFill>
                <a:latin typeface="나눔스퀘어 ExtraBold" panose="020B0600000101010101" pitchFamily="50" charset="-127"/>
                <a:ea typeface="나눔스퀘어 ExtraBold" panose="020B0600000101010101" pitchFamily="50" charset="-127"/>
              </a:rPr>
              <a:t>이 가장 유명하다</a:t>
            </a:r>
            <a:r>
              <a:rPr lang="en-US" altLang="ko-KR" sz="1800" i="1">
                <a:solidFill>
                  <a:srgbClr val="494E52"/>
                </a:solidFill>
                <a:latin typeface="나눔스퀘어 ExtraBold" panose="020B0600000101010101" pitchFamily="50" charset="-127"/>
                <a:ea typeface="나눔스퀘어 ExtraBold" panose="020B0600000101010101" pitchFamily="50" charset="-127"/>
              </a:rPr>
              <a:t>.</a:t>
            </a:r>
            <a:endParaRPr lang="ko-KR" altLang="en-US" sz="1800">
              <a:latin typeface="나눔스퀘어 ExtraBold" panose="020B0600000101010101" pitchFamily="50" charset="-127"/>
              <a:ea typeface="나눔스퀘어 ExtraBold" panose="020B0600000101010101" pitchFamily="50" charset="-127"/>
            </a:endParaRPr>
          </a:p>
        </p:txBody>
      </p:sp>
      <p:sp>
        <p:nvSpPr>
          <p:cNvPr id="2" name="TextBox 1">
            <a:extLst>
              <a:ext uri="{FF2B5EF4-FFF2-40B4-BE49-F238E27FC236}">
                <a16:creationId xmlns:a16="http://schemas.microsoft.com/office/drawing/2014/main" id="{A1EA3E47-0300-49C2-AD65-D562A890AD02}"/>
              </a:ext>
            </a:extLst>
          </p:cNvPr>
          <p:cNvSpPr txBox="1"/>
          <p:nvPr/>
        </p:nvSpPr>
        <p:spPr>
          <a:xfrm>
            <a:off x="1144859" y="2542478"/>
            <a:ext cx="7709162" cy="707886"/>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SVM</a:t>
            </a:r>
            <a:r>
              <a:rPr lang="ko-KR" altLang="en-US" sz="2000">
                <a:solidFill>
                  <a:schemeClr val="tx1"/>
                </a:solidFill>
                <a:latin typeface="고도 M" panose="02000503000000020004" pitchFamily="2" charset="-127"/>
                <a:ea typeface="고도 M" panose="02000503000000020004" pitchFamily="2" charset="-127"/>
              </a:rPr>
              <a:t>은 분류 문제를 해결하기 위해 </a:t>
            </a:r>
            <a:r>
              <a:rPr lang="en-US" altLang="ko-KR" sz="2000">
                <a:solidFill>
                  <a:schemeClr val="tx1"/>
                </a:solidFill>
                <a:latin typeface="고도 M" panose="02000503000000020004" pitchFamily="2" charset="-127"/>
                <a:ea typeface="고도 M" panose="02000503000000020004" pitchFamily="2" charset="-127"/>
              </a:rPr>
              <a:t>2</a:t>
            </a:r>
            <a:r>
              <a:rPr lang="ko-KR" altLang="en-US" sz="2000">
                <a:solidFill>
                  <a:schemeClr val="tx1"/>
                </a:solidFill>
                <a:latin typeface="고도 M" panose="02000503000000020004" pitchFamily="2" charset="-127"/>
                <a:ea typeface="고도 M" panose="02000503000000020004" pitchFamily="2" charset="-127"/>
              </a:rPr>
              <a:t>개의 다른 범주에 속한</a:t>
            </a:r>
            <a:endParaRPr lang="en-US" altLang="ko-KR" sz="2000">
              <a:solidFill>
                <a:schemeClr val="tx1"/>
              </a:solidFill>
              <a:latin typeface="고도 M" panose="02000503000000020004" pitchFamily="2" charset="-127"/>
              <a:ea typeface="고도 M" panose="02000503000000020004" pitchFamily="2" charset="-127"/>
            </a:endParaRPr>
          </a:p>
          <a:p>
            <a:pPr algn="l"/>
            <a:r>
              <a:rPr lang="ko-KR" altLang="en-US" sz="2000">
                <a:solidFill>
                  <a:schemeClr val="tx1"/>
                </a:solidFill>
                <a:latin typeface="고도 M" panose="02000503000000020004" pitchFamily="2" charset="-127"/>
                <a:ea typeface="고도 M" panose="02000503000000020004" pitchFamily="2" charset="-127"/>
              </a:rPr>
              <a:t>데이터 포인트 그룹 사이에 좋은 결정 경계</a:t>
            </a:r>
            <a:r>
              <a:rPr lang="en-US" altLang="ko-KR" sz="2000">
                <a:solidFill>
                  <a:schemeClr val="tx1"/>
                </a:solidFill>
                <a:latin typeface="고도 M" panose="02000503000000020004" pitchFamily="2" charset="-127"/>
                <a:ea typeface="고도 M" panose="02000503000000020004" pitchFamily="2" charset="-127"/>
              </a:rPr>
              <a:t>(decision boundary)</a:t>
            </a:r>
            <a:r>
              <a:rPr lang="ko-KR" altLang="en-US" sz="2000">
                <a:solidFill>
                  <a:schemeClr val="tx1"/>
                </a:solidFill>
                <a:latin typeface="고도 M" panose="02000503000000020004" pitchFamily="2" charset="-127"/>
                <a:ea typeface="고도 M" panose="02000503000000020004" pitchFamily="2" charset="-127"/>
              </a:rPr>
              <a:t>를 찾음</a:t>
            </a:r>
          </a:p>
        </p:txBody>
      </p:sp>
      <p:sp>
        <p:nvSpPr>
          <p:cNvPr id="3" name="타원 2">
            <a:extLst>
              <a:ext uri="{FF2B5EF4-FFF2-40B4-BE49-F238E27FC236}">
                <a16:creationId xmlns:a16="http://schemas.microsoft.com/office/drawing/2014/main" id="{46F55D4E-A1B0-47CD-B327-BB4688044FA9}"/>
              </a:ext>
            </a:extLst>
          </p:cNvPr>
          <p:cNvSpPr/>
          <p:nvPr/>
        </p:nvSpPr>
        <p:spPr>
          <a:xfrm>
            <a:off x="3992137" y="3717073"/>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타원 7">
            <a:extLst>
              <a:ext uri="{FF2B5EF4-FFF2-40B4-BE49-F238E27FC236}">
                <a16:creationId xmlns:a16="http://schemas.microsoft.com/office/drawing/2014/main" id="{3258CA34-1ABC-4356-AA0B-9990E93B06B9}"/>
              </a:ext>
            </a:extLst>
          </p:cNvPr>
          <p:cNvSpPr/>
          <p:nvPr/>
        </p:nvSpPr>
        <p:spPr>
          <a:xfrm>
            <a:off x="4401015" y="3768034"/>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타원 8">
            <a:extLst>
              <a:ext uri="{FF2B5EF4-FFF2-40B4-BE49-F238E27FC236}">
                <a16:creationId xmlns:a16="http://schemas.microsoft.com/office/drawing/2014/main" id="{8454C86E-9949-44CA-87A9-044442AA9040}"/>
              </a:ext>
            </a:extLst>
          </p:cNvPr>
          <p:cNvSpPr/>
          <p:nvPr/>
        </p:nvSpPr>
        <p:spPr>
          <a:xfrm>
            <a:off x="3992137" y="4287860"/>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타원 9">
            <a:extLst>
              <a:ext uri="{FF2B5EF4-FFF2-40B4-BE49-F238E27FC236}">
                <a16:creationId xmlns:a16="http://schemas.microsoft.com/office/drawing/2014/main" id="{7894A424-B0F3-4C0D-A33C-300BB600188C}"/>
              </a:ext>
            </a:extLst>
          </p:cNvPr>
          <p:cNvSpPr/>
          <p:nvPr/>
        </p:nvSpPr>
        <p:spPr>
          <a:xfrm>
            <a:off x="4717199" y="4629831"/>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타원 10">
            <a:extLst>
              <a:ext uri="{FF2B5EF4-FFF2-40B4-BE49-F238E27FC236}">
                <a16:creationId xmlns:a16="http://schemas.microsoft.com/office/drawing/2014/main" id="{94A37587-257A-4A24-81F0-9579861EBF9E}"/>
              </a:ext>
            </a:extLst>
          </p:cNvPr>
          <p:cNvSpPr/>
          <p:nvPr/>
        </p:nvSpPr>
        <p:spPr>
          <a:xfrm>
            <a:off x="4505093" y="5001539"/>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타원 11">
            <a:extLst>
              <a:ext uri="{FF2B5EF4-FFF2-40B4-BE49-F238E27FC236}">
                <a16:creationId xmlns:a16="http://schemas.microsoft.com/office/drawing/2014/main" id="{1371FB63-2AF2-44F2-BA35-4D1E6A2F62D2}"/>
              </a:ext>
            </a:extLst>
          </p:cNvPr>
          <p:cNvSpPr/>
          <p:nvPr/>
        </p:nvSpPr>
        <p:spPr>
          <a:xfrm>
            <a:off x="5227928" y="5479523"/>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타원 12">
            <a:extLst>
              <a:ext uri="{FF2B5EF4-FFF2-40B4-BE49-F238E27FC236}">
                <a16:creationId xmlns:a16="http://schemas.microsoft.com/office/drawing/2014/main" id="{201DCC08-C523-4B47-A560-2B1C64516D7E}"/>
              </a:ext>
            </a:extLst>
          </p:cNvPr>
          <p:cNvSpPr/>
          <p:nvPr/>
        </p:nvSpPr>
        <p:spPr>
          <a:xfrm>
            <a:off x="5220494" y="5001539"/>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타원 13">
            <a:extLst>
              <a:ext uri="{FF2B5EF4-FFF2-40B4-BE49-F238E27FC236}">
                <a16:creationId xmlns:a16="http://schemas.microsoft.com/office/drawing/2014/main" id="{3518533A-9698-4E46-B42C-681B7858A947}"/>
              </a:ext>
            </a:extLst>
          </p:cNvPr>
          <p:cNvSpPr/>
          <p:nvPr/>
        </p:nvSpPr>
        <p:spPr>
          <a:xfrm>
            <a:off x="4505093" y="4100363"/>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 name="타원 14">
            <a:extLst>
              <a:ext uri="{FF2B5EF4-FFF2-40B4-BE49-F238E27FC236}">
                <a16:creationId xmlns:a16="http://schemas.microsoft.com/office/drawing/2014/main" id="{89F05C84-0826-4E90-857C-4689121866C3}"/>
              </a:ext>
            </a:extLst>
          </p:cNvPr>
          <p:cNvSpPr/>
          <p:nvPr/>
        </p:nvSpPr>
        <p:spPr>
          <a:xfrm>
            <a:off x="5527019" y="4974000"/>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타원 15">
            <a:extLst>
              <a:ext uri="{FF2B5EF4-FFF2-40B4-BE49-F238E27FC236}">
                <a16:creationId xmlns:a16="http://schemas.microsoft.com/office/drawing/2014/main" id="{8145125A-1DA5-4910-A8C2-680C58BDE88A}"/>
              </a:ext>
            </a:extLst>
          </p:cNvPr>
          <p:cNvSpPr/>
          <p:nvPr/>
        </p:nvSpPr>
        <p:spPr>
          <a:xfrm>
            <a:off x="5104917" y="4458845"/>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B71E1E30-8470-4933-A365-793FA5F7DBE4}"/>
              </a:ext>
            </a:extLst>
          </p:cNvPr>
          <p:cNvSpPr/>
          <p:nvPr/>
        </p:nvSpPr>
        <p:spPr>
          <a:xfrm>
            <a:off x="5123850" y="3974547"/>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 name="타원 17">
            <a:extLst>
              <a:ext uri="{FF2B5EF4-FFF2-40B4-BE49-F238E27FC236}">
                <a16:creationId xmlns:a16="http://schemas.microsoft.com/office/drawing/2014/main" id="{43414815-DA4B-4BAB-89F2-A591A5F80FD2}"/>
              </a:ext>
            </a:extLst>
          </p:cNvPr>
          <p:cNvSpPr/>
          <p:nvPr/>
        </p:nvSpPr>
        <p:spPr>
          <a:xfrm>
            <a:off x="5524677" y="4421675"/>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 name="타원 18">
            <a:extLst>
              <a:ext uri="{FF2B5EF4-FFF2-40B4-BE49-F238E27FC236}">
                <a16:creationId xmlns:a16="http://schemas.microsoft.com/office/drawing/2014/main" id="{4B4F9BBB-65C7-4020-8CA8-745D6D4CCFFC}"/>
              </a:ext>
            </a:extLst>
          </p:cNvPr>
          <p:cNvSpPr/>
          <p:nvPr/>
        </p:nvSpPr>
        <p:spPr>
          <a:xfrm>
            <a:off x="3417985" y="4100363"/>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 name="자유형: 도형 5">
            <a:extLst>
              <a:ext uri="{FF2B5EF4-FFF2-40B4-BE49-F238E27FC236}">
                <a16:creationId xmlns:a16="http://schemas.microsoft.com/office/drawing/2014/main" id="{7161E372-7214-4972-9B49-5A1FB9208D91}"/>
              </a:ext>
            </a:extLst>
          </p:cNvPr>
          <p:cNvSpPr/>
          <p:nvPr/>
        </p:nvSpPr>
        <p:spPr>
          <a:xfrm>
            <a:off x="3746810" y="3560956"/>
            <a:ext cx="2382061" cy="2691551"/>
          </a:xfrm>
          <a:custGeom>
            <a:avLst/>
            <a:gdLst>
              <a:gd name="connsiteX0" fmla="*/ 156117 w 2382061"/>
              <a:gd name="connsiteY0" fmla="*/ 0 h 2691551"/>
              <a:gd name="connsiteX1" fmla="*/ 148683 w 2382061"/>
              <a:gd name="connsiteY1" fmla="*/ 66907 h 2691551"/>
              <a:gd name="connsiteX2" fmla="*/ 118946 w 2382061"/>
              <a:gd name="connsiteY2" fmla="*/ 126381 h 2691551"/>
              <a:gd name="connsiteX3" fmla="*/ 111512 w 2382061"/>
              <a:gd name="connsiteY3" fmla="*/ 163551 h 2691551"/>
              <a:gd name="connsiteX4" fmla="*/ 81775 w 2382061"/>
              <a:gd name="connsiteY4" fmla="*/ 223024 h 2691551"/>
              <a:gd name="connsiteX5" fmla="*/ 66907 w 2382061"/>
              <a:gd name="connsiteY5" fmla="*/ 289932 h 2691551"/>
              <a:gd name="connsiteX6" fmla="*/ 52039 w 2382061"/>
              <a:gd name="connsiteY6" fmla="*/ 319668 h 2691551"/>
              <a:gd name="connsiteX7" fmla="*/ 44605 w 2382061"/>
              <a:gd name="connsiteY7" fmla="*/ 349405 h 2691551"/>
              <a:gd name="connsiteX8" fmla="*/ 37170 w 2382061"/>
              <a:gd name="connsiteY8" fmla="*/ 386576 h 2691551"/>
              <a:gd name="connsiteX9" fmla="*/ 22302 w 2382061"/>
              <a:gd name="connsiteY9" fmla="*/ 416312 h 2691551"/>
              <a:gd name="connsiteX10" fmla="*/ 14868 w 2382061"/>
              <a:gd name="connsiteY10" fmla="*/ 460917 h 2691551"/>
              <a:gd name="connsiteX11" fmla="*/ 7434 w 2382061"/>
              <a:gd name="connsiteY11" fmla="*/ 490654 h 2691551"/>
              <a:gd name="connsiteX12" fmla="*/ 0 w 2382061"/>
              <a:gd name="connsiteY12" fmla="*/ 527824 h 2691551"/>
              <a:gd name="connsiteX13" fmla="*/ 14868 w 2382061"/>
              <a:gd name="connsiteY13" fmla="*/ 921834 h 2691551"/>
              <a:gd name="connsiteX14" fmla="*/ 22302 w 2382061"/>
              <a:gd name="connsiteY14" fmla="*/ 959005 h 2691551"/>
              <a:gd name="connsiteX15" fmla="*/ 52039 w 2382061"/>
              <a:gd name="connsiteY15" fmla="*/ 996176 h 2691551"/>
              <a:gd name="connsiteX16" fmla="*/ 104078 w 2382061"/>
              <a:gd name="connsiteY16" fmla="*/ 1048215 h 2691551"/>
              <a:gd name="connsiteX17" fmla="*/ 148683 w 2382061"/>
              <a:gd name="connsiteY17" fmla="*/ 1100254 h 2691551"/>
              <a:gd name="connsiteX18" fmla="*/ 170985 w 2382061"/>
              <a:gd name="connsiteY18" fmla="*/ 1115122 h 2691551"/>
              <a:gd name="connsiteX19" fmla="*/ 260195 w 2382061"/>
              <a:gd name="connsiteY19" fmla="*/ 1152293 h 2691551"/>
              <a:gd name="connsiteX20" fmla="*/ 289931 w 2382061"/>
              <a:gd name="connsiteY20" fmla="*/ 1167161 h 2691551"/>
              <a:gd name="connsiteX21" fmla="*/ 312234 w 2382061"/>
              <a:gd name="connsiteY21" fmla="*/ 1182029 h 2691551"/>
              <a:gd name="connsiteX22" fmla="*/ 334536 w 2382061"/>
              <a:gd name="connsiteY22" fmla="*/ 1189464 h 2691551"/>
              <a:gd name="connsiteX23" fmla="*/ 356839 w 2382061"/>
              <a:gd name="connsiteY23" fmla="*/ 1204332 h 2691551"/>
              <a:gd name="connsiteX24" fmla="*/ 401444 w 2382061"/>
              <a:gd name="connsiteY24" fmla="*/ 1211766 h 2691551"/>
              <a:gd name="connsiteX25" fmla="*/ 438614 w 2382061"/>
              <a:gd name="connsiteY25" fmla="*/ 1226634 h 2691551"/>
              <a:gd name="connsiteX26" fmla="*/ 468351 w 2382061"/>
              <a:gd name="connsiteY26" fmla="*/ 1234068 h 2691551"/>
              <a:gd name="connsiteX27" fmla="*/ 490653 w 2382061"/>
              <a:gd name="connsiteY27" fmla="*/ 1248937 h 2691551"/>
              <a:gd name="connsiteX28" fmla="*/ 527824 w 2382061"/>
              <a:gd name="connsiteY28" fmla="*/ 1293542 h 2691551"/>
              <a:gd name="connsiteX29" fmla="*/ 564995 w 2382061"/>
              <a:gd name="connsiteY29" fmla="*/ 1360449 h 2691551"/>
              <a:gd name="connsiteX30" fmla="*/ 579863 w 2382061"/>
              <a:gd name="connsiteY30" fmla="*/ 1382751 h 2691551"/>
              <a:gd name="connsiteX31" fmla="*/ 594731 w 2382061"/>
              <a:gd name="connsiteY31" fmla="*/ 1546303 h 2691551"/>
              <a:gd name="connsiteX32" fmla="*/ 609600 w 2382061"/>
              <a:gd name="connsiteY32" fmla="*/ 1590907 h 2691551"/>
              <a:gd name="connsiteX33" fmla="*/ 624468 w 2382061"/>
              <a:gd name="connsiteY33" fmla="*/ 1687551 h 2691551"/>
              <a:gd name="connsiteX34" fmla="*/ 631902 w 2382061"/>
              <a:gd name="connsiteY34" fmla="*/ 1709854 h 2691551"/>
              <a:gd name="connsiteX35" fmla="*/ 646770 w 2382061"/>
              <a:gd name="connsiteY35" fmla="*/ 1732156 h 2691551"/>
              <a:gd name="connsiteX36" fmla="*/ 669073 w 2382061"/>
              <a:gd name="connsiteY36" fmla="*/ 1799064 h 2691551"/>
              <a:gd name="connsiteX37" fmla="*/ 698810 w 2382061"/>
              <a:gd name="connsiteY37" fmla="*/ 1851103 h 2691551"/>
              <a:gd name="connsiteX38" fmla="*/ 743414 w 2382061"/>
              <a:gd name="connsiteY38" fmla="*/ 1895707 h 2691551"/>
              <a:gd name="connsiteX39" fmla="*/ 1033346 w 2382061"/>
              <a:gd name="connsiteY39" fmla="*/ 1910576 h 2691551"/>
              <a:gd name="connsiteX40" fmla="*/ 1204331 w 2382061"/>
              <a:gd name="connsiteY40" fmla="*/ 1918010 h 2691551"/>
              <a:gd name="connsiteX41" fmla="*/ 1241502 w 2382061"/>
              <a:gd name="connsiteY41" fmla="*/ 1947746 h 2691551"/>
              <a:gd name="connsiteX42" fmla="*/ 1286107 w 2382061"/>
              <a:gd name="connsiteY42" fmla="*/ 1999785 h 2691551"/>
              <a:gd name="connsiteX43" fmla="*/ 1308410 w 2382061"/>
              <a:gd name="connsiteY43" fmla="*/ 2022088 h 2691551"/>
              <a:gd name="connsiteX44" fmla="*/ 1338146 w 2382061"/>
              <a:gd name="connsiteY44" fmla="*/ 2088995 h 2691551"/>
              <a:gd name="connsiteX45" fmla="*/ 1353014 w 2382061"/>
              <a:gd name="connsiteY45" fmla="*/ 2118732 h 2691551"/>
              <a:gd name="connsiteX46" fmla="*/ 1360449 w 2382061"/>
              <a:gd name="connsiteY46" fmla="*/ 2141034 h 2691551"/>
              <a:gd name="connsiteX47" fmla="*/ 1375317 w 2382061"/>
              <a:gd name="connsiteY47" fmla="*/ 2163337 h 2691551"/>
              <a:gd name="connsiteX48" fmla="*/ 1405053 w 2382061"/>
              <a:gd name="connsiteY48" fmla="*/ 2207942 h 2691551"/>
              <a:gd name="connsiteX49" fmla="*/ 1419922 w 2382061"/>
              <a:gd name="connsiteY49" fmla="*/ 2230244 h 2691551"/>
              <a:gd name="connsiteX50" fmla="*/ 1442224 w 2382061"/>
              <a:gd name="connsiteY50" fmla="*/ 2237678 h 2691551"/>
              <a:gd name="connsiteX51" fmla="*/ 1479395 w 2382061"/>
              <a:gd name="connsiteY51" fmla="*/ 2252546 h 2691551"/>
              <a:gd name="connsiteX52" fmla="*/ 1494263 w 2382061"/>
              <a:gd name="connsiteY52" fmla="*/ 2274849 h 2691551"/>
              <a:gd name="connsiteX53" fmla="*/ 1553736 w 2382061"/>
              <a:gd name="connsiteY53" fmla="*/ 2312020 h 2691551"/>
              <a:gd name="connsiteX54" fmla="*/ 1590907 w 2382061"/>
              <a:gd name="connsiteY54" fmla="*/ 2319454 h 2691551"/>
              <a:gd name="connsiteX55" fmla="*/ 1672683 w 2382061"/>
              <a:gd name="connsiteY55" fmla="*/ 2356624 h 2691551"/>
              <a:gd name="connsiteX56" fmla="*/ 1732156 w 2382061"/>
              <a:gd name="connsiteY56" fmla="*/ 2386361 h 2691551"/>
              <a:gd name="connsiteX57" fmla="*/ 1799063 w 2382061"/>
              <a:gd name="connsiteY57" fmla="*/ 2393795 h 2691551"/>
              <a:gd name="connsiteX58" fmla="*/ 1828800 w 2382061"/>
              <a:gd name="connsiteY58" fmla="*/ 2408664 h 2691551"/>
              <a:gd name="connsiteX59" fmla="*/ 1858536 w 2382061"/>
              <a:gd name="connsiteY59" fmla="*/ 2416098 h 2691551"/>
              <a:gd name="connsiteX60" fmla="*/ 1880839 w 2382061"/>
              <a:gd name="connsiteY60" fmla="*/ 2423532 h 2691551"/>
              <a:gd name="connsiteX61" fmla="*/ 1910575 w 2382061"/>
              <a:gd name="connsiteY61" fmla="*/ 2430966 h 2691551"/>
              <a:gd name="connsiteX62" fmla="*/ 1984917 w 2382061"/>
              <a:gd name="connsiteY62" fmla="*/ 2460703 h 2691551"/>
              <a:gd name="connsiteX63" fmla="*/ 2059258 w 2382061"/>
              <a:gd name="connsiteY63" fmla="*/ 2475571 h 2691551"/>
              <a:gd name="connsiteX64" fmla="*/ 2074127 w 2382061"/>
              <a:gd name="connsiteY64" fmla="*/ 2490439 h 2691551"/>
              <a:gd name="connsiteX65" fmla="*/ 2126166 w 2382061"/>
              <a:gd name="connsiteY65" fmla="*/ 2505307 h 2691551"/>
              <a:gd name="connsiteX66" fmla="*/ 2163336 w 2382061"/>
              <a:gd name="connsiteY66" fmla="*/ 2527610 h 2691551"/>
              <a:gd name="connsiteX67" fmla="*/ 2207941 w 2382061"/>
              <a:gd name="connsiteY67" fmla="*/ 2549912 h 2691551"/>
              <a:gd name="connsiteX68" fmla="*/ 2245112 w 2382061"/>
              <a:gd name="connsiteY68" fmla="*/ 2579649 h 2691551"/>
              <a:gd name="connsiteX69" fmla="*/ 2274849 w 2382061"/>
              <a:gd name="connsiteY69" fmla="*/ 2616820 h 2691551"/>
              <a:gd name="connsiteX70" fmla="*/ 2297151 w 2382061"/>
              <a:gd name="connsiteY70" fmla="*/ 2631688 h 2691551"/>
              <a:gd name="connsiteX71" fmla="*/ 2356624 w 2382061"/>
              <a:gd name="connsiteY71" fmla="*/ 2676293 h 2691551"/>
              <a:gd name="connsiteX72" fmla="*/ 2378927 w 2382061"/>
              <a:gd name="connsiteY72" fmla="*/ 2691161 h 2691551"/>
              <a:gd name="connsiteX73" fmla="*/ 2378927 w 2382061"/>
              <a:gd name="connsiteY73" fmla="*/ 2668859 h 2691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2382061" h="2691551">
                <a:moveTo>
                  <a:pt x="156117" y="0"/>
                </a:moveTo>
                <a:cubicBezTo>
                  <a:pt x="153639" y="22302"/>
                  <a:pt x="153385" y="44966"/>
                  <a:pt x="148683" y="66907"/>
                </a:cubicBezTo>
                <a:cubicBezTo>
                  <a:pt x="142940" y="93706"/>
                  <a:pt x="132884" y="105473"/>
                  <a:pt x="118946" y="126381"/>
                </a:cubicBezTo>
                <a:cubicBezTo>
                  <a:pt x="116468" y="138771"/>
                  <a:pt x="116048" y="151758"/>
                  <a:pt x="111512" y="163551"/>
                </a:cubicBezTo>
                <a:cubicBezTo>
                  <a:pt x="103555" y="184238"/>
                  <a:pt x="81775" y="223024"/>
                  <a:pt x="81775" y="223024"/>
                </a:cubicBezTo>
                <a:cubicBezTo>
                  <a:pt x="79757" y="233117"/>
                  <a:pt x="71406" y="277934"/>
                  <a:pt x="66907" y="289932"/>
                </a:cubicBezTo>
                <a:cubicBezTo>
                  <a:pt x="63016" y="300308"/>
                  <a:pt x="56995" y="309756"/>
                  <a:pt x="52039" y="319668"/>
                </a:cubicBezTo>
                <a:cubicBezTo>
                  <a:pt x="49561" y="329580"/>
                  <a:pt x="46822" y="339431"/>
                  <a:pt x="44605" y="349405"/>
                </a:cubicBezTo>
                <a:cubicBezTo>
                  <a:pt x="41864" y="361740"/>
                  <a:pt x="41166" y="374589"/>
                  <a:pt x="37170" y="386576"/>
                </a:cubicBezTo>
                <a:cubicBezTo>
                  <a:pt x="33665" y="397089"/>
                  <a:pt x="27258" y="406400"/>
                  <a:pt x="22302" y="416312"/>
                </a:cubicBezTo>
                <a:cubicBezTo>
                  <a:pt x="19824" y="431180"/>
                  <a:pt x="17824" y="446136"/>
                  <a:pt x="14868" y="460917"/>
                </a:cubicBezTo>
                <a:cubicBezTo>
                  <a:pt x="12864" y="470936"/>
                  <a:pt x="9650" y="480680"/>
                  <a:pt x="7434" y="490654"/>
                </a:cubicBezTo>
                <a:cubicBezTo>
                  <a:pt x="4693" y="502988"/>
                  <a:pt x="2478" y="515434"/>
                  <a:pt x="0" y="527824"/>
                </a:cubicBezTo>
                <a:cubicBezTo>
                  <a:pt x="4956" y="659161"/>
                  <a:pt x="8079" y="790579"/>
                  <a:pt x="14868" y="921834"/>
                </a:cubicBezTo>
                <a:cubicBezTo>
                  <a:pt x="15521" y="934453"/>
                  <a:pt x="17865" y="947174"/>
                  <a:pt x="22302" y="959005"/>
                </a:cubicBezTo>
                <a:cubicBezTo>
                  <a:pt x="30377" y="980540"/>
                  <a:pt x="39232" y="980167"/>
                  <a:pt x="52039" y="996176"/>
                </a:cubicBezTo>
                <a:cubicBezTo>
                  <a:pt x="119267" y="1080210"/>
                  <a:pt x="-17427" y="926710"/>
                  <a:pt x="104078" y="1048215"/>
                </a:cubicBezTo>
                <a:cubicBezTo>
                  <a:pt x="182997" y="1127134"/>
                  <a:pt x="24333" y="993668"/>
                  <a:pt x="148683" y="1100254"/>
                </a:cubicBezTo>
                <a:cubicBezTo>
                  <a:pt x="155467" y="1106069"/>
                  <a:pt x="163141" y="1110844"/>
                  <a:pt x="170985" y="1115122"/>
                </a:cubicBezTo>
                <a:cubicBezTo>
                  <a:pt x="229042" y="1146790"/>
                  <a:pt x="213821" y="1140700"/>
                  <a:pt x="260195" y="1152293"/>
                </a:cubicBezTo>
                <a:cubicBezTo>
                  <a:pt x="270107" y="1157249"/>
                  <a:pt x="280309" y="1161663"/>
                  <a:pt x="289931" y="1167161"/>
                </a:cubicBezTo>
                <a:cubicBezTo>
                  <a:pt x="297689" y="1171594"/>
                  <a:pt x="304242" y="1178033"/>
                  <a:pt x="312234" y="1182029"/>
                </a:cubicBezTo>
                <a:cubicBezTo>
                  <a:pt x="319243" y="1185534"/>
                  <a:pt x="327527" y="1185959"/>
                  <a:pt x="334536" y="1189464"/>
                </a:cubicBezTo>
                <a:cubicBezTo>
                  <a:pt x="342528" y="1193460"/>
                  <a:pt x="348363" y="1201507"/>
                  <a:pt x="356839" y="1204332"/>
                </a:cubicBezTo>
                <a:cubicBezTo>
                  <a:pt x="371139" y="1209099"/>
                  <a:pt x="386576" y="1209288"/>
                  <a:pt x="401444" y="1211766"/>
                </a:cubicBezTo>
                <a:cubicBezTo>
                  <a:pt x="413834" y="1216722"/>
                  <a:pt x="425954" y="1222414"/>
                  <a:pt x="438614" y="1226634"/>
                </a:cubicBezTo>
                <a:cubicBezTo>
                  <a:pt x="448307" y="1229865"/>
                  <a:pt x="458960" y="1230043"/>
                  <a:pt x="468351" y="1234068"/>
                </a:cubicBezTo>
                <a:cubicBezTo>
                  <a:pt x="476563" y="1237588"/>
                  <a:pt x="483676" y="1243355"/>
                  <a:pt x="490653" y="1248937"/>
                </a:cubicBezTo>
                <a:cubicBezTo>
                  <a:pt x="505426" y="1260755"/>
                  <a:pt x="516975" y="1279076"/>
                  <a:pt x="527824" y="1293542"/>
                </a:cubicBezTo>
                <a:cubicBezTo>
                  <a:pt x="540909" y="1332797"/>
                  <a:pt x="530911" y="1309324"/>
                  <a:pt x="564995" y="1360449"/>
                </a:cubicBezTo>
                <a:lnTo>
                  <a:pt x="579863" y="1382751"/>
                </a:lnTo>
                <a:cubicBezTo>
                  <a:pt x="580640" y="1392070"/>
                  <a:pt x="591610" y="1529660"/>
                  <a:pt x="594731" y="1546303"/>
                </a:cubicBezTo>
                <a:cubicBezTo>
                  <a:pt x="597619" y="1561707"/>
                  <a:pt x="604644" y="1576039"/>
                  <a:pt x="609600" y="1590907"/>
                </a:cubicBezTo>
                <a:cubicBezTo>
                  <a:pt x="615592" y="1644834"/>
                  <a:pt x="612762" y="1646579"/>
                  <a:pt x="624468" y="1687551"/>
                </a:cubicBezTo>
                <a:cubicBezTo>
                  <a:pt x="626621" y="1695086"/>
                  <a:pt x="628398" y="1702845"/>
                  <a:pt x="631902" y="1709854"/>
                </a:cubicBezTo>
                <a:cubicBezTo>
                  <a:pt x="635898" y="1717845"/>
                  <a:pt x="641814" y="1724722"/>
                  <a:pt x="646770" y="1732156"/>
                </a:cubicBezTo>
                <a:cubicBezTo>
                  <a:pt x="655400" y="1766672"/>
                  <a:pt x="653078" y="1763074"/>
                  <a:pt x="669073" y="1799064"/>
                </a:cubicBezTo>
                <a:cubicBezTo>
                  <a:pt x="675057" y="1812528"/>
                  <a:pt x="688179" y="1839143"/>
                  <a:pt x="698810" y="1851103"/>
                </a:cubicBezTo>
                <a:cubicBezTo>
                  <a:pt x="712779" y="1866818"/>
                  <a:pt x="723015" y="1890607"/>
                  <a:pt x="743414" y="1895707"/>
                </a:cubicBezTo>
                <a:cubicBezTo>
                  <a:pt x="858200" y="1924406"/>
                  <a:pt x="755522" y="1900996"/>
                  <a:pt x="1033346" y="1910576"/>
                </a:cubicBezTo>
                <a:lnTo>
                  <a:pt x="1204331" y="1918010"/>
                </a:lnTo>
                <a:cubicBezTo>
                  <a:pt x="1254960" y="1968636"/>
                  <a:pt x="1175837" y="1891462"/>
                  <a:pt x="1241502" y="1947746"/>
                </a:cubicBezTo>
                <a:cubicBezTo>
                  <a:pt x="1293622" y="1992420"/>
                  <a:pt x="1253224" y="1960325"/>
                  <a:pt x="1286107" y="1999785"/>
                </a:cubicBezTo>
                <a:cubicBezTo>
                  <a:pt x="1292838" y="2007862"/>
                  <a:pt x="1300976" y="2014654"/>
                  <a:pt x="1308410" y="2022088"/>
                </a:cubicBezTo>
                <a:cubicBezTo>
                  <a:pt x="1334370" y="2099971"/>
                  <a:pt x="1309872" y="2039514"/>
                  <a:pt x="1338146" y="2088995"/>
                </a:cubicBezTo>
                <a:cubicBezTo>
                  <a:pt x="1343644" y="2098617"/>
                  <a:pt x="1348648" y="2108546"/>
                  <a:pt x="1353014" y="2118732"/>
                </a:cubicBezTo>
                <a:cubicBezTo>
                  <a:pt x="1356101" y="2125935"/>
                  <a:pt x="1356944" y="2134025"/>
                  <a:pt x="1360449" y="2141034"/>
                </a:cubicBezTo>
                <a:cubicBezTo>
                  <a:pt x="1364445" y="2149026"/>
                  <a:pt x="1370884" y="2155579"/>
                  <a:pt x="1375317" y="2163337"/>
                </a:cubicBezTo>
                <a:cubicBezTo>
                  <a:pt x="1420260" y="2241989"/>
                  <a:pt x="1365310" y="2158263"/>
                  <a:pt x="1405053" y="2207942"/>
                </a:cubicBezTo>
                <a:cubicBezTo>
                  <a:pt x="1410635" y="2214919"/>
                  <a:pt x="1412945" y="2224663"/>
                  <a:pt x="1419922" y="2230244"/>
                </a:cubicBezTo>
                <a:cubicBezTo>
                  <a:pt x="1426041" y="2235139"/>
                  <a:pt x="1434887" y="2234927"/>
                  <a:pt x="1442224" y="2237678"/>
                </a:cubicBezTo>
                <a:cubicBezTo>
                  <a:pt x="1454719" y="2242364"/>
                  <a:pt x="1467005" y="2247590"/>
                  <a:pt x="1479395" y="2252546"/>
                </a:cubicBezTo>
                <a:cubicBezTo>
                  <a:pt x="1484351" y="2259980"/>
                  <a:pt x="1487945" y="2268531"/>
                  <a:pt x="1494263" y="2274849"/>
                </a:cubicBezTo>
                <a:cubicBezTo>
                  <a:pt x="1506977" y="2287563"/>
                  <a:pt x="1536073" y="2306132"/>
                  <a:pt x="1553736" y="2312020"/>
                </a:cubicBezTo>
                <a:cubicBezTo>
                  <a:pt x="1565723" y="2316016"/>
                  <a:pt x="1578517" y="2316976"/>
                  <a:pt x="1590907" y="2319454"/>
                </a:cubicBezTo>
                <a:cubicBezTo>
                  <a:pt x="1686331" y="2376707"/>
                  <a:pt x="1565763" y="2308023"/>
                  <a:pt x="1672683" y="2356624"/>
                </a:cubicBezTo>
                <a:cubicBezTo>
                  <a:pt x="1700313" y="2369183"/>
                  <a:pt x="1704963" y="2381829"/>
                  <a:pt x="1732156" y="2386361"/>
                </a:cubicBezTo>
                <a:cubicBezTo>
                  <a:pt x="1754290" y="2390050"/>
                  <a:pt x="1776761" y="2391317"/>
                  <a:pt x="1799063" y="2393795"/>
                </a:cubicBezTo>
                <a:cubicBezTo>
                  <a:pt x="1808975" y="2398751"/>
                  <a:pt x="1818423" y="2404773"/>
                  <a:pt x="1828800" y="2408664"/>
                </a:cubicBezTo>
                <a:cubicBezTo>
                  <a:pt x="1838366" y="2412252"/>
                  <a:pt x="1848712" y="2413291"/>
                  <a:pt x="1858536" y="2416098"/>
                </a:cubicBezTo>
                <a:cubicBezTo>
                  <a:pt x="1866071" y="2418251"/>
                  <a:pt x="1873304" y="2421379"/>
                  <a:pt x="1880839" y="2423532"/>
                </a:cubicBezTo>
                <a:cubicBezTo>
                  <a:pt x="1890663" y="2426339"/>
                  <a:pt x="1900953" y="2427530"/>
                  <a:pt x="1910575" y="2430966"/>
                </a:cubicBezTo>
                <a:cubicBezTo>
                  <a:pt x="1935710" y="2439943"/>
                  <a:pt x="1959024" y="2454230"/>
                  <a:pt x="1984917" y="2460703"/>
                </a:cubicBezTo>
                <a:cubicBezTo>
                  <a:pt x="2029276" y="2471793"/>
                  <a:pt x="2004575" y="2466457"/>
                  <a:pt x="2059258" y="2475571"/>
                </a:cubicBezTo>
                <a:cubicBezTo>
                  <a:pt x="2064214" y="2480527"/>
                  <a:pt x="2068117" y="2486833"/>
                  <a:pt x="2074127" y="2490439"/>
                </a:cubicBezTo>
                <a:cubicBezTo>
                  <a:pt x="2081746" y="2495010"/>
                  <a:pt x="2120611" y="2503918"/>
                  <a:pt x="2126166" y="2505307"/>
                </a:cubicBezTo>
                <a:cubicBezTo>
                  <a:pt x="2138556" y="2512741"/>
                  <a:pt x="2150651" y="2520691"/>
                  <a:pt x="2163336" y="2527610"/>
                </a:cubicBezTo>
                <a:cubicBezTo>
                  <a:pt x="2177929" y="2535570"/>
                  <a:pt x="2194642" y="2539938"/>
                  <a:pt x="2207941" y="2549912"/>
                </a:cubicBezTo>
                <a:cubicBezTo>
                  <a:pt x="2261745" y="2590264"/>
                  <a:pt x="2183999" y="2559278"/>
                  <a:pt x="2245112" y="2579649"/>
                </a:cubicBezTo>
                <a:cubicBezTo>
                  <a:pt x="2256152" y="2596209"/>
                  <a:pt x="2259716" y="2604713"/>
                  <a:pt x="2274849" y="2616820"/>
                </a:cubicBezTo>
                <a:cubicBezTo>
                  <a:pt x="2281826" y="2622401"/>
                  <a:pt x="2290367" y="2625874"/>
                  <a:pt x="2297151" y="2631688"/>
                </a:cubicBezTo>
                <a:cubicBezTo>
                  <a:pt x="2366875" y="2691450"/>
                  <a:pt x="2288933" y="2637612"/>
                  <a:pt x="2356624" y="2676293"/>
                </a:cubicBezTo>
                <a:cubicBezTo>
                  <a:pt x="2364382" y="2680726"/>
                  <a:pt x="2370451" y="2693986"/>
                  <a:pt x="2378927" y="2691161"/>
                </a:cubicBezTo>
                <a:cubicBezTo>
                  <a:pt x="2385980" y="2688810"/>
                  <a:pt x="2378927" y="2676293"/>
                  <a:pt x="2378927" y="2668859"/>
                </a:cubicBezTo>
              </a:path>
            </a:pathLst>
          </a:cu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타원 20">
            <a:extLst>
              <a:ext uri="{FF2B5EF4-FFF2-40B4-BE49-F238E27FC236}">
                <a16:creationId xmlns:a16="http://schemas.microsoft.com/office/drawing/2014/main" id="{8949697C-5237-4B0A-A394-2B8880F8641A}"/>
              </a:ext>
            </a:extLst>
          </p:cNvPr>
          <p:cNvSpPr/>
          <p:nvPr/>
        </p:nvSpPr>
        <p:spPr>
          <a:xfrm>
            <a:off x="3610412" y="4857004"/>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 name="타원 21">
            <a:extLst>
              <a:ext uri="{FF2B5EF4-FFF2-40B4-BE49-F238E27FC236}">
                <a16:creationId xmlns:a16="http://schemas.microsoft.com/office/drawing/2014/main" id="{21B87713-C5E0-42AA-ABA4-80B1449E03A9}"/>
              </a:ext>
            </a:extLst>
          </p:cNvPr>
          <p:cNvSpPr/>
          <p:nvPr/>
        </p:nvSpPr>
        <p:spPr>
          <a:xfrm>
            <a:off x="4535141" y="5627023"/>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 name="타원 22">
            <a:extLst>
              <a:ext uri="{FF2B5EF4-FFF2-40B4-BE49-F238E27FC236}">
                <a16:creationId xmlns:a16="http://schemas.microsoft.com/office/drawing/2014/main" id="{923EB6DE-7E4C-4D52-9876-EDA621E265AB}"/>
              </a:ext>
            </a:extLst>
          </p:cNvPr>
          <p:cNvSpPr/>
          <p:nvPr/>
        </p:nvSpPr>
        <p:spPr>
          <a:xfrm>
            <a:off x="3977580" y="5271367"/>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 name="타원 23">
            <a:extLst>
              <a:ext uri="{FF2B5EF4-FFF2-40B4-BE49-F238E27FC236}">
                <a16:creationId xmlns:a16="http://schemas.microsoft.com/office/drawing/2014/main" id="{37EB180C-9027-4830-BBB5-BB84525759EC}"/>
              </a:ext>
            </a:extLst>
          </p:cNvPr>
          <p:cNvSpPr/>
          <p:nvPr/>
        </p:nvSpPr>
        <p:spPr>
          <a:xfrm>
            <a:off x="4007317" y="5842154"/>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 name="타원 24">
            <a:extLst>
              <a:ext uri="{FF2B5EF4-FFF2-40B4-BE49-F238E27FC236}">
                <a16:creationId xmlns:a16="http://schemas.microsoft.com/office/drawing/2014/main" id="{6436350F-E1F8-42D8-BC5D-16C9FE7C3AF9}"/>
              </a:ext>
            </a:extLst>
          </p:cNvPr>
          <p:cNvSpPr/>
          <p:nvPr/>
        </p:nvSpPr>
        <p:spPr>
          <a:xfrm>
            <a:off x="4996370" y="5964560"/>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 name="타원 25">
            <a:extLst>
              <a:ext uri="{FF2B5EF4-FFF2-40B4-BE49-F238E27FC236}">
                <a16:creationId xmlns:a16="http://schemas.microsoft.com/office/drawing/2014/main" id="{C95C01CF-3353-4E1C-90AC-B81A6C9EB140}"/>
              </a:ext>
            </a:extLst>
          </p:cNvPr>
          <p:cNvSpPr/>
          <p:nvPr/>
        </p:nvSpPr>
        <p:spPr>
          <a:xfrm>
            <a:off x="4468546" y="6179691"/>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 name="타원 26">
            <a:extLst>
              <a:ext uri="{FF2B5EF4-FFF2-40B4-BE49-F238E27FC236}">
                <a16:creationId xmlns:a16="http://schemas.microsoft.com/office/drawing/2014/main" id="{7767DBEB-38E8-4C8D-A8E8-8779837DC15D}"/>
              </a:ext>
            </a:extLst>
          </p:cNvPr>
          <p:cNvSpPr/>
          <p:nvPr/>
        </p:nvSpPr>
        <p:spPr>
          <a:xfrm>
            <a:off x="3470455" y="5509567"/>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 name="타원 27">
            <a:extLst>
              <a:ext uri="{FF2B5EF4-FFF2-40B4-BE49-F238E27FC236}">
                <a16:creationId xmlns:a16="http://schemas.microsoft.com/office/drawing/2014/main" id="{DF914A99-A995-4CC7-950C-3071DD690D17}"/>
              </a:ext>
            </a:extLst>
          </p:cNvPr>
          <p:cNvSpPr/>
          <p:nvPr/>
        </p:nvSpPr>
        <p:spPr>
          <a:xfrm>
            <a:off x="3112638" y="4974000"/>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타원 28">
            <a:extLst>
              <a:ext uri="{FF2B5EF4-FFF2-40B4-BE49-F238E27FC236}">
                <a16:creationId xmlns:a16="http://schemas.microsoft.com/office/drawing/2014/main" id="{E260C570-0658-498E-9A3D-13B1A7500F79}"/>
              </a:ext>
            </a:extLst>
          </p:cNvPr>
          <p:cNvSpPr/>
          <p:nvPr/>
        </p:nvSpPr>
        <p:spPr>
          <a:xfrm>
            <a:off x="2941411" y="5418867"/>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타원 29">
            <a:extLst>
              <a:ext uri="{FF2B5EF4-FFF2-40B4-BE49-F238E27FC236}">
                <a16:creationId xmlns:a16="http://schemas.microsoft.com/office/drawing/2014/main" id="{7EC1693A-F8DB-494C-86A3-80F48B587C20}"/>
              </a:ext>
            </a:extLst>
          </p:cNvPr>
          <p:cNvSpPr/>
          <p:nvPr/>
        </p:nvSpPr>
        <p:spPr>
          <a:xfrm>
            <a:off x="3364168" y="5964560"/>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 name="타원 30">
            <a:extLst>
              <a:ext uri="{FF2B5EF4-FFF2-40B4-BE49-F238E27FC236}">
                <a16:creationId xmlns:a16="http://schemas.microsoft.com/office/drawing/2014/main" id="{FE69290B-9ED2-4B58-9580-1109EF797D97}"/>
              </a:ext>
            </a:extLst>
          </p:cNvPr>
          <p:cNvSpPr/>
          <p:nvPr/>
        </p:nvSpPr>
        <p:spPr>
          <a:xfrm>
            <a:off x="2876462" y="4458845"/>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3625812505"/>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defRPr/>
            </a:pPr>
            <a:r>
              <a:rPr lang="ko-KR" altLang="en-US" sz="2000">
                <a:solidFill>
                  <a:srgbClr val="000000"/>
                </a:solidFill>
                <a:latin typeface="고도 M" panose="02000503000000020004" pitchFamily="2" charset="-127"/>
                <a:ea typeface="고도 M" panose="02000503000000020004" pitchFamily="2" charset="-127"/>
              </a:rPr>
              <a:t>데이터 </a:t>
            </a:r>
            <a:r>
              <a:rPr lang="ko-KR" altLang="en-US" sz="2000" err="1">
                <a:solidFill>
                  <a:srgbClr val="000000"/>
                </a:solidFill>
                <a:latin typeface="고도 M" panose="02000503000000020004" pitchFamily="2" charset="-127"/>
                <a:ea typeface="고도 M" panose="02000503000000020004" pitchFamily="2" charset="-127"/>
              </a:rPr>
              <a:t>전처리</a:t>
            </a:r>
            <a:endParaRPr lang="ko-KR" altLang="en-US" sz="1800">
              <a:solidFill>
                <a:srgbClr val="000000"/>
              </a:solidFill>
              <a:latin typeface="고도 M" panose="02000503000000020004" pitchFamily="2" charset="-127"/>
              <a:ea typeface="고도 M" panose="02000503000000020004" pitchFamily="2"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5.4 </a:t>
            </a:r>
            <a:r>
              <a:rPr lang="ko-KR" altLang="en-US" sz="1800" b="1" err="1">
                <a:solidFill>
                  <a:srgbClr val="000000"/>
                </a:solidFill>
                <a:ea typeface="-2002" pitchFamily="18" charset="-127"/>
              </a:rPr>
              <a:t>컨브넷</a:t>
            </a:r>
            <a:r>
              <a:rPr lang="ko-KR" altLang="en-US" sz="1800" b="1">
                <a:solidFill>
                  <a:srgbClr val="000000"/>
                </a:solidFill>
                <a:ea typeface="-2002" pitchFamily="18" charset="-127"/>
              </a:rPr>
              <a:t> 훈련</a:t>
            </a:r>
          </a:p>
        </p:txBody>
      </p:sp>
      <p:sp>
        <p:nvSpPr>
          <p:cNvPr id="9" name="직사각형 8">
            <a:extLst>
              <a:ext uri="{FF2B5EF4-FFF2-40B4-BE49-F238E27FC236}">
                <a16:creationId xmlns:a16="http://schemas.microsoft.com/office/drawing/2014/main" id="{8A3FE086-B1DA-4554-A0B9-423DBB3918CF}"/>
              </a:ext>
            </a:extLst>
          </p:cNvPr>
          <p:cNvSpPr/>
          <p:nvPr/>
        </p:nvSpPr>
        <p:spPr>
          <a:xfrm>
            <a:off x="1059891" y="1470191"/>
            <a:ext cx="8622487" cy="3785652"/>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from </a:t>
            </a:r>
            <a:r>
              <a:rPr lang="en-US" altLang="ko-KR" sz="1200" err="1">
                <a:solidFill>
                  <a:schemeClr val="tx1"/>
                </a:solidFill>
                <a:latin typeface="Consolas" panose="020B0609020204030204" pitchFamily="49" charset="0"/>
              </a:rPr>
              <a:t>keras.preprocessing.image</a:t>
            </a:r>
            <a:r>
              <a:rPr lang="en-US" altLang="ko-KR" sz="1200">
                <a:solidFill>
                  <a:schemeClr val="tx1"/>
                </a:solidFill>
                <a:latin typeface="Consolas" panose="020B0609020204030204" pitchFamily="49" charset="0"/>
              </a:rPr>
              <a:t> import </a:t>
            </a:r>
            <a:r>
              <a:rPr lang="en-US" altLang="ko-KR" sz="1200" err="1">
                <a:solidFill>
                  <a:schemeClr val="tx1"/>
                </a:solidFill>
                <a:latin typeface="Consolas" panose="020B0609020204030204" pitchFamily="49" charset="0"/>
              </a:rPr>
              <a:t>ImageDataGenerator</a:t>
            </a:r>
            <a:endParaRPr lang="en-US" altLang="ko-KR" sz="1200">
              <a:solidFill>
                <a:schemeClr val="tx1"/>
              </a:solidFill>
              <a:latin typeface="Consolas" panose="020B0609020204030204" pitchFamily="49" charset="0"/>
            </a:endParaRP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모든 이미지를 </a:t>
            </a:r>
            <a:r>
              <a:rPr lang="en-US" altLang="ko-KR" sz="1200">
                <a:solidFill>
                  <a:schemeClr val="tx1"/>
                </a:solidFill>
                <a:latin typeface="Consolas" panose="020B0609020204030204" pitchFamily="49" charset="0"/>
              </a:rPr>
              <a:t>1/255</a:t>
            </a:r>
            <a:r>
              <a:rPr lang="ko-KR" altLang="en-US" sz="1200">
                <a:solidFill>
                  <a:schemeClr val="tx1"/>
                </a:solidFill>
                <a:latin typeface="Consolas" panose="020B0609020204030204" pitchFamily="49" charset="0"/>
              </a:rPr>
              <a:t>로 스케일을 조정합니다</a:t>
            </a:r>
          </a:p>
          <a:p>
            <a:r>
              <a:rPr lang="en-US" altLang="ko-KR" sz="1200" err="1">
                <a:solidFill>
                  <a:schemeClr val="tx1"/>
                </a:solidFill>
                <a:latin typeface="Consolas" panose="020B0609020204030204" pitchFamily="49" charset="0"/>
              </a:rPr>
              <a:t>train_datagen</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ImageDataGenerator</a:t>
            </a:r>
            <a:r>
              <a:rPr lang="en-US" altLang="ko-KR" sz="1200">
                <a:solidFill>
                  <a:schemeClr val="tx1"/>
                </a:solidFill>
                <a:latin typeface="Consolas" panose="020B0609020204030204" pitchFamily="49" charset="0"/>
              </a:rPr>
              <a:t>(rescale=1./255)</a:t>
            </a:r>
          </a:p>
          <a:p>
            <a:r>
              <a:rPr lang="en-US" altLang="ko-KR" sz="1200" err="1">
                <a:solidFill>
                  <a:schemeClr val="tx1"/>
                </a:solidFill>
                <a:latin typeface="Consolas" panose="020B0609020204030204" pitchFamily="49" charset="0"/>
              </a:rPr>
              <a:t>test_datagen</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ImageDataGenerator</a:t>
            </a:r>
            <a:r>
              <a:rPr lang="en-US" altLang="ko-KR" sz="1200">
                <a:solidFill>
                  <a:schemeClr val="tx1"/>
                </a:solidFill>
                <a:latin typeface="Consolas" panose="020B0609020204030204" pitchFamily="49" charset="0"/>
              </a:rPr>
              <a:t>(rescale=1./255)</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train_generator</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train_datagen.flow_from_directory</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타깃 디렉터리</a:t>
            </a:r>
          </a:p>
          <a:p>
            <a:r>
              <a:rPr lang="ko-KR" altLang="en-US"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train_dir</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모든 이미지를 </a:t>
            </a:r>
            <a:r>
              <a:rPr lang="en-US" altLang="ko-KR" sz="1200">
                <a:solidFill>
                  <a:schemeClr val="tx1"/>
                </a:solidFill>
                <a:latin typeface="Consolas" panose="020B0609020204030204" pitchFamily="49" charset="0"/>
              </a:rPr>
              <a:t>150 × 150 </a:t>
            </a:r>
            <a:r>
              <a:rPr lang="ko-KR" altLang="en-US" sz="1200">
                <a:solidFill>
                  <a:schemeClr val="tx1"/>
                </a:solidFill>
                <a:latin typeface="Consolas" panose="020B0609020204030204" pitchFamily="49" charset="0"/>
              </a:rPr>
              <a:t>크기로 바꿉니다</a:t>
            </a:r>
          </a:p>
          <a:p>
            <a:r>
              <a:rPr lang="ko-KR" altLang="en-US"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target_size</a:t>
            </a:r>
            <a:r>
              <a:rPr lang="en-US" altLang="ko-KR" sz="1200">
                <a:solidFill>
                  <a:schemeClr val="tx1"/>
                </a:solidFill>
                <a:latin typeface="Consolas" panose="020B0609020204030204" pitchFamily="49" charset="0"/>
              </a:rPr>
              <a:t>=(150, 150),</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batch_size</a:t>
            </a:r>
            <a:r>
              <a:rPr lang="en-US" altLang="ko-KR" sz="1200">
                <a:solidFill>
                  <a:schemeClr val="tx1"/>
                </a:solidFill>
                <a:latin typeface="Consolas" panose="020B0609020204030204" pitchFamily="49" charset="0"/>
              </a:rPr>
              <a:t>=20,</a:t>
            </a:r>
          </a:p>
          <a:p>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binary_crossentropy</a:t>
            </a:r>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손실을 사용하기 때문에 이진 레이블이 필요합니다</a:t>
            </a:r>
          </a:p>
          <a:p>
            <a:r>
              <a:rPr lang="ko-KR" altLang="en-US"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class_mode</a:t>
            </a:r>
            <a:r>
              <a:rPr lang="en-US" altLang="ko-KR" sz="1200">
                <a:solidFill>
                  <a:schemeClr val="tx1"/>
                </a:solidFill>
                <a:latin typeface="Consolas" panose="020B0609020204030204" pitchFamily="49" charset="0"/>
              </a:rPr>
              <a:t>='binary')</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validation_generator</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test_datagen.flow_from_directory</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validation_dir</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target_size</a:t>
            </a:r>
            <a:r>
              <a:rPr lang="en-US" altLang="ko-KR" sz="1200">
                <a:solidFill>
                  <a:schemeClr val="tx1"/>
                </a:solidFill>
                <a:latin typeface="Consolas" panose="020B0609020204030204" pitchFamily="49" charset="0"/>
              </a:rPr>
              <a:t>=(150, 150),</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batch_size</a:t>
            </a:r>
            <a:r>
              <a:rPr lang="en-US" altLang="ko-KR" sz="1200">
                <a:solidFill>
                  <a:schemeClr val="tx1"/>
                </a:solidFill>
                <a:latin typeface="Consolas" panose="020B0609020204030204" pitchFamily="49" charset="0"/>
              </a:rPr>
              <a:t>=20,</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class_mode</a:t>
            </a:r>
            <a:r>
              <a:rPr lang="en-US" altLang="ko-KR" sz="1200">
                <a:solidFill>
                  <a:schemeClr val="tx1"/>
                </a:solidFill>
                <a:latin typeface="Consolas" panose="020B0609020204030204" pitchFamily="49" charset="0"/>
              </a:rPr>
              <a:t>='binary')</a:t>
            </a:r>
          </a:p>
        </p:txBody>
      </p:sp>
      <p:sp>
        <p:nvSpPr>
          <p:cNvPr id="13" name="TextBox 12">
            <a:extLst>
              <a:ext uri="{FF2B5EF4-FFF2-40B4-BE49-F238E27FC236}">
                <a16:creationId xmlns:a16="http://schemas.microsoft.com/office/drawing/2014/main" id="{C6BA2A01-D412-4FB3-9B23-4AFA97E4B942}"/>
              </a:ext>
            </a:extLst>
          </p:cNvPr>
          <p:cNvSpPr txBox="1"/>
          <p:nvPr/>
        </p:nvSpPr>
        <p:spPr>
          <a:xfrm>
            <a:off x="1361235" y="5328519"/>
            <a:ext cx="3235181" cy="461665"/>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Found 2000 images belonging to 2 classes.</a:t>
            </a:r>
          </a:p>
          <a:p>
            <a:pPr lvl="0">
              <a:defRPr/>
            </a:pPr>
            <a:r>
              <a:rPr lang="en-US" altLang="ko-KR" sz="1200">
                <a:solidFill>
                  <a:srgbClr val="000000"/>
                </a:solidFill>
                <a:latin typeface="고도 M" panose="02000503000000020004" pitchFamily="2" charset="-127"/>
                <a:ea typeface="고도 M" panose="02000503000000020004" pitchFamily="2" charset="-127"/>
              </a:rPr>
              <a:t>Found 1000 images belonging to 2 classes.</a:t>
            </a:r>
            <a:endPar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Tree>
    <p:extLst>
      <p:ext uri="{BB962C8B-B14F-4D97-AF65-F5344CB8AC3E}">
        <p14:creationId xmlns:p14="http://schemas.microsoft.com/office/powerpoint/2010/main" val="4264221310"/>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defRPr/>
            </a:pPr>
            <a:r>
              <a:rPr lang="ko-KR" altLang="en-US" sz="2000">
                <a:solidFill>
                  <a:srgbClr val="000000"/>
                </a:solidFill>
                <a:latin typeface="고도 M" panose="02000503000000020004" pitchFamily="2" charset="-127"/>
                <a:ea typeface="고도 M" panose="02000503000000020004" pitchFamily="2" charset="-127"/>
              </a:rPr>
              <a:t>데이터 </a:t>
            </a:r>
            <a:r>
              <a:rPr lang="ko-KR" altLang="en-US" sz="2000" err="1">
                <a:solidFill>
                  <a:srgbClr val="000000"/>
                </a:solidFill>
                <a:latin typeface="고도 M" panose="02000503000000020004" pitchFamily="2" charset="-127"/>
                <a:ea typeface="고도 M" panose="02000503000000020004" pitchFamily="2" charset="-127"/>
              </a:rPr>
              <a:t>전처리</a:t>
            </a:r>
            <a:endParaRPr lang="ko-KR" altLang="en-US" sz="1800">
              <a:solidFill>
                <a:srgbClr val="000000"/>
              </a:solidFill>
              <a:latin typeface="고도 M" panose="02000503000000020004" pitchFamily="2" charset="-127"/>
              <a:ea typeface="고도 M" panose="02000503000000020004" pitchFamily="2"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5.4 </a:t>
            </a:r>
            <a:r>
              <a:rPr lang="ko-KR" altLang="en-US" sz="1800" b="1" err="1">
                <a:solidFill>
                  <a:srgbClr val="000000"/>
                </a:solidFill>
                <a:ea typeface="-2002" pitchFamily="18" charset="-127"/>
              </a:rPr>
              <a:t>컨브넷</a:t>
            </a:r>
            <a:r>
              <a:rPr lang="ko-KR" altLang="en-US" sz="1800" b="1">
                <a:solidFill>
                  <a:srgbClr val="000000"/>
                </a:solidFill>
                <a:ea typeface="-2002" pitchFamily="18" charset="-127"/>
              </a:rPr>
              <a:t> 훈련</a:t>
            </a:r>
          </a:p>
        </p:txBody>
      </p:sp>
      <p:sp>
        <p:nvSpPr>
          <p:cNvPr id="9" name="직사각형 8">
            <a:extLst>
              <a:ext uri="{FF2B5EF4-FFF2-40B4-BE49-F238E27FC236}">
                <a16:creationId xmlns:a16="http://schemas.microsoft.com/office/drawing/2014/main" id="{8A3FE086-B1DA-4554-A0B9-423DBB3918CF}"/>
              </a:ext>
            </a:extLst>
          </p:cNvPr>
          <p:cNvSpPr/>
          <p:nvPr/>
        </p:nvSpPr>
        <p:spPr>
          <a:xfrm>
            <a:off x="1065146" y="1622590"/>
            <a:ext cx="8622487" cy="830997"/>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for </a:t>
            </a:r>
            <a:r>
              <a:rPr lang="en-US" altLang="ko-KR" sz="1200" err="1">
                <a:solidFill>
                  <a:schemeClr val="tx1"/>
                </a:solidFill>
                <a:latin typeface="Consolas" panose="020B0609020204030204" pitchFamily="49" charset="0"/>
              </a:rPr>
              <a:t>data_batch</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labels_batch</a:t>
            </a:r>
            <a:r>
              <a:rPr lang="en-US" altLang="ko-KR" sz="1200">
                <a:solidFill>
                  <a:schemeClr val="tx1"/>
                </a:solidFill>
                <a:latin typeface="Consolas" panose="020B0609020204030204" pitchFamily="49" charset="0"/>
              </a:rPr>
              <a:t> in </a:t>
            </a:r>
            <a:r>
              <a:rPr lang="en-US" altLang="ko-KR" sz="1200" err="1">
                <a:solidFill>
                  <a:schemeClr val="tx1"/>
                </a:solidFill>
                <a:latin typeface="Consolas" panose="020B0609020204030204" pitchFamily="49" charset="0"/>
              </a:rPr>
              <a:t>train_generator</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print('</a:t>
            </a:r>
            <a:r>
              <a:rPr lang="ko-KR" altLang="en-US" sz="1200">
                <a:solidFill>
                  <a:schemeClr val="tx1"/>
                </a:solidFill>
                <a:latin typeface="Consolas" panose="020B0609020204030204" pitchFamily="49" charset="0"/>
              </a:rPr>
              <a:t>배치 데이터 크기</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data_batch.shape</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print('</a:t>
            </a:r>
            <a:r>
              <a:rPr lang="ko-KR" altLang="en-US" sz="1200">
                <a:solidFill>
                  <a:schemeClr val="tx1"/>
                </a:solidFill>
                <a:latin typeface="Consolas" panose="020B0609020204030204" pitchFamily="49" charset="0"/>
              </a:rPr>
              <a:t>배치 레이블 크기</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labels_batch.shape</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break</a:t>
            </a:r>
          </a:p>
        </p:txBody>
      </p:sp>
      <p:sp>
        <p:nvSpPr>
          <p:cNvPr id="13" name="TextBox 12">
            <a:extLst>
              <a:ext uri="{FF2B5EF4-FFF2-40B4-BE49-F238E27FC236}">
                <a16:creationId xmlns:a16="http://schemas.microsoft.com/office/drawing/2014/main" id="{C6BA2A01-D412-4FB3-9B23-4AFA97E4B942}"/>
              </a:ext>
            </a:extLst>
          </p:cNvPr>
          <p:cNvSpPr txBox="1"/>
          <p:nvPr/>
        </p:nvSpPr>
        <p:spPr>
          <a:xfrm>
            <a:off x="1408532" y="2487119"/>
            <a:ext cx="2436886" cy="461665"/>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배치 데이터 크기</a:t>
            </a:r>
            <a:r>
              <a:rPr lang="en-US" altLang="ko-KR" sz="1200">
                <a:solidFill>
                  <a:srgbClr val="000000"/>
                </a:solidFill>
                <a:latin typeface="고도 M" panose="02000503000000020004" pitchFamily="2" charset="-127"/>
                <a:ea typeface="고도 M" panose="02000503000000020004" pitchFamily="2" charset="-127"/>
              </a:rPr>
              <a:t>: (20, 150, 150, 3)</a:t>
            </a:r>
          </a:p>
          <a:p>
            <a:pPr lvl="0">
              <a:defRPr/>
            </a:pPr>
            <a:r>
              <a:rPr lang="ko-KR" altLang="en-US" sz="1200">
                <a:solidFill>
                  <a:srgbClr val="000000"/>
                </a:solidFill>
                <a:latin typeface="고도 M" panose="02000503000000020004" pitchFamily="2" charset="-127"/>
                <a:ea typeface="고도 M" panose="02000503000000020004" pitchFamily="2" charset="-127"/>
              </a:rPr>
              <a:t>배치 레이블 크기</a:t>
            </a:r>
            <a:r>
              <a:rPr lang="en-US" altLang="ko-KR" sz="1200">
                <a:solidFill>
                  <a:srgbClr val="000000"/>
                </a:solidFill>
                <a:latin typeface="고도 M" panose="02000503000000020004" pitchFamily="2" charset="-127"/>
                <a:ea typeface="고도 M" panose="02000503000000020004" pitchFamily="2" charset="-127"/>
              </a:rPr>
              <a:t>: (20,)</a:t>
            </a:r>
            <a:endPar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8" name="직사각형 7">
            <a:extLst>
              <a:ext uri="{FF2B5EF4-FFF2-40B4-BE49-F238E27FC236}">
                <a16:creationId xmlns:a16="http://schemas.microsoft.com/office/drawing/2014/main" id="{841F801D-AF90-4DBB-9DE6-CCBA7B993D5F}"/>
              </a:ext>
            </a:extLst>
          </p:cNvPr>
          <p:cNvSpPr/>
          <p:nvPr/>
        </p:nvSpPr>
        <p:spPr>
          <a:xfrm>
            <a:off x="1019914" y="3603761"/>
            <a:ext cx="8622487" cy="1200329"/>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history = </a:t>
            </a:r>
            <a:r>
              <a:rPr lang="en-US" altLang="ko-KR" sz="1200" err="1">
                <a:solidFill>
                  <a:schemeClr val="tx1"/>
                </a:solidFill>
                <a:latin typeface="Consolas" panose="020B0609020204030204" pitchFamily="49" charset="0"/>
              </a:rPr>
              <a:t>model.fit_generator</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train_generator</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steps_per_epoch</a:t>
            </a:r>
            <a:r>
              <a:rPr lang="en-US" altLang="ko-KR" sz="1200">
                <a:solidFill>
                  <a:schemeClr val="tx1"/>
                </a:solidFill>
                <a:latin typeface="Consolas" panose="020B0609020204030204" pitchFamily="49" charset="0"/>
              </a:rPr>
              <a:t>=100,</a:t>
            </a:r>
          </a:p>
          <a:p>
            <a:r>
              <a:rPr lang="en-US" altLang="ko-KR" sz="1200">
                <a:solidFill>
                  <a:schemeClr val="tx1"/>
                </a:solidFill>
                <a:latin typeface="Consolas" panose="020B0609020204030204" pitchFamily="49" charset="0"/>
              </a:rPr>
              <a:t>      epochs=30,</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validation_data</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validation_generator</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validation_steps</a:t>
            </a:r>
            <a:r>
              <a:rPr lang="en-US" altLang="ko-KR" sz="1200">
                <a:solidFill>
                  <a:schemeClr val="tx1"/>
                </a:solidFill>
                <a:latin typeface="Consolas" panose="020B0609020204030204" pitchFamily="49" charset="0"/>
              </a:rPr>
              <a:t>=50)</a:t>
            </a:r>
          </a:p>
        </p:txBody>
      </p:sp>
      <p:sp>
        <p:nvSpPr>
          <p:cNvPr id="10" name="TextBox 9">
            <a:extLst>
              <a:ext uri="{FF2B5EF4-FFF2-40B4-BE49-F238E27FC236}">
                <a16:creationId xmlns:a16="http://schemas.microsoft.com/office/drawing/2014/main" id="{78EE07A0-A052-4749-84FC-6DBB132A6B1C}"/>
              </a:ext>
            </a:extLst>
          </p:cNvPr>
          <p:cNvSpPr txBox="1"/>
          <p:nvPr/>
        </p:nvSpPr>
        <p:spPr>
          <a:xfrm>
            <a:off x="1363300" y="5177289"/>
            <a:ext cx="7116051" cy="1015663"/>
          </a:xfrm>
          <a:prstGeom prst="rect">
            <a:avLst/>
          </a:prstGeom>
          <a:noFill/>
        </p:spPr>
        <p:txBody>
          <a:bodyPr wrap="none" rtlCol="0">
            <a:spAutoFit/>
          </a:bodyPr>
          <a:lstStyle/>
          <a:p>
            <a:pPr marL="171450" lvl="0" indent="-171450">
              <a:buFont typeface="Arial" panose="020B0604020202020204" pitchFamily="34" charset="0"/>
              <a:buChar char="•"/>
              <a:defRPr/>
            </a:pPr>
            <a:r>
              <a:rPr lang="ko-KR" altLang="en-US" sz="1200">
                <a:solidFill>
                  <a:srgbClr val="000000"/>
                </a:solidFill>
                <a:latin typeface="고도 M" panose="02000503000000020004" pitchFamily="2" charset="-127"/>
                <a:ea typeface="고도 M" panose="02000503000000020004" pitchFamily="2" charset="-127"/>
              </a:rPr>
              <a:t>파이썬 </a:t>
            </a:r>
            <a:r>
              <a:rPr lang="ko-KR" altLang="en-US" sz="1200" err="1">
                <a:solidFill>
                  <a:srgbClr val="000000"/>
                </a:solidFill>
                <a:latin typeface="고도 M" panose="02000503000000020004" pitchFamily="2" charset="-127"/>
                <a:ea typeface="고도 M" panose="02000503000000020004" pitchFamily="2" charset="-127"/>
              </a:rPr>
              <a:t>제너레이터</a:t>
            </a:r>
            <a:endParaRPr lang="ko-KR" altLang="en-US" sz="1200">
              <a:solidFill>
                <a:srgbClr val="000000"/>
              </a:solidFill>
              <a:latin typeface="고도 M" panose="02000503000000020004" pitchFamily="2" charset="-127"/>
              <a:ea typeface="고도 M" panose="02000503000000020004" pitchFamily="2" charset="-127"/>
            </a:endParaRPr>
          </a:p>
          <a:p>
            <a:pPr marL="171450" lvl="0" indent="-171450">
              <a:buFont typeface="Arial" panose="020B0604020202020204" pitchFamily="34" charset="0"/>
              <a:buChar char="•"/>
              <a:defRPr/>
            </a:pPr>
            <a:r>
              <a:rPr lang="ko-KR" altLang="en-US" sz="1200" err="1">
                <a:solidFill>
                  <a:srgbClr val="000000"/>
                </a:solidFill>
                <a:latin typeface="고도 M" panose="02000503000000020004" pitchFamily="2" charset="-127"/>
                <a:ea typeface="고도 M" panose="02000503000000020004" pitchFamily="2" charset="-127"/>
              </a:rPr>
              <a:t>제너레이터의</a:t>
            </a:r>
            <a:r>
              <a:rPr lang="ko-KR" altLang="en-US" sz="1200">
                <a:solidFill>
                  <a:srgbClr val="000000"/>
                </a:solidFill>
                <a:latin typeface="고도 M" panose="02000503000000020004" pitchFamily="2" charset="-127"/>
                <a:ea typeface="고도 M" panose="02000503000000020004" pitchFamily="2" charset="-127"/>
              </a:rPr>
              <a:t> 끝이 없기 때문에 필요한 </a:t>
            </a:r>
            <a:r>
              <a:rPr lang="ko-KR" altLang="en-US" sz="1200" err="1">
                <a:solidFill>
                  <a:srgbClr val="000000"/>
                </a:solidFill>
                <a:latin typeface="고도 M" panose="02000503000000020004" pitchFamily="2" charset="-127"/>
                <a:ea typeface="고도 M" panose="02000503000000020004" pitchFamily="2" charset="-127"/>
              </a:rPr>
              <a:t>에포크</a:t>
            </a:r>
            <a:r>
              <a:rPr lang="ko-KR" altLang="en-US" sz="1200">
                <a:solidFill>
                  <a:srgbClr val="000000"/>
                </a:solidFill>
                <a:latin typeface="고도 M" panose="02000503000000020004" pitchFamily="2" charset="-127"/>
                <a:ea typeface="고도 M" panose="02000503000000020004" pitchFamily="2" charset="-127"/>
              </a:rPr>
              <a:t> 별 배치 개수 </a:t>
            </a:r>
            <a:r>
              <a:rPr lang="en-US" altLang="ko-KR" sz="1200">
                <a:solidFill>
                  <a:srgbClr val="000000"/>
                </a:solidFill>
                <a:latin typeface="고도 M" panose="02000503000000020004" pitchFamily="2" charset="-127"/>
                <a:ea typeface="고도 M" panose="02000503000000020004" pitchFamily="2" charset="-127"/>
              </a:rPr>
              <a:t>(</a:t>
            </a:r>
            <a:r>
              <a:rPr lang="ko-KR" altLang="en-US" sz="1200">
                <a:solidFill>
                  <a:srgbClr val="000000"/>
                </a:solidFill>
                <a:latin typeface="고도 M" panose="02000503000000020004" pitchFamily="2" charset="-127"/>
                <a:ea typeface="고도 M" panose="02000503000000020004" pitchFamily="2" charset="-127"/>
              </a:rPr>
              <a:t>배치가 </a:t>
            </a:r>
            <a:r>
              <a:rPr lang="en-US" altLang="ko-KR" sz="1200">
                <a:solidFill>
                  <a:srgbClr val="000000"/>
                </a:solidFill>
                <a:latin typeface="고도 M" panose="02000503000000020004" pitchFamily="2" charset="-127"/>
                <a:ea typeface="고도 M" panose="02000503000000020004" pitchFamily="2" charset="-127"/>
              </a:rPr>
              <a:t>20</a:t>
            </a:r>
            <a:r>
              <a:rPr lang="ko-KR" altLang="en-US" sz="1200">
                <a:solidFill>
                  <a:srgbClr val="000000"/>
                </a:solidFill>
                <a:latin typeface="고도 M" panose="02000503000000020004" pitchFamily="2" charset="-127"/>
                <a:ea typeface="고도 M" panose="02000503000000020004" pitchFamily="2" charset="-127"/>
              </a:rPr>
              <a:t>개이므로 </a:t>
            </a:r>
            <a:r>
              <a:rPr lang="en-US" altLang="ko-KR" sz="1200">
                <a:solidFill>
                  <a:srgbClr val="000000"/>
                </a:solidFill>
                <a:latin typeface="고도 M" panose="02000503000000020004" pitchFamily="2" charset="-127"/>
                <a:ea typeface="고도 M" panose="02000503000000020004" pitchFamily="2" charset="-127"/>
              </a:rPr>
              <a:t>100</a:t>
            </a:r>
            <a:r>
              <a:rPr lang="ko-KR" altLang="en-US" sz="1200">
                <a:solidFill>
                  <a:srgbClr val="000000"/>
                </a:solidFill>
                <a:latin typeface="고도 M" panose="02000503000000020004" pitchFamily="2" charset="-127"/>
                <a:ea typeface="고도 M" panose="02000503000000020004" pitchFamily="2" charset="-127"/>
              </a:rPr>
              <a:t>개 해야 </a:t>
            </a:r>
            <a:r>
              <a:rPr lang="en-US" altLang="ko-KR" sz="1200">
                <a:solidFill>
                  <a:srgbClr val="000000"/>
                </a:solidFill>
                <a:latin typeface="고도 M" panose="02000503000000020004" pitchFamily="2" charset="-127"/>
                <a:ea typeface="고도 M" panose="02000503000000020004" pitchFamily="2" charset="-127"/>
              </a:rPr>
              <a:t>2000</a:t>
            </a:r>
            <a:r>
              <a:rPr lang="ko-KR" altLang="en-US" sz="1200">
                <a:solidFill>
                  <a:srgbClr val="000000"/>
                </a:solidFill>
                <a:latin typeface="고도 M" panose="02000503000000020004" pitchFamily="2" charset="-127"/>
                <a:ea typeface="고도 M" panose="02000503000000020004" pitchFamily="2" charset="-127"/>
              </a:rPr>
              <a:t>개를 사용</a:t>
            </a:r>
            <a:r>
              <a:rPr lang="en-US" altLang="ko-KR" sz="1200">
                <a:solidFill>
                  <a:srgbClr val="000000"/>
                </a:solidFill>
                <a:latin typeface="고도 M" panose="02000503000000020004" pitchFamily="2" charset="-127"/>
                <a:ea typeface="고도 M" panose="02000503000000020004" pitchFamily="2" charset="-127"/>
              </a:rPr>
              <a:t>)</a:t>
            </a:r>
          </a:p>
          <a:p>
            <a:pPr marL="171450" lvl="0" indent="-171450">
              <a:buFont typeface="Arial" panose="020B0604020202020204" pitchFamily="34" charset="0"/>
              <a:buChar char="•"/>
              <a:defRPr/>
            </a:pPr>
            <a:r>
              <a:rPr lang="ko-KR" altLang="en-US" sz="1200" err="1">
                <a:solidFill>
                  <a:srgbClr val="000000"/>
                </a:solidFill>
                <a:latin typeface="고도 M" panose="02000503000000020004" pitchFamily="2" charset="-127"/>
                <a:ea typeface="고도 M" panose="02000503000000020004" pitchFamily="2" charset="-127"/>
              </a:rPr>
              <a:t>에포크</a:t>
            </a:r>
            <a:endParaRPr lang="ko-KR" altLang="en-US" sz="1200">
              <a:solidFill>
                <a:srgbClr val="000000"/>
              </a:solidFill>
              <a:latin typeface="고도 M" panose="02000503000000020004" pitchFamily="2" charset="-127"/>
              <a:ea typeface="고도 M" panose="02000503000000020004" pitchFamily="2" charset="-127"/>
            </a:endParaRPr>
          </a:p>
          <a:p>
            <a:pPr marL="171450" lvl="0" indent="-171450">
              <a:buFont typeface="Arial" panose="020B0604020202020204" pitchFamily="34" charset="0"/>
              <a:buChar char="•"/>
              <a:defRPr/>
            </a:pPr>
            <a:r>
              <a:rPr lang="ko-KR" altLang="en-US" sz="1200">
                <a:solidFill>
                  <a:srgbClr val="000000"/>
                </a:solidFill>
                <a:latin typeface="고도 M" panose="02000503000000020004" pitchFamily="2" charset="-127"/>
                <a:ea typeface="고도 M" panose="02000503000000020004" pitchFamily="2" charset="-127"/>
              </a:rPr>
              <a:t>검증 </a:t>
            </a:r>
            <a:r>
              <a:rPr lang="ko-KR" altLang="en-US" sz="1200" err="1">
                <a:solidFill>
                  <a:srgbClr val="000000"/>
                </a:solidFill>
                <a:latin typeface="고도 M" panose="02000503000000020004" pitchFamily="2" charset="-127"/>
                <a:ea typeface="고도 M" panose="02000503000000020004" pitchFamily="2" charset="-127"/>
              </a:rPr>
              <a:t>제너레이터</a:t>
            </a:r>
            <a:endParaRPr lang="ko-KR" altLang="en-US" sz="1200">
              <a:solidFill>
                <a:srgbClr val="000000"/>
              </a:solidFill>
              <a:latin typeface="고도 M" panose="02000503000000020004" pitchFamily="2" charset="-127"/>
              <a:ea typeface="고도 M" panose="02000503000000020004" pitchFamily="2" charset="-127"/>
            </a:endParaRPr>
          </a:p>
          <a:p>
            <a:pPr marL="171450" lvl="0" indent="-171450">
              <a:buFont typeface="Arial" panose="020B0604020202020204" pitchFamily="34" charset="0"/>
              <a:buChar char="•"/>
              <a:defRPr/>
            </a:pPr>
            <a:r>
              <a:rPr lang="ko-KR" altLang="en-US" sz="1200">
                <a:solidFill>
                  <a:srgbClr val="000000"/>
                </a:solidFill>
                <a:latin typeface="고도 M" panose="02000503000000020004" pitchFamily="2" charset="-127"/>
                <a:ea typeface="고도 M" panose="02000503000000020004" pitchFamily="2" charset="-127"/>
              </a:rPr>
              <a:t>검증 </a:t>
            </a:r>
            <a:r>
              <a:rPr lang="ko-KR" altLang="en-US" sz="1200" err="1">
                <a:solidFill>
                  <a:srgbClr val="000000"/>
                </a:solidFill>
                <a:latin typeface="고도 M" panose="02000503000000020004" pitchFamily="2" charset="-127"/>
                <a:ea typeface="고도 M" panose="02000503000000020004" pitchFamily="2" charset="-127"/>
              </a:rPr>
              <a:t>에포크</a:t>
            </a:r>
            <a:r>
              <a:rPr lang="ko-KR" altLang="en-US" sz="1200">
                <a:solidFill>
                  <a:srgbClr val="000000"/>
                </a:solidFill>
                <a:latin typeface="고도 M" panose="02000503000000020004" pitchFamily="2" charset="-127"/>
                <a:ea typeface="고도 M" panose="02000503000000020004" pitchFamily="2" charset="-127"/>
              </a:rPr>
              <a:t> 별 배치 개수 </a:t>
            </a:r>
            <a:r>
              <a:rPr lang="en-US" altLang="ko-KR" sz="1200">
                <a:solidFill>
                  <a:srgbClr val="000000"/>
                </a:solidFill>
                <a:latin typeface="고도 M" panose="02000503000000020004" pitchFamily="2" charset="-127"/>
                <a:ea typeface="고도 M" panose="02000503000000020004" pitchFamily="2" charset="-127"/>
              </a:rPr>
              <a:t>(</a:t>
            </a:r>
            <a:r>
              <a:rPr lang="ko-KR" altLang="en-US" sz="1200">
                <a:solidFill>
                  <a:srgbClr val="000000"/>
                </a:solidFill>
                <a:latin typeface="고도 M" panose="02000503000000020004" pitchFamily="2" charset="-127"/>
                <a:ea typeface="고도 M" panose="02000503000000020004" pitchFamily="2" charset="-127"/>
              </a:rPr>
              <a:t>배치가 </a:t>
            </a:r>
            <a:r>
              <a:rPr lang="en-US" altLang="ko-KR" sz="1200">
                <a:solidFill>
                  <a:srgbClr val="000000"/>
                </a:solidFill>
                <a:latin typeface="고도 M" panose="02000503000000020004" pitchFamily="2" charset="-127"/>
                <a:ea typeface="고도 M" panose="02000503000000020004" pitchFamily="2" charset="-127"/>
              </a:rPr>
              <a:t>20</a:t>
            </a:r>
            <a:r>
              <a:rPr lang="ko-KR" altLang="en-US" sz="1200">
                <a:solidFill>
                  <a:srgbClr val="000000"/>
                </a:solidFill>
                <a:latin typeface="고도 M" panose="02000503000000020004" pitchFamily="2" charset="-127"/>
                <a:ea typeface="고도 M" panose="02000503000000020004" pitchFamily="2" charset="-127"/>
              </a:rPr>
              <a:t>개이므로 </a:t>
            </a:r>
            <a:r>
              <a:rPr lang="en-US" altLang="ko-KR" sz="1200">
                <a:solidFill>
                  <a:srgbClr val="000000"/>
                </a:solidFill>
                <a:latin typeface="고도 M" panose="02000503000000020004" pitchFamily="2" charset="-127"/>
                <a:ea typeface="고도 M" panose="02000503000000020004" pitchFamily="2" charset="-127"/>
              </a:rPr>
              <a:t>50</a:t>
            </a:r>
            <a:r>
              <a:rPr lang="ko-KR" altLang="en-US" sz="1200">
                <a:solidFill>
                  <a:srgbClr val="000000"/>
                </a:solidFill>
                <a:latin typeface="고도 M" panose="02000503000000020004" pitchFamily="2" charset="-127"/>
                <a:ea typeface="고도 M" panose="02000503000000020004" pitchFamily="2" charset="-127"/>
              </a:rPr>
              <a:t>개 있어야 </a:t>
            </a:r>
            <a:r>
              <a:rPr lang="en-US" altLang="ko-KR" sz="1200">
                <a:solidFill>
                  <a:srgbClr val="000000"/>
                </a:solidFill>
                <a:latin typeface="고도 M" panose="02000503000000020004" pitchFamily="2" charset="-127"/>
                <a:ea typeface="고도 M" panose="02000503000000020004" pitchFamily="2" charset="-127"/>
              </a:rPr>
              <a:t>1000</a:t>
            </a:r>
            <a:r>
              <a:rPr lang="ko-KR" altLang="en-US" sz="1200">
                <a:solidFill>
                  <a:srgbClr val="000000"/>
                </a:solidFill>
                <a:latin typeface="고도 M" panose="02000503000000020004" pitchFamily="2" charset="-127"/>
                <a:ea typeface="고도 M" panose="02000503000000020004" pitchFamily="2" charset="-127"/>
              </a:rPr>
              <a:t>개 사용</a:t>
            </a:r>
            <a:r>
              <a:rPr lang="en-US" altLang="ko-KR" sz="1200">
                <a:solidFill>
                  <a:srgbClr val="000000"/>
                </a:solidFill>
                <a:latin typeface="고도 M" panose="02000503000000020004" pitchFamily="2" charset="-127"/>
                <a:ea typeface="고도 M" panose="02000503000000020004" pitchFamily="2" charset="-127"/>
              </a:rPr>
              <a:t>)</a:t>
            </a:r>
            <a:endPar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1" name="TextBox 10">
            <a:extLst>
              <a:ext uri="{FF2B5EF4-FFF2-40B4-BE49-F238E27FC236}">
                <a16:creationId xmlns:a16="http://schemas.microsoft.com/office/drawing/2014/main" id="{16B97AB0-E90B-4997-BEF5-286F10F1B20B}"/>
              </a:ext>
            </a:extLst>
          </p:cNvPr>
          <p:cNvSpPr txBox="1"/>
          <p:nvPr/>
        </p:nvSpPr>
        <p:spPr>
          <a:xfrm>
            <a:off x="1126817" y="4932923"/>
            <a:ext cx="1752403" cy="261610"/>
          </a:xfrm>
          <a:prstGeom prst="rect">
            <a:avLst/>
          </a:prstGeom>
          <a:noFill/>
        </p:spPr>
        <p:txBody>
          <a:bodyPr wrap="none" rtlCol="0">
            <a:spAutoFit/>
          </a:bodyPr>
          <a:lstStyle/>
          <a:p>
            <a:pPr lvl="0">
              <a:defRPr/>
            </a:pPr>
            <a:r>
              <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각 매개변수는 다음과 같다</a:t>
            </a:r>
            <a:r>
              <a:rPr kumimoji="1" lang="en-US" altLang="ko-KR"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endPar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4" name="TextBox 13">
            <a:extLst>
              <a:ext uri="{FF2B5EF4-FFF2-40B4-BE49-F238E27FC236}">
                <a16:creationId xmlns:a16="http://schemas.microsoft.com/office/drawing/2014/main" id="{A3F0AA8F-D883-4386-831B-2297C3579750}"/>
              </a:ext>
            </a:extLst>
          </p:cNvPr>
          <p:cNvSpPr txBox="1"/>
          <p:nvPr/>
        </p:nvSpPr>
        <p:spPr>
          <a:xfrm>
            <a:off x="1081817" y="3172874"/>
            <a:ext cx="5096267" cy="430887"/>
          </a:xfrm>
          <a:prstGeom prst="rect">
            <a:avLst/>
          </a:prstGeom>
          <a:noFill/>
        </p:spPr>
        <p:txBody>
          <a:bodyPr wrap="none" rtlCol="0">
            <a:spAutoFit/>
          </a:bodyPr>
          <a:lstStyle/>
          <a:p>
            <a:pPr lvl="0">
              <a:defRPr/>
            </a:pPr>
            <a:r>
              <a:rPr lang="ko-KR" altLang="en-US" sz="1100" err="1">
                <a:solidFill>
                  <a:srgbClr val="000000"/>
                </a:solidFill>
                <a:latin typeface="고도 M" panose="02000503000000020004" pitchFamily="2" charset="-127"/>
                <a:ea typeface="고도 M" panose="02000503000000020004" pitchFamily="2" charset="-127"/>
              </a:rPr>
              <a:t>제너레이터를</a:t>
            </a:r>
            <a:r>
              <a:rPr lang="ko-KR" altLang="en-US" sz="1100">
                <a:solidFill>
                  <a:srgbClr val="000000"/>
                </a:solidFill>
                <a:latin typeface="고도 M" panose="02000503000000020004" pitchFamily="2" charset="-127"/>
                <a:ea typeface="고도 M" panose="02000503000000020004" pitchFamily="2" charset="-127"/>
              </a:rPr>
              <a:t> 사용한 데이터에 모델을 훈련시켜본다</a:t>
            </a:r>
            <a:r>
              <a:rPr lang="en-US" altLang="ko-KR" sz="1100">
                <a:solidFill>
                  <a:srgbClr val="000000"/>
                </a:solidFill>
                <a:latin typeface="고도 M" panose="02000503000000020004" pitchFamily="2" charset="-127"/>
                <a:ea typeface="고도 M" panose="02000503000000020004" pitchFamily="2" charset="-127"/>
              </a:rPr>
              <a:t>. </a:t>
            </a:r>
          </a:p>
          <a:p>
            <a:pPr lvl="0">
              <a:defRPr/>
            </a:pPr>
            <a:r>
              <a:rPr lang="en-US" altLang="ko-KR" sz="1100" err="1">
                <a:solidFill>
                  <a:srgbClr val="000000"/>
                </a:solidFill>
                <a:latin typeface="고도 M" panose="02000503000000020004" pitchFamily="2" charset="-127"/>
                <a:ea typeface="고도 M" panose="02000503000000020004" pitchFamily="2" charset="-127"/>
              </a:rPr>
              <a:t>fit_generator</a:t>
            </a:r>
            <a:r>
              <a:rPr lang="en-US" altLang="ko-KR" sz="1100">
                <a:solidFill>
                  <a:srgbClr val="000000"/>
                </a:solidFill>
                <a:latin typeface="고도 M" panose="02000503000000020004" pitchFamily="2" charset="-127"/>
                <a:ea typeface="고도 M" panose="02000503000000020004" pitchFamily="2" charset="-127"/>
              </a:rPr>
              <a:t> </a:t>
            </a:r>
            <a:r>
              <a:rPr lang="ko-KR" altLang="en-US" sz="1100">
                <a:solidFill>
                  <a:srgbClr val="000000"/>
                </a:solidFill>
                <a:latin typeface="고도 M" panose="02000503000000020004" pitchFamily="2" charset="-127"/>
                <a:ea typeface="고도 M" panose="02000503000000020004" pitchFamily="2" charset="-127"/>
              </a:rPr>
              <a:t>메서드는 </a:t>
            </a:r>
            <a:r>
              <a:rPr lang="en-US" altLang="ko-KR" sz="1100">
                <a:solidFill>
                  <a:srgbClr val="000000"/>
                </a:solidFill>
                <a:latin typeface="고도 M" panose="02000503000000020004" pitchFamily="2" charset="-127"/>
                <a:ea typeface="고도 M" panose="02000503000000020004" pitchFamily="2" charset="-127"/>
              </a:rPr>
              <a:t>fit </a:t>
            </a:r>
            <a:r>
              <a:rPr lang="ko-KR" altLang="en-US" sz="1100">
                <a:solidFill>
                  <a:srgbClr val="000000"/>
                </a:solidFill>
                <a:latin typeface="고도 M" panose="02000503000000020004" pitchFamily="2" charset="-127"/>
                <a:ea typeface="고도 M" panose="02000503000000020004" pitchFamily="2" charset="-127"/>
              </a:rPr>
              <a:t>메서드와 동일하되 데이터 </a:t>
            </a:r>
            <a:r>
              <a:rPr lang="ko-KR" altLang="en-US" sz="1100" err="1">
                <a:solidFill>
                  <a:srgbClr val="000000"/>
                </a:solidFill>
                <a:latin typeface="고도 M" panose="02000503000000020004" pitchFamily="2" charset="-127"/>
                <a:ea typeface="고도 M" panose="02000503000000020004" pitchFamily="2" charset="-127"/>
              </a:rPr>
              <a:t>제너레이터를</a:t>
            </a:r>
            <a:r>
              <a:rPr lang="ko-KR" altLang="en-US" sz="1100">
                <a:solidFill>
                  <a:srgbClr val="000000"/>
                </a:solidFill>
                <a:latin typeface="고도 M" panose="02000503000000020004" pitchFamily="2" charset="-127"/>
                <a:ea typeface="고도 M" panose="02000503000000020004" pitchFamily="2" charset="-127"/>
              </a:rPr>
              <a:t> 사용할 수 있다</a:t>
            </a:r>
            <a:r>
              <a:rPr lang="en-US" altLang="ko-KR" sz="1100">
                <a:solidFill>
                  <a:srgbClr val="000000"/>
                </a:solidFill>
                <a:latin typeface="고도 M" panose="02000503000000020004" pitchFamily="2" charset="-127"/>
                <a:ea typeface="고도 M" panose="02000503000000020004" pitchFamily="2" charset="-127"/>
              </a:rPr>
              <a:t>.</a:t>
            </a:r>
            <a:endPar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Tree>
    <p:extLst>
      <p:ext uri="{BB962C8B-B14F-4D97-AF65-F5344CB8AC3E}">
        <p14:creationId xmlns:p14="http://schemas.microsoft.com/office/powerpoint/2010/main" val="98756010"/>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defRPr/>
            </a:pPr>
            <a:r>
              <a:rPr lang="ko-KR" altLang="en-US" sz="2000">
                <a:solidFill>
                  <a:srgbClr val="000000"/>
                </a:solidFill>
                <a:latin typeface="고도 M" panose="02000503000000020004" pitchFamily="2" charset="-127"/>
                <a:ea typeface="고도 M" panose="02000503000000020004" pitchFamily="2" charset="-127"/>
              </a:rPr>
              <a:t>데이터 </a:t>
            </a:r>
            <a:r>
              <a:rPr lang="ko-KR" altLang="en-US" sz="2000" err="1">
                <a:solidFill>
                  <a:srgbClr val="000000"/>
                </a:solidFill>
                <a:latin typeface="고도 M" panose="02000503000000020004" pitchFamily="2" charset="-127"/>
                <a:ea typeface="고도 M" panose="02000503000000020004" pitchFamily="2" charset="-127"/>
              </a:rPr>
              <a:t>전처리</a:t>
            </a:r>
            <a:endParaRPr lang="ko-KR" altLang="en-US" sz="1800">
              <a:solidFill>
                <a:srgbClr val="000000"/>
              </a:solidFill>
              <a:latin typeface="고도 M" panose="02000503000000020004" pitchFamily="2" charset="-127"/>
              <a:ea typeface="고도 M" panose="02000503000000020004" pitchFamily="2"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5.4 </a:t>
            </a:r>
            <a:r>
              <a:rPr lang="ko-KR" altLang="en-US" sz="1800" b="1" err="1">
                <a:solidFill>
                  <a:srgbClr val="000000"/>
                </a:solidFill>
                <a:ea typeface="-2002" pitchFamily="18" charset="-127"/>
              </a:rPr>
              <a:t>컨브넷</a:t>
            </a:r>
            <a:r>
              <a:rPr lang="ko-KR" altLang="en-US" sz="1800" b="1">
                <a:solidFill>
                  <a:srgbClr val="000000"/>
                </a:solidFill>
                <a:ea typeface="-2002" pitchFamily="18" charset="-127"/>
              </a:rPr>
              <a:t> 훈련</a:t>
            </a:r>
          </a:p>
        </p:txBody>
      </p:sp>
      <p:sp>
        <p:nvSpPr>
          <p:cNvPr id="9" name="직사각형 8">
            <a:extLst>
              <a:ext uri="{FF2B5EF4-FFF2-40B4-BE49-F238E27FC236}">
                <a16:creationId xmlns:a16="http://schemas.microsoft.com/office/drawing/2014/main" id="{8A3FE086-B1DA-4554-A0B9-423DBB3918CF}"/>
              </a:ext>
            </a:extLst>
          </p:cNvPr>
          <p:cNvSpPr/>
          <p:nvPr/>
        </p:nvSpPr>
        <p:spPr>
          <a:xfrm>
            <a:off x="1275169" y="2074783"/>
            <a:ext cx="8622487" cy="276999"/>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model.save</a:t>
            </a:r>
            <a:r>
              <a:rPr lang="en-US" altLang="ko-KR" sz="1200">
                <a:solidFill>
                  <a:schemeClr val="tx1"/>
                </a:solidFill>
                <a:latin typeface="Consolas" panose="020B0609020204030204" pitchFamily="49" charset="0"/>
              </a:rPr>
              <a:t>('cats_and_dogs_small_1.h5')</a:t>
            </a:r>
          </a:p>
        </p:txBody>
      </p:sp>
      <p:sp>
        <p:nvSpPr>
          <p:cNvPr id="13" name="TextBox 12">
            <a:extLst>
              <a:ext uri="{FF2B5EF4-FFF2-40B4-BE49-F238E27FC236}">
                <a16:creationId xmlns:a16="http://schemas.microsoft.com/office/drawing/2014/main" id="{C6BA2A01-D412-4FB3-9B23-4AFA97E4B942}"/>
              </a:ext>
            </a:extLst>
          </p:cNvPr>
          <p:cNvSpPr txBox="1"/>
          <p:nvPr/>
        </p:nvSpPr>
        <p:spPr>
          <a:xfrm>
            <a:off x="1320169" y="1837118"/>
            <a:ext cx="1151277"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모델 저장 하기 </a:t>
            </a:r>
            <a:endPar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0" name="TextBox 9">
            <a:extLst>
              <a:ext uri="{FF2B5EF4-FFF2-40B4-BE49-F238E27FC236}">
                <a16:creationId xmlns:a16="http://schemas.microsoft.com/office/drawing/2014/main" id="{78EE07A0-A052-4749-84FC-6DBB132A6B1C}"/>
              </a:ext>
            </a:extLst>
          </p:cNvPr>
          <p:cNvSpPr txBox="1"/>
          <p:nvPr/>
        </p:nvSpPr>
        <p:spPr>
          <a:xfrm>
            <a:off x="1475003" y="2782669"/>
            <a:ext cx="3267241" cy="646331"/>
          </a:xfrm>
          <a:prstGeom prst="rect">
            <a:avLst/>
          </a:prstGeom>
          <a:noFill/>
        </p:spPr>
        <p:txBody>
          <a:bodyPr wrap="none" rtlCol="0">
            <a:spAutoFit/>
          </a:bodyPr>
          <a:lstStyle/>
          <a:p>
            <a:pPr marL="171450" lvl="0" indent="-171450">
              <a:buFont typeface="Arial" panose="020B0604020202020204" pitchFamily="34" charset="0"/>
              <a:buChar char="•"/>
              <a:defRPr/>
            </a:pPr>
            <a:r>
              <a:rPr lang="ko-KR" altLang="en-US" sz="1200">
                <a:solidFill>
                  <a:srgbClr val="000000"/>
                </a:solidFill>
                <a:latin typeface="고도 M" panose="02000503000000020004" pitchFamily="2" charset="-127"/>
                <a:ea typeface="고도 M" panose="02000503000000020004" pitchFamily="2" charset="-127"/>
              </a:rPr>
              <a:t>모든 크기의 유형의 시스템에서 사용할 수 있음</a:t>
            </a:r>
          </a:p>
          <a:p>
            <a:pPr marL="171450" lvl="0" indent="-171450">
              <a:buFont typeface="Arial" panose="020B0604020202020204" pitchFamily="34" charset="0"/>
              <a:buChar char="•"/>
              <a:defRPr/>
            </a:pPr>
            <a:r>
              <a:rPr lang="ko-KR" altLang="en-US" sz="1200">
                <a:solidFill>
                  <a:srgbClr val="000000"/>
                </a:solidFill>
                <a:latin typeface="고도 M" panose="02000503000000020004" pitchFamily="2" charset="-127"/>
                <a:ea typeface="고도 M" panose="02000503000000020004" pitchFamily="2" charset="-127"/>
              </a:rPr>
              <a:t>유연하고 효율적인 저장소 및 빠른 </a:t>
            </a:r>
            <a:r>
              <a:rPr lang="en-US" altLang="ko-KR" sz="1200">
                <a:solidFill>
                  <a:srgbClr val="000000"/>
                </a:solidFill>
                <a:latin typeface="고도 M" panose="02000503000000020004" pitchFamily="2" charset="-127"/>
                <a:ea typeface="고도 M" panose="02000503000000020004" pitchFamily="2" charset="-127"/>
              </a:rPr>
              <a:t>IO </a:t>
            </a:r>
            <a:r>
              <a:rPr lang="ko-KR" altLang="en-US" sz="1200">
                <a:solidFill>
                  <a:srgbClr val="000000"/>
                </a:solidFill>
                <a:latin typeface="고도 M" panose="02000503000000020004" pitchFamily="2" charset="-127"/>
                <a:ea typeface="고도 M" panose="02000503000000020004" pitchFamily="2" charset="-127"/>
              </a:rPr>
              <a:t>제공</a:t>
            </a:r>
          </a:p>
          <a:p>
            <a:pPr marL="171450" lvl="0" indent="-171450">
              <a:buFont typeface="Arial" panose="020B0604020202020204" pitchFamily="34" charset="0"/>
              <a:buChar char="•"/>
              <a:defRPr/>
            </a:pPr>
            <a:r>
              <a:rPr lang="ko-KR" altLang="en-US" sz="1200">
                <a:solidFill>
                  <a:srgbClr val="000000"/>
                </a:solidFill>
                <a:latin typeface="고도 M" panose="02000503000000020004" pitchFamily="2" charset="-127"/>
                <a:ea typeface="고도 M" panose="02000503000000020004" pitchFamily="2" charset="-127"/>
              </a:rPr>
              <a:t>많은 포맷이 </a:t>
            </a:r>
            <a:r>
              <a:rPr lang="en-US" altLang="ko-KR" sz="1200">
                <a:solidFill>
                  <a:srgbClr val="000000"/>
                </a:solidFill>
                <a:latin typeface="고도 M" panose="02000503000000020004" pitchFamily="2" charset="-127"/>
                <a:ea typeface="고도 M" panose="02000503000000020004" pitchFamily="2" charset="-127"/>
              </a:rPr>
              <a:t>HDF</a:t>
            </a:r>
            <a:r>
              <a:rPr lang="ko-KR" altLang="en-US" sz="1200">
                <a:solidFill>
                  <a:srgbClr val="000000"/>
                </a:solidFill>
                <a:latin typeface="고도 M" panose="02000503000000020004" pitchFamily="2" charset="-127"/>
                <a:ea typeface="고도 M" panose="02000503000000020004" pitchFamily="2" charset="-127"/>
              </a:rPr>
              <a:t>지원</a:t>
            </a:r>
            <a:endPar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5" name="TextBox 14">
            <a:extLst>
              <a:ext uri="{FF2B5EF4-FFF2-40B4-BE49-F238E27FC236}">
                <a16:creationId xmlns:a16="http://schemas.microsoft.com/office/drawing/2014/main" id="{D619AE37-6BC3-4AFB-B4C5-10298B8A6A22}"/>
              </a:ext>
            </a:extLst>
          </p:cNvPr>
          <p:cNvSpPr txBox="1"/>
          <p:nvPr/>
        </p:nvSpPr>
        <p:spPr>
          <a:xfrm>
            <a:off x="1320168" y="2437282"/>
            <a:ext cx="3603872"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h5 </a:t>
            </a:r>
            <a:r>
              <a:rPr lang="ko-KR" altLang="en-US" sz="1200">
                <a:solidFill>
                  <a:srgbClr val="000000"/>
                </a:solidFill>
                <a:latin typeface="고도 M" panose="02000503000000020004" pitchFamily="2" charset="-127"/>
                <a:ea typeface="고도 M" panose="02000503000000020004" pitchFamily="2" charset="-127"/>
              </a:rPr>
              <a:t>확장자는 </a:t>
            </a:r>
            <a:r>
              <a:rPr lang="en-US" altLang="ko-KR" sz="1200">
                <a:solidFill>
                  <a:srgbClr val="000000"/>
                </a:solidFill>
                <a:latin typeface="고도 M" panose="02000503000000020004" pitchFamily="2" charset="-127"/>
                <a:ea typeface="고도 M" panose="02000503000000020004" pitchFamily="2" charset="-127"/>
              </a:rPr>
              <a:t>HDF </a:t>
            </a:r>
            <a:r>
              <a:rPr lang="ko-KR" altLang="en-US" sz="1200">
                <a:solidFill>
                  <a:srgbClr val="000000"/>
                </a:solidFill>
                <a:latin typeface="고도 M" panose="02000503000000020004" pitchFamily="2" charset="-127"/>
                <a:ea typeface="고도 M" panose="02000503000000020004" pitchFamily="2" charset="-127"/>
              </a:rPr>
              <a:t>파일의 확장자로 계층적 데이터 형식</a:t>
            </a:r>
            <a:endPar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Tree>
    <p:extLst>
      <p:ext uri="{BB962C8B-B14F-4D97-AF65-F5344CB8AC3E}">
        <p14:creationId xmlns:p14="http://schemas.microsoft.com/office/powerpoint/2010/main" val="2290642245"/>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defRPr/>
            </a:pPr>
            <a:r>
              <a:rPr lang="ko-KR" altLang="en-US" sz="2000">
                <a:solidFill>
                  <a:srgbClr val="000000"/>
                </a:solidFill>
                <a:latin typeface="고도 M" panose="02000503000000020004" pitchFamily="2" charset="-127"/>
                <a:ea typeface="고도 M" panose="02000503000000020004" pitchFamily="2" charset="-127"/>
              </a:rPr>
              <a:t>데이터 </a:t>
            </a:r>
            <a:r>
              <a:rPr lang="ko-KR" altLang="en-US" sz="2000" err="1">
                <a:solidFill>
                  <a:srgbClr val="000000"/>
                </a:solidFill>
                <a:latin typeface="고도 M" panose="02000503000000020004" pitchFamily="2" charset="-127"/>
                <a:ea typeface="고도 M" panose="02000503000000020004" pitchFamily="2" charset="-127"/>
              </a:rPr>
              <a:t>전처리</a:t>
            </a:r>
            <a:endParaRPr lang="ko-KR" altLang="en-US" sz="1800">
              <a:solidFill>
                <a:srgbClr val="000000"/>
              </a:solidFill>
              <a:latin typeface="고도 M" panose="02000503000000020004" pitchFamily="2" charset="-127"/>
              <a:ea typeface="고도 M" panose="02000503000000020004" pitchFamily="2"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5.4 </a:t>
            </a:r>
            <a:r>
              <a:rPr lang="ko-KR" altLang="en-US" sz="1800" b="1" err="1">
                <a:solidFill>
                  <a:srgbClr val="000000"/>
                </a:solidFill>
                <a:ea typeface="-2002" pitchFamily="18" charset="-127"/>
              </a:rPr>
              <a:t>컨브넷</a:t>
            </a:r>
            <a:r>
              <a:rPr lang="ko-KR" altLang="en-US" sz="1800" b="1">
                <a:solidFill>
                  <a:srgbClr val="000000"/>
                </a:solidFill>
                <a:ea typeface="-2002" pitchFamily="18" charset="-127"/>
              </a:rPr>
              <a:t> 훈련</a:t>
            </a:r>
          </a:p>
        </p:txBody>
      </p:sp>
      <p:sp>
        <p:nvSpPr>
          <p:cNvPr id="9" name="직사각형 8">
            <a:extLst>
              <a:ext uri="{FF2B5EF4-FFF2-40B4-BE49-F238E27FC236}">
                <a16:creationId xmlns:a16="http://schemas.microsoft.com/office/drawing/2014/main" id="{8A3FE086-B1DA-4554-A0B9-423DBB3918CF}"/>
              </a:ext>
            </a:extLst>
          </p:cNvPr>
          <p:cNvSpPr/>
          <p:nvPr/>
        </p:nvSpPr>
        <p:spPr>
          <a:xfrm>
            <a:off x="1123860" y="1859700"/>
            <a:ext cx="4993161" cy="3970318"/>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import </a:t>
            </a:r>
            <a:r>
              <a:rPr lang="en-US" altLang="ko-KR" sz="1200" err="1">
                <a:solidFill>
                  <a:schemeClr val="tx1"/>
                </a:solidFill>
                <a:latin typeface="Consolas" panose="020B0609020204030204" pitchFamily="49" charset="0"/>
              </a:rPr>
              <a:t>matplotlib.pyplot</a:t>
            </a:r>
            <a:r>
              <a:rPr lang="en-US" altLang="ko-KR" sz="1200">
                <a:solidFill>
                  <a:schemeClr val="tx1"/>
                </a:solidFill>
                <a:latin typeface="Consolas" panose="020B0609020204030204" pitchFamily="49" charset="0"/>
              </a:rPr>
              <a:t> as </a:t>
            </a:r>
            <a:r>
              <a:rPr lang="en-US" altLang="ko-KR" sz="1200" err="1">
                <a:solidFill>
                  <a:schemeClr val="tx1"/>
                </a:solidFill>
                <a:latin typeface="Consolas" panose="020B0609020204030204" pitchFamily="49" charset="0"/>
              </a:rPr>
              <a:t>plt</a:t>
            </a:r>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acc = </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['acc']</a:t>
            </a:r>
          </a:p>
          <a:p>
            <a:r>
              <a:rPr lang="en-US" altLang="ko-KR" sz="1200" err="1">
                <a:solidFill>
                  <a:schemeClr val="tx1"/>
                </a:solidFill>
                <a:latin typeface="Consolas" panose="020B0609020204030204" pitchFamily="49" charset="0"/>
              </a:rPr>
              <a:t>val_acc</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val_acc</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loss = </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['loss']</a:t>
            </a:r>
          </a:p>
          <a:p>
            <a:r>
              <a:rPr lang="en-US" altLang="ko-KR" sz="1200" err="1">
                <a:solidFill>
                  <a:schemeClr val="tx1"/>
                </a:solidFill>
                <a:latin typeface="Consolas" panose="020B0609020204030204" pitchFamily="49" charset="0"/>
              </a:rPr>
              <a:t>val_loss</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val_loss</a:t>
            </a:r>
            <a:r>
              <a:rPr lang="en-US" altLang="ko-KR" sz="1200">
                <a:solidFill>
                  <a:schemeClr val="tx1"/>
                </a:solidFill>
                <a:latin typeface="Consolas" panose="020B0609020204030204" pitchFamily="49" charset="0"/>
              </a:rPr>
              <a:t>']</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epochs = range(</a:t>
            </a:r>
            <a:r>
              <a:rPr lang="en-US" altLang="ko-KR" sz="1200" err="1">
                <a:solidFill>
                  <a:schemeClr val="tx1"/>
                </a:solidFill>
                <a:latin typeface="Consolas" panose="020B0609020204030204" pitchFamily="49" charset="0"/>
              </a:rPr>
              <a:t>len</a:t>
            </a:r>
            <a:r>
              <a:rPr lang="en-US" altLang="ko-KR" sz="1200">
                <a:solidFill>
                  <a:schemeClr val="tx1"/>
                </a:solidFill>
                <a:latin typeface="Consolas" panose="020B0609020204030204" pitchFamily="49" charset="0"/>
              </a:rPr>
              <a:t>(acc))</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(epochs, acc, '</a:t>
            </a:r>
            <a:r>
              <a:rPr lang="en-US" altLang="ko-KR" sz="1200" err="1">
                <a:solidFill>
                  <a:schemeClr val="tx1"/>
                </a:solidFill>
                <a:latin typeface="Consolas" panose="020B0609020204030204" pitchFamily="49" charset="0"/>
              </a:rPr>
              <a:t>bo</a:t>
            </a:r>
            <a:r>
              <a:rPr lang="en-US" altLang="ko-KR" sz="1200">
                <a:solidFill>
                  <a:schemeClr val="tx1"/>
                </a:solidFill>
                <a:latin typeface="Consolas" panose="020B0609020204030204" pitchFamily="49" charset="0"/>
              </a:rPr>
              <a:t>', label='Training acc')</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(epochs, </a:t>
            </a:r>
            <a:r>
              <a:rPr lang="en-US" altLang="ko-KR" sz="1200" err="1">
                <a:solidFill>
                  <a:schemeClr val="tx1"/>
                </a:solidFill>
                <a:latin typeface="Consolas" panose="020B0609020204030204" pitchFamily="49" charset="0"/>
              </a:rPr>
              <a:t>val_acc</a:t>
            </a:r>
            <a:r>
              <a:rPr lang="en-US" altLang="ko-KR" sz="1200">
                <a:solidFill>
                  <a:schemeClr val="tx1"/>
                </a:solidFill>
                <a:latin typeface="Consolas" panose="020B0609020204030204" pitchFamily="49" charset="0"/>
              </a:rPr>
              <a:t>, 'b', label='Validation acc')</a:t>
            </a:r>
          </a:p>
          <a:p>
            <a:r>
              <a:rPr lang="en-US" altLang="ko-KR" sz="1200" err="1">
                <a:solidFill>
                  <a:schemeClr val="tx1"/>
                </a:solidFill>
                <a:latin typeface="Consolas" panose="020B0609020204030204" pitchFamily="49" charset="0"/>
              </a:rPr>
              <a:t>plt.title</a:t>
            </a:r>
            <a:r>
              <a:rPr lang="en-US" altLang="ko-KR" sz="1200">
                <a:solidFill>
                  <a:schemeClr val="tx1"/>
                </a:solidFill>
                <a:latin typeface="Consolas" panose="020B0609020204030204" pitchFamily="49" charset="0"/>
              </a:rPr>
              <a:t>('Training and validation accuracy')</a:t>
            </a:r>
          </a:p>
          <a:p>
            <a:r>
              <a:rPr lang="en-US" altLang="ko-KR" sz="1200" err="1">
                <a:solidFill>
                  <a:schemeClr val="tx1"/>
                </a:solidFill>
                <a:latin typeface="Consolas" panose="020B0609020204030204" pitchFamily="49" charset="0"/>
              </a:rPr>
              <a:t>plt.legend</a:t>
            </a:r>
            <a:r>
              <a:rPr lang="en-US" altLang="ko-KR" sz="1200">
                <a:solidFill>
                  <a:schemeClr val="tx1"/>
                </a:solidFill>
                <a:latin typeface="Consolas" panose="020B0609020204030204" pitchFamily="49" charset="0"/>
              </a:rPr>
              <a:t>()</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plt.figure</a:t>
            </a:r>
            <a:r>
              <a:rPr lang="en-US" altLang="ko-KR" sz="1200">
                <a:solidFill>
                  <a:schemeClr val="tx1"/>
                </a:solidFill>
                <a:latin typeface="Consolas" panose="020B0609020204030204" pitchFamily="49" charset="0"/>
              </a:rPr>
              <a:t>()</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(epochs, loss, '</a:t>
            </a:r>
            <a:r>
              <a:rPr lang="en-US" altLang="ko-KR" sz="1200" err="1">
                <a:solidFill>
                  <a:schemeClr val="tx1"/>
                </a:solidFill>
                <a:latin typeface="Consolas" panose="020B0609020204030204" pitchFamily="49" charset="0"/>
              </a:rPr>
              <a:t>bo</a:t>
            </a:r>
            <a:r>
              <a:rPr lang="en-US" altLang="ko-KR" sz="1200">
                <a:solidFill>
                  <a:schemeClr val="tx1"/>
                </a:solidFill>
                <a:latin typeface="Consolas" panose="020B0609020204030204" pitchFamily="49" charset="0"/>
              </a:rPr>
              <a:t>', label='Training loss')</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(epochs, </a:t>
            </a:r>
            <a:r>
              <a:rPr lang="en-US" altLang="ko-KR" sz="1200" err="1">
                <a:solidFill>
                  <a:schemeClr val="tx1"/>
                </a:solidFill>
                <a:latin typeface="Consolas" panose="020B0609020204030204" pitchFamily="49" charset="0"/>
              </a:rPr>
              <a:t>val_loss</a:t>
            </a:r>
            <a:r>
              <a:rPr lang="en-US" altLang="ko-KR" sz="1200">
                <a:solidFill>
                  <a:schemeClr val="tx1"/>
                </a:solidFill>
                <a:latin typeface="Consolas" panose="020B0609020204030204" pitchFamily="49" charset="0"/>
              </a:rPr>
              <a:t>, 'b', label='Validation loss')</a:t>
            </a:r>
          </a:p>
          <a:p>
            <a:r>
              <a:rPr lang="en-US" altLang="ko-KR" sz="1200" err="1">
                <a:solidFill>
                  <a:schemeClr val="tx1"/>
                </a:solidFill>
                <a:latin typeface="Consolas" panose="020B0609020204030204" pitchFamily="49" charset="0"/>
              </a:rPr>
              <a:t>plt.title</a:t>
            </a:r>
            <a:r>
              <a:rPr lang="en-US" altLang="ko-KR" sz="1200">
                <a:solidFill>
                  <a:schemeClr val="tx1"/>
                </a:solidFill>
                <a:latin typeface="Consolas" panose="020B0609020204030204" pitchFamily="49" charset="0"/>
              </a:rPr>
              <a:t>('Training and validation loss')</a:t>
            </a:r>
          </a:p>
          <a:p>
            <a:r>
              <a:rPr lang="en-US" altLang="ko-KR" sz="1200" err="1">
                <a:solidFill>
                  <a:schemeClr val="tx1"/>
                </a:solidFill>
                <a:latin typeface="Consolas" panose="020B0609020204030204" pitchFamily="49" charset="0"/>
              </a:rPr>
              <a:t>plt.legend</a:t>
            </a:r>
            <a:r>
              <a:rPr lang="en-US" altLang="ko-KR" sz="1200">
                <a:solidFill>
                  <a:schemeClr val="tx1"/>
                </a:solidFill>
                <a:latin typeface="Consolas" panose="020B0609020204030204" pitchFamily="49" charset="0"/>
              </a:rPr>
              <a:t>()</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sp>
        <p:nvSpPr>
          <p:cNvPr id="13" name="TextBox 12">
            <a:extLst>
              <a:ext uri="{FF2B5EF4-FFF2-40B4-BE49-F238E27FC236}">
                <a16:creationId xmlns:a16="http://schemas.microsoft.com/office/drawing/2014/main" id="{C6BA2A01-D412-4FB3-9B23-4AFA97E4B942}"/>
              </a:ext>
            </a:extLst>
          </p:cNvPr>
          <p:cNvSpPr txBox="1"/>
          <p:nvPr/>
        </p:nvSpPr>
        <p:spPr>
          <a:xfrm>
            <a:off x="1168859" y="1622035"/>
            <a:ext cx="2443298" cy="276999"/>
          </a:xfrm>
          <a:prstGeom prst="rect">
            <a:avLst/>
          </a:prstGeom>
          <a:noFill/>
        </p:spPr>
        <p:txBody>
          <a:bodyPr wrap="none" rtlCol="0">
            <a:spAutoFit/>
          </a:bodyPr>
          <a:lstStyle/>
          <a:p>
            <a:pPr lvl="0">
              <a:defRPr/>
            </a:pP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훈련의 정확도와 손실 그래프 그리기</a:t>
            </a:r>
            <a:endPar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pic>
        <p:nvPicPr>
          <p:cNvPr id="148482" name="Picture 2">
            <a:extLst>
              <a:ext uri="{FF2B5EF4-FFF2-40B4-BE49-F238E27FC236}">
                <a16:creationId xmlns:a16="http://schemas.microsoft.com/office/drawing/2014/main" id="{CF7FA1DB-4A26-47B2-94E6-4244961C2B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38612" y="1199492"/>
            <a:ext cx="3552825" cy="2514600"/>
          </a:xfrm>
          <a:prstGeom prst="rect">
            <a:avLst/>
          </a:prstGeom>
          <a:noFill/>
          <a:extLst>
            <a:ext uri="{909E8E84-426E-40DD-AFC4-6F175D3DCCD1}">
              <a14:hiddenFill xmlns:a14="http://schemas.microsoft.com/office/drawing/2010/main">
                <a:solidFill>
                  <a:srgbClr val="FFFFFF"/>
                </a:solidFill>
              </a14:hiddenFill>
            </a:ext>
          </a:extLst>
        </p:spPr>
      </p:pic>
      <p:pic>
        <p:nvPicPr>
          <p:cNvPr id="148484" name="Picture 4">
            <a:extLst>
              <a:ext uri="{FF2B5EF4-FFF2-40B4-BE49-F238E27FC236}">
                <a16:creationId xmlns:a16="http://schemas.microsoft.com/office/drawing/2014/main" id="{E219EBE9-D541-4DA8-BAFE-EEA7FB24B99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55567" y="3714092"/>
            <a:ext cx="3552825" cy="2514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1165662"/>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a:solidFill>
                  <a:srgbClr val="000000"/>
                </a:solidFill>
                <a:latin typeface="고도 M" panose="02000503000000020004" pitchFamily="2" charset="-127"/>
                <a:ea typeface="고도 M" panose="02000503000000020004" pitchFamily="2" charset="-127"/>
              </a:rPr>
              <a:t>데이터 증식</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5.4 </a:t>
            </a:r>
            <a:r>
              <a:rPr lang="ko-KR" altLang="en-US" sz="1800" b="1" err="1">
                <a:solidFill>
                  <a:srgbClr val="000000"/>
                </a:solidFill>
                <a:ea typeface="-2002" pitchFamily="18" charset="-127"/>
              </a:rPr>
              <a:t>컨브넷</a:t>
            </a:r>
            <a:r>
              <a:rPr lang="ko-KR" altLang="en-US" sz="1800" b="1">
                <a:solidFill>
                  <a:srgbClr val="000000"/>
                </a:solidFill>
                <a:ea typeface="-2002" pitchFamily="18" charset="-127"/>
              </a:rPr>
              <a:t> 훈련</a:t>
            </a:r>
          </a:p>
        </p:txBody>
      </p:sp>
      <p:sp>
        <p:nvSpPr>
          <p:cNvPr id="12" name="TextBox 11">
            <a:extLst>
              <a:ext uri="{FF2B5EF4-FFF2-40B4-BE49-F238E27FC236}">
                <a16:creationId xmlns:a16="http://schemas.microsoft.com/office/drawing/2014/main" id="{23C0D7E5-C033-4404-87CE-EEB73CDADBB8}"/>
              </a:ext>
            </a:extLst>
          </p:cNvPr>
          <p:cNvSpPr txBox="1"/>
          <p:nvPr/>
        </p:nvSpPr>
        <p:spPr>
          <a:xfrm>
            <a:off x="567704" y="1030215"/>
            <a:ext cx="1963999" cy="338554"/>
          </a:xfrm>
          <a:prstGeom prst="rect">
            <a:avLst/>
          </a:prstGeom>
          <a:noFill/>
        </p:spPr>
        <p:txBody>
          <a:bodyPr wrap="none" rtlCol="0">
            <a:spAutoFit/>
          </a:bodyPr>
          <a:lstStyle/>
          <a:p>
            <a:pPr lvl="0">
              <a:defRPr/>
            </a:pPr>
            <a:r>
              <a:rPr lang="ko-KR" altLang="en-US">
                <a:solidFill>
                  <a:srgbClr val="000000"/>
                </a:solidFill>
                <a:latin typeface="고도 M" panose="02000503000000020004" pitchFamily="2" charset="-127"/>
                <a:ea typeface="고도 M" panose="02000503000000020004" pitchFamily="2" charset="-127"/>
              </a:rPr>
              <a:t>데이터 증식 사용하기</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9" name="직사각형 8">
            <a:extLst>
              <a:ext uri="{FF2B5EF4-FFF2-40B4-BE49-F238E27FC236}">
                <a16:creationId xmlns:a16="http://schemas.microsoft.com/office/drawing/2014/main" id="{8A3FE086-B1DA-4554-A0B9-423DBB3918CF}"/>
              </a:ext>
            </a:extLst>
          </p:cNvPr>
          <p:cNvSpPr/>
          <p:nvPr/>
        </p:nvSpPr>
        <p:spPr>
          <a:xfrm>
            <a:off x="1486467" y="2631428"/>
            <a:ext cx="4993161" cy="1569660"/>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datagen</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ImageDataGenerator</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rotation_range</a:t>
            </a:r>
            <a:r>
              <a:rPr lang="en-US" altLang="ko-KR" sz="1200">
                <a:solidFill>
                  <a:schemeClr val="tx1"/>
                </a:solidFill>
                <a:latin typeface="Consolas" panose="020B0609020204030204" pitchFamily="49" charset="0"/>
              </a:rPr>
              <a:t>=40,</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width_shift_range</a:t>
            </a:r>
            <a:r>
              <a:rPr lang="en-US" altLang="ko-KR" sz="1200">
                <a:solidFill>
                  <a:schemeClr val="tx1"/>
                </a:solidFill>
                <a:latin typeface="Consolas" panose="020B0609020204030204" pitchFamily="49" charset="0"/>
              </a:rPr>
              <a:t>=0.2,</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height_shift_range</a:t>
            </a:r>
            <a:r>
              <a:rPr lang="en-US" altLang="ko-KR" sz="1200">
                <a:solidFill>
                  <a:schemeClr val="tx1"/>
                </a:solidFill>
                <a:latin typeface="Consolas" panose="020B0609020204030204" pitchFamily="49" charset="0"/>
              </a:rPr>
              <a:t>=0.2,</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shear_range</a:t>
            </a:r>
            <a:r>
              <a:rPr lang="en-US" altLang="ko-KR" sz="1200">
                <a:solidFill>
                  <a:schemeClr val="tx1"/>
                </a:solidFill>
                <a:latin typeface="Consolas" panose="020B0609020204030204" pitchFamily="49" charset="0"/>
              </a:rPr>
              <a:t>=0.2,</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zoom_range</a:t>
            </a:r>
            <a:r>
              <a:rPr lang="en-US" altLang="ko-KR" sz="1200">
                <a:solidFill>
                  <a:schemeClr val="tx1"/>
                </a:solidFill>
                <a:latin typeface="Consolas" panose="020B0609020204030204" pitchFamily="49" charset="0"/>
              </a:rPr>
              <a:t>=0.2,</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horizontal_flip</a:t>
            </a:r>
            <a:r>
              <a:rPr lang="en-US" altLang="ko-KR" sz="1200">
                <a:solidFill>
                  <a:schemeClr val="tx1"/>
                </a:solidFill>
                <a:latin typeface="Consolas" panose="020B0609020204030204" pitchFamily="49" charset="0"/>
              </a:rPr>
              <a:t>=True,</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fill_mode</a:t>
            </a:r>
            <a:r>
              <a:rPr lang="en-US" altLang="ko-KR" sz="1200">
                <a:solidFill>
                  <a:schemeClr val="tx1"/>
                </a:solidFill>
                <a:latin typeface="Consolas" panose="020B0609020204030204" pitchFamily="49" charset="0"/>
              </a:rPr>
              <a:t>='nearest')</a:t>
            </a:r>
          </a:p>
        </p:txBody>
      </p:sp>
      <p:sp>
        <p:nvSpPr>
          <p:cNvPr id="13" name="TextBox 12">
            <a:extLst>
              <a:ext uri="{FF2B5EF4-FFF2-40B4-BE49-F238E27FC236}">
                <a16:creationId xmlns:a16="http://schemas.microsoft.com/office/drawing/2014/main" id="{C6BA2A01-D412-4FB3-9B23-4AFA97E4B942}"/>
              </a:ext>
            </a:extLst>
          </p:cNvPr>
          <p:cNvSpPr txBox="1"/>
          <p:nvPr/>
        </p:nvSpPr>
        <p:spPr>
          <a:xfrm>
            <a:off x="1168859" y="1622035"/>
            <a:ext cx="7144824" cy="830997"/>
          </a:xfrm>
          <a:prstGeom prst="rect">
            <a:avLst/>
          </a:prstGeom>
          <a:noFill/>
        </p:spPr>
        <p:txBody>
          <a:bodyPr wrap="squar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데이터 증식은 말 그대로 데이터를 늘리는 방법이다</a:t>
            </a:r>
            <a:r>
              <a:rPr lang="en-US" altLang="ko-KR" sz="1200">
                <a:solidFill>
                  <a:srgbClr val="000000"/>
                </a:solidFill>
                <a:latin typeface="고도 M" panose="02000503000000020004" pitchFamily="2" charset="-127"/>
                <a:ea typeface="고도 M" panose="02000503000000020004" pitchFamily="2" charset="-127"/>
              </a:rPr>
              <a:t>. </a:t>
            </a:r>
          </a:p>
          <a:p>
            <a:pPr lvl="0">
              <a:defRPr/>
            </a:pPr>
            <a:r>
              <a:rPr lang="ko-KR" altLang="en-US" sz="1200">
                <a:solidFill>
                  <a:srgbClr val="000000"/>
                </a:solidFill>
                <a:latin typeface="고도 M" panose="02000503000000020004" pitchFamily="2" charset="-127"/>
                <a:ea typeface="고도 M" panose="02000503000000020004" pitchFamily="2" charset="-127"/>
              </a:rPr>
              <a:t>데이터를 늘리는 방법은 여러 가지 </a:t>
            </a:r>
            <a:r>
              <a:rPr lang="ko-KR" altLang="en-US" sz="1200" err="1">
                <a:solidFill>
                  <a:srgbClr val="000000"/>
                </a:solidFill>
                <a:latin typeface="고도 M" panose="02000503000000020004" pitchFamily="2" charset="-127"/>
                <a:ea typeface="고도 M" panose="02000503000000020004" pitchFamily="2" charset="-127"/>
              </a:rPr>
              <a:t>랜덤한</a:t>
            </a:r>
            <a:r>
              <a:rPr lang="ko-KR" altLang="en-US" sz="1200">
                <a:solidFill>
                  <a:srgbClr val="000000"/>
                </a:solidFill>
                <a:latin typeface="고도 M" panose="02000503000000020004" pitchFamily="2" charset="-127"/>
                <a:ea typeface="고도 M" panose="02000503000000020004" pitchFamily="2" charset="-127"/>
              </a:rPr>
              <a:t> 변환을 적용하는 것이다</a:t>
            </a:r>
            <a:r>
              <a:rPr lang="en-US" altLang="ko-KR" sz="1200">
                <a:solidFill>
                  <a:srgbClr val="000000"/>
                </a:solidFill>
                <a:latin typeface="고도 M" panose="02000503000000020004" pitchFamily="2" charset="-127"/>
                <a:ea typeface="고도 M" panose="02000503000000020004" pitchFamily="2" charset="-127"/>
              </a:rPr>
              <a:t>. </a:t>
            </a:r>
          </a:p>
          <a:p>
            <a:pPr lvl="0">
              <a:defRPr/>
            </a:pPr>
            <a:r>
              <a:rPr lang="ko-KR" altLang="en-US" sz="1200">
                <a:solidFill>
                  <a:srgbClr val="000000"/>
                </a:solidFill>
                <a:latin typeface="고도 M" panose="02000503000000020004" pitchFamily="2" charset="-127"/>
                <a:ea typeface="고도 M" panose="02000503000000020004" pitchFamily="2" charset="-127"/>
              </a:rPr>
              <a:t>모델이 데이터의 여러 측면을 학습하면 일반화에 도움이 될 것이다</a:t>
            </a:r>
            <a:r>
              <a:rPr lang="en-US" altLang="ko-KR" sz="1200">
                <a:solidFill>
                  <a:srgbClr val="000000"/>
                </a:solidFill>
                <a:latin typeface="고도 M" panose="02000503000000020004" pitchFamily="2" charset="-127"/>
                <a:ea typeface="고도 M" panose="02000503000000020004" pitchFamily="2" charset="-127"/>
              </a:rPr>
              <a:t>. </a:t>
            </a:r>
          </a:p>
          <a:p>
            <a:pPr lvl="0">
              <a:defRPr/>
            </a:pPr>
            <a:r>
              <a:rPr lang="ko-KR" altLang="en-US" sz="1200">
                <a:solidFill>
                  <a:srgbClr val="000000"/>
                </a:solidFill>
                <a:latin typeface="고도 M" panose="02000503000000020004" pitchFamily="2" charset="-127"/>
                <a:ea typeface="고도 M" panose="02000503000000020004" pitchFamily="2" charset="-127"/>
              </a:rPr>
              <a:t>다음과 같은 방법으로 여러 종류의 랜덤 변환을 적용하도록 설정한다</a:t>
            </a:r>
            <a:r>
              <a:rPr lang="en-US" altLang="ko-KR" sz="1200">
                <a:solidFill>
                  <a:srgbClr val="000000"/>
                </a:solidFill>
                <a:latin typeface="고도 M" panose="02000503000000020004" pitchFamily="2" charset="-127"/>
                <a:ea typeface="고도 M" panose="02000503000000020004" pitchFamily="2" charset="-127"/>
              </a:rPr>
              <a:t>.</a:t>
            </a:r>
            <a:endPar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0" name="TextBox 9">
            <a:extLst>
              <a:ext uri="{FF2B5EF4-FFF2-40B4-BE49-F238E27FC236}">
                <a16:creationId xmlns:a16="http://schemas.microsoft.com/office/drawing/2014/main" id="{54508E46-1E70-498B-B866-A8C5FF66A51B}"/>
              </a:ext>
            </a:extLst>
          </p:cNvPr>
          <p:cNvSpPr txBox="1"/>
          <p:nvPr/>
        </p:nvSpPr>
        <p:spPr>
          <a:xfrm>
            <a:off x="1486467" y="4451135"/>
            <a:ext cx="7144824" cy="1569660"/>
          </a:xfrm>
          <a:prstGeom prst="rect">
            <a:avLst/>
          </a:prstGeom>
          <a:noFill/>
        </p:spPr>
        <p:txBody>
          <a:bodyPr wrap="square" rtlCol="0">
            <a:spAutoFit/>
          </a:bodyPr>
          <a:lstStyle/>
          <a:p>
            <a:pPr marL="171450" lvl="0" indent="-171450">
              <a:buFont typeface="Arial" panose="020B0604020202020204" pitchFamily="34" charset="0"/>
              <a:buChar char="•"/>
              <a:defRPr/>
            </a:pPr>
            <a:r>
              <a:rPr lang="en-US" altLang="ko-KR" sz="1200" err="1">
                <a:solidFill>
                  <a:srgbClr val="000000"/>
                </a:solidFill>
                <a:latin typeface="고도 M" panose="02000503000000020004" pitchFamily="2" charset="-127"/>
                <a:ea typeface="고도 M" panose="02000503000000020004" pitchFamily="2" charset="-127"/>
              </a:rPr>
              <a:t>rotation_range</a:t>
            </a:r>
            <a:r>
              <a:rPr lang="ko-KR" altLang="en-US" sz="1200">
                <a:solidFill>
                  <a:srgbClr val="000000"/>
                </a:solidFill>
                <a:latin typeface="고도 M" panose="02000503000000020004" pitchFamily="2" charset="-127"/>
                <a:ea typeface="고도 M" panose="02000503000000020004" pitchFamily="2" charset="-127"/>
              </a:rPr>
              <a:t>는 랜덤하게 사진을 회전시킬 각도 범위이다</a:t>
            </a:r>
            <a:r>
              <a:rPr lang="en-US" altLang="ko-KR" sz="1200">
                <a:solidFill>
                  <a:srgbClr val="000000"/>
                </a:solidFill>
                <a:latin typeface="고도 M" panose="02000503000000020004" pitchFamily="2" charset="-127"/>
                <a:ea typeface="고도 M" panose="02000503000000020004" pitchFamily="2" charset="-127"/>
              </a:rPr>
              <a:t>(0-180 </a:t>
            </a:r>
            <a:r>
              <a:rPr lang="ko-KR" altLang="en-US" sz="1200">
                <a:solidFill>
                  <a:srgbClr val="000000"/>
                </a:solidFill>
                <a:latin typeface="고도 M" panose="02000503000000020004" pitchFamily="2" charset="-127"/>
                <a:ea typeface="고도 M" panose="02000503000000020004" pitchFamily="2" charset="-127"/>
              </a:rPr>
              <a:t>사이</a:t>
            </a:r>
            <a:r>
              <a:rPr lang="en-US" altLang="ko-KR" sz="1200">
                <a:solidFill>
                  <a:srgbClr val="000000"/>
                </a:solidFill>
                <a:latin typeface="고도 M" panose="02000503000000020004" pitchFamily="2" charset="-127"/>
                <a:ea typeface="고도 M" panose="02000503000000020004" pitchFamily="2" charset="-127"/>
              </a:rPr>
              <a:t>).</a:t>
            </a:r>
          </a:p>
          <a:p>
            <a:pPr marL="171450" lvl="0" indent="-171450">
              <a:buFont typeface="Arial" panose="020B0604020202020204" pitchFamily="34" charset="0"/>
              <a:buChar char="•"/>
              <a:defRPr/>
            </a:pPr>
            <a:r>
              <a:rPr lang="en-US" altLang="ko-KR" sz="1200" err="1">
                <a:solidFill>
                  <a:srgbClr val="000000"/>
                </a:solidFill>
                <a:latin typeface="고도 M" panose="02000503000000020004" pitchFamily="2" charset="-127"/>
                <a:ea typeface="고도 M" panose="02000503000000020004" pitchFamily="2" charset="-127"/>
              </a:rPr>
              <a:t>width_shift_range</a:t>
            </a:r>
            <a:r>
              <a:rPr lang="ko-KR" altLang="en-US" sz="1200">
                <a:solidFill>
                  <a:srgbClr val="000000"/>
                </a:solidFill>
                <a:latin typeface="고도 M" panose="02000503000000020004" pitchFamily="2" charset="-127"/>
                <a:ea typeface="고도 M" panose="02000503000000020004" pitchFamily="2" charset="-127"/>
              </a:rPr>
              <a:t>와 </a:t>
            </a:r>
            <a:r>
              <a:rPr lang="en-US" altLang="ko-KR" sz="1200" err="1">
                <a:solidFill>
                  <a:srgbClr val="000000"/>
                </a:solidFill>
                <a:latin typeface="고도 M" panose="02000503000000020004" pitchFamily="2" charset="-127"/>
                <a:ea typeface="고도 M" panose="02000503000000020004" pitchFamily="2" charset="-127"/>
              </a:rPr>
              <a:t>height_shift_range</a:t>
            </a:r>
            <a:r>
              <a:rPr lang="ko-KR" altLang="en-US" sz="1200">
                <a:solidFill>
                  <a:srgbClr val="000000"/>
                </a:solidFill>
                <a:latin typeface="고도 M" panose="02000503000000020004" pitchFamily="2" charset="-127"/>
                <a:ea typeface="고도 M" panose="02000503000000020004" pitchFamily="2" charset="-127"/>
              </a:rPr>
              <a:t>는 사진을 수평과 수직으로 랜덤하게 평행 이동시킬 범위이다</a:t>
            </a:r>
            <a:r>
              <a:rPr lang="en-US" altLang="ko-KR" sz="1200">
                <a:solidFill>
                  <a:srgbClr val="000000"/>
                </a:solidFill>
                <a:latin typeface="고도 M" panose="02000503000000020004" pitchFamily="2" charset="-127"/>
                <a:ea typeface="고도 M" panose="02000503000000020004" pitchFamily="2" charset="-127"/>
              </a:rPr>
              <a:t>(</a:t>
            </a:r>
            <a:r>
              <a:rPr lang="ko-KR" altLang="en-US" sz="1200">
                <a:solidFill>
                  <a:srgbClr val="000000"/>
                </a:solidFill>
                <a:latin typeface="고도 M" panose="02000503000000020004" pitchFamily="2" charset="-127"/>
                <a:ea typeface="고도 M" panose="02000503000000020004" pitchFamily="2" charset="-127"/>
              </a:rPr>
              <a:t>전체 넓이와 높이에 대한 비율</a:t>
            </a:r>
            <a:r>
              <a:rPr lang="en-US" altLang="ko-KR" sz="1200">
                <a:solidFill>
                  <a:srgbClr val="000000"/>
                </a:solidFill>
                <a:latin typeface="고도 M" panose="02000503000000020004" pitchFamily="2" charset="-127"/>
                <a:ea typeface="고도 M" panose="02000503000000020004" pitchFamily="2" charset="-127"/>
              </a:rPr>
              <a:t>).</a:t>
            </a:r>
          </a:p>
          <a:p>
            <a:pPr marL="171450" lvl="0" indent="-171450">
              <a:buFont typeface="Arial" panose="020B0604020202020204" pitchFamily="34" charset="0"/>
              <a:buChar char="•"/>
              <a:defRPr/>
            </a:pPr>
            <a:r>
              <a:rPr lang="en-US" altLang="ko-KR" sz="1200" err="1">
                <a:solidFill>
                  <a:srgbClr val="000000"/>
                </a:solidFill>
                <a:latin typeface="고도 M" panose="02000503000000020004" pitchFamily="2" charset="-127"/>
                <a:ea typeface="고도 M" panose="02000503000000020004" pitchFamily="2" charset="-127"/>
              </a:rPr>
              <a:t>shear_range</a:t>
            </a:r>
            <a:r>
              <a:rPr lang="ko-KR" altLang="en-US" sz="1200">
                <a:solidFill>
                  <a:srgbClr val="000000"/>
                </a:solidFill>
                <a:latin typeface="고도 M" panose="02000503000000020004" pitchFamily="2" charset="-127"/>
                <a:ea typeface="고도 M" panose="02000503000000020004" pitchFamily="2" charset="-127"/>
              </a:rPr>
              <a:t>는 랜덤하게 전단 변환을 적용할 각도 범위이다</a:t>
            </a:r>
            <a:r>
              <a:rPr lang="en-US" altLang="ko-KR" sz="1200">
                <a:solidFill>
                  <a:srgbClr val="000000"/>
                </a:solidFill>
                <a:latin typeface="고도 M" panose="02000503000000020004" pitchFamily="2" charset="-127"/>
                <a:ea typeface="고도 M" panose="02000503000000020004" pitchFamily="2" charset="-127"/>
              </a:rPr>
              <a:t>.</a:t>
            </a:r>
          </a:p>
          <a:p>
            <a:pPr marL="171450" lvl="0" indent="-171450">
              <a:buFont typeface="Arial" panose="020B0604020202020204" pitchFamily="34" charset="0"/>
              <a:buChar char="•"/>
              <a:defRPr/>
            </a:pPr>
            <a:r>
              <a:rPr lang="en-US" altLang="ko-KR" sz="1200" err="1">
                <a:solidFill>
                  <a:srgbClr val="000000"/>
                </a:solidFill>
                <a:latin typeface="고도 M" panose="02000503000000020004" pitchFamily="2" charset="-127"/>
                <a:ea typeface="고도 M" panose="02000503000000020004" pitchFamily="2" charset="-127"/>
              </a:rPr>
              <a:t>zoom_range</a:t>
            </a:r>
            <a:r>
              <a:rPr lang="ko-KR" altLang="en-US" sz="1200">
                <a:solidFill>
                  <a:srgbClr val="000000"/>
                </a:solidFill>
                <a:latin typeface="고도 M" panose="02000503000000020004" pitchFamily="2" charset="-127"/>
                <a:ea typeface="고도 M" panose="02000503000000020004" pitchFamily="2" charset="-127"/>
              </a:rPr>
              <a:t>는 랜덤하게 사진을 확대할 범위이다</a:t>
            </a:r>
            <a:r>
              <a:rPr lang="en-US" altLang="ko-KR" sz="1200">
                <a:solidFill>
                  <a:srgbClr val="000000"/>
                </a:solidFill>
                <a:latin typeface="고도 M" panose="02000503000000020004" pitchFamily="2" charset="-127"/>
                <a:ea typeface="고도 M" panose="02000503000000020004" pitchFamily="2" charset="-127"/>
              </a:rPr>
              <a:t>.</a:t>
            </a:r>
          </a:p>
          <a:p>
            <a:pPr marL="171450" lvl="0" indent="-171450">
              <a:buFont typeface="Arial" panose="020B0604020202020204" pitchFamily="34" charset="0"/>
              <a:buChar char="•"/>
              <a:defRPr/>
            </a:pPr>
            <a:r>
              <a:rPr lang="en-US" altLang="ko-KR" sz="1200" err="1">
                <a:solidFill>
                  <a:srgbClr val="000000"/>
                </a:solidFill>
                <a:latin typeface="고도 M" panose="02000503000000020004" pitchFamily="2" charset="-127"/>
                <a:ea typeface="고도 M" panose="02000503000000020004" pitchFamily="2" charset="-127"/>
              </a:rPr>
              <a:t>horizontal_flip</a:t>
            </a:r>
            <a:r>
              <a:rPr lang="ko-KR" altLang="en-US" sz="1200">
                <a:solidFill>
                  <a:srgbClr val="000000"/>
                </a:solidFill>
                <a:latin typeface="고도 M" panose="02000503000000020004" pitchFamily="2" charset="-127"/>
                <a:ea typeface="고도 M" panose="02000503000000020004" pitchFamily="2" charset="-127"/>
              </a:rPr>
              <a:t>은 랜덤하게 이미지를 수평으로 뒤집는다</a:t>
            </a: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수평 대칭을 가정할 수 있을 때 사용한다</a:t>
            </a:r>
            <a:r>
              <a:rPr lang="en-US" altLang="ko-KR" sz="1200">
                <a:solidFill>
                  <a:srgbClr val="000000"/>
                </a:solidFill>
                <a:latin typeface="고도 M" panose="02000503000000020004" pitchFamily="2" charset="-127"/>
                <a:ea typeface="고도 M" panose="02000503000000020004" pitchFamily="2" charset="-127"/>
              </a:rPr>
              <a:t>(</a:t>
            </a:r>
            <a:r>
              <a:rPr lang="ko-KR" altLang="en-US" sz="1200">
                <a:solidFill>
                  <a:srgbClr val="000000"/>
                </a:solidFill>
                <a:latin typeface="고도 M" panose="02000503000000020004" pitchFamily="2" charset="-127"/>
                <a:ea typeface="고도 M" panose="02000503000000020004" pitchFamily="2" charset="-127"/>
              </a:rPr>
              <a:t>예를 들어</a:t>
            </a: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풍경</a:t>
            </a:r>
            <a:r>
              <a:rPr lang="en-US" altLang="ko-KR" sz="1200">
                <a:solidFill>
                  <a:srgbClr val="000000"/>
                </a:solidFill>
                <a:latin typeface="고도 M" panose="02000503000000020004" pitchFamily="2" charset="-127"/>
                <a:ea typeface="고도 M" panose="02000503000000020004" pitchFamily="2" charset="-127"/>
              </a:rPr>
              <a:t>/</a:t>
            </a:r>
            <a:r>
              <a:rPr lang="ko-KR" altLang="en-US" sz="1200">
                <a:solidFill>
                  <a:srgbClr val="000000"/>
                </a:solidFill>
                <a:latin typeface="고도 M" panose="02000503000000020004" pitchFamily="2" charset="-127"/>
                <a:ea typeface="고도 M" panose="02000503000000020004" pitchFamily="2" charset="-127"/>
              </a:rPr>
              <a:t>인물 사진</a:t>
            </a:r>
            <a:r>
              <a:rPr lang="en-US" altLang="ko-KR" sz="1200">
                <a:solidFill>
                  <a:srgbClr val="000000"/>
                </a:solidFill>
                <a:latin typeface="고도 M" panose="02000503000000020004" pitchFamily="2" charset="-127"/>
                <a:ea typeface="고도 M" panose="02000503000000020004" pitchFamily="2" charset="-127"/>
              </a:rPr>
              <a:t>).</a:t>
            </a:r>
          </a:p>
          <a:p>
            <a:pPr marL="171450" lvl="0" indent="-171450">
              <a:buFont typeface="Arial" panose="020B0604020202020204" pitchFamily="34" charset="0"/>
              <a:buChar char="•"/>
              <a:defRPr/>
            </a:pPr>
            <a:r>
              <a:rPr lang="en-US" altLang="ko-KR" sz="1200" err="1">
                <a:solidFill>
                  <a:srgbClr val="000000"/>
                </a:solidFill>
                <a:latin typeface="고도 M" panose="02000503000000020004" pitchFamily="2" charset="-127"/>
                <a:ea typeface="고도 M" panose="02000503000000020004" pitchFamily="2" charset="-127"/>
              </a:rPr>
              <a:t>fill_mode</a:t>
            </a:r>
            <a:r>
              <a:rPr lang="ko-KR" altLang="en-US" sz="1200">
                <a:solidFill>
                  <a:srgbClr val="000000"/>
                </a:solidFill>
                <a:latin typeface="고도 M" panose="02000503000000020004" pitchFamily="2" charset="-127"/>
                <a:ea typeface="고도 M" panose="02000503000000020004" pitchFamily="2" charset="-127"/>
              </a:rPr>
              <a:t>는 회전이나 가로</a:t>
            </a:r>
            <a:r>
              <a:rPr lang="en-US" altLang="ko-KR" sz="1200">
                <a:solidFill>
                  <a:srgbClr val="000000"/>
                </a:solidFill>
                <a:latin typeface="고도 M" panose="02000503000000020004" pitchFamily="2" charset="-127"/>
                <a:ea typeface="고도 M" panose="02000503000000020004" pitchFamily="2" charset="-127"/>
              </a:rPr>
              <a:t>/</a:t>
            </a:r>
            <a:r>
              <a:rPr lang="ko-KR" altLang="en-US" sz="1200">
                <a:solidFill>
                  <a:srgbClr val="000000"/>
                </a:solidFill>
                <a:latin typeface="고도 M" panose="02000503000000020004" pitchFamily="2" charset="-127"/>
                <a:ea typeface="고도 M" panose="02000503000000020004" pitchFamily="2" charset="-127"/>
              </a:rPr>
              <a:t>세로 이동으로 인해 새롭게 생성해야 할 픽셀을 채울 전략이다</a:t>
            </a:r>
            <a:r>
              <a:rPr lang="en-US" altLang="ko-KR" sz="1200">
                <a:solidFill>
                  <a:srgbClr val="000000"/>
                </a:solidFill>
                <a:latin typeface="고도 M" panose="02000503000000020004" pitchFamily="2" charset="-127"/>
                <a:ea typeface="고도 M" panose="02000503000000020004" pitchFamily="2" charset="-127"/>
              </a:rPr>
              <a:t>.</a:t>
            </a:r>
            <a:endPar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Tree>
    <p:extLst>
      <p:ext uri="{BB962C8B-B14F-4D97-AF65-F5344CB8AC3E}">
        <p14:creationId xmlns:p14="http://schemas.microsoft.com/office/powerpoint/2010/main" val="230488535"/>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a:solidFill>
                  <a:srgbClr val="000000"/>
                </a:solidFill>
                <a:latin typeface="고도 M" panose="02000503000000020004" pitchFamily="2" charset="-127"/>
                <a:ea typeface="고도 M" panose="02000503000000020004" pitchFamily="2" charset="-127"/>
              </a:rPr>
              <a:t>데이터 증식</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5.4 </a:t>
            </a:r>
            <a:r>
              <a:rPr lang="ko-KR" altLang="en-US" sz="1800" b="1" err="1">
                <a:solidFill>
                  <a:srgbClr val="000000"/>
                </a:solidFill>
                <a:ea typeface="-2002" pitchFamily="18" charset="-127"/>
              </a:rPr>
              <a:t>컨브넷</a:t>
            </a:r>
            <a:r>
              <a:rPr lang="ko-KR" altLang="en-US" sz="1800" b="1">
                <a:solidFill>
                  <a:srgbClr val="000000"/>
                </a:solidFill>
                <a:ea typeface="-2002" pitchFamily="18" charset="-127"/>
              </a:rPr>
              <a:t> 훈련</a:t>
            </a:r>
          </a:p>
        </p:txBody>
      </p:sp>
      <p:sp>
        <p:nvSpPr>
          <p:cNvPr id="12" name="TextBox 11">
            <a:extLst>
              <a:ext uri="{FF2B5EF4-FFF2-40B4-BE49-F238E27FC236}">
                <a16:creationId xmlns:a16="http://schemas.microsoft.com/office/drawing/2014/main" id="{23C0D7E5-C033-4404-87CE-EEB73CDADBB8}"/>
              </a:ext>
            </a:extLst>
          </p:cNvPr>
          <p:cNvSpPr txBox="1"/>
          <p:nvPr/>
        </p:nvSpPr>
        <p:spPr>
          <a:xfrm>
            <a:off x="567704" y="1030215"/>
            <a:ext cx="1784463" cy="338554"/>
          </a:xfrm>
          <a:prstGeom prst="rect">
            <a:avLst/>
          </a:prstGeom>
          <a:noFill/>
        </p:spPr>
        <p:txBody>
          <a:bodyPr wrap="none" rtlCol="0">
            <a:spAutoFit/>
          </a:bodyPr>
          <a:lstStyle/>
          <a:p>
            <a:pPr lvl="0">
              <a:defRPr/>
            </a:pPr>
            <a:r>
              <a:rPr lang="ko-KR" altLang="en-US">
                <a:solidFill>
                  <a:srgbClr val="000000"/>
                </a:solidFill>
                <a:latin typeface="고도 M" panose="02000503000000020004" pitchFamily="2" charset="-127"/>
                <a:ea typeface="고도 M" panose="02000503000000020004" pitchFamily="2" charset="-127"/>
              </a:rPr>
              <a:t>데이터 증식 시각화</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9" name="직사각형 8">
            <a:extLst>
              <a:ext uri="{FF2B5EF4-FFF2-40B4-BE49-F238E27FC236}">
                <a16:creationId xmlns:a16="http://schemas.microsoft.com/office/drawing/2014/main" id="{8A3FE086-B1DA-4554-A0B9-423DBB3918CF}"/>
              </a:ext>
            </a:extLst>
          </p:cNvPr>
          <p:cNvSpPr/>
          <p:nvPr/>
        </p:nvSpPr>
        <p:spPr>
          <a:xfrm>
            <a:off x="866356" y="1410355"/>
            <a:ext cx="5224388" cy="5262979"/>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이미지 </a:t>
            </a:r>
            <a:r>
              <a:rPr lang="ko-KR" altLang="en-US" sz="1200" err="1">
                <a:solidFill>
                  <a:schemeClr val="tx1"/>
                </a:solidFill>
                <a:latin typeface="Consolas" panose="020B0609020204030204" pitchFamily="49" charset="0"/>
              </a:rPr>
              <a:t>전처리</a:t>
            </a:r>
            <a:r>
              <a:rPr lang="ko-KR" altLang="en-US" sz="1200">
                <a:solidFill>
                  <a:schemeClr val="tx1"/>
                </a:solidFill>
                <a:latin typeface="Consolas" panose="020B0609020204030204" pitchFamily="49" charset="0"/>
              </a:rPr>
              <a:t> 유틸리티 모듈</a:t>
            </a:r>
          </a:p>
          <a:p>
            <a:r>
              <a:rPr lang="en-US" altLang="ko-KR" sz="1200">
                <a:solidFill>
                  <a:schemeClr val="tx1"/>
                </a:solidFill>
                <a:latin typeface="Consolas" panose="020B0609020204030204" pitchFamily="49" charset="0"/>
              </a:rPr>
              <a:t>from </a:t>
            </a:r>
            <a:r>
              <a:rPr lang="en-US" altLang="ko-KR" sz="1200" err="1">
                <a:solidFill>
                  <a:schemeClr val="tx1"/>
                </a:solidFill>
                <a:latin typeface="Consolas" panose="020B0609020204030204" pitchFamily="49" charset="0"/>
              </a:rPr>
              <a:t>keras.preprocessing</a:t>
            </a:r>
            <a:r>
              <a:rPr lang="en-US" altLang="ko-KR" sz="1200">
                <a:solidFill>
                  <a:schemeClr val="tx1"/>
                </a:solidFill>
                <a:latin typeface="Consolas" panose="020B0609020204030204" pitchFamily="49" charset="0"/>
              </a:rPr>
              <a:t> import image</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fnames</a:t>
            </a:r>
            <a:r>
              <a:rPr lang="en-US" altLang="ko-KR" sz="1200">
                <a:solidFill>
                  <a:schemeClr val="tx1"/>
                </a:solidFill>
                <a:latin typeface="Consolas" panose="020B0609020204030204" pitchFamily="49" charset="0"/>
              </a:rPr>
              <a:t> = sorted([</a:t>
            </a:r>
            <a:r>
              <a:rPr lang="en-US" altLang="ko-KR" sz="1200" err="1">
                <a:solidFill>
                  <a:schemeClr val="tx1"/>
                </a:solidFill>
                <a:latin typeface="Consolas" panose="020B0609020204030204" pitchFamily="49" charset="0"/>
              </a:rPr>
              <a:t>os.path.join</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train_cats_dir</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fname</a:t>
            </a:r>
            <a:r>
              <a:rPr lang="en-US" altLang="ko-KR" sz="1200">
                <a:solidFill>
                  <a:schemeClr val="tx1"/>
                </a:solidFill>
                <a:latin typeface="Consolas" panose="020B0609020204030204" pitchFamily="49" charset="0"/>
              </a:rPr>
              <a:t>) for </a:t>
            </a:r>
            <a:r>
              <a:rPr lang="en-US" altLang="ko-KR" sz="1200" err="1">
                <a:solidFill>
                  <a:schemeClr val="tx1"/>
                </a:solidFill>
                <a:latin typeface="Consolas" panose="020B0609020204030204" pitchFamily="49" charset="0"/>
              </a:rPr>
              <a:t>fname</a:t>
            </a:r>
            <a:r>
              <a:rPr lang="en-US" altLang="ko-KR" sz="1200">
                <a:solidFill>
                  <a:schemeClr val="tx1"/>
                </a:solidFill>
                <a:latin typeface="Consolas" panose="020B0609020204030204" pitchFamily="49" charset="0"/>
              </a:rPr>
              <a:t> in </a:t>
            </a:r>
            <a:r>
              <a:rPr lang="en-US" altLang="ko-KR" sz="1200" err="1">
                <a:solidFill>
                  <a:schemeClr val="tx1"/>
                </a:solidFill>
                <a:latin typeface="Consolas" panose="020B0609020204030204" pitchFamily="49" charset="0"/>
              </a:rPr>
              <a:t>os.listdir</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train_cats_dir</a:t>
            </a:r>
            <a:r>
              <a:rPr lang="en-US" altLang="ko-KR" sz="1200">
                <a:solidFill>
                  <a:schemeClr val="tx1"/>
                </a:solidFill>
                <a:latin typeface="Consolas" panose="020B0609020204030204" pitchFamily="49" charset="0"/>
              </a:rPr>
              <a:t>)])</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증식할 이미지 선택합니다</a:t>
            </a:r>
          </a:p>
          <a:p>
            <a:r>
              <a:rPr lang="en-US" altLang="ko-KR" sz="1200" err="1">
                <a:solidFill>
                  <a:schemeClr val="tx1"/>
                </a:solidFill>
                <a:latin typeface="Consolas" panose="020B0609020204030204" pitchFamily="49" charset="0"/>
              </a:rPr>
              <a:t>img_path</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fnames</a:t>
            </a:r>
            <a:r>
              <a:rPr lang="en-US" altLang="ko-KR" sz="1200">
                <a:solidFill>
                  <a:schemeClr val="tx1"/>
                </a:solidFill>
                <a:latin typeface="Consolas" panose="020B0609020204030204" pitchFamily="49" charset="0"/>
              </a:rPr>
              <a:t>[3]</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이미지를 읽고 크기를 변경합니다</a:t>
            </a:r>
          </a:p>
          <a:p>
            <a:r>
              <a:rPr lang="en-US" altLang="ko-KR" sz="1200" err="1">
                <a:solidFill>
                  <a:schemeClr val="tx1"/>
                </a:solidFill>
                <a:latin typeface="Consolas" panose="020B0609020204030204" pitchFamily="49" charset="0"/>
              </a:rPr>
              <a:t>img</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image.load_img</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img_path</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target_size</a:t>
            </a:r>
            <a:r>
              <a:rPr lang="en-US" altLang="ko-KR" sz="1200">
                <a:solidFill>
                  <a:schemeClr val="tx1"/>
                </a:solidFill>
                <a:latin typeface="Consolas" panose="020B0609020204030204" pitchFamily="49" charset="0"/>
              </a:rPr>
              <a:t>=(150, 150))</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 (150, 150, 3) </a:t>
            </a:r>
            <a:r>
              <a:rPr lang="ko-KR" altLang="en-US" sz="1200">
                <a:solidFill>
                  <a:schemeClr val="tx1"/>
                </a:solidFill>
                <a:latin typeface="Consolas" panose="020B0609020204030204" pitchFamily="49" charset="0"/>
              </a:rPr>
              <a:t>크기의 </a:t>
            </a:r>
            <a:r>
              <a:rPr lang="ko-KR" altLang="en-US" sz="1200" err="1">
                <a:solidFill>
                  <a:schemeClr val="tx1"/>
                </a:solidFill>
                <a:latin typeface="Consolas" panose="020B0609020204030204" pitchFamily="49" charset="0"/>
              </a:rPr>
              <a:t>넘파이</a:t>
            </a:r>
            <a:r>
              <a:rPr lang="ko-KR" altLang="en-US" sz="1200">
                <a:solidFill>
                  <a:schemeClr val="tx1"/>
                </a:solidFill>
                <a:latin typeface="Consolas" panose="020B0609020204030204" pitchFamily="49" charset="0"/>
              </a:rPr>
              <a:t> 배열로 변환합니다</a:t>
            </a:r>
          </a:p>
          <a:p>
            <a:r>
              <a:rPr lang="en-US" altLang="ko-KR" sz="1200">
                <a:solidFill>
                  <a:schemeClr val="tx1"/>
                </a:solidFill>
                <a:latin typeface="Consolas" panose="020B0609020204030204" pitchFamily="49" charset="0"/>
              </a:rPr>
              <a:t>x = </a:t>
            </a:r>
            <a:r>
              <a:rPr lang="en-US" altLang="ko-KR" sz="1200" err="1">
                <a:solidFill>
                  <a:schemeClr val="tx1"/>
                </a:solidFill>
                <a:latin typeface="Consolas" panose="020B0609020204030204" pitchFamily="49" charset="0"/>
              </a:rPr>
              <a:t>image.img_to_array</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img</a:t>
            </a:r>
            <a:r>
              <a:rPr lang="en-US" altLang="ko-KR" sz="1200">
                <a:solidFill>
                  <a:schemeClr val="tx1"/>
                </a:solidFill>
                <a:latin typeface="Consolas" panose="020B0609020204030204" pitchFamily="49" charset="0"/>
              </a:rPr>
              <a:t>)</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 (1, 150, 150, 3) </a:t>
            </a:r>
            <a:r>
              <a:rPr lang="ko-KR" altLang="en-US" sz="1200">
                <a:solidFill>
                  <a:schemeClr val="tx1"/>
                </a:solidFill>
                <a:latin typeface="Consolas" panose="020B0609020204030204" pitchFamily="49" charset="0"/>
              </a:rPr>
              <a:t>크기로 변환합니다</a:t>
            </a:r>
          </a:p>
          <a:p>
            <a:r>
              <a:rPr lang="en-US" altLang="ko-KR" sz="1200">
                <a:solidFill>
                  <a:schemeClr val="tx1"/>
                </a:solidFill>
                <a:latin typeface="Consolas" panose="020B0609020204030204" pitchFamily="49" charset="0"/>
              </a:rPr>
              <a:t>x = </a:t>
            </a:r>
            <a:r>
              <a:rPr lang="en-US" altLang="ko-KR" sz="1200" err="1">
                <a:solidFill>
                  <a:schemeClr val="tx1"/>
                </a:solidFill>
                <a:latin typeface="Consolas" panose="020B0609020204030204" pitchFamily="49" charset="0"/>
              </a:rPr>
              <a:t>x.reshape</a:t>
            </a:r>
            <a:r>
              <a:rPr lang="en-US" altLang="ko-KR" sz="1200">
                <a:solidFill>
                  <a:schemeClr val="tx1"/>
                </a:solidFill>
                <a:latin typeface="Consolas" panose="020B0609020204030204" pitchFamily="49" charset="0"/>
              </a:rPr>
              <a:t>((1,) + </a:t>
            </a:r>
            <a:r>
              <a:rPr lang="en-US" altLang="ko-KR" sz="1200" err="1">
                <a:solidFill>
                  <a:schemeClr val="tx1"/>
                </a:solidFill>
                <a:latin typeface="Consolas" panose="020B0609020204030204" pitchFamily="49" charset="0"/>
              </a:rPr>
              <a:t>x.shape</a:t>
            </a:r>
            <a:r>
              <a:rPr lang="en-US" altLang="ko-KR" sz="1200">
                <a:solidFill>
                  <a:schemeClr val="tx1"/>
                </a:solidFill>
                <a:latin typeface="Consolas" panose="020B0609020204030204" pitchFamily="49" charset="0"/>
              </a:rPr>
              <a:t>)</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 flow() </a:t>
            </a:r>
            <a:r>
              <a:rPr lang="ko-KR" altLang="en-US" sz="1200">
                <a:solidFill>
                  <a:schemeClr val="tx1"/>
                </a:solidFill>
                <a:latin typeface="Consolas" panose="020B0609020204030204" pitchFamily="49" charset="0"/>
              </a:rPr>
              <a:t>메서드는 랜덤하게 변환된 이미지의 배치를 생성합니다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무한 반복되기 때문에 어느 지점에서 중지해야 합니다</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i</a:t>
            </a:r>
            <a:r>
              <a:rPr lang="en-US" altLang="ko-KR" sz="1200">
                <a:solidFill>
                  <a:schemeClr val="tx1"/>
                </a:solidFill>
                <a:latin typeface="Consolas" panose="020B0609020204030204" pitchFamily="49" charset="0"/>
              </a:rPr>
              <a:t> = 0</a:t>
            </a:r>
          </a:p>
          <a:p>
            <a:r>
              <a:rPr lang="en-US" altLang="ko-KR" sz="1200">
                <a:solidFill>
                  <a:schemeClr val="tx1"/>
                </a:solidFill>
                <a:latin typeface="Consolas" panose="020B0609020204030204" pitchFamily="49" charset="0"/>
              </a:rPr>
              <a:t>for batch in </a:t>
            </a:r>
            <a:r>
              <a:rPr lang="en-US" altLang="ko-KR" sz="1200" err="1">
                <a:solidFill>
                  <a:schemeClr val="tx1"/>
                </a:solidFill>
                <a:latin typeface="Consolas" panose="020B0609020204030204" pitchFamily="49" charset="0"/>
              </a:rPr>
              <a:t>datagen.flow</a:t>
            </a:r>
            <a:r>
              <a:rPr lang="en-US" altLang="ko-KR" sz="1200">
                <a:solidFill>
                  <a:schemeClr val="tx1"/>
                </a:solidFill>
                <a:latin typeface="Consolas" panose="020B0609020204030204" pitchFamily="49" charset="0"/>
              </a:rPr>
              <a:t>(x, </a:t>
            </a:r>
            <a:r>
              <a:rPr lang="en-US" altLang="ko-KR" sz="1200" err="1">
                <a:solidFill>
                  <a:schemeClr val="tx1"/>
                </a:solidFill>
                <a:latin typeface="Consolas" panose="020B0609020204030204" pitchFamily="49" charset="0"/>
              </a:rPr>
              <a:t>batch_size</a:t>
            </a:r>
            <a:r>
              <a:rPr lang="en-US" altLang="ko-KR" sz="1200">
                <a:solidFill>
                  <a:schemeClr val="tx1"/>
                </a:solidFill>
                <a:latin typeface="Consolas" panose="020B0609020204030204" pitchFamily="49" charset="0"/>
              </a:rPr>
              <a:t>=1):</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plt.figure</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i</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imgplot</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plt.imshow</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image.array_to_img</a:t>
            </a:r>
            <a:r>
              <a:rPr lang="en-US" altLang="ko-KR" sz="1200">
                <a:solidFill>
                  <a:schemeClr val="tx1"/>
                </a:solidFill>
                <a:latin typeface="Consolas" panose="020B0609020204030204" pitchFamily="49" charset="0"/>
              </a:rPr>
              <a:t>(batch[0]))</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i</a:t>
            </a:r>
            <a:r>
              <a:rPr lang="en-US" altLang="ko-KR" sz="1200">
                <a:solidFill>
                  <a:schemeClr val="tx1"/>
                </a:solidFill>
                <a:latin typeface="Consolas" panose="020B0609020204030204" pitchFamily="49" charset="0"/>
              </a:rPr>
              <a:t> += 1</a:t>
            </a:r>
          </a:p>
          <a:p>
            <a:r>
              <a:rPr lang="en-US" altLang="ko-KR" sz="1200">
                <a:solidFill>
                  <a:schemeClr val="tx1"/>
                </a:solidFill>
                <a:latin typeface="Consolas" panose="020B0609020204030204" pitchFamily="49" charset="0"/>
              </a:rPr>
              <a:t>    if </a:t>
            </a:r>
            <a:r>
              <a:rPr lang="en-US" altLang="ko-KR" sz="1200" err="1">
                <a:solidFill>
                  <a:schemeClr val="tx1"/>
                </a:solidFill>
                <a:latin typeface="Consolas" panose="020B0609020204030204" pitchFamily="49" charset="0"/>
              </a:rPr>
              <a:t>i</a:t>
            </a:r>
            <a:r>
              <a:rPr lang="en-US" altLang="ko-KR" sz="1200">
                <a:solidFill>
                  <a:schemeClr val="tx1"/>
                </a:solidFill>
                <a:latin typeface="Consolas" panose="020B0609020204030204" pitchFamily="49" charset="0"/>
              </a:rPr>
              <a:t> % 4 == 0:</a:t>
            </a:r>
          </a:p>
          <a:p>
            <a:r>
              <a:rPr lang="en-US" altLang="ko-KR" sz="1200">
                <a:solidFill>
                  <a:schemeClr val="tx1"/>
                </a:solidFill>
                <a:latin typeface="Consolas" panose="020B0609020204030204" pitchFamily="49" charset="0"/>
              </a:rPr>
              <a:t>        break</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pic>
        <p:nvPicPr>
          <p:cNvPr id="153602" name="Picture 2">
            <a:extLst>
              <a:ext uri="{FF2B5EF4-FFF2-40B4-BE49-F238E27FC236}">
                <a16:creationId xmlns:a16="http://schemas.microsoft.com/office/drawing/2014/main" id="{5D2B01B2-F5AC-40FF-A862-C6B2B73D22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48904" y="5358271"/>
            <a:ext cx="1357826" cy="1331408"/>
          </a:xfrm>
          <a:prstGeom prst="rect">
            <a:avLst/>
          </a:prstGeom>
          <a:noFill/>
          <a:extLst>
            <a:ext uri="{909E8E84-426E-40DD-AFC4-6F175D3DCCD1}">
              <a14:hiddenFill xmlns:a14="http://schemas.microsoft.com/office/drawing/2010/main">
                <a:solidFill>
                  <a:srgbClr val="FFFFFF"/>
                </a:solidFill>
              </a14:hiddenFill>
            </a:ext>
          </a:extLst>
        </p:spPr>
      </p:pic>
      <p:pic>
        <p:nvPicPr>
          <p:cNvPr id="153604" name="Picture 4">
            <a:extLst>
              <a:ext uri="{FF2B5EF4-FFF2-40B4-BE49-F238E27FC236}">
                <a16:creationId xmlns:a16="http://schemas.microsoft.com/office/drawing/2014/main" id="{842D8235-00B0-4041-B460-01D7D176254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48904" y="4074927"/>
            <a:ext cx="1357826" cy="1331408"/>
          </a:xfrm>
          <a:prstGeom prst="rect">
            <a:avLst/>
          </a:prstGeom>
          <a:noFill/>
          <a:extLst>
            <a:ext uri="{909E8E84-426E-40DD-AFC4-6F175D3DCCD1}">
              <a14:hiddenFill xmlns:a14="http://schemas.microsoft.com/office/drawing/2010/main">
                <a:solidFill>
                  <a:srgbClr val="FFFFFF"/>
                </a:solidFill>
              </a14:hiddenFill>
            </a:ext>
          </a:extLst>
        </p:spPr>
      </p:pic>
      <p:pic>
        <p:nvPicPr>
          <p:cNvPr id="153606" name="Picture 6">
            <a:extLst>
              <a:ext uri="{FF2B5EF4-FFF2-40B4-BE49-F238E27FC236}">
                <a16:creationId xmlns:a16="http://schemas.microsoft.com/office/drawing/2014/main" id="{B5B5F377-BA74-4DBA-8727-2EA261F9E24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48904" y="2791582"/>
            <a:ext cx="1357826" cy="1331408"/>
          </a:xfrm>
          <a:prstGeom prst="rect">
            <a:avLst/>
          </a:prstGeom>
          <a:noFill/>
          <a:extLst>
            <a:ext uri="{909E8E84-426E-40DD-AFC4-6F175D3DCCD1}">
              <a14:hiddenFill xmlns:a14="http://schemas.microsoft.com/office/drawing/2010/main">
                <a:solidFill>
                  <a:srgbClr val="FFFFFF"/>
                </a:solidFill>
              </a14:hiddenFill>
            </a:ext>
          </a:extLst>
        </p:spPr>
      </p:pic>
      <p:pic>
        <p:nvPicPr>
          <p:cNvPr id="153608" name="Picture 8">
            <a:extLst>
              <a:ext uri="{FF2B5EF4-FFF2-40B4-BE49-F238E27FC236}">
                <a16:creationId xmlns:a16="http://schemas.microsoft.com/office/drawing/2014/main" id="{23BEA864-993A-40D1-8A25-5B0A139E4AE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48904" y="1508237"/>
            <a:ext cx="1357826" cy="13314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7680866"/>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a:solidFill>
                  <a:srgbClr val="000000"/>
                </a:solidFill>
                <a:latin typeface="고도 M" panose="02000503000000020004" pitchFamily="2" charset="-127"/>
                <a:ea typeface="고도 M" panose="02000503000000020004" pitchFamily="2" charset="-127"/>
              </a:rPr>
              <a:t>데이터 증식</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5.4 </a:t>
            </a:r>
            <a:r>
              <a:rPr lang="ko-KR" altLang="en-US" sz="1800" b="1" err="1">
                <a:solidFill>
                  <a:srgbClr val="000000"/>
                </a:solidFill>
                <a:ea typeface="-2002" pitchFamily="18" charset="-127"/>
              </a:rPr>
              <a:t>컨브넷</a:t>
            </a:r>
            <a:r>
              <a:rPr lang="ko-KR" altLang="en-US" sz="1800" b="1">
                <a:solidFill>
                  <a:srgbClr val="000000"/>
                </a:solidFill>
                <a:ea typeface="-2002" pitchFamily="18" charset="-127"/>
              </a:rPr>
              <a:t> 훈련</a:t>
            </a:r>
          </a:p>
        </p:txBody>
      </p:sp>
      <p:sp>
        <p:nvSpPr>
          <p:cNvPr id="12" name="TextBox 11">
            <a:extLst>
              <a:ext uri="{FF2B5EF4-FFF2-40B4-BE49-F238E27FC236}">
                <a16:creationId xmlns:a16="http://schemas.microsoft.com/office/drawing/2014/main" id="{23C0D7E5-C033-4404-87CE-EEB73CDADBB8}"/>
              </a:ext>
            </a:extLst>
          </p:cNvPr>
          <p:cNvSpPr txBox="1"/>
          <p:nvPr/>
        </p:nvSpPr>
        <p:spPr>
          <a:xfrm>
            <a:off x="567704" y="1030215"/>
            <a:ext cx="3927678" cy="338554"/>
          </a:xfrm>
          <a:prstGeom prst="rect">
            <a:avLst/>
          </a:prstGeom>
          <a:noFill/>
        </p:spPr>
        <p:txBody>
          <a:bodyPr wrap="none" rtlCol="0">
            <a:spAutoFit/>
          </a:bodyPr>
          <a:lstStyle/>
          <a:p>
            <a:pPr lvl="0">
              <a:defRPr/>
            </a:pPr>
            <a:r>
              <a:rPr lang="ko-KR" altLang="en-US">
                <a:solidFill>
                  <a:srgbClr val="000000"/>
                </a:solidFill>
                <a:latin typeface="고도 M" panose="02000503000000020004" pitchFamily="2" charset="-127"/>
                <a:ea typeface="고도 M" panose="02000503000000020004" pitchFamily="2" charset="-127"/>
              </a:rPr>
              <a:t>데이터 증식 </a:t>
            </a:r>
            <a:r>
              <a:rPr lang="ko-KR" altLang="en-US" err="1">
                <a:solidFill>
                  <a:srgbClr val="000000"/>
                </a:solidFill>
                <a:latin typeface="고도 M" panose="02000503000000020004" pitchFamily="2" charset="-127"/>
                <a:ea typeface="고도 M" panose="02000503000000020004" pitchFamily="2" charset="-127"/>
              </a:rPr>
              <a:t>제너레이터를</a:t>
            </a:r>
            <a:r>
              <a:rPr lang="ko-KR" altLang="en-US">
                <a:solidFill>
                  <a:srgbClr val="000000"/>
                </a:solidFill>
                <a:latin typeface="고도 M" panose="02000503000000020004" pitchFamily="2" charset="-127"/>
                <a:ea typeface="고도 M" panose="02000503000000020004" pitchFamily="2" charset="-127"/>
              </a:rPr>
              <a:t> 사용하여 훈련하기</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9" name="직사각형 8">
            <a:extLst>
              <a:ext uri="{FF2B5EF4-FFF2-40B4-BE49-F238E27FC236}">
                <a16:creationId xmlns:a16="http://schemas.microsoft.com/office/drawing/2014/main" id="{8A3FE086-B1DA-4554-A0B9-423DBB3918CF}"/>
              </a:ext>
            </a:extLst>
          </p:cNvPr>
          <p:cNvSpPr/>
          <p:nvPr/>
        </p:nvSpPr>
        <p:spPr>
          <a:xfrm>
            <a:off x="1018755" y="2608534"/>
            <a:ext cx="5250665" cy="3416320"/>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model = </a:t>
            </a:r>
            <a:r>
              <a:rPr lang="en-US" altLang="ko-KR" sz="1200" err="1">
                <a:solidFill>
                  <a:schemeClr val="tx1"/>
                </a:solidFill>
                <a:latin typeface="Consolas" panose="020B0609020204030204" pitchFamily="49" charset="0"/>
              </a:rPr>
              <a:t>models.Sequential</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model.add</a:t>
            </a:r>
            <a:r>
              <a:rPr lang="en-US" altLang="ko-KR" sz="1200">
                <a:solidFill>
                  <a:schemeClr val="tx1"/>
                </a:solidFill>
                <a:latin typeface="Consolas" panose="020B0609020204030204" pitchFamily="49" charset="0"/>
              </a:rPr>
              <a:t>(layers.Conv2D(32, (3, 3), activation='</a:t>
            </a:r>
            <a:r>
              <a:rPr lang="en-US" altLang="ko-KR" sz="1200" err="1">
                <a:solidFill>
                  <a:schemeClr val="tx1"/>
                </a:solidFill>
                <a:latin typeface="Consolas" panose="020B0609020204030204" pitchFamily="49" charset="0"/>
              </a:rPr>
              <a:t>relu</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input_shape</a:t>
            </a:r>
            <a:r>
              <a:rPr lang="en-US" altLang="ko-KR" sz="1200">
                <a:solidFill>
                  <a:schemeClr val="tx1"/>
                </a:solidFill>
                <a:latin typeface="Consolas" panose="020B0609020204030204" pitchFamily="49" charset="0"/>
              </a:rPr>
              <a:t>=(150, 150, 3)))</a:t>
            </a:r>
          </a:p>
          <a:p>
            <a:r>
              <a:rPr lang="en-US" altLang="ko-KR" sz="1200" err="1">
                <a:solidFill>
                  <a:schemeClr val="tx1"/>
                </a:solidFill>
                <a:latin typeface="Consolas" panose="020B0609020204030204" pitchFamily="49" charset="0"/>
              </a:rPr>
              <a:t>model.add</a:t>
            </a:r>
            <a:r>
              <a:rPr lang="en-US" altLang="ko-KR" sz="1200">
                <a:solidFill>
                  <a:schemeClr val="tx1"/>
                </a:solidFill>
                <a:latin typeface="Consolas" panose="020B0609020204030204" pitchFamily="49" charset="0"/>
              </a:rPr>
              <a:t>(layers.MaxPooling2D((2, 2)))</a:t>
            </a:r>
          </a:p>
          <a:p>
            <a:r>
              <a:rPr lang="en-US" altLang="ko-KR" sz="1200" err="1">
                <a:solidFill>
                  <a:schemeClr val="tx1"/>
                </a:solidFill>
                <a:latin typeface="Consolas" panose="020B0609020204030204" pitchFamily="49" charset="0"/>
              </a:rPr>
              <a:t>model.add</a:t>
            </a:r>
            <a:r>
              <a:rPr lang="en-US" altLang="ko-KR" sz="1200">
                <a:solidFill>
                  <a:schemeClr val="tx1"/>
                </a:solidFill>
                <a:latin typeface="Consolas" panose="020B0609020204030204" pitchFamily="49" charset="0"/>
              </a:rPr>
              <a:t>(layers.Conv2D(64, (3, 3), activation='</a:t>
            </a:r>
            <a:r>
              <a:rPr lang="en-US" altLang="ko-KR" sz="1200" err="1">
                <a:solidFill>
                  <a:schemeClr val="tx1"/>
                </a:solidFill>
                <a:latin typeface="Consolas" panose="020B0609020204030204" pitchFamily="49" charset="0"/>
              </a:rPr>
              <a:t>relu</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model.add</a:t>
            </a:r>
            <a:r>
              <a:rPr lang="en-US" altLang="ko-KR" sz="1200">
                <a:solidFill>
                  <a:schemeClr val="tx1"/>
                </a:solidFill>
                <a:latin typeface="Consolas" panose="020B0609020204030204" pitchFamily="49" charset="0"/>
              </a:rPr>
              <a:t>(layers.MaxPooling2D((2, 2)))</a:t>
            </a:r>
          </a:p>
          <a:p>
            <a:r>
              <a:rPr lang="en-US" altLang="ko-KR" sz="1200" err="1">
                <a:solidFill>
                  <a:schemeClr val="tx1"/>
                </a:solidFill>
                <a:latin typeface="Consolas" panose="020B0609020204030204" pitchFamily="49" charset="0"/>
              </a:rPr>
              <a:t>model.add</a:t>
            </a:r>
            <a:r>
              <a:rPr lang="en-US" altLang="ko-KR" sz="1200">
                <a:solidFill>
                  <a:schemeClr val="tx1"/>
                </a:solidFill>
                <a:latin typeface="Consolas" panose="020B0609020204030204" pitchFamily="49" charset="0"/>
              </a:rPr>
              <a:t>(layers.Conv2D(128, (3, 3), activation='</a:t>
            </a:r>
            <a:r>
              <a:rPr lang="en-US" altLang="ko-KR" sz="1200" err="1">
                <a:solidFill>
                  <a:schemeClr val="tx1"/>
                </a:solidFill>
                <a:latin typeface="Consolas" panose="020B0609020204030204" pitchFamily="49" charset="0"/>
              </a:rPr>
              <a:t>relu</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model.add</a:t>
            </a:r>
            <a:r>
              <a:rPr lang="en-US" altLang="ko-KR" sz="1200">
                <a:solidFill>
                  <a:schemeClr val="tx1"/>
                </a:solidFill>
                <a:latin typeface="Consolas" panose="020B0609020204030204" pitchFamily="49" charset="0"/>
              </a:rPr>
              <a:t>(layers.MaxPooling2D((2, 2)))</a:t>
            </a:r>
          </a:p>
          <a:p>
            <a:r>
              <a:rPr lang="en-US" altLang="ko-KR" sz="1200" err="1">
                <a:solidFill>
                  <a:schemeClr val="tx1"/>
                </a:solidFill>
                <a:latin typeface="Consolas" panose="020B0609020204030204" pitchFamily="49" charset="0"/>
              </a:rPr>
              <a:t>model.add</a:t>
            </a:r>
            <a:r>
              <a:rPr lang="en-US" altLang="ko-KR" sz="1200">
                <a:solidFill>
                  <a:schemeClr val="tx1"/>
                </a:solidFill>
                <a:latin typeface="Consolas" panose="020B0609020204030204" pitchFamily="49" charset="0"/>
              </a:rPr>
              <a:t>(layers.Conv2D(128, (3, 3), activation='</a:t>
            </a:r>
            <a:r>
              <a:rPr lang="en-US" altLang="ko-KR" sz="1200" err="1">
                <a:solidFill>
                  <a:schemeClr val="tx1"/>
                </a:solidFill>
                <a:latin typeface="Consolas" panose="020B0609020204030204" pitchFamily="49" charset="0"/>
              </a:rPr>
              <a:t>relu</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model.add</a:t>
            </a:r>
            <a:r>
              <a:rPr lang="en-US" altLang="ko-KR" sz="1200">
                <a:solidFill>
                  <a:schemeClr val="tx1"/>
                </a:solidFill>
                <a:latin typeface="Consolas" panose="020B0609020204030204" pitchFamily="49" charset="0"/>
              </a:rPr>
              <a:t>(layers.MaxPooling2D((2, 2)))</a:t>
            </a:r>
          </a:p>
          <a:p>
            <a:r>
              <a:rPr lang="en-US" altLang="ko-KR" sz="1200" err="1">
                <a:solidFill>
                  <a:schemeClr val="tx1"/>
                </a:solidFill>
                <a:latin typeface="Consolas" panose="020B0609020204030204" pitchFamily="49" charset="0"/>
              </a:rPr>
              <a:t>model.add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layers.Flatten</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model.add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layers.Dropout</a:t>
            </a:r>
            <a:r>
              <a:rPr lang="en-US" altLang="ko-KR" sz="1200">
                <a:solidFill>
                  <a:schemeClr val="tx1"/>
                </a:solidFill>
                <a:latin typeface="Consolas" panose="020B0609020204030204" pitchFamily="49" charset="0"/>
              </a:rPr>
              <a:t>(0.5))</a:t>
            </a:r>
          </a:p>
          <a:p>
            <a:r>
              <a:rPr lang="en-US" altLang="ko-KR" sz="1200" err="1">
                <a:solidFill>
                  <a:schemeClr val="tx1"/>
                </a:solidFill>
                <a:latin typeface="Consolas" panose="020B0609020204030204" pitchFamily="49" charset="0"/>
              </a:rPr>
              <a:t>model.add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layers.Dense</a:t>
            </a:r>
            <a:r>
              <a:rPr lang="en-US" altLang="ko-KR" sz="1200">
                <a:solidFill>
                  <a:schemeClr val="tx1"/>
                </a:solidFill>
                <a:latin typeface="Consolas" panose="020B0609020204030204" pitchFamily="49" charset="0"/>
              </a:rPr>
              <a:t>(512, activation='</a:t>
            </a:r>
            <a:r>
              <a:rPr lang="en-US" altLang="ko-KR" sz="1200" err="1">
                <a:solidFill>
                  <a:schemeClr val="tx1"/>
                </a:solidFill>
                <a:latin typeface="Consolas" panose="020B0609020204030204" pitchFamily="49" charset="0"/>
              </a:rPr>
              <a:t>relu</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model.add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layers.Dense</a:t>
            </a:r>
            <a:r>
              <a:rPr lang="en-US" altLang="ko-KR" sz="1200">
                <a:solidFill>
                  <a:schemeClr val="tx1"/>
                </a:solidFill>
                <a:latin typeface="Consolas" panose="020B0609020204030204" pitchFamily="49" charset="0"/>
              </a:rPr>
              <a:t>(1, activation='sigmoid'))</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model.compile</a:t>
            </a:r>
            <a:r>
              <a:rPr lang="en-US" altLang="ko-KR" sz="1200">
                <a:solidFill>
                  <a:schemeClr val="tx1"/>
                </a:solidFill>
                <a:latin typeface="Consolas" panose="020B0609020204030204" pitchFamily="49" charset="0"/>
              </a:rPr>
              <a:t>(loss='</a:t>
            </a:r>
            <a:r>
              <a:rPr lang="en-US" altLang="ko-KR" sz="1200" err="1">
                <a:solidFill>
                  <a:schemeClr val="tx1"/>
                </a:solidFill>
                <a:latin typeface="Consolas" panose="020B0609020204030204" pitchFamily="49" charset="0"/>
              </a:rPr>
              <a:t>binary_crossentropy</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optimizer=</a:t>
            </a:r>
            <a:r>
              <a:rPr lang="en-US" altLang="ko-KR" sz="1200" err="1">
                <a:solidFill>
                  <a:schemeClr val="tx1"/>
                </a:solidFill>
                <a:latin typeface="Consolas" panose="020B0609020204030204" pitchFamily="49" charset="0"/>
              </a:rPr>
              <a:t>optimizers.RMSprop</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lr</a:t>
            </a:r>
            <a:r>
              <a:rPr lang="en-US" altLang="ko-KR" sz="1200">
                <a:solidFill>
                  <a:schemeClr val="tx1"/>
                </a:solidFill>
                <a:latin typeface="Consolas" panose="020B0609020204030204" pitchFamily="49" charset="0"/>
              </a:rPr>
              <a:t>=1e-4),</a:t>
            </a:r>
          </a:p>
          <a:p>
            <a:r>
              <a:rPr lang="en-US" altLang="ko-KR" sz="1200">
                <a:solidFill>
                  <a:schemeClr val="tx1"/>
                </a:solidFill>
                <a:latin typeface="Consolas" panose="020B0609020204030204" pitchFamily="49" charset="0"/>
              </a:rPr>
              <a:t>              metrics=['acc'])</a:t>
            </a:r>
          </a:p>
        </p:txBody>
      </p:sp>
      <p:sp>
        <p:nvSpPr>
          <p:cNvPr id="10" name="TextBox 9">
            <a:extLst>
              <a:ext uri="{FF2B5EF4-FFF2-40B4-BE49-F238E27FC236}">
                <a16:creationId xmlns:a16="http://schemas.microsoft.com/office/drawing/2014/main" id="{DF1831C0-8086-4668-972D-CE71FD3284AB}"/>
              </a:ext>
            </a:extLst>
          </p:cNvPr>
          <p:cNvSpPr txBox="1"/>
          <p:nvPr/>
        </p:nvSpPr>
        <p:spPr>
          <a:xfrm>
            <a:off x="967098" y="1368769"/>
            <a:ext cx="7651385" cy="1107996"/>
          </a:xfrm>
          <a:prstGeom prst="rect">
            <a:avLst/>
          </a:prstGeom>
          <a:noFill/>
        </p:spPr>
        <p:txBody>
          <a:bodyPr wrap="square" rtlCol="0">
            <a:spAutoFit/>
          </a:bodyPr>
          <a:lstStyle/>
          <a:p>
            <a:pPr lvl="0">
              <a:defRPr/>
            </a:pPr>
            <a:r>
              <a:rPr lang="ko-KR" altLang="en-US" sz="1100">
                <a:solidFill>
                  <a:srgbClr val="000000"/>
                </a:solidFill>
                <a:latin typeface="고도 M" panose="02000503000000020004" pitchFamily="2" charset="-127"/>
                <a:ea typeface="고도 M" panose="02000503000000020004" pitchFamily="2" charset="-127"/>
              </a:rPr>
              <a:t>이렇게 데이터 증식을 사용하여 새로운 네트워크를 훈련시킬 때 네트워크에 같은 입력 데이터가 두 번 주입되지 않는다</a:t>
            </a:r>
            <a:r>
              <a:rPr lang="en-US" altLang="ko-KR" sz="1100">
                <a:solidFill>
                  <a:srgbClr val="000000"/>
                </a:solidFill>
                <a:latin typeface="고도 M" panose="02000503000000020004" pitchFamily="2" charset="-127"/>
                <a:ea typeface="고도 M" panose="02000503000000020004" pitchFamily="2" charset="-127"/>
              </a:rPr>
              <a:t>. </a:t>
            </a:r>
          </a:p>
          <a:p>
            <a:pPr lvl="0">
              <a:defRPr/>
            </a:pPr>
            <a:r>
              <a:rPr lang="ko-KR" altLang="en-US" sz="1100">
                <a:solidFill>
                  <a:srgbClr val="000000"/>
                </a:solidFill>
                <a:latin typeface="고도 M" panose="02000503000000020004" pitchFamily="2" charset="-127"/>
                <a:ea typeface="고도 M" panose="02000503000000020004" pitchFamily="2" charset="-127"/>
              </a:rPr>
              <a:t>하지만 적은 수의 원본 이미지에서 만들어졌기 때문에 아직은 입력 데이터들 사이에 상호 연관성이 크다</a:t>
            </a:r>
            <a:r>
              <a:rPr lang="en-US" altLang="ko-KR" sz="1100">
                <a:solidFill>
                  <a:srgbClr val="000000"/>
                </a:solidFill>
                <a:latin typeface="고도 M" panose="02000503000000020004" pitchFamily="2" charset="-127"/>
                <a:ea typeface="고도 M" panose="02000503000000020004" pitchFamily="2" charset="-127"/>
              </a:rPr>
              <a:t>.</a:t>
            </a:r>
          </a:p>
          <a:p>
            <a:pPr lvl="0">
              <a:defRPr/>
            </a:pPr>
            <a:endParaRPr lang="en-US" altLang="ko-KR" sz="1100">
              <a:solidFill>
                <a:srgbClr val="000000"/>
              </a:solidFill>
              <a:latin typeface="고도 M" panose="02000503000000020004" pitchFamily="2" charset="-127"/>
              <a:ea typeface="고도 M" panose="02000503000000020004" pitchFamily="2" charset="-127"/>
            </a:endParaRPr>
          </a:p>
          <a:p>
            <a:pPr lvl="0">
              <a:defRPr/>
            </a:pPr>
            <a:r>
              <a:rPr lang="ko-KR" altLang="en-US" sz="1100">
                <a:solidFill>
                  <a:srgbClr val="000000"/>
                </a:solidFill>
                <a:latin typeface="고도 M" panose="02000503000000020004" pitchFamily="2" charset="-127"/>
                <a:ea typeface="고도 M" panose="02000503000000020004" pitchFamily="2" charset="-127"/>
              </a:rPr>
              <a:t>그렇다면 기존 정보의 재조합만 이루어지고</a:t>
            </a:r>
            <a:r>
              <a:rPr lang="en-US" altLang="ko-KR" sz="1100">
                <a:solidFill>
                  <a:srgbClr val="000000"/>
                </a:solidFill>
                <a:latin typeface="고도 M" panose="02000503000000020004" pitchFamily="2" charset="-127"/>
                <a:ea typeface="고도 M" panose="02000503000000020004" pitchFamily="2" charset="-127"/>
              </a:rPr>
              <a:t>, </a:t>
            </a:r>
            <a:r>
              <a:rPr lang="ko-KR" altLang="en-US" sz="1100">
                <a:solidFill>
                  <a:srgbClr val="000000"/>
                </a:solidFill>
                <a:latin typeface="고도 M" panose="02000503000000020004" pitchFamily="2" charset="-127"/>
                <a:ea typeface="고도 M" panose="02000503000000020004" pitchFamily="2" charset="-127"/>
              </a:rPr>
              <a:t>과대적합을 해결하기 위해서는 충분하지 못하다</a:t>
            </a:r>
            <a:r>
              <a:rPr lang="en-US" altLang="ko-KR" sz="1100">
                <a:solidFill>
                  <a:srgbClr val="000000"/>
                </a:solidFill>
                <a:latin typeface="고도 M" panose="02000503000000020004" pitchFamily="2" charset="-127"/>
                <a:ea typeface="고도 M" panose="02000503000000020004" pitchFamily="2" charset="-127"/>
              </a:rPr>
              <a:t>. </a:t>
            </a:r>
            <a:r>
              <a:rPr lang="ko-KR" altLang="en-US" sz="1100">
                <a:solidFill>
                  <a:srgbClr val="000000"/>
                </a:solidFill>
                <a:latin typeface="고도 M" panose="02000503000000020004" pitchFamily="2" charset="-127"/>
                <a:ea typeface="고도 M" panose="02000503000000020004" pitchFamily="2" charset="-127"/>
              </a:rPr>
              <a:t>그렇기에 </a:t>
            </a:r>
            <a:r>
              <a:rPr lang="en-US" altLang="ko-KR" sz="1100">
                <a:solidFill>
                  <a:srgbClr val="000000"/>
                </a:solidFill>
                <a:latin typeface="고도 M" panose="02000503000000020004" pitchFamily="2" charset="-127"/>
                <a:ea typeface="고도 M" panose="02000503000000020004" pitchFamily="2" charset="-127"/>
              </a:rPr>
              <a:t>dropout</a:t>
            </a:r>
            <a:r>
              <a:rPr lang="ko-KR" altLang="en-US" sz="1100">
                <a:solidFill>
                  <a:srgbClr val="000000"/>
                </a:solidFill>
                <a:latin typeface="고도 M" panose="02000503000000020004" pitchFamily="2" charset="-127"/>
                <a:ea typeface="고도 M" panose="02000503000000020004" pitchFamily="2" charset="-127"/>
              </a:rPr>
              <a:t>까지 추가해서 층을 새롭게 이루고</a:t>
            </a:r>
            <a:r>
              <a:rPr lang="en-US" altLang="ko-KR" sz="1100">
                <a:solidFill>
                  <a:srgbClr val="000000"/>
                </a:solidFill>
                <a:latin typeface="고도 M" panose="02000503000000020004" pitchFamily="2" charset="-127"/>
                <a:ea typeface="고도 M" panose="02000503000000020004" pitchFamily="2" charset="-127"/>
              </a:rPr>
              <a:t>, </a:t>
            </a:r>
            <a:r>
              <a:rPr lang="ko-KR" altLang="en-US" sz="1100">
                <a:solidFill>
                  <a:srgbClr val="000000"/>
                </a:solidFill>
                <a:latin typeface="고도 M" panose="02000503000000020004" pitchFamily="2" charset="-127"/>
                <a:ea typeface="고도 M" panose="02000503000000020004" pitchFamily="2" charset="-127"/>
              </a:rPr>
              <a:t>네트워크를 훈련시켜본다</a:t>
            </a:r>
            <a:r>
              <a:rPr lang="en-US" altLang="ko-KR" sz="1100">
                <a:solidFill>
                  <a:srgbClr val="000000"/>
                </a:solidFill>
                <a:latin typeface="고도 M" panose="02000503000000020004" pitchFamily="2" charset="-127"/>
                <a:ea typeface="고도 M" panose="02000503000000020004" pitchFamily="2" charset="-127"/>
              </a:rPr>
              <a:t>. flatten </a:t>
            </a:r>
            <a:r>
              <a:rPr lang="ko-KR" altLang="en-US" sz="1100">
                <a:solidFill>
                  <a:srgbClr val="000000"/>
                </a:solidFill>
                <a:latin typeface="고도 M" panose="02000503000000020004" pitchFamily="2" charset="-127"/>
                <a:ea typeface="고도 M" panose="02000503000000020004" pitchFamily="2" charset="-127"/>
              </a:rPr>
              <a:t>층 다음에 </a:t>
            </a:r>
            <a:r>
              <a:rPr lang="en-US" altLang="ko-KR" sz="1100" err="1">
                <a:solidFill>
                  <a:srgbClr val="000000"/>
                </a:solidFill>
                <a:latin typeface="고도 M" panose="02000503000000020004" pitchFamily="2" charset="-127"/>
                <a:ea typeface="고도 M" panose="02000503000000020004" pitchFamily="2" charset="-127"/>
              </a:rPr>
              <a:t>model.add</a:t>
            </a:r>
            <a:r>
              <a:rPr lang="en-US" altLang="ko-KR" sz="1100">
                <a:solidFill>
                  <a:srgbClr val="000000"/>
                </a:solidFill>
                <a:latin typeface="고도 M" panose="02000503000000020004" pitchFamily="2" charset="-127"/>
                <a:ea typeface="고도 M" panose="02000503000000020004" pitchFamily="2" charset="-127"/>
              </a:rPr>
              <a:t>(</a:t>
            </a:r>
            <a:r>
              <a:rPr lang="en-US" altLang="ko-KR" sz="1100" err="1">
                <a:solidFill>
                  <a:srgbClr val="000000"/>
                </a:solidFill>
                <a:latin typeface="고도 M" panose="02000503000000020004" pitchFamily="2" charset="-127"/>
                <a:ea typeface="고도 M" panose="02000503000000020004" pitchFamily="2" charset="-127"/>
              </a:rPr>
              <a:t>layers.Dropout</a:t>
            </a:r>
            <a:r>
              <a:rPr lang="en-US" altLang="ko-KR" sz="1100">
                <a:solidFill>
                  <a:srgbClr val="000000"/>
                </a:solidFill>
                <a:latin typeface="고도 M" panose="02000503000000020004" pitchFamily="2" charset="-127"/>
                <a:ea typeface="고도 M" panose="02000503000000020004" pitchFamily="2" charset="-127"/>
              </a:rPr>
              <a:t>(0.5)) </a:t>
            </a:r>
            <a:r>
              <a:rPr lang="ko-KR" altLang="en-US" sz="1100">
                <a:solidFill>
                  <a:srgbClr val="000000"/>
                </a:solidFill>
                <a:latin typeface="고도 M" panose="02000503000000020004" pitchFamily="2" charset="-127"/>
                <a:ea typeface="고도 M" panose="02000503000000020004" pitchFamily="2" charset="-127"/>
              </a:rPr>
              <a:t>다음코드만 추가하고 전까지 과정을 반복하면 된다</a:t>
            </a:r>
            <a:r>
              <a:rPr lang="en-US" altLang="ko-KR" sz="1100">
                <a:solidFill>
                  <a:srgbClr val="000000"/>
                </a:solidFill>
                <a:latin typeface="고도 M" panose="02000503000000020004" pitchFamily="2" charset="-127"/>
                <a:ea typeface="고도 M" panose="02000503000000020004" pitchFamily="2" charset="-127"/>
              </a:rPr>
              <a:t>. </a:t>
            </a:r>
            <a:r>
              <a:rPr lang="ko-KR" altLang="en-US" sz="1100">
                <a:solidFill>
                  <a:srgbClr val="000000"/>
                </a:solidFill>
                <a:latin typeface="고도 M" panose="02000503000000020004" pitchFamily="2" charset="-127"/>
                <a:ea typeface="고도 M" panose="02000503000000020004" pitchFamily="2" charset="-127"/>
              </a:rPr>
              <a:t>모델부터 다시 만들어야 하는 것이다</a:t>
            </a:r>
            <a:r>
              <a:rPr lang="en-US" altLang="ko-KR" sz="1100">
                <a:solidFill>
                  <a:srgbClr val="000000"/>
                </a:solidFill>
                <a:latin typeface="고도 M" panose="02000503000000020004" pitchFamily="2" charset="-127"/>
                <a:ea typeface="고도 M" panose="02000503000000020004" pitchFamily="2" charset="-127"/>
              </a:rPr>
              <a:t>. </a:t>
            </a:r>
            <a:r>
              <a:rPr lang="ko-KR" altLang="en-US" sz="1100">
                <a:solidFill>
                  <a:srgbClr val="000000"/>
                </a:solidFill>
                <a:latin typeface="고도 M" panose="02000503000000020004" pitchFamily="2" charset="-127"/>
                <a:ea typeface="고도 M" panose="02000503000000020004" pitchFamily="2" charset="-127"/>
              </a:rPr>
              <a:t>그래프까지 그려보면 다음과 같다</a:t>
            </a:r>
            <a:r>
              <a:rPr lang="en-US" altLang="ko-KR" sz="1100">
                <a:solidFill>
                  <a:srgbClr val="000000"/>
                </a:solidFill>
                <a:latin typeface="고도 M" panose="02000503000000020004" pitchFamily="2" charset="-127"/>
                <a:ea typeface="고도 M" panose="02000503000000020004" pitchFamily="2" charset="-127"/>
              </a:rPr>
              <a:t>. </a:t>
            </a:r>
            <a:endParaRPr kumimoji="1" lang="ko-KR" altLang="en-US" sz="105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Tree>
    <p:extLst>
      <p:ext uri="{BB962C8B-B14F-4D97-AF65-F5344CB8AC3E}">
        <p14:creationId xmlns:p14="http://schemas.microsoft.com/office/powerpoint/2010/main" val="1014160671"/>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a:solidFill>
                  <a:srgbClr val="000000"/>
                </a:solidFill>
                <a:latin typeface="고도 M" panose="02000503000000020004" pitchFamily="2" charset="-127"/>
                <a:ea typeface="고도 M" panose="02000503000000020004" pitchFamily="2" charset="-127"/>
              </a:rPr>
              <a:t>데이터 증식</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5.4 </a:t>
            </a:r>
            <a:r>
              <a:rPr lang="ko-KR" altLang="en-US" sz="1800" b="1" err="1">
                <a:solidFill>
                  <a:srgbClr val="000000"/>
                </a:solidFill>
                <a:ea typeface="-2002" pitchFamily="18" charset="-127"/>
              </a:rPr>
              <a:t>컨브넷</a:t>
            </a:r>
            <a:r>
              <a:rPr lang="ko-KR" altLang="en-US" sz="1800" b="1">
                <a:solidFill>
                  <a:srgbClr val="000000"/>
                </a:solidFill>
                <a:ea typeface="-2002" pitchFamily="18" charset="-127"/>
              </a:rPr>
              <a:t> 훈련</a:t>
            </a:r>
          </a:p>
        </p:txBody>
      </p:sp>
      <p:sp>
        <p:nvSpPr>
          <p:cNvPr id="12" name="TextBox 11">
            <a:extLst>
              <a:ext uri="{FF2B5EF4-FFF2-40B4-BE49-F238E27FC236}">
                <a16:creationId xmlns:a16="http://schemas.microsoft.com/office/drawing/2014/main" id="{23C0D7E5-C033-4404-87CE-EEB73CDADBB8}"/>
              </a:ext>
            </a:extLst>
          </p:cNvPr>
          <p:cNvSpPr txBox="1"/>
          <p:nvPr/>
        </p:nvSpPr>
        <p:spPr>
          <a:xfrm>
            <a:off x="567704" y="1030215"/>
            <a:ext cx="3927678" cy="338554"/>
          </a:xfrm>
          <a:prstGeom prst="rect">
            <a:avLst/>
          </a:prstGeom>
          <a:noFill/>
        </p:spPr>
        <p:txBody>
          <a:bodyPr wrap="none" rtlCol="0">
            <a:spAutoFit/>
          </a:bodyPr>
          <a:lstStyle/>
          <a:p>
            <a:pPr lvl="0">
              <a:defRPr/>
            </a:pPr>
            <a:r>
              <a:rPr lang="ko-KR" altLang="en-US">
                <a:solidFill>
                  <a:srgbClr val="000000"/>
                </a:solidFill>
                <a:latin typeface="고도 M" panose="02000503000000020004" pitchFamily="2" charset="-127"/>
                <a:ea typeface="고도 M" panose="02000503000000020004" pitchFamily="2" charset="-127"/>
              </a:rPr>
              <a:t>데이터 증식 </a:t>
            </a:r>
            <a:r>
              <a:rPr lang="ko-KR" altLang="en-US" err="1">
                <a:solidFill>
                  <a:srgbClr val="000000"/>
                </a:solidFill>
                <a:latin typeface="고도 M" panose="02000503000000020004" pitchFamily="2" charset="-127"/>
                <a:ea typeface="고도 M" panose="02000503000000020004" pitchFamily="2" charset="-127"/>
              </a:rPr>
              <a:t>제너레이터를</a:t>
            </a:r>
            <a:r>
              <a:rPr lang="ko-KR" altLang="en-US">
                <a:solidFill>
                  <a:srgbClr val="000000"/>
                </a:solidFill>
                <a:latin typeface="고도 M" panose="02000503000000020004" pitchFamily="2" charset="-127"/>
                <a:ea typeface="고도 M" panose="02000503000000020004" pitchFamily="2" charset="-127"/>
              </a:rPr>
              <a:t> 사용하여 훈련하기</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9" name="직사각형 8">
            <a:extLst>
              <a:ext uri="{FF2B5EF4-FFF2-40B4-BE49-F238E27FC236}">
                <a16:creationId xmlns:a16="http://schemas.microsoft.com/office/drawing/2014/main" id="{8A3FE086-B1DA-4554-A0B9-423DBB3918CF}"/>
              </a:ext>
            </a:extLst>
          </p:cNvPr>
          <p:cNvSpPr/>
          <p:nvPr/>
        </p:nvSpPr>
        <p:spPr>
          <a:xfrm>
            <a:off x="992479" y="1431375"/>
            <a:ext cx="8146266" cy="5262979"/>
          </a:xfrm>
          <a:prstGeom prst="rect">
            <a:avLst/>
          </a:prstGeom>
          <a:solidFill>
            <a:srgbClr val="E2E2F6"/>
          </a:solidFill>
        </p:spPr>
        <p:txBody>
          <a:bodyPr wrap="square">
            <a:spAutoFit/>
          </a:bodyPr>
          <a:lstStyle/>
          <a:p>
            <a:r>
              <a:rPr lang="en-US" altLang="ko-KR" sz="1050" err="1">
                <a:solidFill>
                  <a:schemeClr val="tx1"/>
                </a:solidFill>
                <a:latin typeface="Consolas" panose="020B0609020204030204" pitchFamily="49" charset="0"/>
              </a:rPr>
              <a:t>train_datagen</a:t>
            </a:r>
            <a:r>
              <a:rPr lang="en-US" altLang="ko-KR" sz="1050">
                <a:solidFill>
                  <a:schemeClr val="tx1"/>
                </a:solidFill>
                <a:latin typeface="Consolas" panose="020B0609020204030204" pitchFamily="49" charset="0"/>
              </a:rPr>
              <a:t> = </a:t>
            </a:r>
            <a:r>
              <a:rPr lang="en-US" altLang="ko-KR" sz="1050" err="1">
                <a:solidFill>
                  <a:schemeClr val="tx1"/>
                </a:solidFill>
                <a:latin typeface="Consolas" panose="020B0609020204030204" pitchFamily="49" charset="0"/>
              </a:rPr>
              <a:t>ImageDataGenerator</a:t>
            </a:r>
            <a:r>
              <a:rPr lang="en-US" altLang="ko-KR" sz="1050">
                <a:solidFill>
                  <a:schemeClr val="tx1"/>
                </a:solidFill>
                <a:latin typeface="Consolas" panose="020B0609020204030204" pitchFamily="49" charset="0"/>
              </a:rPr>
              <a:t>(</a:t>
            </a:r>
          </a:p>
          <a:p>
            <a:r>
              <a:rPr lang="en-US" altLang="ko-KR" sz="1050">
                <a:solidFill>
                  <a:schemeClr val="tx1"/>
                </a:solidFill>
                <a:latin typeface="Consolas" panose="020B0609020204030204" pitchFamily="49" charset="0"/>
              </a:rPr>
              <a:t>    rescale=1./255,</a:t>
            </a:r>
          </a:p>
          <a:p>
            <a:r>
              <a:rPr lang="en-US" altLang="ko-KR" sz="1050">
                <a:solidFill>
                  <a:schemeClr val="tx1"/>
                </a:solidFill>
                <a:latin typeface="Consolas" panose="020B0609020204030204" pitchFamily="49" charset="0"/>
              </a:rPr>
              <a:t>    </a:t>
            </a:r>
            <a:r>
              <a:rPr lang="en-US" altLang="ko-KR" sz="1050" err="1">
                <a:solidFill>
                  <a:schemeClr val="tx1"/>
                </a:solidFill>
                <a:latin typeface="Consolas" panose="020B0609020204030204" pitchFamily="49" charset="0"/>
              </a:rPr>
              <a:t>rotation_range</a:t>
            </a:r>
            <a:r>
              <a:rPr lang="en-US" altLang="ko-KR" sz="1050">
                <a:solidFill>
                  <a:schemeClr val="tx1"/>
                </a:solidFill>
                <a:latin typeface="Consolas" panose="020B0609020204030204" pitchFamily="49" charset="0"/>
              </a:rPr>
              <a:t>=40,</a:t>
            </a:r>
          </a:p>
          <a:p>
            <a:r>
              <a:rPr lang="en-US" altLang="ko-KR" sz="1050">
                <a:solidFill>
                  <a:schemeClr val="tx1"/>
                </a:solidFill>
                <a:latin typeface="Consolas" panose="020B0609020204030204" pitchFamily="49" charset="0"/>
              </a:rPr>
              <a:t>    </a:t>
            </a:r>
            <a:r>
              <a:rPr lang="en-US" altLang="ko-KR" sz="1050" err="1">
                <a:solidFill>
                  <a:schemeClr val="tx1"/>
                </a:solidFill>
                <a:latin typeface="Consolas" panose="020B0609020204030204" pitchFamily="49" charset="0"/>
              </a:rPr>
              <a:t>width_shift_range</a:t>
            </a:r>
            <a:r>
              <a:rPr lang="en-US" altLang="ko-KR" sz="1050">
                <a:solidFill>
                  <a:schemeClr val="tx1"/>
                </a:solidFill>
                <a:latin typeface="Consolas" panose="020B0609020204030204" pitchFamily="49" charset="0"/>
              </a:rPr>
              <a:t>=0.2,</a:t>
            </a:r>
          </a:p>
          <a:p>
            <a:r>
              <a:rPr lang="en-US" altLang="ko-KR" sz="1050">
                <a:solidFill>
                  <a:schemeClr val="tx1"/>
                </a:solidFill>
                <a:latin typeface="Consolas" panose="020B0609020204030204" pitchFamily="49" charset="0"/>
              </a:rPr>
              <a:t>    </a:t>
            </a:r>
            <a:r>
              <a:rPr lang="en-US" altLang="ko-KR" sz="1050" err="1">
                <a:solidFill>
                  <a:schemeClr val="tx1"/>
                </a:solidFill>
                <a:latin typeface="Consolas" panose="020B0609020204030204" pitchFamily="49" charset="0"/>
              </a:rPr>
              <a:t>height_shift_range</a:t>
            </a:r>
            <a:r>
              <a:rPr lang="en-US" altLang="ko-KR" sz="1050">
                <a:solidFill>
                  <a:schemeClr val="tx1"/>
                </a:solidFill>
                <a:latin typeface="Consolas" panose="020B0609020204030204" pitchFamily="49" charset="0"/>
              </a:rPr>
              <a:t>=0.2,</a:t>
            </a:r>
          </a:p>
          <a:p>
            <a:r>
              <a:rPr lang="en-US" altLang="ko-KR" sz="1050">
                <a:solidFill>
                  <a:schemeClr val="tx1"/>
                </a:solidFill>
                <a:latin typeface="Consolas" panose="020B0609020204030204" pitchFamily="49" charset="0"/>
              </a:rPr>
              <a:t>    </a:t>
            </a:r>
            <a:r>
              <a:rPr lang="en-US" altLang="ko-KR" sz="1050" err="1">
                <a:solidFill>
                  <a:schemeClr val="tx1"/>
                </a:solidFill>
                <a:latin typeface="Consolas" panose="020B0609020204030204" pitchFamily="49" charset="0"/>
              </a:rPr>
              <a:t>shear_range</a:t>
            </a:r>
            <a:r>
              <a:rPr lang="en-US" altLang="ko-KR" sz="1050">
                <a:solidFill>
                  <a:schemeClr val="tx1"/>
                </a:solidFill>
                <a:latin typeface="Consolas" panose="020B0609020204030204" pitchFamily="49" charset="0"/>
              </a:rPr>
              <a:t>=0.2,</a:t>
            </a:r>
          </a:p>
          <a:p>
            <a:r>
              <a:rPr lang="en-US" altLang="ko-KR" sz="1050">
                <a:solidFill>
                  <a:schemeClr val="tx1"/>
                </a:solidFill>
                <a:latin typeface="Consolas" panose="020B0609020204030204" pitchFamily="49" charset="0"/>
              </a:rPr>
              <a:t>    </a:t>
            </a:r>
            <a:r>
              <a:rPr lang="en-US" altLang="ko-KR" sz="1050" err="1">
                <a:solidFill>
                  <a:schemeClr val="tx1"/>
                </a:solidFill>
                <a:latin typeface="Consolas" panose="020B0609020204030204" pitchFamily="49" charset="0"/>
              </a:rPr>
              <a:t>zoom_range</a:t>
            </a:r>
            <a:r>
              <a:rPr lang="en-US" altLang="ko-KR" sz="1050">
                <a:solidFill>
                  <a:schemeClr val="tx1"/>
                </a:solidFill>
                <a:latin typeface="Consolas" panose="020B0609020204030204" pitchFamily="49" charset="0"/>
              </a:rPr>
              <a:t>=0.2,</a:t>
            </a:r>
          </a:p>
          <a:p>
            <a:r>
              <a:rPr lang="en-US" altLang="ko-KR" sz="1050">
                <a:solidFill>
                  <a:schemeClr val="tx1"/>
                </a:solidFill>
                <a:latin typeface="Consolas" panose="020B0609020204030204" pitchFamily="49" charset="0"/>
              </a:rPr>
              <a:t>    </a:t>
            </a:r>
            <a:r>
              <a:rPr lang="en-US" altLang="ko-KR" sz="1050" err="1">
                <a:solidFill>
                  <a:schemeClr val="tx1"/>
                </a:solidFill>
                <a:latin typeface="Consolas" panose="020B0609020204030204" pitchFamily="49" charset="0"/>
              </a:rPr>
              <a:t>horizontal_flip</a:t>
            </a:r>
            <a:r>
              <a:rPr lang="en-US" altLang="ko-KR" sz="1050">
                <a:solidFill>
                  <a:schemeClr val="tx1"/>
                </a:solidFill>
                <a:latin typeface="Consolas" panose="020B0609020204030204" pitchFamily="49" charset="0"/>
              </a:rPr>
              <a:t>=True,)</a:t>
            </a:r>
          </a:p>
          <a:p>
            <a:endParaRPr lang="en-US" altLang="ko-KR" sz="1050">
              <a:solidFill>
                <a:schemeClr val="tx1"/>
              </a:solidFill>
              <a:latin typeface="Consolas" panose="020B0609020204030204" pitchFamily="49" charset="0"/>
            </a:endParaRPr>
          </a:p>
          <a:p>
            <a:r>
              <a:rPr lang="en-US" altLang="ko-KR" sz="1050">
                <a:solidFill>
                  <a:schemeClr val="tx1"/>
                </a:solidFill>
                <a:latin typeface="Consolas" panose="020B0609020204030204" pitchFamily="49" charset="0"/>
              </a:rPr>
              <a:t># </a:t>
            </a:r>
            <a:r>
              <a:rPr lang="ko-KR" altLang="en-US" sz="1050">
                <a:solidFill>
                  <a:schemeClr val="tx1"/>
                </a:solidFill>
                <a:latin typeface="Consolas" panose="020B0609020204030204" pitchFamily="49" charset="0"/>
              </a:rPr>
              <a:t>검증 데이터는 증식되어서는 안 됩니다</a:t>
            </a:r>
            <a:r>
              <a:rPr lang="en-US" altLang="ko-KR" sz="1050">
                <a:solidFill>
                  <a:schemeClr val="tx1"/>
                </a:solidFill>
                <a:latin typeface="Consolas" panose="020B0609020204030204" pitchFamily="49" charset="0"/>
              </a:rPr>
              <a:t>!</a:t>
            </a:r>
          </a:p>
          <a:p>
            <a:r>
              <a:rPr lang="en-US" altLang="ko-KR" sz="1050" err="1">
                <a:solidFill>
                  <a:schemeClr val="tx1"/>
                </a:solidFill>
                <a:latin typeface="Consolas" panose="020B0609020204030204" pitchFamily="49" charset="0"/>
              </a:rPr>
              <a:t>test_datagen</a:t>
            </a:r>
            <a:r>
              <a:rPr lang="en-US" altLang="ko-KR" sz="1050">
                <a:solidFill>
                  <a:schemeClr val="tx1"/>
                </a:solidFill>
                <a:latin typeface="Consolas" panose="020B0609020204030204" pitchFamily="49" charset="0"/>
              </a:rPr>
              <a:t> = </a:t>
            </a:r>
            <a:r>
              <a:rPr lang="en-US" altLang="ko-KR" sz="1050" err="1">
                <a:solidFill>
                  <a:schemeClr val="tx1"/>
                </a:solidFill>
                <a:latin typeface="Consolas" panose="020B0609020204030204" pitchFamily="49" charset="0"/>
              </a:rPr>
              <a:t>ImageDataGenerator</a:t>
            </a:r>
            <a:r>
              <a:rPr lang="en-US" altLang="ko-KR" sz="1050">
                <a:solidFill>
                  <a:schemeClr val="tx1"/>
                </a:solidFill>
                <a:latin typeface="Consolas" panose="020B0609020204030204" pitchFamily="49" charset="0"/>
              </a:rPr>
              <a:t>(rescale=1./255)</a:t>
            </a:r>
          </a:p>
          <a:p>
            <a:r>
              <a:rPr lang="en-US" altLang="ko-KR" sz="1050" err="1">
                <a:solidFill>
                  <a:schemeClr val="tx1"/>
                </a:solidFill>
                <a:latin typeface="Consolas" panose="020B0609020204030204" pitchFamily="49" charset="0"/>
              </a:rPr>
              <a:t>train_generator</a:t>
            </a:r>
            <a:r>
              <a:rPr lang="en-US" altLang="ko-KR" sz="1050">
                <a:solidFill>
                  <a:schemeClr val="tx1"/>
                </a:solidFill>
                <a:latin typeface="Consolas" panose="020B0609020204030204" pitchFamily="49" charset="0"/>
              </a:rPr>
              <a:t> = </a:t>
            </a:r>
            <a:r>
              <a:rPr lang="en-US" altLang="ko-KR" sz="1050" err="1">
                <a:solidFill>
                  <a:schemeClr val="tx1"/>
                </a:solidFill>
                <a:latin typeface="Consolas" panose="020B0609020204030204" pitchFamily="49" charset="0"/>
              </a:rPr>
              <a:t>train_datagen.flow_from_directory</a:t>
            </a:r>
            <a:r>
              <a:rPr lang="en-US" altLang="ko-KR" sz="1050">
                <a:solidFill>
                  <a:schemeClr val="tx1"/>
                </a:solidFill>
                <a:latin typeface="Consolas" panose="020B0609020204030204" pitchFamily="49" charset="0"/>
              </a:rPr>
              <a:t>(</a:t>
            </a:r>
          </a:p>
          <a:p>
            <a:r>
              <a:rPr lang="en-US" altLang="ko-KR" sz="1050">
                <a:solidFill>
                  <a:schemeClr val="tx1"/>
                </a:solidFill>
                <a:latin typeface="Consolas" panose="020B0609020204030204" pitchFamily="49" charset="0"/>
              </a:rPr>
              <a:t>        # </a:t>
            </a:r>
            <a:r>
              <a:rPr lang="ko-KR" altLang="en-US" sz="1050">
                <a:solidFill>
                  <a:schemeClr val="tx1"/>
                </a:solidFill>
                <a:latin typeface="Consolas" panose="020B0609020204030204" pitchFamily="49" charset="0"/>
              </a:rPr>
              <a:t>타깃 디렉터리</a:t>
            </a:r>
          </a:p>
          <a:p>
            <a:r>
              <a:rPr lang="ko-KR" altLang="en-US" sz="1050">
                <a:solidFill>
                  <a:schemeClr val="tx1"/>
                </a:solidFill>
                <a:latin typeface="Consolas" panose="020B0609020204030204" pitchFamily="49" charset="0"/>
              </a:rPr>
              <a:t>        </a:t>
            </a:r>
            <a:r>
              <a:rPr lang="en-US" altLang="ko-KR" sz="1050" err="1">
                <a:solidFill>
                  <a:schemeClr val="tx1"/>
                </a:solidFill>
                <a:latin typeface="Consolas" panose="020B0609020204030204" pitchFamily="49" charset="0"/>
              </a:rPr>
              <a:t>train_dir</a:t>
            </a:r>
            <a:r>
              <a:rPr lang="en-US" altLang="ko-KR" sz="1050">
                <a:solidFill>
                  <a:schemeClr val="tx1"/>
                </a:solidFill>
                <a:latin typeface="Consolas" panose="020B0609020204030204" pitchFamily="49" charset="0"/>
              </a:rPr>
              <a:t>,</a:t>
            </a:r>
          </a:p>
          <a:p>
            <a:r>
              <a:rPr lang="en-US" altLang="ko-KR" sz="1050">
                <a:solidFill>
                  <a:schemeClr val="tx1"/>
                </a:solidFill>
                <a:latin typeface="Consolas" panose="020B0609020204030204" pitchFamily="49" charset="0"/>
              </a:rPr>
              <a:t>        # </a:t>
            </a:r>
            <a:r>
              <a:rPr lang="ko-KR" altLang="en-US" sz="1050">
                <a:solidFill>
                  <a:schemeClr val="tx1"/>
                </a:solidFill>
                <a:latin typeface="Consolas" panose="020B0609020204030204" pitchFamily="49" charset="0"/>
              </a:rPr>
              <a:t>모든 이미지를 </a:t>
            </a:r>
            <a:r>
              <a:rPr lang="en-US" altLang="ko-KR" sz="1050">
                <a:solidFill>
                  <a:schemeClr val="tx1"/>
                </a:solidFill>
                <a:latin typeface="Consolas" panose="020B0609020204030204" pitchFamily="49" charset="0"/>
              </a:rPr>
              <a:t>150 × 150 </a:t>
            </a:r>
            <a:r>
              <a:rPr lang="ko-KR" altLang="en-US" sz="1050">
                <a:solidFill>
                  <a:schemeClr val="tx1"/>
                </a:solidFill>
                <a:latin typeface="Consolas" panose="020B0609020204030204" pitchFamily="49" charset="0"/>
              </a:rPr>
              <a:t>크기로 바꿉니다</a:t>
            </a:r>
          </a:p>
          <a:p>
            <a:r>
              <a:rPr lang="ko-KR" altLang="en-US" sz="1050">
                <a:solidFill>
                  <a:schemeClr val="tx1"/>
                </a:solidFill>
                <a:latin typeface="Consolas" panose="020B0609020204030204" pitchFamily="49" charset="0"/>
              </a:rPr>
              <a:t>        </a:t>
            </a:r>
            <a:r>
              <a:rPr lang="en-US" altLang="ko-KR" sz="1050" err="1">
                <a:solidFill>
                  <a:schemeClr val="tx1"/>
                </a:solidFill>
                <a:latin typeface="Consolas" panose="020B0609020204030204" pitchFamily="49" charset="0"/>
              </a:rPr>
              <a:t>target_size</a:t>
            </a:r>
            <a:r>
              <a:rPr lang="en-US" altLang="ko-KR" sz="1050">
                <a:solidFill>
                  <a:schemeClr val="tx1"/>
                </a:solidFill>
                <a:latin typeface="Consolas" panose="020B0609020204030204" pitchFamily="49" charset="0"/>
              </a:rPr>
              <a:t>=(150, 150),</a:t>
            </a:r>
          </a:p>
          <a:p>
            <a:r>
              <a:rPr lang="en-US" altLang="ko-KR" sz="1050">
                <a:solidFill>
                  <a:schemeClr val="tx1"/>
                </a:solidFill>
                <a:latin typeface="Consolas" panose="020B0609020204030204" pitchFamily="49" charset="0"/>
              </a:rPr>
              <a:t>        </a:t>
            </a:r>
            <a:r>
              <a:rPr lang="en-US" altLang="ko-KR" sz="1050" err="1">
                <a:solidFill>
                  <a:schemeClr val="tx1"/>
                </a:solidFill>
                <a:latin typeface="Consolas" panose="020B0609020204030204" pitchFamily="49" charset="0"/>
              </a:rPr>
              <a:t>batch_size</a:t>
            </a:r>
            <a:r>
              <a:rPr lang="en-US" altLang="ko-KR" sz="1050">
                <a:solidFill>
                  <a:schemeClr val="tx1"/>
                </a:solidFill>
                <a:latin typeface="Consolas" panose="020B0609020204030204" pitchFamily="49" charset="0"/>
              </a:rPr>
              <a:t>=32,</a:t>
            </a:r>
          </a:p>
          <a:p>
            <a:r>
              <a:rPr lang="en-US" altLang="ko-KR" sz="1050">
                <a:solidFill>
                  <a:schemeClr val="tx1"/>
                </a:solidFill>
                <a:latin typeface="Consolas" panose="020B0609020204030204" pitchFamily="49" charset="0"/>
              </a:rPr>
              <a:t>        # </a:t>
            </a:r>
            <a:r>
              <a:rPr lang="en-US" altLang="ko-KR" sz="1050" err="1">
                <a:solidFill>
                  <a:schemeClr val="tx1"/>
                </a:solidFill>
                <a:latin typeface="Consolas" panose="020B0609020204030204" pitchFamily="49" charset="0"/>
              </a:rPr>
              <a:t>binary_crossentropy</a:t>
            </a:r>
            <a:r>
              <a:rPr lang="en-US" altLang="ko-KR" sz="1050">
                <a:solidFill>
                  <a:schemeClr val="tx1"/>
                </a:solidFill>
                <a:latin typeface="Consolas" panose="020B0609020204030204" pitchFamily="49" charset="0"/>
              </a:rPr>
              <a:t> </a:t>
            </a:r>
            <a:r>
              <a:rPr lang="ko-KR" altLang="en-US" sz="1050">
                <a:solidFill>
                  <a:schemeClr val="tx1"/>
                </a:solidFill>
                <a:latin typeface="Consolas" panose="020B0609020204030204" pitchFamily="49" charset="0"/>
              </a:rPr>
              <a:t>손실을 사용하기 때문에 이진 레이블을 만들어야 합니다</a:t>
            </a:r>
          </a:p>
          <a:p>
            <a:r>
              <a:rPr lang="ko-KR" altLang="en-US" sz="1050">
                <a:solidFill>
                  <a:schemeClr val="tx1"/>
                </a:solidFill>
                <a:latin typeface="Consolas" panose="020B0609020204030204" pitchFamily="49" charset="0"/>
              </a:rPr>
              <a:t>        </a:t>
            </a:r>
            <a:r>
              <a:rPr lang="en-US" altLang="ko-KR" sz="1050" err="1">
                <a:solidFill>
                  <a:schemeClr val="tx1"/>
                </a:solidFill>
                <a:latin typeface="Consolas" panose="020B0609020204030204" pitchFamily="49" charset="0"/>
              </a:rPr>
              <a:t>class_mode</a:t>
            </a:r>
            <a:r>
              <a:rPr lang="en-US" altLang="ko-KR" sz="1050">
                <a:solidFill>
                  <a:schemeClr val="tx1"/>
                </a:solidFill>
                <a:latin typeface="Consolas" panose="020B0609020204030204" pitchFamily="49" charset="0"/>
              </a:rPr>
              <a:t>='binary')</a:t>
            </a:r>
          </a:p>
          <a:p>
            <a:endParaRPr lang="en-US" altLang="ko-KR" sz="1050">
              <a:solidFill>
                <a:schemeClr val="tx1"/>
              </a:solidFill>
              <a:latin typeface="Consolas" panose="020B0609020204030204" pitchFamily="49" charset="0"/>
            </a:endParaRPr>
          </a:p>
          <a:p>
            <a:r>
              <a:rPr lang="en-US" altLang="ko-KR" sz="1050" err="1">
                <a:solidFill>
                  <a:schemeClr val="tx1"/>
                </a:solidFill>
                <a:latin typeface="Consolas" panose="020B0609020204030204" pitchFamily="49" charset="0"/>
              </a:rPr>
              <a:t>validation_generator</a:t>
            </a:r>
            <a:r>
              <a:rPr lang="en-US" altLang="ko-KR" sz="1050">
                <a:solidFill>
                  <a:schemeClr val="tx1"/>
                </a:solidFill>
                <a:latin typeface="Consolas" panose="020B0609020204030204" pitchFamily="49" charset="0"/>
              </a:rPr>
              <a:t> = </a:t>
            </a:r>
            <a:r>
              <a:rPr lang="en-US" altLang="ko-KR" sz="1050" err="1">
                <a:solidFill>
                  <a:schemeClr val="tx1"/>
                </a:solidFill>
                <a:latin typeface="Consolas" panose="020B0609020204030204" pitchFamily="49" charset="0"/>
              </a:rPr>
              <a:t>test_datagen.flow_from_directory</a:t>
            </a:r>
            <a:r>
              <a:rPr lang="en-US" altLang="ko-KR" sz="1050">
                <a:solidFill>
                  <a:schemeClr val="tx1"/>
                </a:solidFill>
                <a:latin typeface="Consolas" panose="020B0609020204030204" pitchFamily="49" charset="0"/>
              </a:rPr>
              <a:t>(</a:t>
            </a:r>
          </a:p>
          <a:p>
            <a:r>
              <a:rPr lang="en-US" altLang="ko-KR" sz="1050">
                <a:solidFill>
                  <a:schemeClr val="tx1"/>
                </a:solidFill>
                <a:latin typeface="Consolas" panose="020B0609020204030204" pitchFamily="49" charset="0"/>
              </a:rPr>
              <a:t>        </a:t>
            </a:r>
            <a:r>
              <a:rPr lang="en-US" altLang="ko-KR" sz="1050" err="1">
                <a:solidFill>
                  <a:schemeClr val="tx1"/>
                </a:solidFill>
                <a:latin typeface="Consolas" panose="020B0609020204030204" pitchFamily="49" charset="0"/>
              </a:rPr>
              <a:t>validation_dir</a:t>
            </a:r>
            <a:r>
              <a:rPr lang="en-US" altLang="ko-KR" sz="1050">
                <a:solidFill>
                  <a:schemeClr val="tx1"/>
                </a:solidFill>
                <a:latin typeface="Consolas" panose="020B0609020204030204" pitchFamily="49" charset="0"/>
              </a:rPr>
              <a:t>,</a:t>
            </a:r>
          </a:p>
          <a:p>
            <a:r>
              <a:rPr lang="en-US" altLang="ko-KR" sz="1050">
                <a:solidFill>
                  <a:schemeClr val="tx1"/>
                </a:solidFill>
                <a:latin typeface="Consolas" panose="020B0609020204030204" pitchFamily="49" charset="0"/>
              </a:rPr>
              <a:t>        </a:t>
            </a:r>
            <a:r>
              <a:rPr lang="en-US" altLang="ko-KR" sz="1050" err="1">
                <a:solidFill>
                  <a:schemeClr val="tx1"/>
                </a:solidFill>
                <a:latin typeface="Consolas" panose="020B0609020204030204" pitchFamily="49" charset="0"/>
              </a:rPr>
              <a:t>target_size</a:t>
            </a:r>
            <a:r>
              <a:rPr lang="en-US" altLang="ko-KR" sz="1050">
                <a:solidFill>
                  <a:schemeClr val="tx1"/>
                </a:solidFill>
                <a:latin typeface="Consolas" panose="020B0609020204030204" pitchFamily="49" charset="0"/>
              </a:rPr>
              <a:t>=(150, 150),</a:t>
            </a:r>
          </a:p>
          <a:p>
            <a:r>
              <a:rPr lang="en-US" altLang="ko-KR" sz="1050">
                <a:solidFill>
                  <a:schemeClr val="tx1"/>
                </a:solidFill>
                <a:latin typeface="Consolas" panose="020B0609020204030204" pitchFamily="49" charset="0"/>
              </a:rPr>
              <a:t>        </a:t>
            </a:r>
            <a:r>
              <a:rPr lang="en-US" altLang="ko-KR" sz="1050" err="1">
                <a:solidFill>
                  <a:schemeClr val="tx1"/>
                </a:solidFill>
                <a:latin typeface="Consolas" panose="020B0609020204030204" pitchFamily="49" charset="0"/>
              </a:rPr>
              <a:t>batch_size</a:t>
            </a:r>
            <a:r>
              <a:rPr lang="en-US" altLang="ko-KR" sz="1050">
                <a:solidFill>
                  <a:schemeClr val="tx1"/>
                </a:solidFill>
                <a:latin typeface="Consolas" panose="020B0609020204030204" pitchFamily="49" charset="0"/>
              </a:rPr>
              <a:t>=32,</a:t>
            </a:r>
          </a:p>
          <a:p>
            <a:r>
              <a:rPr lang="en-US" altLang="ko-KR" sz="1050">
                <a:solidFill>
                  <a:schemeClr val="tx1"/>
                </a:solidFill>
                <a:latin typeface="Consolas" panose="020B0609020204030204" pitchFamily="49" charset="0"/>
              </a:rPr>
              <a:t>        </a:t>
            </a:r>
            <a:r>
              <a:rPr lang="en-US" altLang="ko-KR" sz="1050" err="1">
                <a:solidFill>
                  <a:schemeClr val="tx1"/>
                </a:solidFill>
                <a:latin typeface="Consolas" panose="020B0609020204030204" pitchFamily="49" charset="0"/>
              </a:rPr>
              <a:t>class_mode</a:t>
            </a:r>
            <a:r>
              <a:rPr lang="en-US" altLang="ko-KR" sz="1050">
                <a:solidFill>
                  <a:schemeClr val="tx1"/>
                </a:solidFill>
                <a:latin typeface="Consolas" panose="020B0609020204030204" pitchFamily="49" charset="0"/>
              </a:rPr>
              <a:t>='binary')</a:t>
            </a:r>
          </a:p>
          <a:p>
            <a:endParaRPr lang="en-US" altLang="ko-KR" sz="1050">
              <a:solidFill>
                <a:schemeClr val="tx1"/>
              </a:solidFill>
              <a:latin typeface="Consolas" panose="020B0609020204030204" pitchFamily="49" charset="0"/>
            </a:endParaRPr>
          </a:p>
          <a:p>
            <a:r>
              <a:rPr lang="en-US" altLang="ko-KR" sz="1050">
                <a:solidFill>
                  <a:schemeClr val="tx1"/>
                </a:solidFill>
                <a:latin typeface="Consolas" panose="020B0609020204030204" pitchFamily="49" charset="0"/>
              </a:rPr>
              <a:t>history = </a:t>
            </a:r>
            <a:r>
              <a:rPr lang="en-US" altLang="ko-KR" sz="1050" err="1">
                <a:solidFill>
                  <a:schemeClr val="tx1"/>
                </a:solidFill>
                <a:latin typeface="Consolas" panose="020B0609020204030204" pitchFamily="49" charset="0"/>
              </a:rPr>
              <a:t>model.fit_generator</a:t>
            </a:r>
            <a:r>
              <a:rPr lang="en-US" altLang="ko-KR" sz="1050">
                <a:solidFill>
                  <a:schemeClr val="tx1"/>
                </a:solidFill>
                <a:latin typeface="Consolas" panose="020B0609020204030204" pitchFamily="49" charset="0"/>
              </a:rPr>
              <a:t>(</a:t>
            </a:r>
          </a:p>
          <a:p>
            <a:r>
              <a:rPr lang="en-US" altLang="ko-KR" sz="1050">
                <a:solidFill>
                  <a:schemeClr val="tx1"/>
                </a:solidFill>
                <a:latin typeface="Consolas" panose="020B0609020204030204" pitchFamily="49" charset="0"/>
              </a:rPr>
              <a:t>      </a:t>
            </a:r>
            <a:r>
              <a:rPr lang="en-US" altLang="ko-KR" sz="1050" err="1">
                <a:solidFill>
                  <a:schemeClr val="tx1"/>
                </a:solidFill>
                <a:latin typeface="Consolas" panose="020B0609020204030204" pitchFamily="49" charset="0"/>
              </a:rPr>
              <a:t>train_generator</a:t>
            </a:r>
            <a:r>
              <a:rPr lang="en-US" altLang="ko-KR" sz="1050">
                <a:solidFill>
                  <a:schemeClr val="tx1"/>
                </a:solidFill>
                <a:latin typeface="Consolas" panose="020B0609020204030204" pitchFamily="49" charset="0"/>
              </a:rPr>
              <a:t>,</a:t>
            </a:r>
          </a:p>
          <a:p>
            <a:r>
              <a:rPr lang="en-US" altLang="ko-KR" sz="1050">
                <a:solidFill>
                  <a:schemeClr val="tx1"/>
                </a:solidFill>
                <a:latin typeface="Consolas" panose="020B0609020204030204" pitchFamily="49" charset="0"/>
              </a:rPr>
              <a:t>      </a:t>
            </a:r>
            <a:r>
              <a:rPr lang="en-US" altLang="ko-KR" sz="1050" err="1">
                <a:solidFill>
                  <a:schemeClr val="tx1"/>
                </a:solidFill>
                <a:latin typeface="Consolas" panose="020B0609020204030204" pitchFamily="49" charset="0"/>
              </a:rPr>
              <a:t>steps_per_epoch</a:t>
            </a:r>
            <a:r>
              <a:rPr lang="en-US" altLang="ko-KR" sz="1050">
                <a:solidFill>
                  <a:schemeClr val="tx1"/>
                </a:solidFill>
                <a:latin typeface="Consolas" panose="020B0609020204030204" pitchFamily="49" charset="0"/>
              </a:rPr>
              <a:t>=100,</a:t>
            </a:r>
          </a:p>
          <a:p>
            <a:r>
              <a:rPr lang="en-US" altLang="ko-KR" sz="1050">
                <a:solidFill>
                  <a:schemeClr val="tx1"/>
                </a:solidFill>
                <a:latin typeface="Consolas" panose="020B0609020204030204" pitchFamily="49" charset="0"/>
              </a:rPr>
              <a:t>      epochs=100,</a:t>
            </a:r>
          </a:p>
          <a:p>
            <a:r>
              <a:rPr lang="en-US" altLang="ko-KR" sz="1050">
                <a:solidFill>
                  <a:schemeClr val="tx1"/>
                </a:solidFill>
                <a:latin typeface="Consolas" panose="020B0609020204030204" pitchFamily="49" charset="0"/>
              </a:rPr>
              <a:t>      </a:t>
            </a:r>
            <a:r>
              <a:rPr lang="en-US" altLang="ko-KR" sz="1050" err="1">
                <a:solidFill>
                  <a:schemeClr val="tx1"/>
                </a:solidFill>
                <a:latin typeface="Consolas" panose="020B0609020204030204" pitchFamily="49" charset="0"/>
              </a:rPr>
              <a:t>validation_data</a:t>
            </a:r>
            <a:r>
              <a:rPr lang="en-US" altLang="ko-KR" sz="1050">
                <a:solidFill>
                  <a:schemeClr val="tx1"/>
                </a:solidFill>
                <a:latin typeface="Consolas" panose="020B0609020204030204" pitchFamily="49" charset="0"/>
              </a:rPr>
              <a:t>=</a:t>
            </a:r>
            <a:r>
              <a:rPr lang="en-US" altLang="ko-KR" sz="1050" err="1">
                <a:solidFill>
                  <a:schemeClr val="tx1"/>
                </a:solidFill>
                <a:latin typeface="Consolas" panose="020B0609020204030204" pitchFamily="49" charset="0"/>
              </a:rPr>
              <a:t>validation_generator</a:t>
            </a:r>
            <a:r>
              <a:rPr lang="en-US" altLang="ko-KR" sz="1050">
                <a:solidFill>
                  <a:schemeClr val="tx1"/>
                </a:solidFill>
                <a:latin typeface="Consolas" panose="020B0609020204030204" pitchFamily="49" charset="0"/>
              </a:rPr>
              <a:t>,</a:t>
            </a:r>
          </a:p>
          <a:p>
            <a:r>
              <a:rPr lang="en-US" altLang="ko-KR" sz="1050">
                <a:solidFill>
                  <a:schemeClr val="tx1"/>
                </a:solidFill>
                <a:latin typeface="Consolas" panose="020B0609020204030204" pitchFamily="49" charset="0"/>
              </a:rPr>
              <a:t>      </a:t>
            </a:r>
            <a:r>
              <a:rPr lang="en-US" altLang="ko-KR" sz="1050" err="1">
                <a:solidFill>
                  <a:schemeClr val="tx1"/>
                </a:solidFill>
                <a:latin typeface="Consolas" panose="020B0609020204030204" pitchFamily="49" charset="0"/>
              </a:rPr>
              <a:t>validation_steps</a:t>
            </a:r>
            <a:r>
              <a:rPr lang="en-US" altLang="ko-KR" sz="1050">
                <a:solidFill>
                  <a:schemeClr val="tx1"/>
                </a:solidFill>
                <a:latin typeface="Consolas" panose="020B0609020204030204" pitchFamily="49" charset="0"/>
              </a:rPr>
              <a:t>=50)</a:t>
            </a:r>
          </a:p>
        </p:txBody>
      </p:sp>
    </p:spTree>
    <p:extLst>
      <p:ext uri="{BB962C8B-B14F-4D97-AF65-F5344CB8AC3E}">
        <p14:creationId xmlns:p14="http://schemas.microsoft.com/office/powerpoint/2010/main" val="744498422"/>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a:solidFill>
                  <a:srgbClr val="000000"/>
                </a:solidFill>
                <a:latin typeface="고도 M" panose="02000503000000020004" pitchFamily="2" charset="-127"/>
                <a:ea typeface="고도 M" panose="02000503000000020004" pitchFamily="2" charset="-127"/>
              </a:rPr>
              <a:t>데이터 증식</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5.4 </a:t>
            </a:r>
            <a:r>
              <a:rPr lang="ko-KR" altLang="en-US" sz="1800" b="1" err="1">
                <a:solidFill>
                  <a:srgbClr val="000000"/>
                </a:solidFill>
                <a:ea typeface="-2002" pitchFamily="18" charset="-127"/>
              </a:rPr>
              <a:t>컨브넷</a:t>
            </a:r>
            <a:r>
              <a:rPr lang="ko-KR" altLang="en-US" sz="1800" b="1">
                <a:solidFill>
                  <a:srgbClr val="000000"/>
                </a:solidFill>
                <a:ea typeface="-2002" pitchFamily="18" charset="-127"/>
              </a:rPr>
              <a:t> 훈련</a:t>
            </a:r>
          </a:p>
        </p:txBody>
      </p:sp>
      <p:sp>
        <p:nvSpPr>
          <p:cNvPr id="12" name="TextBox 11">
            <a:extLst>
              <a:ext uri="{FF2B5EF4-FFF2-40B4-BE49-F238E27FC236}">
                <a16:creationId xmlns:a16="http://schemas.microsoft.com/office/drawing/2014/main" id="{23C0D7E5-C033-4404-87CE-EEB73CDADBB8}"/>
              </a:ext>
            </a:extLst>
          </p:cNvPr>
          <p:cNvSpPr txBox="1"/>
          <p:nvPr/>
        </p:nvSpPr>
        <p:spPr>
          <a:xfrm>
            <a:off x="567704" y="1030215"/>
            <a:ext cx="3927678" cy="338554"/>
          </a:xfrm>
          <a:prstGeom prst="rect">
            <a:avLst/>
          </a:prstGeom>
          <a:noFill/>
        </p:spPr>
        <p:txBody>
          <a:bodyPr wrap="none" rtlCol="0">
            <a:spAutoFit/>
          </a:bodyPr>
          <a:lstStyle/>
          <a:p>
            <a:pPr lvl="0">
              <a:defRPr/>
            </a:pPr>
            <a:r>
              <a:rPr lang="ko-KR" altLang="en-US">
                <a:solidFill>
                  <a:srgbClr val="000000"/>
                </a:solidFill>
                <a:latin typeface="고도 M" panose="02000503000000020004" pitchFamily="2" charset="-127"/>
                <a:ea typeface="고도 M" panose="02000503000000020004" pitchFamily="2" charset="-127"/>
              </a:rPr>
              <a:t>데이터 증식 </a:t>
            </a:r>
            <a:r>
              <a:rPr lang="ko-KR" altLang="en-US" err="1">
                <a:solidFill>
                  <a:srgbClr val="000000"/>
                </a:solidFill>
                <a:latin typeface="고도 M" panose="02000503000000020004" pitchFamily="2" charset="-127"/>
                <a:ea typeface="고도 M" panose="02000503000000020004" pitchFamily="2" charset="-127"/>
              </a:rPr>
              <a:t>제너레이터를</a:t>
            </a:r>
            <a:r>
              <a:rPr lang="ko-KR" altLang="en-US">
                <a:solidFill>
                  <a:srgbClr val="000000"/>
                </a:solidFill>
                <a:latin typeface="고도 M" panose="02000503000000020004" pitchFamily="2" charset="-127"/>
                <a:ea typeface="고도 M" panose="02000503000000020004" pitchFamily="2" charset="-127"/>
              </a:rPr>
              <a:t> 사용하여 훈련하기</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pic>
        <p:nvPicPr>
          <p:cNvPr id="156674" name="Picture 2">
            <a:extLst>
              <a:ext uri="{FF2B5EF4-FFF2-40B4-BE49-F238E27FC236}">
                <a16:creationId xmlns:a16="http://schemas.microsoft.com/office/drawing/2014/main" id="{DA1DACD8-B1B0-4C51-844F-1E49B41018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39636" y="1368769"/>
            <a:ext cx="3461716" cy="2286039"/>
          </a:xfrm>
          <a:prstGeom prst="rect">
            <a:avLst/>
          </a:prstGeom>
          <a:noFill/>
          <a:extLst>
            <a:ext uri="{909E8E84-426E-40DD-AFC4-6F175D3DCCD1}">
              <a14:hiddenFill xmlns:a14="http://schemas.microsoft.com/office/drawing/2010/main">
                <a:solidFill>
                  <a:srgbClr val="FFFFFF"/>
                </a:solidFill>
              </a14:hiddenFill>
            </a:ext>
          </a:extLst>
        </p:spPr>
      </p:pic>
      <p:pic>
        <p:nvPicPr>
          <p:cNvPr id="156676" name="Picture 4">
            <a:extLst>
              <a:ext uri="{FF2B5EF4-FFF2-40B4-BE49-F238E27FC236}">
                <a16:creationId xmlns:a16="http://schemas.microsoft.com/office/drawing/2014/main" id="{01AFC313-E5F5-4663-9059-CB9C238E584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39636" y="3654808"/>
            <a:ext cx="3461716" cy="2286039"/>
          </a:xfrm>
          <a:prstGeom prst="rect">
            <a:avLst/>
          </a:prstGeom>
          <a:noFill/>
          <a:extLst>
            <a:ext uri="{909E8E84-426E-40DD-AFC4-6F175D3DCCD1}">
              <a14:hiddenFill xmlns:a14="http://schemas.microsoft.com/office/drawing/2010/main">
                <a:solidFill>
                  <a:srgbClr val="FFFFFF"/>
                </a:solidFill>
              </a14:hiddenFill>
            </a:ext>
          </a:extLst>
        </p:spPr>
      </p:pic>
      <p:sp>
        <p:nvSpPr>
          <p:cNvPr id="8" name="직사각형 7">
            <a:extLst>
              <a:ext uri="{FF2B5EF4-FFF2-40B4-BE49-F238E27FC236}">
                <a16:creationId xmlns:a16="http://schemas.microsoft.com/office/drawing/2014/main" id="{0C6A5FA6-595F-4F56-83E1-8A06B042647B}"/>
              </a:ext>
            </a:extLst>
          </p:cNvPr>
          <p:cNvSpPr/>
          <p:nvPr/>
        </p:nvSpPr>
        <p:spPr>
          <a:xfrm>
            <a:off x="335748" y="1499693"/>
            <a:ext cx="5250665" cy="3970318"/>
          </a:xfrm>
          <a:prstGeom prst="rect">
            <a:avLst/>
          </a:prstGeom>
          <a:solidFill>
            <a:srgbClr val="E2E2F6"/>
          </a:solidFill>
        </p:spPr>
        <p:txBody>
          <a:bodyPr wrap="square">
            <a:spAutoFit/>
          </a:bodyPr>
          <a:lstStyle/>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acc = </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['acc']</a:t>
            </a:r>
          </a:p>
          <a:p>
            <a:r>
              <a:rPr lang="en-US" altLang="ko-KR" sz="1200" err="1">
                <a:solidFill>
                  <a:schemeClr val="tx1"/>
                </a:solidFill>
                <a:latin typeface="Consolas" panose="020B0609020204030204" pitchFamily="49" charset="0"/>
              </a:rPr>
              <a:t>val_acc</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val_acc</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loss = </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['loss']</a:t>
            </a:r>
          </a:p>
          <a:p>
            <a:r>
              <a:rPr lang="en-US" altLang="ko-KR" sz="1200" err="1">
                <a:solidFill>
                  <a:schemeClr val="tx1"/>
                </a:solidFill>
                <a:latin typeface="Consolas" panose="020B0609020204030204" pitchFamily="49" charset="0"/>
              </a:rPr>
              <a:t>val_loss</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val_loss</a:t>
            </a:r>
            <a:r>
              <a:rPr lang="en-US" altLang="ko-KR" sz="1200">
                <a:solidFill>
                  <a:schemeClr val="tx1"/>
                </a:solidFill>
                <a:latin typeface="Consolas" panose="020B0609020204030204" pitchFamily="49" charset="0"/>
              </a:rPr>
              <a:t>']</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epochs = range(</a:t>
            </a:r>
            <a:r>
              <a:rPr lang="en-US" altLang="ko-KR" sz="1200" err="1">
                <a:solidFill>
                  <a:schemeClr val="tx1"/>
                </a:solidFill>
                <a:latin typeface="Consolas" panose="020B0609020204030204" pitchFamily="49" charset="0"/>
              </a:rPr>
              <a:t>len</a:t>
            </a:r>
            <a:r>
              <a:rPr lang="en-US" altLang="ko-KR" sz="1200">
                <a:solidFill>
                  <a:schemeClr val="tx1"/>
                </a:solidFill>
                <a:latin typeface="Consolas" panose="020B0609020204030204" pitchFamily="49" charset="0"/>
              </a:rPr>
              <a:t>(acc))</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(epochs, acc, '</a:t>
            </a:r>
            <a:r>
              <a:rPr lang="en-US" altLang="ko-KR" sz="1200" err="1">
                <a:solidFill>
                  <a:schemeClr val="tx1"/>
                </a:solidFill>
                <a:latin typeface="Consolas" panose="020B0609020204030204" pitchFamily="49" charset="0"/>
              </a:rPr>
              <a:t>bo</a:t>
            </a:r>
            <a:r>
              <a:rPr lang="en-US" altLang="ko-KR" sz="1200">
                <a:solidFill>
                  <a:schemeClr val="tx1"/>
                </a:solidFill>
                <a:latin typeface="Consolas" panose="020B0609020204030204" pitchFamily="49" charset="0"/>
              </a:rPr>
              <a:t>', label='Training acc')</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(epochs, </a:t>
            </a:r>
            <a:r>
              <a:rPr lang="en-US" altLang="ko-KR" sz="1200" err="1">
                <a:solidFill>
                  <a:schemeClr val="tx1"/>
                </a:solidFill>
                <a:latin typeface="Consolas" panose="020B0609020204030204" pitchFamily="49" charset="0"/>
              </a:rPr>
              <a:t>val_acc</a:t>
            </a:r>
            <a:r>
              <a:rPr lang="en-US" altLang="ko-KR" sz="1200">
                <a:solidFill>
                  <a:schemeClr val="tx1"/>
                </a:solidFill>
                <a:latin typeface="Consolas" panose="020B0609020204030204" pitchFamily="49" charset="0"/>
              </a:rPr>
              <a:t>, 'b', label='Validation acc')</a:t>
            </a:r>
          </a:p>
          <a:p>
            <a:r>
              <a:rPr lang="en-US" altLang="ko-KR" sz="1200" err="1">
                <a:solidFill>
                  <a:schemeClr val="tx1"/>
                </a:solidFill>
                <a:latin typeface="Consolas" panose="020B0609020204030204" pitchFamily="49" charset="0"/>
              </a:rPr>
              <a:t>plt.title</a:t>
            </a:r>
            <a:r>
              <a:rPr lang="en-US" altLang="ko-KR" sz="1200">
                <a:solidFill>
                  <a:schemeClr val="tx1"/>
                </a:solidFill>
                <a:latin typeface="Consolas" panose="020B0609020204030204" pitchFamily="49" charset="0"/>
              </a:rPr>
              <a:t>('Training and validation accuracy')</a:t>
            </a:r>
          </a:p>
          <a:p>
            <a:r>
              <a:rPr lang="en-US" altLang="ko-KR" sz="1200" err="1">
                <a:solidFill>
                  <a:schemeClr val="tx1"/>
                </a:solidFill>
                <a:latin typeface="Consolas" panose="020B0609020204030204" pitchFamily="49" charset="0"/>
              </a:rPr>
              <a:t>plt.legend</a:t>
            </a:r>
            <a:r>
              <a:rPr lang="en-US" altLang="ko-KR" sz="1200">
                <a:solidFill>
                  <a:schemeClr val="tx1"/>
                </a:solidFill>
                <a:latin typeface="Consolas" panose="020B0609020204030204" pitchFamily="49" charset="0"/>
              </a:rPr>
              <a:t>()</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plt.figure</a:t>
            </a:r>
            <a:r>
              <a:rPr lang="en-US" altLang="ko-KR" sz="1200">
                <a:solidFill>
                  <a:schemeClr val="tx1"/>
                </a:solidFill>
                <a:latin typeface="Consolas" panose="020B0609020204030204" pitchFamily="49" charset="0"/>
              </a:rPr>
              <a:t>()</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(epochs, loss, '</a:t>
            </a:r>
            <a:r>
              <a:rPr lang="en-US" altLang="ko-KR" sz="1200" err="1">
                <a:solidFill>
                  <a:schemeClr val="tx1"/>
                </a:solidFill>
                <a:latin typeface="Consolas" panose="020B0609020204030204" pitchFamily="49" charset="0"/>
              </a:rPr>
              <a:t>bo</a:t>
            </a:r>
            <a:r>
              <a:rPr lang="en-US" altLang="ko-KR" sz="1200">
                <a:solidFill>
                  <a:schemeClr val="tx1"/>
                </a:solidFill>
                <a:latin typeface="Consolas" panose="020B0609020204030204" pitchFamily="49" charset="0"/>
              </a:rPr>
              <a:t>', label='Training loss')</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(epochs, </a:t>
            </a:r>
            <a:r>
              <a:rPr lang="en-US" altLang="ko-KR" sz="1200" err="1">
                <a:solidFill>
                  <a:schemeClr val="tx1"/>
                </a:solidFill>
                <a:latin typeface="Consolas" panose="020B0609020204030204" pitchFamily="49" charset="0"/>
              </a:rPr>
              <a:t>val_loss</a:t>
            </a:r>
            <a:r>
              <a:rPr lang="en-US" altLang="ko-KR" sz="1200">
                <a:solidFill>
                  <a:schemeClr val="tx1"/>
                </a:solidFill>
                <a:latin typeface="Consolas" panose="020B0609020204030204" pitchFamily="49" charset="0"/>
              </a:rPr>
              <a:t>, 'b', label='Validation loss')</a:t>
            </a:r>
          </a:p>
          <a:p>
            <a:r>
              <a:rPr lang="en-US" altLang="ko-KR" sz="1200" err="1">
                <a:solidFill>
                  <a:schemeClr val="tx1"/>
                </a:solidFill>
                <a:latin typeface="Consolas" panose="020B0609020204030204" pitchFamily="49" charset="0"/>
              </a:rPr>
              <a:t>plt.title</a:t>
            </a:r>
            <a:r>
              <a:rPr lang="en-US" altLang="ko-KR" sz="1200">
                <a:solidFill>
                  <a:schemeClr val="tx1"/>
                </a:solidFill>
                <a:latin typeface="Consolas" panose="020B0609020204030204" pitchFamily="49" charset="0"/>
              </a:rPr>
              <a:t>('Training and validation loss')</a:t>
            </a:r>
          </a:p>
          <a:p>
            <a:r>
              <a:rPr lang="en-US" altLang="ko-KR" sz="1200" err="1">
                <a:solidFill>
                  <a:schemeClr val="tx1"/>
                </a:solidFill>
                <a:latin typeface="Consolas" panose="020B0609020204030204" pitchFamily="49" charset="0"/>
              </a:rPr>
              <a:t>plt.legend</a:t>
            </a:r>
            <a:r>
              <a:rPr lang="en-US" altLang="ko-KR" sz="1200">
                <a:solidFill>
                  <a:schemeClr val="tx1"/>
                </a:solidFill>
                <a:latin typeface="Consolas" panose="020B0609020204030204" pitchFamily="49" charset="0"/>
              </a:rPr>
              <a:t>()</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sp>
        <p:nvSpPr>
          <p:cNvPr id="10" name="TextBox 9">
            <a:extLst>
              <a:ext uri="{FF2B5EF4-FFF2-40B4-BE49-F238E27FC236}">
                <a16:creationId xmlns:a16="http://schemas.microsoft.com/office/drawing/2014/main" id="{A82B8318-9304-4430-A392-C58803377C0E}"/>
              </a:ext>
            </a:extLst>
          </p:cNvPr>
          <p:cNvSpPr txBox="1"/>
          <p:nvPr/>
        </p:nvSpPr>
        <p:spPr>
          <a:xfrm>
            <a:off x="524140" y="5734784"/>
            <a:ext cx="4014806" cy="830997"/>
          </a:xfrm>
          <a:prstGeom prst="rect">
            <a:avLst/>
          </a:prstGeom>
          <a:noFill/>
        </p:spPr>
        <p:txBody>
          <a:bodyPr wrap="squar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데이터 증식과 </a:t>
            </a:r>
            <a:r>
              <a:rPr lang="ko-KR" altLang="en-US" sz="1200" err="1">
                <a:solidFill>
                  <a:srgbClr val="000000"/>
                </a:solidFill>
                <a:latin typeface="고도 M" panose="02000503000000020004" pitchFamily="2" charset="-127"/>
                <a:ea typeface="고도 M" panose="02000503000000020004" pitchFamily="2" charset="-127"/>
              </a:rPr>
              <a:t>드롭아웃</a:t>
            </a:r>
            <a:r>
              <a:rPr lang="ko-KR" altLang="en-US" sz="1200">
                <a:solidFill>
                  <a:srgbClr val="000000"/>
                </a:solidFill>
                <a:latin typeface="고도 M" panose="02000503000000020004" pitchFamily="2" charset="-127"/>
                <a:ea typeface="고도 M" panose="02000503000000020004" pitchFamily="2" charset="-127"/>
              </a:rPr>
              <a:t> 덕택에 더이상 과대적합 되지 않는다</a:t>
            </a: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훈련 곡선이 검증 곡선에 가깝게 따라가고 있다</a:t>
            </a: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검증 데이터에서 </a:t>
            </a:r>
            <a:r>
              <a:rPr lang="en-US" altLang="ko-KR" sz="1200">
                <a:solidFill>
                  <a:srgbClr val="000000"/>
                </a:solidFill>
                <a:latin typeface="고도 M" panose="02000503000000020004" pitchFamily="2" charset="-127"/>
                <a:ea typeface="고도 M" panose="02000503000000020004" pitchFamily="2" charset="-127"/>
              </a:rPr>
              <a:t>82% </a:t>
            </a:r>
            <a:r>
              <a:rPr lang="ko-KR" altLang="en-US" sz="1200">
                <a:solidFill>
                  <a:srgbClr val="000000"/>
                </a:solidFill>
                <a:latin typeface="고도 M" panose="02000503000000020004" pitchFamily="2" charset="-127"/>
                <a:ea typeface="고도 M" panose="02000503000000020004" pitchFamily="2" charset="-127"/>
              </a:rPr>
              <a:t>정확도를 달성하였다</a:t>
            </a: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규제하지 않은 모델과 비교했을 때 </a:t>
            </a:r>
            <a:r>
              <a:rPr lang="en-US" altLang="ko-KR" sz="1200">
                <a:solidFill>
                  <a:srgbClr val="000000"/>
                </a:solidFill>
                <a:latin typeface="고도 M" panose="02000503000000020004" pitchFamily="2" charset="-127"/>
                <a:ea typeface="고도 M" panose="02000503000000020004" pitchFamily="2" charset="-127"/>
              </a:rPr>
              <a:t>15% </a:t>
            </a:r>
            <a:r>
              <a:rPr lang="ko-KR" altLang="en-US" sz="1200">
                <a:solidFill>
                  <a:srgbClr val="000000"/>
                </a:solidFill>
                <a:latin typeface="고도 M" panose="02000503000000020004" pitchFamily="2" charset="-127"/>
                <a:ea typeface="고도 M" panose="02000503000000020004" pitchFamily="2" charset="-127"/>
              </a:rPr>
              <a:t>정도 향상되었다</a:t>
            </a:r>
            <a:r>
              <a:rPr lang="en-US" altLang="ko-KR" sz="1200">
                <a:solidFill>
                  <a:srgbClr val="000000"/>
                </a:solidFill>
                <a:latin typeface="고도 M" panose="02000503000000020004" pitchFamily="2" charset="-127"/>
                <a:ea typeface="고도 M" panose="02000503000000020004" pitchFamily="2" charset="-127"/>
              </a:rPr>
              <a:t>.</a:t>
            </a:r>
            <a:endPar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Tree>
    <p:extLst>
      <p:ext uri="{BB962C8B-B14F-4D97-AF65-F5344CB8AC3E}">
        <p14:creationId xmlns:p14="http://schemas.microsoft.com/office/powerpoint/2010/main" val="3850664059"/>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5.1 </a:t>
            </a:r>
            <a:r>
              <a:rPr kumimoji="0" lang="ko-KR" altLang="en-US" sz="1800" i="0"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합성곱</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연산</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5.2 </a:t>
            </a:r>
            <a:r>
              <a:rPr kumimoji="0" lang="ko-KR" altLang="en-US" sz="1800" i="0"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합성곱</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5.3 </a:t>
            </a:r>
            <a:r>
              <a:rPr kumimoji="0" lang="ko-KR" altLang="en-US" sz="1800" i="0"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케라스로</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a:t>
            </a:r>
            <a:r>
              <a:rPr kumimoji="0" lang="ko-KR" altLang="en-US" sz="1800" i="0"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합성곱</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5.4 </a:t>
            </a:r>
            <a:r>
              <a:rPr kumimoji="0" lang="ko-KR" altLang="en-US" sz="1800" i="0"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컨브넷</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훈련</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5.5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사전 훈련된 </a:t>
            </a:r>
            <a:r>
              <a:rPr kumimoji="0" lang="ko-KR" altLang="en-US" sz="1800" b="1" i="0" u="sng"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컨브넷</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사용</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5.6 </a:t>
            </a:r>
            <a:r>
              <a:rPr kumimoji="0" lang="ko-KR" altLang="en-US" sz="1800" b="0" i="0" u="none"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컨브넷</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시각화</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5.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합성곱 신경망 이해</a:t>
            </a:r>
          </a:p>
        </p:txBody>
      </p:sp>
    </p:spTree>
    <p:extLst>
      <p:ext uri="{BB962C8B-B14F-4D97-AF65-F5344CB8AC3E}">
        <p14:creationId xmlns:p14="http://schemas.microsoft.com/office/powerpoint/2010/main" val="247342709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결정 트리</a:t>
            </a:r>
            <a:r>
              <a:rPr lang="en-US" altLang="ko-KR" sz="2000" b="1">
                <a:solidFill>
                  <a:schemeClr val="tx1"/>
                </a:solidFill>
                <a:ea typeface="-2002" pitchFamily="18" charset="-127"/>
              </a:rPr>
              <a:t>, </a:t>
            </a:r>
            <a:r>
              <a:rPr lang="ko-KR" altLang="en-US" sz="2000" b="1">
                <a:solidFill>
                  <a:schemeClr val="tx1"/>
                </a:solidFill>
                <a:ea typeface="-2002" pitchFamily="18" charset="-127"/>
              </a:rPr>
              <a:t>랜덤 포레스트</a:t>
            </a:r>
            <a:r>
              <a:rPr lang="en-US" altLang="ko-KR" sz="2000" b="1">
                <a:solidFill>
                  <a:schemeClr val="tx1"/>
                </a:solidFill>
                <a:ea typeface="-2002" pitchFamily="18" charset="-127"/>
              </a:rPr>
              <a:t>, </a:t>
            </a:r>
            <a:r>
              <a:rPr lang="ko-KR" altLang="en-US" sz="2000" b="1">
                <a:solidFill>
                  <a:schemeClr val="tx1"/>
                </a:solidFill>
                <a:ea typeface="-2002" pitchFamily="18" charset="-127"/>
              </a:rPr>
              <a:t>그래디언트 부스팅 머신</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1.2 </a:t>
            </a:r>
            <a:r>
              <a:rPr lang="ko-KR" altLang="en-US" sz="1800" b="1">
                <a:solidFill>
                  <a:schemeClr val="tx1"/>
                </a:solidFill>
                <a:ea typeface="-2002" pitchFamily="18" charset="-127"/>
              </a:rPr>
              <a:t>딥러닝 이전 </a:t>
            </a:r>
            <a:r>
              <a:rPr lang="en-US" altLang="ko-KR" sz="1800" b="1">
                <a:solidFill>
                  <a:schemeClr val="tx1"/>
                </a:solidFill>
                <a:ea typeface="-2002" pitchFamily="18" charset="-127"/>
              </a:rPr>
              <a:t>: </a:t>
            </a:r>
            <a:r>
              <a:rPr lang="ko-KR" altLang="en-US" sz="1800" b="1">
                <a:solidFill>
                  <a:schemeClr val="tx1"/>
                </a:solidFill>
                <a:ea typeface="-2002" pitchFamily="18" charset="-127"/>
              </a:rPr>
              <a:t>머신 러닝의 간략한 역사</a:t>
            </a:r>
          </a:p>
        </p:txBody>
      </p:sp>
      <p:sp>
        <p:nvSpPr>
          <p:cNvPr id="5" name="직사각형 4">
            <a:extLst>
              <a:ext uri="{FF2B5EF4-FFF2-40B4-BE49-F238E27FC236}">
                <a16:creationId xmlns:a16="http://schemas.microsoft.com/office/drawing/2014/main" id="{4D7A78ED-3547-4612-9E20-21F96CC8D0ED}"/>
              </a:ext>
            </a:extLst>
          </p:cNvPr>
          <p:cNvSpPr/>
          <p:nvPr/>
        </p:nvSpPr>
        <p:spPr>
          <a:xfrm>
            <a:off x="1001692" y="1030052"/>
            <a:ext cx="7872296" cy="923330"/>
          </a:xfrm>
          <a:prstGeom prst="rect">
            <a:avLst/>
          </a:prstGeom>
        </p:spPr>
        <p:txBody>
          <a:bodyPr wrap="square">
            <a:spAutoFit/>
          </a:bodyPr>
          <a:lstStyle/>
          <a:p>
            <a:r>
              <a:rPr lang="ko-KR" altLang="en-US" sz="1800" i="1">
                <a:solidFill>
                  <a:srgbClr val="494E52"/>
                </a:solidFill>
                <a:latin typeface="나눔스퀘어 ExtraBold" panose="020B0600000101010101" pitchFamily="50" charset="-127"/>
                <a:ea typeface="나눔스퀘어 ExtraBold" panose="020B0600000101010101" pitchFamily="50" charset="-127"/>
              </a:rPr>
              <a:t>결정 트리</a:t>
            </a:r>
            <a:r>
              <a:rPr lang="en-US" altLang="ko-KR" sz="1800" i="1">
                <a:solidFill>
                  <a:srgbClr val="494E52"/>
                </a:solidFill>
                <a:latin typeface="나눔스퀘어 ExtraBold" panose="020B0600000101010101" pitchFamily="50" charset="-127"/>
                <a:ea typeface="나눔스퀘어 ExtraBold" panose="020B0600000101010101" pitchFamily="50" charset="-127"/>
              </a:rPr>
              <a:t>(decision tree) </a:t>
            </a:r>
            <a:r>
              <a:rPr lang="ko-KR" altLang="en-US" sz="1800" i="1">
                <a:solidFill>
                  <a:srgbClr val="494E52"/>
                </a:solidFill>
                <a:latin typeface="나눔스퀘어 ExtraBold" panose="020B0600000101010101" pitchFamily="50" charset="-127"/>
                <a:ea typeface="나눔스퀘어 ExtraBold" panose="020B0600000101010101" pitchFamily="50" charset="-127"/>
              </a:rPr>
              <a:t>는 플로우차트와 같은 구조를 가진다</a:t>
            </a:r>
            <a:r>
              <a:rPr lang="en-US" altLang="ko-KR" sz="1800" i="1">
                <a:solidFill>
                  <a:srgbClr val="494E52"/>
                </a:solidFill>
                <a:latin typeface="나눔스퀘어 ExtraBold" panose="020B0600000101010101" pitchFamily="50" charset="-127"/>
                <a:ea typeface="나눔스퀘어 ExtraBold" panose="020B0600000101010101" pitchFamily="50" charset="-127"/>
              </a:rPr>
              <a:t>. </a:t>
            </a:r>
            <a:r>
              <a:rPr lang="ko-KR" altLang="en-US" sz="1800" i="1">
                <a:solidFill>
                  <a:srgbClr val="494E52"/>
                </a:solidFill>
                <a:latin typeface="나눔스퀘어 ExtraBold" panose="020B0600000101010101" pitchFamily="50" charset="-127"/>
                <a:ea typeface="나눔스퀘어 ExtraBold" panose="020B0600000101010101" pitchFamily="50" charset="-127"/>
              </a:rPr>
              <a:t>특히 랜덤 포레스트</a:t>
            </a:r>
            <a:r>
              <a:rPr lang="en-US" altLang="ko-KR" sz="1800" i="1">
                <a:solidFill>
                  <a:srgbClr val="494E52"/>
                </a:solidFill>
                <a:latin typeface="나눔스퀘어 ExtraBold" panose="020B0600000101010101" pitchFamily="50" charset="-127"/>
                <a:ea typeface="나눔스퀘어 ExtraBold" panose="020B0600000101010101" pitchFamily="50" charset="-127"/>
              </a:rPr>
              <a:t>(Random Forest) </a:t>
            </a:r>
            <a:r>
              <a:rPr lang="ko-KR" altLang="en-US" sz="1800" i="1">
                <a:solidFill>
                  <a:srgbClr val="494E52"/>
                </a:solidFill>
                <a:latin typeface="나눔스퀘어 ExtraBold" panose="020B0600000101010101" pitchFamily="50" charset="-127"/>
                <a:ea typeface="나눔스퀘어 ExtraBold" panose="020B0600000101010101" pitchFamily="50" charset="-127"/>
              </a:rPr>
              <a:t>알고리즘은 결정 트리 학습에 기초한 것으로 안정적이고 실전에 유용하다</a:t>
            </a:r>
            <a:r>
              <a:rPr lang="en-US" altLang="ko-KR" sz="1800" i="1">
                <a:solidFill>
                  <a:srgbClr val="494E52"/>
                </a:solidFill>
                <a:latin typeface="나눔스퀘어 ExtraBold" panose="020B0600000101010101" pitchFamily="50" charset="-127"/>
                <a:ea typeface="나눔스퀘어 ExtraBold" panose="020B0600000101010101" pitchFamily="50" charset="-127"/>
              </a:rPr>
              <a:t>.</a:t>
            </a:r>
            <a:endParaRPr lang="ko-KR" altLang="en-US" sz="1800">
              <a:latin typeface="나눔스퀘어 ExtraBold" panose="020B0600000101010101" pitchFamily="50" charset="-127"/>
              <a:ea typeface="나눔스퀘어 ExtraBold" panose="020B0600000101010101" pitchFamily="50" charset="-127"/>
            </a:endParaRPr>
          </a:p>
        </p:txBody>
      </p:sp>
      <p:sp>
        <p:nvSpPr>
          <p:cNvPr id="2" name="TextBox 1">
            <a:extLst>
              <a:ext uri="{FF2B5EF4-FFF2-40B4-BE49-F238E27FC236}">
                <a16:creationId xmlns:a16="http://schemas.microsoft.com/office/drawing/2014/main" id="{A1EA3E47-0300-49C2-AD65-D562A890AD02}"/>
              </a:ext>
            </a:extLst>
          </p:cNvPr>
          <p:cNvSpPr txBox="1"/>
          <p:nvPr/>
        </p:nvSpPr>
        <p:spPr>
          <a:xfrm>
            <a:off x="1193543" y="5033937"/>
            <a:ext cx="8359050" cy="1015663"/>
          </a:xfrm>
          <a:prstGeom prst="rect">
            <a:avLst/>
          </a:prstGeom>
          <a:noFill/>
        </p:spPr>
        <p:txBody>
          <a:bodyPr wrap="square" rtlCol="0">
            <a:spAutoFit/>
          </a:bodyPr>
          <a:lstStyle/>
          <a:p>
            <a:r>
              <a:rPr lang="ko-KR" altLang="en-US" sz="2000" err="1">
                <a:solidFill>
                  <a:schemeClr val="tx1"/>
                </a:solidFill>
                <a:latin typeface="고도 M" panose="02000503000000020004" pitchFamily="2" charset="-127"/>
                <a:ea typeface="고도 M" panose="02000503000000020004" pitchFamily="2" charset="-127"/>
              </a:rPr>
              <a:t>그래디언트</a:t>
            </a:r>
            <a:r>
              <a:rPr lang="ko-KR" altLang="en-US" sz="2000">
                <a:solidFill>
                  <a:schemeClr val="tx1"/>
                </a:solidFill>
                <a:latin typeface="고도 M" panose="02000503000000020004" pitchFamily="2" charset="-127"/>
                <a:ea typeface="고도 M" panose="02000503000000020004" pitchFamily="2" charset="-127"/>
              </a:rPr>
              <a:t> </a:t>
            </a:r>
            <a:r>
              <a:rPr lang="ko-KR" altLang="en-US" sz="2000" err="1">
                <a:solidFill>
                  <a:schemeClr val="tx1"/>
                </a:solidFill>
                <a:latin typeface="고도 M" panose="02000503000000020004" pitchFamily="2" charset="-127"/>
                <a:ea typeface="고도 M" panose="02000503000000020004" pitchFamily="2" charset="-127"/>
              </a:rPr>
              <a:t>부스팅</a:t>
            </a:r>
            <a:r>
              <a:rPr lang="ko-KR" altLang="en-US" sz="2000">
                <a:solidFill>
                  <a:schemeClr val="tx1"/>
                </a:solidFill>
                <a:latin typeface="고도 M" panose="02000503000000020004" pitchFamily="2" charset="-127"/>
                <a:ea typeface="고도 M" panose="02000503000000020004" pitchFamily="2" charset="-127"/>
              </a:rPr>
              <a:t> 머신</a:t>
            </a:r>
            <a:r>
              <a:rPr lang="en-US" altLang="ko-KR" sz="2000">
                <a:solidFill>
                  <a:schemeClr val="tx1"/>
                </a:solidFill>
                <a:latin typeface="고도 M" panose="02000503000000020004" pitchFamily="2" charset="-127"/>
                <a:ea typeface="고도 M" panose="02000503000000020004" pitchFamily="2" charset="-127"/>
              </a:rPr>
              <a:t>(gradient boosting machine) </a:t>
            </a:r>
            <a:r>
              <a:rPr lang="ko-KR" altLang="en-US" sz="2000">
                <a:solidFill>
                  <a:schemeClr val="tx1"/>
                </a:solidFill>
                <a:latin typeface="고도 M" panose="02000503000000020004" pitchFamily="2" charset="-127"/>
                <a:ea typeface="고도 M" panose="02000503000000020004" pitchFamily="2" charset="-127"/>
              </a:rPr>
              <a:t>은 후에 나온 기법으로</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이전 모델에서 놓친 데이터 포인트를 보완하는 새로운 모델을 반복적으로 훈련함으로써 머신 러닝 모델을 향상하는 방법인 </a:t>
            </a:r>
            <a:r>
              <a:rPr lang="ko-KR" altLang="en-US" sz="2000" err="1">
                <a:solidFill>
                  <a:schemeClr val="tx1"/>
                </a:solidFill>
                <a:latin typeface="고도 M" panose="02000503000000020004" pitchFamily="2" charset="-127"/>
                <a:ea typeface="고도 M" panose="02000503000000020004" pitchFamily="2" charset="-127"/>
              </a:rPr>
              <a:t>그래디언트</a:t>
            </a:r>
            <a:r>
              <a:rPr lang="ko-KR" altLang="en-US" sz="2000">
                <a:solidFill>
                  <a:schemeClr val="tx1"/>
                </a:solidFill>
                <a:latin typeface="고도 M" panose="02000503000000020004" pitchFamily="2" charset="-127"/>
                <a:ea typeface="고도 M" panose="02000503000000020004" pitchFamily="2" charset="-127"/>
              </a:rPr>
              <a:t> </a:t>
            </a:r>
            <a:r>
              <a:rPr lang="ko-KR" altLang="en-US" sz="2000" err="1">
                <a:solidFill>
                  <a:schemeClr val="tx1"/>
                </a:solidFill>
                <a:latin typeface="고도 M" panose="02000503000000020004" pitchFamily="2" charset="-127"/>
                <a:ea typeface="고도 M" panose="02000503000000020004" pitchFamily="2" charset="-127"/>
              </a:rPr>
              <a:t>부스팅을</a:t>
            </a:r>
            <a:r>
              <a:rPr lang="ko-KR" altLang="en-US" sz="2000">
                <a:solidFill>
                  <a:schemeClr val="tx1"/>
                </a:solidFill>
                <a:latin typeface="고도 M" panose="02000503000000020004" pitchFamily="2" charset="-127"/>
                <a:ea typeface="고도 M" panose="02000503000000020004" pitchFamily="2" charset="-127"/>
              </a:rPr>
              <a:t> 사용한다</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32" name="TextBox 31">
            <a:extLst>
              <a:ext uri="{FF2B5EF4-FFF2-40B4-BE49-F238E27FC236}">
                <a16:creationId xmlns:a16="http://schemas.microsoft.com/office/drawing/2014/main" id="{565F9602-8809-4861-AA39-F6B4BB7488F1}"/>
              </a:ext>
            </a:extLst>
          </p:cNvPr>
          <p:cNvSpPr txBox="1"/>
          <p:nvPr/>
        </p:nvSpPr>
        <p:spPr>
          <a:xfrm>
            <a:off x="4215410" y="2045657"/>
            <a:ext cx="1164101"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입력 데이터</a:t>
            </a:r>
          </a:p>
        </p:txBody>
      </p:sp>
      <p:cxnSp>
        <p:nvCxnSpPr>
          <p:cNvPr id="33" name="직선 화살표 연결선 32">
            <a:extLst>
              <a:ext uri="{FF2B5EF4-FFF2-40B4-BE49-F238E27FC236}">
                <a16:creationId xmlns:a16="http://schemas.microsoft.com/office/drawing/2014/main" id="{DC67F4EC-0F7E-4647-BF0C-16D11CA46752}"/>
              </a:ext>
            </a:extLst>
          </p:cNvPr>
          <p:cNvCxnSpPr/>
          <p:nvPr/>
        </p:nvCxnSpPr>
        <p:spPr>
          <a:xfrm flipH="1">
            <a:off x="4797461" y="2383356"/>
            <a:ext cx="1" cy="340172"/>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4" name="사각형: 둥근 모서리 33">
            <a:extLst>
              <a:ext uri="{FF2B5EF4-FFF2-40B4-BE49-F238E27FC236}">
                <a16:creationId xmlns:a16="http://schemas.microsoft.com/office/drawing/2014/main" id="{0D3499BB-BD81-43F8-B408-A82D2F92FA7E}"/>
              </a:ext>
            </a:extLst>
          </p:cNvPr>
          <p:cNvSpPr/>
          <p:nvPr/>
        </p:nvSpPr>
        <p:spPr>
          <a:xfrm>
            <a:off x="4312675" y="2709886"/>
            <a:ext cx="969572" cy="350487"/>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질문</a:t>
            </a:r>
          </a:p>
        </p:txBody>
      </p:sp>
      <p:sp>
        <p:nvSpPr>
          <p:cNvPr id="36" name="사각형: 둥근 모서리 35">
            <a:extLst>
              <a:ext uri="{FF2B5EF4-FFF2-40B4-BE49-F238E27FC236}">
                <a16:creationId xmlns:a16="http://schemas.microsoft.com/office/drawing/2014/main" id="{C232FAB5-FDE6-48C5-B5BC-A596E216A6C8}"/>
              </a:ext>
            </a:extLst>
          </p:cNvPr>
          <p:cNvSpPr/>
          <p:nvPr/>
        </p:nvSpPr>
        <p:spPr>
          <a:xfrm>
            <a:off x="3232034" y="3387067"/>
            <a:ext cx="969572" cy="350487"/>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질문</a:t>
            </a:r>
          </a:p>
        </p:txBody>
      </p:sp>
      <p:sp>
        <p:nvSpPr>
          <p:cNvPr id="37" name="사각형: 둥근 모서리 36">
            <a:extLst>
              <a:ext uri="{FF2B5EF4-FFF2-40B4-BE49-F238E27FC236}">
                <a16:creationId xmlns:a16="http://schemas.microsoft.com/office/drawing/2014/main" id="{F48D1614-13DC-4F3A-B231-112E8F88112B}"/>
              </a:ext>
            </a:extLst>
          </p:cNvPr>
          <p:cNvSpPr/>
          <p:nvPr/>
        </p:nvSpPr>
        <p:spPr>
          <a:xfrm>
            <a:off x="5373068" y="3387067"/>
            <a:ext cx="969572" cy="350487"/>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질문</a:t>
            </a:r>
          </a:p>
        </p:txBody>
      </p:sp>
      <p:cxnSp>
        <p:nvCxnSpPr>
          <p:cNvPr id="38" name="직선 화살표 연결선 37">
            <a:extLst>
              <a:ext uri="{FF2B5EF4-FFF2-40B4-BE49-F238E27FC236}">
                <a16:creationId xmlns:a16="http://schemas.microsoft.com/office/drawing/2014/main" id="{5B281A89-64B0-466E-8387-E1606C522E93}"/>
              </a:ext>
            </a:extLst>
          </p:cNvPr>
          <p:cNvCxnSpPr>
            <a:cxnSpLocks/>
            <a:stCxn id="34" idx="2"/>
            <a:endCxn id="36" idx="0"/>
          </p:cNvCxnSpPr>
          <p:nvPr/>
        </p:nvCxnSpPr>
        <p:spPr>
          <a:xfrm flipH="1">
            <a:off x="3716820" y="3060373"/>
            <a:ext cx="1080641" cy="326694"/>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직선 화살표 연결선 39">
            <a:extLst>
              <a:ext uri="{FF2B5EF4-FFF2-40B4-BE49-F238E27FC236}">
                <a16:creationId xmlns:a16="http://schemas.microsoft.com/office/drawing/2014/main" id="{6A1EB8A1-EE03-40A9-96ED-8954954464A9}"/>
              </a:ext>
            </a:extLst>
          </p:cNvPr>
          <p:cNvCxnSpPr>
            <a:cxnSpLocks/>
            <a:stCxn id="34" idx="2"/>
            <a:endCxn id="37" idx="0"/>
          </p:cNvCxnSpPr>
          <p:nvPr/>
        </p:nvCxnSpPr>
        <p:spPr>
          <a:xfrm>
            <a:off x="4797461" y="3060373"/>
            <a:ext cx="1060393" cy="326694"/>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76A9E234-3FF6-412E-86B7-EE563AB88764}"/>
              </a:ext>
            </a:extLst>
          </p:cNvPr>
          <p:cNvCxnSpPr>
            <a:cxnSpLocks/>
          </p:cNvCxnSpPr>
          <p:nvPr/>
        </p:nvCxnSpPr>
        <p:spPr>
          <a:xfrm flipH="1">
            <a:off x="3330498" y="3737554"/>
            <a:ext cx="386323" cy="267788"/>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F7FCB493-090F-42FF-8B7F-522F95377372}"/>
              </a:ext>
            </a:extLst>
          </p:cNvPr>
          <p:cNvCxnSpPr>
            <a:cxnSpLocks/>
            <a:stCxn id="36" idx="2"/>
          </p:cNvCxnSpPr>
          <p:nvPr/>
        </p:nvCxnSpPr>
        <p:spPr>
          <a:xfrm>
            <a:off x="3716820" y="3737554"/>
            <a:ext cx="402386" cy="267788"/>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940DB0D0-A5C1-4076-9A62-E1CA339757CB}"/>
              </a:ext>
            </a:extLst>
          </p:cNvPr>
          <p:cNvSpPr txBox="1"/>
          <p:nvPr/>
        </p:nvSpPr>
        <p:spPr>
          <a:xfrm>
            <a:off x="3077857" y="3997640"/>
            <a:ext cx="55656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범주</a:t>
            </a:r>
          </a:p>
        </p:txBody>
      </p:sp>
      <p:sp>
        <p:nvSpPr>
          <p:cNvPr id="51" name="TextBox 50">
            <a:extLst>
              <a:ext uri="{FF2B5EF4-FFF2-40B4-BE49-F238E27FC236}">
                <a16:creationId xmlns:a16="http://schemas.microsoft.com/office/drawing/2014/main" id="{2B7DAA7C-F208-466B-A448-EB4CF1D41B56}"/>
              </a:ext>
            </a:extLst>
          </p:cNvPr>
          <p:cNvSpPr txBox="1"/>
          <p:nvPr/>
        </p:nvSpPr>
        <p:spPr>
          <a:xfrm>
            <a:off x="3892838" y="3997640"/>
            <a:ext cx="55656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범주</a:t>
            </a:r>
          </a:p>
        </p:txBody>
      </p:sp>
      <p:cxnSp>
        <p:nvCxnSpPr>
          <p:cNvPr id="52" name="직선 화살표 연결선 51">
            <a:extLst>
              <a:ext uri="{FF2B5EF4-FFF2-40B4-BE49-F238E27FC236}">
                <a16:creationId xmlns:a16="http://schemas.microsoft.com/office/drawing/2014/main" id="{51AC5BBA-3119-4415-9DCE-30A35D6F48EF}"/>
              </a:ext>
            </a:extLst>
          </p:cNvPr>
          <p:cNvCxnSpPr>
            <a:cxnSpLocks/>
          </p:cNvCxnSpPr>
          <p:nvPr/>
        </p:nvCxnSpPr>
        <p:spPr>
          <a:xfrm flipH="1">
            <a:off x="5471532" y="3737554"/>
            <a:ext cx="386323" cy="267788"/>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4A5CB74C-2AA2-4BF0-96A8-3F0F25C4F5E0}"/>
              </a:ext>
            </a:extLst>
          </p:cNvPr>
          <p:cNvCxnSpPr>
            <a:cxnSpLocks/>
          </p:cNvCxnSpPr>
          <p:nvPr/>
        </p:nvCxnSpPr>
        <p:spPr>
          <a:xfrm>
            <a:off x="5857854" y="3737554"/>
            <a:ext cx="402386" cy="267788"/>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CBCC9437-0D44-489A-AEAE-BF8190EF307F}"/>
              </a:ext>
            </a:extLst>
          </p:cNvPr>
          <p:cNvSpPr txBox="1"/>
          <p:nvPr/>
        </p:nvSpPr>
        <p:spPr>
          <a:xfrm>
            <a:off x="5218891" y="3997640"/>
            <a:ext cx="55656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범주</a:t>
            </a:r>
          </a:p>
        </p:txBody>
      </p:sp>
      <p:sp>
        <p:nvSpPr>
          <p:cNvPr id="55" name="TextBox 54">
            <a:extLst>
              <a:ext uri="{FF2B5EF4-FFF2-40B4-BE49-F238E27FC236}">
                <a16:creationId xmlns:a16="http://schemas.microsoft.com/office/drawing/2014/main" id="{E51793D4-9970-481F-BB77-91646DFFC0AA}"/>
              </a:ext>
            </a:extLst>
          </p:cNvPr>
          <p:cNvSpPr txBox="1"/>
          <p:nvPr/>
        </p:nvSpPr>
        <p:spPr>
          <a:xfrm>
            <a:off x="6033872" y="3997640"/>
            <a:ext cx="55656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범주</a:t>
            </a:r>
          </a:p>
        </p:txBody>
      </p:sp>
    </p:spTree>
    <p:extLst>
      <p:ext uri="{BB962C8B-B14F-4D97-AF65-F5344CB8AC3E}">
        <p14:creationId xmlns:p14="http://schemas.microsoft.com/office/powerpoint/2010/main" val="4124235026"/>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a:solidFill>
                  <a:srgbClr val="000000"/>
                </a:solidFill>
                <a:latin typeface="고도 M" panose="02000503000000020004" pitchFamily="2" charset="-127"/>
                <a:ea typeface="고도 M" panose="02000503000000020004" pitchFamily="2" charset="-127"/>
              </a:rPr>
              <a:t>사전 훈련된 </a:t>
            </a:r>
            <a:r>
              <a:rPr lang="ko-KR" altLang="en-US" sz="2000" err="1">
                <a:solidFill>
                  <a:srgbClr val="000000"/>
                </a:solidFill>
                <a:latin typeface="고도 M" panose="02000503000000020004" pitchFamily="2" charset="-127"/>
                <a:ea typeface="고도 M" panose="02000503000000020004" pitchFamily="2" charset="-127"/>
              </a:rPr>
              <a:t>컨브넷</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5.5 </a:t>
            </a:r>
            <a:r>
              <a:rPr lang="ko-KR" altLang="en-US" sz="1800" b="1">
                <a:solidFill>
                  <a:srgbClr val="000000"/>
                </a:solidFill>
                <a:ea typeface="-2002" pitchFamily="18" charset="-127"/>
              </a:rPr>
              <a:t>사전 훈련된 </a:t>
            </a:r>
            <a:r>
              <a:rPr lang="ko-KR" altLang="en-US" sz="1800" b="1" err="1">
                <a:solidFill>
                  <a:srgbClr val="000000"/>
                </a:solidFill>
                <a:ea typeface="-2002" pitchFamily="18" charset="-127"/>
              </a:rPr>
              <a:t>컨브넷</a:t>
            </a:r>
            <a:r>
              <a:rPr lang="ko-KR" altLang="en-US" sz="1800" b="1">
                <a:solidFill>
                  <a:srgbClr val="000000"/>
                </a:solidFill>
                <a:ea typeface="-2002" pitchFamily="18" charset="-127"/>
              </a:rPr>
              <a:t> 사용</a:t>
            </a:r>
          </a:p>
        </p:txBody>
      </p:sp>
      <p:sp>
        <p:nvSpPr>
          <p:cNvPr id="12" name="TextBox 11">
            <a:extLst>
              <a:ext uri="{FF2B5EF4-FFF2-40B4-BE49-F238E27FC236}">
                <a16:creationId xmlns:a16="http://schemas.microsoft.com/office/drawing/2014/main" id="{23C0D7E5-C033-4404-87CE-EEB73CDADBB8}"/>
              </a:ext>
            </a:extLst>
          </p:cNvPr>
          <p:cNvSpPr txBox="1"/>
          <p:nvPr/>
        </p:nvSpPr>
        <p:spPr>
          <a:xfrm>
            <a:off x="567704" y="1030215"/>
            <a:ext cx="9054517" cy="3293209"/>
          </a:xfrm>
          <a:prstGeom prst="rect">
            <a:avLst/>
          </a:prstGeom>
          <a:noFill/>
        </p:spPr>
        <p:txBody>
          <a:bodyPr wrap="square" rtlCol="0">
            <a:spAutoFit/>
          </a:bodyPr>
          <a:lstStyle/>
          <a:p>
            <a:pPr lvl="0">
              <a:defRPr/>
            </a:pPr>
            <a:r>
              <a:rPr lang="ko-KR" altLang="en-US">
                <a:solidFill>
                  <a:srgbClr val="000000"/>
                </a:solidFill>
                <a:latin typeface="고도 M" panose="02000503000000020004" pitchFamily="2" charset="-127"/>
                <a:ea typeface="고도 M" panose="02000503000000020004" pitchFamily="2" charset="-127"/>
              </a:rPr>
              <a:t>작은 이미지 데이터 셋에서 </a:t>
            </a:r>
            <a:r>
              <a:rPr lang="ko-KR" altLang="en-US" err="1">
                <a:solidFill>
                  <a:srgbClr val="000000"/>
                </a:solidFill>
                <a:latin typeface="고도 M" panose="02000503000000020004" pitchFamily="2" charset="-127"/>
                <a:ea typeface="고도 M" panose="02000503000000020004" pitchFamily="2" charset="-127"/>
              </a:rPr>
              <a:t>딥러닝을</a:t>
            </a:r>
            <a:r>
              <a:rPr lang="ko-KR" altLang="en-US">
                <a:solidFill>
                  <a:srgbClr val="000000"/>
                </a:solidFill>
                <a:latin typeface="고도 M" panose="02000503000000020004" pitchFamily="2" charset="-127"/>
                <a:ea typeface="고도 M" panose="02000503000000020004" pitchFamily="2" charset="-127"/>
              </a:rPr>
              <a:t> 적용하는 일반적이고 매우 효과적인 방법은 사전 훈련된 네트워크를 사용하는 것이다</a:t>
            </a:r>
            <a:r>
              <a:rPr lang="en-US" altLang="ko-KR">
                <a:solidFill>
                  <a:srgbClr val="000000"/>
                </a:solidFill>
                <a:latin typeface="고도 M" panose="02000503000000020004" pitchFamily="2" charset="-127"/>
                <a:ea typeface="고도 M" panose="02000503000000020004" pitchFamily="2" charset="-127"/>
              </a:rPr>
              <a:t>. </a:t>
            </a:r>
          </a:p>
          <a:p>
            <a:pPr lvl="0">
              <a:defRPr/>
            </a:pPr>
            <a:endParaRPr lang="en-US" altLang="ko-KR">
              <a:solidFill>
                <a:srgbClr val="000000"/>
              </a:solidFill>
              <a:latin typeface="고도 M" panose="02000503000000020004" pitchFamily="2" charset="-127"/>
              <a:ea typeface="고도 M" panose="02000503000000020004" pitchFamily="2" charset="-127"/>
            </a:endParaRPr>
          </a:p>
          <a:p>
            <a:pPr lvl="0">
              <a:defRPr/>
            </a:pPr>
            <a:r>
              <a:rPr lang="ko-KR" altLang="en-US">
                <a:solidFill>
                  <a:srgbClr val="000000"/>
                </a:solidFill>
                <a:latin typeface="고도 M" panose="02000503000000020004" pitchFamily="2" charset="-127"/>
                <a:ea typeface="고도 M" panose="02000503000000020004" pitchFamily="2" charset="-127"/>
              </a:rPr>
              <a:t>사전 훈련된 네트워크</a:t>
            </a:r>
            <a:r>
              <a:rPr lang="en-US" altLang="ko-KR">
                <a:solidFill>
                  <a:srgbClr val="000000"/>
                </a:solidFill>
                <a:latin typeface="고도 M" panose="02000503000000020004" pitchFamily="2" charset="-127"/>
                <a:ea typeface="고도 M" panose="02000503000000020004" pitchFamily="2" charset="-127"/>
              </a:rPr>
              <a:t>(pretrained network) </a:t>
            </a:r>
            <a:r>
              <a:rPr lang="ko-KR" altLang="en-US">
                <a:solidFill>
                  <a:srgbClr val="000000"/>
                </a:solidFill>
                <a:latin typeface="고도 M" panose="02000503000000020004" pitchFamily="2" charset="-127"/>
                <a:ea typeface="고도 M" panose="02000503000000020004" pitchFamily="2" charset="-127"/>
              </a:rPr>
              <a:t>는 일반적으로 대규모 이미지 분류 문제를 위해 대량의 데이터셋에서 미리 훈련되어 저장된 네트워크이다</a:t>
            </a:r>
            <a:r>
              <a:rPr lang="en-US" altLang="ko-KR">
                <a:solidFill>
                  <a:srgbClr val="000000"/>
                </a:solidFill>
                <a:latin typeface="고도 M" panose="02000503000000020004" pitchFamily="2" charset="-127"/>
                <a:ea typeface="고도 M" panose="02000503000000020004" pitchFamily="2" charset="-127"/>
              </a:rPr>
              <a:t>.</a:t>
            </a:r>
          </a:p>
          <a:p>
            <a:pPr lvl="0">
              <a:defRPr/>
            </a:pPr>
            <a:endParaRPr lang="en-US" altLang="ko-KR">
              <a:solidFill>
                <a:srgbClr val="000000"/>
              </a:solidFill>
              <a:latin typeface="고도 M" panose="02000503000000020004" pitchFamily="2" charset="-127"/>
              <a:ea typeface="고도 M" panose="02000503000000020004" pitchFamily="2" charset="-127"/>
            </a:endParaRPr>
          </a:p>
          <a:p>
            <a:pPr lvl="0">
              <a:defRPr/>
            </a:pPr>
            <a:r>
              <a:rPr lang="ko-KR" altLang="en-US">
                <a:solidFill>
                  <a:srgbClr val="000000"/>
                </a:solidFill>
                <a:latin typeface="고도 M" panose="02000503000000020004" pitchFamily="2" charset="-127"/>
                <a:ea typeface="고도 M" panose="02000503000000020004" pitchFamily="2" charset="-127"/>
              </a:rPr>
              <a:t>즉 </a:t>
            </a:r>
            <a:r>
              <a:rPr lang="en-US" altLang="ko-KR">
                <a:solidFill>
                  <a:srgbClr val="000000"/>
                </a:solidFill>
                <a:latin typeface="고도 M" panose="02000503000000020004" pitchFamily="2" charset="-127"/>
                <a:ea typeface="고도 M" panose="02000503000000020004" pitchFamily="2" charset="-127"/>
              </a:rPr>
              <a:t>ImageNet</a:t>
            </a:r>
            <a:r>
              <a:rPr lang="ko-KR" altLang="en-US">
                <a:solidFill>
                  <a:srgbClr val="000000"/>
                </a:solidFill>
                <a:latin typeface="고도 M" panose="02000503000000020004" pitchFamily="2" charset="-127"/>
                <a:ea typeface="고도 M" panose="02000503000000020004" pitchFamily="2" charset="-127"/>
              </a:rPr>
              <a:t>와 같이 큰 데이터셋에서 훈련된 대규모 </a:t>
            </a:r>
            <a:r>
              <a:rPr lang="ko-KR" altLang="en-US" err="1">
                <a:solidFill>
                  <a:srgbClr val="000000"/>
                </a:solidFill>
                <a:latin typeface="고도 M" panose="02000503000000020004" pitchFamily="2" charset="-127"/>
                <a:ea typeface="고도 M" panose="02000503000000020004" pitchFamily="2" charset="-127"/>
              </a:rPr>
              <a:t>컨브넷을</a:t>
            </a:r>
            <a:r>
              <a:rPr lang="ko-KR" altLang="en-US">
                <a:solidFill>
                  <a:srgbClr val="000000"/>
                </a:solidFill>
                <a:latin typeface="고도 M" panose="02000503000000020004" pitchFamily="2" charset="-127"/>
                <a:ea typeface="고도 M" panose="02000503000000020004" pitchFamily="2" charset="-127"/>
              </a:rPr>
              <a:t> 사용하면 지금 문제에도 좋은 성능을 낼 것이다</a:t>
            </a:r>
            <a:r>
              <a:rPr lang="en-US" altLang="ko-KR">
                <a:solidFill>
                  <a:srgbClr val="000000"/>
                </a:solidFill>
                <a:latin typeface="고도 M" panose="02000503000000020004" pitchFamily="2" charset="-127"/>
                <a:ea typeface="고도 M" panose="02000503000000020004" pitchFamily="2" charset="-127"/>
              </a:rPr>
              <a:t>. </a:t>
            </a:r>
            <a:r>
              <a:rPr lang="ko-KR" altLang="en-US">
                <a:solidFill>
                  <a:srgbClr val="000000"/>
                </a:solidFill>
                <a:latin typeface="고도 M" panose="02000503000000020004" pitchFamily="2" charset="-127"/>
                <a:ea typeface="고도 M" panose="02000503000000020004" pitchFamily="2" charset="-127"/>
              </a:rPr>
              <a:t>여러 모델이 있지만 여기서는 </a:t>
            </a:r>
            <a:r>
              <a:rPr lang="en-US" altLang="ko-KR">
                <a:solidFill>
                  <a:srgbClr val="000000"/>
                </a:solidFill>
                <a:latin typeface="고도 M" panose="02000503000000020004" pitchFamily="2" charset="-127"/>
                <a:ea typeface="고도 M" panose="02000503000000020004" pitchFamily="2" charset="-127"/>
              </a:rPr>
              <a:t>VGG16 </a:t>
            </a:r>
            <a:r>
              <a:rPr lang="ko-KR" altLang="en-US">
                <a:solidFill>
                  <a:srgbClr val="000000"/>
                </a:solidFill>
                <a:latin typeface="고도 M" panose="02000503000000020004" pitchFamily="2" charset="-127"/>
                <a:ea typeface="고도 M" panose="02000503000000020004" pitchFamily="2" charset="-127"/>
              </a:rPr>
              <a:t>모델을 사용한다</a:t>
            </a:r>
            <a:r>
              <a:rPr lang="en-US" altLang="ko-KR">
                <a:solidFill>
                  <a:srgbClr val="000000"/>
                </a:solidFill>
                <a:latin typeface="고도 M" panose="02000503000000020004" pitchFamily="2" charset="-127"/>
                <a:ea typeface="고도 M" panose="02000503000000020004" pitchFamily="2" charset="-127"/>
              </a:rPr>
              <a:t>.</a:t>
            </a:r>
          </a:p>
          <a:p>
            <a:pPr lvl="0">
              <a:defRPr/>
            </a:pPr>
            <a:endParaRPr lang="en-US" altLang="ko-KR">
              <a:solidFill>
                <a:srgbClr val="000000"/>
              </a:solidFill>
              <a:latin typeface="고도 M" panose="02000503000000020004" pitchFamily="2" charset="-127"/>
              <a:ea typeface="고도 M" panose="02000503000000020004" pitchFamily="2" charset="-127"/>
            </a:endParaRPr>
          </a:p>
          <a:p>
            <a:pPr lvl="0">
              <a:defRPr/>
            </a:pPr>
            <a:r>
              <a:rPr lang="ko-KR" altLang="en-US">
                <a:solidFill>
                  <a:srgbClr val="000000"/>
                </a:solidFill>
                <a:latin typeface="고도 M" panose="02000503000000020004" pitchFamily="2" charset="-127"/>
                <a:ea typeface="고도 M" panose="02000503000000020004" pitchFamily="2" charset="-127"/>
              </a:rPr>
              <a:t>사전 훈련된 네트워크는 </a:t>
            </a:r>
            <a:r>
              <a:rPr lang="en-US" altLang="ko-KR">
                <a:solidFill>
                  <a:srgbClr val="000000"/>
                </a:solidFill>
                <a:latin typeface="고도 M" panose="02000503000000020004" pitchFamily="2" charset="-127"/>
                <a:ea typeface="고도 M" panose="02000503000000020004" pitchFamily="2" charset="-127"/>
              </a:rPr>
              <a:t>2</a:t>
            </a:r>
            <a:r>
              <a:rPr lang="ko-KR" altLang="en-US">
                <a:solidFill>
                  <a:srgbClr val="000000"/>
                </a:solidFill>
                <a:latin typeface="고도 M" panose="02000503000000020004" pitchFamily="2" charset="-127"/>
                <a:ea typeface="고도 M" panose="02000503000000020004" pitchFamily="2" charset="-127"/>
              </a:rPr>
              <a:t>가지 방법으로 사용할 수 있다</a:t>
            </a:r>
            <a:r>
              <a:rPr lang="en-US" altLang="ko-KR">
                <a:solidFill>
                  <a:srgbClr val="000000"/>
                </a:solidFill>
                <a:latin typeface="고도 M" panose="02000503000000020004" pitchFamily="2" charset="-127"/>
                <a:ea typeface="고도 M" panose="02000503000000020004" pitchFamily="2" charset="-127"/>
              </a:rPr>
              <a:t>.</a:t>
            </a:r>
          </a:p>
          <a:p>
            <a:pPr lvl="0">
              <a:defRPr/>
            </a:pPr>
            <a:endParaRPr lang="en-US" altLang="ko-KR">
              <a:solidFill>
                <a:srgbClr val="000000"/>
              </a:solidFill>
              <a:latin typeface="고도 M" panose="02000503000000020004" pitchFamily="2" charset="-127"/>
              <a:ea typeface="고도 M" panose="02000503000000020004" pitchFamily="2" charset="-127"/>
            </a:endParaRPr>
          </a:p>
          <a:p>
            <a:pPr marL="800100" lvl="1" indent="-342900">
              <a:buFont typeface="+mj-lt"/>
              <a:buAutoNum type="arabicPeriod"/>
              <a:defRPr/>
            </a:pPr>
            <a:r>
              <a:rPr lang="ko-KR" altLang="en-US">
                <a:solidFill>
                  <a:srgbClr val="000000"/>
                </a:solidFill>
                <a:latin typeface="고도 M" panose="02000503000000020004" pitchFamily="2" charset="-127"/>
                <a:ea typeface="고도 M" panose="02000503000000020004" pitchFamily="2" charset="-127"/>
              </a:rPr>
              <a:t>특성 추출</a:t>
            </a:r>
            <a:r>
              <a:rPr lang="en-US" altLang="ko-KR">
                <a:solidFill>
                  <a:srgbClr val="000000"/>
                </a:solidFill>
                <a:latin typeface="고도 M" panose="02000503000000020004" pitchFamily="2" charset="-127"/>
                <a:ea typeface="고도 M" panose="02000503000000020004" pitchFamily="2" charset="-127"/>
              </a:rPr>
              <a:t>(feature extraction)</a:t>
            </a:r>
          </a:p>
          <a:p>
            <a:pPr marL="800100" lvl="1" indent="-342900">
              <a:buFont typeface="+mj-lt"/>
              <a:buAutoNum type="arabicPeriod"/>
              <a:defRPr/>
            </a:pPr>
            <a:r>
              <a:rPr lang="ko-KR" altLang="en-US">
                <a:solidFill>
                  <a:srgbClr val="000000"/>
                </a:solidFill>
                <a:latin typeface="고도 M" panose="02000503000000020004" pitchFamily="2" charset="-127"/>
                <a:ea typeface="고도 M" panose="02000503000000020004" pitchFamily="2" charset="-127"/>
              </a:rPr>
              <a:t>미세 조정</a:t>
            </a:r>
            <a:r>
              <a:rPr lang="en-US" altLang="ko-KR">
                <a:solidFill>
                  <a:srgbClr val="000000"/>
                </a:solidFill>
                <a:latin typeface="고도 M" panose="02000503000000020004" pitchFamily="2" charset="-127"/>
                <a:ea typeface="고도 M" panose="02000503000000020004" pitchFamily="2" charset="-127"/>
              </a:rPr>
              <a:t>(fine tuning)</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Tree>
    <p:extLst>
      <p:ext uri="{BB962C8B-B14F-4D97-AF65-F5344CB8AC3E}">
        <p14:creationId xmlns:p14="http://schemas.microsoft.com/office/powerpoint/2010/main" val="4142271948"/>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a:solidFill>
                  <a:srgbClr val="000000"/>
                </a:solidFill>
                <a:latin typeface="고도 M" panose="02000503000000020004" pitchFamily="2" charset="-127"/>
                <a:ea typeface="고도 M" panose="02000503000000020004" pitchFamily="2" charset="-127"/>
              </a:rPr>
              <a:t>특성 추출</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5.5 </a:t>
            </a:r>
            <a:r>
              <a:rPr lang="ko-KR" altLang="en-US" sz="1800" b="1">
                <a:solidFill>
                  <a:srgbClr val="000000"/>
                </a:solidFill>
                <a:ea typeface="-2002" pitchFamily="18" charset="-127"/>
              </a:rPr>
              <a:t>사전 훈련된 </a:t>
            </a:r>
            <a:r>
              <a:rPr lang="ko-KR" altLang="en-US" sz="1800" b="1" err="1">
                <a:solidFill>
                  <a:srgbClr val="000000"/>
                </a:solidFill>
                <a:ea typeface="-2002" pitchFamily="18" charset="-127"/>
              </a:rPr>
              <a:t>컨브넷</a:t>
            </a:r>
            <a:r>
              <a:rPr lang="ko-KR" altLang="en-US" sz="1800" b="1">
                <a:solidFill>
                  <a:srgbClr val="000000"/>
                </a:solidFill>
                <a:ea typeface="-2002" pitchFamily="18" charset="-127"/>
              </a:rPr>
              <a:t> 사용</a:t>
            </a:r>
          </a:p>
        </p:txBody>
      </p:sp>
      <p:sp>
        <p:nvSpPr>
          <p:cNvPr id="12" name="TextBox 11">
            <a:extLst>
              <a:ext uri="{FF2B5EF4-FFF2-40B4-BE49-F238E27FC236}">
                <a16:creationId xmlns:a16="http://schemas.microsoft.com/office/drawing/2014/main" id="{23C0D7E5-C033-4404-87CE-EEB73CDADBB8}"/>
              </a:ext>
            </a:extLst>
          </p:cNvPr>
          <p:cNvSpPr txBox="1"/>
          <p:nvPr/>
        </p:nvSpPr>
        <p:spPr>
          <a:xfrm>
            <a:off x="567704" y="1030215"/>
            <a:ext cx="9054517" cy="5016758"/>
          </a:xfrm>
          <a:prstGeom prst="rect">
            <a:avLst/>
          </a:prstGeom>
          <a:noFill/>
        </p:spPr>
        <p:txBody>
          <a:bodyPr wrap="square" rtlCol="0">
            <a:spAutoFit/>
          </a:bodyPr>
          <a:lstStyle/>
          <a:p>
            <a:pPr lvl="0">
              <a:defRPr/>
            </a:pPr>
            <a:r>
              <a:rPr lang="ko-KR" altLang="en-US">
                <a:solidFill>
                  <a:srgbClr val="000000"/>
                </a:solidFill>
                <a:latin typeface="고도 M" panose="02000503000000020004" pitchFamily="2" charset="-127"/>
                <a:ea typeface="고도 M" panose="02000503000000020004" pitchFamily="2" charset="-127"/>
              </a:rPr>
              <a:t>특성 추출 은 사전에 학습된 네트워크의 표현을 사용하여 새로운 샘플에서 흥미로운 특성을 뽑아 내는 것이다</a:t>
            </a:r>
            <a:r>
              <a:rPr lang="en-US" altLang="ko-KR">
                <a:solidFill>
                  <a:srgbClr val="000000"/>
                </a:solidFill>
                <a:latin typeface="고도 M" panose="02000503000000020004" pitchFamily="2" charset="-127"/>
                <a:ea typeface="고도 M" panose="02000503000000020004" pitchFamily="2" charset="-127"/>
              </a:rPr>
              <a:t>. </a:t>
            </a:r>
          </a:p>
          <a:p>
            <a:pPr lvl="0">
              <a:defRPr/>
            </a:pPr>
            <a:r>
              <a:rPr lang="ko-KR" altLang="en-US">
                <a:solidFill>
                  <a:srgbClr val="000000"/>
                </a:solidFill>
                <a:latin typeface="고도 M" panose="02000503000000020004" pitchFamily="2" charset="-127"/>
                <a:ea typeface="고도 M" panose="02000503000000020004" pitchFamily="2" charset="-127"/>
              </a:rPr>
              <a:t>이런 특성을 사용하여 새로운 분류기를 처음부터 훈련한다</a:t>
            </a:r>
            <a:r>
              <a:rPr lang="en-US" altLang="ko-KR">
                <a:solidFill>
                  <a:srgbClr val="000000"/>
                </a:solidFill>
                <a:latin typeface="고도 M" panose="02000503000000020004" pitchFamily="2" charset="-127"/>
                <a:ea typeface="고도 M" panose="02000503000000020004" pitchFamily="2" charset="-127"/>
              </a:rPr>
              <a:t>.</a:t>
            </a:r>
          </a:p>
          <a:p>
            <a:pPr lvl="0">
              <a:defRPr/>
            </a:pPr>
            <a:endParaRPr lang="en-US" altLang="ko-KR">
              <a:solidFill>
                <a:srgbClr val="000000"/>
              </a:solidFill>
              <a:latin typeface="고도 M" panose="02000503000000020004" pitchFamily="2" charset="-127"/>
              <a:ea typeface="고도 M" panose="02000503000000020004" pitchFamily="2" charset="-127"/>
            </a:endParaRPr>
          </a:p>
          <a:p>
            <a:pPr lvl="0">
              <a:defRPr/>
            </a:pPr>
            <a:r>
              <a:rPr lang="ko-KR" altLang="en-US" err="1">
                <a:solidFill>
                  <a:srgbClr val="000000"/>
                </a:solidFill>
                <a:latin typeface="고도 M" panose="02000503000000020004" pitchFamily="2" charset="-127"/>
                <a:ea typeface="고도 M" panose="02000503000000020004" pitchFamily="2" charset="-127"/>
              </a:rPr>
              <a:t>컨브넷은</a:t>
            </a:r>
            <a:r>
              <a:rPr lang="ko-KR" altLang="en-US">
                <a:solidFill>
                  <a:srgbClr val="000000"/>
                </a:solidFill>
                <a:latin typeface="고도 M" panose="02000503000000020004" pitchFamily="2" charset="-127"/>
                <a:ea typeface="고도 M" panose="02000503000000020004" pitchFamily="2" charset="-127"/>
              </a:rPr>
              <a:t> 이미지 분류를 위해 두 부분으로 구성한다</a:t>
            </a:r>
            <a:r>
              <a:rPr lang="en-US" altLang="ko-KR">
                <a:solidFill>
                  <a:srgbClr val="000000"/>
                </a:solidFill>
                <a:latin typeface="고도 M" panose="02000503000000020004" pitchFamily="2" charset="-127"/>
                <a:ea typeface="고도 M" panose="02000503000000020004" pitchFamily="2" charset="-127"/>
              </a:rPr>
              <a:t>.</a:t>
            </a:r>
          </a:p>
          <a:p>
            <a:pPr lvl="0">
              <a:defRPr/>
            </a:pPr>
            <a:endParaRPr lang="en-US" altLang="ko-KR">
              <a:solidFill>
                <a:srgbClr val="000000"/>
              </a:solidFill>
              <a:latin typeface="고도 M" panose="02000503000000020004" pitchFamily="2" charset="-127"/>
              <a:ea typeface="고도 M" panose="02000503000000020004" pitchFamily="2" charset="-127"/>
            </a:endParaRPr>
          </a:p>
          <a:p>
            <a:pPr marL="742950" lvl="1" indent="-285750">
              <a:buFont typeface="Arial" panose="020B0604020202020204" pitchFamily="34" charset="0"/>
              <a:buChar char="•"/>
              <a:defRPr/>
            </a:pPr>
            <a:r>
              <a:rPr lang="ko-KR" altLang="en-US" err="1">
                <a:solidFill>
                  <a:srgbClr val="000000"/>
                </a:solidFill>
                <a:latin typeface="고도 M" panose="02000503000000020004" pitchFamily="2" charset="-127"/>
                <a:ea typeface="고도 M" panose="02000503000000020004" pitchFamily="2" charset="-127"/>
              </a:rPr>
              <a:t>합성곱</a:t>
            </a:r>
            <a:r>
              <a:rPr lang="ko-KR" altLang="en-US">
                <a:solidFill>
                  <a:srgbClr val="000000"/>
                </a:solidFill>
                <a:latin typeface="고도 M" panose="02000503000000020004" pitchFamily="2" charset="-127"/>
                <a:ea typeface="고도 M" panose="02000503000000020004" pitchFamily="2" charset="-127"/>
              </a:rPr>
              <a:t> 기반 층 </a:t>
            </a:r>
            <a:r>
              <a:rPr lang="en-US" altLang="ko-KR">
                <a:solidFill>
                  <a:srgbClr val="000000"/>
                </a:solidFill>
                <a:latin typeface="고도 M" panose="02000503000000020004" pitchFamily="2" charset="-127"/>
                <a:ea typeface="고도 M" panose="02000503000000020004" pitchFamily="2" charset="-127"/>
              </a:rPr>
              <a:t>: </a:t>
            </a:r>
            <a:r>
              <a:rPr lang="ko-KR" altLang="en-US" err="1">
                <a:solidFill>
                  <a:srgbClr val="000000"/>
                </a:solidFill>
                <a:latin typeface="고도 M" panose="02000503000000020004" pitchFamily="2" charset="-127"/>
                <a:ea typeface="고도 M" panose="02000503000000020004" pitchFamily="2" charset="-127"/>
              </a:rPr>
              <a:t>합성곱과</a:t>
            </a:r>
            <a:r>
              <a:rPr lang="ko-KR" altLang="en-US">
                <a:solidFill>
                  <a:srgbClr val="000000"/>
                </a:solidFill>
                <a:latin typeface="고도 M" panose="02000503000000020004" pitchFamily="2" charset="-127"/>
                <a:ea typeface="고도 M" panose="02000503000000020004" pitchFamily="2" charset="-127"/>
              </a:rPr>
              <a:t> </a:t>
            </a:r>
            <a:r>
              <a:rPr lang="ko-KR" altLang="en-US" err="1">
                <a:solidFill>
                  <a:srgbClr val="000000"/>
                </a:solidFill>
                <a:latin typeface="고도 M" panose="02000503000000020004" pitchFamily="2" charset="-127"/>
                <a:ea typeface="고도 M" panose="02000503000000020004" pitchFamily="2" charset="-127"/>
              </a:rPr>
              <a:t>풀링</a:t>
            </a:r>
            <a:r>
              <a:rPr lang="ko-KR" altLang="en-US">
                <a:solidFill>
                  <a:srgbClr val="000000"/>
                </a:solidFill>
                <a:latin typeface="고도 M" panose="02000503000000020004" pitchFamily="2" charset="-127"/>
                <a:ea typeface="고도 M" panose="02000503000000020004" pitchFamily="2" charset="-127"/>
              </a:rPr>
              <a:t> 층으로 구성</a:t>
            </a:r>
          </a:p>
          <a:p>
            <a:pPr marL="742950" lvl="1" indent="-285750">
              <a:buFont typeface="Arial" panose="020B0604020202020204" pitchFamily="34" charset="0"/>
              <a:buChar char="•"/>
              <a:defRPr/>
            </a:pPr>
            <a:r>
              <a:rPr lang="ko-KR" altLang="en-US">
                <a:solidFill>
                  <a:srgbClr val="000000"/>
                </a:solidFill>
                <a:latin typeface="고도 M" panose="02000503000000020004" pitchFamily="2" charset="-127"/>
                <a:ea typeface="고도 M" panose="02000503000000020004" pitchFamily="2" charset="-127"/>
              </a:rPr>
              <a:t>완전 연결 분류기</a:t>
            </a:r>
            <a:endParaRPr lang="en-US" altLang="ko-KR">
              <a:solidFill>
                <a:srgbClr val="000000"/>
              </a:solidFill>
              <a:latin typeface="고도 M" panose="02000503000000020004" pitchFamily="2" charset="-127"/>
              <a:ea typeface="고도 M" panose="02000503000000020004" pitchFamily="2" charset="-127"/>
            </a:endParaRPr>
          </a:p>
          <a:p>
            <a:pPr lvl="1">
              <a:defRPr/>
            </a:pPr>
            <a:endParaRPr lang="ko-KR" altLang="en-US">
              <a:solidFill>
                <a:srgbClr val="000000"/>
              </a:solidFill>
              <a:latin typeface="고도 M" panose="02000503000000020004" pitchFamily="2" charset="-127"/>
              <a:ea typeface="고도 M" panose="02000503000000020004" pitchFamily="2" charset="-127"/>
            </a:endParaRPr>
          </a:p>
          <a:p>
            <a:pPr lvl="0">
              <a:defRPr/>
            </a:pPr>
            <a:r>
              <a:rPr lang="ko-KR" altLang="en-US" err="1">
                <a:solidFill>
                  <a:srgbClr val="000000"/>
                </a:solidFill>
                <a:latin typeface="고도 M" panose="02000503000000020004" pitchFamily="2" charset="-127"/>
                <a:ea typeface="고도 M" panose="02000503000000020004" pitchFamily="2" charset="-127"/>
              </a:rPr>
              <a:t>컨브넷의</a:t>
            </a:r>
            <a:r>
              <a:rPr lang="ko-KR" altLang="en-US">
                <a:solidFill>
                  <a:srgbClr val="000000"/>
                </a:solidFill>
                <a:latin typeface="고도 M" panose="02000503000000020004" pitchFamily="2" charset="-127"/>
                <a:ea typeface="고도 M" panose="02000503000000020004" pitchFamily="2" charset="-127"/>
              </a:rPr>
              <a:t> 경우 특성 추출은 사전에 훈련된 네트워크의 </a:t>
            </a:r>
            <a:r>
              <a:rPr lang="ko-KR" altLang="en-US" err="1">
                <a:solidFill>
                  <a:srgbClr val="000000"/>
                </a:solidFill>
                <a:latin typeface="고도 M" panose="02000503000000020004" pitchFamily="2" charset="-127"/>
                <a:ea typeface="고도 M" panose="02000503000000020004" pitchFamily="2" charset="-127"/>
              </a:rPr>
              <a:t>합성곱</a:t>
            </a:r>
            <a:r>
              <a:rPr lang="ko-KR" altLang="en-US">
                <a:solidFill>
                  <a:srgbClr val="000000"/>
                </a:solidFill>
                <a:latin typeface="고도 M" panose="02000503000000020004" pitchFamily="2" charset="-127"/>
                <a:ea typeface="고도 M" panose="02000503000000020004" pitchFamily="2" charset="-127"/>
              </a:rPr>
              <a:t> 기반 층을 선택하여 새로운 데이터를 통과시키고</a:t>
            </a:r>
            <a:r>
              <a:rPr lang="en-US" altLang="ko-KR">
                <a:solidFill>
                  <a:srgbClr val="000000"/>
                </a:solidFill>
                <a:latin typeface="고도 M" panose="02000503000000020004" pitchFamily="2" charset="-127"/>
                <a:ea typeface="고도 M" panose="02000503000000020004" pitchFamily="2" charset="-127"/>
              </a:rPr>
              <a:t>, </a:t>
            </a:r>
            <a:r>
              <a:rPr lang="ko-KR" altLang="en-US">
                <a:solidFill>
                  <a:srgbClr val="000000"/>
                </a:solidFill>
                <a:latin typeface="고도 M" panose="02000503000000020004" pitchFamily="2" charset="-127"/>
                <a:ea typeface="고도 M" panose="02000503000000020004" pitchFamily="2" charset="-127"/>
              </a:rPr>
              <a:t>그 출력으로 새로운 분류기를 훈련한다</a:t>
            </a:r>
            <a:r>
              <a:rPr lang="en-US" altLang="ko-KR">
                <a:solidFill>
                  <a:srgbClr val="000000"/>
                </a:solidFill>
                <a:latin typeface="고도 M" panose="02000503000000020004" pitchFamily="2" charset="-127"/>
                <a:ea typeface="고도 M" panose="02000503000000020004" pitchFamily="2" charset="-127"/>
              </a:rPr>
              <a:t>.</a:t>
            </a:r>
          </a:p>
          <a:p>
            <a:pPr lvl="0">
              <a:defRPr/>
            </a:pPr>
            <a:endParaRPr lang="en-US" altLang="ko-KR">
              <a:solidFill>
                <a:srgbClr val="000000"/>
              </a:solidFill>
              <a:latin typeface="고도 M" panose="02000503000000020004" pitchFamily="2" charset="-127"/>
              <a:ea typeface="고도 M" panose="02000503000000020004" pitchFamily="2" charset="-127"/>
            </a:endParaRPr>
          </a:p>
          <a:p>
            <a:pPr lvl="0">
              <a:defRPr/>
            </a:pPr>
            <a:r>
              <a:rPr lang="ko-KR" altLang="en-US">
                <a:solidFill>
                  <a:srgbClr val="000000"/>
                </a:solidFill>
                <a:latin typeface="고도 M" panose="02000503000000020004" pitchFamily="2" charset="-127"/>
                <a:ea typeface="고도 M" panose="02000503000000020004" pitchFamily="2" charset="-127"/>
              </a:rPr>
              <a:t>완전 연결 분류기 재사용은 권장하지 않고 있다</a:t>
            </a:r>
            <a:r>
              <a:rPr lang="en-US" altLang="ko-KR">
                <a:solidFill>
                  <a:srgbClr val="000000"/>
                </a:solidFill>
                <a:latin typeface="고도 M" panose="02000503000000020004" pitchFamily="2" charset="-127"/>
                <a:ea typeface="고도 M" panose="02000503000000020004" pitchFamily="2" charset="-127"/>
              </a:rPr>
              <a:t>. </a:t>
            </a:r>
            <a:r>
              <a:rPr lang="ko-KR" altLang="en-US" err="1">
                <a:solidFill>
                  <a:srgbClr val="000000"/>
                </a:solidFill>
                <a:latin typeface="고도 M" panose="02000503000000020004" pitchFamily="2" charset="-127"/>
                <a:ea typeface="고도 M" panose="02000503000000020004" pitchFamily="2" charset="-127"/>
              </a:rPr>
              <a:t>합성곱</a:t>
            </a:r>
            <a:r>
              <a:rPr lang="ko-KR" altLang="en-US">
                <a:solidFill>
                  <a:srgbClr val="000000"/>
                </a:solidFill>
                <a:latin typeface="고도 M" panose="02000503000000020004" pitchFamily="2" charset="-127"/>
                <a:ea typeface="고도 M" panose="02000503000000020004" pitchFamily="2" charset="-127"/>
              </a:rPr>
              <a:t> 층에 학습된 표현이 더 일반적이어서 재사용이 가능하기 때문이다</a:t>
            </a:r>
            <a:r>
              <a:rPr lang="en-US" altLang="ko-KR">
                <a:solidFill>
                  <a:srgbClr val="000000"/>
                </a:solidFill>
                <a:latin typeface="고도 M" panose="02000503000000020004" pitchFamily="2" charset="-127"/>
                <a:ea typeface="고도 M" panose="02000503000000020004" pitchFamily="2" charset="-127"/>
              </a:rPr>
              <a:t>. </a:t>
            </a:r>
          </a:p>
          <a:p>
            <a:pPr lvl="0">
              <a:defRPr/>
            </a:pPr>
            <a:r>
              <a:rPr lang="ko-KR" altLang="en-US">
                <a:solidFill>
                  <a:srgbClr val="000000"/>
                </a:solidFill>
                <a:latin typeface="고도 M" panose="02000503000000020004" pitchFamily="2" charset="-127"/>
                <a:ea typeface="고도 M" panose="02000503000000020004" pitchFamily="2" charset="-127"/>
              </a:rPr>
              <a:t>그 이유는 다음과 같다</a:t>
            </a:r>
            <a:r>
              <a:rPr lang="en-US" altLang="ko-KR">
                <a:solidFill>
                  <a:srgbClr val="000000"/>
                </a:solidFill>
                <a:latin typeface="고도 M" panose="02000503000000020004" pitchFamily="2" charset="-127"/>
                <a:ea typeface="고도 M" panose="02000503000000020004" pitchFamily="2" charset="-127"/>
              </a:rPr>
              <a:t>.</a:t>
            </a:r>
          </a:p>
          <a:p>
            <a:pPr lvl="0">
              <a:defRPr/>
            </a:pPr>
            <a:endParaRPr lang="en-US" altLang="ko-KR">
              <a:solidFill>
                <a:srgbClr val="000000"/>
              </a:solidFill>
              <a:latin typeface="고도 M" panose="02000503000000020004" pitchFamily="2" charset="-127"/>
              <a:ea typeface="고도 M" panose="02000503000000020004" pitchFamily="2" charset="-127"/>
            </a:endParaRPr>
          </a:p>
          <a:p>
            <a:pPr marL="742950" lvl="1" indent="-285750">
              <a:buFont typeface="Arial" panose="020B0604020202020204" pitchFamily="34" charset="0"/>
              <a:buChar char="•"/>
              <a:defRPr/>
            </a:pPr>
            <a:r>
              <a:rPr lang="ko-KR" altLang="en-US" err="1">
                <a:solidFill>
                  <a:srgbClr val="000000"/>
                </a:solidFill>
                <a:latin typeface="고도 M" panose="02000503000000020004" pitchFamily="2" charset="-127"/>
                <a:ea typeface="고도 M" panose="02000503000000020004" pitchFamily="2" charset="-127"/>
              </a:rPr>
              <a:t>컨브넷의</a:t>
            </a:r>
            <a:r>
              <a:rPr lang="ko-KR" altLang="en-US">
                <a:solidFill>
                  <a:srgbClr val="000000"/>
                </a:solidFill>
                <a:latin typeface="고도 M" panose="02000503000000020004" pitchFamily="2" charset="-127"/>
                <a:ea typeface="고도 M" panose="02000503000000020004" pitchFamily="2" charset="-127"/>
              </a:rPr>
              <a:t> 특성 </a:t>
            </a:r>
            <a:r>
              <a:rPr lang="ko-KR" altLang="en-US" err="1">
                <a:solidFill>
                  <a:srgbClr val="000000"/>
                </a:solidFill>
                <a:latin typeface="고도 M" panose="02000503000000020004" pitchFamily="2" charset="-127"/>
                <a:ea typeface="고도 M" panose="02000503000000020004" pitchFamily="2" charset="-127"/>
              </a:rPr>
              <a:t>맵은</a:t>
            </a:r>
            <a:r>
              <a:rPr lang="ko-KR" altLang="en-US">
                <a:solidFill>
                  <a:srgbClr val="000000"/>
                </a:solidFill>
                <a:latin typeface="고도 M" panose="02000503000000020004" pitchFamily="2" charset="-127"/>
                <a:ea typeface="고도 M" panose="02000503000000020004" pitchFamily="2" charset="-127"/>
              </a:rPr>
              <a:t> 사진에 대한 일반적인 콘셉트의 존재 여부를 기록한 </a:t>
            </a:r>
            <a:r>
              <a:rPr lang="ko-KR" altLang="en-US" err="1">
                <a:solidFill>
                  <a:srgbClr val="000000"/>
                </a:solidFill>
                <a:latin typeface="고도 M" panose="02000503000000020004" pitchFamily="2" charset="-127"/>
                <a:ea typeface="고도 M" panose="02000503000000020004" pitchFamily="2" charset="-127"/>
              </a:rPr>
              <a:t>맵이다</a:t>
            </a:r>
            <a:r>
              <a:rPr lang="en-US" altLang="ko-KR">
                <a:solidFill>
                  <a:srgbClr val="000000"/>
                </a:solidFill>
                <a:latin typeface="고도 M" panose="02000503000000020004" pitchFamily="2" charset="-127"/>
                <a:ea typeface="고도 M" panose="02000503000000020004" pitchFamily="2" charset="-127"/>
              </a:rPr>
              <a:t>.</a:t>
            </a:r>
          </a:p>
          <a:p>
            <a:pPr marL="742950" lvl="1" indent="-285750">
              <a:buFont typeface="Arial" panose="020B0604020202020204" pitchFamily="34" charset="0"/>
              <a:buChar char="•"/>
              <a:defRPr/>
            </a:pPr>
            <a:r>
              <a:rPr lang="ko-KR" altLang="en-US">
                <a:solidFill>
                  <a:srgbClr val="000000"/>
                </a:solidFill>
                <a:latin typeface="고도 M" panose="02000503000000020004" pitchFamily="2" charset="-127"/>
                <a:ea typeface="고도 M" panose="02000503000000020004" pitchFamily="2" charset="-127"/>
              </a:rPr>
              <a:t>분류기는 전체 사진에 어떤 클래스가 존재할 확률 정보 </a:t>
            </a:r>
            <a:r>
              <a:rPr lang="en-US" altLang="ko-KR">
                <a:solidFill>
                  <a:srgbClr val="000000"/>
                </a:solidFill>
                <a:latin typeface="고도 M" panose="02000503000000020004" pitchFamily="2" charset="-127"/>
                <a:ea typeface="고도 M" panose="02000503000000020004" pitchFamily="2" charset="-127"/>
              </a:rPr>
              <a:t>-&gt; </a:t>
            </a:r>
            <a:r>
              <a:rPr lang="ko-KR" altLang="en-US">
                <a:solidFill>
                  <a:srgbClr val="000000"/>
                </a:solidFill>
                <a:latin typeface="고도 M" panose="02000503000000020004" pitchFamily="2" charset="-127"/>
                <a:ea typeface="고도 M" panose="02000503000000020004" pitchFamily="2" charset="-127"/>
              </a:rPr>
              <a:t>훈련된 클래스 집합에 특화</a:t>
            </a:r>
          </a:p>
          <a:p>
            <a:pPr marL="742950" lvl="1" indent="-285750">
              <a:buFont typeface="Arial" panose="020B0604020202020204" pitchFamily="34" charset="0"/>
              <a:buChar char="•"/>
              <a:defRPr/>
            </a:pPr>
            <a:r>
              <a:rPr lang="ko-KR" altLang="en-US">
                <a:solidFill>
                  <a:srgbClr val="000000"/>
                </a:solidFill>
                <a:latin typeface="고도 M" panose="02000503000000020004" pitchFamily="2" charset="-127"/>
                <a:ea typeface="고도 M" panose="02000503000000020004" pitchFamily="2" charset="-127"/>
              </a:rPr>
              <a:t>완전 연결 층에서 찾은 표현은 더 이상 입력 이미지에 있는 위치 정보를 가지고 있지 않음 </a:t>
            </a:r>
            <a:r>
              <a:rPr lang="en-US" altLang="ko-KR">
                <a:solidFill>
                  <a:srgbClr val="000000"/>
                </a:solidFill>
                <a:latin typeface="고도 M" panose="02000503000000020004" pitchFamily="2" charset="-127"/>
                <a:ea typeface="고도 M" panose="02000503000000020004" pitchFamily="2" charset="-127"/>
              </a:rPr>
              <a:t>-&gt; </a:t>
            </a:r>
            <a:r>
              <a:rPr lang="ko-KR" altLang="en-US">
                <a:solidFill>
                  <a:srgbClr val="000000"/>
                </a:solidFill>
                <a:latin typeface="고도 M" panose="02000503000000020004" pitchFamily="2" charset="-127"/>
                <a:ea typeface="고도 M" panose="02000503000000020004" pitchFamily="2" charset="-127"/>
              </a:rPr>
              <a:t>객체 위치가 중요한 문제라면 더욱 </a:t>
            </a:r>
            <a:r>
              <a:rPr lang="ko-KR" altLang="en-US" err="1">
                <a:solidFill>
                  <a:srgbClr val="000000"/>
                </a:solidFill>
                <a:latin typeface="고도 M" panose="02000503000000020004" pitchFamily="2" charset="-127"/>
                <a:ea typeface="고도 M" panose="02000503000000020004" pitchFamily="2" charset="-127"/>
              </a:rPr>
              <a:t>필요없음</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Tree>
    <p:extLst>
      <p:ext uri="{BB962C8B-B14F-4D97-AF65-F5344CB8AC3E}">
        <p14:creationId xmlns:p14="http://schemas.microsoft.com/office/powerpoint/2010/main" val="3567277558"/>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a:solidFill>
                  <a:srgbClr val="000000"/>
                </a:solidFill>
                <a:latin typeface="고도 M" panose="02000503000000020004" pitchFamily="2" charset="-127"/>
                <a:ea typeface="고도 M" panose="02000503000000020004" pitchFamily="2" charset="-127"/>
              </a:rPr>
              <a:t>특성 추출</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5.5 </a:t>
            </a:r>
            <a:r>
              <a:rPr lang="ko-KR" altLang="en-US" sz="1800" b="1">
                <a:solidFill>
                  <a:srgbClr val="000000"/>
                </a:solidFill>
                <a:ea typeface="-2002" pitchFamily="18" charset="-127"/>
              </a:rPr>
              <a:t>사전 훈련된 </a:t>
            </a:r>
            <a:r>
              <a:rPr lang="ko-KR" altLang="en-US" sz="1800" b="1" err="1">
                <a:solidFill>
                  <a:srgbClr val="000000"/>
                </a:solidFill>
                <a:ea typeface="-2002" pitchFamily="18" charset="-127"/>
              </a:rPr>
              <a:t>컨브넷</a:t>
            </a:r>
            <a:r>
              <a:rPr lang="ko-KR" altLang="en-US" sz="1800" b="1">
                <a:solidFill>
                  <a:srgbClr val="000000"/>
                </a:solidFill>
                <a:ea typeface="-2002" pitchFamily="18" charset="-127"/>
              </a:rPr>
              <a:t> 사용</a:t>
            </a:r>
          </a:p>
        </p:txBody>
      </p:sp>
      <p:sp>
        <p:nvSpPr>
          <p:cNvPr id="12" name="TextBox 11">
            <a:extLst>
              <a:ext uri="{FF2B5EF4-FFF2-40B4-BE49-F238E27FC236}">
                <a16:creationId xmlns:a16="http://schemas.microsoft.com/office/drawing/2014/main" id="{23C0D7E5-C033-4404-87CE-EEB73CDADBB8}"/>
              </a:ext>
            </a:extLst>
          </p:cNvPr>
          <p:cNvSpPr txBox="1"/>
          <p:nvPr/>
        </p:nvSpPr>
        <p:spPr>
          <a:xfrm>
            <a:off x="567704" y="1030215"/>
            <a:ext cx="9054517" cy="5509200"/>
          </a:xfrm>
          <a:prstGeom prst="rect">
            <a:avLst/>
          </a:prstGeom>
          <a:noFill/>
        </p:spPr>
        <p:txBody>
          <a:bodyPr wrap="square" rtlCol="0">
            <a:spAutoFit/>
          </a:bodyPr>
          <a:lstStyle/>
          <a:p>
            <a:pPr lvl="0">
              <a:defRPr/>
            </a:pPr>
            <a:r>
              <a:rPr lang="ko-KR" altLang="en-US">
                <a:solidFill>
                  <a:srgbClr val="000000"/>
                </a:solidFill>
                <a:latin typeface="고도 M" panose="02000503000000020004" pitchFamily="2" charset="-127"/>
                <a:ea typeface="고도 M" panose="02000503000000020004" pitchFamily="2" charset="-127"/>
              </a:rPr>
              <a:t>특정 </a:t>
            </a:r>
            <a:r>
              <a:rPr lang="ko-KR" altLang="en-US" err="1">
                <a:solidFill>
                  <a:srgbClr val="000000"/>
                </a:solidFill>
                <a:latin typeface="고도 M" panose="02000503000000020004" pitchFamily="2" charset="-127"/>
                <a:ea typeface="고도 M" panose="02000503000000020004" pitchFamily="2" charset="-127"/>
              </a:rPr>
              <a:t>합성곱</a:t>
            </a:r>
            <a:r>
              <a:rPr lang="ko-KR" altLang="en-US">
                <a:solidFill>
                  <a:srgbClr val="000000"/>
                </a:solidFill>
                <a:latin typeface="고도 M" panose="02000503000000020004" pitchFamily="2" charset="-127"/>
                <a:ea typeface="고도 M" panose="02000503000000020004" pitchFamily="2" charset="-127"/>
              </a:rPr>
              <a:t> 층에서 추출한 표현의 일반성 및 재사용성 수준은 모델에 있는 층의 깊이에 따라 달려있다</a:t>
            </a:r>
            <a:r>
              <a:rPr lang="en-US" altLang="ko-KR">
                <a:solidFill>
                  <a:srgbClr val="000000"/>
                </a:solidFill>
                <a:latin typeface="고도 M" panose="02000503000000020004" pitchFamily="2" charset="-127"/>
                <a:ea typeface="고도 M" panose="02000503000000020004" pitchFamily="2" charset="-127"/>
              </a:rPr>
              <a:t>.</a:t>
            </a:r>
          </a:p>
          <a:p>
            <a:pPr lvl="0">
              <a:defRPr/>
            </a:pPr>
            <a:endParaRPr lang="en-US" altLang="ko-KR">
              <a:solidFill>
                <a:srgbClr val="000000"/>
              </a:solidFill>
              <a:latin typeface="고도 M" panose="02000503000000020004" pitchFamily="2" charset="-127"/>
              <a:ea typeface="고도 M" panose="02000503000000020004" pitchFamily="2" charset="-127"/>
            </a:endParaRPr>
          </a:p>
          <a:p>
            <a:pPr marL="742950" lvl="1" indent="-285750">
              <a:buFont typeface="Arial" panose="020B0604020202020204" pitchFamily="34" charset="0"/>
              <a:buChar char="•"/>
              <a:defRPr/>
            </a:pPr>
            <a:r>
              <a:rPr lang="ko-KR" altLang="en-US">
                <a:solidFill>
                  <a:srgbClr val="000000"/>
                </a:solidFill>
                <a:latin typeface="고도 M" panose="02000503000000020004" pitchFamily="2" charset="-127"/>
                <a:ea typeface="고도 M" panose="02000503000000020004" pitchFamily="2" charset="-127"/>
              </a:rPr>
              <a:t>하위 층 </a:t>
            </a:r>
            <a:r>
              <a:rPr lang="en-US" altLang="ko-KR">
                <a:solidFill>
                  <a:srgbClr val="000000"/>
                </a:solidFill>
                <a:latin typeface="고도 M" panose="02000503000000020004" pitchFamily="2" charset="-127"/>
                <a:ea typeface="고도 M" panose="02000503000000020004" pitchFamily="2" charset="-127"/>
              </a:rPr>
              <a:t>: </a:t>
            </a:r>
            <a:r>
              <a:rPr lang="ko-KR" altLang="en-US">
                <a:solidFill>
                  <a:srgbClr val="000000"/>
                </a:solidFill>
                <a:latin typeface="고도 M" panose="02000503000000020004" pitchFamily="2" charset="-127"/>
                <a:ea typeface="고도 M" panose="02000503000000020004" pitchFamily="2" charset="-127"/>
              </a:rPr>
              <a:t>에지</a:t>
            </a:r>
            <a:r>
              <a:rPr lang="en-US" altLang="ko-KR">
                <a:solidFill>
                  <a:srgbClr val="000000"/>
                </a:solidFill>
                <a:latin typeface="고도 M" panose="02000503000000020004" pitchFamily="2" charset="-127"/>
                <a:ea typeface="고도 M" panose="02000503000000020004" pitchFamily="2" charset="-127"/>
              </a:rPr>
              <a:t>, </a:t>
            </a:r>
            <a:r>
              <a:rPr lang="ko-KR" altLang="en-US">
                <a:solidFill>
                  <a:srgbClr val="000000"/>
                </a:solidFill>
                <a:latin typeface="고도 M" panose="02000503000000020004" pitchFamily="2" charset="-127"/>
                <a:ea typeface="고도 M" panose="02000503000000020004" pitchFamily="2" charset="-127"/>
              </a:rPr>
              <a:t>색깔</a:t>
            </a:r>
            <a:r>
              <a:rPr lang="en-US" altLang="ko-KR">
                <a:solidFill>
                  <a:srgbClr val="000000"/>
                </a:solidFill>
                <a:latin typeface="고도 M" panose="02000503000000020004" pitchFamily="2" charset="-127"/>
                <a:ea typeface="고도 M" panose="02000503000000020004" pitchFamily="2" charset="-127"/>
              </a:rPr>
              <a:t>, </a:t>
            </a:r>
            <a:r>
              <a:rPr lang="ko-KR" altLang="en-US">
                <a:solidFill>
                  <a:srgbClr val="000000"/>
                </a:solidFill>
                <a:latin typeface="고도 M" panose="02000503000000020004" pitchFamily="2" charset="-127"/>
                <a:ea typeface="고도 M" panose="02000503000000020004" pitchFamily="2" charset="-127"/>
              </a:rPr>
              <a:t>질감 등 지역적이고 매우 일반적인 특성 맵</a:t>
            </a:r>
          </a:p>
          <a:p>
            <a:pPr marL="742950" lvl="1" indent="-285750">
              <a:buFont typeface="Arial" panose="020B0604020202020204" pitchFamily="34" charset="0"/>
              <a:buChar char="•"/>
              <a:defRPr/>
            </a:pPr>
            <a:r>
              <a:rPr lang="ko-KR" altLang="en-US">
                <a:solidFill>
                  <a:srgbClr val="000000"/>
                </a:solidFill>
                <a:latin typeface="고도 M" panose="02000503000000020004" pitchFamily="2" charset="-127"/>
                <a:ea typeface="고도 M" panose="02000503000000020004" pitchFamily="2" charset="-127"/>
              </a:rPr>
              <a:t>상위 층 </a:t>
            </a:r>
            <a:r>
              <a:rPr lang="en-US" altLang="ko-KR">
                <a:solidFill>
                  <a:srgbClr val="000000"/>
                </a:solidFill>
                <a:latin typeface="고도 M" panose="02000503000000020004" pitchFamily="2" charset="-127"/>
                <a:ea typeface="고도 M" panose="02000503000000020004" pitchFamily="2" charset="-127"/>
              </a:rPr>
              <a:t>: </a:t>
            </a:r>
            <a:r>
              <a:rPr lang="ko-KR" altLang="en-US">
                <a:solidFill>
                  <a:srgbClr val="000000"/>
                </a:solidFill>
                <a:latin typeface="고도 M" panose="02000503000000020004" pitchFamily="2" charset="-127"/>
                <a:ea typeface="고도 M" panose="02000503000000020004" pitchFamily="2" charset="-127"/>
              </a:rPr>
              <a:t>강아지 눈</a:t>
            </a:r>
            <a:r>
              <a:rPr lang="en-US" altLang="ko-KR">
                <a:solidFill>
                  <a:srgbClr val="000000"/>
                </a:solidFill>
                <a:latin typeface="고도 M" panose="02000503000000020004" pitchFamily="2" charset="-127"/>
                <a:ea typeface="고도 M" panose="02000503000000020004" pitchFamily="2" charset="-127"/>
              </a:rPr>
              <a:t>, </a:t>
            </a:r>
            <a:r>
              <a:rPr lang="ko-KR" altLang="en-US">
                <a:solidFill>
                  <a:srgbClr val="000000"/>
                </a:solidFill>
                <a:latin typeface="고도 M" panose="02000503000000020004" pitchFamily="2" charset="-127"/>
                <a:ea typeface="고도 M" panose="02000503000000020004" pitchFamily="2" charset="-127"/>
              </a:rPr>
              <a:t>고양이 귀와 같은 좀 더 추상적인 개념</a:t>
            </a:r>
            <a:endParaRPr lang="en-US" altLang="ko-KR">
              <a:solidFill>
                <a:srgbClr val="000000"/>
              </a:solidFill>
              <a:latin typeface="고도 M" panose="02000503000000020004" pitchFamily="2" charset="-127"/>
              <a:ea typeface="고도 M" panose="02000503000000020004" pitchFamily="2" charset="-127"/>
            </a:endParaRPr>
          </a:p>
          <a:p>
            <a:pPr lvl="0">
              <a:defRPr/>
            </a:pPr>
            <a:endParaRPr lang="ko-KR" altLang="en-US">
              <a:solidFill>
                <a:srgbClr val="000000"/>
              </a:solidFill>
              <a:latin typeface="고도 M" panose="02000503000000020004" pitchFamily="2" charset="-127"/>
              <a:ea typeface="고도 M" panose="02000503000000020004" pitchFamily="2" charset="-127"/>
            </a:endParaRPr>
          </a:p>
          <a:p>
            <a:pPr lvl="0">
              <a:defRPr/>
            </a:pPr>
            <a:r>
              <a:rPr lang="ko-KR" altLang="en-US">
                <a:solidFill>
                  <a:srgbClr val="000000"/>
                </a:solidFill>
                <a:latin typeface="고도 M" panose="02000503000000020004" pitchFamily="2" charset="-127"/>
                <a:ea typeface="고도 M" panose="02000503000000020004" pitchFamily="2" charset="-127"/>
              </a:rPr>
              <a:t>새로운 데이터셋과 훈련된 데이터셋이 많이 다르다면 전체 </a:t>
            </a:r>
            <a:r>
              <a:rPr lang="ko-KR" altLang="en-US" err="1">
                <a:solidFill>
                  <a:srgbClr val="000000"/>
                </a:solidFill>
                <a:latin typeface="고도 M" panose="02000503000000020004" pitchFamily="2" charset="-127"/>
                <a:ea typeface="고도 M" panose="02000503000000020004" pitchFamily="2" charset="-127"/>
              </a:rPr>
              <a:t>합성곱</a:t>
            </a:r>
            <a:r>
              <a:rPr lang="ko-KR" altLang="en-US">
                <a:solidFill>
                  <a:srgbClr val="000000"/>
                </a:solidFill>
                <a:latin typeface="고도 M" panose="02000503000000020004" pitchFamily="2" charset="-127"/>
                <a:ea typeface="고도 M" panose="02000503000000020004" pitchFamily="2" charset="-127"/>
              </a:rPr>
              <a:t> 기반 층이 아닌 모델의 하위 층 몇 개만 특성 추출에 사용하는 것이 좋다</a:t>
            </a:r>
            <a:r>
              <a:rPr lang="en-US" altLang="ko-KR">
                <a:solidFill>
                  <a:srgbClr val="000000"/>
                </a:solidFill>
                <a:latin typeface="고도 M" panose="02000503000000020004" pitchFamily="2" charset="-127"/>
                <a:ea typeface="고도 M" panose="02000503000000020004" pitchFamily="2" charset="-127"/>
              </a:rPr>
              <a:t>.</a:t>
            </a:r>
          </a:p>
          <a:p>
            <a:pPr lvl="0">
              <a:defRPr/>
            </a:pPr>
            <a:endParaRPr lang="en-US" altLang="ko-KR">
              <a:solidFill>
                <a:srgbClr val="000000"/>
              </a:solidFill>
              <a:latin typeface="고도 M" panose="02000503000000020004" pitchFamily="2" charset="-127"/>
              <a:ea typeface="고도 M" panose="02000503000000020004" pitchFamily="2" charset="-127"/>
            </a:endParaRPr>
          </a:p>
          <a:p>
            <a:pPr lvl="0">
              <a:defRPr/>
            </a:pPr>
            <a:r>
              <a:rPr lang="en-US" altLang="ko-KR">
                <a:solidFill>
                  <a:srgbClr val="000000"/>
                </a:solidFill>
                <a:latin typeface="고도 M" panose="02000503000000020004" pitchFamily="2" charset="-127"/>
                <a:ea typeface="고도 M" panose="02000503000000020004" pitchFamily="2" charset="-127"/>
              </a:rPr>
              <a:t>ImageNet </a:t>
            </a:r>
            <a:r>
              <a:rPr lang="ko-KR" altLang="en-US">
                <a:solidFill>
                  <a:srgbClr val="000000"/>
                </a:solidFill>
                <a:latin typeface="고도 M" panose="02000503000000020004" pitchFamily="2" charset="-127"/>
                <a:ea typeface="고도 M" panose="02000503000000020004" pitchFamily="2" charset="-127"/>
              </a:rPr>
              <a:t>클래스에서는 강아지와 고양이가 있기 때문에 완전 연결 층 정보를 재사용해도 좋지만 일반적인 케이스를 위해 여기서는 사용하지 않는다</a:t>
            </a:r>
            <a:r>
              <a:rPr lang="en-US" altLang="ko-KR">
                <a:solidFill>
                  <a:srgbClr val="000000"/>
                </a:solidFill>
                <a:latin typeface="고도 M" panose="02000503000000020004" pitchFamily="2" charset="-127"/>
                <a:ea typeface="고도 M" panose="02000503000000020004" pitchFamily="2" charset="-127"/>
              </a:rPr>
              <a:t>. </a:t>
            </a:r>
          </a:p>
          <a:p>
            <a:pPr lvl="0">
              <a:defRPr/>
            </a:pPr>
            <a:r>
              <a:rPr lang="en-US" altLang="ko-KR">
                <a:solidFill>
                  <a:srgbClr val="000000"/>
                </a:solidFill>
                <a:latin typeface="고도 M" panose="02000503000000020004" pitchFamily="2" charset="-127"/>
                <a:ea typeface="고도 M" panose="02000503000000020004" pitchFamily="2" charset="-127"/>
              </a:rPr>
              <a:t>ImageNet </a:t>
            </a:r>
            <a:r>
              <a:rPr lang="ko-KR" altLang="en-US">
                <a:solidFill>
                  <a:srgbClr val="000000"/>
                </a:solidFill>
                <a:latin typeface="고도 M" panose="02000503000000020004" pitchFamily="2" charset="-127"/>
                <a:ea typeface="고도 M" panose="02000503000000020004" pitchFamily="2" charset="-127"/>
              </a:rPr>
              <a:t>데이터셋에서 훈련된 </a:t>
            </a:r>
            <a:r>
              <a:rPr lang="en-US" altLang="ko-KR">
                <a:solidFill>
                  <a:srgbClr val="000000"/>
                </a:solidFill>
                <a:latin typeface="고도 M" panose="02000503000000020004" pitchFamily="2" charset="-127"/>
                <a:ea typeface="고도 M" panose="02000503000000020004" pitchFamily="2" charset="-127"/>
              </a:rPr>
              <a:t>VCG16 </a:t>
            </a:r>
            <a:r>
              <a:rPr lang="ko-KR" altLang="en-US">
                <a:solidFill>
                  <a:srgbClr val="000000"/>
                </a:solidFill>
                <a:latin typeface="고도 M" panose="02000503000000020004" pitchFamily="2" charset="-127"/>
                <a:ea typeface="고도 M" panose="02000503000000020004" pitchFamily="2" charset="-127"/>
              </a:rPr>
              <a:t>네트워크에서 유용한 특성을 추출한다</a:t>
            </a:r>
            <a:r>
              <a:rPr lang="en-US" altLang="ko-KR">
                <a:solidFill>
                  <a:srgbClr val="000000"/>
                </a:solidFill>
                <a:latin typeface="고도 M" panose="02000503000000020004" pitchFamily="2" charset="-127"/>
                <a:ea typeface="고도 M" panose="02000503000000020004" pitchFamily="2" charset="-127"/>
              </a:rPr>
              <a:t>. </a:t>
            </a:r>
            <a:r>
              <a:rPr lang="ko-KR" altLang="en-US">
                <a:solidFill>
                  <a:srgbClr val="000000"/>
                </a:solidFill>
                <a:latin typeface="고도 M" panose="02000503000000020004" pitchFamily="2" charset="-127"/>
                <a:ea typeface="고도 M" panose="02000503000000020004" pitchFamily="2" charset="-127"/>
              </a:rPr>
              <a:t>그 후 특성으로 훈련을 진행한다</a:t>
            </a:r>
            <a:r>
              <a:rPr lang="en-US" altLang="ko-KR">
                <a:solidFill>
                  <a:srgbClr val="000000"/>
                </a:solidFill>
                <a:latin typeface="고도 M" panose="02000503000000020004" pitchFamily="2" charset="-127"/>
                <a:ea typeface="고도 M" panose="02000503000000020004" pitchFamily="2" charset="-127"/>
              </a:rPr>
              <a:t>.</a:t>
            </a:r>
          </a:p>
          <a:p>
            <a:pPr lvl="0">
              <a:defRPr/>
            </a:pPr>
            <a:endParaRPr lang="en-US" altLang="ko-KR">
              <a:solidFill>
                <a:srgbClr val="000000"/>
              </a:solidFill>
              <a:latin typeface="고도 M" panose="02000503000000020004" pitchFamily="2" charset="-127"/>
              <a:ea typeface="고도 M" panose="02000503000000020004" pitchFamily="2" charset="-127"/>
            </a:endParaRPr>
          </a:p>
          <a:p>
            <a:pPr lvl="0">
              <a:defRPr/>
            </a:pPr>
            <a:r>
              <a:rPr lang="en-US" altLang="ko-KR">
                <a:solidFill>
                  <a:srgbClr val="000000"/>
                </a:solidFill>
                <a:latin typeface="고도 M" panose="02000503000000020004" pitchFamily="2" charset="-127"/>
                <a:ea typeface="고도 M" panose="02000503000000020004" pitchFamily="2" charset="-127"/>
              </a:rPr>
              <a:t>VGG16 </a:t>
            </a:r>
            <a:r>
              <a:rPr lang="ko-KR" altLang="en-US">
                <a:solidFill>
                  <a:srgbClr val="000000"/>
                </a:solidFill>
                <a:latin typeface="고도 M" panose="02000503000000020004" pitchFamily="2" charset="-127"/>
                <a:ea typeface="고도 M" panose="02000503000000020004" pitchFamily="2" charset="-127"/>
              </a:rPr>
              <a:t>모델은 </a:t>
            </a:r>
            <a:r>
              <a:rPr lang="ko-KR" altLang="en-US" err="1">
                <a:solidFill>
                  <a:srgbClr val="000000"/>
                </a:solidFill>
                <a:latin typeface="고도 M" panose="02000503000000020004" pitchFamily="2" charset="-127"/>
                <a:ea typeface="고도 M" panose="02000503000000020004" pitchFamily="2" charset="-127"/>
              </a:rPr>
              <a:t>케라스</a:t>
            </a:r>
            <a:r>
              <a:rPr lang="ko-KR" altLang="en-US">
                <a:solidFill>
                  <a:srgbClr val="000000"/>
                </a:solidFill>
                <a:latin typeface="고도 M" panose="02000503000000020004" pitchFamily="2" charset="-127"/>
                <a:ea typeface="고도 M" panose="02000503000000020004" pitchFamily="2" charset="-127"/>
              </a:rPr>
              <a:t> 패키지로 존재하며 </a:t>
            </a:r>
            <a:r>
              <a:rPr lang="en-US" altLang="ko-KR" err="1">
                <a:solidFill>
                  <a:srgbClr val="000000"/>
                </a:solidFill>
                <a:latin typeface="고도 M" panose="02000503000000020004" pitchFamily="2" charset="-127"/>
                <a:ea typeface="고도 M" panose="02000503000000020004" pitchFamily="2" charset="-127"/>
              </a:rPr>
              <a:t>keras.applications</a:t>
            </a:r>
            <a:r>
              <a:rPr lang="en-US" altLang="ko-KR">
                <a:solidFill>
                  <a:srgbClr val="000000"/>
                </a:solidFill>
                <a:latin typeface="고도 M" panose="02000503000000020004" pitchFamily="2" charset="-127"/>
                <a:ea typeface="고도 M" panose="02000503000000020004" pitchFamily="2" charset="-127"/>
              </a:rPr>
              <a:t> </a:t>
            </a:r>
            <a:r>
              <a:rPr lang="ko-KR" altLang="en-US">
                <a:solidFill>
                  <a:srgbClr val="000000"/>
                </a:solidFill>
                <a:latin typeface="고도 M" panose="02000503000000020004" pitchFamily="2" charset="-127"/>
                <a:ea typeface="고도 M" panose="02000503000000020004" pitchFamily="2" charset="-127"/>
              </a:rPr>
              <a:t>모듈에서 </a:t>
            </a:r>
            <a:r>
              <a:rPr lang="en-US" altLang="ko-KR">
                <a:solidFill>
                  <a:srgbClr val="000000"/>
                </a:solidFill>
                <a:latin typeface="고도 M" panose="02000503000000020004" pitchFamily="2" charset="-127"/>
                <a:ea typeface="고도 M" panose="02000503000000020004" pitchFamily="2" charset="-127"/>
              </a:rPr>
              <a:t>import </a:t>
            </a:r>
            <a:r>
              <a:rPr lang="ko-KR" altLang="en-US">
                <a:solidFill>
                  <a:srgbClr val="000000"/>
                </a:solidFill>
                <a:latin typeface="고도 M" panose="02000503000000020004" pitchFamily="2" charset="-127"/>
                <a:ea typeface="고도 M" panose="02000503000000020004" pitchFamily="2" charset="-127"/>
              </a:rPr>
              <a:t>할 수 있다</a:t>
            </a:r>
            <a:r>
              <a:rPr lang="en-US" altLang="ko-KR">
                <a:solidFill>
                  <a:srgbClr val="000000"/>
                </a:solidFill>
                <a:latin typeface="고도 M" panose="02000503000000020004" pitchFamily="2" charset="-127"/>
                <a:ea typeface="고도 M" panose="02000503000000020004" pitchFamily="2" charset="-127"/>
              </a:rPr>
              <a:t>. </a:t>
            </a:r>
          </a:p>
          <a:p>
            <a:pPr lvl="0">
              <a:defRPr/>
            </a:pPr>
            <a:r>
              <a:rPr lang="ko-KR" altLang="en-US">
                <a:solidFill>
                  <a:srgbClr val="000000"/>
                </a:solidFill>
                <a:latin typeface="고도 M" panose="02000503000000020004" pitchFamily="2" charset="-127"/>
                <a:ea typeface="고도 M" panose="02000503000000020004" pitchFamily="2" charset="-127"/>
              </a:rPr>
              <a:t>이 모듈에서 사용가능한 이미지 분류 모델은 다음과 같다</a:t>
            </a:r>
            <a:r>
              <a:rPr lang="en-US" altLang="ko-KR">
                <a:solidFill>
                  <a:srgbClr val="000000"/>
                </a:solidFill>
                <a:latin typeface="고도 M" panose="02000503000000020004" pitchFamily="2" charset="-127"/>
                <a:ea typeface="고도 M" panose="02000503000000020004" pitchFamily="2" charset="-127"/>
              </a:rPr>
              <a:t>.</a:t>
            </a:r>
          </a:p>
          <a:p>
            <a:pPr lvl="0">
              <a:defRPr/>
            </a:pPr>
            <a:endParaRPr lang="en-US" altLang="ko-KR">
              <a:solidFill>
                <a:srgbClr val="000000"/>
              </a:solidFill>
              <a:latin typeface="고도 M" panose="02000503000000020004" pitchFamily="2" charset="-127"/>
              <a:ea typeface="고도 M" panose="02000503000000020004" pitchFamily="2" charset="-127"/>
            </a:endParaRPr>
          </a:p>
          <a:p>
            <a:pPr marL="742950" lvl="1" indent="-285750">
              <a:buFont typeface="Arial" panose="020B0604020202020204" pitchFamily="34" charset="0"/>
              <a:buChar char="•"/>
              <a:defRPr/>
            </a:pPr>
            <a:r>
              <a:rPr lang="en-US" altLang="ko-KR" err="1">
                <a:solidFill>
                  <a:srgbClr val="000000"/>
                </a:solidFill>
                <a:latin typeface="고도 M" panose="02000503000000020004" pitchFamily="2" charset="-127"/>
                <a:ea typeface="고도 M" panose="02000503000000020004" pitchFamily="2" charset="-127"/>
              </a:rPr>
              <a:t>Xception</a:t>
            </a:r>
            <a:endParaRPr lang="en-US" altLang="ko-KR">
              <a:solidFill>
                <a:srgbClr val="000000"/>
              </a:solidFill>
              <a:latin typeface="고도 M" panose="02000503000000020004" pitchFamily="2" charset="-127"/>
              <a:ea typeface="고도 M" panose="02000503000000020004" pitchFamily="2" charset="-127"/>
            </a:endParaRPr>
          </a:p>
          <a:p>
            <a:pPr marL="742950" lvl="1" indent="-285750">
              <a:buFont typeface="Arial" panose="020B0604020202020204" pitchFamily="34" charset="0"/>
              <a:buChar char="•"/>
              <a:defRPr/>
            </a:pPr>
            <a:r>
              <a:rPr lang="en-US" altLang="ko-KR">
                <a:solidFill>
                  <a:srgbClr val="000000"/>
                </a:solidFill>
                <a:latin typeface="고도 M" panose="02000503000000020004" pitchFamily="2" charset="-127"/>
                <a:ea typeface="고도 M" panose="02000503000000020004" pitchFamily="2" charset="-127"/>
              </a:rPr>
              <a:t>Inception V3</a:t>
            </a:r>
          </a:p>
          <a:p>
            <a:pPr marL="742950" lvl="1" indent="-285750">
              <a:buFont typeface="Arial" panose="020B0604020202020204" pitchFamily="34" charset="0"/>
              <a:buChar char="•"/>
              <a:defRPr/>
            </a:pPr>
            <a:r>
              <a:rPr lang="en-US" altLang="ko-KR">
                <a:solidFill>
                  <a:srgbClr val="000000"/>
                </a:solidFill>
                <a:latin typeface="고도 M" panose="02000503000000020004" pitchFamily="2" charset="-127"/>
                <a:ea typeface="고도 M" panose="02000503000000020004" pitchFamily="2" charset="-127"/>
              </a:rPr>
              <a:t>ResNet50</a:t>
            </a:r>
          </a:p>
          <a:p>
            <a:pPr marL="742950" lvl="1" indent="-285750">
              <a:buFont typeface="Arial" panose="020B0604020202020204" pitchFamily="34" charset="0"/>
              <a:buChar char="•"/>
              <a:defRPr/>
            </a:pPr>
            <a:r>
              <a:rPr lang="en-US" altLang="ko-KR">
                <a:solidFill>
                  <a:srgbClr val="000000"/>
                </a:solidFill>
                <a:latin typeface="고도 M" panose="02000503000000020004" pitchFamily="2" charset="-127"/>
                <a:ea typeface="고도 M" panose="02000503000000020004" pitchFamily="2" charset="-127"/>
              </a:rPr>
              <a:t>VGG16</a:t>
            </a:r>
          </a:p>
          <a:p>
            <a:pPr marL="742950" lvl="1" indent="-285750">
              <a:buFont typeface="Arial" panose="020B0604020202020204" pitchFamily="34" charset="0"/>
              <a:buChar char="•"/>
              <a:defRPr/>
            </a:pPr>
            <a:r>
              <a:rPr lang="en-US" altLang="ko-KR">
                <a:solidFill>
                  <a:srgbClr val="000000"/>
                </a:solidFill>
                <a:latin typeface="고도 M" panose="02000503000000020004" pitchFamily="2" charset="-127"/>
                <a:ea typeface="고도 M" panose="02000503000000020004" pitchFamily="2" charset="-127"/>
              </a:rPr>
              <a:t>VGG19</a:t>
            </a:r>
          </a:p>
          <a:p>
            <a:pPr marL="742950" lvl="1" indent="-285750">
              <a:buFont typeface="Arial" panose="020B0604020202020204" pitchFamily="34" charset="0"/>
              <a:buChar char="•"/>
              <a:defRPr/>
            </a:pPr>
            <a:r>
              <a:rPr lang="en-US" altLang="ko-KR" err="1">
                <a:solidFill>
                  <a:srgbClr val="000000"/>
                </a:solidFill>
                <a:latin typeface="고도 M" panose="02000503000000020004" pitchFamily="2" charset="-127"/>
                <a:ea typeface="고도 M" panose="02000503000000020004" pitchFamily="2" charset="-127"/>
              </a:rPr>
              <a:t>MobileNet</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Tree>
    <p:extLst>
      <p:ext uri="{BB962C8B-B14F-4D97-AF65-F5344CB8AC3E}">
        <p14:creationId xmlns:p14="http://schemas.microsoft.com/office/powerpoint/2010/main" val="3774300110"/>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a:solidFill>
                  <a:srgbClr val="000000"/>
                </a:solidFill>
                <a:latin typeface="고도 M" panose="02000503000000020004" pitchFamily="2" charset="-127"/>
                <a:ea typeface="고도 M" panose="02000503000000020004" pitchFamily="2" charset="-127"/>
              </a:rPr>
              <a:t>VGG16</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5.5 </a:t>
            </a:r>
            <a:r>
              <a:rPr lang="ko-KR" altLang="en-US" sz="1800" b="1">
                <a:solidFill>
                  <a:srgbClr val="000000"/>
                </a:solidFill>
                <a:ea typeface="-2002" pitchFamily="18" charset="-127"/>
              </a:rPr>
              <a:t>사전 훈련된 </a:t>
            </a:r>
            <a:r>
              <a:rPr lang="ko-KR" altLang="en-US" sz="1800" b="1" err="1">
                <a:solidFill>
                  <a:srgbClr val="000000"/>
                </a:solidFill>
                <a:ea typeface="-2002" pitchFamily="18" charset="-127"/>
              </a:rPr>
              <a:t>컨브넷</a:t>
            </a:r>
            <a:r>
              <a:rPr lang="ko-KR" altLang="en-US" sz="1800" b="1">
                <a:solidFill>
                  <a:srgbClr val="000000"/>
                </a:solidFill>
                <a:ea typeface="-2002" pitchFamily="18" charset="-127"/>
              </a:rPr>
              <a:t> 사용</a:t>
            </a:r>
          </a:p>
        </p:txBody>
      </p:sp>
      <p:sp>
        <p:nvSpPr>
          <p:cNvPr id="5" name="직사각형 4">
            <a:extLst>
              <a:ext uri="{FF2B5EF4-FFF2-40B4-BE49-F238E27FC236}">
                <a16:creationId xmlns:a16="http://schemas.microsoft.com/office/drawing/2014/main" id="{0D575EC3-F667-4245-BBE7-C0A1443F0C36}"/>
              </a:ext>
            </a:extLst>
          </p:cNvPr>
          <p:cNvSpPr/>
          <p:nvPr/>
        </p:nvSpPr>
        <p:spPr>
          <a:xfrm>
            <a:off x="1059891" y="1470191"/>
            <a:ext cx="8622487" cy="1015663"/>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from </a:t>
            </a:r>
            <a:r>
              <a:rPr lang="en-US" altLang="ko-KR" sz="1200" err="1">
                <a:solidFill>
                  <a:schemeClr val="tx1"/>
                </a:solidFill>
                <a:latin typeface="Consolas" panose="020B0609020204030204" pitchFamily="49" charset="0"/>
              </a:rPr>
              <a:t>keras.applications</a:t>
            </a:r>
            <a:r>
              <a:rPr lang="en-US" altLang="ko-KR" sz="1200">
                <a:solidFill>
                  <a:schemeClr val="tx1"/>
                </a:solidFill>
                <a:latin typeface="Consolas" panose="020B0609020204030204" pitchFamily="49" charset="0"/>
              </a:rPr>
              <a:t> import VGG16</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conv_base</a:t>
            </a:r>
            <a:r>
              <a:rPr lang="en-US" altLang="ko-KR" sz="1200">
                <a:solidFill>
                  <a:schemeClr val="tx1"/>
                </a:solidFill>
                <a:latin typeface="Consolas" panose="020B0609020204030204" pitchFamily="49" charset="0"/>
              </a:rPr>
              <a:t> = VGG16(weights='</a:t>
            </a:r>
            <a:r>
              <a:rPr lang="en-US" altLang="ko-KR" sz="1200" err="1">
                <a:solidFill>
                  <a:schemeClr val="tx1"/>
                </a:solidFill>
                <a:latin typeface="Consolas" panose="020B0609020204030204" pitchFamily="49" charset="0"/>
              </a:rPr>
              <a:t>imagenet</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include_top</a:t>
            </a:r>
            <a:r>
              <a:rPr lang="en-US" altLang="ko-KR" sz="1200">
                <a:solidFill>
                  <a:schemeClr val="tx1"/>
                </a:solidFill>
                <a:latin typeface="Consolas" panose="020B0609020204030204" pitchFamily="49" charset="0"/>
              </a:rPr>
              <a:t>=False,</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input_shape</a:t>
            </a:r>
            <a:r>
              <a:rPr lang="en-US" altLang="ko-KR" sz="1200">
                <a:solidFill>
                  <a:schemeClr val="tx1"/>
                </a:solidFill>
                <a:latin typeface="Consolas" panose="020B0609020204030204" pitchFamily="49" charset="0"/>
              </a:rPr>
              <a:t>=(150, 150, 3))</a:t>
            </a:r>
          </a:p>
        </p:txBody>
      </p:sp>
      <p:sp>
        <p:nvSpPr>
          <p:cNvPr id="6" name="TextBox 5">
            <a:extLst>
              <a:ext uri="{FF2B5EF4-FFF2-40B4-BE49-F238E27FC236}">
                <a16:creationId xmlns:a16="http://schemas.microsoft.com/office/drawing/2014/main" id="{265567AE-3078-4070-9DC2-5C21AE4C74F9}"/>
              </a:ext>
            </a:extLst>
          </p:cNvPr>
          <p:cNvSpPr txBox="1"/>
          <p:nvPr/>
        </p:nvSpPr>
        <p:spPr>
          <a:xfrm>
            <a:off x="567704" y="1030215"/>
            <a:ext cx="2715615" cy="338554"/>
          </a:xfrm>
          <a:prstGeom prst="rect">
            <a:avLst/>
          </a:prstGeom>
          <a:noFill/>
        </p:spPr>
        <p:txBody>
          <a:bodyPr wrap="none" rtlCol="0">
            <a:spAutoFit/>
          </a:bodyPr>
          <a:lstStyle/>
          <a:p>
            <a:pPr lvl="0">
              <a:defRPr/>
            </a:pPr>
            <a:r>
              <a:rPr lang="en-US" altLang="ko-KR">
                <a:solidFill>
                  <a:srgbClr val="000000"/>
                </a:solidFill>
                <a:latin typeface="고도 M" panose="02000503000000020004" pitchFamily="2" charset="-127"/>
                <a:ea typeface="고도 M" panose="02000503000000020004" pitchFamily="2" charset="-127"/>
              </a:rPr>
              <a:t>VGG16 </a:t>
            </a:r>
            <a:r>
              <a:rPr lang="ko-KR" altLang="en-US" err="1">
                <a:solidFill>
                  <a:srgbClr val="000000"/>
                </a:solidFill>
                <a:latin typeface="고도 M" panose="02000503000000020004" pitchFamily="2" charset="-127"/>
                <a:ea typeface="고도 M" panose="02000503000000020004" pitchFamily="2" charset="-127"/>
              </a:rPr>
              <a:t>합성곱</a:t>
            </a:r>
            <a:r>
              <a:rPr lang="ko-KR" altLang="en-US">
                <a:solidFill>
                  <a:srgbClr val="000000"/>
                </a:solidFill>
                <a:latin typeface="고도 M" panose="02000503000000020004" pitchFamily="2" charset="-127"/>
                <a:ea typeface="고도 M" panose="02000503000000020004" pitchFamily="2" charset="-127"/>
              </a:rPr>
              <a:t> 기반 층 만들기</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7" name="TextBox 6">
            <a:extLst>
              <a:ext uri="{FF2B5EF4-FFF2-40B4-BE49-F238E27FC236}">
                <a16:creationId xmlns:a16="http://schemas.microsoft.com/office/drawing/2014/main" id="{1B27B1E5-CE22-49EF-966F-79FB6F45A3D2}"/>
              </a:ext>
            </a:extLst>
          </p:cNvPr>
          <p:cNvSpPr txBox="1"/>
          <p:nvPr/>
        </p:nvSpPr>
        <p:spPr>
          <a:xfrm>
            <a:off x="956588" y="2802487"/>
            <a:ext cx="8276750" cy="1569660"/>
          </a:xfrm>
          <a:prstGeom prst="rect">
            <a:avLst/>
          </a:prstGeom>
          <a:noFill/>
        </p:spPr>
        <p:txBody>
          <a:bodyPr wrap="squar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VGG16 </a:t>
            </a:r>
            <a:r>
              <a:rPr lang="ko-KR" altLang="en-US" sz="1200">
                <a:solidFill>
                  <a:srgbClr val="000000"/>
                </a:solidFill>
                <a:latin typeface="고도 M" panose="02000503000000020004" pitchFamily="2" charset="-127"/>
                <a:ea typeface="고도 M" panose="02000503000000020004" pitchFamily="2" charset="-127"/>
              </a:rPr>
              <a:t>함수에서는 </a:t>
            </a:r>
            <a:r>
              <a:rPr lang="en-US" altLang="ko-KR" sz="1200">
                <a:solidFill>
                  <a:srgbClr val="000000"/>
                </a:solidFill>
                <a:latin typeface="고도 M" panose="02000503000000020004" pitchFamily="2" charset="-127"/>
                <a:ea typeface="고도 M" panose="02000503000000020004" pitchFamily="2" charset="-127"/>
              </a:rPr>
              <a:t>3</a:t>
            </a:r>
            <a:r>
              <a:rPr lang="ko-KR" altLang="en-US" sz="1200">
                <a:solidFill>
                  <a:srgbClr val="000000"/>
                </a:solidFill>
                <a:latin typeface="고도 M" panose="02000503000000020004" pitchFamily="2" charset="-127"/>
                <a:ea typeface="고도 M" panose="02000503000000020004" pitchFamily="2" charset="-127"/>
              </a:rPr>
              <a:t>개의 매개변수를 전달한다</a:t>
            </a:r>
            <a:r>
              <a:rPr lang="en-US" altLang="ko-KR" sz="1200">
                <a:solidFill>
                  <a:srgbClr val="000000"/>
                </a:solidFill>
                <a:latin typeface="고도 M" panose="02000503000000020004" pitchFamily="2" charset="-127"/>
                <a:ea typeface="고도 M" panose="02000503000000020004" pitchFamily="2" charset="-127"/>
              </a:rPr>
              <a:t>.</a:t>
            </a:r>
          </a:p>
          <a:p>
            <a:pPr lvl="0">
              <a:defRPr/>
            </a:pPr>
            <a:endParaRPr lang="en-US" altLang="ko-KR" sz="1200">
              <a:solidFill>
                <a:srgbClr val="000000"/>
              </a:solidFill>
              <a:latin typeface="고도 M" panose="02000503000000020004" pitchFamily="2" charset="-127"/>
              <a:ea typeface="고도 M" panose="02000503000000020004" pitchFamily="2" charset="-127"/>
            </a:endParaRPr>
          </a:p>
          <a:p>
            <a:pPr marL="628650" lvl="1" indent="-171450">
              <a:buFont typeface="Arial" panose="020B0604020202020204" pitchFamily="34" charset="0"/>
              <a:buChar char="•"/>
              <a:defRPr/>
            </a:pPr>
            <a:r>
              <a:rPr lang="en-US" altLang="ko-KR" sz="1200">
                <a:solidFill>
                  <a:srgbClr val="000000"/>
                </a:solidFill>
                <a:latin typeface="고도 M" panose="02000503000000020004" pitchFamily="2" charset="-127"/>
                <a:ea typeface="고도 M" panose="02000503000000020004" pitchFamily="2" charset="-127"/>
              </a:rPr>
              <a:t>weights</a:t>
            </a:r>
            <a:r>
              <a:rPr lang="ko-KR" altLang="en-US" sz="1200">
                <a:solidFill>
                  <a:srgbClr val="000000"/>
                </a:solidFill>
                <a:latin typeface="고도 M" panose="02000503000000020004" pitchFamily="2" charset="-127"/>
                <a:ea typeface="고도 M" panose="02000503000000020004" pitchFamily="2" charset="-127"/>
              </a:rPr>
              <a:t>는 모델을 초기화할 가중치 체크포인트를 지정한다</a:t>
            </a:r>
            <a:r>
              <a:rPr lang="en-US" altLang="ko-KR" sz="1200">
                <a:solidFill>
                  <a:srgbClr val="000000"/>
                </a:solidFill>
                <a:latin typeface="고도 M" panose="02000503000000020004" pitchFamily="2" charset="-127"/>
                <a:ea typeface="고도 M" panose="02000503000000020004" pitchFamily="2" charset="-127"/>
              </a:rPr>
              <a:t>.</a:t>
            </a:r>
          </a:p>
          <a:p>
            <a:pPr marL="628650" lvl="1" indent="-171450">
              <a:buFont typeface="Arial" panose="020B0604020202020204" pitchFamily="34" charset="0"/>
              <a:buChar char="•"/>
              <a:defRPr/>
            </a:pPr>
            <a:r>
              <a:rPr lang="en-US" altLang="ko-KR" sz="1200" err="1">
                <a:solidFill>
                  <a:srgbClr val="000000"/>
                </a:solidFill>
                <a:latin typeface="고도 M" panose="02000503000000020004" pitchFamily="2" charset="-127"/>
                <a:ea typeface="고도 M" panose="02000503000000020004" pitchFamily="2" charset="-127"/>
              </a:rPr>
              <a:t>include_top</a:t>
            </a:r>
            <a:r>
              <a:rPr lang="ko-KR" altLang="en-US" sz="1200">
                <a:solidFill>
                  <a:srgbClr val="000000"/>
                </a:solidFill>
                <a:latin typeface="고도 M" panose="02000503000000020004" pitchFamily="2" charset="-127"/>
                <a:ea typeface="고도 M" panose="02000503000000020004" pitchFamily="2" charset="-127"/>
              </a:rPr>
              <a:t>은 네트워크의 최상위 완전 연결 분류기를 포함할지 안 할지를 지정한다</a:t>
            </a: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기본값은 </a:t>
            </a:r>
            <a:r>
              <a:rPr lang="en-US" altLang="ko-KR" sz="1200">
                <a:solidFill>
                  <a:srgbClr val="000000"/>
                </a:solidFill>
                <a:latin typeface="고도 M" panose="02000503000000020004" pitchFamily="2" charset="-127"/>
                <a:ea typeface="고도 M" panose="02000503000000020004" pitchFamily="2" charset="-127"/>
              </a:rPr>
              <a:t>ImageNet</a:t>
            </a:r>
            <a:r>
              <a:rPr lang="ko-KR" altLang="en-US" sz="1200">
                <a:solidFill>
                  <a:srgbClr val="000000"/>
                </a:solidFill>
                <a:latin typeface="고도 M" panose="02000503000000020004" pitchFamily="2" charset="-127"/>
                <a:ea typeface="고도 M" panose="02000503000000020004" pitchFamily="2" charset="-127"/>
              </a:rPr>
              <a:t>의 </a:t>
            </a:r>
            <a:r>
              <a:rPr lang="en-US" altLang="ko-KR" sz="1200">
                <a:solidFill>
                  <a:srgbClr val="000000"/>
                </a:solidFill>
                <a:latin typeface="고도 M" panose="02000503000000020004" pitchFamily="2" charset="-127"/>
                <a:ea typeface="고도 M" panose="02000503000000020004" pitchFamily="2" charset="-127"/>
              </a:rPr>
              <a:t>1,000</a:t>
            </a:r>
            <a:r>
              <a:rPr lang="ko-KR" altLang="en-US" sz="1200">
                <a:solidFill>
                  <a:srgbClr val="000000"/>
                </a:solidFill>
                <a:latin typeface="고도 M" panose="02000503000000020004" pitchFamily="2" charset="-127"/>
                <a:ea typeface="고도 M" panose="02000503000000020004" pitchFamily="2" charset="-127"/>
              </a:rPr>
              <a:t>개의 클래스에 대응되는 완전 연결 분류기를 포함한다</a:t>
            </a: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별도의 </a:t>
            </a:r>
            <a:r>
              <a:rPr lang="en-US" altLang="ko-KR" sz="1200">
                <a:solidFill>
                  <a:srgbClr val="000000"/>
                </a:solidFill>
                <a:latin typeface="고도 M" panose="02000503000000020004" pitchFamily="2" charset="-127"/>
                <a:ea typeface="고도 M" panose="02000503000000020004" pitchFamily="2" charset="-127"/>
              </a:rPr>
              <a:t>(</a:t>
            </a:r>
            <a:r>
              <a:rPr lang="ko-KR" altLang="en-US" sz="1200">
                <a:solidFill>
                  <a:srgbClr val="000000"/>
                </a:solidFill>
                <a:latin typeface="고도 M" panose="02000503000000020004" pitchFamily="2" charset="-127"/>
                <a:ea typeface="고도 M" panose="02000503000000020004" pitchFamily="2" charset="-127"/>
              </a:rPr>
              <a:t>강아지와 고양이 두 개의 클래스를 구분하는</a:t>
            </a: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완전 연결 층을 추가하려고 하므로 이를 포함시키지 않는다</a:t>
            </a:r>
            <a:r>
              <a:rPr lang="en-US" altLang="ko-KR" sz="1200">
                <a:solidFill>
                  <a:srgbClr val="000000"/>
                </a:solidFill>
                <a:latin typeface="고도 M" panose="02000503000000020004" pitchFamily="2" charset="-127"/>
                <a:ea typeface="고도 M" panose="02000503000000020004" pitchFamily="2" charset="-127"/>
              </a:rPr>
              <a:t>.</a:t>
            </a:r>
          </a:p>
          <a:p>
            <a:pPr marL="628650" lvl="1" indent="-171450">
              <a:buFont typeface="Arial" panose="020B0604020202020204" pitchFamily="34" charset="0"/>
              <a:buChar char="•"/>
              <a:defRPr/>
            </a:pPr>
            <a:r>
              <a:rPr lang="en-US" altLang="ko-KR" sz="1200" err="1">
                <a:solidFill>
                  <a:srgbClr val="000000"/>
                </a:solidFill>
                <a:latin typeface="고도 M" panose="02000503000000020004" pitchFamily="2" charset="-127"/>
                <a:ea typeface="고도 M" panose="02000503000000020004" pitchFamily="2" charset="-127"/>
              </a:rPr>
              <a:t>input_shape</a:t>
            </a:r>
            <a:r>
              <a:rPr lang="ko-KR" altLang="en-US" sz="1200">
                <a:solidFill>
                  <a:srgbClr val="000000"/>
                </a:solidFill>
                <a:latin typeface="고도 M" panose="02000503000000020004" pitchFamily="2" charset="-127"/>
                <a:ea typeface="고도 M" panose="02000503000000020004" pitchFamily="2" charset="-127"/>
              </a:rPr>
              <a:t>은 네트워크에 주입할 이미지 </a:t>
            </a:r>
            <a:r>
              <a:rPr lang="ko-KR" altLang="en-US" sz="1200" err="1">
                <a:solidFill>
                  <a:srgbClr val="000000"/>
                </a:solidFill>
                <a:latin typeface="고도 M" panose="02000503000000020004" pitchFamily="2" charset="-127"/>
                <a:ea typeface="고도 M" panose="02000503000000020004" pitchFamily="2" charset="-127"/>
              </a:rPr>
              <a:t>텐서의</a:t>
            </a:r>
            <a:r>
              <a:rPr lang="ko-KR" altLang="en-US" sz="1200">
                <a:solidFill>
                  <a:srgbClr val="000000"/>
                </a:solidFill>
                <a:latin typeface="고도 M" panose="02000503000000020004" pitchFamily="2" charset="-127"/>
                <a:ea typeface="고도 M" panose="02000503000000020004" pitchFamily="2" charset="-127"/>
              </a:rPr>
              <a:t> 크기이다</a:t>
            </a: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이 매개변수는 선택사항 이다</a:t>
            </a: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이 값을 지정하지 않으면 네트워크가 어떤 크기의 입력도 처리할 수 있다</a:t>
            </a:r>
            <a:r>
              <a:rPr lang="en-US" altLang="ko-KR" sz="1200">
                <a:solidFill>
                  <a:srgbClr val="000000"/>
                </a:solidFill>
                <a:latin typeface="고도 M" panose="02000503000000020004" pitchFamily="2" charset="-127"/>
                <a:ea typeface="고도 M" panose="02000503000000020004" pitchFamily="2" charset="-127"/>
              </a:rPr>
              <a:t>.</a:t>
            </a:r>
            <a:endPar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Tree>
    <p:extLst>
      <p:ext uri="{BB962C8B-B14F-4D97-AF65-F5344CB8AC3E}">
        <p14:creationId xmlns:p14="http://schemas.microsoft.com/office/powerpoint/2010/main" val="577718484"/>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a:solidFill>
                  <a:srgbClr val="000000"/>
                </a:solidFill>
                <a:latin typeface="고도 M" panose="02000503000000020004" pitchFamily="2" charset="-127"/>
                <a:ea typeface="고도 M" panose="02000503000000020004" pitchFamily="2" charset="-127"/>
              </a:rPr>
              <a:t>VGG16</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5.5 </a:t>
            </a:r>
            <a:r>
              <a:rPr lang="ko-KR" altLang="en-US" sz="1800" b="1">
                <a:solidFill>
                  <a:srgbClr val="000000"/>
                </a:solidFill>
                <a:ea typeface="-2002" pitchFamily="18" charset="-127"/>
              </a:rPr>
              <a:t>사전 훈련된 </a:t>
            </a:r>
            <a:r>
              <a:rPr lang="ko-KR" altLang="en-US" sz="1800" b="1" err="1">
                <a:solidFill>
                  <a:srgbClr val="000000"/>
                </a:solidFill>
                <a:ea typeface="-2002" pitchFamily="18" charset="-127"/>
              </a:rPr>
              <a:t>컨브넷</a:t>
            </a:r>
            <a:r>
              <a:rPr lang="ko-KR" altLang="en-US" sz="1800" b="1">
                <a:solidFill>
                  <a:srgbClr val="000000"/>
                </a:solidFill>
                <a:ea typeface="-2002" pitchFamily="18" charset="-127"/>
              </a:rPr>
              <a:t> 사용</a:t>
            </a:r>
          </a:p>
        </p:txBody>
      </p:sp>
      <p:sp>
        <p:nvSpPr>
          <p:cNvPr id="5" name="직사각형 4">
            <a:extLst>
              <a:ext uri="{FF2B5EF4-FFF2-40B4-BE49-F238E27FC236}">
                <a16:creationId xmlns:a16="http://schemas.microsoft.com/office/drawing/2014/main" id="{0D575EC3-F667-4245-BBE7-C0A1443F0C36}"/>
              </a:ext>
            </a:extLst>
          </p:cNvPr>
          <p:cNvSpPr/>
          <p:nvPr/>
        </p:nvSpPr>
        <p:spPr>
          <a:xfrm>
            <a:off x="1059891" y="1470191"/>
            <a:ext cx="8622487" cy="276999"/>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conv_base.summary</a:t>
            </a:r>
            <a:r>
              <a:rPr lang="en-US" altLang="ko-KR" sz="1200">
                <a:solidFill>
                  <a:schemeClr val="tx1"/>
                </a:solidFill>
                <a:latin typeface="Consolas" panose="020B0609020204030204" pitchFamily="49" charset="0"/>
              </a:rPr>
              <a:t>()</a:t>
            </a:r>
          </a:p>
        </p:txBody>
      </p:sp>
      <p:sp>
        <p:nvSpPr>
          <p:cNvPr id="6" name="TextBox 5">
            <a:extLst>
              <a:ext uri="{FF2B5EF4-FFF2-40B4-BE49-F238E27FC236}">
                <a16:creationId xmlns:a16="http://schemas.microsoft.com/office/drawing/2014/main" id="{265567AE-3078-4070-9DC2-5C21AE4C74F9}"/>
              </a:ext>
            </a:extLst>
          </p:cNvPr>
          <p:cNvSpPr txBox="1"/>
          <p:nvPr/>
        </p:nvSpPr>
        <p:spPr>
          <a:xfrm>
            <a:off x="567704" y="1030215"/>
            <a:ext cx="2715615" cy="338554"/>
          </a:xfrm>
          <a:prstGeom prst="rect">
            <a:avLst/>
          </a:prstGeom>
          <a:noFill/>
        </p:spPr>
        <p:txBody>
          <a:bodyPr wrap="none" rtlCol="0">
            <a:spAutoFit/>
          </a:bodyPr>
          <a:lstStyle/>
          <a:p>
            <a:pPr lvl="0">
              <a:defRPr/>
            </a:pPr>
            <a:r>
              <a:rPr lang="en-US" altLang="ko-KR">
                <a:solidFill>
                  <a:srgbClr val="000000"/>
                </a:solidFill>
                <a:latin typeface="고도 M" panose="02000503000000020004" pitchFamily="2" charset="-127"/>
                <a:ea typeface="고도 M" panose="02000503000000020004" pitchFamily="2" charset="-127"/>
              </a:rPr>
              <a:t>VGG16 </a:t>
            </a:r>
            <a:r>
              <a:rPr lang="ko-KR" altLang="en-US" err="1">
                <a:solidFill>
                  <a:srgbClr val="000000"/>
                </a:solidFill>
                <a:latin typeface="고도 M" panose="02000503000000020004" pitchFamily="2" charset="-127"/>
                <a:ea typeface="고도 M" panose="02000503000000020004" pitchFamily="2" charset="-127"/>
              </a:rPr>
              <a:t>합성곱</a:t>
            </a:r>
            <a:r>
              <a:rPr lang="ko-KR" altLang="en-US">
                <a:solidFill>
                  <a:srgbClr val="000000"/>
                </a:solidFill>
                <a:latin typeface="고도 M" panose="02000503000000020004" pitchFamily="2" charset="-127"/>
                <a:ea typeface="고도 M" panose="02000503000000020004" pitchFamily="2" charset="-127"/>
              </a:rPr>
              <a:t> 기반 층 만들기</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7" name="TextBox 6">
            <a:extLst>
              <a:ext uri="{FF2B5EF4-FFF2-40B4-BE49-F238E27FC236}">
                <a16:creationId xmlns:a16="http://schemas.microsoft.com/office/drawing/2014/main" id="{1B27B1E5-CE22-49EF-966F-79FB6F45A3D2}"/>
              </a:ext>
            </a:extLst>
          </p:cNvPr>
          <p:cNvSpPr txBox="1"/>
          <p:nvPr/>
        </p:nvSpPr>
        <p:spPr>
          <a:xfrm>
            <a:off x="4739860" y="1962154"/>
            <a:ext cx="5355326" cy="2308324"/>
          </a:xfrm>
          <a:prstGeom prst="rect">
            <a:avLst/>
          </a:prstGeom>
          <a:noFill/>
        </p:spPr>
        <p:txBody>
          <a:bodyPr wrap="squar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최종 특성 </a:t>
            </a:r>
            <a:r>
              <a:rPr lang="ko-KR" altLang="en-US" sz="1200" err="1">
                <a:solidFill>
                  <a:srgbClr val="000000"/>
                </a:solidFill>
                <a:latin typeface="고도 M" panose="02000503000000020004" pitchFamily="2" charset="-127"/>
                <a:ea typeface="고도 M" panose="02000503000000020004" pitchFamily="2" charset="-127"/>
              </a:rPr>
              <a:t>맵의</a:t>
            </a:r>
            <a:r>
              <a:rPr lang="ko-KR" altLang="en-US" sz="1200">
                <a:solidFill>
                  <a:srgbClr val="000000"/>
                </a:solidFill>
                <a:latin typeface="고도 M" panose="02000503000000020004" pitchFamily="2" charset="-127"/>
                <a:ea typeface="고도 M" panose="02000503000000020004" pitchFamily="2" charset="-127"/>
              </a:rPr>
              <a:t> 크기는 </a:t>
            </a:r>
            <a:r>
              <a:rPr lang="en-US" altLang="ko-KR" sz="1200">
                <a:solidFill>
                  <a:srgbClr val="000000"/>
                </a:solidFill>
                <a:latin typeface="고도 M" panose="02000503000000020004" pitchFamily="2" charset="-127"/>
                <a:ea typeface="고도 M" panose="02000503000000020004" pitchFamily="2" charset="-127"/>
              </a:rPr>
              <a:t>(4, 4, 512) </a:t>
            </a:r>
            <a:r>
              <a:rPr lang="ko-KR" altLang="en-US" sz="1200">
                <a:solidFill>
                  <a:srgbClr val="000000"/>
                </a:solidFill>
                <a:latin typeface="고도 M" panose="02000503000000020004" pitchFamily="2" charset="-127"/>
                <a:ea typeface="고도 M" panose="02000503000000020004" pitchFamily="2" charset="-127"/>
              </a:rPr>
              <a:t>이다</a:t>
            </a:r>
            <a:r>
              <a:rPr lang="en-US" altLang="ko-KR" sz="1200">
                <a:solidFill>
                  <a:srgbClr val="000000"/>
                </a:solidFill>
                <a:latin typeface="고도 M" panose="02000503000000020004" pitchFamily="2" charset="-127"/>
                <a:ea typeface="고도 M" panose="02000503000000020004" pitchFamily="2" charset="-127"/>
              </a:rPr>
              <a:t>. </a:t>
            </a:r>
          </a:p>
          <a:p>
            <a:pPr lvl="0">
              <a:defRPr/>
            </a:pPr>
            <a:r>
              <a:rPr lang="ko-KR" altLang="en-US" sz="1200">
                <a:solidFill>
                  <a:srgbClr val="000000"/>
                </a:solidFill>
                <a:latin typeface="고도 M" panose="02000503000000020004" pitchFamily="2" charset="-127"/>
                <a:ea typeface="고도 M" panose="02000503000000020004" pitchFamily="2" charset="-127"/>
              </a:rPr>
              <a:t>여기에서 완전 연결 층은 </a:t>
            </a:r>
            <a:r>
              <a:rPr lang="en-US" altLang="ko-KR" sz="1200">
                <a:solidFill>
                  <a:srgbClr val="000000"/>
                </a:solidFill>
                <a:latin typeface="고도 M" panose="02000503000000020004" pitchFamily="2" charset="-127"/>
                <a:ea typeface="고도 M" panose="02000503000000020004" pitchFamily="2" charset="-127"/>
              </a:rPr>
              <a:t>2</a:t>
            </a:r>
            <a:r>
              <a:rPr lang="ko-KR" altLang="en-US" sz="1200">
                <a:solidFill>
                  <a:srgbClr val="000000"/>
                </a:solidFill>
                <a:latin typeface="고도 M" panose="02000503000000020004" pitchFamily="2" charset="-127"/>
                <a:ea typeface="고도 M" panose="02000503000000020004" pitchFamily="2" charset="-127"/>
              </a:rPr>
              <a:t>가지 방식으로 놓을 수 있다</a:t>
            </a:r>
            <a:r>
              <a:rPr lang="en-US" altLang="ko-KR" sz="1200">
                <a:solidFill>
                  <a:srgbClr val="000000"/>
                </a:solidFill>
                <a:latin typeface="고도 M" panose="02000503000000020004" pitchFamily="2" charset="-127"/>
                <a:ea typeface="고도 M" panose="02000503000000020004" pitchFamily="2" charset="-127"/>
              </a:rPr>
              <a:t>.</a:t>
            </a:r>
          </a:p>
          <a:p>
            <a:pPr lvl="0">
              <a:defRPr/>
            </a:pPr>
            <a:endParaRPr lang="en-US" altLang="ko-KR" sz="1200">
              <a:solidFill>
                <a:srgbClr val="000000"/>
              </a:solidFill>
              <a:latin typeface="고도 M" panose="02000503000000020004" pitchFamily="2" charset="-127"/>
              <a:ea typeface="고도 M" panose="02000503000000020004" pitchFamily="2" charset="-127"/>
            </a:endParaRPr>
          </a:p>
          <a:p>
            <a:pPr marL="628650" lvl="1" indent="-171450">
              <a:buFont typeface="Arial" panose="020B0604020202020204" pitchFamily="34" charset="0"/>
              <a:buChar char="•"/>
              <a:defRPr/>
            </a:pPr>
            <a:r>
              <a:rPr lang="ko-KR" altLang="en-US" sz="1200">
                <a:solidFill>
                  <a:srgbClr val="000000"/>
                </a:solidFill>
                <a:latin typeface="고도 M" panose="02000503000000020004" pitchFamily="2" charset="-127"/>
                <a:ea typeface="고도 M" panose="02000503000000020004" pitchFamily="2" charset="-127"/>
              </a:rPr>
              <a:t>새로운 데이터셋에서 </a:t>
            </a:r>
            <a:r>
              <a:rPr lang="ko-KR" altLang="en-US" sz="1200" err="1">
                <a:solidFill>
                  <a:srgbClr val="000000"/>
                </a:solidFill>
                <a:latin typeface="고도 M" panose="02000503000000020004" pitchFamily="2" charset="-127"/>
                <a:ea typeface="고도 M" panose="02000503000000020004" pitchFamily="2" charset="-127"/>
              </a:rPr>
              <a:t>합성곱</a:t>
            </a:r>
            <a:r>
              <a:rPr lang="ko-KR" altLang="en-US" sz="1200">
                <a:solidFill>
                  <a:srgbClr val="000000"/>
                </a:solidFill>
                <a:latin typeface="고도 M" panose="02000503000000020004" pitchFamily="2" charset="-127"/>
                <a:ea typeface="고도 M" panose="02000503000000020004" pitchFamily="2" charset="-127"/>
              </a:rPr>
              <a:t> 기반 층을 실행하고 출력을 </a:t>
            </a:r>
            <a:r>
              <a:rPr lang="ko-KR" altLang="en-US" sz="1200" err="1">
                <a:solidFill>
                  <a:srgbClr val="000000"/>
                </a:solidFill>
                <a:latin typeface="고도 M" panose="02000503000000020004" pitchFamily="2" charset="-127"/>
                <a:ea typeface="고도 M" panose="02000503000000020004" pitchFamily="2" charset="-127"/>
              </a:rPr>
              <a:t>넘파이</a:t>
            </a:r>
            <a:r>
              <a:rPr lang="ko-KR" altLang="en-US" sz="1200">
                <a:solidFill>
                  <a:srgbClr val="000000"/>
                </a:solidFill>
                <a:latin typeface="고도 M" panose="02000503000000020004" pitchFamily="2" charset="-127"/>
                <a:ea typeface="고도 M" panose="02000503000000020004" pitchFamily="2" charset="-127"/>
              </a:rPr>
              <a:t> 배열로 디스크에 저장한다</a:t>
            </a: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그 다음 이 데이터를 독립된 완전 연결 분류기에 입력으로 사용한다</a:t>
            </a: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이 방식에서는 </a:t>
            </a:r>
            <a:r>
              <a:rPr lang="ko-KR" altLang="en-US" sz="1200" err="1">
                <a:solidFill>
                  <a:srgbClr val="000000"/>
                </a:solidFill>
                <a:latin typeface="고도 M" panose="02000503000000020004" pitchFamily="2" charset="-127"/>
                <a:ea typeface="고도 M" panose="02000503000000020004" pitchFamily="2" charset="-127"/>
              </a:rPr>
              <a:t>합성곱</a:t>
            </a:r>
            <a:r>
              <a:rPr lang="ko-KR" altLang="en-US" sz="1200">
                <a:solidFill>
                  <a:srgbClr val="000000"/>
                </a:solidFill>
                <a:latin typeface="고도 M" panose="02000503000000020004" pitchFamily="2" charset="-127"/>
                <a:ea typeface="고도 M" panose="02000503000000020004" pitchFamily="2" charset="-127"/>
              </a:rPr>
              <a:t> 기반 층을 한 번만 실행하기 때문에 빠르고 비용이 적게 든다</a:t>
            </a: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하지만 데이터 증식을 사용할 수 없다</a:t>
            </a:r>
            <a:r>
              <a:rPr lang="en-US" altLang="ko-KR" sz="1200">
                <a:solidFill>
                  <a:srgbClr val="000000"/>
                </a:solidFill>
                <a:latin typeface="고도 M" panose="02000503000000020004" pitchFamily="2" charset="-127"/>
                <a:ea typeface="고도 M" panose="02000503000000020004" pitchFamily="2" charset="-127"/>
              </a:rPr>
              <a:t>.</a:t>
            </a:r>
          </a:p>
          <a:p>
            <a:pPr marL="171450" lvl="0" indent="-171450">
              <a:buFont typeface="Arial" panose="020B0604020202020204" pitchFamily="34" charset="0"/>
              <a:buChar char="•"/>
              <a:defRPr/>
            </a:pPr>
            <a:endParaRPr lang="en-US" altLang="ko-KR" sz="1200">
              <a:solidFill>
                <a:srgbClr val="000000"/>
              </a:solidFill>
              <a:latin typeface="고도 M" panose="02000503000000020004" pitchFamily="2" charset="-127"/>
              <a:ea typeface="고도 M" panose="02000503000000020004" pitchFamily="2" charset="-127"/>
            </a:endParaRPr>
          </a:p>
          <a:p>
            <a:pPr marL="628650" lvl="1" indent="-171450">
              <a:buFont typeface="Arial" panose="020B0604020202020204" pitchFamily="34" charset="0"/>
              <a:buChar char="•"/>
              <a:defRPr/>
            </a:pPr>
            <a:r>
              <a:rPr lang="ko-KR" altLang="en-US" sz="1200">
                <a:solidFill>
                  <a:srgbClr val="000000"/>
                </a:solidFill>
                <a:latin typeface="고도 M" panose="02000503000000020004" pitchFamily="2" charset="-127"/>
                <a:ea typeface="고도 M" panose="02000503000000020004" pitchFamily="2" charset="-127"/>
              </a:rPr>
              <a:t>준비한 모델</a:t>
            </a:r>
            <a:r>
              <a:rPr lang="en-US" altLang="ko-KR" sz="1200">
                <a:solidFill>
                  <a:srgbClr val="000000"/>
                </a:solidFill>
                <a:latin typeface="고도 M" panose="02000503000000020004" pitchFamily="2" charset="-127"/>
                <a:ea typeface="고도 M" panose="02000503000000020004" pitchFamily="2" charset="-127"/>
              </a:rPr>
              <a:t>(</a:t>
            </a:r>
            <a:r>
              <a:rPr lang="en-US" altLang="ko-KR" sz="1200" err="1">
                <a:solidFill>
                  <a:srgbClr val="000000"/>
                </a:solidFill>
                <a:latin typeface="고도 M" panose="02000503000000020004" pitchFamily="2" charset="-127"/>
                <a:ea typeface="고도 M" panose="02000503000000020004" pitchFamily="2" charset="-127"/>
              </a:rPr>
              <a:t>conv_base</a:t>
            </a:r>
            <a:r>
              <a:rPr lang="en-US" altLang="ko-KR" sz="1200">
                <a:solidFill>
                  <a:srgbClr val="000000"/>
                </a:solidFill>
                <a:latin typeface="고도 M" panose="02000503000000020004" pitchFamily="2" charset="-127"/>
                <a:ea typeface="고도 M" panose="02000503000000020004" pitchFamily="2" charset="-127"/>
              </a:rPr>
              <a:t>)</a:t>
            </a:r>
            <a:r>
              <a:rPr lang="ko-KR" altLang="en-US" sz="1200">
                <a:solidFill>
                  <a:srgbClr val="000000"/>
                </a:solidFill>
                <a:latin typeface="고도 M" panose="02000503000000020004" pitchFamily="2" charset="-127"/>
                <a:ea typeface="고도 M" panose="02000503000000020004" pitchFamily="2" charset="-127"/>
              </a:rPr>
              <a:t>에 </a:t>
            </a:r>
            <a:r>
              <a:rPr lang="en-US" altLang="ko-KR" sz="1200">
                <a:solidFill>
                  <a:srgbClr val="000000"/>
                </a:solidFill>
                <a:latin typeface="고도 M" panose="02000503000000020004" pitchFamily="2" charset="-127"/>
                <a:ea typeface="고도 M" panose="02000503000000020004" pitchFamily="2" charset="-127"/>
              </a:rPr>
              <a:t>Dense </a:t>
            </a:r>
            <a:r>
              <a:rPr lang="ko-KR" altLang="en-US" sz="1200">
                <a:solidFill>
                  <a:srgbClr val="000000"/>
                </a:solidFill>
                <a:latin typeface="고도 M" panose="02000503000000020004" pitchFamily="2" charset="-127"/>
                <a:ea typeface="고도 M" panose="02000503000000020004" pitchFamily="2" charset="-127"/>
              </a:rPr>
              <a:t>층을 쌓아 확장한다</a:t>
            </a: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그리고 입력 데이터에서 엔드</a:t>
            </a:r>
            <a:r>
              <a:rPr lang="en-US" altLang="ko-KR" sz="1200">
                <a:solidFill>
                  <a:srgbClr val="000000"/>
                </a:solidFill>
                <a:latin typeface="고도 M" panose="02000503000000020004" pitchFamily="2" charset="-127"/>
                <a:ea typeface="고도 M" panose="02000503000000020004" pitchFamily="2" charset="-127"/>
              </a:rPr>
              <a:t>-</a:t>
            </a:r>
            <a:r>
              <a:rPr lang="ko-KR" altLang="en-US" sz="1200">
                <a:solidFill>
                  <a:srgbClr val="000000"/>
                </a:solidFill>
                <a:latin typeface="고도 M" panose="02000503000000020004" pitchFamily="2" charset="-127"/>
                <a:ea typeface="고도 M" panose="02000503000000020004" pitchFamily="2" charset="-127"/>
              </a:rPr>
              <a:t>투</a:t>
            </a:r>
            <a:r>
              <a:rPr lang="en-US" altLang="ko-KR" sz="1200">
                <a:solidFill>
                  <a:srgbClr val="000000"/>
                </a:solidFill>
                <a:latin typeface="고도 M" panose="02000503000000020004" pitchFamily="2" charset="-127"/>
                <a:ea typeface="고도 M" panose="02000503000000020004" pitchFamily="2" charset="-127"/>
              </a:rPr>
              <a:t>-</a:t>
            </a:r>
            <a:r>
              <a:rPr lang="ko-KR" altLang="en-US" sz="1200">
                <a:solidFill>
                  <a:srgbClr val="000000"/>
                </a:solidFill>
                <a:latin typeface="고도 M" panose="02000503000000020004" pitchFamily="2" charset="-127"/>
                <a:ea typeface="고도 M" panose="02000503000000020004" pitchFamily="2" charset="-127"/>
              </a:rPr>
              <a:t>엔드로 전체 모델을 실행한다</a:t>
            </a: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모델에 노출된 모든 입력 이미지가 매번 </a:t>
            </a:r>
            <a:r>
              <a:rPr lang="ko-KR" altLang="en-US" sz="1200" err="1">
                <a:solidFill>
                  <a:srgbClr val="000000"/>
                </a:solidFill>
                <a:latin typeface="고도 M" panose="02000503000000020004" pitchFamily="2" charset="-127"/>
                <a:ea typeface="고도 M" panose="02000503000000020004" pitchFamily="2" charset="-127"/>
              </a:rPr>
              <a:t>합성곱</a:t>
            </a:r>
            <a:r>
              <a:rPr lang="ko-KR" altLang="en-US" sz="1200">
                <a:solidFill>
                  <a:srgbClr val="000000"/>
                </a:solidFill>
                <a:latin typeface="고도 M" panose="02000503000000020004" pitchFamily="2" charset="-127"/>
                <a:ea typeface="고도 M" panose="02000503000000020004" pitchFamily="2" charset="-127"/>
              </a:rPr>
              <a:t> 기반 층을 통과하므로 데이터 증식을 사용할 수 있다</a:t>
            </a: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하지만 첫 번째 방식보다 훨씬 비용이 많이 든다</a:t>
            </a:r>
            <a:r>
              <a:rPr lang="en-US" altLang="ko-KR" sz="1200">
                <a:solidFill>
                  <a:srgbClr val="000000"/>
                </a:solidFill>
                <a:latin typeface="고도 M" panose="02000503000000020004" pitchFamily="2" charset="-127"/>
                <a:ea typeface="고도 M" panose="02000503000000020004" pitchFamily="2" charset="-127"/>
              </a:rPr>
              <a:t>.</a:t>
            </a:r>
            <a:endPar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3" name="직사각형 2">
            <a:extLst>
              <a:ext uri="{FF2B5EF4-FFF2-40B4-BE49-F238E27FC236}">
                <a16:creationId xmlns:a16="http://schemas.microsoft.com/office/drawing/2014/main" id="{26220577-BBC5-48B9-AA1D-6BBE9F125B32}"/>
              </a:ext>
            </a:extLst>
          </p:cNvPr>
          <p:cNvSpPr/>
          <p:nvPr/>
        </p:nvSpPr>
        <p:spPr>
          <a:xfrm>
            <a:off x="996091" y="1690634"/>
            <a:ext cx="3911935" cy="4939814"/>
          </a:xfrm>
          <a:prstGeom prst="rect">
            <a:avLst/>
          </a:prstGeom>
        </p:spPr>
        <p:txBody>
          <a:bodyPr wrap="square">
            <a:spAutoFit/>
          </a:bodyPr>
          <a:lstStyle/>
          <a:p>
            <a:br>
              <a:rPr lang="en-US" altLang="ko-KR" sz="700"/>
            </a:br>
            <a:r>
              <a:rPr lang="en-US" altLang="ko-KR" sz="700">
                <a:solidFill>
                  <a:srgbClr val="000000"/>
                </a:solidFill>
                <a:latin typeface="Courier New" panose="02070309020205020404" pitchFamily="49" charset="0"/>
              </a:rPr>
              <a:t>_________________________________________________________________ Layer (type) Output Shape Param # ================================================================= input_1 (</a:t>
            </a:r>
            <a:r>
              <a:rPr lang="en-US" altLang="ko-KR" sz="700" err="1">
                <a:solidFill>
                  <a:srgbClr val="000000"/>
                </a:solidFill>
                <a:latin typeface="Courier New" panose="02070309020205020404" pitchFamily="49" charset="0"/>
              </a:rPr>
              <a:t>InputLayer</a:t>
            </a:r>
            <a:r>
              <a:rPr lang="en-US" altLang="ko-KR" sz="700">
                <a:solidFill>
                  <a:srgbClr val="000000"/>
                </a:solidFill>
                <a:latin typeface="Courier New" panose="02070309020205020404" pitchFamily="49" charset="0"/>
              </a:rPr>
              <a:t>) (None, 150, 150, 3) 0 _________________________________________________________________ block1_conv1 (Conv2D) (None, 150, 150, 64) 1792 _________________________________________________________________ block1_conv2 (Conv2D) (None, 150, 150, 64) 36928 _________________________________________________________________ block1_pool (MaxPooling2D) (None, 75, 75, 64) 0 _________________________________________________________________ block2_conv1 (Conv2D) (None, 75, 75, 128) 73856 _________________________________________________________________ block2_conv2 (Conv2D) (None, 75, 75, 128) 147584 _________________________________________________________________ block2_pool (MaxPooling2D) (None, 37, 37, 128) 0 _________________________________________________________________ block3_conv1 (Conv2D) (None, 37, 37, 256) 295168 _________________________________________________________________ block3_conv2 (Conv2D) (None, 37, 37, 256) 590080 _________________________________________________________________ block3_conv3 (Conv2D) (None, 37, 37, 256) 590080 _________________________________________________________________ block3_pool (MaxPooling2D) (None, 18, 18, 256) 0 _________________________________________________________________ block4_conv1 (Conv2D) (None, 18, 18, 512) 1180160 _________________________________________________________________ block4_conv2 (Conv2D) (None, 18, 18, 512) 2359808 _________________________________________________________________ block4_conv3 (Conv2D) (None, 18, 18, 512) 2359808 _________________________________________________________________ block4_pool (MaxPooling2D) (None, 9, 9, 512) 0 _________________________________________________________________ block5_conv1 (Conv2D) (None, 9, 9, 512) 2359808 _________________________________________________________________ block5_conv2 (Conv2D) (None, 9, 9, 512) 2359808 _________________________________________________________________ block5_conv3 (Conv2D) (None, 9, 9, 512) 2359808 _________________________________________________________________ block5_pool (MaxPooling2D) (None, 4, 4, 512) 0 ================================================================= Total params: 14,714,688 Trainable params: 14,714,688 Non-trainable params: 0 _________________________________________________________________</a:t>
            </a:r>
            <a:endParaRPr lang="ko-KR" altLang="en-US" sz="700"/>
          </a:p>
        </p:txBody>
      </p:sp>
    </p:spTree>
    <p:extLst>
      <p:ext uri="{BB962C8B-B14F-4D97-AF65-F5344CB8AC3E}">
        <p14:creationId xmlns:p14="http://schemas.microsoft.com/office/powerpoint/2010/main" val="2338378317"/>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a:solidFill>
                  <a:srgbClr val="000000"/>
                </a:solidFill>
                <a:latin typeface="고도 M" panose="02000503000000020004" pitchFamily="2" charset="-127"/>
                <a:ea typeface="고도 M" panose="02000503000000020004" pitchFamily="2" charset="-127"/>
              </a:rPr>
              <a:t>VGG16</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5.5 </a:t>
            </a:r>
            <a:r>
              <a:rPr lang="ko-KR" altLang="en-US" sz="1800" b="1">
                <a:solidFill>
                  <a:srgbClr val="000000"/>
                </a:solidFill>
                <a:ea typeface="-2002" pitchFamily="18" charset="-127"/>
              </a:rPr>
              <a:t>사전 훈련된 </a:t>
            </a:r>
            <a:r>
              <a:rPr lang="ko-KR" altLang="en-US" sz="1800" b="1" err="1">
                <a:solidFill>
                  <a:srgbClr val="000000"/>
                </a:solidFill>
                <a:ea typeface="-2002" pitchFamily="18" charset="-127"/>
              </a:rPr>
              <a:t>컨브넷</a:t>
            </a:r>
            <a:r>
              <a:rPr lang="ko-KR" altLang="en-US" sz="1800" b="1">
                <a:solidFill>
                  <a:srgbClr val="000000"/>
                </a:solidFill>
                <a:ea typeface="-2002" pitchFamily="18" charset="-127"/>
              </a:rPr>
              <a:t> 사용</a:t>
            </a:r>
          </a:p>
        </p:txBody>
      </p:sp>
      <p:sp>
        <p:nvSpPr>
          <p:cNvPr id="5" name="직사각형 4">
            <a:extLst>
              <a:ext uri="{FF2B5EF4-FFF2-40B4-BE49-F238E27FC236}">
                <a16:creationId xmlns:a16="http://schemas.microsoft.com/office/drawing/2014/main" id="{0D575EC3-F667-4245-BBE7-C0A1443F0C36}"/>
              </a:ext>
            </a:extLst>
          </p:cNvPr>
          <p:cNvSpPr/>
          <p:nvPr/>
        </p:nvSpPr>
        <p:spPr>
          <a:xfrm>
            <a:off x="1044126" y="2107651"/>
            <a:ext cx="8622487" cy="4154984"/>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import </a:t>
            </a:r>
            <a:r>
              <a:rPr lang="en-US" altLang="ko-KR" sz="1200" err="1">
                <a:solidFill>
                  <a:schemeClr val="tx1"/>
                </a:solidFill>
                <a:latin typeface="Consolas" panose="020B0609020204030204" pitchFamily="49" charset="0"/>
              </a:rPr>
              <a:t>os</a:t>
            </a:r>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import </a:t>
            </a:r>
            <a:r>
              <a:rPr lang="en-US" altLang="ko-KR" sz="1200" err="1">
                <a:solidFill>
                  <a:schemeClr val="tx1"/>
                </a:solidFill>
                <a:latin typeface="Consolas" panose="020B0609020204030204" pitchFamily="49" charset="0"/>
              </a:rPr>
              <a:t>numpy</a:t>
            </a:r>
            <a:r>
              <a:rPr lang="en-US" altLang="ko-KR" sz="1200">
                <a:solidFill>
                  <a:schemeClr val="tx1"/>
                </a:solidFill>
                <a:latin typeface="Consolas" panose="020B0609020204030204" pitchFamily="49" charset="0"/>
              </a:rPr>
              <a:t> as np</a:t>
            </a:r>
          </a:p>
          <a:p>
            <a:r>
              <a:rPr lang="en-US" altLang="ko-KR" sz="1200">
                <a:solidFill>
                  <a:schemeClr val="tx1"/>
                </a:solidFill>
                <a:latin typeface="Consolas" panose="020B0609020204030204" pitchFamily="49" charset="0"/>
              </a:rPr>
              <a:t>from </a:t>
            </a:r>
            <a:r>
              <a:rPr lang="en-US" altLang="ko-KR" sz="1200" err="1">
                <a:solidFill>
                  <a:schemeClr val="tx1"/>
                </a:solidFill>
                <a:latin typeface="Consolas" panose="020B0609020204030204" pitchFamily="49" charset="0"/>
              </a:rPr>
              <a:t>keras.preprocessing.image</a:t>
            </a:r>
            <a:r>
              <a:rPr lang="en-US" altLang="ko-KR" sz="1200">
                <a:solidFill>
                  <a:schemeClr val="tx1"/>
                </a:solidFill>
                <a:latin typeface="Consolas" panose="020B0609020204030204" pitchFamily="49" charset="0"/>
              </a:rPr>
              <a:t> import </a:t>
            </a:r>
            <a:r>
              <a:rPr lang="en-US" altLang="ko-KR" sz="1200" err="1">
                <a:solidFill>
                  <a:schemeClr val="tx1"/>
                </a:solidFill>
                <a:latin typeface="Consolas" panose="020B0609020204030204" pitchFamily="49" charset="0"/>
              </a:rPr>
              <a:t>ImageDataGenerator</a:t>
            </a:r>
            <a:endParaRPr lang="en-US" altLang="ko-KR" sz="1200">
              <a:solidFill>
                <a:schemeClr val="tx1"/>
              </a:solidFill>
              <a:latin typeface="Consolas" panose="020B0609020204030204" pitchFamily="49" charset="0"/>
            </a:endParaRP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base_dir</a:t>
            </a:r>
            <a:r>
              <a:rPr lang="en-US" altLang="ko-KR" sz="1200">
                <a:solidFill>
                  <a:schemeClr val="tx1"/>
                </a:solidFill>
                <a:latin typeface="Consolas" panose="020B0609020204030204" pitchFamily="49" charset="0"/>
              </a:rPr>
              <a:t> = './datasets/</a:t>
            </a:r>
            <a:r>
              <a:rPr lang="en-US" altLang="ko-KR" sz="1200" err="1">
                <a:solidFill>
                  <a:schemeClr val="tx1"/>
                </a:solidFill>
                <a:latin typeface="Consolas" panose="020B0609020204030204" pitchFamily="49" charset="0"/>
              </a:rPr>
              <a:t>cats_and_dogs_small</a:t>
            </a:r>
            <a:r>
              <a:rPr lang="en-US" altLang="ko-KR" sz="1200">
                <a:solidFill>
                  <a:schemeClr val="tx1"/>
                </a:solidFill>
                <a:latin typeface="Consolas" panose="020B0609020204030204" pitchFamily="49" charset="0"/>
              </a:rPr>
              <a:t>'</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train_dir</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os.path.join</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base_dir</a:t>
            </a:r>
            <a:r>
              <a:rPr lang="en-US" altLang="ko-KR" sz="1200">
                <a:solidFill>
                  <a:schemeClr val="tx1"/>
                </a:solidFill>
                <a:latin typeface="Consolas" panose="020B0609020204030204" pitchFamily="49" charset="0"/>
              </a:rPr>
              <a:t>, 'train')</a:t>
            </a:r>
          </a:p>
          <a:p>
            <a:r>
              <a:rPr lang="en-US" altLang="ko-KR" sz="1200" err="1">
                <a:solidFill>
                  <a:schemeClr val="tx1"/>
                </a:solidFill>
                <a:latin typeface="Consolas" panose="020B0609020204030204" pitchFamily="49" charset="0"/>
              </a:rPr>
              <a:t>validation_dir</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os.path.join</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base_dir</a:t>
            </a:r>
            <a:r>
              <a:rPr lang="en-US" altLang="ko-KR" sz="1200">
                <a:solidFill>
                  <a:schemeClr val="tx1"/>
                </a:solidFill>
                <a:latin typeface="Consolas" panose="020B0609020204030204" pitchFamily="49" charset="0"/>
              </a:rPr>
              <a:t>, 'validation')</a:t>
            </a:r>
          </a:p>
          <a:p>
            <a:r>
              <a:rPr lang="en-US" altLang="ko-KR" sz="1200" err="1">
                <a:solidFill>
                  <a:schemeClr val="tx1"/>
                </a:solidFill>
                <a:latin typeface="Consolas" panose="020B0609020204030204" pitchFamily="49" charset="0"/>
              </a:rPr>
              <a:t>test_dir</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os.path.join</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base_dir</a:t>
            </a:r>
            <a:r>
              <a:rPr lang="en-US" altLang="ko-KR" sz="1200">
                <a:solidFill>
                  <a:schemeClr val="tx1"/>
                </a:solidFill>
                <a:latin typeface="Consolas" panose="020B0609020204030204" pitchFamily="49" charset="0"/>
              </a:rPr>
              <a:t>, 'test')</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datagen</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ImageDataGenerator</a:t>
            </a:r>
            <a:r>
              <a:rPr lang="en-US" altLang="ko-KR" sz="1200">
                <a:solidFill>
                  <a:schemeClr val="tx1"/>
                </a:solidFill>
                <a:latin typeface="Consolas" panose="020B0609020204030204" pitchFamily="49" charset="0"/>
              </a:rPr>
              <a:t>(rescale=1./255)</a:t>
            </a:r>
          </a:p>
          <a:p>
            <a:r>
              <a:rPr lang="en-US" altLang="ko-KR" sz="1200" err="1">
                <a:solidFill>
                  <a:schemeClr val="tx1"/>
                </a:solidFill>
                <a:latin typeface="Consolas" panose="020B0609020204030204" pitchFamily="49" charset="0"/>
              </a:rPr>
              <a:t>batch_size</a:t>
            </a:r>
            <a:r>
              <a:rPr lang="en-US" altLang="ko-KR" sz="1200">
                <a:solidFill>
                  <a:schemeClr val="tx1"/>
                </a:solidFill>
                <a:latin typeface="Consolas" panose="020B0609020204030204" pitchFamily="49" charset="0"/>
              </a:rPr>
              <a:t> = 20</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def </a:t>
            </a:r>
            <a:r>
              <a:rPr lang="en-US" altLang="ko-KR" sz="1200" err="1">
                <a:solidFill>
                  <a:schemeClr val="tx1"/>
                </a:solidFill>
                <a:latin typeface="Consolas" panose="020B0609020204030204" pitchFamily="49" charset="0"/>
              </a:rPr>
              <a:t>extract_features</a:t>
            </a:r>
            <a:r>
              <a:rPr lang="en-US" altLang="ko-KR" sz="1200">
                <a:solidFill>
                  <a:schemeClr val="tx1"/>
                </a:solidFill>
                <a:latin typeface="Consolas" panose="020B0609020204030204" pitchFamily="49" charset="0"/>
              </a:rPr>
              <a:t>(directory, </a:t>
            </a:r>
            <a:r>
              <a:rPr lang="en-US" altLang="ko-KR" sz="1200" err="1">
                <a:solidFill>
                  <a:schemeClr val="tx1"/>
                </a:solidFill>
                <a:latin typeface="Consolas" panose="020B0609020204030204" pitchFamily="49" charset="0"/>
              </a:rPr>
              <a:t>sample_count</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features = </a:t>
            </a:r>
            <a:r>
              <a:rPr lang="en-US" altLang="ko-KR" sz="1200" err="1">
                <a:solidFill>
                  <a:schemeClr val="tx1"/>
                </a:solidFill>
                <a:latin typeface="Consolas" panose="020B0609020204030204" pitchFamily="49" charset="0"/>
              </a:rPr>
              <a:t>np.zeros</a:t>
            </a:r>
            <a:r>
              <a:rPr lang="en-US" altLang="ko-KR" sz="1200">
                <a:solidFill>
                  <a:schemeClr val="tx1"/>
                </a:solidFill>
                <a:latin typeface="Consolas" panose="020B0609020204030204" pitchFamily="49" charset="0"/>
              </a:rPr>
              <a:t>(shape=(</a:t>
            </a:r>
            <a:r>
              <a:rPr lang="en-US" altLang="ko-KR" sz="1200" err="1">
                <a:solidFill>
                  <a:schemeClr val="tx1"/>
                </a:solidFill>
                <a:latin typeface="Consolas" panose="020B0609020204030204" pitchFamily="49" charset="0"/>
              </a:rPr>
              <a:t>sample_count</a:t>
            </a:r>
            <a:r>
              <a:rPr lang="en-US" altLang="ko-KR" sz="1200">
                <a:solidFill>
                  <a:schemeClr val="tx1"/>
                </a:solidFill>
                <a:latin typeface="Consolas" panose="020B0609020204030204" pitchFamily="49" charset="0"/>
              </a:rPr>
              <a:t>, 4, 4, 512))</a:t>
            </a:r>
          </a:p>
          <a:p>
            <a:r>
              <a:rPr lang="en-US" altLang="ko-KR" sz="1200">
                <a:solidFill>
                  <a:schemeClr val="tx1"/>
                </a:solidFill>
                <a:latin typeface="Consolas" panose="020B0609020204030204" pitchFamily="49" charset="0"/>
              </a:rPr>
              <a:t>    labels = </a:t>
            </a:r>
            <a:r>
              <a:rPr lang="en-US" altLang="ko-KR" sz="1200" err="1">
                <a:solidFill>
                  <a:schemeClr val="tx1"/>
                </a:solidFill>
                <a:latin typeface="Consolas" panose="020B0609020204030204" pitchFamily="49" charset="0"/>
              </a:rPr>
              <a:t>np.zeros</a:t>
            </a:r>
            <a:r>
              <a:rPr lang="en-US" altLang="ko-KR" sz="1200">
                <a:solidFill>
                  <a:schemeClr val="tx1"/>
                </a:solidFill>
                <a:latin typeface="Consolas" panose="020B0609020204030204" pitchFamily="49" charset="0"/>
              </a:rPr>
              <a:t>(shape=(</a:t>
            </a:r>
            <a:r>
              <a:rPr lang="en-US" altLang="ko-KR" sz="1200" err="1">
                <a:solidFill>
                  <a:schemeClr val="tx1"/>
                </a:solidFill>
                <a:latin typeface="Consolas" panose="020B0609020204030204" pitchFamily="49" charset="0"/>
              </a:rPr>
              <a:t>sample_count</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generator = </a:t>
            </a:r>
            <a:r>
              <a:rPr lang="en-US" altLang="ko-KR" sz="1200" err="1">
                <a:solidFill>
                  <a:schemeClr val="tx1"/>
                </a:solidFill>
                <a:latin typeface="Consolas" panose="020B0609020204030204" pitchFamily="49" charset="0"/>
              </a:rPr>
              <a:t>datagen.flow_from_directory</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directory,</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target_size</a:t>
            </a:r>
            <a:r>
              <a:rPr lang="en-US" altLang="ko-KR" sz="1200">
                <a:solidFill>
                  <a:schemeClr val="tx1"/>
                </a:solidFill>
                <a:latin typeface="Consolas" panose="020B0609020204030204" pitchFamily="49" charset="0"/>
              </a:rPr>
              <a:t>=(150, 150),</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batch_size</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batch_size</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class_mode</a:t>
            </a:r>
            <a:r>
              <a:rPr lang="en-US" altLang="ko-KR" sz="1200">
                <a:solidFill>
                  <a:schemeClr val="tx1"/>
                </a:solidFill>
                <a:latin typeface="Consolas" panose="020B0609020204030204" pitchFamily="49" charset="0"/>
              </a:rPr>
              <a:t>='binary')</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i</a:t>
            </a:r>
            <a:r>
              <a:rPr lang="en-US" altLang="ko-KR" sz="1200">
                <a:solidFill>
                  <a:schemeClr val="tx1"/>
                </a:solidFill>
                <a:latin typeface="Consolas" panose="020B0609020204030204" pitchFamily="49" charset="0"/>
              </a:rPr>
              <a:t> = 0</a:t>
            </a:r>
          </a:p>
        </p:txBody>
      </p:sp>
      <p:sp>
        <p:nvSpPr>
          <p:cNvPr id="6" name="TextBox 5">
            <a:extLst>
              <a:ext uri="{FF2B5EF4-FFF2-40B4-BE49-F238E27FC236}">
                <a16:creationId xmlns:a16="http://schemas.microsoft.com/office/drawing/2014/main" id="{265567AE-3078-4070-9DC2-5C21AE4C74F9}"/>
              </a:ext>
            </a:extLst>
          </p:cNvPr>
          <p:cNvSpPr txBox="1"/>
          <p:nvPr/>
        </p:nvSpPr>
        <p:spPr>
          <a:xfrm>
            <a:off x="567704" y="1030215"/>
            <a:ext cx="3894015" cy="338554"/>
          </a:xfrm>
          <a:prstGeom prst="rect">
            <a:avLst/>
          </a:prstGeom>
          <a:noFill/>
        </p:spPr>
        <p:txBody>
          <a:bodyPr wrap="none" rtlCol="0">
            <a:spAutoFit/>
          </a:bodyPr>
          <a:lstStyle/>
          <a:p>
            <a:pPr lvl="0">
              <a:defRPr/>
            </a:pPr>
            <a:r>
              <a:rPr lang="ko-KR" altLang="en-US">
                <a:solidFill>
                  <a:srgbClr val="000000"/>
                </a:solidFill>
                <a:latin typeface="고도 M" panose="02000503000000020004" pitchFamily="2" charset="-127"/>
                <a:ea typeface="고도 M" panose="02000503000000020004" pitchFamily="2" charset="-127"/>
              </a:rPr>
              <a:t>데이터 증식을 사용하지 않는 빠른 특성 추출</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9" name="TextBox 8">
            <a:extLst>
              <a:ext uri="{FF2B5EF4-FFF2-40B4-BE49-F238E27FC236}">
                <a16:creationId xmlns:a16="http://schemas.microsoft.com/office/drawing/2014/main" id="{D9D62844-43F5-4322-BFA6-9F4FC59C79C3}"/>
              </a:ext>
            </a:extLst>
          </p:cNvPr>
          <p:cNvSpPr txBox="1"/>
          <p:nvPr/>
        </p:nvSpPr>
        <p:spPr>
          <a:xfrm>
            <a:off x="958616" y="1548931"/>
            <a:ext cx="5187895" cy="461665"/>
          </a:xfrm>
          <a:prstGeom prst="rect">
            <a:avLst/>
          </a:prstGeom>
          <a:noFill/>
        </p:spPr>
        <p:txBody>
          <a:bodyPr wrap="none" rtlCol="0">
            <a:spAutoFit/>
          </a:bodyPr>
          <a:lstStyle/>
          <a:p>
            <a:pPr lvl="0">
              <a:defRPr/>
            </a:pPr>
            <a:r>
              <a:rPr lang="en-US" altLang="ko-KR" sz="1200" err="1">
                <a:solidFill>
                  <a:srgbClr val="000000"/>
                </a:solidFill>
                <a:latin typeface="고도 M" panose="02000503000000020004" pitchFamily="2" charset="-127"/>
                <a:ea typeface="고도 M" panose="02000503000000020004" pitchFamily="2" charset="-127"/>
              </a:rPr>
              <a:t>ImageDataGenerator</a:t>
            </a:r>
            <a:r>
              <a:rPr lang="ko-KR" altLang="en-US" sz="1200">
                <a:solidFill>
                  <a:srgbClr val="000000"/>
                </a:solidFill>
                <a:latin typeface="고도 M" panose="02000503000000020004" pitchFamily="2" charset="-127"/>
                <a:ea typeface="고도 M" panose="02000503000000020004" pitchFamily="2" charset="-127"/>
              </a:rPr>
              <a:t>를 사용해 이미지와 레이블을 </a:t>
            </a:r>
            <a:r>
              <a:rPr lang="ko-KR" altLang="en-US" sz="1200" err="1">
                <a:solidFill>
                  <a:srgbClr val="000000"/>
                </a:solidFill>
                <a:latin typeface="고도 M" panose="02000503000000020004" pitchFamily="2" charset="-127"/>
                <a:ea typeface="고도 M" panose="02000503000000020004" pitchFamily="2" charset="-127"/>
              </a:rPr>
              <a:t>넘파이</a:t>
            </a:r>
            <a:r>
              <a:rPr lang="ko-KR" altLang="en-US" sz="1200">
                <a:solidFill>
                  <a:srgbClr val="000000"/>
                </a:solidFill>
                <a:latin typeface="고도 M" panose="02000503000000020004" pitchFamily="2" charset="-127"/>
                <a:ea typeface="고도 M" panose="02000503000000020004" pitchFamily="2" charset="-127"/>
              </a:rPr>
              <a:t> 배열로 추출한다</a:t>
            </a:r>
            <a:r>
              <a:rPr lang="en-US" altLang="ko-KR" sz="1200">
                <a:solidFill>
                  <a:srgbClr val="000000"/>
                </a:solidFill>
                <a:latin typeface="고도 M" panose="02000503000000020004" pitchFamily="2" charset="-127"/>
                <a:ea typeface="고도 M" panose="02000503000000020004" pitchFamily="2" charset="-127"/>
              </a:rPr>
              <a:t>. </a:t>
            </a:r>
          </a:p>
          <a:p>
            <a:pPr lvl="0">
              <a:defRPr/>
            </a:pPr>
            <a:r>
              <a:rPr lang="en-US" altLang="ko-KR" sz="1200" err="1">
                <a:solidFill>
                  <a:srgbClr val="000000"/>
                </a:solidFill>
                <a:latin typeface="고도 M" panose="02000503000000020004" pitchFamily="2" charset="-127"/>
                <a:ea typeface="고도 M" panose="02000503000000020004" pitchFamily="2" charset="-127"/>
              </a:rPr>
              <a:t>conv_base</a:t>
            </a: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모델의 </a:t>
            </a:r>
            <a:r>
              <a:rPr lang="en-US" altLang="ko-KR" sz="1200">
                <a:solidFill>
                  <a:srgbClr val="000000"/>
                </a:solidFill>
                <a:latin typeface="고도 M" panose="02000503000000020004" pitchFamily="2" charset="-127"/>
                <a:ea typeface="고도 M" panose="02000503000000020004" pitchFamily="2" charset="-127"/>
              </a:rPr>
              <a:t>predict </a:t>
            </a:r>
            <a:r>
              <a:rPr lang="ko-KR" altLang="en-US" sz="1200">
                <a:solidFill>
                  <a:srgbClr val="000000"/>
                </a:solidFill>
                <a:latin typeface="고도 M" panose="02000503000000020004" pitchFamily="2" charset="-127"/>
                <a:ea typeface="고도 M" panose="02000503000000020004" pitchFamily="2" charset="-127"/>
              </a:rPr>
              <a:t>메서드를 호출하여 이 이미지에서 특성을 추출한다</a:t>
            </a:r>
            <a:r>
              <a:rPr lang="en-US" altLang="ko-KR" sz="1200">
                <a:solidFill>
                  <a:srgbClr val="000000"/>
                </a:solidFill>
                <a:latin typeface="고도 M" panose="02000503000000020004" pitchFamily="2" charset="-127"/>
                <a:ea typeface="고도 M" panose="02000503000000020004" pitchFamily="2" charset="-127"/>
              </a:rPr>
              <a:t>.</a:t>
            </a:r>
            <a:endPar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Tree>
    <p:extLst>
      <p:ext uri="{BB962C8B-B14F-4D97-AF65-F5344CB8AC3E}">
        <p14:creationId xmlns:p14="http://schemas.microsoft.com/office/powerpoint/2010/main" val="4240229296"/>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a:solidFill>
                  <a:srgbClr val="000000"/>
                </a:solidFill>
                <a:latin typeface="고도 M" panose="02000503000000020004" pitchFamily="2" charset="-127"/>
                <a:ea typeface="고도 M" panose="02000503000000020004" pitchFamily="2" charset="-127"/>
              </a:rPr>
              <a:t>VGG16</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5.5 </a:t>
            </a:r>
            <a:r>
              <a:rPr lang="ko-KR" altLang="en-US" sz="1800" b="1">
                <a:solidFill>
                  <a:srgbClr val="000000"/>
                </a:solidFill>
                <a:ea typeface="-2002" pitchFamily="18" charset="-127"/>
              </a:rPr>
              <a:t>사전 훈련된 </a:t>
            </a:r>
            <a:r>
              <a:rPr lang="ko-KR" altLang="en-US" sz="1800" b="1" err="1">
                <a:solidFill>
                  <a:srgbClr val="000000"/>
                </a:solidFill>
                <a:ea typeface="-2002" pitchFamily="18" charset="-127"/>
              </a:rPr>
              <a:t>컨브넷</a:t>
            </a:r>
            <a:r>
              <a:rPr lang="ko-KR" altLang="en-US" sz="1800" b="1">
                <a:solidFill>
                  <a:srgbClr val="000000"/>
                </a:solidFill>
                <a:ea typeface="-2002" pitchFamily="18" charset="-127"/>
              </a:rPr>
              <a:t> 사용</a:t>
            </a:r>
          </a:p>
        </p:txBody>
      </p:sp>
      <p:sp>
        <p:nvSpPr>
          <p:cNvPr id="5" name="직사각형 4">
            <a:extLst>
              <a:ext uri="{FF2B5EF4-FFF2-40B4-BE49-F238E27FC236}">
                <a16:creationId xmlns:a16="http://schemas.microsoft.com/office/drawing/2014/main" id="{0D575EC3-F667-4245-BBE7-C0A1443F0C36}"/>
              </a:ext>
            </a:extLst>
          </p:cNvPr>
          <p:cNvSpPr/>
          <p:nvPr/>
        </p:nvSpPr>
        <p:spPr>
          <a:xfrm>
            <a:off x="1059891" y="1432058"/>
            <a:ext cx="8622487" cy="2677656"/>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 for </a:t>
            </a:r>
            <a:r>
              <a:rPr lang="en-US" altLang="ko-KR" sz="1200" err="1">
                <a:solidFill>
                  <a:schemeClr val="tx1"/>
                </a:solidFill>
                <a:latin typeface="Consolas" panose="020B0609020204030204" pitchFamily="49" charset="0"/>
              </a:rPr>
              <a:t>inputs_batch</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labels_batch</a:t>
            </a:r>
            <a:r>
              <a:rPr lang="en-US" altLang="ko-KR" sz="1200">
                <a:solidFill>
                  <a:schemeClr val="tx1"/>
                </a:solidFill>
                <a:latin typeface="Consolas" panose="020B0609020204030204" pitchFamily="49" charset="0"/>
              </a:rPr>
              <a:t> in generator:</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features_batch</a:t>
            </a:r>
            <a:r>
              <a:rPr lang="en-US" altLang="ko-KR" sz="1200">
                <a:solidFill>
                  <a:schemeClr val="tx1"/>
                </a:solidFill>
                <a:latin typeface="Consolas" panose="020B0609020204030204" pitchFamily="49" charset="0"/>
              </a:rPr>
              <a:t> = conv_base.predict(inputs_batch)</a:t>
            </a:r>
          </a:p>
          <a:p>
            <a:r>
              <a:rPr lang="en-US" altLang="ko-KR" sz="1200">
                <a:solidFill>
                  <a:schemeClr val="tx1"/>
                </a:solidFill>
                <a:latin typeface="Consolas" panose="020B0609020204030204" pitchFamily="49" charset="0"/>
              </a:rPr>
              <a:t>        features[i * batch_size : (i + 1) * batch_size] = features_batch</a:t>
            </a:r>
          </a:p>
          <a:p>
            <a:r>
              <a:rPr lang="en-US" altLang="ko-KR" sz="1200">
                <a:solidFill>
                  <a:schemeClr val="tx1"/>
                </a:solidFill>
                <a:latin typeface="Consolas" panose="020B0609020204030204" pitchFamily="49" charset="0"/>
              </a:rPr>
              <a:t>        labels[</a:t>
            </a:r>
            <a:r>
              <a:rPr lang="en-US" altLang="ko-KR" sz="1200" err="1">
                <a:solidFill>
                  <a:schemeClr val="tx1"/>
                </a:solidFill>
                <a:latin typeface="Consolas" panose="020B0609020204030204" pitchFamily="49" charset="0"/>
              </a:rPr>
              <a:t>i</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batch_size</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i</a:t>
            </a:r>
            <a:r>
              <a:rPr lang="en-US" altLang="ko-KR" sz="1200">
                <a:solidFill>
                  <a:schemeClr val="tx1"/>
                </a:solidFill>
                <a:latin typeface="Consolas" panose="020B0609020204030204" pitchFamily="49" charset="0"/>
              </a:rPr>
              <a:t> + 1) * </a:t>
            </a:r>
            <a:r>
              <a:rPr lang="en-US" altLang="ko-KR" sz="1200" err="1">
                <a:solidFill>
                  <a:schemeClr val="tx1"/>
                </a:solidFill>
                <a:latin typeface="Consolas" panose="020B0609020204030204" pitchFamily="49" charset="0"/>
              </a:rPr>
              <a:t>batch_size</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labels_batch</a:t>
            </a:r>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i</a:t>
            </a:r>
            <a:r>
              <a:rPr lang="en-US" altLang="ko-KR" sz="1200">
                <a:solidFill>
                  <a:schemeClr val="tx1"/>
                </a:solidFill>
                <a:latin typeface="Consolas" panose="020B0609020204030204" pitchFamily="49" charset="0"/>
              </a:rPr>
              <a:t> += 1</a:t>
            </a:r>
          </a:p>
          <a:p>
            <a:r>
              <a:rPr lang="en-US" altLang="ko-KR" sz="1200">
                <a:solidFill>
                  <a:schemeClr val="tx1"/>
                </a:solidFill>
                <a:latin typeface="Consolas" panose="020B0609020204030204" pitchFamily="49" charset="0"/>
              </a:rPr>
              <a:t>        if </a:t>
            </a:r>
            <a:r>
              <a:rPr lang="en-US" altLang="ko-KR" sz="1200" err="1">
                <a:solidFill>
                  <a:schemeClr val="tx1"/>
                </a:solidFill>
                <a:latin typeface="Consolas" panose="020B0609020204030204" pitchFamily="49" charset="0"/>
              </a:rPr>
              <a:t>i</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batch_size</a:t>
            </a:r>
            <a:r>
              <a:rPr lang="en-US" altLang="ko-KR" sz="1200">
                <a:solidFill>
                  <a:schemeClr val="tx1"/>
                </a:solidFill>
                <a:latin typeface="Consolas" panose="020B0609020204030204" pitchFamily="49" charset="0"/>
              </a:rPr>
              <a:t> &gt;= </a:t>
            </a:r>
            <a:r>
              <a:rPr lang="en-US" altLang="ko-KR" sz="1200" err="1">
                <a:solidFill>
                  <a:schemeClr val="tx1"/>
                </a:solidFill>
                <a:latin typeface="Consolas" panose="020B0609020204030204" pitchFamily="49" charset="0"/>
              </a:rPr>
              <a:t>sample_count</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 </a:t>
            </a:r>
            <a:r>
              <a:rPr lang="ko-KR" altLang="en-US" sz="1200" err="1">
                <a:solidFill>
                  <a:schemeClr val="tx1"/>
                </a:solidFill>
                <a:latin typeface="Consolas" panose="020B0609020204030204" pitchFamily="49" charset="0"/>
              </a:rPr>
              <a:t>제너레이터는</a:t>
            </a:r>
            <a:r>
              <a:rPr lang="ko-KR" altLang="en-US" sz="1200">
                <a:solidFill>
                  <a:schemeClr val="tx1"/>
                </a:solidFill>
                <a:latin typeface="Consolas" panose="020B0609020204030204" pitchFamily="49" charset="0"/>
              </a:rPr>
              <a:t> 루프 안에서 무한하게 데이터를 만들어내므로 모든 이미지를 한 번씩 처리하고 나면 중지합니다</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break</a:t>
            </a:r>
          </a:p>
          <a:p>
            <a:r>
              <a:rPr lang="en-US" altLang="ko-KR" sz="1200">
                <a:solidFill>
                  <a:schemeClr val="tx1"/>
                </a:solidFill>
                <a:latin typeface="Consolas" panose="020B0609020204030204" pitchFamily="49" charset="0"/>
              </a:rPr>
              <a:t>    return features, labels</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train_features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train_labels</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extract_features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train_dir</a:t>
            </a:r>
            <a:r>
              <a:rPr lang="en-US" altLang="ko-KR" sz="1200">
                <a:solidFill>
                  <a:schemeClr val="tx1"/>
                </a:solidFill>
                <a:latin typeface="Consolas" panose="020B0609020204030204" pitchFamily="49" charset="0"/>
              </a:rPr>
              <a:t>, 2000)</a:t>
            </a:r>
          </a:p>
          <a:p>
            <a:r>
              <a:rPr lang="en-US" altLang="ko-KR" sz="1200" err="1">
                <a:solidFill>
                  <a:schemeClr val="tx1"/>
                </a:solidFill>
                <a:latin typeface="Consolas" panose="020B0609020204030204" pitchFamily="49" charset="0"/>
              </a:rPr>
              <a:t>validation_features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validation_labels</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extract_features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validation_dir</a:t>
            </a:r>
            <a:r>
              <a:rPr lang="en-US" altLang="ko-KR" sz="1200">
                <a:solidFill>
                  <a:schemeClr val="tx1"/>
                </a:solidFill>
                <a:latin typeface="Consolas" panose="020B0609020204030204" pitchFamily="49" charset="0"/>
              </a:rPr>
              <a:t>, 1000)</a:t>
            </a:r>
          </a:p>
          <a:p>
            <a:r>
              <a:rPr lang="en-US" altLang="ko-KR" sz="1200" err="1">
                <a:solidFill>
                  <a:schemeClr val="tx1"/>
                </a:solidFill>
                <a:latin typeface="Consolas" panose="020B0609020204030204" pitchFamily="49" charset="0"/>
              </a:rPr>
              <a:t>test_features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test_labels</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extract_features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test_dir</a:t>
            </a:r>
            <a:r>
              <a:rPr lang="en-US" altLang="ko-KR" sz="1200">
                <a:solidFill>
                  <a:schemeClr val="tx1"/>
                </a:solidFill>
                <a:latin typeface="Consolas" panose="020B0609020204030204" pitchFamily="49" charset="0"/>
              </a:rPr>
              <a:t>, 1000)</a:t>
            </a:r>
          </a:p>
        </p:txBody>
      </p:sp>
      <p:sp>
        <p:nvSpPr>
          <p:cNvPr id="3" name="직사각형 2">
            <a:extLst>
              <a:ext uri="{FF2B5EF4-FFF2-40B4-BE49-F238E27FC236}">
                <a16:creationId xmlns:a16="http://schemas.microsoft.com/office/drawing/2014/main" id="{FC2975EE-850D-4DB4-ABAC-A7E346B75488}"/>
              </a:ext>
            </a:extLst>
          </p:cNvPr>
          <p:cNvSpPr/>
          <p:nvPr/>
        </p:nvSpPr>
        <p:spPr>
          <a:xfrm>
            <a:off x="1059891" y="5240664"/>
            <a:ext cx="8622486" cy="646331"/>
          </a:xfrm>
          <a:prstGeom prst="rect">
            <a:avLst/>
          </a:prstGeom>
          <a:solidFill>
            <a:srgbClr val="E2E2F6"/>
          </a:solidFill>
        </p:spPr>
        <p:txBody>
          <a:bodyPr wrap="square">
            <a:spAutoFit/>
          </a:bodyPr>
          <a:lstStyle/>
          <a:p>
            <a:pPr lvl="0"/>
            <a:r>
              <a:rPr lang="en-US" altLang="ko-KR" sz="1200" err="1">
                <a:solidFill>
                  <a:srgbClr val="000000"/>
                </a:solidFill>
                <a:latin typeface="Consolas" panose="020B0609020204030204" pitchFamily="49" charset="0"/>
              </a:rPr>
              <a:t>train_features</a:t>
            </a:r>
            <a:r>
              <a:rPr lang="en-US" altLang="ko-KR" sz="1200">
                <a:solidFill>
                  <a:srgbClr val="000000"/>
                </a:solidFill>
                <a:latin typeface="Consolas" panose="020B0609020204030204" pitchFamily="49" charset="0"/>
              </a:rPr>
              <a:t> = </a:t>
            </a:r>
            <a:r>
              <a:rPr lang="en-US" altLang="ko-KR" sz="1200" err="1">
                <a:solidFill>
                  <a:srgbClr val="000000"/>
                </a:solidFill>
                <a:latin typeface="Consolas" panose="020B0609020204030204" pitchFamily="49" charset="0"/>
              </a:rPr>
              <a:t>np.reshape</a:t>
            </a:r>
            <a:r>
              <a:rPr lang="en-US" altLang="ko-KR" sz="1200">
                <a:solidFill>
                  <a:srgbClr val="000000"/>
                </a:solidFill>
                <a:latin typeface="Consolas" panose="020B0609020204030204" pitchFamily="49" charset="0"/>
              </a:rPr>
              <a:t>(</a:t>
            </a:r>
            <a:r>
              <a:rPr lang="en-US" altLang="ko-KR" sz="1200" err="1">
                <a:solidFill>
                  <a:srgbClr val="000000"/>
                </a:solidFill>
                <a:latin typeface="Consolas" panose="020B0609020204030204" pitchFamily="49" charset="0"/>
              </a:rPr>
              <a:t>train_features</a:t>
            </a:r>
            <a:r>
              <a:rPr lang="en-US" altLang="ko-KR" sz="1200">
                <a:solidFill>
                  <a:srgbClr val="000000"/>
                </a:solidFill>
                <a:latin typeface="Consolas" panose="020B0609020204030204" pitchFamily="49" charset="0"/>
              </a:rPr>
              <a:t>, (2000, 4 * 4 * 512))</a:t>
            </a:r>
          </a:p>
          <a:p>
            <a:pPr lvl="0"/>
            <a:r>
              <a:rPr lang="en-US" altLang="ko-KR" sz="1200" err="1">
                <a:solidFill>
                  <a:srgbClr val="000000"/>
                </a:solidFill>
                <a:latin typeface="Consolas" panose="020B0609020204030204" pitchFamily="49" charset="0"/>
              </a:rPr>
              <a:t>validation_features</a:t>
            </a:r>
            <a:r>
              <a:rPr lang="en-US" altLang="ko-KR" sz="1200">
                <a:solidFill>
                  <a:srgbClr val="000000"/>
                </a:solidFill>
                <a:latin typeface="Consolas" panose="020B0609020204030204" pitchFamily="49" charset="0"/>
              </a:rPr>
              <a:t> = </a:t>
            </a:r>
            <a:r>
              <a:rPr lang="en-US" altLang="ko-KR" sz="1200" err="1">
                <a:solidFill>
                  <a:srgbClr val="000000"/>
                </a:solidFill>
                <a:latin typeface="Consolas" panose="020B0609020204030204" pitchFamily="49" charset="0"/>
              </a:rPr>
              <a:t>np.reshape</a:t>
            </a:r>
            <a:r>
              <a:rPr lang="en-US" altLang="ko-KR" sz="1200">
                <a:solidFill>
                  <a:srgbClr val="000000"/>
                </a:solidFill>
                <a:latin typeface="Consolas" panose="020B0609020204030204" pitchFamily="49" charset="0"/>
              </a:rPr>
              <a:t>(</a:t>
            </a:r>
            <a:r>
              <a:rPr lang="en-US" altLang="ko-KR" sz="1200" err="1">
                <a:solidFill>
                  <a:srgbClr val="000000"/>
                </a:solidFill>
                <a:latin typeface="Consolas" panose="020B0609020204030204" pitchFamily="49" charset="0"/>
              </a:rPr>
              <a:t>validation_features</a:t>
            </a:r>
            <a:r>
              <a:rPr lang="en-US" altLang="ko-KR" sz="1200">
                <a:solidFill>
                  <a:srgbClr val="000000"/>
                </a:solidFill>
                <a:latin typeface="Consolas" panose="020B0609020204030204" pitchFamily="49" charset="0"/>
              </a:rPr>
              <a:t>, (1000, 4 * 4 * 512))</a:t>
            </a:r>
          </a:p>
          <a:p>
            <a:pPr lvl="0"/>
            <a:r>
              <a:rPr lang="en-US" altLang="ko-KR" sz="1200" err="1">
                <a:solidFill>
                  <a:srgbClr val="000000"/>
                </a:solidFill>
                <a:latin typeface="Consolas" panose="020B0609020204030204" pitchFamily="49" charset="0"/>
              </a:rPr>
              <a:t>test_features</a:t>
            </a:r>
            <a:r>
              <a:rPr lang="en-US" altLang="ko-KR" sz="1200">
                <a:solidFill>
                  <a:srgbClr val="000000"/>
                </a:solidFill>
                <a:latin typeface="Consolas" panose="020B0609020204030204" pitchFamily="49" charset="0"/>
              </a:rPr>
              <a:t> = </a:t>
            </a:r>
            <a:r>
              <a:rPr lang="en-US" altLang="ko-KR" sz="1200" err="1">
                <a:solidFill>
                  <a:srgbClr val="000000"/>
                </a:solidFill>
                <a:latin typeface="Consolas" panose="020B0609020204030204" pitchFamily="49" charset="0"/>
              </a:rPr>
              <a:t>np.reshape</a:t>
            </a:r>
            <a:r>
              <a:rPr lang="en-US" altLang="ko-KR" sz="1200">
                <a:solidFill>
                  <a:srgbClr val="000000"/>
                </a:solidFill>
                <a:latin typeface="Consolas" panose="020B0609020204030204" pitchFamily="49" charset="0"/>
              </a:rPr>
              <a:t>(</a:t>
            </a:r>
            <a:r>
              <a:rPr lang="en-US" altLang="ko-KR" sz="1200" err="1">
                <a:solidFill>
                  <a:srgbClr val="000000"/>
                </a:solidFill>
                <a:latin typeface="Consolas" panose="020B0609020204030204" pitchFamily="49" charset="0"/>
              </a:rPr>
              <a:t>test_features</a:t>
            </a:r>
            <a:r>
              <a:rPr lang="en-US" altLang="ko-KR" sz="1200">
                <a:solidFill>
                  <a:srgbClr val="000000"/>
                </a:solidFill>
                <a:latin typeface="Consolas" panose="020B0609020204030204" pitchFamily="49" charset="0"/>
              </a:rPr>
              <a:t>, (1000, 4 * 4 * 512))</a:t>
            </a:r>
          </a:p>
        </p:txBody>
      </p:sp>
      <p:sp>
        <p:nvSpPr>
          <p:cNvPr id="8" name="TextBox 7">
            <a:extLst>
              <a:ext uri="{FF2B5EF4-FFF2-40B4-BE49-F238E27FC236}">
                <a16:creationId xmlns:a16="http://schemas.microsoft.com/office/drawing/2014/main" id="{F8DBB553-0949-435E-AEB2-2BB23D91CF8B}"/>
              </a:ext>
            </a:extLst>
          </p:cNvPr>
          <p:cNvSpPr txBox="1"/>
          <p:nvPr/>
        </p:nvSpPr>
        <p:spPr>
          <a:xfrm>
            <a:off x="1326478" y="4152778"/>
            <a:ext cx="2871299" cy="577081"/>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Found 2000 images belonging to 2 classes.</a:t>
            </a:r>
          </a:p>
          <a:p>
            <a:pPr lvl="0">
              <a:defRPr/>
            </a:pPr>
            <a:r>
              <a:rPr lang="en-US" altLang="ko-KR" sz="1050">
                <a:solidFill>
                  <a:srgbClr val="000000"/>
                </a:solidFill>
                <a:latin typeface="고도 M" panose="02000503000000020004" pitchFamily="2" charset="-127"/>
                <a:ea typeface="고도 M" panose="02000503000000020004" pitchFamily="2" charset="-127"/>
              </a:rPr>
              <a:t>Found 1000 images belonging to 2 classes.</a:t>
            </a:r>
          </a:p>
          <a:p>
            <a:pPr lvl="0">
              <a:defRPr/>
            </a:pPr>
            <a:r>
              <a:rPr lang="en-US" altLang="ko-KR" sz="1050">
                <a:solidFill>
                  <a:srgbClr val="000000"/>
                </a:solidFill>
                <a:latin typeface="고도 M" panose="02000503000000020004" pitchFamily="2" charset="-127"/>
                <a:ea typeface="고도 M" panose="02000503000000020004" pitchFamily="2" charset="-127"/>
              </a:rPr>
              <a:t>Found 1000 images belonging to 2 classes.</a:t>
            </a:r>
            <a:endParaRPr kumimoji="1" lang="ko-KR" altLang="en-US" sz="1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0" name="TextBox 9">
            <a:extLst>
              <a:ext uri="{FF2B5EF4-FFF2-40B4-BE49-F238E27FC236}">
                <a16:creationId xmlns:a16="http://schemas.microsoft.com/office/drawing/2014/main" id="{B4FC58A1-CA4A-4BD9-8DFB-731B3CDE3457}"/>
              </a:ext>
            </a:extLst>
          </p:cNvPr>
          <p:cNvSpPr txBox="1"/>
          <p:nvPr/>
        </p:nvSpPr>
        <p:spPr>
          <a:xfrm>
            <a:off x="974381" y="4917497"/>
            <a:ext cx="7978466"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추출된 특성의 크기는 </a:t>
            </a:r>
            <a:r>
              <a:rPr lang="en-US" altLang="ko-KR" sz="1200">
                <a:solidFill>
                  <a:srgbClr val="000000"/>
                </a:solidFill>
                <a:latin typeface="고도 M" panose="02000503000000020004" pitchFamily="2" charset="-127"/>
                <a:ea typeface="고도 M" panose="02000503000000020004" pitchFamily="2" charset="-127"/>
              </a:rPr>
              <a:t>(samples, 4, 4, 512) </a:t>
            </a:r>
            <a:r>
              <a:rPr lang="ko-KR" altLang="en-US" sz="1200">
                <a:solidFill>
                  <a:srgbClr val="000000"/>
                </a:solidFill>
                <a:latin typeface="고도 M" panose="02000503000000020004" pitchFamily="2" charset="-127"/>
                <a:ea typeface="고도 M" panose="02000503000000020004" pitchFamily="2" charset="-127"/>
              </a:rPr>
              <a:t>이다</a:t>
            </a: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완전 연결 분류기에 주입하기 위해서 먼저 </a:t>
            </a:r>
            <a:r>
              <a:rPr lang="en-US" altLang="ko-KR" sz="1200">
                <a:solidFill>
                  <a:srgbClr val="000000"/>
                </a:solidFill>
                <a:latin typeface="고도 M" panose="02000503000000020004" pitchFamily="2" charset="-127"/>
                <a:ea typeface="고도 M" panose="02000503000000020004" pitchFamily="2" charset="-127"/>
              </a:rPr>
              <a:t>(samples, 8192) </a:t>
            </a:r>
            <a:r>
              <a:rPr lang="ko-KR" altLang="en-US" sz="1200">
                <a:solidFill>
                  <a:srgbClr val="000000"/>
                </a:solidFill>
                <a:latin typeface="고도 M" panose="02000503000000020004" pitchFamily="2" charset="-127"/>
                <a:ea typeface="고도 M" panose="02000503000000020004" pitchFamily="2" charset="-127"/>
              </a:rPr>
              <a:t>크기로 펼친다</a:t>
            </a:r>
            <a:r>
              <a:rPr lang="en-US" altLang="ko-KR" sz="1200">
                <a:solidFill>
                  <a:srgbClr val="000000"/>
                </a:solidFill>
                <a:latin typeface="고도 M" panose="02000503000000020004" pitchFamily="2" charset="-127"/>
                <a:ea typeface="고도 M" panose="02000503000000020004" pitchFamily="2" charset="-127"/>
              </a:rPr>
              <a:t>:</a:t>
            </a:r>
            <a:endPar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Tree>
    <p:extLst>
      <p:ext uri="{BB962C8B-B14F-4D97-AF65-F5344CB8AC3E}">
        <p14:creationId xmlns:p14="http://schemas.microsoft.com/office/powerpoint/2010/main" val="1492074178"/>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a:solidFill>
                  <a:srgbClr val="000000"/>
                </a:solidFill>
                <a:latin typeface="고도 M" panose="02000503000000020004" pitchFamily="2" charset="-127"/>
                <a:ea typeface="고도 M" panose="02000503000000020004" pitchFamily="2" charset="-127"/>
              </a:rPr>
              <a:t>VGG16</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5.5 </a:t>
            </a:r>
            <a:r>
              <a:rPr lang="ko-KR" altLang="en-US" sz="1800" b="1">
                <a:solidFill>
                  <a:srgbClr val="000000"/>
                </a:solidFill>
                <a:ea typeface="-2002" pitchFamily="18" charset="-127"/>
              </a:rPr>
              <a:t>사전 훈련된 </a:t>
            </a:r>
            <a:r>
              <a:rPr lang="ko-KR" altLang="en-US" sz="1800" b="1" err="1">
                <a:solidFill>
                  <a:srgbClr val="000000"/>
                </a:solidFill>
                <a:ea typeface="-2002" pitchFamily="18" charset="-127"/>
              </a:rPr>
              <a:t>컨브넷</a:t>
            </a:r>
            <a:r>
              <a:rPr lang="ko-KR" altLang="en-US" sz="1800" b="1">
                <a:solidFill>
                  <a:srgbClr val="000000"/>
                </a:solidFill>
                <a:ea typeface="-2002" pitchFamily="18" charset="-127"/>
              </a:rPr>
              <a:t> 사용</a:t>
            </a:r>
          </a:p>
        </p:txBody>
      </p:sp>
      <p:sp>
        <p:nvSpPr>
          <p:cNvPr id="5" name="직사각형 4">
            <a:extLst>
              <a:ext uri="{FF2B5EF4-FFF2-40B4-BE49-F238E27FC236}">
                <a16:creationId xmlns:a16="http://schemas.microsoft.com/office/drawing/2014/main" id="{0D575EC3-F667-4245-BBE7-C0A1443F0C36}"/>
              </a:ext>
            </a:extLst>
          </p:cNvPr>
          <p:cNvSpPr/>
          <p:nvPr/>
        </p:nvSpPr>
        <p:spPr>
          <a:xfrm>
            <a:off x="1059891" y="1617336"/>
            <a:ext cx="8622487" cy="3231654"/>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from </a:t>
            </a:r>
            <a:r>
              <a:rPr lang="en-US" altLang="ko-KR" sz="1200" err="1">
                <a:solidFill>
                  <a:schemeClr val="tx1"/>
                </a:solidFill>
                <a:latin typeface="Consolas" panose="020B0609020204030204" pitchFamily="49" charset="0"/>
              </a:rPr>
              <a:t>keras</a:t>
            </a:r>
            <a:r>
              <a:rPr lang="en-US" altLang="ko-KR" sz="1200">
                <a:solidFill>
                  <a:schemeClr val="tx1"/>
                </a:solidFill>
                <a:latin typeface="Consolas" panose="020B0609020204030204" pitchFamily="49" charset="0"/>
              </a:rPr>
              <a:t> import models</a:t>
            </a:r>
          </a:p>
          <a:p>
            <a:r>
              <a:rPr lang="en-US" altLang="ko-KR" sz="1200">
                <a:solidFill>
                  <a:schemeClr val="tx1"/>
                </a:solidFill>
                <a:latin typeface="Consolas" panose="020B0609020204030204" pitchFamily="49" charset="0"/>
              </a:rPr>
              <a:t>from </a:t>
            </a:r>
            <a:r>
              <a:rPr lang="en-US" altLang="ko-KR" sz="1200" err="1">
                <a:solidFill>
                  <a:schemeClr val="tx1"/>
                </a:solidFill>
                <a:latin typeface="Consolas" panose="020B0609020204030204" pitchFamily="49" charset="0"/>
              </a:rPr>
              <a:t>keras</a:t>
            </a:r>
            <a:r>
              <a:rPr lang="en-US" altLang="ko-KR" sz="1200">
                <a:solidFill>
                  <a:schemeClr val="tx1"/>
                </a:solidFill>
                <a:latin typeface="Consolas" panose="020B0609020204030204" pitchFamily="49" charset="0"/>
              </a:rPr>
              <a:t> import layers</a:t>
            </a:r>
          </a:p>
          <a:p>
            <a:r>
              <a:rPr lang="en-US" altLang="ko-KR" sz="1200">
                <a:solidFill>
                  <a:schemeClr val="tx1"/>
                </a:solidFill>
                <a:latin typeface="Consolas" panose="020B0609020204030204" pitchFamily="49" charset="0"/>
              </a:rPr>
              <a:t>from </a:t>
            </a:r>
            <a:r>
              <a:rPr lang="en-US" altLang="ko-KR" sz="1200" err="1">
                <a:solidFill>
                  <a:schemeClr val="tx1"/>
                </a:solidFill>
                <a:latin typeface="Consolas" panose="020B0609020204030204" pitchFamily="49" charset="0"/>
              </a:rPr>
              <a:t>keras</a:t>
            </a:r>
            <a:r>
              <a:rPr lang="en-US" altLang="ko-KR" sz="1200">
                <a:solidFill>
                  <a:schemeClr val="tx1"/>
                </a:solidFill>
                <a:latin typeface="Consolas" panose="020B0609020204030204" pitchFamily="49" charset="0"/>
              </a:rPr>
              <a:t> import optimizers</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model = </a:t>
            </a:r>
            <a:r>
              <a:rPr lang="en-US" altLang="ko-KR" sz="1200" err="1">
                <a:solidFill>
                  <a:schemeClr val="tx1"/>
                </a:solidFill>
                <a:latin typeface="Consolas" panose="020B0609020204030204" pitchFamily="49" charset="0"/>
              </a:rPr>
              <a:t>models.Sequential</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model.add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layers.Dense</a:t>
            </a:r>
            <a:r>
              <a:rPr lang="en-US" altLang="ko-KR" sz="1200">
                <a:solidFill>
                  <a:schemeClr val="tx1"/>
                </a:solidFill>
                <a:latin typeface="Consolas" panose="020B0609020204030204" pitchFamily="49" charset="0"/>
              </a:rPr>
              <a:t>(256, activation='</a:t>
            </a:r>
            <a:r>
              <a:rPr lang="en-US" altLang="ko-KR" sz="1200" err="1">
                <a:solidFill>
                  <a:schemeClr val="tx1"/>
                </a:solidFill>
                <a:latin typeface="Consolas" panose="020B0609020204030204" pitchFamily="49" charset="0"/>
              </a:rPr>
              <a:t>relu</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input_dim</a:t>
            </a:r>
            <a:r>
              <a:rPr lang="en-US" altLang="ko-KR" sz="1200">
                <a:solidFill>
                  <a:schemeClr val="tx1"/>
                </a:solidFill>
                <a:latin typeface="Consolas" panose="020B0609020204030204" pitchFamily="49" charset="0"/>
              </a:rPr>
              <a:t>=4 * 4 * 512))</a:t>
            </a:r>
          </a:p>
          <a:p>
            <a:r>
              <a:rPr lang="en-US" altLang="ko-KR" sz="1200" err="1">
                <a:solidFill>
                  <a:schemeClr val="tx1"/>
                </a:solidFill>
                <a:latin typeface="Consolas" panose="020B0609020204030204" pitchFamily="49" charset="0"/>
              </a:rPr>
              <a:t>model.add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layers.Dropout</a:t>
            </a:r>
            <a:r>
              <a:rPr lang="en-US" altLang="ko-KR" sz="1200">
                <a:solidFill>
                  <a:schemeClr val="tx1"/>
                </a:solidFill>
                <a:latin typeface="Consolas" panose="020B0609020204030204" pitchFamily="49" charset="0"/>
              </a:rPr>
              <a:t>(0.5))</a:t>
            </a:r>
          </a:p>
          <a:p>
            <a:r>
              <a:rPr lang="en-US" altLang="ko-KR" sz="1200" err="1">
                <a:solidFill>
                  <a:schemeClr val="tx1"/>
                </a:solidFill>
                <a:latin typeface="Consolas" panose="020B0609020204030204" pitchFamily="49" charset="0"/>
              </a:rPr>
              <a:t>model.add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layers.Dense</a:t>
            </a:r>
            <a:r>
              <a:rPr lang="en-US" altLang="ko-KR" sz="1200">
                <a:solidFill>
                  <a:schemeClr val="tx1"/>
                </a:solidFill>
                <a:latin typeface="Consolas" panose="020B0609020204030204" pitchFamily="49" charset="0"/>
              </a:rPr>
              <a:t>(1, activation='sigmoid'))</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model.compile</a:t>
            </a:r>
            <a:r>
              <a:rPr lang="en-US" altLang="ko-KR" sz="1200">
                <a:solidFill>
                  <a:schemeClr val="tx1"/>
                </a:solidFill>
                <a:latin typeface="Consolas" panose="020B0609020204030204" pitchFamily="49" charset="0"/>
              </a:rPr>
              <a:t>(optimizer=</a:t>
            </a:r>
            <a:r>
              <a:rPr lang="en-US" altLang="ko-KR" sz="1200" err="1">
                <a:solidFill>
                  <a:schemeClr val="tx1"/>
                </a:solidFill>
                <a:latin typeface="Consolas" panose="020B0609020204030204" pitchFamily="49" charset="0"/>
              </a:rPr>
              <a:t>optimizers.RMSprop</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lr</a:t>
            </a:r>
            <a:r>
              <a:rPr lang="en-US" altLang="ko-KR" sz="1200">
                <a:solidFill>
                  <a:schemeClr val="tx1"/>
                </a:solidFill>
                <a:latin typeface="Consolas" panose="020B0609020204030204" pitchFamily="49" charset="0"/>
              </a:rPr>
              <a:t>=2e-5),</a:t>
            </a:r>
          </a:p>
          <a:p>
            <a:r>
              <a:rPr lang="en-US" altLang="ko-KR" sz="1200">
                <a:solidFill>
                  <a:schemeClr val="tx1"/>
                </a:solidFill>
                <a:latin typeface="Consolas" panose="020B0609020204030204" pitchFamily="49" charset="0"/>
              </a:rPr>
              <a:t>              loss='</a:t>
            </a:r>
            <a:r>
              <a:rPr lang="en-US" altLang="ko-KR" sz="1200" err="1">
                <a:solidFill>
                  <a:schemeClr val="tx1"/>
                </a:solidFill>
                <a:latin typeface="Consolas" panose="020B0609020204030204" pitchFamily="49" charset="0"/>
              </a:rPr>
              <a:t>binary_crossentropy</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metrics=['acc'])</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history = </a:t>
            </a:r>
            <a:r>
              <a:rPr lang="en-US" altLang="ko-KR" sz="1200" err="1">
                <a:solidFill>
                  <a:schemeClr val="tx1"/>
                </a:solidFill>
                <a:latin typeface="Consolas" panose="020B0609020204030204" pitchFamily="49" charset="0"/>
              </a:rPr>
              <a:t>model.fit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train_features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train_labels</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epochs=30,</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batch_size</a:t>
            </a:r>
            <a:r>
              <a:rPr lang="en-US" altLang="ko-KR" sz="1200">
                <a:solidFill>
                  <a:schemeClr val="tx1"/>
                </a:solidFill>
                <a:latin typeface="Consolas" panose="020B0609020204030204" pitchFamily="49" charset="0"/>
              </a:rPr>
              <a:t>=20,</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validation_data</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validation_features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validation_labels</a:t>
            </a:r>
            <a:r>
              <a:rPr lang="en-US" altLang="ko-KR" sz="1200">
                <a:solidFill>
                  <a:schemeClr val="tx1"/>
                </a:solidFill>
                <a:latin typeface="Consolas" panose="020B0609020204030204" pitchFamily="49" charset="0"/>
              </a:rPr>
              <a:t>))</a:t>
            </a:r>
          </a:p>
        </p:txBody>
      </p:sp>
      <p:sp>
        <p:nvSpPr>
          <p:cNvPr id="7" name="TextBox 6">
            <a:extLst>
              <a:ext uri="{FF2B5EF4-FFF2-40B4-BE49-F238E27FC236}">
                <a16:creationId xmlns:a16="http://schemas.microsoft.com/office/drawing/2014/main" id="{33AE399F-1CE0-455A-AAF0-6B3FFD2E37D5}"/>
              </a:ext>
            </a:extLst>
          </p:cNvPr>
          <p:cNvSpPr txBox="1"/>
          <p:nvPr/>
        </p:nvSpPr>
        <p:spPr>
          <a:xfrm>
            <a:off x="785195" y="1289924"/>
            <a:ext cx="6938118"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완전 연결 분류기를 정의하고</a:t>
            </a:r>
            <a:r>
              <a:rPr lang="en-US" altLang="ko-KR" sz="1200">
                <a:solidFill>
                  <a:srgbClr val="000000"/>
                </a:solidFill>
                <a:latin typeface="고도 M" panose="02000503000000020004" pitchFamily="2" charset="-127"/>
                <a:ea typeface="고도 M" panose="02000503000000020004" pitchFamily="2" charset="-127"/>
              </a:rPr>
              <a:t>(</a:t>
            </a:r>
            <a:r>
              <a:rPr lang="ko-KR" altLang="en-US" sz="1200">
                <a:solidFill>
                  <a:srgbClr val="000000"/>
                </a:solidFill>
                <a:latin typeface="고도 M" panose="02000503000000020004" pitchFamily="2" charset="-127"/>
                <a:ea typeface="고도 M" panose="02000503000000020004" pitchFamily="2" charset="-127"/>
              </a:rPr>
              <a:t>규제를 위해 </a:t>
            </a:r>
            <a:r>
              <a:rPr lang="ko-KR" altLang="en-US" sz="1200" err="1">
                <a:solidFill>
                  <a:srgbClr val="000000"/>
                </a:solidFill>
                <a:latin typeface="고도 M" panose="02000503000000020004" pitchFamily="2" charset="-127"/>
                <a:ea typeface="고도 M" panose="02000503000000020004" pitchFamily="2" charset="-127"/>
              </a:rPr>
              <a:t>드롭아웃을</a:t>
            </a:r>
            <a:r>
              <a:rPr lang="ko-KR" altLang="en-US" sz="1200">
                <a:solidFill>
                  <a:srgbClr val="000000"/>
                </a:solidFill>
                <a:latin typeface="고도 M" panose="02000503000000020004" pitchFamily="2" charset="-127"/>
                <a:ea typeface="고도 M" panose="02000503000000020004" pitchFamily="2" charset="-127"/>
              </a:rPr>
              <a:t> 사용한다</a:t>
            </a: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저장된 데이터와 레이블을 사용해 훈련한다</a:t>
            </a:r>
            <a:r>
              <a:rPr lang="en-US" altLang="ko-KR" sz="1200">
                <a:solidFill>
                  <a:srgbClr val="000000"/>
                </a:solidFill>
                <a:latin typeface="고도 M" panose="02000503000000020004" pitchFamily="2" charset="-127"/>
                <a:ea typeface="고도 M" panose="02000503000000020004" pitchFamily="2" charset="-127"/>
              </a:rPr>
              <a:t>:</a:t>
            </a:r>
            <a:endPar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8" name="TextBox 7">
            <a:extLst>
              <a:ext uri="{FF2B5EF4-FFF2-40B4-BE49-F238E27FC236}">
                <a16:creationId xmlns:a16="http://schemas.microsoft.com/office/drawing/2014/main" id="{C05C32CD-0D29-473B-8F7B-C42D6C777E11}"/>
              </a:ext>
            </a:extLst>
          </p:cNvPr>
          <p:cNvSpPr txBox="1"/>
          <p:nvPr/>
        </p:nvSpPr>
        <p:spPr>
          <a:xfrm>
            <a:off x="1059891" y="5080602"/>
            <a:ext cx="4235455" cy="461665"/>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두 개의 </a:t>
            </a:r>
            <a:r>
              <a:rPr lang="en-US" altLang="ko-KR" sz="1200">
                <a:solidFill>
                  <a:srgbClr val="000000"/>
                </a:solidFill>
                <a:latin typeface="고도 M" panose="02000503000000020004" pitchFamily="2" charset="-127"/>
                <a:ea typeface="고도 M" panose="02000503000000020004" pitchFamily="2" charset="-127"/>
              </a:rPr>
              <a:t>Dense </a:t>
            </a:r>
            <a:r>
              <a:rPr lang="ko-KR" altLang="en-US" sz="1200">
                <a:solidFill>
                  <a:srgbClr val="000000"/>
                </a:solidFill>
                <a:latin typeface="고도 M" panose="02000503000000020004" pitchFamily="2" charset="-127"/>
                <a:ea typeface="고도 M" panose="02000503000000020004" pitchFamily="2" charset="-127"/>
              </a:rPr>
              <a:t>층만 처리하면 되기 때문에 훈련이 매우 빠르다</a:t>
            </a:r>
            <a:r>
              <a:rPr lang="en-US" altLang="ko-KR" sz="1200">
                <a:solidFill>
                  <a:srgbClr val="000000"/>
                </a:solidFill>
                <a:latin typeface="고도 M" panose="02000503000000020004" pitchFamily="2" charset="-127"/>
                <a:ea typeface="고도 M" panose="02000503000000020004" pitchFamily="2" charset="-127"/>
              </a:rPr>
              <a:t>. </a:t>
            </a:r>
          </a:p>
          <a:p>
            <a:pPr lvl="0">
              <a:defRPr/>
            </a:pPr>
            <a:r>
              <a:rPr lang="en-US" altLang="ko-KR" sz="1200">
                <a:solidFill>
                  <a:srgbClr val="000000"/>
                </a:solidFill>
                <a:latin typeface="고도 M" panose="02000503000000020004" pitchFamily="2" charset="-127"/>
                <a:ea typeface="고도 M" panose="02000503000000020004" pitchFamily="2" charset="-127"/>
              </a:rPr>
              <a:t>CPU</a:t>
            </a:r>
            <a:r>
              <a:rPr lang="ko-KR" altLang="en-US" sz="1200">
                <a:solidFill>
                  <a:srgbClr val="000000"/>
                </a:solidFill>
                <a:latin typeface="고도 M" panose="02000503000000020004" pitchFamily="2" charset="-127"/>
                <a:ea typeface="고도 M" panose="02000503000000020004" pitchFamily="2" charset="-127"/>
              </a:rPr>
              <a:t>를 사용하더라도 한 </a:t>
            </a:r>
            <a:r>
              <a:rPr lang="ko-KR" altLang="en-US" sz="1200" err="1">
                <a:solidFill>
                  <a:srgbClr val="000000"/>
                </a:solidFill>
                <a:latin typeface="고도 M" panose="02000503000000020004" pitchFamily="2" charset="-127"/>
                <a:ea typeface="고도 M" panose="02000503000000020004" pitchFamily="2" charset="-127"/>
              </a:rPr>
              <a:t>에포크에</a:t>
            </a:r>
            <a:r>
              <a:rPr lang="ko-KR" altLang="en-US" sz="1200">
                <a:solidFill>
                  <a:srgbClr val="000000"/>
                </a:solidFill>
                <a:latin typeface="고도 M" panose="02000503000000020004" pitchFamily="2" charset="-127"/>
                <a:ea typeface="고도 M" panose="02000503000000020004" pitchFamily="2" charset="-127"/>
              </a:rPr>
              <a:t> 걸리는 시간이 </a:t>
            </a:r>
            <a:r>
              <a:rPr lang="en-US" altLang="ko-KR" sz="1200">
                <a:solidFill>
                  <a:srgbClr val="000000"/>
                </a:solidFill>
                <a:latin typeface="고도 M" panose="02000503000000020004" pitchFamily="2" charset="-127"/>
                <a:ea typeface="고도 M" panose="02000503000000020004" pitchFamily="2" charset="-127"/>
              </a:rPr>
              <a:t>1</a:t>
            </a:r>
            <a:r>
              <a:rPr lang="ko-KR" altLang="en-US" sz="1200">
                <a:solidFill>
                  <a:srgbClr val="000000"/>
                </a:solidFill>
                <a:latin typeface="고도 M" panose="02000503000000020004" pitchFamily="2" charset="-127"/>
                <a:ea typeface="고도 M" panose="02000503000000020004" pitchFamily="2" charset="-127"/>
              </a:rPr>
              <a:t>초 미만이다</a:t>
            </a:r>
            <a:r>
              <a:rPr lang="en-US" altLang="ko-KR" sz="1200">
                <a:solidFill>
                  <a:srgbClr val="000000"/>
                </a:solidFill>
                <a:latin typeface="고도 M" panose="02000503000000020004" pitchFamily="2" charset="-127"/>
                <a:ea typeface="고도 M" panose="02000503000000020004" pitchFamily="2" charset="-127"/>
              </a:rPr>
              <a:t>.</a:t>
            </a:r>
            <a:endPar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Tree>
    <p:extLst>
      <p:ext uri="{BB962C8B-B14F-4D97-AF65-F5344CB8AC3E}">
        <p14:creationId xmlns:p14="http://schemas.microsoft.com/office/powerpoint/2010/main" val="441079615"/>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a:solidFill>
                  <a:srgbClr val="000000"/>
                </a:solidFill>
                <a:latin typeface="고도 M" panose="02000503000000020004" pitchFamily="2" charset="-127"/>
                <a:ea typeface="고도 M" panose="02000503000000020004" pitchFamily="2" charset="-127"/>
              </a:rPr>
              <a:t>VGG16</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5.5 </a:t>
            </a:r>
            <a:r>
              <a:rPr lang="ko-KR" altLang="en-US" sz="1800" b="1">
                <a:solidFill>
                  <a:srgbClr val="000000"/>
                </a:solidFill>
                <a:ea typeface="-2002" pitchFamily="18" charset="-127"/>
              </a:rPr>
              <a:t>사전 훈련된 </a:t>
            </a:r>
            <a:r>
              <a:rPr lang="ko-KR" altLang="en-US" sz="1800" b="1" err="1">
                <a:solidFill>
                  <a:srgbClr val="000000"/>
                </a:solidFill>
                <a:ea typeface="-2002" pitchFamily="18" charset="-127"/>
              </a:rPr>
              <a:t>컨브넷</a:t>
            </a:r>
            <a:r>
              <a:rPr lang="ko-KR" altLang="en-US" sz="1800" b="1">
                <a:solidFill>
                  <a:srgbClr val="000000"/>
                </a:solidFill>
                <a:ea typeface="-2002" pitchFamily="18" charset="-127"/>
              </a:rPr>
              <a:t> 사용</a:t>
            </a:r>
          </a:p>
        </p:txBody>
      </p:sp>
      <p:sp>
        <p:nvSpPr>
          <p:cNvPr id="5" name="직사각형 4">
            <a:extLst>
              <a:ext uri="{FF2B5EF4-FFF2-40B4-BE49-F238E27FC236}">
                <a16:creationId xmlns:a16="http://schemas.microsoft.com/office/drawing/2014/main" id="{0D575EC3-F667-4245-BBE7-C0A1443F0C36}"/>
              </a:ext>
            </a:extLst>
          </p:cNvPr>
          <p:cNvSpPr/>
          <p:nvPr/>
        </p:nvSpPr>
        <p:spPr>
          <a:xfrm>
            <a:off x="812898" y="1496467"/>
            <a:ext cx="4932031" cy="3970318"/>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import </a:t>
            </a:r>
            <a:r>
              <a:rPr lang="en-US" altLang="ko-KR" sz="1200" err="1">
                <a:solidFill>
                  <a:schemeClr val="tx1"/>
                </a:solidFill>
                <a:latin typeface="Consolas" panose="020B0609020204030204" pitchFamily="49" charset="0"/>
              </a:rPr>
              <a:t>matplotlib.pyplot</a:t>
            </a:r>
            <a:r>
              <a:rPr lang="en-US" altLang="ko-KR" sz="1200">
                <a:solidFill>
                  <a:schemeClr val="tx1"/>
                </a:solidFill>
                <a:latin typeface="Consolas" panose="020B0609020204030204" pitchFamily="49" charset="0"/>
              </a:rPr>
              <a:t> as </a:t>
            </a:r>
            <a:r>
              <a:rPr lang="en-US" altLang="ko-KR" sz="1200" err="1">
                <a:solidFill>
                  <a:schemeClr val="tx1"/>
                </a:solidFill>
                <a:latin typeface="Consolas" panose="020B0609020204030204" pitchFamily="49" charset="0"/>
              </a:rPr>
              <a:t>plt</a:t>
            </a:r>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acc = </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['acc']</a:t>
            </a:r>
          </a:p>
          <a:p>
            <a:r>
              <a:rPr lang="en-US" altLang="ko-KR" sz="1200" err="1">
                <a:solidFill>
                  <a:schemeClr val="tx1"/>
                </a:solidFill>
                <a:latin typeface="Consolas" panose="020B0609020204030204" pitchFamily="49" charset="0"/>
              </a:rPr>
              <a:t>val_acc</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val_acc</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loss = </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['loss']</a:t>
            </a:r>
          </a:p>
          <a:p>
            <a:r>
              <a:rPr lang="en-US" altLang="ko-KR" sz="1200" err="1">
                <a:solidFill>
                  <a:schemeClr val="tx1"/>
                </a:solidFill>
                <a:latin typeface="Consolas" panose="020B0609020204030204" pitchFamily="49" charset="0"/>
              </a:rPr>
              <a:t>val_loss</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val_loss</a:t>
            </a:r>
            <a:r>
              <a:rPr lang="en-US" altLang="ko-KR" sz="1200">
                <a:solidFill>
                  <a:schemeClr val="tx1"/>
                </a:solidFill>
                <a:latin typeface="Consolas" panose="020B0609020204030204" pitchFamily="49" charset="0"/>
              </a:rPr>
              <a:t>']</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epochs = range(</a:t>
            </a:r>
            <a:r>
              <a:rPr lang="en-US" altLang="ko-KR" sz="1200" err="1">
                <a:solidFill>
                  <a:schemeClr val="tx1"/>
                </a:solidFill>
                <a:latin typeface="Consolas" panose="020B0609020204030204" pitchFamily="49" charset="0"/>
              </a:rPr>
              <a:t>len</a:t>
            </a:r>
            <a:r>
              <a:rPr lang="en-US" altLang="ko-KR" sz="1200">
                <a:solidFill>
                  <a:schemeClr val="tx1"/>
                </a:solidFill>
                <a:latin typeface="Consolas" panose="020B0609020204030204" pitchFamily="49" charset="0"/>
              </a:rPr>
              <a:t>(acc))</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(epochs, acc, '</a:t>
            </a:r>
            <a:r>
              <a:rPr lang="en-US" altLang="ko-KR" sz="1200" err="1">
                <a:solidFill>
                  <a:schemeClr val="tx1"/>
                </a:solidFill>
                <a:latin typeface="Consolas" panose="020B0609020204030204" pitchFamily="49" charset="0"/>
              </a:rPr>
              <a:t>bo</a:t>
            </a:r>
            <a:r>
              <a:rPr lang="en-US" altLang="ko-KR" sz="1200">
                <a:solidFill>
                  <a:schemeClr val="tx1"/>
                </a:solidFill>
                <a:latin typeface="Consolas" panose="020B0609020204030204" pitchFamily="49" charset="0"/>
              </a:rPr>
              <a:t>', label='Training acc')</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(epochs, </a:t>
            </a:r>
            <a:r>
              <a:rPr lang="en-US" altLang="ko-KR" sz="1200" err="1">
                <a:solidFill>
                  <a:schemeClr val="tx1"/>
                </a:solidFill>
                <a:latin typeface="Consolas" panose="020B0609020204030204" pitchFamily="49" charset="0"/>
              </a:rPr>
              <a:t>val_acc</a:t>
            </a:r>
            <a:r>
              <a:rPr lang="en-US" altLang="ko-KR" sz="1200">
                <a:solidFill>
                  <a:schemeClr val="tx1"/>
                </a:solidFill>
                <a:latin typeface="Consolas" panose="020B0609020204030204" pitchFamily="49" charset="0"/>
              </a:rPr>
              <a:t>, 'b', label='Validation acc')</a:t>
            </a:r>
          </a:p>
          <a:p>
            <a:r>
              <a:rPr lang="en-US" altLang="ko-KR" sz="1200" err="1">
                <a:solidFill>
                  <a:schemeClr val="tx1"/>
                </a:solidFill>
                <a:latin typeface="Consolas" panose="020B0609020204030204" pitchFamily="49" charset="0"/>
              </a:rPr>
              <a:t>plt.title</a:t>
            </a:r>
            <a:r>
              <a:rPr lang="en-US" altLang="ko-KR" sz="1200">
                <a:solidFill>
                  <a:schemeClr val="tx1"/>
                </a:solidFill>
                <a:latin typeface="Consolas" panose="020B0609020204030204" pitchFamily="49" charset="0"/>
              </a:rPr>
              <a:t>('Training and validation accuracy')</a:t>
            </a:r>
          </a:p>
          <a:p>
            <a:r>
              <a:rPr lang="en-US" altLang="ko-KR" sz="1200" err="1">
                <a:solidFill>
                  <a:schemeClr val="tx1"/>
                </a:solidFill>
                <a:latin typeface="Consolas" panose="020B0609020204030204" pitchFamily="49" charset="0"/>
              </a:rPr>
              <a:t>plt.legend</a:t>
            </a:r>
            <a:r>
              <a:rPr lang="en-US" altLang="ko-KR" sz="1200">
                <a:solidFill>
                  <a:schemeClr val="tx1"/>
                </a:solidFill>
                <a:latin typeface="Consolas" panose="020B0609020204030204" pitchFamily="49" charset="0"/>
              </a:rPr>
              <a:t>()</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plt.figure</a:t>
            </a:r>
            <a:r>
              <a:rPr lang="en-US" altLang="ko-KR" sz="1200">
                <a:solidFill>
                  <a:schemeClr val="tx1"/>
                </a:solidFill>
                <a:latin typeface="Consolas" panose="020B0609020204030204" pitchFamily="49" charset="0"/>
              </a:rPr>
              <a:t>()</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(epochs, loss, '</a:t>
            </a:r>
            <a:r>
              <a:rPr lang="en-US" altLang="ko-KR" sz="1200" err="1">
                <a:solidFill>
                  <a:schemeClr val="tx1"/>
                </a:solidFill>
                <a:latin typeface="Consolas" panose="020B0609020204030204" pitchFamily="49" charset="0"/>
              </a:rPr>
              <a:t>bo</a:t>
            </a:r>
            <a:r>
              <a:rPr lang="en-US" altLang="ko-KR" sz="1200">
                <a:solidFill>
                  <a:schemeClr val="tx1"/>
                </a:solidFill>
                <a:latin typeface="Consolas" panose="020B0609020204030204" pitchFamily="49" charset="0"/>
              </a:rPr>
              <a:t>', label='Training loss')</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(epochs, </a:t>
            </a:r>
            <a:r>
              <a:rPr lang="en-US" altLang="ko-KR" sz="1200" err="1">
                <a:solidFill>
                  <a:schemeClr val="tx1"/>
                </a:solidFill>
                <a:latin typeface="Consolas" panose="020B0609020204030204" pitchFamily="49" charset="0"/>
              </a:rPr>
              <a:t>val_loss</a:t>
            </a:r>
            <a:r>
              <a:rPr lang="en-US" altLang="ko-KR" sz="1200">
                <a:solidFill>
                  <a:schemeClr val="tx1"/>
                </a:solidFill>
                <a:latin typeface="Consolas" panose="020B0609020204030204" pitchFamily="49" charset="0"/>
              </a:rPr>
              <a:t>, 'b', label='Validation loss')</a:t>
            </a:r>
          </a:p>
          <a:p>
            <a:r>
              <a:rPr lang="en-US" altLang="ko-KR" sz="1200" err="1">
                <a:solidFill>
                  <a:schemeClr val="tx1"/>
                </a:solidFill>
                <a:latin typeface="Consolas" panose="020B0609020204030204" pitchFamily="49" charset="0"/>
              </a:rPr>
              <a:t>plt.title</a:t>
            </a:r>
            <a:r>
              <a:rPr lang="en-US" altLang="ko-KR" sz="1200">
                <a:solidFill>
                  <a:schemeClr val="tx1"/>
                </a:solidFill>
                <a:latin typeface="Consolas" panose="020B0609020204030204" pitchFamily="49" charset="0"/>
              </a:rPr>
              <a:t>('Training and validation loss')</a:t>
            </a:r>
          </a:p>
          <a:p>
            <a:r>
              <a:rPr lang="en-US" altLang="ko-KR" sz="1200" err="1">
                <a:solidFill>
                  <a:schemeClr val="tx1"/>
                </a:solidFill>
                <a:latin typeface="Consolas" panose="020B0609020204030204" pitchFamily="49" charset="0"/>
              </a:rPr>
              <a:t>plt.legend</a:t>
            </a:r>
            <a:r>
              <a:rPr lang="en-US" altLang="ko-KR" sz="1200">
                <a:solidFill>
                  <a:schemeClr val="tx1"/>
                </a:solidFill>
                <a:latin typeface="Consolas" panose="020B0609020204030204" pitchFamily="49" charset="0"/>
              </a:rPr>
              <a:t>()</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sp>
        <p:nvSpPr>
          <p:cNvPr id="7" name="TextBox 6">
            <a:extLst>
              <a:ext uri="{FF2B5EF4-FFF2-40B4-BE49-F238E27FC236}">
                <a16:creationId xmlns:a16="http://schemas.microsoft.com/office/drawing/2014/main" id="{8EDB4F25-FAD6-4219-A9B1-2EE1CB8541DC}"/>
              </a:ext>
            </a:extLst>
          </p:cNvPr>
          <p:cNvSpPr txBox="1"/>
          <p:nvPr/>
        </p:nvSpPr>
        <p:spPr>
          <a:xfrm>
            <a:off x="513353" y="1034802"/>
            <a:ext cx="2492990"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훈련 손실과 정확도 곡선을 살펴본다</a:t>
            </a:r>
            <a:r>
              <a:rPr lang="en-US" altLang="ko-KR" sz="1200">
                <a:solidFill>
                  <a:srgbClr val="000000"/>
                </a:solidFill>
                <a:latin typeface="고도 M" panose="02000503000000020004" pitchFamily="2" charset="-127"/>
                <a:ea typeface="고도 M" panose="02000503000000020004" pitchFamily="2" charset="-127"/>
              </a:rPr>
              <a:t>.</a:t>
            </a:r>
            <a:endPar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pic>
        <p:nvPicPr>
          <p:cNvPr id="166914" name="Picture 2">
            <a:extLst>
              <a:ext uri="{FF2B5EF4-FFF2-40B4-BE49-F238E27FC236}">
                <a16:creationId xmlns:a16="http://schemas.microsoft.com/office/drawing/2014/main" id="{DF271B7F-71E4-4728-A5EF-0152AF81AC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91922" y="1095732"/>
            <a:ext cx="4038600" cy="2667000"/>
          </a:xfrm>
          <a:prstGeom prst="rect">
            <a:avLst/>
          </a:prstGeom>
          <a:noFill/>
          <a:extLst>
            <a:ext uri="{909E8E84-426E-40DD-AFC4-6F175D3DCCD1}">
              <a14:hiddenFill xmlns:a14="http://schemas.microsoft.com/office/drawing/2010/main">
                <a:solidFill>
                  <a:srgbClr val="FFFFFF"/>
                </a:solidFill>
              </a14:hiddenFill>
            </a:ext>
          </a:extLst>
        </p:spPr>
      </p:pic>
      <p:pic>
        <p:nvPicPr>
          <p:cNvPr id="166916" name="Picture 4">
            <a:extLst>
              <a:ext uri="{FF2B5EF4-FFF2-40B4-BE49-F238E27FC236}">
                <a16:creationId xmlns:a16="http://schemas.microsoft.com/office/drawing/2014/main" id="{842C36D3-E2AC-44BD-82FC-732DC84400F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91922" y="3762732"/>
            <a:ext cx="4038600" cy="26670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F83B5557-3EC8-455B-BE33-5EE84DD7BA1D}"/>
              </a:ext>
            </a:extLst>
          </p:cNvPr>
          <p:cNvSpPr txBox="1"/>
          <p:nvPr/>
        </p:nvSpPr>
        <p:spPr>
          <a:xfrm>
            <a:off x="686774" y="5727671"/>
            <a:ext cx="4932031" cy="830997"/>
          </a:xfrm>
          <a:prstGeom prst="rect">
            <a:avLst/>
          </a:prstGeom>
          <a:noFill/>
        </p:spPr>
        <p:txBody>
          <a:bodyPr wrap="squar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약 </a:t>
            </a:r>
            <a:r>
              <a:rPr lang="en-US" altLang="ko-KR" sz="1200">
                <a:solidFill>
                  <a:srgbClr val="000000"/>
                </a:solidFill>
                <a:latin typeface="고도 M" panose="02000503000000020004" pitchFamily="2" charset="-127"/>
                <a:ea typeface="고도 M" panose="02000503000000020004" pitchFamily="2" charset="-127"/>
              </a:rPr>
              <a:t>90%</a:t>
            </a:r>
            <a:r>
              <a:rPr lang="ko-KR" altLang="en-US" sz="1200">
                <a:solidFill>
                  <a:srgbClr val="000000"/>
                </a:solidFill>
                <a:latin typeface="고도 M" panose="02000503000000020004" pitchFamily="2" charset="-127"/>
                <a:ea typeface="고도 M" panose="02000503000000020004" pitchFamily="2" charset="-127"/>
              </a:rPr>
              <a:t>의 검증 정확도에 도달하였고</a:t>
            </a: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이는 처음부터 훈련시킨 작은 모델에서 얻은 것보다 훨씬 좋다</a:t>
            </a: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하지만 이 그래프도 역시 </a:t>
            </a:r>
            <a:r>
              <a:rPr lang="ko-KR" altLang="en-US" sz="1200" err="1">
                <a:solidFill>
                  <a:srgbClr val="000000"/>
                </a:solidFill>
                <a:latin typeface="고도 M" panose="02000503000000020004" pitchFamily="2" charset="-127"/>
                <a:ea typeface="고도 M" panose="02000503000000020004" pitchFamily="2" charset="-127"/>
              </a:rPr>
              <a:t>드롭아웃을</a:t>
            </a:r>
            <a:r>
              <a:rPr lang="ko-KR" altLang="en-US" sz="1200">
                <a:solidFill>
                  <a:srgbClr val="000000"/>
                </a:solidFill>
                <a:latin typeface="고도 M" panose="02000503000000020004" pitchFamily="2" charset="-127"/>
                <a:ea typeface="고도 M" panose="02000503000000020004" pitchFamily="2" charset="-127"/>
              </a:rPr>
              <a:t> 사용했음에도 과대적합이 생긴다</a:t>
            </a: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여기서는 이제 작은 이미지 데이터셋에서 과대적합을 막는 방법</a:t>
            </a: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즉 데이터 증식을 사용하여 해결할 수 있다</a:t>
            </a:r>
            <a:r>
              <a:rPr lang="en-US" altLang="ko-KR" sz="1200">
                <a:solidFill>
                  <a:srgbClr val="000000"/>
                </a:solidFill>
                <a:latin typeface="고도 M" panose="02000503000000020004" pitchFamily="2" charset="-127"/>
                <a:ea typeface="고도 M" panose="02000503000000020004" pitchFamily="2" charset="-127"/>
              </a:rPr>
              <a:t>.</a:t>
            </a:r>
            <a:endPar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Tree>
    <p:extLst>
      <p:ext uri="{BB962C8B-B14F-4D97-AF65-F5344CB8AC3E}">
        <p14:creationId xmlns:p14="http://schemas.microsoft.com/office/powerpoint/2010/main" val="1235962382"/>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a:solidFill>
                  <a:srgbClr val="000000"/>
                </a:solidFill>
                <a:latin typeface="고도 M" panose="02000503000000020004" pitchFamily="2" charset="-127"/>
                <a:ea typeface="고도 M" panose="02000503000000020004" pitchFamily="2" charset="-127"/>
              </a:rPr>
              <a:t>데이터 증식</a:t>
            </a:r>
            <a:endParaRPr lang="en-US" altLang="ko-KR" sz="2000">
              <a:solidFill>
                <a:srgbClr val="000000"/>
              </a:solidFill>
              <a:latin typeface="고도 M" panose="02000503000000020004" pitchFamily="2" charset="-127"/>
              <a:ea typeface="고도 M" panose="02000503000000020004" pitchFamily="2"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5.5 </a:t>
            </a:r>
            <a:r>
              <a:rPr lang="ko-KR" altLang="en-US" sz="1800" b="1">
                <a:solidFill>
                  <a:srgbClr val="000000"/>
                </a:solidFill>
                <a:ea typeface="-2002" pitchFamily="18" charset="-127"/>
              </a:rPr>
              <a:t>사전 훈련된 </a:t>
            </a:r>
            <a:r>
              <a:rPr lang="ko-KR" altLang="en-US" sz="1800" b="1" err="1">
                <a:solidFill>
                  <a:srgbClr val="000000"/>
                </a:solidFill>
                <a:ea typeface="-2002" pitchFamily="18" charset="-127"/>
              </a:rPr>
              <a:t>컨브넷</a:t>
            </a:r>
            <a:r>
              <a:rPr lang="ko-KR" altLang="en-US" sz="1800" b="1">
                <a:solidFill>
                  <a:srgbClr val="000000"/>
                </a:solidFill>
                <a:ea typeface="-2002" pitchFamily="18" charset="-127"/>
              </a:rPr>
              <a:t> 사용</a:t>
            </a:r>
          </a:p>
        </p:txBody>
      </p:sp>
      <p:sp>
        <p:nvSpPr>
          <p:cNvPr id="5" name="직사각형 4">
            <a:extLst>
              <a:ext uri="{FF2B5EF4-FFF2-40B4-BE49-F238E27FC236}">
                <a16:creationId xmlns:a16="http://schemas.microsoft.com/office/drawing/2014/main" id="{0D575EC3-F667-4245-BBE7-C0A1443F0C36}"/>
              </a:ext>
            </a:extLst>
          </p:cNvPr>
          <p:cNvSpPr/>
          <p:nvPr/>
        </p:nvSpPr>
        <p:spPr>
          <a:xfrm>
            <a:off x="812898" y="1496467"/>
            <a:ext cx="4932031" cy="1569660"/>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from </a:t>
            </a:r>
            <a:r>
              <a:rPr lang="en-US" altLang="ko-KR" sz="1200" err="1">
                <a:solidFill>
                  <a:schemeClr val="tx1"/>
                </a:solidFill>
                <a:latin typeface="Consolas" panose="020B0609020204030204" pitchFamily="49" charset="0"/>
              </a:rPr>
              <a:t>keras</a:t>
            </a:r>
            <a:r>
              <a:rPr lang="en-US" altLang="ko-KR" sz="1200">
                <a:solidFill>
                  <a:schemeClr val="tx1"/>
                </a:solidFill>
                <a:latin typeface="Consolas" panose="020B0609020204030204" pitchFamily="49" charset="0"/>
              </a:rPr>
              <a:t> import models</a:t>
            </a:r>
          </a:p>
          <a:p>
            <a:r>
              <a:rPr lang="en-US" altLang="ko-KR" sz="1200">
                <a:solidFill>
                  <a:schemeClr val="tx1"/>
                </a:solidFill>
                <a:latin typeface="Consolas" panose="020B0609020204030204" pitchFamily="49" charset="0"/>
              </a:rPr>
              <a:t>from </a:t>
            </a:r>
            <a:r>
              <a:rPr lang="en-US" altLang="ko-KR" sz="1200" err="1">
                <a:solidFill>
                  <a:schemeClr val="tx1"/>
                </a:solidFill>
                <a:latin typeface="Consolas" panose="020B0609020204030204" pitchFamily="49" charset="0"/>
              </a:rPr>
              <a:t>keras</a:t>
            </a:r>
            <a:r>
              <a:rPr lang="en-US" altLang="ko-KR" sz="1200">
                <a:solidFill>
                  <a:schemeClr val="tx1"/>
                </a:solidFill>
                <a:latin typeface="Consolas" panose="020B0609020204030204" pitchFamily="49" charset="0"/>
              </a:rPr>
              <a:t> import layers</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model = </a:t>
            </a:r>
            <a:r>
              <a:rPr lang="en-US" altLang="ko-KR" sz="1200" err="1">
                <a:solidFill>
                  <a:schemeClr val="tx1"/>
                </a:solidFill>
                <a:latin typeface="Consolas" panose="020B0609020204030204" pitchFamily="49" charset="0"/>
              </a:rPr>
              <a:t>models.Sequential</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model.add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conv_base</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model.add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layers.Flatten</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model.add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layers.Dense</a:t>
            </a:r>
            <a:r>
              <a:rPr lang="en-US" altLang="ko-KR" sz="1200">
                <a:solidFill>
                  <a:schemeClr val="tx1"/>
                </a:solidFill>
                <a:latin typeface="Consolas" panose="020B0609020204030204" pitchFamily="49" charset="0"/>
              </a:rPr>
              <a:t>(256, activation='</a:t>
            </a:r>
            <a:r>
              <a:rPr lang="en-US" altLang="ko-KR" sz="1200" err="1">
                <a:solidFill>
                  <a:schemeClr val="tx1"/>
                </a:solidFill>
                <a:latin typeface="Consolas" panose="020B0609020204030204" pitchFamily="49" charset="0"/>
              </a:rPr>
              <a:t>relu</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model.add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layers.Dense</a:t>
            </a:r>
            <a:r>
              <a:rPr lang="en-US" altLang="ko-KR" sz="1200">
                <a:solidFill>
                  <a:schemeClr val="tx1"/>
                </a:solidFill>
                <a:latin typeface="Consolas" panose="020B0609020204030204" pitchFamily="49" charset="0"/>
              </a:rPr>
              <a:t>(1, activation='sigmoid'))</a:t>
            </a:r>
          </a:p>
        </p:txBody>
      </p:sp>
      <p:sp>
        <p:nvSpPr>
          <p:cNvPr id="7" name="TextBox 6">
            <a:extLst>
              <a:ext uri="{FF2B5EF4-FFF2-40B4-BE49-F238E27FC236}">
                <a16:creationId xmlns:a16="http://schemas.microsoft.com/office/drawing/2014/main" id="{8EDB4F25-FAD6-4219-A9B1-2EE1CB8541DC}"/>
              </a:ext>
            </a:extLst>
          </p:cNvPr>
          <p:cNvSpPr txBox="1"/>
          <p:nvPr/>
        </p:nvSpPr>
        <p:spPr>
          <a:xfrm>
            <a:off x="513353" y="1034802"/>
            <a:ext cx="2170787"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데이터 증식을 사용한 특성 추출</a:t>
            </a:r>
            <a:endPar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0" name="직사각형 9">
            <a:extLst>
              <a:ext uri="{FF2B5EF4-FFF2-40B4-BE49-F238E27FC236}">
                <a16:creationId xmlns:a16="http://schemas.microsoft.com/office/drawing/2014/main" id="{ECD87260-9051-4BEC-8CFA-C93327A952A1}"/>
              </a:ext>
            </a:extLst>
          </p:cNvPr>
          <p:cNvSpPr/>
          <p:nvPr/>
        </p:nvSpPr>
        <p:spPr>
          <a:xfrm>
            <a:off x="812897" y="3147319"/>
            <a:ext cx="4932031" cy="276999"/>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model.summary</a:t>
            </a:r>
            <a:r>
              <a:rPr lang="en-US" altLang="ko-KR" sz="1200">
                <a:solidFill>
                  <a:schemeClr val="tx1"/>
                </a:solidFill>
                <a:latin typeface="Consolas" panose="020B0609020204030204" pitchFamily="49" charset="0"/>
              </a:rPr>
              <a:t>()</a:t>
            </a:r>
          </a:p>
        </p:txBody>
      </p:sp>
      <p:sp>
        <p:nvSpPr>
          <p:cNvPr id="11" name="직사각형 10">
            <a:extLst>
              <a:ext uri="{FF2B5EF4-FFF2-40B4-BE49-F238E27FC236}">
                <a16:creationId xmlns:a16="http://schemas.microsoft.com/office/drawing/2014/main" id="{7DDA5605-DEB4-4AA8-8549-70BA84F53D3E}"/>
              </a:ext>
            </a:extLst>
          </p:cNvPr>
          <p:cNvSpPr/>
          <p:nvPr/>
        </p:nvSpPr>
        <p:spPr>
          <a:xfrm>
            <a:off x="1025874" y="3275775"/>
            <a:ext cx="4506075" cy="2308324"/>
          </a:xfrm>
          <a:prstGeom prst="rect">
            <a:avLst/>
          </a:prstGeom>
        </p:spPr>
        <p:txBody>
          <a:bodyPr wrap="square">
            <a:spAutoFit/>
          </a:bodyPr>
          <a:lstStyle/>
          <a:p>
            <a:endParaRPr lang="en-US" altLang="ko-KR" sz="900">
              <a:solidFill>
                <a:schemeClr val="tx1"/>
              </a:solidFill>
              <a:latin typeface="Consolas" panose="020B0609020204030204" pitchFamily="49" charset="0"/>
            </a:endParaRPr>
          </a:p>
          <a:p>
            <a:r>
              <a:rPr lang="en-US" altLang="ko-KR" sz="900">
                <a:solidFill>
                  <a:schemeClr val="tx1"/>
                </a:solidFill>
                <a:latin typeface="Consolas" panose="020B0609020204030204" pitchFamily="49" charset="0"/>
              </a:rPr>
              <a:t>_________________________________________________________________</a:t>
            </a:r>
          </a:p>
          <a:p>
            <a:r>
              <a:rPr lang="en-US" altLang="ko-KR" sz="900">
                <a:solidFill>
                  <a:schemeClr val="tx1"/>
                </a:solidFill>
                <a:latin typeface="Consolas" panose="020B0609020204030204" pitchFamily="49" charset="0"/>
              </a:rPr>
              <a:t>Layer (type)                 Output Shape              Param #   </a:t>
            </a:r>
          </a:p>
          <a:p>
            <a:r>
              <a:rPr lang="en-US" altLang="ko-KR" sz="900">
                <a:solidFill>
                  <a:schemeClr val="tx1"/>
                </a:solidFill>
                <a:latin typeface="Consolas" panose="020B0609020204030204" pitchFamily="49" charset="0"/>
              </a:rPr>
              <a:t>=================================================================</a:t>
            </a:r>
          </a:p>
          <a:p>
            <a:r>
              <a:rPr lang="en-US" altLang="ko-KR" sz="900">
                <a:solidFill>
                  <a:schemeClr val="tx1"/>
                </a:solidFill>
                <a:latin typeface="Consolas" panose="020B0609020204030204" pitchFamily="49" charset="0"/>
              </a:rPr>
              <a:t>vgg16 (Model)                (None, 4, 4, 512)         14714688  </a:t>
            </a:r>
          </a:p>
          <a:p>
            <a:r>
              <a:rPr lang="en-US" altLang="ko-KR" sz="900">
                <a:solidFill>
                  <a:schemeClr val="tx1"/>
                </a:solidFill>
                <a:latin typeface="Consolas" panose="020B0609020204030204" pitchFamily="49" charset="0"/>
              </a:rPr>
              <a:t>_________________________________________________________________</a:t>
            </a:r>
          </a:p>
          <a:p>
            <a:r>
              <a:rPr lang="en-US" altLang="ko-KR" sz="900">
                <a:solidFill>
                  <a:schemeClr val="tx1"/>
                </a:solidFill>
                <a:latin typeface="Consolas" panose="020B0609020204030204" pitchFamily="49" charset="0"/>
              </a:rPr>
              <a:t>flatten_1 (Flatten)          (None, 8192)              0         </a:t>
            </a:r>
          </a:p>
          <a:p>
            <a:r>
              <a:rPr lang="en-US" altLang="ko-KR" sz="900">
                <a:solidFill>
                  <a:schemeClr val="tx1"/>
                </a:solidFill>
                <a:latin typeface="Consolas" panose="020B0609020204030204" pitchFamily="49" charset="0"/>
              </a:rPr>
              <a:t>_________________________________________________________________</a:t>
            </a:r>
          </a:p>
          <a:p>
            <a:r>
              <a:rPr lang="en-US" altLang="ko-KR" sz="900">
                <a:solidFill>
                  <a:schemeClr val="tx1"/>
                </a:solidFill>
                <a:latin typeface="Consolas" panose="020B0609020204030204" pitchFamily="49" charset="0"/>
              </a:rPr>
              <a:t>dense_3 (Dense)              (None, 256)               2097408   </a:t>
            </a:r>
          </a:p>
          <a:p>
            <a:r>
              <a:rPr lang="en-US" altLang="ko-KR" sz="900">
                <a:solidFill>
                  <a:schemeClr val="tx1"/>
                </a:solidFill>
                <a:latin typeface="Consolas" panose="020B0609020204030204" pitchFamily="49" charset="0"/>
              </a:rPr>
              <a:t>_________________________________________________________________</a:t>
            </a:r>
          </a:p>
          <a:p>
            <a:r>
              <a:rPr lang="en-US" altLang="ko-KR" sz="900">
                <a:solidFill>
                  <a:schemeClr val="tx1"/>
                </a:solidFill>
                <a:latin typeface="Consolas" panose="020B0609020204030204" pitchFamily="49" charset="0"/>
              </a:rPr>
              <a:t>dense_4 (Dense)              (None, 1)                 257       </a:t>
            </a:r>
          </a:p>
          <a:p>
            <a:r>
              <a:rPr lang="en-US" altLang="ko-KR" sz="900">
                <a:solidFill>
                  <a:schemeClr val="tx1"/>
                </a:solidFill>
                <a:latin typeface="Consolas" panose="020B0609020204030204" pitchFamily="49" charset="0"/>
              </a:rPr>
              <a:t>=================================================================</a:t>
            </a:r>
          </a:p>
          <a:p>
            <a:r>
              <a:rPr lang="en-US" altLang="ko-KR" sz="900">
                <a:solidFill>
                  <a:schemeClr val="tx1"/>
                </a:solidFill>
                <a:latin typeface="Consolas" panose="020B0609020204030204" pitchFamily="49" charset="0"/>
              </a:rPr>
              <a:t>Total params: 16,812,353</a:t>
            </a:r>
          </a:p>
          <a:p>
            <a:r>
              <a:rPr lang="en-US" altLang="ko-KR" sz="900">
                <a:solidFill>
                  <a:schemeClr val="tx1"/>
                </a:solidFill>
                <a:latin typeface="Consolas" panose="020B0609020204030204" pitchFamily="49" charset="0"/>
              </a:rPr>
              <a:t>Trainable params: 16,812,353</a:t>
            </a:r>
          </a:p>
          <a:p>
            <a:r>
              <a:rPr lang="en-US" altLang="ko-KR" sz="900">
                <a:solidFill>
                  <a:schemeClr val="tx1"/>
                </a:solidFill>
                <a:latin typeface="Consolas" panose="020B0609020204030204" pitchFamily="49" charset="0"/>
              </a:rPr>
              <a:t>Non-trainable params: 0</a:t>
            </a:r>
          </a:p>
          <a:p>
            <a:r>
              <a:rPr lang="en-US" altLang="ko-KR" sz="900">
                <a:solidFill>
                  <a:schemeClr val="tx1"/>
                </a:solidFill>
                <a:latin typeface="Consolas" panose="020B0609020204030204" pitchFamily="49" charset="0"/>
              </a:rPr>
              <a:t>_________________________________________________________________</a:t>
            </a:r>
            <a:endParaRPr lang="ko-KR" altLang="en-US" sz="900">
              <a:solidFill>
                <a:schemeClr val="tx1"/>
              </a:solidFill>
              <a:latin typeface="Consolas" panose="020B0609020204030204" pitchFamily="49" charset="0"/>
            </a:endParaRPr>
          </a:p>
        </p:txBody>
      </p:sp>
      <p:sp>
        <p:nvSpPr>
          <p:cNvPr id="12" name="TextBox 11">
            <a:extLst>
              <a:ext uri="{FF2B5EF4-FFF2-40B4-BE49-F238E27FC236}">
                <a16:creationId xmlns:a16="http://schemas.microsoft.com/office/drawing/2014/main" id="{292D4F9D-944D-4084-97BD-F9B91A46EBFB}"/>
              </a:ext>
            </a:extLst>
          </p:cNvPr>
          <p:cNvSpPr txBox="1"/>
          <p:nvPr/>
        </p:nvSpPr>
        <p:spPr>
          <a:xfrm>
            <a:off x="6028708" y="1881662"/>
            <a:ext cx="3659253" cy="3847207"/>
          </a:xfrm>
          <a:prstGeom prst="rect">
            <a:avLst/>
          </a:prstGeom>
          <a:noFill/>
        </p:spPr>
        <p:txBody>
          <a:bodyPr wrap="square" rtlCol="0">
            <a:spAutoFit/>
          </a:bodyPr>
          <a:lstStyle/>
          <a:p>
            <a:pPr lvl="0">
              <a:defRPr/>
            </a:pPr>
            <a:endParaRPr lang="en-US" altLang="ko-KR" sz="1200">
              <a:solidFill>
                <a:srgbClr val="000000"/>
              </a:solidFill>
              <a:latin typeface="고도 M" panose="02000503000000020004" pitchFamily="2" charset="-127"/>
              <a:ea typeface="고도 M" panose="02000503000000020004" pitchFamily="2" charset="-127"/>
            </a:endParaRPr>
          </a:p>
          <a:p>
            <a:pPr lvl="0">
              <a:defRPr/>
            </a:pPr>
            <a:r>
              <a:rPr lang="en-US" altLang="ko-KR" sz="1200">
                <a:solidFill>
                  <a:srgbClr val="000000"/>
                </a:solidFill>
                <a:latin typeface="고도 M" panose="02000503000000020004" pitchFamily="2" charset="-127"/>
                <a:ea typeface="고도 M" panose="02000503000000020004" pitchFamily="2" charset="-127"/>
              </a:rPr>
              <a:t>VCG16</a:t>
            </a:r>
            <a:r>
              <a:rPr lang="ko-KR" altLang="en-US" sz="1200">
                <a:solidFill>
                  <a:srgbClr val="000000"/>
                </a:solidFill>
                <a:latin typeface="고도 M" panose="02000503000000020004" pitchFamily="2" charset="-127"/>
                <a:ea typeface="고도 M" panose="02000503000000020004" pitchFamily="2" charset="-127"/>
              </a:rPr>
              <a:t>의 </a:t>
            </a:r>
            <a:r>
              <a:rPr lang="ko-KR" altLang="en-US" sz="1200" err="1">
                <a:solidFill>
                  <a:srgbClr val="000000"/>
                </a:solidFill>
                <a:latin typeface="고도 M" panose="02000503000000020004" pitchFamily="2" charset="-127"/>
                <a:ea typeface="고도 M" panose="02000503000000020004" pitchFamily="2" charset="-127"/>
              </a:rPr>
              <a:t>합성곱</a:t>
            </a:r>
            <a:r>
              <a:rPr lang="ko-KR" altLang="en-US" sz="1200">
                <a:solidFill>
                  <a:srgbClr val="000000"/>
                </a:solidFill>
                <a:latin typeface="고도 M" panose="02000503000000020004" pitchFamily="2" charset="-127"/>
                <a:ea typeface="고도 M" panose="02000503000000020004" pitchFamily="2" charset="-127"/>
              </a:rPr>
              <a:t> 기반 층은 </a:t>
            </a:r>
            <a:r>
              <a:rPr lang="en-US" altLang="ko-KR" sz="1200">
                <a:solidFill>
                  <a:srgbClr val="000000"/>
                </a:solidFill>
                <a:latin typeface="고도 M" panose="02000503000000020004" pitchFamily="2" charset="-127"/>
                <a:ea typeface="고도 M" panose="02000503000000020004" pitchFamily="2" charset="-127"/>
              </a:rPr>
              <a:t>1400</a:t>
            </a:r>
            <a:r>
              <a:rPr lang="ko-KR" altLang="en-US" sz="1200">
                <a:solidFill>
                  <a:srgbClr val="000000"/>
                </a:solidFill>
                <a:latin typeface="고도 M" panose="02000503000000020004" pitchFamily="2" charset="-127"/>
                <a:ea typeface="고도 M" panose="02000503000000020004" pitchFamily="2" charset="-127"/>
              </a:rPr>
              <a:t>만개 정도의 파라미터를 가지고</a:t>
            </a: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그 위의 분류기는 </a:t>
            </a:r>
            <a:r>
              <a:rPr lang="en-US" altLang="ko-KR" sz="1200">
                <a:solidFill>
                  <a:srgbClr val="000000"/>
                </a:solidFill>
                <a:latin typeface="고도 M" panose="02000503000000020004" pitchFamily="2" charset="-127"/>
                <a:ea typeface="고도 M" panose="02000503000000020004" pitchFamily="2" charset="-127"/>
              </a:rPr>
              <a:t>200</a:t>
            </a:r>
            <a:r>
              <a:rPr lang="ko-KR" altLang="en-US" sz="1200">
                <a:solidFill>
                  <a:srgbClr val="000000"/>
                </a:solidFill>
                <a:latin typeface="고도 M" panose="02000503000000020004" pitchFamily="2" charset="-127"/>
                <a:ea typeface="고도 M" panose="02000503000000020004" pitchFamily="2" charset="-127"/>
              </a:rPr>
              <a:t>만개 정도의 파라미터를 가진다</a:t>
            </a:r>
            <a:r>
              <a:rPr lang="en-US" altLang="ko-KR" sz="1200">
                <a:solidFill>
                  <a:srgbClr val="000000"/>
                </a:solidFill>
                <a:latin typeface="고도 M" panose="02000503000000020004" pitchFamily="2" charset="-127"/>
                <a:ea typeface="고도 M" panose="02000503000000020004" pitchFamily="2" charset="-127"/>
              </a:rPr>
              <a:t>.</a:t>
            </a:r>
          </a:p>
          <a:p>
            <a:pPr lvl="0">
              <a:defRPr/>
            </a:pPr>
            <a:endParaRPr lang="en-US" altLang="ko-KR" sz="1200">
              <a:solidFill>
                <a:srgbClr val="000000"/>
              </a:solidFill>
              <a:latin typeface="고도 M" panose="02000503000000020004" pitchFamily="2" charset="-127"/>
              <a:ea typeface="고도 M" panose="02000503000000020004" pitchFamily="2" charset="-127"/>
            </a:endParaRPr>
          </a:p>
          <a:p>
            <a:pPr lvl="0">
              <a:defRPr/>
            </a:pPr>
            <a:r>
              <a:rPr lang="ko-KR" altLang="en-US" sz="1200">
                <a:solidFill>
                  <a:srgbClr val="000000"/>
                </a:solidFill>
                <a:latin typeface="고도 M" panose="02000503000000020004" pitchFamily="2" charset="-127"/>
                <a:ea typeface="고도 M" panose="02000503000000020004" pitchFamily="2" charset="-127"/>
              </a:rPr>
              <a:t>모델을 컴파일하고 훈련하기 전에 </a:t>
            </a:r>
            <a:r>
              <a:rPr lang="ko-KR" altLang="en-US" sz="1200" err="1">
                <a:solidFill>
                  <a:srgbClr val="000000"/>
                </a:solidFill>
                <a:latin typeface="고도 M" panose="02000503000000020004" pitchFamily="2" charset="-127"/>
                <a:ea typeface="고도 M" panose="02000503000000020004" pitchFamily="2" charset="-127"/>
              </a:rPr>
              <a:t>합성곱</a:t>
            </a:r>
            <a:r>
              <a:rPr lang="ko-KR" altLang="en-US" sz="1200">
                <a:solidFill>
                  <a:srgbClr val="000000"/>
                </a:solidFill>
                <a:latin typeface="고도 M" panose="02000503000000020004" pitchFamily="2" charset="-127"/>
                <a:ea typeface="고도 M" panose="02000503000000020004" pitchFamily="2" charset="-127"/>
              </a:rPr>
              <a:t> 기반 층을 동결하는 것이 매우 중요하다</a:t>
            </a: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동결</a:t>
            </a:r>
            <a:r>
              <a:rPr lang="en-US" altLang="ko-KR" sz="1200">
                <a:solidFill>
                  <a:srgbClr val="000000"/>
                </a:solidFill>
                <a:latin typeface="고도 M" panose="02000503000000020004" pitchFamily="2" charset="-127"/>
                <a:ea typeface="고도 M" panose="02000503000000020004" pitchFamily="2" charset="-127"/>
              </a:rPr>
              <a:t>(freezing) </a:t>
            </a:r>
            <a:r>
              <a:rPr lang="ko-KR" altLang="en-US" sz="1200">
                <a:solidFill>
                  <a:srgbClr val="000000"/>
                </a:solidFill>
                <a:latin typeface="고도 M" panose="02000503000000020004" pitchFamily="2" charset="-127"/>
                <a:ea typeface="고도 M" panose="02000503000000020004" pitchFamily="2" charset="-127"/>
              </a:rPr>
              <a:t>은 훈련하는 동안 가중치가 업데이트되지 않도록 막는 것을 의미한다</a:t>
            </a: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여기서는 동결에 대한 설정이 없다면 맨 위의 </a:t>
            </a:r>
            <a:r>
              <a:rPr lang="en-US" altLang="ko-KR" sz="1200">
                <a:solidFill>
                  <a:srgbClr val="000000"/>
                </a:solidFill>
                <a:latin typeface="고도 M" panose="02000503000000020004" pitchFamily="2" charset="-127"/>
                <a:ea typeface="고도 M" panose="02000503000000020004" pitchFamily="2" charset="-127"/>
              </a:rPr>
              <a:t>Dense</a:t>
            </a:r>
            <a:r>
              <a:rPr lang="ko-KR" altLang="en-US" sz="1200">
                <a:solidFill>
                  <a:srgbClr val="000000"/>
                </a:solidFill>
                <a:latin typeface="고도 M" panose="02000503000000020004" pitchFamily="2" charset="-127"/>
                <a:ea typeface="고도 M" panose="02000503000000020004" pitchFamily="2" charset="-127"/>
              </a:rPr>
              <a:t>층이 랜덤하게 초기화되었기 때문에 매우 큰 가중치 값이 학습된 값에 영향을 미치게 된다</a:t>
            </a:r>
            <a:r>
              <a:rPr lang="en-US" altLang="ko-KR" sz="1200">
                <a:solidFill>
                  <a:srgbClr val="000000"/>
                </a:solidFill>
                <a:latin typeface="고도 M" panose="02000503000000020004" pitchFamily="2" charset="-127"/>
                <a:ea typeface="고도 M" panose="02000503000000020004" pitchFamily="2" charset="-127"/>
              </a:rPr>
              <a:t>. </a:t>
            </a:r>
            <a:r>
              <a:rPr lang="ko-KR" altLang="en-US" sz="1200" err="1">
                <a:solidFill>
                  <a:srgbClr val="000000"/>
                </a:solidFill>
                <a:latin typeface="고도 M" panose="02000503000000020004" pitchFamily="2" charset="-127"/>
                <a:ea typeface="고도 M" panose="02000503000000020004" pitchFamily="2" charset="-127"/>
              </a:rPr>
              <a:t>케라스에서는</a:t>
            </a:r>
            <a:r>
              <a:rPr lang="ko-KR" altLang="en-US" sz="1200">
                <a:solidFill>
                  <a:srgbClr val="000000"/>
                </a:solidFill>
                <a:latin typeface="고도 M" panose="02000503000000020004" pitchFamily="2" charset="-127"/>
                <a:ea typeface="고도 M" panose="02000503000000020004" pitchFamily="2" charset="-127"/>
              </a:rPr>
              <a:t> </a:t>
            </a:r>
            <a:r>
              <a:rPr lang="en-US" altLang="ko-KR" sz="1200">
                <a:solidFill>
                  <a:srgbClr val="000000"/>
                </a:solidFill>
                <a:latin typeface="고도 M" panose="02000503000000020004" pitchFamily="2" charset="-127"/>
                <a:ea typeface="고도 M" panose="02000503000000020004" pitchFamily="2" charset="-127"/>
              </a:rPr>
              <a:t>trainable </a:t>
            </a:r>
            <a:r>
              <a:rPr lang="ko-KR" altLang="en-US" sz="1200">
                <a:solidFill>
                  <a:srgbClr val="000000"/>
                </a:solidFill>
                <a:latin typeface="고도 M" panose="02000503000000020004" pitchFamily="2" charset="-127"/>
                <a:ea typeface="고도 M" panose="02000503000000020004" pitchFamily="2" charset="-127"/>
              </a:rPr>
              <a:t>속성으로 동결을 할 수 있다</a:t>
            </a:r>
            <a:r>
              <a:rPr lang="en-US" altLang="ko-KR" sz="1200">
                <a:solidFill>
                  <a:srgbClr val="000000"/>
                </a:solidFill>
                <a:latin typeface="고도 M" panose="02000503000000020004" pitchFamily="2" charset="-127"/>
                <a:ea typeface="고도 M" panose="02000503000000020004" pitchFamily="2" charset="-127"/>
              </a:rPr>
              <a:t>.</a:t>
            </a:r>
          </a:p>
          <a:p>
            <a:pPr lvl="0">
              <a:defRPr/>
            </a:pPr>
            <a:endPar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lvl="0">
              <a:defRPr/>
            </a:pPr>
            <a:r>
              <a:rPr lang="en-US" altLang="ko-KR" sz="1100" err="1">
                <a:solidFill>
                  <a:srgbClr val="000000"/>
                </a:solidFill>
                <a:latin typeface="고도 M" panose="02000503000000020004" pitchFamily="2" charset="-127"/>
                <a:ea typeface="고도 M" panose="02000503000000020004" pitchFamily="2" charset="-127"/>
              </a:rPr>
              <a:t>conv_base.trainable</a:t>
            </a:r>
            <a:r>
              <a:rPr lang="en-US" altLang="ko-KR" sz="1100">
                <a:solidFill>
                  <a:srgbClr val="000000"/>
                </a:solidFill>
                <a:latin typeface="고도 M" panose="02000503000000020004" pitchFamily="2" charset="-127"/>
                <a:ea typeface="고도 M" panose="02000503000000020004" pitchFamily="2" charset="-127"/>
              </a:rPr>
              <a:t> = False</a:t>
            </a:r>
          </a:p>
          <a:p>
            <a:pPr lvl="0">
              <a:defRPr/>
            </a:pPr>
            <a:endParaRPr kumimoji="1" lang="en-US" altLang="ko-KR"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lvl="0">
              <a:defRPr/>
            </a:pPr>
            <a:r>
              <a:rPr lang="ko-KR" altLang="en-US" sz="1100">
                <a:solidFill>
                  <a:srgbClr val="000000"/>
                </a:solidFill>
                <a:latin typeface="고도 M" panose="02000503000000020004" pitchFamily="2" charset="-127"/>
                <a:ea typeface="고도 M" panose="02000503000000020004" pitchFamily="2" charset="-127"/>
              </a:rPr>
              <a:t>이렇게 설정하면 추가한 두 개의 </a:t>
            </a:r>
            <a:r>
              <a:rPr lang="en-US" altLang="ko-KR" sz="1100">
                <a:solidFill>
                  <a:srgbClr val="000000"/>
                </a:solidFill>
                <a:latin typeface="고도 M" panose="02000503000000020004" pitchFamily="2" charset="-127"/>
                <a:ea typeface="고도 M" panose="02000503000000020004" pitchFamily="2" charset="-127"/>
              </a:rPr>
              <a:t>Dense </a:t>
            </a:r>
            <a:r>
              <a:rPr lang="ko-KR" altLang="en-US" sz="1100">
                <a:solidFill>
                  <a:srgbClr val="000000"/>
                </a:solidFill>
                <a:latin typeface="고도 M" panose="02000503000000020004" pitchFamily="2" charset="-127"/>
                <a:ea typeface="고도 M" panose="02000503000000020004" pitchFamily="2" charset="-127"/>
              </a:rPr>
              <a:t>층의 가중치만 훈련될 것이다</a:t>
            </a:r>
            <a:r>
              <a:rPr lang="en-US" altLang="ko-KR" sz="1100">
                <a:solidFill>
                  <a:srgbClr val="000000"/>
                </a:solidFill>
                <a:latin typeface="고도 M" panose="02000503000000020004" pitchFamily="2" charset="-127"/>
                <a:ea typeface="고도 M" panose="02000503000000020004" pitchFamily="2" charset="-127"/>
              </a:rPr>
              <a:t>. </a:t>
            </a:r>
            <a:r>
              <a:rPr lang="ko-KR" altLang="en-US" sz="1100">
                <a:solidFill>
                  <a:srgbClr val="000000"/>
                </a:solidFill>
                <a:latin typeface="고도 M" panose="02000503000000020004" pitchFamily="2" charset="-127"/>
                <a:ea typeface="고도 M" panose="02000503000000020004" pitchFamily="2" charset="-127"/>
              </a:rPr>
              <a:t>층마다 두 개씩</a:t>
            </a:r>
            <a:r>
              <a:rPr lang="en-US" altLang="ko-KR" sz="1100">
                <a:solidFill>
                  <a:srgbClr val="000000"/>
                </a:solidFill>
                <a:latin typeface="고도 M" panose="02000503000000020004" pitchFamily="2" charset="-127"/>
                <a:ea typeface="고도 M" panose="02000503000000020004" pitchFamily="2" charset="-127"/>
              </a:rPr>
              <a:t>(</a:t>
            </a:r>
            <a:r>
              <a:rPr lang="ko-KR" altLang="en-US" sz="1100">
                <a:solidFill>
                  <a:srgbClr val="000000"/>
                </a:solidFill>
                <a:latin typeface="고도 M" panose="02000503000000020004" pitchFamily="2" charset="-127"/>
                <a:ea typeface="고도 M" panose="02000503000000020004" pitchFamily="2" charset="-127"/>
              </a:rPr>
              <a:t>가중치 행렬과 편향 벡터</a:t>
            </a:r>
            <a:r>
              <a:rPr lang="en-US" altLang="ko-KR" sz="1100">
                <a:solidFill>
                  <a:srgbClr val="000000"/>
                </a:solidFill>
                <a:latin typeface="고도 M" panose="02000503000000020004" pitchFamily="2" charset="-127"/>
                <a:ea typeface="고도 M" panose="02000503000000020004" pitchFamily="2" charset="-127"/>
              </a:rPr>
              <a:t>) </a:t>
            </a:r>
            <a:r>
              <a:rPr lang="ko-KR" altLang="en-US" sz="1100">
                <a:solidFill>
                  <a:srgbClr val="000000"/>
                </a:solidFill>
                <a:latin typeface="고도 M" panose="02000503000000020004" pitchFamily="2" charset="-127"/>
                <a:ea typeface="고도 M" panose="02000503000000020004" pitchFamily="2" charset="-127"/>
              </a:rPr>
              <a:t>총 네 개의 </a:t>
            </a:r>
            <a:r>
              <a:rPr lang="ko-KR" altLang="en-US" sz="1100" err="1">
                <a:solidFill>
                  <a:srgbClr val="000000"/>
                </a:solidFill>
                <a:latin typeface="고도 M" panose="02000503000000020004" pitchFamily="2" charset="-127"/>
                <a:ea typeface="고도 M" panose="02000503000000020004" pitchFamily="2" charset="-127"/>
              </a:rPr>
              <a:t>텐서가</a:t>
            </a:r>
            <a:r>
              <a:rPr lang="ko-KR" altLang="en-US" sz="1100">
                <a:solidFill>
                  <a:srgbClr val="000000"/>
                </a:solidFill>
                <a:latin typeface="고도 M" panose="02000503000000020004" pitchFamily="2" charset="-127"/>
                <a:ea typeface="고도 M" panose="02000503000000020004" pitchFamily="2" charset="-127"/>
              </a:rPr>
              <a:t> 훈련된다</a:t>
            </a:r>
            <a:r>
              <a:rPr lang="en-US" altLang="ko-KR" sz="1100">
                <a:solidFill>
                  <a:srgbClr val="000000"/>
                </a:solidFill>
                <a:latin typeface="고도 M" panose="02000503000000020004" pitchFamily="2" charset="-127"/>
                <a:ea typeface="고도 M" panose="02000503000000020004" pitchFamily="2" charset="-127"/>
              </a:rPr>
              <a:t>. </a:t>
            </a:r>
            <a:r>
              <a:rPr lang="ko-KR" altLang="en-US" sz="1100">
                <a:solidFill>
                  <a:srgbClr val="000000"/>
                </a:solidFill>
                <a:latin typeface="고도 M" panose="02000503000000020004" pitchFamily="2" charset="-127"/>
                <a:ea typeface="고도 M" panose="02000503000000020004" pitchFamily="2" charset="-127"/>
              </a:rPr>
              <a:t>변경 사항을 적용하려면 먼저 모델을 컴파일해야 한다</a:t>
            </a:r>
            <a:r>
              <a:rPr lang="en-US" altLang="ko-KR" sz="1100">
                <a:solidFill>
                  <a:srgbClr val="000000"/>
                </a:solidFill>
                <a:latin typeface="고도 M" panose="02000503000000020004" pitchFamily="2" charset="-127"/>
                <a:ea typeface="고도 M" panose="02000503000000020004" pitchFamily="2" charset="-127"/>
              </a:rPr>
              <a:t>. </a:t>
            </a:r>
            <a:r>
              <a:rPr lang="ko-KR" altLang="en-US" sz="1100">
                <a:solidFill>
                  <a:srgbClr val="000000"/>
                </a:solidFill>
                <a:latin typeface="고도 M" panose="02000503000000020004" pitchFamily="2" charset="-127"/>
                <a:ea typeface="고도 M" panose="02000503000000020004" pitchFamily="2" charset="-127"/>
              </a:rPr>
              <a:t>컴파일 단계 후에 </a:t>
            </a:r>
            <a:r>
              <a:rPr lang="en-US" altLang="ko-KR" sz="1100">
                <a:solidFill>
                  <a:srgbClr val="000000"/>
                </a:solidFill>
                <a:latin typeface="고도 M" panose="02000503000000020004" pitchFamily="2" charset="-127"/>
                <a:ea typeface="고도 M" panose="02000503000000020004" pitchFamily="2" charset="-127"/>
              </a:rPr>
              <a:t>trainable </a:t>
            </a:r>
            <a:r>
              <a:rPr lang="ko-KR" altLang="en-US" sz="1100">
                <a:solidFill>
                  <a:srgbClr val="000000"/>
                </a:solidFill>
                <a:latin typeface="고도 M" panose="02000503000000020004" pitchFamily="2" charset="-127"/>
                <a:ea typeface="고도 M" panose="02000503000000020004" pitchFamily="2" charset="-127"/>
              </a:rPr>
              <a:t>속성을 변경하면 반드시 모델을 다시 컴파일해야 한다</a:t>
            </a:r>
            <a:r>
              <a:rPr lang="en-US" altLang="ko-KR" sz="1100">
                <a:solidFill>
                  <a:srgbClr val="000000"/>
                </a:solidFill>
                <a:latin typeface="고도 M" panose="02000503000000020004" pitchFamily="2" charset="-127"/>
                <a:ea typeface="고도 M" panose="02000503000000020004" pitchFamily="2" charset="-127"/>
              </a:rPr>
              <a:t>. </a:t>
            </a:r>
            <a:r>
              <a:rPr lang="ko-KR" altLang="en-US" sz="1100">
                <a:solidFill>
                  <a:srgbClr val="000000"/>
                </a:solidFill>
                <a:latin typeface="고도 M" panose="02000503000000020004" pitchFamily="2" charset="-127"/>
                <a:ea typeface="고도 M" panose="02000503000000020004" pitchFamily="2" charset="-127"/>
              </a:rPr>
              <a:t>그렇지 않으면 변경 사항이 적용되지 않는다</a:t>
            </a:r>
            <a:r>
              <a:rPr lang="en-US" altLang="ko-KR" sz="1100">
                <a:solidFill>
                  <a:srgbClr val="000000"/>
                </a:solidFill>
                <a:latin typeface="고도 M" panose="02000503000000020004" pitchFamily="2" charset="-127"/>
                <a:ea typeface="고도 M" panose="02000503000000020004" pitchFamily="2" charset="-127"/>
              </a:rPr>
              <a:t>.</a:t>
            </a:r>
            <a:endPar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3" name="직사각형 12">
            <a:extLst>
              <a:ext uri="{FF2B5EF4-FFF2-40B4-BE49-F238E27FC236}">
                <a16:creationId xmlns:a16="http://schemas.microsoft.com/office/drawing/2014/main" id="{CE7AE058-3053-4EEB-A2FD-2ECE54DD9294}"/>
              </a:ext>
            </a:extLst>
          </p:cNvPr>
          <p:cNvSpPr/>
          <p:nvPr/>
        </p:nvSpPr>
        <p:spPr>
          <a:xfrm>
            <a:off x="812897" y="5693337"/>
            <a:ext cx="4932031" cy="276999"/>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conv_base.trainable</a:t>
            </a:r>
            <a:r>
              <a:rPr lang="en-US" altLang="ko-KR" sz="1200">
                <a:solidFill>
                  <a:schemeClr val="tx1"/>
                </a:solidFill>
                <a:latin typeface="Consolas" panose="020B0609020204030204" pitchFamily="49" charset="0"/>
              </a:rPr>
              <a:t> = False</a:t>
            </a:r>
          </a:p>
        </p:txBody>
      </p:sp>
    </p:spTree>
    <p:extLst>
      <p:ext uri="{BB962C8B-B14F-4D97-AF65-F5344CB8AC3E}">
        <p14:creationId xmlns:p14="http://schemas.microsoft.com/office/powerpoint/2010/main" val="211760145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다시 신경망으로</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1.2 </a:t>
            </a:r>
            <a:r>
              <a:rPr lang="ko-KR" altLang="en-US" sz="1800" b="1">
                <a:solidFill>
                  <a:schemeClr val="tx1"/>
                </a:solidFill>
                <a:ea typeface="-2002" pitchFamily="18" charset="-127"/>
              </a:rPr>
              <a:t>딥러닝 이전 </a:t>
            </a:r>
            <a:r>
              <a:rPr lang="en-US" altLang="ko-KR" sz="1800" b="1">
                <a:solidFill>
                  <a:schemeClr val="tx1"/>
                </a:solidFill>
                <a:ea typeface="-2002" pitchFamily="18" charset="-127"/>
              </a:rPr>
              <a:t>: </a:t>
            </a:r>
            <a:r>
              <a:rPr lang="ko-KR" altLang="en-US" sz="1800" b="1">
                <a:solidFill>
                  <a:schemeClr val="tx1"/>
                </a:solidFill>
                <a:ea typeface="-2002" pitchFamily="18" charset="-127"/>
              </a:rPr>
              <a:t>머신 러닝의 간략한 역사</a:t>
            </a:r>
          </a:p>
        </p:txBody>
      </p:sp>
      <p:sp>
        <p:nvSpPr>
          <p:cNvPr id="5" name="직사각형 4">
            <a:extLst>
              <a:ext uri="{FF2B5EF4-FFF2-40B4-BE49-F238E27FC236}">
                <a16:creationId xmlns:a16="http://schemas.microsoft.com/office/drawing/2014/main" id="{4D7A78ED-3547-4612-9E20-21F96CC8D0ED}"/>
              </a:ext>
            </a:extLst>
          </p:cNvPr>
          <p:cNvSpPr/>
          <p:nvPr/>
        </p:nvSpPr>
        <p:spPr>
          <a:xfrm>
            <a:off x="1001691" y="1030052"/>
            <a:ext cx="8550901" cy="369332"/>
          </a:xfrm>
          <a:prstGeom prst="rect">
            <a:avLst/>
          </a:prstGeom>
        </p:spPr>
        <p:txBody>
          <a:bodyPr wrap="square">
            <a:spAutoFit/>
          </a:bodyPr>
          <a:lstStyle/>
          <a:p>
            <a:r>
              <a:rPr lang="en-US" altLang="ko-KR" sz="1800" i="1">
                <a:solidFill>
                  <a:srgbClr val="494E52"/>
                </a:solidFill>
                <a:latin typeface="나눔스퀘어 ExtraBold" panose="020B0600000101010101" pitchFamily="50" charset="-127"/>
                <a:ea typeface="나눔스퀘어 ExtraBold" panose="020B0600000101010101" pitchFamily="50" charset="-127"/>
              </a:rPr>
              <a:t>2010</a:t>
            </a:r>
            <a:r>
              <a:rPr lang="ko-KR" altLang="en-US" sz="1800" i="1">
                <a:solidFill>
                  <a:srgbClr val="494E52"/>
                </a:solidFill>
                <a:latin typeface="나눔스퀘어 ExtraBold" panose="020B0600000101010101" pitchFamily="50" charset="-127"/>
                <a:ea typeface="나눔스퀘어 ExtraBold" panose="020B0600000101010101" pitchFamily="50" charset="-127"/>
              </a:rPr>
              <a:t>년경부터 일부 사람들이 중요한 성과를 내며 신경망은 다시 주목을 받았다</a:t>
            </a:r>
            <a:r>
              <a:rPr lang="en-US" altLang="ko-KR" sz="1800" i="1">
                <a:solidFill>
                  <a:srgbClr val="494E52"/>
                </a:solidFill>
                <a:latin typeface="나눔스퀘어 ExtraBold" panose="020B0600000101010101" pitchFamily="50" charset="-127"/>
                <a:ea typeface="나눔스퀘어 ExtraBold" panose="020B0600000101010101" pitchFamily="50" charset="-127"/>
              </a:rPr>
              <a:t>. </a:t>
            </a:r>
            <a:endParaRPr lang="ko-KR" altLang="en-US" sz="1800">
              <a:latin typeface="나눔스퀘어 ExtraBold" panose="020B0600000101010101" pitchFamily="50" charset="-127"/>
              <a:ea typeface="나눔스퀘어 ExtraBold" panose="020B0600000101010101" pitchFamily="50" charset="-127"/>
            </a:endParaRPr>
          </a:p>
        </p:txBody>
      </p:sp>
      <p:sp>
        <p:nvSpPr>
          <p:cNvPr id="2" name="TextBox 1">
            <a:extLst>
              <a:ext uri="{FF2B5EF4-FFF2-40B4-BE49-F238E27FC236}">
                <a16:creationId xmlns:a16="http://schemas.microsoft.com/office/drawing/2014/main" id="{A1EA3E47-0300-49C2-AD65-D562A890AD02}"/>
              </a:ext>
            </a:extLst>
          </p:cNvPr>
          <p:cNvSpPr txBox="1"/>
          <p:nvPr/>
        </p:nvSpPr>
        <p:spPr>
          <a:xfrm>
            <a:off x="1406888" y="5231226"/>
            <a:ext cx="8359050" cy="1323439"/>
          </a:xfrm>
          <a:prstGeom prst="rect">
            <a:avLst/>
          </a:prstGeom>
          <a:noFill/>
        </p:spPr>
        <p:txBody>
          <a:bodyPr wrap="square" rtlCol="0">
            <a:spAutoFit/>
          </a:bodyPr>
          <a:lstStyle/>
          <a:p>
            <a:r>
              <a:rPr lang="ko-KR" altLang="en-US" sz="2000">
                <a:solidFill>
                  <a:schemeClr val="tx1"/>
                </a:solidFill>
                <a:latin typeface="고도 M" panose="02000503000000020004" pitchFamily="2" charset="-127"/>
                <a:ea typeface="고도 M" panose="02000503000000020004" pitchFamily="2" charset="-127"/>
              </a:rPr>
              <a:t>인텔의 고든 무어가 </a:t>
            </a:r>
            <a:r>
              <a:rPr lang="en-US" altLang="ko-KR" sz="2000">
                <a:solidFill>
                  <a:schemeClr val="tx1"/>
                </a:solidFill>
                <a:latin typeface="고도 M" panose="02000503000000020004" pitchFamily="2" charset="-127"/>
                <a:ea typeface="고도 M" panose="02000503000000020004" pitchFamily="2" charset="-127"/>
              </a:rPr>
              <a:t>1965</a:t>
            </a:r>
            <a:r>
              <a:rPr lang="ko-KR" altLang="en-US" sz="2000">
                <a:solidFill>
                  <a:schemeClr val="tx1"/>
                </a:solidFill>
                <a:latin typeface="고도 M" panose="02000503000000020004" pitchFamily="2" charset="-127"/>
                <a:ea typeface="고도 M" panose="02000503000000020004" pitchFamily="2" charset="-127"/>
              </a:rPr>
              <a:t>년에 주장한 법칙</a:t>
            </a:r>
            <a:r>
              <a:rPr lang="en-US" altLang="ko-KR" sz="2000">
                <a:solidFill>
                  <a:schemeClr val="tx1"/>
                </a:solidFill>
                <a:latin typeface="고도 M" panose="02000503000000020004" pitchFamily="2" charset="-127"/>
                <a:ea typeface="고도 M" panose="02000503000000020004" pitchFamily="2" charset="-127"/>
              </a:rPr>
              <a:t>. </a:t>
            </a:r>
          </a:p>
          <a:p>
            <a:r>
              <a:rPr lang="en-US" altLang="ko-KR" sz="2000">
                <a:solidFill>
                  <a:schemeClr val="tx1"/>
                </a:solidFill>
                <a:latin typeface="고도 M" panose="02000503000000020004" pitchFamily="2" charset="-127"/>
                <a:ea typeface="고도 M" panose="02000503000000020004" pitchFamily="2" charset="-127"/>
              </a:rPr>
              <a:t>"</a:t>
            </a:r>
            <a:r>
              <a:rPr lang="ko-KR" altLang="en-US" sz="2000">
                <a:solidFill>
                  <a:schemeClr val="tx1"/>
                </a:solidFill>
                <a:latin typeface="고도 M" panose="02000503000000020004" pitchFamily="2" charset="-127"/>
                <a:ea typeface="고도 M" panose="02000503000000020004" pitchFamily="2" charset="-127"/>
              </a:rPr>
              <a:t>반도체의 집적회로 성능은 </a:t>
            </a:r>
            <a:r>
              <a:rPr lang="en-US" altLang="ko-KR" sz="2000">
                <a:solidFill>
                  <a:schemeClr val="tx1"/>
                </a:solidFill>
                <a:latin typeface="고도 M" panose="02000503000000020004" pitchFamily="2" charset="-127"/>
                <a:ea typeface="고도 M" panose="02000503000000020004" pitchFamily="2" charset="-127"/>
              </a:rPr>
              <a:t>18</a:t>
            </a:r>
            <a:r>
              <a:rPr lang="ko-KR" altLang="en-US" sz="2000">
                <a:solidFill>
                  <a:schemeClr val="tx1"/>
                </a:solidFill>
                <a:latin typeface="고도 M" panose="02000503000000020004" pitchFamily="2" charset="-127"/>
                <a:ea typeface="고도 M" panose="02000503000000020004" pitchFamily="2" charset="-127"/>
              </a:rPr>
              <a:t>개월마다 </a:t>
            </a:r>
            <a:r>
              <a:rPr lang="en-US" altLang="ko-KR" sz="2000">
                <a:solidFill>
                  <a:schemeClr val="tx1"/>
                </a:solidFill>
                <a:latin typeface="고도 M" panose="02000503000000020004" pitchFamily="2" charset="-127"/>
                <a:ea typeface="고도 M" panose="02000503000000020004" pitchFamily="2" charset="-127"/>
              </a:rPr>
              <a:t>2</a:t>
            </a:r>
            <a:r>
              <a:rPr lang="ko-KR" altLang="en-US" sz="2000">
                <a:solidFill>
                  <a:schemeClr val="tx1"/>
                </a:solidFill>
                <a:latin typeface="고도 M" panose="02000503000000020004" pitchFamily="2" charset="-127"/>
                <a:ea typeface="고도 M" panose="02000503000000020004" pitchFamily="2" charset="-127"/>
              </a:rPr>
              <a:t>배로 증가한다</a:t>
            </a:r>
            <a:r>
              <a:rPr lang="en-US" altLang="ko-KR" sz="2000">
                <a:solidFill>
                  <a:schemeClr val="tx1"/>
                </a:solidFill>
                <a:latin typeface="고도 M" panose="02000503000000020004" pitchFamily="2" charset="-127"/>
                <a:ea typeface="고도 M" panose="02000503000000020004" pitchFamily="2" charset="-127"/>
              </a:rPr>
              <a:t>"</a:t>
            </a:r>
            <a:r>
              <a:rPr lang="ko-KR" altLang="en-US" sz="2000">
                <a:solidFill>
                  <a:schemeClr val="tx1"/>
                </a:solidFill>
                <a:latin typeface="고도 M" panose="02000503000000020004" pitchFamily="2" charset="-127"/>
                <a:ea typeface="고도 M" panose="02000503000000020004" pitchFamily="2" charset="-127"/>
              </a:rPr>
              <a:t>는 법칙이다</a:t>
            </a:r>
            <a:r>
              <a:rPr lang="en-US" altLang="ko-KR" sz="2000">
                <a:solidFill>
                  <a:schemeClr val="tx1"/>
                </a:solidFill>
                <a:latin typeface="고도 M" panose="02000503000000020004" pitchFamily="2" charset="-127"/>
                <a:ea typeface="고도 M" panose="02000503000000020004" pitchFamily="2" charset="-127"/>
              </a:rPr>
              <a:t>.</a:t>
            </a:r>
          </a:p>
          <a:p>
            <a:r>
              <a:rPr lang="ko-KR" altLang="en-US" sz="2000">
                <a:solidFill>
                  <a:schemeClr val="tx1"/>
                </a:solidFill>
                <a:latin typeface="고도 M" panose="02000503000000020004" pitchFamily="2" charset="-127"/>
                <a:ea typeface="고도 M" panose="02000503000000020004" pitchFamily="2" charset="-127"/>
              </a:rPr>
              <a:t>이는 컴퓨팅 환경의 발전이 신경망의 이론을 뒷받침 하면서 이론으로만 존재 했던 여러 가지를 가능하게 만들었다</a:t>
            </a:r>
            <a:r>
              <a:rPr lang="en-US" altLang="ko-KR" sz="2000">
                <a:solidFill>
                  <a:schemeClr val="tx1"/>
                </a:solidFill>
                <a:latin typeface="고도 M" panose="02000503000000020004" pitchFamily="2" charset="-127"/>
                <a:ea typeface="고도 M" panose="02000503000000020004" pitchFamily="2" charset="-127"/>
              </a:rPr>
              <a:t>.</a:t>
            </a:r>
          </a:p>
        </p:txBody>
      </p:sp>
      <p:pic>
        <p:nvPicPr>
          <p:cNvPr id="3" name="그림 2">
            <a:extLst>
              <a:ext uri="{FF2B5EF4-FFF2-40B4-BE49-F238E27FC236}">
                <a16:creationId xmlns:a16="http://schemas.microsoft.com/office/drawing/2014/main" id="{CA9277E4-43A6-478A-ACFE-7F8813C8824D}"/>
              </a:ext>
            </a:extLst>
          </p:cNvPr>
          <p:cNvPicPr>
            <a:picLocks noChangeAspect="1"/>
          </p:cNvPicPr>
          <p:nvPr/>
        </p:nvPicPr>
        <p:blipFill>
          <a:blip r:embed="rId3"/>
          <a:stretch>
            <a:fillRect/>
          </a:stretch>
        </p:blipFill>
        <p:spPr>
          <a:xfrm>
            <a:off x="2895891" y="1824063"/>
            <a:ext cx="4762500" cy="3295650"/>
          </a:xfrm>
          <a:prstGeom prst="rect">
            <a:avLst/>
          </a:prstGeom>
        </p:spPr>
      </p:pic>
    </p:spTree>
    <p:extLst>
      <p:ext uri="{BB962C8B-B14F-4D97-AF65-F5344CB8AC3E}">
        <p14:creationId xmlns:p14="http://schemas.microsoft.com/office/powerpoint/2010/main" val="385043860"/>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a:solidFill>
                  <a:srgbClr val="000000"/>
                </a:solidFill>
                <a:latin typeface="고도 M" panose="02000503000000020004" pitchFamily="2" charset="-127"/>
                <a:ea typeface="고도 M" panose="02000503000000020004" pitchFamily="2" charset="-127"/>
              </a:rPr>
              <a:t>데이터 증식</a:t>
            </a:r>
            <a:endParaRPr lang="en-US" altLang="ko-KR" sz="2000">
              <a:solidFill>
                <a:srgbClr val="000000"/>
              </a:solidFill>
              <a:latin typeface="고도 M" panose="02000503000000020004" pitchFamily="2" charset="-127"/>
              <a:ea typeface="고도 M" panose="02000503000000020004" pitchFamily="2"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5.5 </a:t>
            </a:r>
            <a:r>
              <a:rPr lang="ko-KR" altLang="en-US" sz="1800" b="1">
                <a:solidFill>
                  <a:srgbClr val="000000"/>
                </a:solidFill>
                <a:ea typeface="-2002" pitchFamily="18" charset="-127"/>
              </a:rPr>
              <a:t>사전 훈련된 </a:t>
            </a:r>
            <a:r>
              <a:rPr lang="ko-KR" altLang="en-US" sz="1800" b="1" err="1">
                <a:solidFill>
                  <a:srgbClr val="000000"/>
                </a:solidFill>
                <a:ea typeface="-2002" pitchFamily="18" charset="-127"/>
              </a:rPr>
              <a:t>컨브넷</a:t>
            </a:r>
            <a:r>
              <a:rPr lang="ko-KR" altLang="en-US" sz="1800" b="1">
                <a:solidFill>
                  <a:srgbClr val="000000"/>
                </a:solidFill>
                <a:ea typeface="-2002" pitchFamily="18" charset="-127"/>
              </a:rPr>
              <a:t> 사용</a:t>
            </a:r>
          </a:p>
        </p:txBody>
      </p:sp>
      <p:sp>
        <p:nvSpPr>
          <p:cNvPr id="5" name="직사각형 4">
            <a:extLst>
              <a:ext uri="{FF2B5EF4-FFF2-40B4-BE49-F238E27FC236}">
                <a16:creationId xmlns:a16="http://schemas.microsoft.com/office/drawing/2014/main" id="{0D575EC3-F667-4245-BBE7-C0A1443F0C36}"/>
              </a:ext>
            </a:extLst>
          </p:cNvPr>
          <p:cNvSpPr/>
          <p:nvPr/>
        </p:nvSpPr>
        <p:spPr>
          <a:xfrm>
            <a:off x="812898" y="1496467"/>
            <a:ext cx="8373143" cy="4339650"/>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from </a:t>
            </a:r>
            <a:r>
              <a:rPr lang="en-US" altLang="ko-KR" sz="1200" err="1">
                <a:solidFill>
                  <a:schemeClr val="tx1"/>
                </a:solidFill>
                <a:latin typeface="Consolas" panose="020B0609020204030204" pitchFamily="49" charset="0"/>
              </a:rPr>
              <a:t>keras.preprocessing.image</a:t>
            </a:r>
            <a:r>
              <a:rPr lang="en-US" altLang="ko-KR" sz="1200">
                <a:solidFill>
                  <a:schemeClr val="tx1"/>
                </a:solidFill>
                <a:latin typeface="Consolas" panose="020B0609020204030204" pitchFamily="49" charset="0"/>
              </a:rPr>
              <a:t> import </a:t>
            </a:r>
            <a:r>
              <a:rPr lang="en-US" altLang="ko-KR" sz="1200" err="1">
                <a:solidFill>
                  <a:schemeClr val="tx1"/>
                </a:solidFill>
                <a:latin typeface="Consolas" panose="020B0609020204030204" pitchFamily="49" charset="0"/>
              </a:rPr>
              <a:t>ImageDataGenerator</a:t>
            </a:r>
            <a:endParaRPr lang="en-US" altLang="ko-KR" sz="1200">
              <a:solidFill>
                <a:schemeClr val="tx1"/>
              </a:solidFill>
              <a:latin typeface="Consolas" panose="020B0609020204030204" pitchFamily="49" charset="0"/>
            </a:endParaRP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train_datagen</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ImageDataGenerator</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rescale=1./255,</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rotation_range</a:t>
            </a:r>
            <a:r>
              <a:rPr lang="en-US" altLang="ko-KR" sz="1200">
                <a:solidFill>
                  <a:schemeClr val="tx1"/>
                </a:solidFill>
                <a:latin typeface="Consolas" panose="020B0609020204030204" pitchFamily="49" charset="0"/>
              </a:rPr>
              <a:t>=20,</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width_shift_range</a:t>
            </a:r>
            <a:r>
              <a:rPr lang="en-US" altLang="ko-KR" sz="1200">
                <a:solidFill>
                  <a:schemeClr val="tx1"/>
                </a:solidFill>
                <a:latin typeface="Consolas" panose="020B0609020204030204" pitchFamily="49" charset="0"/>
              </a:rPr>
              <a:t>=0.1,</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height_shift_range</a:t>
            </a:r>
            <a:r>
              <a:rPr lang="en-US" altLang="ko-KR" sz="1200">
                <a:solidFill>
                  <a:schemeClr val="tx1"/>
                </a:solidFill>
                <a:latin typeface="Consolas" panose="020B0609020204030204" pitchFamily="49" charset="0"/>
              </a:rPr>
              <a:t>=0.1,</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shear_range</a:t>
            </a:r>
            <a:r>
              <a:rPr lang="en-US" altLang="ko-KR" sz="1200">
                <a:solidFill>
                  <a:schemeClr val="tx1"/>
                </a:solidFill>
                <a:latin typeface="Consolas" panose="020B0609020204030204" pitchFamily="49" charset="0"/>
              </a:rPr>
              <a:t>=0.1,</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zoom_range</a:t>
            </a:r>
            <a:r>
              <a:rPr lang="en-US" altLang="ko-KR" sz="1200">
                <a:solidFill>
                  <a:schemeClr val="tx1"/>
                </a:solidFill>
                <a:latin typeface="Consolas" panose="020B0609020204030204" pitchFamily="49" charset="0"/>
              </a:rPr>
              <a:t>=0.1,</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horizontal_flip</a:t>
            </a:r>
            <a:r>
              <a:rPr lang="en-US" altLang="ko-KR" sz="1200">
                <a:solidFill>
                  <a:schemeClr val="tx1"/>
                </a:solidFill>
                <a:latin typeface="Consolas" panose="020B0609020204030204" pitchFamily="49" charset="0"/>
              </a:rPr>
              <a:t>=True,</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fill_mode</a:t>
            </a:r>
            <a:r>
              <a:rPr lang="en-US" altLang="ko-KR" sz="1200">
                <a:solidFill>
                  <a:schemeClr val="tx1"/>
                </a:solidFill>
                <a:latin typeface="Consolas" panose="020B0609020204030204" pitchFamily="49" charset="0"/>
              </a:rPr>
              <a:t>='nearest')</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검증 데이터는 증식되어서는 안 됩니다</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test_datagen</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ImageDataGenerator</a:t>
            </a:r>
            <a:r>
              <a:rPr lang="en-US" altLang="ko-KR" sz="1200">
                <a:solidFill>
                  <a:schemeClr val="tx1"/>
                </a:solidFill>
                <a:latin typeface="Consolas" panose="020B0609020204030204" pitchFamily="49" charset="0"/>
              </a:rPr>
              <a:t>(rescale=1./255)</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train_generator</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train_datagen.flow_from_directory</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타깃 디렉터리</a:t>
            </a:r>
          </a:p>
          <a:p>
            <a:r>
              <a:rPr lang="ko-KR" altLang="en-US"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train_dir</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모든 이미지의 크기를 </a:t>
            </a:r>
            <a:r>
              <a:rPr lang="en-US" altLang="ko-KR" sz="1200">
                <a:solidFill>
                  <a:schemeClr val="tx1"/>
                </a:solidFill>
                <a:latin typeface="Consolas" panose="020B0609020204030204" pitchFamily="49" charset="0"/>
              </a:rPr>
              <a:t>150 × 150</a:t>
            </a:r>
            <a:r>
              <a:rPr lang="ko-KR" altLang="en-US" sz="1200">
                <a:solidFill>
                  <a:schemeClr val="tx1"/>
                </a:solidFill>
                <a:latin typeface="Consolas" panose="020B0609020204030204" pitchFamily="49" charset="0"/>
              </a:rPr>
              <a:t>로 변경합니다</a:t>
            </a:r>
          </a:p>
          <a:p>
            <a:r>
              <a:rPr lang="ko-KR" altLang="en-US"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target_size</a:t>
            </a:r>
            <a:r>
              <a:rPr lang="en-US" altLang="ko-KR" sz="1200">
                <a:solidFill>
                  <a:schemeClr val="tx1"/>
                </a:solidFill>
                <a:latin typeface="Consolas" panose="020B0609020204030204" pitchFamily="49" charset="0"/>
              </a:rPr>
              <a:t>=(150, 150),</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batch_size</a:t>
            </a:r>
            <a:r>
              <a:rPr lang="en-US" altLang="ko-KR" sz="1200">
                <a:solidFill>
                  <a:schemeClr val="tx1"/>
                </a:solidFill>
                <a:latin typeface="Consolas" panose="020B0609020204030204" pitchFamily="49" charset="0"/>
              </a:rPr>
              <a:t>=20,</a:t>
            </a:r>
          </a:p>
          <a:p>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binary_crossentropy</a:t>
            </a:r>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손실을 사용하므로 이진 레이블이 필요합니다</a:t>
            </a:r>
          </a:p>
          <a:p>
            <a:r>
              <a:rPr lang="ko-KR" altLang="en-US"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class_mode</a:t>
            </a:r>
            <a:r>
              <a:rPr lang="en-US" altLang="ko-KR" sz="1200">
                <a:solidFill>
                  <a:schemeClr val="tx1"/>
                </a:solidFill>
                <a:latin typeface="Consolas" panose="020B0609020204030204" pitchFamily="49" charset="0"/>
              </a:rPr>
              <a:t>='binary')</a:t>
            </a:r>
          </a:p>
        </p:txBody>
      </p:sp>
      <p:sp>
        <p:nvSpPr>
          <p:cNvPr id="7" name="TextBox 6">
            <a:extLst>
              <a:ext uri="{FF2B5EF4-FFF2-40B4-BE49-F238E27FC236}">
                <a16:creationId xmlns:a16="http://schemas.microsoft.com/office/drawing/2014/main" id="{8EDB4F25-FAD6-4219-A9B1-2EE1CB8541DC}"/>
              </a:ext>
            </a:extLst>
          </p:cNvPr>
          <p:cNvSpPr txBox="1"/>
          <p:nvPr/>
        </p:nvSpPr>
        <p:spPr>
          <a:xfrm>
            <a:off x="513353" y="1034802"/>
            <a:ext cx="2170787"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데이터 증식을 사용한 특성 추출</a:t>
            </a:r>
            <a:endPar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Tree>
    <p:extLst>
      <p:ext uri="{BB962C8B-B14F-4D97-AF65-F5344CB8AC3E}">
        <p14:creationId xmlns:p14="http://schemas.microsoft.com/office/powerpoint/2010/main" val="3504958274"/>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a:solidFill>
                  <a:srgbClr val="000000"/>
                </a:solidFill>
                <a:latin typeface="고도 M" panose="02000503000000020004" pitchFamily="2" charset="-127"/>
                <a:ea typeface="고도 M" panose="02000503000000020004" pitchFamily="2" charset="-127"/>
              </a:rPr>
              <a:t>데이터 증식</a:t>
            </a:r>
            <a:endParaRPr lang="en-US" altLang="ko-KR" sz="2000">
              <a:solidFill>
                <a:srgbClr val="000000"/>
              </a:solidFill>
              <a:latin typeface="고도 M" panose="02000503000000020004" pitchFamily="2" charset="-127"/>
              <a:ea typeface="고도 M" panose="02000503000000020004" pitchFamily="2"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5.5 </a:t>
            </a:r>
            <a:r>
              <a:rPr lang="ko-KR" altLang="en-US" sz="1800" b="1">
                <a:solidFill>
                  <a:srgbClr val="000000"/>
                </a:solidFill>
                <a:ea typeface="-2002" pitchFamily="18" charset="-127"/>
              </a:rPr>
              <a:t>사전 훈련된 </a:t>
            </a:r>
            <a:r>
              <a:rPr lang="ko-KR" altLang="en-US" sz="1800" b="1" err="1">
                <a:solidFill>
                  <a:srgbClr val="000000"/>
                </a:solidFill>
                <a:ea typeface="-2002" pitchFamily="18" charset="-127"/>
              </a:rPr>
              <a:t>컨브넷</a:t>
            </a:r>
            <a:r>
              <a:rPr lang="ko-KR" altLang="en-US" sz="1800" b="1">
                <a:solidFill>
                  <a:srgbClr val="000000"/>
                </a:solidFill>
                <a:ea typeface="-2002" pitchFamily="18" charset="-127"/>
              </a:rPr>
              <a:t> 사용</a:t>
            </a:r>
          </a:p>
        </p:txBody>
      </p:sp>
      <p:sp>
        <p:nvSpPr>
          <p:cNvPr id="5" name="직사각형 4">
            <a:extLst>
              <a:ext uri="{FF2B5EF4-FFF2-40B4-BE49-F238E27FC236}">
                <a16:creationId xmlns:a16="http://schemas.microsoft.com/office/drawing/2014/main" id="{0D575EC3-F667-4245-BBE7-C0A1443F0C36}"/>
              </a:ext>
            </a:extLst>
          </p:cNvPr>
          <p:cNvSpPr/>
          <p:nvPr/>
        </p:nvSpPr>
        <p:spPr>
          <a:xfrm>
            <a:off x="812898" y="1496467"/>
            <a:ext cx="8373143" cy="3231654"/>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validation_generator</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test_datagen.flow_from_directory</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validation_dir</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target_size</a:t>
            </a:r>
            <a:r>
              <a:rPr lang="en-US" altLang="ko-KR" sz="1200">
                <a:solidFill>
                  <a:schemeClr val="tx1"/>
                </a:solidFill>
                <a:latin typeface="Consolas" panose="020B0609020204030204" pitchFamily="49" charset="0"/>
              </a:rPr>
              <a:t>=(150, 150),</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batch_size</a:t>
            </a:r>
            <a:r>
              <a:rPr lang="en-US" altLang="ko-KR" sz="1200">
                <a:solidFill>
                  <a:schemeClr val="tx1"/>
                </a:solidFill>
                <a:latin typeface="Consolas" panose="020B0609020204030204" pitchFamily="49" charset="0"/>
              </a:rPr>
              <a:t>=20,</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class_mode</a:t>
            </a:r>
            <a:r>
              <a:rPr lang="en-US" altLang="ko-KR" sz="1200">
                <a:solidFill>
                  <a:schemeClr val="tx1"/>
                </a:solidFill>
                <a:latin typeface="Consolas" panose="020B0609020204030204" pitchFamily="49" charset="0"/>
              </a:rPr>
              <a:t>='binary')</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model.compile</a:t>
            </a:r>
            <a:r>
              <a:rPr lang="en-US" altLang="ko-KR" sz="1200">
                <a:solidFill>
                  <a:schemeClr val="tx1"/>
                </a:solidFill>
                <a:latin typeface="Consolas" panose="020B0609020204030204" pitchFamily="49" charset="0"/>
              </a:rPr>
              <a:t>(loss='</a:t>
            </a:r>
            <a:r>
              <a:rPr lang="en-US" altLang="ko-KR" sz="1200" err="1">
                <a:solidFill>
                  <a:schemeClr val="tx1"/>
                </a:solidFill>
                <a:latin typeface="Consolas" panose="020B0609020204030204" pitchFamily="49" charset="0"/>
              </a:rPr>
              <a:t>binary_crossentropy</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optimizer=</a:t>
            </a:r>
            <a:r>
              <a:rPr lang="en-US" altLang="ko-KR" sz="1200" err="1">
                <a:solidFill>
                  <a:schemeClr val="tx1"/>
                </a:solidFill>
                <a:latin typeface="Consolas" panose="020B0609020204030204" pitchFamily="49" charset="0"/>
              </a:rPr>
              <a:t>optimizers.RMSprop</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lr</a:t>
            </a:r>
            <a:r>
              <a:rPr lang="en-US" altLang="ko-KR" sz="1200">
                <a:solidFill>
                  <a:schemeClr val="tx1"/>
                </a:solidFill>
                <a:latin typeface="Consolas" panose="020B0609020204030204" pitchFamily="49" charset="0"/>
              </a:rPr>
              <a:t>=2e-5),</a:t>
            </a:r>
          </a:p>
          <a:p>
            <a:r>
              <a:rPr lang="en-US" altLang="ko-KR" sz="1200">
                <a:solidFill>
                  <a:schemeClr val="tx1"/>
                </a:solidFill>
                <a:latin typeface="Consolas" panose="020B0609020204030204" pitchFamily="49" charset="0"/>
              </a:rPr>
              <a:t>              metrics=['acc'])</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history = </a:t>
            </a:r>
            <a:r>
              <a:rPr lang="en-US" altLang="ko-KR" sz="1200" err="1">
                <a:solidFill>
                  <a:schemeClr val="tx1"/>
                </a:solidFill>
                <a:latin typeface="Consolas" panose="020B0609020204030204" pitchFamily="49" charset="0"/>
              </a:rPr>
              <a:t>model.fit_generator</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train_generator</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steps_per_epoch</a:t>
            </a:r>
            <a:r>
              <a:rPr lang="en-US" altLang="ko-KR" sz="1200">
                <a:solidFill>
                  <a:schemeClr val="tx1"/>
                </a:solidFill>
                <a:latin typeface="Consolas" panose="020B0609020204030204" pitchFamily="49" charset="0"/>
              </a:rPr>
              <a:t>=100,</a:t>
            </a:r>
          </a:p>
          <a:p>
            <a:r>
              <a:rPr lang="en-US" altLang="ko-KR" sz="1200">
                <a:solidFill>
                  <a:schemeClr val="tx1"/>
                </a:solidFill>
                <a:latin typeface="Consolas" panose="020B0609020204030204" pitchFamily="49" charset="0"/>
              </a:rPr>
              <a:t>      epochs=30,</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validation_data</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validation_generator</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validation_steps</a:t>
            </a:r>
            <a:r>
              <a:rPr lang="en-US" altLang="ko-KR" sz="1200">
                <a:solidFill>
                  <a:schemeClr val="tx1"/>
                </a:solidFill>
                <a:latin typeface="Consolas" panose="020B0609020204030204" pitchFamily="49" charset="0"/>
              </a:rPr>
              <a:t>=50,</a:t>
            </a:r>
          </a:p>
          <a:p>
            <a:r>
              <a:rPr lang="en-US" altLang="ko-KR" sz="1200">
                <a:solidFill>
                  <a:schemeClr val="tx1"/>
                </a:solidFill>
                <a:latin typeface="Consolas" panose="020B0609020204030204" pitchFamily="49" charset="0"/>
              </a:rPr>
              <a:t>      verbose=2)</a:t>
            </a:r>
          </a:p>
        </p:txBody>
      </p:sp>
      <p:sp>
        <p:nvSpPr>
          <p:cNvPr id="7" name="TextBox 6">
            <a:extLst>
              <a:ext uri="{FF2B5EF4-FFF2-40B4-BE49-F238E27FC236}">
                <a16:creationId xmlns:a16="http://schemas.microsoft.com/office/drawing/2014/main" id="{8EDB4F25-FAD6-4219-A9B1-2EE1CB8541DC}"/>
              </a:ext>
            </a:extLst>
          </p:cNvPr>
          <p:cNvSpPr txBox="1"/>
          <p:nvPr/>
        </p:nvSpPr>
        <p:spPr>
          <a:xfrm>
            <a:off x="513353" y="1034802"/>
            <a:ext cx="2170787"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데이터 증식을 사용한 특성 추출</a:t>
            </a:r>
            <a:endPar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Tree>
    <p:extLst>
      <p:ext uri="{BB962C8B-B14F-4D97-AF65-F5344CB8AC3E}">
        <p14:creationId xmlns:p14="http://schemas.microsoft.com/office/powerpoint/2010/main" val="329783347"/>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a:solidFill>
                  <a:srgbClr val="000000"/>
                </a:solidFill>
                <a:latin typeface="고도 M" panose="02000503000000020004" pitchFamily="2" charset="-127"/>
                <a:ea typeface="고도 M" panose="02000503000000020004" pitchFamily="2" charset="-127"/>
              </a:rPr>
              <a:t>데이터 증식</a:t>
            </a:r>
            <a:endParaRPr lang="en-US" altLang="ko-KR" sz="2000">
              <a:solidFill>
                <a:srgbClr val="000000"/>
              </a:solidFill>
              <a:latin typeface="고도 M" panose="02000503000000020004" pitchFamily="2" charset="-127"/>
              <a:ea typeface="고도 M" panose="02000503000000020004" pitchFamily="2"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5.5 </a:t>
            </a:r>
            <a:r>
              <a:rPr lang="ko-KR" altLang="en-US" sz="1800" b="1">
                <a:solidFill>
                  <a:srgbClr val="000000"/>
                </a:solidFill>
                <a:ea typeface="-2002" pitchFamily="18" charset="-127"/>
              </a:rPr>
              <a:t>사전 훈련된 </a:t>
            </a:r>
            <a:r>
              <a:rPr lang="ko-KR" altLang="en-US" sz="1800" b="1" err="1">
                <a:solidFill>
                  <a:srgbClr val="000000"/>
                </a:solidFill>
                <a:ea typeface="-2002" pitchFamily="18" charset="-127"/>
              </a:rPr>
              <a:t>컨브넷</a:t>
            </a:r>
            <a:r>
              <a:rPr lang="ko-KR" altLang="en-US" sz="1800" b="1">
                <a:solidFill>
                  <a:srgbClr val="000000"/>
                </a:solidFill>
                <a:ea typeface="-2002" pitchFamily="18" charset="-127"/>
              </a:rPr>
              <a:t> 사용</a:t>
            </a:r>
          </a:p>
        </p:txBody>
      </p:sp>
      <p:sp>
        <p:nvSpPr>
          <p:cNvPr id="5" name="직사각형 4">
            <a:extLst>
              <a:ext uri="{FF2B5EF4-FFF2-40B4-BE49-F238E27FC236}">
                <a16:creationId xmlns:a16="http://schemas.microsoft.com/office/drawing/2014/main" id="{0D575EC3-F667-4245-BBE7-C0A1443F0C36}"/>
              </a:ext>
            </a:extLst>
          </p:cNvPr>
          <p:cNvSpPr/>
          <p:nvPr/>
        </p:nvSpPr>
        <p:spPr>
          <a:xfrm>
            <a:off x="812899" y="1496467"/>
            <a:ext cx="4915240" cy="3785652"/>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acc = </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['acc']</a:t>
            </a:r>
          </a:p>
          <a:p>
            <a:r>
              <a:rPr lang="en-US" altLang="ko-KR" sz="1200" err="1">
                <a:solidFill>
                  <a:schemeClr val="tx1"/>
                </a:solidFill>
                <a:latin typeface="Consolas" panose="020B0609020204030204" pitchFamily="49" charset="0"/>
              </a:rPr>
              <a:t>val_acc</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val_acc</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loss = </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['loss']</a:t>
            </a:r>
          </a:p>
          <a:p>
            <a:r>
              <a:rPr lang="en-US" altLang="ko-KR" sz="1200" err="1">
                <a:solidFill>
                  <a:schemeClr val="tx1"/>
                </a:solidFill>
                <a:latin typeface="Consolas" panose="020B0609020204030204" pitchFamily="49" charset="0"/>
              </a:rPr>
              <a:t>val_loss</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val_loss</a:t>
            </a:r>
            <a:r>
              <a:rPr lang="en-US" altLang="ko-KR" sz="1200">
                <a:solidFill>
                  <a:schemeClr val="tx1"/>
                </a:solidFill>
                <a:latin typeface="Consolas" panose="020B0609020204030204" pitchFamily="49" charset="0"/>
              </a:rPr>
              <a:t>']</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epochs = range(</a:t>
            </a:r>
            <a:r>
              <a:rPr lang="en-US" altLang="ko-KR" sz="1200" err="1">
                <a:solidFill>
                  <a:schemeClr val="tx1"/>
                </a:solidFill>
                <a:latin typeface="Consolas" panose="020B0609020204030204" pitchFamily="49" charset="0"/>
              </a:rPr>
              <a:t>len</a:t>
            </a:r>
            <a:r>
              <a:rPr lang="en-US" altLang="ko-KR" sz="1200">
                <a:solidFill>
                  <a:schemeClr val="tx1"/>
                </a:solidFill>
                <a:latin typeface="Consolas" panose="020B0609020204030204" pitchFamily="49" charset="0"/>
              </a:rPr>
              <a:t>(acc))</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(epochs, acc, '</a:t>
            </a:r>
            <a:r>
              <a:rPr lang="en-US" altLang="ko-KR" sz="1200" err="1">
                <a:solidFill>
                  <a:schemeClr val="tx1"/>
                </a:solidFill>
                <a:latin typeface="Consolas" panose="020B0609020204030204" pitchFamily="49" charset="0"/>
              </a:rPr>
              <a:t>bo</a:t>
            </a:r>
            <a:r>
              <a:rPr lang="en-US" altLang="ko-KR" sz="1200">
                <a:solidFill>
                  <a:schemeClr val="tx1"/>
                </a:solidFill>
                <a:latin typeface="Consolas" panose="020B0609020204030204" pitchFamily="49" charset="0"/>
              </a:rPr>
              <a:t>', label='Training acc')</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(epochs, </a:t>
            </a:r>
            <a:r>
              <a:rPr lang="en-US" altLang="ko-KR" sz="1200" err="1">
                <a:solidFill>
                  <a:schemeClr val="tx1"/>
                </a:solidFill>
                <a:latin typeface="Consolas" panose="020B0609020204030204" pitchFamily="49" charset="0"/>
              </a:rPr>
              <a:t>val_acc</a:t>
            </a:r>
            <a:r>
              <a:rPr lang="en-US" altLang="ko-KR" sz="1200">
                <a:solidFill>
                  <a:schemeClr val="tx1"/>
                </a:solidFill>
                <a:latin typeface="Consolas" panose="020B0609020204030204" pitchFamily="49" charset="0"/>
              </a:rPr>
              <a:t>, 'b', label='Validation acc')</a:t>
            </a:r>
          </a:p>
          <a:p>
            <a:r>
              <a:rPr lang="en-US" altLang="ko-KR" sz="1200" err="1">
                <a:solidFill>
                  <a:schemeClr val="tx1"/>
                </a:solidFill>
                <a:latin typeface="Consolas" panose="020B0609020204030204" pitchFamily="49" charset="0"/>
              </a:rPr>
              <a:t>plt.title</a:t>
            </a:r>
            <a:r>
              <a:rPr lang="en-US" altLang="ko-KR" sz="1200">
                <a:solidFill>
                  <a:schemeClr val="tx1"/>
                </a:solidFill>
                <a:latin typeface="Consolas" panose="020B0609020204030204" pitchFamily="49" charset="0"/>
              </a:rPr>
              <a:t>('Training and validation accuracy')</a:t>
            </a:r>
          </a:p>
          <a:p>
            <a:r>
              <a:rPr lang="en-US" altLang="ko-KR" sz="1200" err="1">
                <a:solidFill>
                  <a:schemeClr val="tx1"/>
                </a:solidFill>
                <a:latin typeface="Consolas" panose="020B0609020204030204" pitchFamily="49" charset="0"/>
              </a:rPr>
              <a:t>plt.legend</a:t>
            </a:r>
            <a:r>
              <a:rPr lang="en-US" altLang="ko-KR" sz="1200">
                <a:solidFill>
                  <a:schemeClr val="tx1"/>
                </a:solidFill>
                <a:latin typeface="Consolas" panose="020B0609020204030204" pitchFamily="49" charset="0"/>
              </a:rPr>
              <a:t>()</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plt.figure</a:t>
            </a:r>
            <a:r>
              <a:rPr lang="en-US" altLang="ko-KR" sz="1200">
                <a:solidFill>
                  <a:schemeClr val="tx1"/>
                </a:solidFill>
                <a:latin typeface="Consolas" panose="020B0609020204030204" pitchFamily="49" charset="0"/>
              </a:rPr>
              <a:t>()</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(epochs, loss, '</a:t>
            </a:r>
            <a:r>
              <a:rPr lang="en-US" altLang="ko-KR" sz="1200" err="1">
                <a:solidFill>
                  <a:schemeClr val="tx1"/>
                </a:solidFill>
                <a:latin typeface="Consolas" panose="020B0609020204030204" pitchFamily="49" charset="0"/>
              </a:rPr>
              <a:t>bo</a:t>
            </a:r>
            <a:r>
              <a:rPr lang="en-US" altLang="ko-KR" sz="1200">
                <a:solidFill>
                  <a:schemeClr val="tx1"/>
                </a:solidFill>
                <a:latin typeface="Consolas" panose="020B0609020204030204" pitchFamily="49" charset="0"/>
              </a:rPr>
              <a:t>', label='Training loss')</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(epochs, </a:t>
            </a:r>
            <a:r>
              <a:rPr lang="en-US" altLang="ko-KR" sz="1200" err="1">
                <a:solidFill>
                  <a:schemeClr val="tx1"/>
                </a:solidFill>
                <a:latin typeface="Consolas" panose="020B0609020204030204" pitchFamily="49" charset="0"/>
              </a:rPr>
              <a:t>val_loss</a:t>
            </a:r>
            <a:r>
              <a:rPr lang="en-US" altLang="ko-KR" sz="1200">
                <a:solidFill>
                  <a:schemeClr val="tx1"/>
                </a:solidFill>
                <a:latin typeface="Consolas" panose="020B0609020204030204" pitchFamily="49" charset="0"/>
              </a:rPr>
              <a:t>, 'b', label='Validation loss')</a:t>
            </a:r>
          </a:p>
          <a:p>
            <a:r>
              <a:rPr lang="en-US" altLang="ko-KR" sz="1200" err="1">
                <a:solidFill>
                  <a:schemeClr val="tx1"/>
                </a:solidFill>
                <a:latin typeface="Consolas" panose="020B0609020204030204" pitchFamily="49" charset="0"/>
              </a:rPr>
              <a:t>plt.title</a:t>
            </a:r>
            <a:r>
              <a:rPr lang="en-US" altLang="ko-KR" sz="1200">
                <a:solidFill>
                  <a:schemeClr val="tx1"/>
                </a:solidFill>
                <a:latin typeface="Consolas" panose="020B0609020204030204" pitchFamily="49" charset="0"/>
              </a:rPr>
              <a:t>('Training and validation loss')</a:t>
            </a:r>
          </a:p>
          <a:p>
            <a:r>
              <a:rPr lang="en-US" altLang="ko-KR" sz="1200" err="1">
                <a:solidFill>
                  <a:schemeClr val="tx1"/>
                </a:solidFill>
                <a:latin typeface="Consolas" panose="020B0609020204030204" pitchFamily="49" charset="0"/>
              </a:rPr>
              <a:t>plt.legend</a:t>
            </a:r>
            <a:r>
              <a:rPr lang="en-US" altLang="ko-KR" sz="1200">
                <a:solidFill>
                  <a:schemeClr val="tx1"/>
                </a:solidFill>
                <a:latin typeface="Consolas" panose="020B0609020204030204" pitchFamily="49" charset="0"/>
              </a:rPr>
              <a:t>()</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sp>
        <p:nvSpPr>
          <p:cNvPr id="7" name="TextBox 6">
            <a:extLst>
              <a:ext uri="{FF2B5EF4-FFF2-40B4-BE49-F238E27FC236}">
                <a16:creationId xmlns:a16="http://schemas.microsoft.com/office/drawing/2014/main" id="{8EDB4F25-FAD6-4219-A9B1-2EE1CB8541DC}"/>
              </a:ext>
            </a:extLst>
          </p:cNvPr>
          <p:cNvSpPr txBox="1"/>
          <p:nvPr/>
        </p:nvSpPr>
        <p:spPr>
          <a:xfrm>
            <a:off x="513353" y="1034802"/>
            <a:ext cx="2170787"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데이터 증식을 사용한 특성 추출</a:t>
            </a:r>
            <a:endPar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pic>
        <p:nvPicPr>
          <p:cNvPr id="169987" name="Picture 3">
            <a:extLst>
              <a:ext uri="{FF2B5EF4-FFF2-40B4-BE49-F238E27FC236}">
                <a16:creationId xmlns:a16="http://schemas.microsoft.com/office/drawing/2014/main" id="{6374BBD0-9705-4189-A6DC-F479466D03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91922" y="1173301"/>
            <a:ext cx="4038600" cy="2667000"/>
          </a:xfrm>
          <a:prstGeom prst="rect">
            <a:avLst/>
          </a:prstGeom>
          <a:noFill/>
          <a:extLst>
            <a:ext uri="{909E8E84-426E-40DD-AFC4-6F175D3DCCD1}">
              <a14:hiddenFill xmlns:a14="http://schemas.microsoft.com/office/drawing/2010/main">
                <a:solidFill>
                  <a:srgbClr val="FFFFFF"/>
                </a:solidFill>
              </a14:hiddenFill>
            </a:ext>
          </a:extLst>
        </p:spPr>
      </p:pic>
      <p:pic>
        <p:nvPicPr>
          <p:cNvPr id="169989" name="Picture 5">
            <a:extLst>
              <a:ext uri="{FF2B5EF4-FFF2-40B4-BE49-F238E27FC236}">
                <a16:creationId xmlns:a16="http://schemas.microsoft.com/office/drawing/2014/main" id="{A2B25264-7471-4D32-8EA0-0AEDF182D20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91922" y="3840301"/>
            <a:ext cx="4038600" cy="26670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D8DE241B-2CCA-41AF-883B-0E2BE901625C}"/>
              </a:ext>
            </a:extLst>
          </p:cNvPr>
          <p:cNvSpPr txBox="1"/>
          <p:nvPr/>
        </p:nvSpPr>
        <p:spPr>
          <a:xfrm>
            <a:off x="410466" y="5554717"/>
            <a:ext cx="5432898" cy="261610"/>
          </a:xfrm>
          <a:prstGeom prst="rect">
            <a:avLst/>
          </a:prstGeom>
          <a:noFill/>
        </p:spPr>
        <p:txBody>
          <a:bodyPr wrap="none" rtlCol="0">
            <a:spAutoFit/>
          </a:bodyPr>
          <a:lstStyle/>
          <a:p>
            <a:pPr lvl="0">
              <a:defRPr/>
            </a:pPr>
            <a:r>
              <a:rPr lang="ko-KR" altLang="en-US" sz="1100">
                <a:solidFill>
                  <a:srgbClr val="000000"/>
                </a:solidFill>
                <a:latin typeface="고도 M" panose="02000503000000020004" pitchFamily="2" charset="-127"/>
                <a:ea typeface="고도 M" panose="02000503000000020004" pitchFamily="2" charset="-127"/>
              </a:rPr>
              <a:t>검증 정확도가 이전과 비슷하지만 처음부터 훈련시킨 소규모 </a:t>
            </a:r>
            <a:r>
              <a:rPr lang="ko-KR" altLang="en-US" sz="1100" err="1">
                <a:solidFill>
                  <a:srgbClr val="000000"/>
                </a:solidFill>
                <a:latin typeface="고도 M" panose="02000503000000020004" pitchFamily="2" charset="-127"/>
                <a:ea typeface="고도 M" panose="02000503000000020004" pitchFamily="2" charset="-127"/>
              </a:rPr>
              <a:t>컨브넷보다</a:t>
            </a:r>
            <a:r>
              <a:rPr lang="ko-KR" altLang="en-US" sz="1100">
                <a:solidFill>
                  <a:srgbClr val="000000"/>
                </a:solidFill>
                <a:latin typeface="고도 M" panose="02000503000000020004" pitchFamily="2" charset="-127"/>
                <a:ea typeface="고도 M" panose="02000503000000020004" pitchFamily="2" charset="-127"/>
              </a:rPr>
              <a:t> 과대적합이 줄었다</a:t>
            </a:r>
            <a:r>
              <a:rPr lang="en-US" altLang="ko-KR" sz="1100">
                <a:solidFill>
                  <a:srgbClr val="000000"/>
                </a:solidFill>
                <a:latin typeface="고도 M" panose="02000503000000020004" pitchFamily="2" charset="-127"/>
                <a:ea typeface="고도 M" panose="02000503000000020004" pitchFamily="2" charset="-127"/>
              </a:rPr>
              <a:t>.</a:t>
            </a:r>
            <a:endParaRPr kumimoji="1" lang="ko-KR" altLang="en-US" sz="105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Tree>
    <p:extLst>
      <p:ext uri="{BB962C8B-B14F-4D97-AF65-F5344CB8AC3E}">
        <p14:creationId xmlns:p14="http://schemas.microsoft.com/office/powerpoint/2010/main" val="962881878"/>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a:solidFill>
                  <a:srgbClr val="000000"/>
                </a:solidFill>
                <a:latin typeface="고도 M" panose="02000503000000020004" pitchFamily="2" charset="-127"/>
                <a:ea typeface="고도 M" panose="02000503000000020004" pitchFamily="2" charset="-127"/>
              </a:rPr>
              <a:t>미세 조정</a:t>
            </a:r>
            <a:endParaRPr lang="en-US" altLang="ko-KR" sz="2000">
              <a:solidFill>
                <a:srgbClr val="000000"/>
              </a:solidFill>
              <a:latin typeface="고도 M" panose="02000503000000020004" pitchFamily="2" charset="-127"/>
              <a:ea typeface="고도 M" panose="02000503000000020004" pitchFamily="2"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5.5 </a:t>
            </a:r>
            <a:r>
              <a:rPr lang="ko-KR" altLang="en-US" sz="1800" b="1">
                <a:solidFill>
                  <a:srgbClr val="000000"/>
                </a:solidFill>
                <a:ea typeface="-2002" pitchFamily="18" charset="-127"/>
              </a:rPr>
              <a:t>사전 훈련된 </a:t>
            </a:r>
            <a:r>
              <a:rPr lang="ko-KR" altLang="en-US" sz="1800" b="1" err="1">
                <a:solidFill>
                  <a:srgbClr val="000000"/>
                </a:solidFill>
                <a:ea typeface="-2002" pitchFamily="18" charset="-127"/>
              </a:rPr>
              <a:t>컨브넷</a:t>
            </a:r>
            <a:r>
              <a:rPr lang="ko-KR" altLang="en-US" sz="1800" b="1">
                <a:solidFill>
                  <a:srgbClr val="000000"/>
                </a:solidFill>
                <a:ea typeface="-2002" pitchFamily="18" charset="-127"/>
              </a:rPr>
              <a:t> 사용</a:t>
            </a:r>
          </a:p>
        </p:txBody>
      </p:sp>
      <p:sp>
        <p:nvSpPr>
          <p:cNvPr id="7" name="TextBox 6">
            <a:extLst>
              <a:ext uri="{FF2B5EF4-FFF2-40B4-BE49-F238E27FC236}">
                <a16:creationId xmlns:a16="http://schemas.microsoft.com/office/drawing/2014/main" id="{8EDB4F25-FAD6-4219-A9B1-2EE1CB8541DC}"/>
              </a:ext>
            </a:extLst>
          </p:cNvPr>
          <p:cNvSpPr txBox="1"/>
          <p:nvPr/>
        </p:nvSpPr>
        <p:spPr>
          <a:xfrm>
            <a:off x="284970" y="940209"/>
            <a:ext cx="9778685" cy="5693866"/>
          </a:xfrm>
          <a:prstGeom prst="rect">
            <a:avLst/>
          </a:prstGeom>
          <a:noFill/>
        </p:spPr>
        <p:txBody>
          <a:bodyPr wrap="squar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모델을 재사용하는 데 널리 사용되는 하나의 기법은 특성 추출을 보완하는 미세 조정</a:t>
            </a:r>
            <a:r>
              <a:rPr lang="en-US" altLang="ko-KR" sz="1400">
                <a:solidFill>
                  <a:srgbClr val="000000"/>
                </a:solidFill>
                <a:latin typeface="고도 M" panose="02000503000000020004" pitchFamily="2" charset="-127"/>
                <a:ea typeface="고도 M" panose="02000503000000020004" pitchFamily="2" charset="-127"/>
              </a:rPr>
              <a:t>(fine-tuning) </a:t>
            </a:r>
            <a:r>
              <a:rPr lang="ko-KR" altLang="en-US" sz="1400">
                <a:solidFill>
                  <a:srgbClr val="000000"/>
                </a:solidFill>
                <a:latin typeface="고도 M" panose="02000503000000020004" pitchFamily="2" charset="-127"/>
                <a:ea typeface="고도 M" panose="02000503000000020004" pitchFamily="2" charset="-127"/>
              </a:rPr>
              <a:t>이다</a:t>
            </a:r>
            <a:r>
              <a:rPr lang="en-US" altLang="ko-KR" sz="1400">
                <a:solidFill>
                  <a:srgbClr val="000000"/>
                </a:solidFill>
                <a:latin typeface="고도 M" panose="02000503000000020004" pitchFamily="2" charset="-127"/>
                <a:ea typeface="고도 M" panose="02000503000000020004" pitchFamily="2" charset="-127"/>
              </a:rPr>
              <a:t>. </a:t>
            </a:r>
          </a:p>
          <a:p>
            <a:pPr lvl="0">
              <a:defRPr/>
            </a:pPr>
            <a:r>
              <a:rPr lang="ko-KR" altLang="en-US" sz="1400">
                <a:solidFill>
                  <a:srgbClr val="000000"/>
                </a:solidFill>
                <a:latin typeface="고도 M" panose="02000503000000020004" pitchFamily="2" charset="-127"/>
                <a:ea typeface="고도 M" panose="02000503000000020004" pitchFamily="2" charset="-127"/>
              </a:rPr>
              <a:t>미세 조정은 특성 추출에 사용했던 동결 모델의 상위 층 몇 개를 동결에서 해제하고 모델에 새로 추가한 층</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여기서는 완전 연결 분류기</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과 함께 훈련하는 것이다</a:t>
            </a:r>
            <a:r>
              <a:rPr lang="en-US" altLang="ko-KR" sz="1400">
                <a:solidFill>
                  <a:srgbClr val="000000"/>
                </a:solidFill>
                <a:latin typeface="고도 M" panose="02000503000000020004" pitchFamily="2" charset="-127"/>
                <a:ea typeface="고도 M" panose="02000503000000020004" pitchFamily="2" charset="-127"/>
              </a:rPr>
              <a:t>. </a:t>
            </a:r>
          </a:p>
          <a:p>
            <a:pPr lvl="0">
              <a:defRPr/>
            </a:pPr>
            <a:r>
              <a:rPr lang="ko-KR" altLang="en-US" sz="1400">
                <a:solidFill>
                  <a:srgbClr val="000000"/>
                </a:solidFill>
                <a:latin typeface="고도 M" panose="02000503000000020004" pitchFamily="2" charset="-127"/>
                <a:ea typeface="고도 M" panose="02000503000000020004" pitchFamily="2" charset="-127"/>
              </a:rPr>
              <a:t>재사용 모델의 표현을 일부 조정하기에 미세 조정이라고 부른다</a:t>
            </a:r>
            <a:r>
              <a:rPr lang="en-US" altLang="ko-KR" sz="1400">
                <a:solidFill>
                  <a:srgbClr val="000000"/>
                </a:solidFill>
                <a:latin typeface="고도 M" panose="02000503000000020004" pitchFamily="2" charset="-127"/>
                <a:ea typeface="고도 M" panose="02000503000000020004" pitchFamily="2" charset="-127"/>
              </a:rPr>
              <a:t>. </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ko-KR" altLang="en-US" sz="1400">
                <a:solidFill>
                  <a:srgbClr val="000000"/>
                </a:solidFill>
                <a:latin typeface="고도 M" panose="02000503000000020004" pitchFamily="2" charset="-127"/>
                <a:ea typeface="고도 M" panose="02000503000000020004" pitchFamily="2" charset="-127"/>
              </a:rPr>
              <a:t>네트워크를 미세 조정하는 단계는 다음과 같다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marL="685800" lvl="1" indent="-228600">
              <a:buFont typeface="+mj-lt"/>
              <a:buAutoNum type="arabicPeriod"/>
              <a:defRPr/>
            </a:pPr>
            <a:r>
              <a:rPr lang="ko-KR" altLang="en-US" sz="1400">
                <a:solidFill>
                  <a:srgbClr val="000000"/>
                </a:solidFill>
                <a:latin typeface="고도 M" panose="02000503000000020004" pitchFamily="2" charset="-127"/>
                <a:ea typeface="고도 M" panose="02000503000000020004" pitchFamily="2" charset="-127"/>
              </a:rPr>
              <a:t>사전에 훈련된 기반 네트워크 위에 새로운 네트워크를 추가</a:t>
            </a:r>
          </a:p>
          <a:p>
            <a:pPr marL="685800" lvl="1" indent="-228600">
              <a:buFont typeface="+mj-lt"/>
              <a:buAutoNum type="arabicPeriod"/>
              <a:defRPr/>
            </a:pPr>
            <a:r>
              <a:rPr lang="ko-KR" altLang="en-US" sz="1400">
                <a:solidFill>
                  <a:srgbClr val="000000"/>
                </a:solidFill>
                <a:latin typeface="고도 M" panose="02000503000000020004" pitchFamily="2" charset="-127"/>
                <a:ea typeface="고도 M" panose="02000503000000020004" pitchFamily="2" charset="-127"/>
              </a:rPr>
              <a:t>기반 네트워크 동결</a:t>
            </a:r>
          </a:p>
          <a:p>
            <a:pPr marL="685800" lvl="1" indent="-228600">
              <a:buFont typeface="+mj-lt"/>
              <a:buAutoNum type="arabicPeriod"/>
              <a:defRPr/>
            </a:pPr>
            <a:r>
              <a:rPr lang="ko-KR" altLang="en-US" sz="1400">
                <a:solidFill>
                  <a:srgbClr val="000000"/>
                </a:solidFill>
                <a:latin typeface="고도 M" panose="02000503000000020004" pitchFamily="2" charset="-127"/>
                <a:ea typeface="고도 M" panose="02000503000000020004" pitchFamily="2" charset="-127"/>
              </a:rPr>
              <a:t>새로 추가한 네트워크 훈련</a:t>
            </a:r>
          </a:p>
          <a:p>
            <a:pPr marL="685800" lvl="1" indent="-228600">
              <a:buFont typeface="+mj-lt"/>
              <a:buAutoNum type="arabicPeriod"/>
              <a:defRPr/>
            </a:pPr>
            <a:r>
              <a:rPr lang="ko-KR" altLang="en-US" sz="1400">
                <a:solidFill>
                  <a:srgbClr val="000000"/>
                </a:solidFill>
                <a:latin typeface="고도 M" panose="02000503000000020004" pitchFamily="2" charset="-127"/>
                <a:ea typeface="고도 M" panose="02000503000000020004" pitchFamily="2" charset="-127"/>
              </a:rPr>
              <a:t>기반 네트워크에서 일부 층 동결 해제</a:t>
            </a:r>
          </a:p>
          <a:p>
            <a:pPr marL="685800" lvl="1" indent="-228600">
              <a:buFont typeface="+mj-lt"/>
              <a:buAutoNum type="arabicPeriod"/>
              <a:defRPr/>
            </a:pPr>
            <a:r>
              <a:rPr lang="ko-KR" altLang="en-US" sz="1400">
                <a:solidFill>
                  <a:srgbClr val="000000"/>
                </a:solidFill>
                <a:latin typeface="고도 M" panose="02000503000000020004" pitchFamily="2" charset="-127"/>
                <a:ea typeface="고도 M" panose="02000503000000020004" pitchFamily="2" charset="-127"/>
              </a:rPr>
              <a:t>동결 해제 층과 새로 추가한 층을 함께 훈련</a:t>
            </a:r>
            <a:endParaRPr lang="en-US" altLang="ko-KR" sz="1400">
              <a:solidFill>
                <a:srgbClr val="000000"/>
              </a:solidFill>
              <a:latin typeface="고도 M" panose="02000503000000020004" pitchFamily="2" charset="-127"/>
              <a:ea typeface="고도 M" panose="02000503000000020004" pitchFamily="2" charset="-127"/>
            </a:endParaRP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endParaRPr lang="ko-KR" altLang="en-US" sz="1400">
              <a:solidFill>
                <a:srgbClr val="000000"/>
              </a:solidFill>
              <a:latin typeface="고도 M" panose="02000503000000020004" pitchFamily="2" charset="-127"/>
              <a:ea typeface="고도 M" panose="02000503000000020004" pitchFamily="2" charset="-127"/>
            </a:endParaRPr>
          </a:p>
          <a:p>
            <a:pPr lvl="0">
              <a:defRPr/>
            </a:pPr>
            <a:r>
              <a:rPr lang="ko-KR" altLang="en-US" sz="1400">
                <a:solidFill>
                  <a:srgbClr val="000000"/>
                </a:solidFill>
                <a:latin typeface="고도 M" panose="02000503000000020004" pitchFamily="2" charset="-127"/>
                <a:ea typeface="고도 M" panose="02000503000000020004" pitchFamily="2" charset="-127"/>
              </a:rPr>
              <a:t>완전 연결 분류기의 값이 지나치게 조정하는 것을 방지하기 위해 새로 추가한 네트워크를 먼저 훈련한다</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ko-KR" altLang="en-US" sz="1400">
                <a:solidFill>
                  <a:srgbClr val="000000"/>
                </a:solidFill>
                <a:latin typeface="고도 M" panose="02000503000000020004" pitchFamily="2" charset="-127"/>
                <a:ea typeface="고도 M" panose="02000503000000020004" pitchFamily="2" charset="-127"/>
              </a:rPr>
              <a:t>즉 위에서 이미 </a:t>
            </a:r>
            <a:r>
              <a:rPr lang="en-US" altLang="ko-KR" sz="1400">
                <a:solidFill>
                  <a:srgbClr val="000000"/>
                </a:solidFill>
                <a:latin typeface="고도 M" panose="02000503000000020004" pitchFamily="2" charset="-127"/>
                <a:ea typeface="고도 M" panose="02000503000000020004" pitchFamily="2" charset="-127"/>
              </a:rPr>
              <a:t>3</a:t>
            </a:r>
            <a:r>
              <a:rPr lang="ko-KR" altLang="en-US" sz="1400">
                <a:solidFill>
                  <a:srgbClr val="000000"/>
                </a:solidFill>
                <a:latin typeface="고도 M" panose="02000503000000020004" pitchFamily="2" charset="-127"/>
                <a:ea typeface="고도 M" panose="02000503000000020004" pitchFamily="2" charset="-127"/>
              </a:rPr>
              <a:t>단계까지는 한 것이다</a:t>
            </a:r>
            <a:r>
              <a:rPr lang="en-US" altLang="ko-KR" sz="1400">
                <a:solidFill>
                  <a:srgbClr val="000000"/>
                </a:solidFill>
                <a:latin typeface="고도 M" panose="02000503000000020004" pitchFamily="2" charset="-127"/>
                <a:ea typeface="고도 M" panose="02000503000000020004" pitchFamily="2" charset="-127"/>
              </a:rPr>
              <a:t>. </a:t>
            </a:r>
          </a:p>
          <a:p>
            <a:pPr lvl="0">
              <a:defRPr/>
            </a:pPr>
            <a:r>
              <a:rPr lang="ko-KR" altLang="en-US" sz="1400">
                <a:solidFill>
                  <a:srgbClr val="000000"/>
                </a:solidFill>
                <a:latin typeface="고도 M" panose="02000503000000020004" pitchFamily="2" charset="-127"/>
                <a:ea typeface="고도 M" panose="02000503000000020004" pitchFamily="2" charset="-127"/>
              </a:rPr>
              <a:t>여기서는 구조가 너무 길어 생략하지만 본 사전 훈련된 네트워크의 구조는 </a:t>
            </a:r>
            <a:r>
              <a:rPr lang="en-US" altLang="ko-KR" sz="1400">
                <a:solidFill>
                  <a:srgbClr val="000000"/>
                </a:solidFill>
                <a:latin typeface="고도 M" panose="02000503000000020004" pitchFamily="2" charset="-127"/>
                <a:ea typeface="고도 M" panose="02000503000000020004" pitchFamily="2" charset="-127"/>
              </a:rPr>
              <a:t>5 </a:t>
            </a:r>
            <a:r>
              <a:rPr lang="ko-KR" altLang="en-US" sz="1400">
                <a:solidFill>
                  <a:srgbClr val="000000"/>
                </a:solidFill>
                <a:latin typeface="고도 M" panose="02000503000000020004" pitchFamily="2" charset="-127"/>
                <a:ea typeface="고도 M" panose="02000503000000020004" pitchFamily="2" charset="-127"/>
              </a:rPr>
              <a:t>블록으로 이루어져 있고</a:t>
            </a:r>
            <a:r>
              <a:rPr lang="en-US" altLang="ko-KR" sz="1400">
                <a:solidFill>
                  <a:srgbClr val="000000"/>
                </a:solidFill>
                <a:latin typeface="고도 M" panose="02000503000000020004" pitchFamily="2" charset="-127"/>
                <a:ea typeface="고도 M" panose="02000503000000020004" pitchFamily="2" charset="-127"/>
              </a:rPr>
              <a:t>, </a:t>
            </a:r>
          </a:p>
          <a:p>
            <a:pPr lvl="0">
              <a:defRPr/>
            </a:pPr>
            <a:r>
              <a:rPr lang="ko-KR" altLang="en-US" sz="1400">
                <a:solidFill>
                  <a:srgbClr val="000000"/>
                </a:solidFill>
                <a:latin typeface="고도 M" panose="02000503000000020004" pitchFamily="2" charset="-127"/>
                <a:ea typeface="고도 M" panose="02000503000000020004" pitchFamily="2" charset="-127"/>
              </a:rPr>
              <a:t>각 단계는 </a:t>
            </a:r>
            <a:r>
              <a:rPr lang="ko-KR" altLang="en-US" sz="1400" err="1">
                <a:solidFill>
                  <a:srgbClr val="000000"/>
                </a:solidFill>
                <a:latin typeface="고도 M" panose="02000503000000020004" pitchFamily="2" charset="-127"/>
                <a:ea typeface="고도 M" panose="02000503000000020004" pitchFamily="2" charset="-127"/>
              </a:rPr>
              <a:t>합성곱</a:t>
            </a:r>
            <a:r>
              <a:rPr lang="ko-KR" altLang="en-US" sz="1400">
                <a:solidFill>
                  <a:srgbClr val="000000"/>
                </a:solidFill>
                <a:latin typeface="고도 M" panose="02000503000000020004" pitchFamily="2" charset="-127"/>
                <a:ea typeface="고도 M" panose="02000503000000020004" pitchFamily="2" charset="-127"/>
              </a:rPr>
              <a:t> 층 </a:t>
            </a:r>
            <a:r>
              <a:rPr lang="en-US" altLang="ko-KR" sz="1400">
                <a:solidFill>
                  <a:srgbClr val="000000"/>
                </a:solidFill>
                <a:latin typeface="고도 M" panose="02000503000000020004" pitchFamily="2" charset="-127"/>
                <a:ea typeface="고도 M" panose="02000503000000020004" pitchFamily="2" charset="-127"/>
              </a:rPr>
              <a:t>3</a:t>
            </a:r>
            <a:r>
              <a:rPr lang="ko-KR" altLang="en-US" sz="1400">
                <a:solidFill>
                  <a:srgbClr val="000000"/>
                </a:solidFill>
                <a:latin typeface="고도 M" panose="02000503000000020004" pitchFamily="2" charset="-127"/>
                <a:ea typeface="고도 M" panose="02000503000000020004" pitchFamily="2" charset="-127"/>
              </a:rPr>
              <a:t>개와 </a:t>
            </a:r>
            <a:r>
              <a:rPr lang="ko-KR" altLang="en-US" sz="1400" err="1">
                <a:solidFill>
                  <a:srgbClr val="000000"/>
                </a:solidFill>
                <a:latin typeface="고도 M" panose="02000503000000020004" pitchFamily="2" charset="-127"/>
                <a:ea typeface="고도 M" panose="02000503000000020004" pitchFamily="2" charset="-127"/>
              </a:rPr>
              <a:t>풀링</a:t>
            </a:r>
            <a:r>
              <a:rPr lang="ko-KR" altLang="en-US" sz="1400">
                <a:solidFill>
                  <a:srgbClr val="000000"/>
                </a:solidFill>
                <a:latin typeface="고도 M" panose="02000503000000020004" pitchFamily="2" charset="-127"/>
                <a:ea typeface="고도 M" panose="02000503000000020004" pitchFamily="2" charset="-127"/>
              </a:rPr>
              <a:t> 층 </a:t>
            </a:r>
            <a:r>
              <a:rPr lang="en-US" altLang="ko-KR" sz="1400">
                <a:solidFill>
                  <a:srgbClr val="000000"/>
                </a:solidFill>
                <a:latin typeface="고도 M" panose="02000503000000020004" pitchFamily="2" charset="-127"/>
                <a:ea typeface="고도 M" panose="02000503000000020004" pitchFamily="2" charset="-127"/>
              </a:rPr>
              <a:t>1</a:t>
            </a:r>
            <a:r>
              <a:rPr lang="ko-KR" altLang="en-US" sz="1400">
                <a:solidFill>
                  <a:srgbClr val="000000"/>
                </a:solidFill>
                <a:latin typeface="고도 M" panose="02000503000000020004" pitchFamily="2" charset="-127"/>
                <a:ea typeface="고도 M" panose="02000503000000020004" pitchFamily="2" charset="-127"/>
              </a:rPr>
              <a:t>개로 이루어져 있다</a:t>
            </a:r>
            <a:r>
              <a:rPr lang="en-US" altLang="ko-KR" sz="1400">
                <a:solidFill>
                  <a:srgbClr val="000000"/>
                </a:solidFill>
                <a:latin typeface="고도 M" panose="02000503000000020004" pitchFamily="2" charset="-127"/>
                <a:ea typeface="고도 M" panose="02000503000000020004" pitchFamily="2" charset="-127"/>
              </a:rPr>
              <a:t>. </a:t>
            </a:r>
          </a:p>
          <a:p>
            <a:pPr lvl="0">
              <a:defRPr/>
            </a:pPr>
            <a:r>
              <a:rPr lang="ko-KR" altLang="en-US" sz="1400">
                <a:solidFill>
                  <a:srgbClr val="000000"/>
                </a:solidFill>
                <a:latin typeface="고도 M" panose="02000503000000020004" pitchFamily="2" charset="-127"/>
                <a:ea typeface="고도 M" panose="02000503000000020004" pitchFamily="2" charset="-127"/>
              </a:rPr>
              <a:t>미세 조정은 </a:t>
            </a:r>
            <a:r>
              <a:rPr lang="en-US" altLang="ko-KR" sz="1400">
                <a:solidFill>
                  <a:srgbClr val="000000"/>
                </a:solidFill>
                <a:latin typeface="고도 M" panose="02000503000000020004" pitchFamily="2" charset="-127"/>
                <a:ea typeface="고도 M" panose="02000503000000020004" pitchFamily="2" charset="-127"/>
              </a:rPr>
              <a:t>block_5</a:t>
            </a:r>
            <a:r>
              <a:rPr lang="ko-KR" altLang="en-US" sz="1400">
                <a:solidFill>
                  <a:srgbClr val="000000"/>
                </a:solidFill>
                <a:latin typeface="고도 M" panose="02000503000000020004" pitchFamily="2" charset="-127"/>
                <a:ea typeface="고도 M" panose="02000503000000020004" pitchFamily="2" charset="-127"/>
              </a:rPr>
              <a:t>에서만 진행한다</a:t>
            </a:r>
            <a:r>
              <a:rPr lang="en-US" altLang="ko-KR" sz="1400">
                <a:solidFill>
                  <a:srgbClr val="000000"/>
                </a:solidFill>
                <a:latin typeface="고도 M" panose="02000503000000020004" pitchFamily="2" charset="-127"/>
                <a:ea typeface="고도 M" panose="02000503000000020004" pitchFamily="2" charset="-127"/>
              </a:rPr>
              <a:t>. </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ko-KR" altLang="en-US" sz="1400">
                <a:solidFill>
                  <a:srgbClr val="000000"/>
                </a:solidFill>
                <a:latin typeface="고도 M" panose="02000503000000020004" pitchFamily="2" charset="-127"/>
                <a:ea typeface="고도 M" panose="02000503000000020004" pitchFamily="2" charset="-127"/>
              </a:rPr>
              <a:t>더 많은 층을 미세 조정하지 않는 이유는 다음과 같다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marL="628650" lvl="1" indent="-171450">
              <a:buFont typeface="Arial" panose="020B0604020202020204" pitchFamily="34" charset="0"/>
              <a:buChar char="•"/>
              <a:defRPr/>
            </a:pPr>
            <a:r>
              <a:rPr lang="ko-KR" altLang="en-US" sz="1400" err="1">
                <a:solidFill>
                  <a:srgbClr val="000000"/>
                </a:solidFill>
                <a:latin typeface="고도 M" panose="02000503000000020004" pitchFamily="2" charset="-127"/>
                <a:ea typeface="고도 M" panose="02000503000000020004" pitchFamily="2" charset="-127"/>
              </a:rPr>
              <a:t>합성곱</a:t>
            </a:r>
            <a:r>
              <a:rPr lang="ko-KR" altLang="en-US" sz="1400">
                <a:solidFill>
                  <a:srgbClr val="000000"/>
                </a:solidFill>
                <a:latin typeface="고도 M" panose="02000503000000020004" pitchFamily="2" charset="-127"/>
                <a:ea typeface="고도 M" panose="02000503000000020004" pitchFamily="2" charset="-127"/>
              </a:rPr>
              <a:t> 기반 층에 있는 하위 층들은 좀 더 일반적이고 재사용 가능한 특성들을 인코딩</a:t>
            </a:r>
          </a:p>
          <a:p>
            <a:pPr marL="628650" lvl="1" indent="-171450">
              <a:buFont typeface="Arial" panose="020B0604020202020204" pitchFamily="34" charset="0"/>
              <a:buChar char="•"/>
              <a:defRPr/>
            </a:pPr>
            <a:r>
              <a:rPr lang="ko-KR" altLang="en-US" sz="1400">
                <a:solidFill>
                  <a:srgbClr val="000000"/>
                </a:solidFill>
                <a:latin typeface="고도 M" panose="02000503000000020004" pitchFamily="2" charset="-127"/>
                <a:ea typeface="고도 M" panose="02000503000000020004" pitchFamily="2" charset="-127"/>
              </a:rPr>
              <a:t>반면 상위 층은 좀 더 특화된 특성을 인코딩 </a:t>
            </a:r>
            <a:r>
              <a:rPr lang="en-US" altLang="ko-KR" sz="1400">
                <a:solidFill>
                  <a:srgbClr val="000000"/>
                </a:solidFill>
                <a:latin typeface="고도 M" panose="02000503000000020004" pitchFamily="2" charset="-127"/>
                <a:ea typeface="고도 M" panose="02000503000000020004" pitchFamily="2" charset="-127"/>
              </a:rPr>
              <a:t>-&gt; </a:t>
            </a:r>
            <a:r>
              <a:rPr lang="ko-KR" altLang="en-US" sz="1400">
                <a:solidFill>
                  <a:srgbClr val="000000"/>
                </a:solidFill>
                <a:latin typeface="고도 M" panose="02000503000000020004" pitchFamily="2" charset="-127"/>
                <a:ea typeface="고도 M" panose="02000503000000020004" pitchFamily="2" charset="-127"/>
              </a:rPr>
              <a:t>새로운 문제에는 구체적 특성이 필요 </a:t>
            </a:r>
            <a:r>
              <a:rPr lang="en-US" altLang="ko-KR" sz="1400">
                <a:solidFill>
                  <a:srgbClr val="000000"/>
                </a:solidFill>
                <a:latin typeface="고도 M" panose="02000503000000020004" pitchFamily="2" charset="-127"/>
                <a:ea typeface="고도 M" panose="02000503000000020004" pitchFamily="2" charset="-127"/>
              </a:rPr>
              <a:t>-&gt; </a:t>
            </a:r>
            <a:r>
              <a:rPr lang="ko-KR" altLang="en-US" sz="1400">
                <a:solidFill>
                  <a:srgbClr val="000000"/>
                </a:solidFill>
                <a:latin typeface="고도 M" panose="02000503000000020004" pitchFamily="2" charset="-127"/>
                <a:ea typeface="고도 M" panose="02000503000000020004" pitchFamily="2" charset="-127"/>
              </a:rPr>
              <a:t>상위층만</a:t>
            </a:r>
          </a:p>
          <a:p>
            <a:pPr marL="628650" lvl="1" indent="-171450">
              <a:buFont typeface="Arial" panose="020B0604020202020204" pitchFamily="34" charset="0"/>
              <a:buChar char="•"/>
              <a:defRPr/>
            </a:pPr>
            <a:r>
              <a:rPr lang="ko-KR" altLang="en-US" sz="1400">
                <a:solidFill>
                  <a:srgbClr val="000000"/>
                </a:solidFill>
                <a:latin typeface="고도 M" panose="02000503000000020004" pitchFamily="2" charset="-127"/>
                <a:ea typeface="고도 M" panose="02000503000000020004" pitchFamily="2" charset="-127"/>
              </a:rPr>
              <a:t>훈련해야 할 파라미터가 많으면 과대적합의 위험이 커짐</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작은 데이터 셋에 </a:t>
            </a:r>
            <a:r>
              <a:rPr lang="en-US" altLang="ko-KR" sz="1400">
                <a:solidFill>
                  <a:srgbClr val="000000"/>
                </a:solidFill>
                <a:latin typeface="고도 M" panose="02000503000000020004" pitchFamily="2" charset="-127"/>
                <a:ea typeface="고도 M" panose="02000503000000020004" pitchFamily="2" charset="-127"/>
              </a:rPr>
              <a:t>1500</a:t>
            </a:r>
            <a:r>
              <a:rPr lang="ko-KR" altLang="en-US" sz="1400">
                <a:solidFill>
                  <a:srgbClr val="000000"/>
                </a:solidFill>
                <a:latin typeface="고도 M" panose="02000503000000020004" pitchFamily="2" charset="-127"/>
                <a:ea typeface="고도 M" panose="02000503000000020004" pitchFamily="2" charset="-127"/>
              </a:rPr>
              <a:t>만개의 파라미터는 위험</a:t>
            </a:r>
            <a:r>
              <a:rPr lang="en-US" altLang="ko-KR" sz="1400">
                <a:solidFill>
                  <a:srgbClr val="000000"/>
                </a:solidFill>
                <a:latin typeface="고도 M" panose="02000503000000020004" pitchFamily="2" charset="-127"/>
                <a:ea typeface="고도 M" panose="02000503000000020004" pitchFamily="2" charset="-127"/>
              </a:rPr>
              <a:t>.</a:t>
            </a:r>
            <a:endPar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pic>
        <p:nvPicPr>
          <p:cNvPr id="172034" name="Picture 2" descr="fine-tuning VGG16">
            <a:extLst>
              <a:ext uri="{FF2B5EF4-FFF2-40B4-BE49-F238E27FC236}">
                <a16:creationId xmlns:a16="http://schemas.microsoft.com/office/drawing/2014/main" id="{F51CF7F2-089F-42CC-A30F-2333D626AD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88427" y="1592318"/>
            <a:ext cx="2426521" cy="44931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2246311"/>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a:solidFill>
                  <a:srgbClr val="000000"/>
                </a:solidFill>
                <a:latin typeface="고도 M" panose="02000503000000020004" pitchFamily="2" charset="-127"/>
                <a:ea typeface="고도 M" panose="02000503000000020004" pitchFamily="2" charset="-127"/>
              </a:rPr>
              <a:t>미세 조정</a:t>
            </a:r>
            <a:endParaRPr lang="en-US" altLang="ko-KR" sz="2000">
              <a:solidFill>
                <a:srgbClr val="000000"/>
              </a:solidFill>
              <a:latin typeface="고도 M" panose="02000503000000020004" pitchFamily="2" charset="-127"/>
              <a:ea typeface="고도 M" panose="02000503000000020004" pitchFamily="2"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5.5 </a:t>
            </a:r>
            <a:r>
              <a:rPr lang="ko-KR" altLang="en-US" sz="1800" b="1">
                <a:solidFill>
                  <a:srgbClr val="000000"/>
                </a:solidFill>
                <a:ea typeface="-2002" pitchFamily="18" charset="-127"/>
              </a:rPr>
              <a:t>사전 훈련된 </a:t>
            </a:r>
            <a:r>
              <a:rPr lang="ko-KR" altLang="en-US" sz="1800" b="1" err="1">
                <a:solidFill>
                  <a:srgbClr val="000000"/>
                </a:solidFill>
                <a:ea typeface="-2002" pitchFamily="18" charset="-127"/>
              </a:rPr>
              <a:t>컨브넷</a:t>
            </a:r>
            <a:r>
              <a:rPr lang="ko-KR" altLang="en-US" sz="1800" b="1">
                <a:solidFill>
                  <a:srgbClr val="000000"/>
                </a:solidFill>
                <a:ea typeface="-2002" pitchFamily="18" charset="-127"/>
              </a:rPr>
              <a:t> 사용</a:t>
            </a:r>
          </a:p>
        </p:txBody>
      </p:sp>
      <p:sp>
        <p:nvSpPr>
          <p:cNvPr id="7" name="TextBox 6">
            <a:extLst>
              <a:ext uri="{FF2B5EF4-FFF2-40B4-BE49-F238E27FC236}">
                <a16:creationId xmlns:a16="http://schemas.microsoft.com/office/drawing/2014/main" id="{8EDB4F25-FAD6-4219-A9B1-2EE1CB8541DC}"/>
              </a:ext>
            </a:extLst>
          </p:cNvPr>
          <p:cNvSpPr txBox="1"/>
          <p:nvPr/>
        </p:nvSpPr>
        <p:spPr>
          <a:xfrm>
            <a:off x="513353" y="1034802"/>
            <a:ext cx="9150909" cy="276999"/>
          </a:xfrm>
          <a:prstGeom prst="rect">
            <a:avLst/>
          </a:prstGeom>
          <a:noFill/>
        </p:spPr>
        <p:txBody>
          <a:bodyPr wrap="squar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특정 층까지 모든 층 동결하기</a:t>
            </a:r>
            <a:endParaRPr lang="en-US" altLang="ko-KR" sz="1200">
              <a:solidFill>
                <a:srgbClr val="000000"/>
              </a:solidFill>
              <a:latin typeface="고도 M" panose="02000503000000020004" pitchFamily="2" charset="-127"/>
              <a:ea typeface="고도 M" panose="02000503000000020004" pitchFamily="2" charset="-127"/>
            </a:endParaRPr>
          </a:p>
        </p:txBody>
      </p:sp>
      <p:sp>
        <p:nvSpPr>
          <p:cNvPr id="6" name="직사각형 5">
            <a:extLst>
              <a:ext uri="{FF2B5EF4-FFF2-40B4-BE49-F238E27FC236}">
                <a16:creationId xmlns:a16="http://schemas.microsoft.com/office/drawing/2014/main" id="{F856881F-48A6-41A4-AC4E-569D0161A0AA}"/>
              </a:ext>
            </a:extLst>
          </p:cNvPr>
          <p:cNvSpPr/>
          <p:nvPr/>
        </p:nvSpPr>
        <p:spPr>
          <a:xfrm>
            <a:off x="776726" y="1311801"/>
            <a:ext cx="8622487" cy="1938992"/>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conv_base.trainable</a:t>
            </a:r>
            <a:r>
              <a:rPr lang="en-US" altLang="ko-KR" sz="1200">
                <a:solidFill>
                  <a:schemeClr val="tx1"/>
                </a:solidFill>
                <a:latin typeface="Consolas" panose="020B0609020204030204" pitchFamily="49" charset="0"/>
              </a:rPr>
              <a:t> = True</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set_trainable</a:t>
            </a:r>
            <a:r>
              <a:rPr lang="en-US" altLang="ko-KR" sz="1200">
                <a:solidFill>
                  <a:schemeClr val="tx1"/>
                </a:solidFill>
                <a:latin typeface="Consolas" panose="020B0609020204030204" pitchFamily="49" charset="0"/>
              </a:rPr>
              <a:t> = False</a:t>
            </a:r>
          </a:p>
          <a:p>
            <a:r>
              <a:rPr lang="en-US" altLang="ko-KR" sz="1200">
                <a:solidFill>
                  <a:schemeClr val="tx1"/>
                </a:solidFill>
                <a:latin typeface="Consolas" panose="020B0609020204030204" pitchFamily="49" charset="0"/>
              </a:rPr>
              <a:t>for layer in </a:t>
            </a:r>
            <a:r>
              <a:rPr lang="en-US" altLang="ko-KR" sz="1200" err="1">
                <a:solidFill>
                  <a:schemeClr val="tx1"/>
                </a:solidFill>
                <a:latin typeface="Consolas" panose="020B0609020204030204" pitchFamily="49" charset="0"/>
              </a:rPr>
              <a:t>conv_base.layers</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if layer.name == 'block5_conv1':</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set_trainable</a:t>
            </a:r>
            <a:r>
              <a:rPr lang="en-US" altLang="ko-KR" sz="1200">
                <a:solidFill>
                  <a:schemeClr val="tx1"/>
                </a:solidFill>
                <a:latin typeface="Consolas" panose="020B0609020204030204" pitchFamily="49" charset="0"/>
              </a:rPr>
              <a:t> = True</a:t>
            </a:r>
          </a:p>
          <a:p>
            <a:r>
              <a:rPr lang="en-US" altLang="ko-KR" sz="1200">
                <a:solidFill>
                  <a:schemeClr val="tx1"/>
                </a:solidFill>
                <a:latin typeface="Consolas" panose="020B0609020204030204" pitchFamily="49" charset="0"/>
              </a:rPr>
              <a:t>    if </a:t>
            </a:r>
            <a:r>
              <a:rPr lang="en-US" altLang="ko-KR" sz="1200" err="1">
                <a:solidFill>
                  <a:schemeClr val="tx1"/>
                </a:solidFill>
                <a:latin typeface="Consolas" panose="020B0609020204030204" pitchFamily="49" charset="0"/>
              </a:rPr>
              <a:t>set_trainable</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layer.trainable</a:t>
            </a:r>
            <a:r>
              <a:rPr lang="en-US" altLang="ko-KR" sz="1200">
                <a:solidFill>
                  <a:schemeClr val="tx1"/>
                </a:solidFill>
                <a:latin typeface="Consolas" panose="020B0609020204030204" pitchFamily="49" charset="0"/>
              </a:rPr>
              <a:t> = True</a:t>
            </a:r>
          </a:p>
          <a:p>
            <a:r>
              <a:rPr lang="en-US" altLang="ko-KR" sz="1200">
                <a:solidFill>
                  <a:schemeClr val="tx1"/>
                </a:solidFill>
                <a:latin typeface="Consolas" panose="020B0609020204030204" pitchFamily="49" charset="0"/>
              </a:rPr>
              <a:t>    else:</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layer.trainable</a:t>
            </a:r>
            <a:r>
              <a:rPr lang="en-US" altLang="ko-KR" sz="1200">
                <a:solidFill>
                  <a:schemeClr val="tx1"/>
                </a:solidFill>
                <a:latin typeface="Consolas" panose="020B0609020204030204" pitchFamily="49" charset="0"/>
              </a:rPr>
              <a:t> = False</a:t>
            </a:r>
          </a:p>
        </p:txBody>
      </p:sp>
      <p:sp>
        <p:nvSpPr>
          <p:cNvPr id="8" name="TextBox 7">
            <a:extLst>
              <a:ext uri="{FF2B5EF4-FFF2-40B4-BE49-F238E27FC236}">
                <a16:creationId xmlns:a16="http://schemas.microsoft.com/office/drawing/2014/main" id="{3DAD384E-BA70-4A09-8D00-C25CA38EE2E9}"/>
              </a:ext>
            </a:extLst>
          </p:cNvPr>
          <p:cNvSpPr txBox="1"/>
          <p:nvPr/>
        </p:nvSpPr>
        <p:spPr>
          <a:xfrm>
            <a:off x="513353" y="3527792"/>
            <a:ext cx="9150909" cy="276999"/>
          </a:xfrm>
          <a:prstGeom prst="rect">
            <a:avLst/>
          </a:prstGeom>
          <a:noFill/>
        </p:spPr>
        <p:txBody>
          <a:bodyPr wrap="squar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모델 미세 조정하기</a:t>
            </a:r>
            <a:endParaRPr lang="en-US" altLang="ko-KR" sz="1200">
              <a:solidFill>
                <a:srgbClr val="000000"/>
              </a:solidFill>
              <a:latin typeface="고도 M" panose="02000503000000020004" pitchFamily="2" charset="-127"/>
              <a:ea typeface="고도 M" panose="02000503000000020004" pitchFamily="2" charset="-127"/>
            </a:endParaRPr>
          </a:p>
        </p:txBody>
      </p:sp>
      <p:sp>
        <p:nvSpPr>
          <p:cNvPr id="9" name="직사각형 8">
            <a:extLst>
              <a:ext uri="{FF2B5EF4-FFF2-40B4-BE49-F238E27FC236}">
                <a16:creationId xmlns:a16="http://schemas.microsoft.com/office/drawing/2014/main" id="{46927812-786E-4E55-B0AF-9CB4A1F120DC}"/>
              </a:ext>
            </a:extLst>
          </p:cNvPr>
          <p:cNvSpPr/>
          <p:nvPr/>
        </p:nvSpPr>
        <p:spPr>
          <a:xfrm>
            <a:off x="776726" y="3804791"/>
            <a:ext cx="8622487" cy="1938992"/>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model.compile</a:t>
            </a:r>
            <a:r>
              <a:rPr lang="en-US" altLang="ko-KR" sz="1200">
                <a:solidFill>
                  <a:schemeClr val="tx1"/>
                </a:solidFill>
                <a:latin typeface="Consolas" panose="020B0609020204030204" pitchFamily="49" charset="0"/>
              </a:rPr>
              <a:t>(loss='</a:t>
            </a:r>
            <a:r>
              <a:rPr lang="en-US" altLang="ko-KR" sz="1200" err="1">
                <a:solidFill>
                  <a:schemeClr val="tx1"/>
                </a:solidFill>
                <a:latin typeface="Consolas" panose="020B0609020204030204" pitchFamily="49" charset="0"/>
              </a:rPr>
              <a:t>binary_crossentropy</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optimizer=</a:t>
            </a:r>
            <a:r>
              <a:rPr lang="en-US" altLang="ko-KR" sz="1200" err="1">
                <a:solidFill>
                  <a:schemeClr val="tx1"/>
                </a:solidFill>
                <a:latin typeface="Consolas" panose="020B0609020204030204" pitchFamily="49" charset="0"/>
              </a:rPr>
              <a:t>optimizers.RMSprop</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lr</a:t>
            </a:r>
            <a:r>
              <a:rPr lang="en-US" altLang="ko-KR" sz="1200">
                <a:solidFill>
                  <a:schemeClr val="tx1"/>
                </a:solidFill>
                <a:latin typeface="Consolas" panose="020B0609020204030204" pitchFamily="49" charset="0"/>
              </a:rPr>
              <a:t>=1e-5),</a:t>
            </a:r>
          </a:p>
          <a:p>
            <a:r>
              <a:rPr lang="en-US" altLang="ko-KR" sz="1200">
                <a:solidFill>
                  <a:schemeClr val="tx1"/>
                </a:solidFill>
                <a:latin typeface="Consolas" panose="020B0609020204030204" pitchFamily="49" charset="0"/>
              </a:rPr>
              <a:t>              metrics=['acc'])</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history = </a:t>
            </a:r>
            <a:r>
              <a:rPr lang="en-US" altLang="ko-KR" sz="1200" err="1">
                <a:solidFill>
                  <a:schemeClr val="tx1"/>
                </a:solidFill>
                <a:latin typeface="Consolas" panose="020B0609020204030204" pitchFamily="49" charset="0"/>
              </a:rPr>
              <a:t>model.fit_generator</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train_generator</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steps_per_epoch</a:t>
            </a:r>
            <a:r>
              <a:rPr lang="en-US" altLang="ko-KR" sz="1200">
                <a:solidFill>
                  <a:schemeClr val="tx1"/>
                </a:solidFill>
                <a:latin typeface="Consolas" panose="020B0609020204030204" pitchFamily="49" charset="0"/>
              </a:rPr>
              <a:t>=100,</a:t>
            </a:r>
          </a:p>
          <a:p>
            <a:r>
              <a:rPr lang="en-US" altLang="ko-KR" sz="1200">
                <a:solidFill>
                  <a:schemeClr val="tx1"/>
                </a:solidFill>
                <a:latin typeface="Consolas" panose="020B0609020204030204" pitchFamily="49" charset="0"/>
              </a:rPr>
              <a:t>      epochs=100,</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validation_data</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validation_generator</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validation_steps</a:t>
            </a:r>
            <a:r>
              <a:rPr lang="en-US" altLang="ko-KR" sz="1200">
                <a:solidFill>
                  <a:schemeClr val="tx1"/>
                </a:solidFill>
                <a:latin typeface="Consolas" panose="020B0609020204030204" pitchFamily="49" charset="0"/>
              </a:rPr>
              <a:t>=50)</a:t>
            </a:r>
          </a:p>
        </p:txBody>
      </p:sp>
    </p:spTree>
    <p:extLst>
      <p:ext uri="{BB962C8B-B14F-4D97-AF65-F5344CB8AC3E}">
        <p14:creationId xmlns:p14="http://schemas.microsoft.com/office/powerpoint/2010/main" val="2124251862"/>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a:solidFill>
                  <a:srgbClr val="000000"/>
                </a:solidFill>
                <a:latin typeface="고도 M" panose="02000503000000020004" pitchFamily="2" charset="-127"/>
                <a:ea typeface="고도 M" panose="02000503000000020004" pitchFamily="2" charset="-127"/>
              </a:rPr>
              <a:t>미세 조정</a:t>
            </a:r>
            <a:endParaRPr lang="en-US" altLang="ko-KR" sz="2000">
              <a:solidFill>
                <a:srgbClr val="000000"/>
              </a:solidFill>
              <a:latin typeface="고도 M" panose="02000503000000020004" pitchFamily="2" charset="-127"/>
              <a:ea typeface="고도 M" panose="02000503000000020004" pitchFamily="2"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5.5 </a:t>
            </a:r>
            <a:r>
              <a:rPr lang="ko-KR" altLang="en-US" sz="1800" b="1">
                <a:solidFill>
                  <a:srgbClr val="000000"/>
                </a:solidFill>
                <a:ea typeface="-2002" pitchFamily="18" charset="-127"/>
              </a:rPr>
              <a:t>사전 훈련된 </a:t>
            </a:r>
            <a:r>
              <a:rPr lang="ko-KR" altLang="en-US" sz="1800" b="1" err="1">
                <a:solidFill>
                  <a:srgbClr val="000000"/>
                </a:solidFill>
                <a:ea typeface="-2002" pitchFamily="18" charset="-127"/>
              </a:rPr>
              <a:t>컨브넷</a:t>
            </a:r>
            <a:r>
              <a:rPr lang="ko-KR" altLang="en-US" sz="1800" b="1">
                <a:solidFill>
                  <a:srgbClr val="000000"/>
                </a:solidFill>
                <a:ea typeface="-2002" pitchFamily="18" charset="-127"/>
              </a:rPr>
              <a:t> 사용</a:t>
            </a:r>
          </a:p>
        </p:txBody>
      </p:sp>
      <p:sp>
        <p:nvSpPr>
          <p:cNvPr id="5" name="직사각형 4">
            <a:extLst>
              <a:ext uri="{FF2B5EF4-FFF2-40B4-BE49-F238E27FC236}">
                <a16:creationId xmlns:a16="http://schemas.microsoft.com/office/drawing/2014/main" id="{0D575EC3-F667-4245-BBE7-C0A1443F0C36}"/>
              </a:ext>
            </a:extLst>
          </p:cNvPr>
          <p:cNvSpPr/>
          <p:nvPr/>
        </p:nvSpPr>
        <p:spPr>
          <a:xfrm>
            <a:off x="812899" y="1496467"/>
            <a:ext cx="4915240" cy="3785652"/>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acc = </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['acc']</a:t>
            </a:r>
          </a:p>
          <a:p>
            <a:r>
              <a:rPr lang="en-US" altLang="ko-KR" sz="1200" err="1">
                <a:solidFill>
                  <a:schemeClr val="tx1"/>
                </a:solidFill>
                <a:latin typeface="Consolas" panose="020B0609020204030204" pitchFamily="49" charset="0"/>
              </a:rPr>
              <a:t>val_acc</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val_acc</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loss = </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['loss']</a:t>
            </a:r>
          </a:p>
          <a:p>
            <a:r>
              <a:rPr lang="en-US" altLang="ko-KR" sz="1200" err="1">
                <a:solidFill>
                  <a:schemeClr val="tx1"/>
                </a:solidFill>
                <a:latin typeface="Consolas" panose="020B0609020204030204" pitchFamily="49" charset="0"/>
              </a:rPr>
              <a:t>val_loss</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val_loss</a:t>
            </a:r>
            <a:r>
              <a:rPr lang="en-US" altLang="ko-KR" sz="1200">
                <a:solidFill>
                  <a:schemeClr val="tx1"/>
                </a:solidFill>
                <a:latin typeface="Consolas" panose="020B0609020204030204" pitchFamily="49" charset="0"/>
              </a:rPr>
              <a:t>']</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epochs = range(</a:t>
            </a:r>
            <a:r>
              <a:rPr lang="en-US" altLang="ko-KR" sz="1200" err="1">
                <a:solidFill>
                  <a:schemeClr val="tx1"/>
                </a:solidFill>
                <a:latin typeface="Consolas" panose="020B0609020204030204" pitchFamily="49" charset="0"/>
              </a:rPr>
              <a:t>len</a:t>
            </a:r>
            <a:r>
              <a:rPr lang="en-US" altLang="ko-KR" sz="1200">
                <a:solidFill>
                  <a:schemeClr val="tx1"/>
                </a:solidFill>
                <a:latin typeface="Consolas" panose="020B0609020204030204" pitchFamily="49" charset="0"/>
              </a:rPr>
              <a:t>(acc))</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(epochs, acc, '</a:t>
            </a:r>
            <a:r>
              <a:rPr lang="en-US" altLang="ko-KR" sz="1200" err="1">
                <a:solidFill>
                  <a:schemeClr val="tx1"/>
                </a:solidFill>
                <a:latin typeface="Consolas" panose="020B0609020204030204" pitchFamily="49" charset="0"/>
              </a:rPr>
              <a:t>bo</a:t>
            </a:r>
            <a:r>
              <a:rPr lang="en-US" altLang="ko-KR" sz="1200">
                <a:solidFill>
                  <a:schemeClr val="tx1"/>
                </a:solidFill>
                <a:latin typeface="Consolas" panose="020B0609020204030204" pitchFamily="49" charset="0"/>
              </a:rPr>
              <a:t>', label='Training acc')</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(epochs, </a:t>
            </a:r>
            <a:r>
              <a:rPr lang="en-US" altLang="ko-KR" sz="1200" err="1">
                <a:solidFill>
                  <a:schemeClr val="tx1"/>
                </a:solidFill>
                <a:latin typeface="Consolas" panose="020B0609020204030204" pitchFamily="49" charset="0"/>
              </a:rPr>
              <a:t>val_acc</a:t>
            </a:r>
            <a:r>
              <a:rPr lang="en-US" altLang="ko-KR" sz="1200">
                <a:solidFill>
                  <a:schemeClr val="tx1"/>
                </a:solidFill>
                <a:latin typeface="Consolas" panose="020B0609020204030204" pitchFamily="49" charset="0"/>
              </a:rPr>
              <a:t>, 'b', label='Validation acc')</a:t>
            </a:r>
          </a:p>
          <a:p>
            <a:r>
              <a:rPr lang="en-US" altLang="ko-KR" sz="1200" err="1">
                <a:solidFill>
                  <a:schemeClr val="tx1"/>
                </a:solidFill>
                <a:latin typeface="Consolas" panose="020B0609020204030204" pitchFamily="49" charset="0"/>
              </a:rPr>
              <a:t>plt.title</a:t>
            </a:r>
            <a:r>
              <a:rPr lang="en-US" altLang="ko-KR" sz="1200">
                <a:solidFill>
                  <a:schemeClr val="tx1"/>
                </a:solidFill>
                <a:latin typeface="Consolas" panose="020B0609020204030204" pitchFamily="49" charset="0"/>
              </a:rPr>
              <a:t>('Training and validation accuracy')</a:t>
            </a:r>
          </a:p>
          <a:p>
            <a:r>
              <a:rPr lang="en-US" altLang="ko-KR" sz="1200" err="1">
                <a:solidFill>
                  <a:schemeClr val="tx1"/>
                </a:solidFill>
                <a:latin typeface="Consolas" panose="020B0609020204030204" pitchFamily="49" charset="0"/>
              </a:rPr>
              <a:t>plt.legend</a:t>
            </a:r>
            <a:r>
              <a:rPr lang="en-US" altLang="ko-KR" sz="1200">
                <a:solidFill>
                  <a:schemeClr val="tx1"/>
                </a:solidFill>
                <a:latin typeface="Consolas" panose="020B0609020204030204" pitchFamily="49" charset="0"/>
              </a:rPr>
              <a:t>()</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plt.figure</a:t>
            </a:r>
            <a:r>
              <a:rPr lang="en-US" altLang="ko-KR" sz="1200">
                <a:solidFill>
                  <a:schemeClr val="tx1"/>
                </a:solidFill>
                <a:latin typeface="Consolas" panose="020B0609020204030204" pitchFamily="49" charset="0"/>
              </a:rPr>
              <a:t>()</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(epochs, loss, '</a:t>
            </a:r>
            <a:r>
              <a:rPr lang="en-US" altLang="ko-KR" sz="1200" err="1">
                <a:solidFill>
                  <a:schemeClr val="tx1"/>
                </a:solidFill>
                <a:latin typeface="Consolas" panose="020B0609020204030204" pitchFamily="49" charset="0"/>
              </a:rPr>
              <a:t>bo</a:t>
            </a:r>
            <a:r>
              <a:rPr lang="en-US" altLang="ko-KR" sz="1200">
                <a:solidFill>
                  <a:schemeClr val="tx1"/>
                </a:solidFill>
                <a:latin typeface="Consolas" panose="020B0609020204030204" pitchFamily="49" charset="0"/>
              </a:rPr>
              <a:t>', label='Training loss')</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(epochs, </a:t>
            </a:r>
            <a:r>
              <a:rPr lang="en-US" altLang="ko-KR" sz="1200" err="1">
                <a:solidFill>
                  <a:schemeClr val="tx1"/>
                </a:solidFill>
                <a:latin typeface="Consolas" panose="020B0609020204030204" pitchFamily="49" charset="0"/>
              </a:rPr>
              <a:t>val_loss</a:t>
            </a:r>
            <a:r>
              <a:rPr lang="en-US" altLang="ko-KR" sz="1200">
                <a:solidFill>
                  <a:schemeClr val="tx1"/>
                </a:solidFill>
                <a:latin typeface="Consolas" panose="020B0609020204030204" pitchFamily="49" charset="0"/>
              </a:rPr>
              <a:t>, 'b', label='Validation loss')</a:t>
            </a:r>
          </a:p>
          <a:p>
            <a:r>
              <a:rPr lang="en-US" altLang="ko-KR" sz="1200" err="1">
                <a:solidFill>
                  <a:schemeClr val="tx1"/>
                </a:solidFill>
                <a:latin typeface="Consolas" panose="020B0609020204030204" pitchFamily="49" charset="0"/>
              </a:rPr>
              <a:t>plt.title</a:t>
            </a:r>
            <a:r>
              <a:rPr lang="en-US" altLang="ko-KR" sz="1200">
                <a:solidFill>
                  <a:schemeClr val="tx1"/>
                </a:solidFill>
                <a:latin typeface="Consolas" panose="020B0609020204030204" pitchFamily="49" charset="0"/>
              </a:rPr>
              <a:t>('Training and validation loss')</a:t>
            </a:r>
          </a:p>
          <a:p>
            <a:r>
              <a:rPr lang="en-US" altLang="ko-KR" sz="1200" err="1">
                <a:solidFill>
                  <a:schemeClr val="tx1"/>
                </a:solidFill>
                <a:latin typeface="Consolas" panose="020B0609020204030204" pitchFamily="49" charset="0"/>
              </a:rPr>
              <a:t>plt.legend</a:t>
            </a:r>
            <a:r>
              <a:rPr lang="en-US" altLang="ko-KR" sz="1200">
                <a:solidFill>
                  <a:schemeClr val="tx1"/>
                </a:solidFill>
                <a:latin typeface="Consolas" panose="020B0609020204030204" pitchFamily="49" charset="0"/>
              </a:rPr>
              <a:t>()</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sp>
        <p:nvSpPr>
          <p:cNvPr id="7" name="TextBox 6">
            <a:extLst>
              <a:ext uri="{FF2B5EF4-FFF2-40B4-BE49-F238E27FC236}">
                <a16:creationId xmlns:a16="http://schemas.microsoft.com/office/drawing/2014/main" id="{8EDB4F25-FAD6-4219-A9B1-2EE1CB8541DC}"/>
              </a:ext>
            </a:extLst>
          </p:cNvPr>
          <p:cNvSpPr txBox="1"/>
          <p:nvPr/>
        </p:nvSpPr>
        <p:spPr>
          <a:xfrm>
            <a:off x="513353" y="1034802"/>
            <a:ext cx="2170787"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데이터 증식을 사용한 특성 추출</a:t>
            </a:r>
            <a:endPar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9" name="TextBox 8">
            <a:extLst>
              <a:ext uri="{FF2B5EF4-FFF2-40B4-BE49-F238E27FC236}">
                <a16:creationId xmlns:a16="http://schemas.microsoft.com/office/drawing/2014/main" id="{D8DE241B-2CCA-41AF-883B-0E2BE901625C}"/>
              </a:ext>
            </a:extLst>
          </p:cNvPr>
          <p:cNvSpPr txBox="1"/>
          <p:nvPr/>
        </p:nvSpPr>
        <p:spPr>
          <a:xfrm>
            <a:off x="746797" y="5466785"/>
            <a:ext cx="3073277" cy="600164"/>
          </a:xfrm>
          <a:prstGeom prst="rect">
            <a:avLst/>
          </a:prstGeom>
          <a:noFill/>
        </p:spPr>
        <p:txBody>
          <a:bodyPr wrap="none" rtlCol="0">
            <a:spAutoFit/>
          </a:bodyPr>
          <a:lstStyle/>
          <a:p>
            <a:pPr lvl="0">
              <a:defRPr/>
            </a:pPr>
            <a:r>
              <a:rPr lang="ko-KR" altLang="en-US" sz="1100">
                <a:solidFill>
                  <a:srgbClr val="000000"/>
                </a:solidFill>
                <a:latin typeface="고도 M" panose="02000503000000020004" pitchFamily="2" charset="-127"/>
                <a:ea typeface="고도 M" panose="02000503000000020004" pitchFamily="2" charset="-127"/>
              </a:rPr>
              <a:t>그래프가 불규칙하게 보인다</a:t>
            </a:r>
            <a:r>
              <a:rPr lang="en-US" altLang="ko-KR" sz="1100">
                <a:solidFill>
                  <a:srgbClr val="000000"/>
                </a:solidFill>
                <a:latin typeface="고도 M" panose="02000503000000020004" pitchFamily="2" charset="-127"/>
                <a:ea typeface="고도 M" panose="02000503000000020004" pitchFamily="2" charset="-127"/>
              </a:rPr>
              <a:t>. </a:t>
            </a:r>
          </a:p>
          <a:p>
            <a:pPr lvl="0">
              <a:defRPr/>
            </a:pPr>
            <a:r>
              <a:rPr lang="ko-KR" altLang="en-US" sz="1100">
                <a:solidFill>
                  <a:srgbClr val="000000"/>
                </a:solidFill>
                <a:latin typeface="고도 M" panose="02000503000000020004" pitchFamily="2" charset="-127"/>
                <a:ea typeface="고도 M" panose="02000503000000020004" pitchFamily="2" charset="-127"/>
              </a:rPr>
              <a:t>그래프를 보기 쉽게 하기 위해 지수 이동 평균으로 </a:t>
            </a:r>
            <a:endParaRPr lang="en-US" altLang="ko-KR" sz="1100">
              <a:solidFill>
                <a:srgbClr val="000000"/>
              </a:solidFill>
              <a:latin typeface="고도 M" panose="02000503000000020004" pitchFamily="2" charset="-127"/>
              <a:ea typeface="고도 M" panose="02000503000000020004" pitchFamily="2" charset="-127"/>
            </a:endParaRPr>
          </a:p>
          <a:p>
            <a:pPr lvl="0">
              <a:defRPr/>
            </a:pPr>
            <a:r>
              <a:rPr lang="ko-KR" altLang="en-US" sz="1100">
                <a:solidFill>
                  <a:srgbClr val="000000"/>
                </a:solidFill>
                <a:latin typeface="고도 M" panose="02000503000000020004" pitchFamily="2" charset="-127"/>
                <a:ea typeface="고도 M" panose="02000503000000020004" pitchFamily="2" charset="-127"/>
              </a:rPr>
              <a:t>정확도와 손실 값을 부드럽게 표현할 수 있다</a:t>
            </a:r>
            <a:r>
              <a:rPr lang="en-US" altLang="ko-KR" sz="1100">
                <a:solidFill>
                  <a:srgbClr val="000000"/>
                </a:solidFill>
                <a:latin typeface="고도 M" panose="02000503000000020004" pitchFamily="2" charset="-127"/>
                <a:ea typeface="고도 M" panose="02000503000000020004" pitchFamily="2" charset="-127"/>
              </a:rPr>
              <a:t>.</a:t>
            </a:r>
            <a:endParaRPr kumimoji="1" lang="ko-KR" altLang="en-US" sz="105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pic>
        <p:nvPicPr>
          <p:cNvPr id="174082" name="Picture 2">
            <a:extLst>
              <a:ext uri="{FF2B5EF4-FFF2-40B4-BE49-F238E27FC236}">
                <a16:creationId xmlns:a16="http://schemas.microsoft.com/office/drawing/2014/main" id="{DC1A132A-050F-4227-B66E-2C38202D44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38194" y="1104900"/>
            <a:ext cx="4038600" cy="2667000"/>
          </a:xfrm>
          <a:prstGeom prst="rect">
            <a:avLst/>
          </a:prstGeom>
          <a:noFill/>
          <a:extLst>
            <a:ext uri="{909E8E84-426E-40DD-AFC4-6F175D3DCCD1}">
              <a14:hiddenFill xmlns:a14="http://schemas.microsoft.com/office/drawing/2010/main">
                <a:solidFill>
                  <a:srgbClr val="FFFFFF"/>
                </a:solidFill>
              </a14:hiddenFill>
            </a:ext>
          </a:extLst>
        </p:spPr>
      </p:pic>
      <p:pic>
        <p:nvPicPr>
          <p:cNvPr id="174084" name="Picture 4">
            <a:extLst>
              <a:ext uri="{FF2B5EF4-FFF2-40B4-BE49-F238E27FC236}">
                <a16:creationId xmlns:a16="http://schemas.microsoft.com/office/drawing/2014/main" id="{E9874CD9-03BF-4633-B9FA-286C36C77B0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38194" y="3771900"/>
            <a:ext cx="4038600" cy="2667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7016062"/>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a:solidFill>
                  <a:srgbClr val="000000"/>
                </a:solidFill>
                <a:latin typeface="고도 M" panose="02000503000000020004" pitchFamily="2" charset="-127"/>
                <a:ea typeface="고도 M" panose="02000503000000020004" pitchFamily="2" charset="-127"/>
              </a:rPr>
              <a:t>미세 조정</a:t>
            </a:r>
            <a:endParaRPr lang="en-US" altLang="ko-KR" sz="2000">
              <a:solidFill>
                <a:srgbClr val="000000"/>
              </a:solidFill>
              <a:latin typeface="고도 M" panose="02000503000000020004" pitchFamily="2" charset="-127"/>
              <a:ea typeface="고도 M" panose="02000503000000020004" pitchFamily="2"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5.5 </a:t>
            </a:r>
            <a:r>
              <a:rPr lang="ko-KR" altLang="en-US" sz="1800" b="1">
                <a:solidFill>
                  <a:srgbClr val="000000"/>
                </a:solidFill>
                <a:ea typeface="-2002" pitchFamily="18" charset="-127"/>
              </a:rPr>
              <a:t>사전 훈련된 </a:t>
            </a:r>
            <a:r>
              <a:rPr lang="ko-KR" altLang="en-US" sz="1800" b="1" err="1">
                <a:solidFill>
                  <a:srgbClr val="000000"/>
                </a:solidFill>
                <a:ea typeface="-2002" pitchFamily="18" charset="-127"/>
              </a:rPr>
              <a:t>컨브넷</a:t>
            </a:r>
            <a:r>
              <a:rPr lang="ko-KR" altLang="en-US" sz="1800" b="1">
                <a:solidFill>
                  <a:srgbClr val="000000"/>
                </a:solidFill>
                <a:ea typeface="-2002" pitchFamily="18" charset="-127"/>
              </a:rPr>
              <a:t> 사용</a:t>
            </a:r>
          </a:p>
        </p:txBody>
      </p:sp>
      <p:sp>
        <p:nvSpPr>
          <p:cNvPr id="5" name="직사각형 4">
            <a:extLst>
              <a:ext uri="{FF2B5EF4-FFF2-40B4-BE49-F238E27FC236}">
                <a16:creationId xmlns:a16="http://schemas.microsoft.com/office/drawing/2014/main" id="{0D575EC3-F667-4245-BBE7-C0A1443F0C36}"/>
              </a:ext>
            </a:extLst>
          </p:cNvPr>
          <p:cNvSpPr/>
          <p:nvPr/>
        </p:nvSpPr>
        <p:spPr>
          <a:xfrm>
            <a:off x="364194" y="1440492"/>
            <a:ext cx="5556370" cy="4662815"/>
          </a:xfrm>
          <a:prstGeom prst="rect">
            <a:avLst/>
          </a:prstGeom>
          <a:solidFill>
            <a:srgbClr val="E2E2F6"/>
          </a:solidFill>
        </p:spPr>
        <p:txBody>
          <a:bodyPr wrap="square">
            <a:spAutoFit/>
          </a:bodyPr>
          <a:lstStyle/>
          <a:p>
            <a:r>
              <a:rPr lang="en-US" altLang="ko-KR" sz="1100">
                <a:solidFill>
                  <a:schemeClr val="tx1"/>
                </a:solidFill>
                <a:latin typeface="Consolas" panose="020B0609020204030204" pitchFamily="49" charset="0"/>
              </a:rPr>
              <a:t>def </a:t>
            </a:r>
            <a:r>
              <a:rPr lang="en-US" altLang="ko-KR" sz="1100" err="1">
                <a:solidFill>
                  <a:schemeClr val="tx1"/>
                </a:solidFill>
                <a:latin typeface="Consolas" panose="020B0609020204030204" pitchFamily="49" charset="0"/>
              </a:rPr>
              <a:t>smooth_curve</a:t>
            </a:r>
            <a:r>
              <a:rPr lang="en-US" altLang="ko-KR" sz="1100">
                <a:solidFill>
                  <a:schemeClr val="tx1"/>
                </a:solidFill>
                <a:latin typeface="Consolas" panose="020B0609020204030204" pitchFamily="49" charset="0"/>
              </a:rPr>
              <a:t>(points, factor=0.8):</a:t>
            </a:r>
          </a:p>
          <a:p>
            <a:r>
              <a:rPr lang="en-US" altLang="ko-KR" sz="1100">
                <a:solidFill>
                  <a:schemeClr val="tx1"/>
                </a:solidFill>
                <a:latin typeface="Consolas" panose="020B0609020204030204" pitchFamily="49" charset="0"/>
              </a:rPr>
              <a:t>  </a:t>
            </a:r>
            <a:r>
              <a:rPr lang="en-US" altLang="ko-KR" sz="1100" err="1">
                <a:solidFill>
                  <a:schemeClr val="tx1"/>
                </a:solidFill>
                <a:latin typeface="Consolas" panose="020B0609020204030204" pitchFamily="49" charset="0"/>
              </a:rPr>
              <a:t>smoothed_points</a:t>
            </a:r>
            <a:r>
              <a:rPr lang="en-US" altLang="ko-KR" sz="1100">
                <a:solidFill>
                  <a:schemeClr val="tx1"/>
                </a:solidFill>
                <a:latin typeface="Consolas" panose="020B0609020204030204" pitchFamily="49" charset="0"/>
              </a:rPr>
              <a:t> = []</a:t>
            </a:r>
          </a:p>
          <a:p>
            <a:r>
              <a:rPr lang="en-US" altLang="ko-KR" sz="1100">
                <a:solidFill>
                  <a:schemeClr val="tx1"/>
                </a:solidFill>
                <a:latin typeface="Consolas" panose="020B0609020204030204" pitchFamily="49" charset="0"/>
              </a:rPr>
              <a:t>  for point in points:</a:t>
            </a:r>
          </a:p>
          <a:p>
            <a:r>
              <a:rPr lang="en-US" altLang="ko-KR" sz="1100">
                <a:solidFill>
                  <a:schemeClr val="tx1"/>
                </a:solidFill>
                <a:latin typeface="Consolas" panose="020B0609020204030204" pitchFamily="49" charset="0"/>
              </a:rPr>
              <a:t>    if </a:t>
            </a:r>
            <a:r>
              <a:rPr lang="en-US" altLang="ko-KR" sz="1100" err="1">
                <a:solidFill>
                  <a:schemeClr val="tx1"/>
                </a:solidFill>
                <a:latin typeface="Consolas" panose="020B0609020204030204" pitchFamily="49" charset="0"/>
              </a:rPr>
              <a:t>smoothed_points</a:t>
            </a:r>
            <a:r>
              <a:rPr lang="en-US" altLang="ko-KR" sz="1100">
                <a:solidFill>
                  <a:schemeClr val="tx1"/>
                </a:solidFill>
                <a:latin typeface="Consolas" panose="020B0609020204030204" pitchFamily="49" charset="0"/>
              </a:rPr>
              <a:t>:</a:t>
            </a:r>
          </a:p>
          <a:p>
            <a:r>
              <a:rPr lang="en-US" altLang="ko-KR" sz="1100">
                <a:solidFill>
                  <a:schemeClr val="tx1"/>
                </a:solidFill>
                <a:latin typeface="Consolas" panose="020B0609020204030204" pitchFamily="49" charset="0"/>
              </a:rPr>
              <a:t>      previous = </a:t>
            </a:r>
            <a:r>
              <a:rPr lang="en-US" altLang="ko-KR" sz="1100" err="1">
                <a:solidFill>
                  <a:schemeClr val="tx1"/>
                </a:solidFill>
                <a:latin typeface="Consolas" panose="020B0609020204030204" pitchFamily="49" charset="0"/>
              </a:rPr>
              <a:t>smoothed_points</a:t>
            </a:r>
            <a:r>
              <a:rPr lang="en-US" altLang="ko-KR" sz="1100">
                <a:solidFill>
                  <a:schemeClr val="tx1"/>
                </a:solidFill>
                <a:latin typeface="Consolas" panose="020B0609020204030204" pitchFamily="49" charset="0"/>
              </a:rPr>
              <a:t>[-1]</a:t>
            </a:r>
          </a:p>
          <a:p>
            <a:r>
              <a:rPr lang="en-US" altLang="ko-KR" sz="1100">
                <a:solidFill>
                  <a:schemeClr val="tx1"/>
                </a:solidFill>
                <a:latin typeface="Consolas" panose="020B0609020204030204" pitchFamily="49" charset="0"/>
              </a:rPr>
              <a:t>      </a:t>
            </a:r>
            <a:r>
              <a:rPr lang="en-US" altLang="ko-KR" sz="1100" err="1">
                <a:solidFill>
                  <a:schemeClr val="tx1"/>
                </a:solidFill>
                <a:latin typeface="Consolas" panose="020B0609020204030204" pitchFamily="49" charset="0"/>
              </a:rPr>
              <a:t>smoothed_points.append</a:t>
            </a:r>
            <a:r>
              <a:rPr lang="en-US" altLang="ko-KR" sz="1100">
                <a:solidFill>
                  <a:schemeClr val="tx1"/>
                </a:solidFill>
                <a:latin typeface="Consolas" panose="020B0609020204030204" pitchFamily="49" charset="0"/>
              </a:rPr>
              <a:t>(previous * factor + point * (1 - factor))</a:t>
            </a:r>
          </a:p>
          <a:p>
            <a:r>
              <a:rPr lang="en-US" altLang="ko-KR" sz="1100">
                <a:solidFill>
                  <a:schemeClr val="tx1"/>
                </a:solidFill>
                <a:latin typeface="Consolas" panose="020B0609020204030204" pitchFamily="49" charset="0"/>
              </a:rPr>
              <a:t>    else:</a:t>
            </a:r>
          </a:p>
          <a:p>
            <a:r>
              <a:rPr lang="en-US" altLang="ko-KR" sz="1100">
                <a:solidFill>
                  <a:schemeClr val="tx1"/>
                </a:solidFill>
                <a:latin typeface="Consolas" panose="020B0609020204030204" pitchFamily="49" charset="0"/>
              </a:rPr>
              <a:t>      </a:t>
            </a:r>
            <a:r>
              <a:rPr lang="en-US" altLang="ko-KR" sz="1100" err="1">
                <a:solidFill>
                  <a:schemeClr val="tx1"/>
                </a:solidFill>
                <a:latin typeface="Consolas" panose="020B0609020204030204" pitchFamily="49" charset="0"/>
              </a:rPr>
              <a:t>smoothed_points.append</a:t>
            </a:r>
            <a:r>
              <a:rPr lang="en-US" altLang="ko-KR" sz="1100">
                <a:solidFill>
                  <a:schemeClr val="tx1"/>
                </a:solidFill>
                <a:latin typeface="Consolas" panose="020B0609020204030204" pitchFamily="49" charset="0"/>
              </a:rPr>
              <a:t>(point)</a:t>
            </a:r>
          </a:p>
          <a:p>
            <a:r>
              <a:rPr lang="en-US" altLang="ko-KR" sz="1100">
                <a:solidFill>
                  <a:schemeClr val="tx1"/>
                </a:solidFill>
                <a:latin typeface="Consolas" panose="020B0609020204030204" pitchFamily="49" charset="0"/>
              </a:rPr>
              <a:t>  return </a:t>
            </a:r>
            <a:r>
              <a:rPr lang="en-US" altLang="ko-KR" sz="1100" err="1">
                <a:solidFill>
                  <a:schemeClr val="tx1"/>
                </a:solidFill>
                <a:latin typeface="Consolas" panose="020B0609020204030204" pitchFamily="49" charset="0"/>
              </a:rPr>
              <a:t>smoothed_points</a:t>
            </a:r>
            <a:endParaRPr lang="en-US" altLang="ko-KR" sz="1100">
              <a:solidFill>
                <a:schemeClr val="tx1"/>
              </a:solidFill>
              <a:latin typeface="Consolas" panose="020B0609020204030204" pitchFamily="49" charset="0"/>
            </a:endParaRPr>
          </a:p>
          <a:p>
            <a:endParaRPr lang="en-US" altLang="ko-KR" sz="1100">
              <a:solidFill>
                <a:schemeClr val="tx1"/>
              </a:solidFill>
              <a:latin typeface="Consolas" panose="020B0609020204030204" pitchFamily="49" charset="0"/>
            </a:endParaRPr>
          </a:p>
          <a:p>
            <a:r>
              <a:rPr lang="en-US" altLang="ko-KR" sz="1100" err="1">
                <a:solidFill>
                  <a:schemeClr val="tx1"/>
                </a:solidFill>
                <a:latin typeface="Consolas" panose="020B0609020204030204" pitchFamily="49" charset="0"/>
              </a:rPr>
              <a:t>plt.plot</a:t>
            </a:r>
            <a:r>
              <a:rPr lang="en-US" altLang="ko-KR" sz="1100">
                <a:solidFill>
                  <a:schemeClr val="tx1"/>
                </a:solidFill>
                <a:latin typeface="Consolas" panose="020B0609020204030204" pitchFamily="49" charset="0"/>
              </a:rPr>
              <a:t>(epochs,</a:t>
            </a:r>
          </a:p>
          <a:p>
            <a:r>
              <a:rPr lang="en-US" altLang="ko-KR" sz="1100">
                <a:solidFill>
                  <a:schemeClr val="tx1"/>
                </a:solidFill>
                <a:latin typeface="Consolas" panose="020B0609020204030204" pitchFamily="49" charset="0"/>
              </a:rPr>
              <a:t>         </a:t>
            </a:r>
            <a:r>
              <a:rPr lang="en-US" altLang="ko-KR" sz="1100" err="1">
                <a:solidFill>
                  <a:schemeClr val="tx1"/>
                </a:solidFill>
                <a:latin typeface="Consolas" panose="020B0609020204030204" pitchFamily="49" charset="0"/>
              </a:rPr>
              <a:t>smooth_curve</a:t>
            </a:r>
            <a:r>
              <a:rPr lang="en-US" altLang="ko-KR" sz="1100">
                <a:solidFill>
                  <a:schemeClr val="tx1"/>
                </a:solidFill>
                <a:latin typeface="Consolas" panose="020B0609020204030204" pitchFamily="49" charset="0"/>
              </a:rPr>
              <a:t>(acc), '</a:t>
            </a:r>
            <a:r>
              <a:rPr lang="en-US" altLang="ko-KR" sz="1100" err="1">
                <a:solidFill>
                  <a:schemeClr val="tx1"/>
                </a:solidFill>
                <a:latin typeface="Consolas" panose="020B0609020204030204" pitchFamily="49" charset="0"/>
              </a:rPr>
              <a:t>bo</a:t>
            </a:r>
            <a:r>
              <a:rPr lang="en-US" altLang="ko-KR" sz="1100">
                <a:solidFill>
                  <a:schemeClr val="tx1"/>
                </a:solidFill>
                <a:latin typeface="Consolas" panose="020B0609020204030204" pitchFamily="49" charset="0"/>
              </a:rPr>
              <a:t>', label='Smoothed training acc')</a:t>
            </a:r>
          </a:p>
          <a:p>
            <a:r>
              <a:rPr lang="en-US" altLang="ko-KR" sz="1100" err="1">
                <a:solidFill>
                  <a:schemeClr val="tx1"/>
                </a:solidFill>
                <a:latin typeface="Consolas" panose="020B0609020204030204" pitchFamily="49" charset="0"/>
              </a:rPr>
              <a:t>plt.plot</a:t>
            </a:r>
            <a:r>
              <a:rPr lang="en-US" altLang="ko-KR" sz="1100">
                <a:solidFill>
                  <a:schemeClr val="tx1"/>
                </a:solidFill>
                <a:latin typeface="Consolas" panose="020B0609020204030204" pitchFamily="49" charset="0"/>
              </a:rPr>
              <a:t>(epochs,</a:t>
            </a:r>
          </a:p>
          <a:p>
            <a:r>
              <a:rPr lang="en-US" altLang="ko-KR" sz="1100">
                <a:solidFill>
                  <a:schemeClr val="tx1"/>
                </a:solidFill>
                <a:latin typeface="Consolas" panose="020B0609020204030204" pitchFamily="49" charset="0"/>
              </a:rPr>
              <a:t>         </a:t>
            </a:r>
            <a:r>
              <a:rPr lang="en-US" altLang="ko-KR" sz="1100" err="1">
                <a:solidFill>
                  <a:schemeClr val="tx1"/>
                </a:solidFill>
                <a:latin typeface="Consolas" panose="020B0609020204030204" pitchFamily="49" charset="0"/>
              </a:rPr>
              <a:t>smooth_curve</a:t>
            </a:r>
            <a:r>
              <a:rPr lang="en-US" altLang="ko-KR" sz="1100">
                <a:solidFill>
                  <a:schemeClr val="tx1"/>
                </a:solidFill>
                <a:latin typeface="Consolas" panose="020B0609020204030204" pitchFamily="49" charset="0"/>
              </a:rPr>
              <a:t>(</a:t>
            </a:r>
            <a:r>
              <a:rPr lang="en-US" altLang="ko-KR" sz="1100" err="1">
                <a:solidFill>
                  <a:schemeClr val="tx1"/>
                </a:solidFill>
                <a:latin typeface="Consolas" panose="020B0609020204030204" pitchFamily="49" charset="0"/>
              </a:rPr>
              <a:t>val_acc</a:t>
            </a:r>
            <a:r>
              <a:rPr lang="en-US" altLang="ko-KR" sz="1100">
                <a:solidFill>
                  <a:schemeClr val="tx1"/>
                </a:solidFill>
                <a:latin typeface="Consolas" panose="020B0609020204030204" pitchFamily="49" charset="0"/>
              </a:rPr>
              <a:t>), 'b', label='Smoothed validation acc')</a:t>
            </a:r>
          </a:p>
          <a:p>
            <a:r>
              <a:rPr lang="en-US" altLang="ko-KR" sz="1100" err="1">
                <a:solidFill>
                  <a:schemeClr val="tx1"/>
                </a:solidFill>
                <a:latin typeface="Consolas" panose="020B0609020204030204" pitchFamily="49" charset="0"/>
              </a:rPr>
              <a:t>plt.title</a:t>
            </a:r>
            <a:r>
              <a:rPr lang="en-US" altLang="ko-KR" sz="1100">
                <a:solidFill>
                  <a:schemeClr val="tx1"/>
                </a:solidFill>
                <a:latin typeface="Consolas" panose="020B0609020204030204" pitchFamily="49" charset="0"/>
              </a:rPr>
              <a:t>('Training and validation accuracy')</a:t>
            </a:r>
          </a:p>
          <a:p>
            <a:r>
              <a:rPr lang="en-US" altLang="ko-KR" sz="1100" err="1">
                <a:solidFill>
                  <a:schemeClr val="tx1"/>
                </a:solidFill>
                <a:latin typeface="Consolas" panose="020B0609020204030204" pitchFamily="49" charset="0"/>
              </a:rPr>
              <a:t>plt.legend</a:t>
            </a:r>
            <a:r>
              <a:rPr lang="en-US" altLang="ko-KR" sz="1100">
                <a:solidFill>
                  <a:schemeClr val="tx1"/>
                </a:solidFill>
                <a:latin typeface="Consolas" panose="020B0609020204030204" pitchFamily="49" charset="0"/>
              </a:rPr>
              <a:t>()</a:t>
            </a:r>
          </a:p>
          <a:p>
            <a:endParaRPr lang="en-US" altLang="ko-KR" sz="1100">
              <a:solidFill>
                <a:schemeClr val="tx1"/>
              </a:solidFill>
              <a:latin typeface="Consolas" panose="020B0609020204030204" pitchFamily="49" charset="0"/>
            </a:endParaRPr>
          </a:p>
          <a:p>
            <a:r>
              <a:rPr lang="en-US" altLang="ko-KR" sz="1100" err="1">
                <a:solidFill>
                  <a:schemeClr val="tx1"/>
                </a:solidFill>
                <a:latin typeface="Consolas" panose="020B0609020204030204" pitchFamily="49" charset="0"/>
              </a:rPr>
              <a:t>plt.figure</a:t>
            </a:r>
            <a:r>
              <a:rPr lang="en-US" altLang="ko-KR" sz="1100">
                <a:solidFill>
                  <a:schemeClr val="tx1"/>
                </a:solidFill>
                <a:latin typeface="Consolas" panose="020B0609020204030204" pitchFamily="49" charset="0"/>
              </a:rPr>
              <a:t>()</a:t>
            </a:r>
          </a:p>
          <a:p>
            <a:endParaRPr lang="en-US" altLang="ko-KR" sz="1100">
              <a:solidFill>
                <a:schemeClr val="tx1"/>
              </a:solidFill>
              <a:latin typeface="Consolas" panose="020B0609020204030204" pitchFamily="49" charset="0"/>
            </a:endParaRPr>
          </a:p>
          <a:p>
            <a:r>
              <a:rPr lang="en-US" altLang="ko-KR" sz="1100" err="1">
                <a:solidFill>
                  <a:schemeClr val="tx1"/>
                </a:solidFill>
                <a:latin typeface="Consolas" panose="020B0609020204030204" pitchFamily="49" charset="0"/>
              </a:rPr>
              <a:t>plt.plot</a:t>
            </a:r>
            <a:r>
              <a:rPr lang="en-US" altLang="ko-KR" sz="1100">
                <a:solidFill>
                  <a:schemeClr val="tx1"/>
                </a:solidFill>
                <a:latin typeface="Consolas" panose="020B0609020204030204" pitchFamily="49" charset="0"/>
              </a:rPr>
              <a:t>(epochs,</a:t>
            </a:r>
          </a:p>
          <a:p>
            <a:r>
              <a:rPr lang="en-US" altLang="ko-KR" sz="1100">
                <a:solidFill>
                  <a:schemeClr val="tx1"/>
                </a:solidFill>
                <a:latin typeface="Consolas" panose="020B0609020204030204" pitchFamily="49" charset="0"/>
              </a:rPr>
              <a:t>         </a:t>
            </a:r>
            <a:r>
              <a:rPr lang="en-US" altLang="ko-KR" sz="1100" err="1">
                <a:solidFill>
                  <a:schemeClr val="tx1"/>
                </a:solidFill>
                <a:latin typeface="Consolas" panose="020B0609020204030204" pitchFamily="49" charset="0"/>
              </a:rPr>
              <a:t>smooth_curve</a:t>
            </a:r>
            <a:r>
              <a:rPr lang="en-US" altLang="ko-KR" sz="1100">
                <a:solidFill>
                  <a:schemeClr val="tx1"/>
                </a:solidFill>
                <a:latin typeface="Consolas" panose="020B0609020204030204" pitchFamily="49" charset="0"/>
              </a:rPr>
              <a:t>(loss), '</a:t>
            </a:r>
            <a:r>
              <a:rPr lang="en-US" altLang="ko-KR" sz="1100" err="1">
                <a:solidFill>
                  <a:schemeClr val="tx1"/>
                </a:solidFill>
                <a:latin typeface="Consolas" panose="020B0609020204030204" pitchFamily="49" charset="0"/>
              </a:rPr>
              <a:t>bo</a:t>
            </a:r>
            <a:r>
              <a:rPr lang="en-US" altLang="ko-KR" sz="1100">
                <a:solidFill>
                  <a:schemeClr val="tx1"/>
                </a:solidFill>
                <a:latin typeface="Consolas" panose="020B0609020204030204" pitchFamily="49" charset="0"/>
              </a:rPr>
              <a:t>', label='Smoothed training loss')</a:t>
            </a:r>
          </a:p>
          <a:p>
            <a:r>
              <a:rPr lang="en-US" altLang="ko-KR" sz="1100" err="1">
                <a:solidFill>
                  <a:schemeClr val="tx1"/>
                </a:solidFill>
                <a:latin typeface="Consolas" panose="020B0609020204030204" pitchFamily="49" charset="0"/>
              </a:rPr>
              <a:t>plt.plot</a:t>
            </a:r>
            <a:r>
              <a:rPr lang="en-US" altLang="ko-KR" sz="1100">
                <a:solidFill>
                  <a:schemeClr val="tx1"/>
                </a:solidFill>
                <a:latin typeface="Consolas" panose="020B0609020204030204" pitchFamily="49" charset="0"/>
              </a:rPr>
              <a:t>(epochs,</a:t>
            </a:r>
          </a:p>
          <a:p>
            <a:r>
              <a:rPr lang="en-US" altLang="ko-KR" sz="1100">
                <a:solidFill>
                  <a:schemeClr val="tx1"/>
                </a:solidFill>
                <a:latin typeface="Consolas" panose="020B0609020204030204" pitchFamily="49" charset="0"/>
              </a:rPr>
              <a:t>         </a:t>
            </a:r>
            <a:r>
              <a:rPr lang="en-US" altLang="ko-KR" sz="1100" err="1">
                <a:solidFill>
                  <a:schemeClr val="tx1"/>
                </a:solidFill>
                <a:latin typeface="Consolas" panose="020B0609020204030204" pitchFamily="49" charset="0"/>
              </a:rPr>
              <a:t>smooth_curve</a:t>
            </a:r>
            <a:r>
              <a:rPr lang="en-US" altLang="ko-KR" sz="1100">
                <a:solidFill>
                  <a:schemeClr val="tx1"/>
                </a:solidFill>
                <a:latin typeface="Consolas" panose="020B0609020204030204" pitchFamily="49" charset="0"/>
              </a:rPr>
              <a:t>(</a:t>
            </a:r>
            <a:r>
              <a:rPr lang="en-US" altLang="ko-KR" sz="1100" err="1">
                <a:solidFill>
                  <a:schemeClr val="tx1"/>
                </a:solidFill>
                <a:latin typeface="Consolas" panose="020B0609020204030204" pitchFamily="49" charset="0"/>
              </a:rPr>
              <a:t>val_loss</a:t>
            </a:r>
            <a:r>
              <a:rPr lang="en-US" altLang="ko-KR" sz="1100">
                <a:solidFill>
                  <a:schemeClr val="tx1"/>
                </a:solidFill>
                <a:latin typeface="Consolas" panose="020B0609020204030204" pitchFamily="49" charset="0"/>
              </a:rPr>
              <a:t>), 'b', label='Smoothed validation loss')</a:t>
            </a:r>
          </a:p>
          <a:p>
            <a:r>
              <a:rPr lang="en-US" altLang="ko-KR" sz="1100" err="1">
                <a:solidFill>
                  <a:schemeClr val="tx1"/>
                </a:solidFill>
                <a:latin typeface="Consolas" panose="020B0609020204030204" pitchFamily="49" charset="0"/>
              </a:rPr>
              <a:t>plt.title</a:t>
            </a:r>
            <a:r>
              <a:rPr lang="en-US" altLang="ko-KR" sz="1100">
                <a:solidFill>
                  <a:schemeClr val="tx1"/>
                </a:solidFill>
                <a:latin typeface="Consolas" panose="020B0609020204030204" pitchFamily="49" charset="0"/>
              </a:rPr>
              <a:t>('Training and validation loss')</a:t>
            </a:r>
          </a:p>
          <a:p>
            <a:r>
              <a:rPr lang="en-US" altLang="ko-KR" sz="1100" err="1">
                <a:solidFill>
                  <a:schemeClr val="tx1"/>
                </a:solidFill>
                <a:latin typeface="Consolas" panose="020B0609020204030204" pitchFamily="49" charset="0"/>
              </a:rPr>
              <a:t>plt.legend</a:t>
            </a:r>
            <a:r>
              <a:rPr lang="en-US" altLang="ko-KR" sz="1100">
                <a:solidFill>
                  <a:schemeClr val="tx1"/>
                </a:solidFill>
                <a:latin typeface="Consolas" panose="020B0609020204030204" pitchFamily="49" charset="0"/>
              </a:rPr>
              <a:t>()</a:t>
            </a:r>
          </a:p>
          <a:p>
            <a:endParaRPr lang="en-US" altLang="ko-KR" sz="1100">
              <a:solidFill>
                <a:schemeClr val="tx1"/>
              </a:solidFill>
              <a:latin typeface="Consolas" panose="020B0609020204030204" pitchFamily="49" charset="0"/>
            </a:endParaRPr>
          </a:p>
          <a:p>
            <a:r>
              <a:rPr lang="en-US" altLang="ko-KR" sz="1100" err="1">
                <a:solidFill>
                  <a:schemeClr val="tx1"/>
                </a:solidFill>
                <a:latin typeface="Consolas" panose="020B0609020204030204" pitchFamily="49" charset="0"/>
              </a:rPr>
              <a:t>plt.show</a:t>
            </a:r>
            <a:r>
              <a:rPr lang="en-US" altLang="ko-KR" sz="1100">
                <a:solidFill>
                  <a:schemeClr val="tx1"/>
                </a:solidFill>
                <a:latin typeface="Consolas" panose="020B0609020204030204" pitchFamily="49" charset="0"/>
              </a:rPr>
              <a:t>()</a:t>
            </a:r>
          </a:p>
        </p:txBody>
      </p:sp>
      <p:sp>
        <p:nvSpPr>
          <p:cNvPr id="7" name="TextBox 6">
            <a:extLst>
              <a:ext uri="{FF2B5EF4-FFF2-40B4-BE49-F238E27FC236}">
                <a16:creationId xmlns:a16="http://schemas.microsoft.com/office/drawing/2014/main" id="{8EDB4F25-FAD6-4219-A9B1-2EE1CB8541DC}"/>
              </a:ext>
            </a:extLst>
          </p:cNvPr>
          <p:cNvSpPr txBox="1"/>
          <p:nvPr/>
        </p:nvSpPr>
        <p:spPr>
          <a:xfrm>
            <a:off x="513353" y="1034802"/>
            <a:ext cx="1659429"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부드러운 그래프 그리기</a:t>
            </a:r>
            <a:endPar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pic>
        <p:nvPicPr>
          <p:cNvPr id="175106" name="Picture 2">
            <a:extLst>
              <a:ext uri="{FF2B5EF4-FFF2-40B4-BE49-F238E27FC236}">
                <a16:creationId xmlns:a16="http://schemas.microsoft.com/office/drawing/2014/main" id="{B22DF1AC-FAED-483B-A6D2-888CA7588C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11463" y="1440491"/>
            <a:ext cx="3709468" cy="2449649"/>
          </a:xfrm>
          <a:prstGeom prst="rect">
            <a:avLst/>
          </a:prstGeom>
          <a:noFill/>
          <a:extLst>
            <a:ext uri="{909E8E84-426E-40DD-AFC4-6F175D3DCCD1}">
              <a14:hiddenFill xmlns:a14="http://schemas.microsoft.com/office/drawing/2010/main">
                <a:solidFill>
                  <a:srgbClr val="FFFFFF"/>
                </a:solidFill>
              </a14:hiddenFill>
            </a:ext>
          </a:extLst>
        </p:spPr>
      </p:pic>
      <p:pic>
        <p:nvPicPr>
          <p:cNvPr id="175108" name="Picture 4">
            <a:extLst>
              <a:ext uri="{FF2B5EF4-FFF2-40B4-BE49-F238E27FC236}">
                <a16:creationId xmlns:a16="http://schemas.microsoft.com/office/drawing/2014/main" id="{C6C7F818-EC6D-4514-BDA0-8AEBCBE431A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11463" y="3989249"/>
            <a:ext cx="3709468" cy="24496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1495157"/>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a:solidFill>
                  <a:srgbClr val="000000"/>
                </a:solidFill>
                <a:latin typeface="고도 M" panose="02000503000000020004" pitchFamily="2" charset="-127"/>
                <a:ea typeface="고도 M" panose="02000503000000020004" pitchFamily="2" charset="-127"/>
              </a:rPr>
              <a:t>미세 조정</a:t>
            </a:r>
            <a:endParaRPr lang="en-US" altLang="ko-KR" sz="2000">
              <a:solidFill>
                <a:srgbClr val="000000"/>
              </a:solidFill>
              <a:latin typeface="고도 M" panose="02000503000000020004" pitchFamily="2" charset="-127"/>
              <a:ea typeface="고도 M" panose="02000503000000020004" pitchFamily="2"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5.5 </a:t>
            </a:r>
            <a:r>
              <a:rPr lang="ko-KR" altLang="en-US" sz="1800" b="1">
                <a:solidFill>
                  <a:srgbClr val="000000"/>
                </a:solidFill>
                <a:ea typeface="-2002" pitchFamily="18" charset="-127"/>
              </a:rPr>
              <a:t>사전 훈련된 </a:t>
            </a:r>
            <a:r>
              <a:rPr lang="ko-KR" altLang="en-US" sz="1800" b="1" err="1">
                <a:solidFill>
                  <a:srgbClr val="000000"/>
                </a:solidFill>
                <a:ea typeface="-2002" pitchFamily="18" charset="-127"/>
              </a:rPr>
              <a:t>컨브넷</a:t>
            </a:r>
            <a:r>
              <a:rPr lang="ko-KR" altLang="en-US" sz="1800" b="1">
                <a:solidFill>
                  <a:srgbClr val="000000"/>
                </a:solidFill>
                <a:ea typeface="-2002" pitchFamily="18" charset="-127"/>
              </a:rPr>
              <a:t> 사용</a:t>
            </a:r>
          </a:p>
        </p:txBody>
      </p:sp>
      <p:sp>
        <p:nvSpPr>
          <p:cNvPr id="5" name="직사각형 4">
            <a:extLst>
              <a:ext uri="{FF2B5EF4-FFF2-40B4-BE49-F238E27FC236}">
                <a16:creationId xmlns:a16="http://schemas.microsoft.com/office/drawing/2014/main" id="{0D575EC3-F667-4245-BBE7-C0A1443F0C36}"/>
              </a:ext>
            </a:extLst>
          </p:cNvPr>
          <p:cNvSpPr/>
          <p:nvPr/>
        </p:nvSpPr>
        <p:spPr>
          <a:xfrm>
            <a:off x="774096" y="1398450"/>
            <a:ext cx="7691987" cy="1754326"/>
          </a:xfrm>
          <a:prstGeom prst="rect">
            <a:avLst/>
          </a:prstGeom>
          <a:solidFill>
            <a:srgbClr val="E2E2F6"/>
          </a:solidFill>
        </p:spPr>
        <p:txBody>
          <a:bodyPr wrap="square">
            <a:spAutoFit/>
          </a:bodyPr>
          <a:lstStyle/>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test_generator</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test_datagen.flow_from_directory</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test_dir</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target_size</a:t>
            </a:r>
            <a:r>
              <a:rPr lang="en-US" altLang="ko-KR" sz="1200">
                <a:solidFill>
                  <a:schemeClr val="tx1"/>
                </a:solidFill>
                <a:latin typeface="Consolas" panose="020B0609020204030204" pitchFamily="49" charset="0"/>
              </a:rPr>
              <a:t>=(150, 150),</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batch_size</a:t>
            </a:r>
            <a:r>
              <a:rPr lang="en-US" altLang="ko-KR" sz="1200">
                <a:solidFill>
                  <a:schemeClr val="tx1"/>
                </a:solidFill>
                <a:latin typeface="Consolas" panose="020B0609020204030204" pitchFamily="49" charset="0"/>
              </a:rPr>
              <a:t>=20,</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class_mode</a:t>
            </a:r>
            <a:r>
              <a:rPr lang="en-US" altLang="ko-KR" sz="1200">
                <a:solidFill>
                  <a:schemeClr val="tx1"/>
                </a:solidFill>
                <a:latin typeface="Consolas" panose="020B0609020204030204" pitchFamily="49" charset="0"/>
              </a:rPr>
              <a:t>='binary')</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test_loss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test_acc</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model.evaluate_generator</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test_generator</a:t>
            </a:r>
            <a:r>
              <a:rPr lang="en-US" altLang="ko-KR" sz="1200">
                <a:solidFill>
                  <a:schemeClr val="tx1"/>
                </a:solidFill>
                <a:latin typeface="Consolas" panose="020B0609020204030204" pitchFamily="49" charset="0"/>
              </a:rPr>
              <a:t>, steps=50)</a:t>
            </a:r>
          </a:p>
          <a:p>
            <a:r>
              <a:rPr lang="en-US" altLang="ko-KR" sz="1200">
                <a:solidFill>
                  <a:schemeClr val="tx1"/>
                </a:solidFill>
                <a:latin typeface="Consolas" panose="020B0609020204030204" pitchFamily="49" charset="0"/>
              </a:rPr>
              <a:t>print('test acc:', </a:t>
            </a:r>
            <a:r>
              <a:rPr lang="en-US" altLang="ko-KR" sz="1200" err="1">
                <a:solidFill>
                  <a:schemeClr val="tx1"/>
                </a:solidFill>
                <a:latin typeface="Consolas" panose="020B0609020204030204" pitchFamily="49" charset="0"/>
              </a:rPr>
              <a:t>test_acc</a:t>
            </a:r>
            <a:r>
              <a:rPr lang="en-US" altLang="ko-KR" sz="1200">
                <a:solidFill>
                  <a:schemeClr val="tx1"/>
                </a:solidFill>
                <a:latin typeface="Consolas" panose="020B0609020204030204" pitchFamily="49" charset="0"/>
              </a:rPr>
              <a:t>)</a:t>
            </a:r>
          </a:p>
        </p:txBody>
      </p:sp>
      <p:sp>
        <p:nvSpPr>
          <p:cNvPr id="7" name="TextBox 6">
            <a:extLst>
              <a:ext uri="{FF2B5EF4-FFF2-40B4-BE49-F238E27FC236}">
                <a16:creationId xmlns:a16="http://schemas.microsoft.com/office/drawing/2014/main" id="{8EDB4F25-FAD6-4219-A9B1-2EE1CB8541DC}"/>
              </a:ext>
            </a:extLst>
          </p:cNvPr>
          <p:cNvSpPr txBox="1"/>
          <p:nvPr/>
        </p:nvSpPr>
        <p:spPr>
          <a:xfrm>
            <a:off x="513353" y="1034802"/>
            <a:ext cx="1659429"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테스트로 모델 평가하기</a:t>
            </a:r>
            <a:endPar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8" name="TextBox 7">
            <a:extLst>
              <a:ext uri="{FF2B5EF4-FFF2-40B4-BE49-F238E27FC236}">
                <a16:creationId xmlns:a16="http://schemas.microsoft.com/office/drawing/2014/main" id="{CD26B69E-7FF0-4C40-9798-001EA9A81CF3}"/>
              </a:ext>
            </a:extLst>
          </p:cNvPr>
          <p:cNvSpPr txBox="1"/>
          <p:nvPr/>
        </p:nvSpPr>
        <p:spPr>
          <a:xfrm>
            <a:off x="1101932" y="3239425"/>
            <a:ext cx="4785284" cy="584775"/>
          </a:xfrm>
          <a:prstGeom prst="rect">
            <a:avLst/>
          </a:prstGeom>
          <a:noFill/>
        </p:spPr>
        <p:txBody>
          <a:bodyPr wrap="none" rtlCol="0">
            <a:spAutoFit/>
          </a:bodyPr>
          <a:lstStyle/>
          <a:p>
            <a:pPr lvl="0">
              <a:defRPr/>
            </a:pPr>
            <a:r>
              <a:rPr lang="en-US" altLang="ko-KR">
                <a:solidFill>
                  <a:srgbClr val="000000"/>
                </a:solidFill>
                <a:latin typeface="Consolas" panose="020B0609020204030204" pitchFamily="49" charset="0"/>
                <a:ea typeface="고도 M" panose="02000503000000020004" pitchFamily="2" charset="-127"/>
              </a:rPr>
              <a:t>Found 1000 images belonging to 2 classes.</a:t>
            </a:r>
          </a:p>
          <a:p>
            <a:pPr lvl="0">
              <a:defRPr/>
            </a:pPr>
            <a:r>
              <a:rPr lang="en-US" altLang="ko-KR">
                <a:solidFill>
                  <a:srgbClr val="000000"/>
                </a:solidFill>
                <a:latin typeface="Consolas" panose="020B0609020204030204" pitchFamily="49" charset="0"/>
                <a:ea typeface="고도 M" panose="02000503000000020004" pitchFamily="2" charset="-127"/>
              </a:rPr>
              <a:t>test acc: 0.9169999933242798</a:t>
            </a:r>
            <a:endParaRPr kumimoji="1" lang="ko-KR" altLang="en-US" sz="1400" b="0" i="0" u="none" strike="noStrike" kern="1200" cap="none" spc="0" normalizeH="0" baseline="0" noProof="0">
              <a:ln>
                <a:noFill/>
              </a:ln>
              <a:solidFill>
                <a:srgbClr val="000000"/>
              </a:solidFill>
              <a:effectLst/>
              <a:uLnTx/>
              <a:uFillTx/>
              <a:latin typeface="Consolas" panose="020B0609020204030204" pitchFamily="49" charset="0"/>
              <a:ea typeface="고도 M" panose="02000503000000020004" pitchFamily="2" charset="-127"/>
            </a:endParaRPr>
          </a:p>
        </p:txBody>
      </p:sp>
      <p:sp>
        <p:nvSpPr>
          <p:cNvPr id="9" name="TextBox 8">
            <a:extLst>
              <a:ext uri="{FF2B5EF4-FFF2-40B4-BE49-F238E27FC236}">
                <a16:creationId xmlns:a16="http://schemas.microsoft.com/office/drawing/2014/main" id="{F240FDC2-F797-4D0E-BD83-8F1049A383FD}"/>
              </a:ext>
            </a:extLst>
          </p:cNvPr>
          <p:cNvSpPr txBox="1"/>
          <p:nvPr/>
        </p:nvSpPr>
        <p:spPr>
          <a:xfrm>
            <a:off x="774096" y="3926951"/>
            <a:ext cx="7576373" cy="1015663"/>
          </a:xfrm>
          <a:prstGeom prst="rect">
            <a:avLst/>
          </a:prstGeom>
          <a:noFill/>
        </p:spPr>
        <p:txBody>
          <a:bodyPr wrap="squar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정확도가 </a:t>
            </a:r>
            <a:r>
              <a:rPr lang="en-US" altLang="ko-KR" sz="1200">
                <a:solidFill>
                  <a:srgbClr val="000000"/>
                </a:solidFill>
                <a:latin typeface="고도 M" panose="02000503000000020004" pitchFamily="2" charset="-127"/>
                <a:ea typeface="고도 M" panose="02000503000000020004" pitchFamily="2" charset="-127"/>
              </a:rPr>
              <a:t>91-94%</a:t>
            </a:r>
            <a:r>
              <a:rPr lang="ko-KR" altLang="en-US" sz="1200">
                <a:solidFill>
                  <a:srgbClr val="000000"/>
                </a:solidFill>
                <a:latin typeface="고도 M" panose="02000503000000020004" pitchFamily="2" charset="-127"/>
                <a:ea typeface="고도 M" panose="02000503000000020004" pitchFamily="2" charset="-127"/>
              </a:rPr>
              <a:t>를 왔다 갔다 한다</a:t>
            </a: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손실 곡선은 실제 어떤 향상을 얻지 못했다</a:t>
            </a: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이는 그래프는 개별적인 손실 값의 평균을 구한 것이고</a:t>
            </a: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정확도의 영향을 미치는 것은 손실 값의 분포이지 평균이 아니다</a:t>
            </a: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정확도는 모델이 예측한 클래스 확률이 어떤 임계 값을 넘었는지에 대한 결과이기에 모델이 향상되어도 평균 손실에 반영되지 않을 수 있다</a:t>
            </a:r>
            <a:r>
              <a:rPr lang="en-US" altLang="ko-KR" sz="1200">
                <a:solidFill>
                  <a:srgbClr val="000000"/>
                </a:solidFill>
                <a:latin typeface="고도 M" panose="02000503000000020004" pitchFamily="2" charset="-127"/>
                <a:ea typeface="고도 M" panose="02000503000000020004" pitchFamily="2" charset="-127"/>
              </a:rPr>
              <a:t>.</a:t>
            </a:r>
          </a:p>
          <a:p>
            <a:pPr lvl="0">
              <a:defRPr/>
            </a:pPr>
            <a:endParaRPr lang="en-US" altLang="ko-KR" sz="1200">
              <a:solidFill>
                <a:srgbClr val="000000"/>
              </a:solidFill>
              <a:latin typeface="고도 M" panose="02000503000000020004" pitchFamily="2" charset="-127"/>
              <a:ea typeface="고도 M" panose="02000503000000020004" pitchFamily="2" charset="-127"/>
            </a:endParaRPr>
          </a:p>
          <a:p>
            <a:pPr lvl="0">
              <a:defRPr/>
            </a:pPr>
            <a:r>
              <a:rPr lang="ko-KR" altLang="en-US" sz="1200">
                <a:solidFill>
                  <a:srgbClr val="000000"/>
                </a:solidFill>
                <a:latin typeface="고도 M" panose="02000503000000020004" pitchFamily="2" charset="-127"/>
                <a:ea typeface="고도 M" panose="02000503000000020004" pitchFamily="2" charset="-127"/>
              </a:rPr>
              <a:t>마지막으로 테스트 데이터에서 이 모델을 평가하면 약 </a:t>
            </a:r>
            <a:r>
              <a:rPr lang="en-US" altLang="ko-KR" sz="1200">
                <a:solidFill>
                  <a:srgbClr val="000000"/>
                </a:solidFill>
                <a:latin typeface="고도 M" panose="02000503000000020004" pitchFamily="2" charset="-127"/>
                <a:ea typeface="고도 M" panose="02000503000000020004" pitchFamily="2" charset="-127"/>
              </a:rPr>
              <a:t>91%</a:t>
            </a:r>
            <a:r>
              <a:rPr lang="ko-KR" altLang="en-US" sz="1200">
                <a:solidFill>
                  <a:srgbClr val="000000"/>
                </a:solidFill>
                <a:latin typeface="고도 M" panose="02000503000000020004" pitchFamily="2" charset="-127"/>
                <a:ea typeface="고도 M" panose="02000503000000020004" pitchFamily="2" charset="-127"/>
              </a:rPr>
              <a:t>의 정확도를 얻는 것을 알 수 있다</a:t>
            </a:r>
            <a:r>
              <a:rPr lang="en-US" altLang="ko-KR" sz="1200">
                <a:solidFill>
                  <a:srgbClr val="000000"/>
                </a:solidFill>
                <a:latin typeface="고도 M" panose="02000503000000020004" pitchFamily="2" charset="-127"/>
                <a:ea typeface="고도 M" panose="02000503000000020004" pitchFamily="2" charset="-127"/>
              </a:rPr>
              <a:t>.</a:t>
            </a:r>
            <a:endPar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Tree>
    <p:extLst>
      <p:ext uri="{BB962C8B-B14F-4D97-AF65-F5344CB8AC3E}">
        <p14:creationId xmlns:p14="http://schemas.microsoft.com/office/powerpoint/2010/main" val="836871778"/>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5.5 </a:t>
            </a:r>
            <a:r>
              <a:rPr lang="ko-KR" altLang="en-US" sz="1800" b="1">
                <a:solidFill>
                  <a:srgbClr val="000000"/>
                </a:solidFill>
                <a:ea typeface="-2002" pitchFamily="18" charset="-127"/>
              </a:rPr>
              <a:t>사전 훈련된 </a:t>
            </a:r>
            <a:r>
              <a:rPr lang="ko-KR" altLang="en-US" sz="1800" b="1" err="1">
                <a:solidFill>
                  <a:srgbClr val="000000"/>
                </a:solidFill>
                <a:ea typeface="-2002" pitchFamily="18" charset="-127"/>
              </a:rPr>
              <a:t>컨브넷</a:t>
            </a:r>
            <a:r>
              <a:rPr lang="ko-KR" altLang="en-US" sz="1800" b="1">
                <a:solidFill>
                  <a:srgbClr val="000000"/>
                </a:solidFill>
                <a:ea typeface="-2002" pitchFamily="18" charset="-127"/>
              </a:rPr>
              <a:t> 사용</a:t>
            </a:r>
          </a:p>
        </p:txBody>
      </p:sp>
      <p:sp>
        <p:nvSpPr>
          <p:cNvPr id="7" name="TextBox 6">
            <a:extLst>
              <a:ext uri="{FF2B5EF4-FFF2-40B4-BE49-F238E27FC236}">
                <a16:creationId xmlns:a16="http://schemas.microsoft.com/office/drawing/2014/main" id="{8EDB4F25-FAD6-4219-A9B1-2EE1CB8541DC}"/>
              </a:ext>
            </a:extLst>
          </p:cNvPr>
          <p:cNvSpPr txBox="1"/>
          <p:nvPr/>
        </p:nvSpPr>
        <p:spPr>
          <a:xfrm>
            <a:off x="760347" y="1031766"/>
            <a:ext cx="595035" cy="369332"/>
          </a:xfrm>
          <a:prstGeom prst="rect">
            <a:avLst/>
          </a:prstGeom>
          <a:noFill/>
        </p:spPr>
        <p:txBody>
          <a:bodyPr wrap="none" rtlCol="0">
            <a:spAutoFit/>
          </a:bodyPr>
          <a:lstStyle/>
          <a:p>
            <a:pPr lvl="0">
              <a:defRPr/>
            </a:pPr>
            <a:r>
              <a:rPr lang="ko-KR" altLang="en-US" sz="1800">
                <a:solidFill>
                  <a:srgbClr val="000000"/>
                </a:solidFill>
                <a:latin typeface="고도 M" panose="02000503000000020004" pitchFamily="2" charset="-127"/>
                <a:ea typeface="고도 M" panose="02000503000000020004" pitchFamily="2" charset="-127"/>
              </a:rPr>
              <a:t>정리</a:t>
            </a:r>
            <a:endPar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9" name="TextBox 8">
            <a:extLst>
              <a:ext uri="{FF2B5EF4-FFF2-40B4-BE49-F238E27FC236}">
                <a16:creationId xmlns:a16="http://schemas.microsoft.com/office/drawing/2014/main" id="{F240FDC2-F797-4D0E-BD83-8F1049A383FD}"/>
              </a:ext>
            </a:extLst>
          </p:cNvPr>
          <p:cNvSpPr txBox="1"/>
          <p:nvPr/>
        </p:nvSpPr>
        <p:spPr>
          <a:xfrm>
            <a:off x="1108388" y="1588399"/>
            <a:ext cx="7576373" cy="3046988"/>
          </a:xfrm>
          <a:prstGeom prst="rect">
            <a:avLst/>
          </a:prstGeom>
          <a:noFill/>
        </p:spPr>
        <p:txBody>
          <a:bodyPr wrap="square" rtlCol="0">
            <a:spAutoFit/>
          </a:bodyPr>
          <a:lstStyle/>
          <a:p>
            <a:pPr marL="285750" lvl="0" indent="-285750">
              <a:buFont typeface="Arial" panose="020B0604020202020204" pitchFamily="34" charset="0"/>
              <a:buChar char="•"/>
              <a:defRPr/>
            </a:pPr>
            <a:r>
              <a:rPr lang="ko-KR" altLang="en-US" err="1">
                <a:solidFill>
                  <a:srgbClr val="000000"/>
                </a:solidFill>
                <a:latin typeface="고도 M" panose="02000503000000020004" pitchFamily="2" charset="-127"/>
                <a:ea typeface="고도 M" panose="02000503000000020004" pitchFamily="2" charset="-127"/>
              </a:rPr>
              <a:t>컨브넷은</a:t>
            </a:r>
            <a:r>
              <a:rPr lang="ko-KR" altLang="en-US">
                <a:solidFill>
                  <a:srgbClr val="000000"/>
                </a:solidFill>
                <a:latin typeface="고도 M" panose="02000503000000020004" pitchFamily="2" charset="-127"/>
                <a:ea typeface="고도 M" panose="02000503000000020004" pitchFamily="2" charset="-127"/>
              </a:rPr>
              <a:t> 컴퓨터 비전 작업에 가장 뛰어난 머신 러닝 모델이다</a:t>
            </a:r>
            <a:r>
              <a:rPr lang="en-US" altLang="ko-KR">
                <a:solidFill>
                  <a:srgbClr val="000000"/>
                </a:solidFill>
                <a:latin typeface="고도 M" panose="02000503000000020004" pitchFamily="2" charset="-127"/>
                <a:ea typeface="고도 M" panose="02000503000000020004" pitchFamily="2" charset="-127"/>
              </a:rPr>
              <a:t>. </a:t>
            </a:r>
            <a:r>
              <a:rPr lang="ko-KR" altLang="en-US">
                <a:solidFill>
                  <a:srgbClr val="000000"/>
                </a:solidFill>
                <a:latin typeface="고도 M" panose="02000503000000020004" pitchFamily="2" charset="-127"/>
                <a:ea typeface="고도 M" panose="02000503000000020004" pitchFamily="2" charset="-127"/>
              </a:rPr>
              <a:t>아주 작은 데이터셋에서도 처음부터 훈련해서 괜찮은 성능을 낼 수 있다</a:t>
            </a:r>
            <a:r>
              <a:rPr lang="en-US" altLang="ko-KR">
                <a:solidFill>
                  <a:srgbClr val="000000"/>
                </a:solidFill>
                <a:latin typeface="고도 M" panose="02000503000000020004" pitchFamily="2" charset="-127"/>
                <a:ea typeface="고도 M" panose="02000503000000020004" pitchFamily="2" charset="-127"/>
              </a:rPr>
              <a:t>.</a:t>
            </a:r>
          </a:p>
          <a:p>
            <a:pPr marL="285750" lvl="0" indent="-285750">
              <a:buFont typeface="Arial" panose="020B0604020202020204" pitchFamily="34" charset="0"/>
              <a:buChar char="•"/>
              <a:defRPr/>
            </a:pPr>
            <a:endParaRPr lang="en-US" altLang="ko-KR">
              <a:solidFill>
                <a:srgbClr val="000000"/>
              </a:solidFill>
              <a:latin typeface="고도 M" panose="02000503000000020004" pitchFamily="2" charset="-127"/>
              <a:ea typeface="고도 M" panose="02000503000000020004" pitchFamily="2" charset="-127"/>
            </a:endParaRPr>
          </a:p>
          <a:p>
            <a:pPr marL="285750" lvl="0" indent="-285750">
              <a:buFont typeface="Arial" panose="020B0604020202020204" pitchFamily="34" charset="0"/>
              <a:buChar char="•"/>
              <a:defRPr/>
            </a:pPr>
            <a:r>
              <a:rPr lang="ko-KR" altLang="en-US">
                <a:solidFill>
                  <a:srgbClr val="000000"/>
                </a:solidFill>
                <a:latin typeface="고도 M" panose="02000503000000020004" pitchFamily="2" charset="-127"/>
                <a:ea typeface="고도 M" panose="02000503000000020004" pitchFamily="2" charset="-127"/>
              </a:rPr>
              <a:t>작은 데이터셋에서는 과대적합이 큰 문제이다</a:t>
            </a:r>
            <a:r>
              <a:rPr lang="en-US" altLang="ko-KR">
                <a:solidFill>
                  <a:srgbClr val="000000"/>
                </a:solidFill>
                <a:latin typeface="고도 M" panose="02000503000000020004" pitchFamily="2" charset="-127"/>
                <a:ea typeface="고도 M" panose="02000503000000020004" pitchFamily="2" charset="-127"/>
              </a:rPr>
              <a:t>. </a:t>
            </a:r>
            <a:r>
              <a:rPr lang="ko-KR" altLang="en-US">
                <a:solidFill>
                  <a:srgbClr val="000000"/>
                </a:solidFill>
                <a:latin typeface="고도 M" panose="02000503000000020004" pitchFamily="2" charset="-127"/>
                <a:ea typeface="고도 M" panose="02000503000000020004" pitchFamily="2" charset="-127"/>
              </a:rPr>
              <a:t>데이터 증식은 이미지 데이터를 다룰 때 과대적합을 막을 수 있는 강력한 방법이다</a:t>
            </a:r>
            <a:r>
              <a:rPr lang="en-US" altLang="ko-KR">
                <a:solidFill>
                  <a:srgbClr val="000000"/>
                </a:solidFill>
                <a:latin typeface="고도 M" panose="02000503000000020004" pitchFamily="2" charset="-127"/>
                <a:ea typeface="고도 M" panose="02000503000000020004" pitchFamily="2" charset="-127"/>
              </a:rPr>
              <a:t>.</a:t>
            </a:r>
          </a:p>
          <a:p>
            <a:pPr marL="285750" lvl="0" indent="-285750">
              <a:buFont typeface="Arial" panose="020B0604020202020204" pitchFamily="34" charset="0"/>
              <a:buChar char="•"/>
              <a:defRPr/>
            </a:pPr>
            <a:endParaRPr lang="en-US" altLang="ko-KR">
              <a:solidFill>
                <a:srgbClr val="000000"/>
              </a:solidFill>
              <a:latin typeface="고도 M" panose="02000503000000020004" pitchFamily="2" charset="-127"/>
              <a:ea typeface="고도 M" panose="02000503000000020004" pitchFamily="2" charset="-127"/>
            </a:endParaRPr>
          </a:p>
          <a:p>
            <a:pPr marL="285750" lvl="0" indent="-285750">
              <a:buFont typeface="Arial" panose="020B0604020202020204" pitchFamily="34" charset="0"/>
              <a:buChar char="•"/>
              <a:defRPr/>
            </a:pPr>
            <a:r>
              <a:rPr lang="ko-KR" altLang="en-US">
                <a:solidFill>
                  <a:srgbClr val="000000"/>
                </a:solidFill>
                <a:latin typeface="고도 M" panose="02000503000000020004" pitchFamily="2" charset="-127"/>
                <a:ea typeface="고도 M" panose="02000503000000020004" pitchFamily="2" charset="-127"/>
              </a:rPr>
              <a:t>특성 추출 방식으로 새로운 데이터셋에 기존의 </a:t>
            </a:r>
            <a:r>
              <a:rPr lang="ko-KR" altLang="en-US" err="1">
                <a:solidFill>
                  <a:srgbClr val="000000"/>
                </a:solidFill>
                <a:latin typeface="고도 M" panose="02000503000000020004" pitchFamily="2" charset="-127"/>
                <a:ea typeface="고도 M" panose="02000503000000020004" pitchFamily="2" charset="-127"/>
              </a:rPr>
              <a:t>컨브넷을</a:t>
            </a:r>
            <a:r>
              <a:rPr lang="ko-KR" altLang="en-US">
                <a:solidFill>
                  <a:srgbClr val="000000"/>
                </a:solidFill>
                <a:latin typeface="고도 M" panose="02000503000000020004" pitchFamily="2" charset="-127"/>
                <a:ea typeface="고도 M" panose="02000503000000020004" pitchFamily="2" charset="-127"/>
              </a:rPr>
              <a:t> 쉽게 재사용할 수 있다</a:t>
            </a:r>
            <a:r>
              <a:rPr lang="en-US" altLang="ko-KR">
                <a:solidFill>
                  <a:srgbClr val="000000"/>
                </a:solidFill>
                <a:latin typeface="고도 M" panose="02000503000000020004" pitchFamily="2" charset="-127"/>
                <a:ea typeface="고도 M" panose="02000503000000020004" pitchFamily="2" charset="-127"/>
              </a:rPr>
              <a:t>. </a:t>
            </a:r>
            <a:r>
              <a:rPr lang="ko-KR" altLang="en-US">
                <a:solidFill>
                  <a:srgbClr val="000000"/>
                </a:solidFill>
                <a:latin typeface="고도 M" panose="02000503000000020004" pitchFamily="2" charset="-127"/>
                <a:ea typeface="고도 M" panose="02000503000000020004" pitchFamily="2" charset="-127"/>
              </a:rPr>
              <a:t>작은 이미지 데이터셋으로 작업할 때 효과적인 기법이다</a:t>
            </a:r>
            <a:r>
              <a:rPr lang="en-US" altLang="ko-KR">
                <a:solidFill>
                  <a:srgbClr val="000000"/>
                </a:solidFill>
                <a:latin typeface="고도 M" panose="02000503000000020004" pitchFamily="2" charset="-127"/>
                <a:ea typeface="고도 M" panose="02000503000000020004" pitchFamily="2" charset="-127"/>
              </a:rPr>
              <a:t>.</a:t>
            </a:r>
          </a:p>
          <a:p>
            <a:pPr marL="285750" lvl="0" indent="-285750">
              <a:buFont typeface="Arial" panose="020B0604020202020204" pitchFamily="34" charset="0"/>
              <a:buChar char="•"/>
              <a:defRPr/>
            </a:pPr>
            <a:endParaRPr lang="en-US" altLang="ko-KR">
              <a:solidFill>
                <a:srgbClr val="000000"/>
              </a:solidFill>
              <a:latin typeface="고도 M" panose="02000503000000020004" pitchFamily="2" charset="-127"/>
              <a:ea typeface="고도 M" panose="02000503000000020004" pitchFamily="2" charset="-127"/>
            </a:endParaRPr>
          </a:p>
          <a:p>
            <a:pPr marL="285750" lvl="0" indent="-285750">
              <a:buFont typeface="Arial" panose="020B0604020202020204" pitchFamily="34" charset="0"/>
              <a:buChar char="•"/>
              <a:defRPr/>
            </a:pPr>
            <a:r>
              <a:rPr lang="ko-KR" altLang="en-US">
                <a:solidFill>
                  <a:srgbClr val="000000"/>
                </a:solidFill>
                <a:latin typeface="고도 M" panose="02000503000000020004" pitchFamily="2" charset="-127"/>
                <a:ea typeface="고도 M" panose="02000503000000020004" pitchFamily="2" charset="-127"/>
              </a:rPr>
              <a:t>특성 추출을 보완하기 위해 미세 조정을 사용할 수 있다</a:t>
            </a:r>
            <a:r>
              <a:rPr lang="en-US" altLang="ko-KR">
                <a:solidFill>
                  <a:srgbClr val="000000"/>
                </a:solidFill>
                <a:latin typeface="고도 M" panose="02000503000000020004" pitchFamily="2" charset="-127"/>
                <a:ea typeface="고도 M" panose="02000503000000020004" pitchFamily="2" charset="-127"/>
              </a:rPr>
              <a:t>. </a:t>
            </a:r>
            <a:r>
              <a:rPr lang="ko-KR" altLang="en-US">
                <a:solidFill>
                  <a:srgbClr val="000000"/>
                </a:solidFill>
                <a:latin typeface="고도 M" panose="02000503000000020004" pitchFamily="2" charset="-127"/>
                <a:ea typeface="고도 M" panose="02000503000000020004" pitchFamily="2" charset="-127"/>
              </a:rPr>
              <a:t>미세 조정은 기존 모델에서 사전에 학습한 표현의 일부를 새로운 문제에 적응시킨다</a:t>
            </a:r>
            <a:r>
              <a:rPr lang="en-US" altLang="ko-KR">
                <a:solidFill>
                  <a:srgbClr val="000000"/>
                </a:solidFill>
                <a:latin typeface="고도 M" panose="02000503000000020004" pitchFamily="2" charset="-127"/>
                <a:ea typeface="고도 M" panose="02000503000000020004" pitchFamily="2" charset="-127"/>
              </a:rPr>
              <a:t>. </a:t>
            </a:r>
            <a:r>
              <a:rPr lang="ko-KR" altLang="en-US">
                <a:solidFill>
                  <a:srgbClr val="000000"/>
                </a:solidFill>
                <a:latin typeface="고도 M" panose="02000503000000020004" pitchFamily="2" charset="-127"/>
                <a:ea typeface="고도 M" panose="02000503000000020004" pitchFamily="2" charset="-127"/>
              </a:rPr>
              <a:t>이 기법은 조금 더 성능을 끌어올린다</a:t>
            </a:r>
            <a:r>
              <a:rPr lang="en-US" altLang="ko-KR">
                <a:solidFill>
                  <a:srgbClr val="000000"/>
                </a:solidFill>
                <a:latin typeface="고도 M" panose="02000503000000020004" pitchFamily="2" charset="-127"/>
                <a:ea typeface="고도 M" panose="02000503000000020004" pitchFamily="2" charset="-127"/>
              </a:rPr>
              <a:t>.</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Tree>
    <p:extLst>
      <p:ext uri="{BB962C8B-B14F-4D97-AF65-F5344CB8AC3E}">
        <p14:creationId xmlns:p14="http://schemas.microsoft.com/office/powerpoint/2010/main" val="4088041626"/>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5.1 </a:t>
            </a:r>
            <a:r>
              <a:rPr kumimoji="0" lang="ko-KR" altLang="en-US" sz="1800" b="0" i="0" u="none"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합성곱</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연산</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5.2 </a:t>
            </a:r>
            <a:r>
              <a:rPr kumimoji="0" lang="ko-KR" altLang="en-US" sz="1800" b="0" i="0" u="none"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합성곱</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5.3 </a:t>
            </a:r>
            <a:r>
              <a:rPr kumimoji="0" lang="ko-KR" altLang="en-US" sz="1800" b="0" i="0" u="none"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케라스로</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a:t>
            </a:r>
            <a:r>
              <a:rPr kumimoji="0" lang="ko-KR" altLang="en-US" sz="1800" b="0" i="0" u="none"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합성곱</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5.4 </a:t>
            </a:r>
            <a:r>
              <a:rPr kumimoji="0" lang="ko-KR" altLang="en-US" sz="1800" b="0" i="0" u="none"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컨브넷</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훈련</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5.5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사전 훈련된 </a:t>
            </a:r>
            <a:r>
              <a:rPr kumimoji="0" lang="ko-KR" altLang="en-US" sz="1800" i="0"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컨브넷</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사용</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5.6 </a:t>
            </a:r>
            <a:r>
              <a:rPr kumimoji="0" lang="ko-KR" altLang="en-US" sz="1800" b="1" i="0" u="sng"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컨브넷</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시각화</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5.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합성곱 신경망 이해</a:t>
            </a:r>
          </a:p>
        </p:txBody>
      </p:sp>
    </p:spTree>
    <p:extLst>
      <p:ext uri="{BB962C8B-B14F-4D97-AF65-F5344CB8AC3E}">
        <p14:creationId xmlns:p14="http://schemas.microsoft.com/office/powerpoint/2010/main" val="113891275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딥러닝의 특징</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1.2 </a:t>
            </a:r>
            <a:r>
              <a:rPr lang="ko-KR" altLang="en-US" sz="1800" b="1">
                <a:solidFill>
                  <a:schemeClr val="tx1"/>
                </a:solidFill>
                <a:ea typeface="-2002" pitchFamily="18" charset="-127"/>
              </a:rPr>
              <a:t>딥러닝 이전 </a:t>
            </a:r>
            <a:r>
              <a:rPr lang="en-US" altLang="ko-KR" sz="1800" b="1">
                <a:solidFill>
                  <a:schemeClr val="tx1"/>
                </a:solidFill>
                <a:ea typeface="-2002" pitchFamily="18" charset="-127"/>
              </a:rPr>
              <a:t>: </a:t>
            </a:r>
            <a:r>
              <a:rPr lang="ko-KR" altLang="en-US" sz="1800" b="1">
                <a:solidFill>
                  <a:schemeClr val="tx1"/>
                </a:solidFill>
                <a:ea typeface="-2002" pitchFamily="18" charset="-127"/>
              </a:rPr>
              <a:t>머신 러닝의 간략한 역사</a:t>
            </a:r>
          </a:p>
        </p:txBody>
      </p:sp>
      <p:sp>
        <p:nvSpPr>
          <p:cNvPr id="2" name="TextBox 1">
            <a:extLst>
              <a:ext uri="{FF2B5EF4-FFF2-40B4-BE49-F238E27FC236}">
                <a16:creationId xmlns:a16="http://schemas.microsoft.com/office/drawing/2014/main" id="{A1EA3E47-0300-49C2-AD65-D562A890AD02}"/>
              </a:ext>
            </a:extLst>
          </p:cNvPr>
          <p:cNvSpPr txBox="1"/>
          <p:nvPr/>
        </p:nvSpPr>
        <p:spPr>
          <a:xfrm>
            <a:off x="812156" y="1016065"/>
            <a:ext cx="8359050" cy="2246769"/>
          </a:xfrm>
          <a:prstGeom prst="rect">
            <a:avLst/>
          </a:prstGeom>
          <a:noFill/>
        </p:spPr>
        <p:txBody>
          <a:bodyPr wrap="square" rtlCol="0">
            <a:spAutoFit/>
          </a:bodyPr>
          <a:lstStyle/>
          <a:p>
            <a:r>
              <a:rPr lang="ko-KR" altLang="en-US" sz="2000">
                <a:solidFill>
                  <a:schemeClr val="tx1"/>
                </a:solidFill>
                <a:latin typeface="고도 M" panose="02000503000000020004" pitchFamily="2" charset="-127"/>
                <a:ea typeface="고도 M" panose="02000503000000020004" pitchFamily="2" charset="-127"/>
              </a:rPr>
              <a:t>딥러닝은 머신 러닝에서 가장 중요한 단계인 특성 공학을 자동화 한다는 점에서 매우 큰 장점을 가지고 있다</a:t>
            </a:r>
            <a:r>
              <a:rPr lang="en-US" altLang="ko-KR" sz="2000">
                <a:solidFill>
                  <a:schemeClr val="tx1"/>
                </a:solidFill>
                <a:latin typeface="고도 M" panose="02000503000000020004" pitchFamily="2" charset="-127"/>
                <a:ea typeface="고도 M" panose="02000503000000020004" pitchFamily="2" charset="-127"/>
              </a:rPr>
              <a:t>. </a:t>
            </a: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a:solidFill>
                  <a:schemeClr val="tx1"/>
                </a:solidFill>
                <a:latin typeface="고도 M" panose="02000503000000020004" pitchFamily="2" charset="-127"/>
                <a:ea typeface="고도 M" panose="02000503000000020004" pitchFamily="2" charset="-127"/>
              </a:rPr>
              <a:t>특성공학</a:t>
            </a:r>
            <a:r>
              <a:rPr lang="en-US" altLang="ko-KR" sz="2000">
                <a:solidFill>
                  <a:schemeClr val="tx1"/>
                </a:solidFill>
                <a:latin typeface="고도 M" panose="02000503000000020004" pitchFamily="2" charset="-127"/>
                <a:ea typeface="고도 M" panose="02000503000000020004" pitchFamily="2" charset="-127"/>
              </a:rPr>
              <a:t>(feature engineering) </a:t>
            </a:r>
            <a:r>
              <a:rPr lang="ko-KR" altLang="en-US" sz="2000">
                <a:solidFill>
                  <a:schemeClr val="tx1"/>
                </a:solidFill>
                <a:latin typeface="고도 M" panose="02000503000000020004" pitchFamily="2" charset="-127"/>
                <a:ea typeface="고도 M" panose="02000503000000020004" pitchFamily="2" charset="-127"/>
              </a:rPr>
              <a:t>이란 초기 학습을 위한 데이터의 변환을 의미한다</a:t>
            </a:r>
            <a:r>
              <a:rPr lang="en-US" altLang="ko-KR" sz="2000">
                <a:solidFill>
                  <a:schemeClr val="tx1"/>
                </a:solidFill>
                <a:latin typeface="고도 M" panose="02000503000000020004" pitchFamily="2" charset="-127"/>
                <a:ea typeface="고도 M" panose="02000503000000020004" pitchFamily="2" charset="-127"/>
              </a:rPr>
              <a:t>. </a:t>
            </a: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a:solidFill>
                  <a:schemeClr val="tx1"/>
                </a:solidFill>
                <a:latin typeface="고도 M" panose="02000503000000020004" pitchFamily="2" charset="-127"/>
                <a:ea typeface="고도 M" panose="02000503000000020004" pitchFamily="2" charset="-127"/>
              </a:rPr>
              <a:t>딥러닝에서 데이터를 학습하는 방법에는 두가지 중요한 특징이 있다</a:t>
            </a:r>
            <a:r>
              <a:rPr lang="en-US" altLang="ko-KR" sz="2000">
                <a:solidFill>
                  <a:schemeClr val="tx1"/>
                </a:solidFill>
                <a:latin typeface="고도 M" panose="02000503000000020004" pitchFamily="2" charset="-127"/>
                <a:ea typeface="고도 M" panose="02000503000000020004" pitchFamily="2" charset="-127"/>
              </a:rPr>
              <a:t>.</a:t>
            </a:r>
          </a:p>
        </p:txBody>
      </p:sp>
      <p:sp>
        <p:nvSpPr>
          <p:cNvPr id="7" name="직사각형 6">
            <a:extLst>
              <a:ext uri="{FF2B5EF4-FFF2-40B4-BE49-F238E27FC236}">
                <a16:creationId xmlns:a16="http://schemas.microsoft.com/office/drawing/2014/main" id="{965655CE-CB30-4EB7-B6AB-44539D7E6522}"/>
              </a:ext>
            </a:extLst>
          </p:cNvPr>
          <p:cNvSpPr/>
          <p:nvPr/>
        </p:nvSpPr>
        <p:spPr>
          <a:xfrm>
            <a:off x="1507370" y="4039105"/>
            <a:ext cx="8526501" cy="923330"/>
          </a:xfrm>
          <a:prstGeom prst="rect">
            <a:avLst/>
          </a:prstGeom>
        </p:spPr>
        <p:txBody>
          <a:bodyPr wrap="square">
            <a:spAutoFit/>
          </a:bodyPr>
          <a:lstStyle/>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층을 거치며</a:t>
            </a:r>
            <a:r>
              <a:rPr lang="en-US" altLang="ko-KR" sz="1800" b="1">
                <a:solidFill>
                  <a:srgbClr val="494E52"/>
                </a:solidFill>
                <a:latin typeface="맑은 고딕" panose="020B0503020000020004" pitchFamily="50" charset="-127"/>
                <a:ea typeface="맑은 고딕" panose="020B0503020000020004" pitchFamily="50" charset="-127"/>
              </a:rPr>
              <a:t>, </a:t>
            </a:r>
            <a:r>
              <a:rPr lang="ko-KR" altLang="en-US" sz="1800" b="1">
                <a:solidFill>
                  <a:srgbClr val="494E52"/>
                </a:solidFill>
                <a:latin typeface="맑은 고딕" panose="020B0503020000020004" pitchFamily="50" charset="-127"/>
                <a:ea typeface="맑은 고딕" panose="020B0503020000020004" pitchFamily="50" charset="-127"/>
              </a:rPr>
              <a:t>점진적으로 복잡한 표현이 만들어짐</a:t>
            </a: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endParaRPr lang="ko-KR" altLang="en-US"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점진적인 중간 표현이 공동으로 학습</a:t>
            </a:r>
            <a:endParaRPr lang="en-US" altLang="ko-KR" sz="1800">
              <a:solidFill>
                <a:srgbClr val="494E52"/>
              </a:solidFill>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4259534862"/>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err="1">
                <a:solidFill>
                  <a:srgbClr val="000000"/>
                </a:solidFill>
                <a:latin typeface="고도 M" panose="02000503000000020004" pitchFamily="2" charset="-127"/>
                <a:ea typeface="고도 M" panose="02000503000000020004" pitchFamily="2" charset="-127"/>
              </a:rPr>
              <a:t>컨브넷</a:t>
            </a:r>
            <a:r>
              <a:rPr lang="ko-KR" altLang="en-US" sz="2000">
                <a:solidFill>
                  <a:srgbClr val="000000"/>
                </a:solidFill>
                <a:latin typeface="고도 M" panose="02000503000000020004" pitchFamily="2" charset="-127"/>
                <a:ea typeface="고도 M" panose="02000503000000020004" pitchFamily="2" charset="-127"/>
              </a:rPr>
              <a:t> 학습 시각화</a:t>
            </a:r>
            <a:endParaRPr lang="en-US" altLang="ko-KR" sz="2000">
              <a:solidFill>
                <a:srgbClr val="000000"/>
              </a:solidFill>
              <a:latin typeface="고도 M" panose="02000503000000020004" pitchFamily="2" charset="-127"/>
              <a:ea typeface="고도 M" panose="02000503000000020004" pitchFamily="2"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5.6 </a:t>
            </a:r>
            <a:r>
              <a:rPr lang="ko-KR" altLang="en-US" sz="1800" b="1" err="1">
                <a:solidFill>
                  <a:srgbClr val="000000"/>
                </a:solidFill>
                <a:ea typeface="-2002" pitchFamily="18" charset="-127"/>
              </a:rPr>
              <a:t>컨브넷</a:t>
            </a:r>
            <a:r>
              <a:rPr lang="ko-KR" altLang="en-US" sz="1800" b="1">
                <a:solidFill>
                  <a:srgbClr val="000000"/>
                </a:solidFill>
                <a:ea typeface="-2002" pitchFamily="18" charset="-127"/>
              </a:rPr>
              <a:t> 시각화</a:t>
            </a:r>
          </a:p>
        </p:txBody>
      </p:sp>
      <p:sp>
        <p:nvSpPr>
          <p:cNvPr id="10" name="TextBox 9">
            <a:extLst>
              <a:ext uri="{FF2B5EF4-FFF2-40B4-BE49-F238E27FC236}">
                <a16:creationId xmlns:a16="http://schemas.microsoft.com/office/drawing/2014/main" id="{0BF579E4-794C-4FCB-889A-41D616C30350}"/>
              </a:ext>
            </a:extLst>
          </p:cNvPr>
          <p:cNvSpPr txBox="1"/>
          <p:nvPr/>
        </p:nvSpPr>
        <p:spPr>
          <a:xfrm>
            <a:off x="1245022" y="1131199"/>
            <a:ext cx="7576373" cy="2031325"/>
          </a:xfrm>
          <a:prstGeom prst="rect">
            <a:avLst/>
          </a:prstGeom>
          <a:noFill/>
        </p:spPr>
        <p:txBody>
          <a:bodyPr wrap="squar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컨브넷의</a:t>
            </a:r>
            <a:r>
              <a:rPr lang="ko-KR" altLang="en-US" sz="1400">
                <a:solidFill>
                  <a:srgbClr val="000000"/>
                </a:solidFill>
                <a:latin typeface="고도 M" panose="02000503000000020004" pitchFamily="2" charset="-127"/>
                <a:ea typeface="고도 M" panose="02000503000000020004" pitchFamily="2" charset="-127"/>
              </a:rPr>
              <a:t> 표현은 시각적인 개념을 학습한 것이기 때문에 시각화하기 좋다</a:t>
            </a:r>
            <a:r>
              <a:rPr lang="en-US" altLang="ko-KR" sz="1400">
                <a:solidFill>
                  <a:srgbClr val="000000"/>
                </a:solidFill>
                <a:latin typeface="고도 M" panose="02000503000000020004" pitchFamily="2" charset="-127"/>
                <a:ea typeface="고도 M" panose="02000503000000020004" pitchFamily="2" charset="-127"/>
              </a:rPr>
              <a:t>. 2013</a:t>
            </a:r>
            <a:r>
              <a:rPr lang="ko-KR" altLang="en-US" sz="1400">
                <a:solidFill>
                  <a:srgbClr val="000000"/>
                </a:solidFill>
                <a:latin typeface="고도 M" panose="02000503000000020004" pitchFamily="2" charset="-127"/>
                <a:ea typeface="고도 M" panose="02000503000000020004" pitchFamily="2" charset="-127"/>
              </a:rPr>
              <a:t>년부터 이런 표현들을 시각화하고 해석하는 다양한 기법들이 개발되었고</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그 중 가장 편하고 유용한 </a:t>
            </a:r>
            <a:r>
              <a:rPr lang="en-US" altLang="ko-KR" sz="1400">
                <a:solidFill>
                  <a:srgbClr val="000000"/>
                </a:solidFill>
                <a:latin typeface="고도 M" panose="02000503000000020004" pitchFamily="2" charset="-127"/>
                <a:ea typeface="고도 M" panose="02000503000000020004" pitchFamily="2" charset="-127"/>
              </a:rPr>
              <a:t>3</a:t>
            </a:r>
            <a:r>
              <a:rPr lang="ko-KR" altLang="en-US" sz="1400">
                <a:solidFill>
                  <a:srgbClr val="000000"/>
                </a:solidFill>
                <a:latin typeface="고도 M" panose="02000503000000020004" pitchFamily="2" charset="-127"/>
                <a:ea typeface="고도 M" panose="02000503000000020004" pitchFamily="2" charset="-127"/>
              </a:rPr>
              <a:t>가지를 알아보자</a:t>
            </a:r>
            <a:r>
              <a:rPr lang="en-US" altLang="ko-KR" sz="1400">
                <a:solidFill>
                  <a:srgbClr val="000000"/>
                </a:solidFill>
                <a:latin typeface="고도 M" panose="02000503000000020004" pitchFamily="2" charset="-127"/>
                <a:ea typeface="고도 M" panose="02000503000000020004" pitchFamily="2" charset="-127"/>
              </a:rPr>
              <a:t>.</a:t>
            </a:r>
          </a:p>
          <a:p>
            <a:pPr marL="285750" lvl="0" indent="-285750">
              <a:buFont typeface="Arial" panose="020B0604020202020204" pitchFamily="34" charset="0"/>
              <a:buChar char="•"/>
              <a:defRPr/>
            </a:pPr>
            <a:endParaRPr lang="en-US" altLang="ko-KR" sz="1400">
              <a:solidFill>
                <a:srgbClr val="000000"/>
              </a:solidFill>
              <a:latin typeface="고도 M" panose="02000503000000020004" pitchFamily="2" charset="-127"/>
              <a:ea typeface="고도 M" panose="02000503000000020004" pitchFamily="2" charset="-127"/>
            </a:endParaRPr>
          </a:p>
          <a:p>
            <a:pPr marL="285750" lvl="0" indent="-285750">
              <a:buFont typeface="Arial" panose="020B0604020202020204" pitchFamily="34" charset="0"/>
              <a:buChar char="•"/>
              <a:defRPr/>
            </a:pPr>
            <a:r>
              <a:rPr lang="ko-KR" altLang="en-US" sz="1400" err="1">
                <a:solidFill>
                  <a:srgbClr val="000000"/>
                </a:solidFill>
                <a:latin typeface="고도 M" panose="02000503000000020004" pitchFamily="2" charset="-127"/>
                <a:ea typeface="고도 M" panose="02000503000000020004" pitchFamily="2" charset="-127"/>
              </a:rPr>
              <a:t>컨브넷</a:t>
            </a:r>
            <a:r>
              <a:rPr lang="ko-KR" altLang="en-US" sz="1400">
                <a:solidFill>
                  <a:srgbClr val="000000"/>
                </a:solidFill>
                <a:latin typeface="고도 M" panose="02000503000000020004" pitchFamily="2" charset="-127"/>
                <a:ea typeface="고도 M" panose="02000503000000020004" pitchFamily="2" charset="-127"/>
              </a:rPr>
              <a:t> 중간층을 출력</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중간층에 있는 활성화</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을 시각화하기</a:t>
            </a:r>
          </a:p>
          <a:p>
            <a:pPr marL="285750" lvl="0" indent="-285750">
              <a:buFont typeface="Arial" panose="020B0604020202020204" pitchFamily="34" charset="0"/>
              <a:buChar char="•"/>
              <a:defRPr/>
            </a:pPr>
            <a:r>
              <a:rPr lang="ko-KR" altLang="en-US" sz="1400" err="1">
                <a:solidFill>
                  <a:srgbClr val="000000"/>
                </a:solidFill>
                <a:latin typeface="고도 M" panose="02000503000000020004" pitchFamily="2" charset="-127"/>
                <a:ea typeface="고도 M" panose="02000503000000020004" pitchFamily="2" charset="-127"/>
              </a:rPr>
              <a:t>컨브넷</a:t>
            </a:r>
            <a:r>
              <a:rPr lang="ko-KR" altLang="en-US" sz="1400">
                <a:solidFill>
                  <a:srgbClr val="000000"/>
                </a:solidFill>
                <a:latin typeface="고도 M" panose="02000503000000020004" pitchFamily="2" charset="-127"/>
                <a:ea typeface="고도 M" panose="02000503000000020004" pitchFamily="2" charset="-127"/>
              </a:rPr>
              <a:t> 필터를 시각화하기</a:t>
            </a:r>
          </a:p>
          <a:p>
            <a:pPr marL="285750" lvl="0" indent="-285750">
              <a:buFont typeface="Arial" panose="020B0604020202020204" pitchFamily="34" charset="0"/>
              <a:buChar char="•"/>
              <a:defRPr/>
            </a:pPr>
            <a:r>
              <a:rPr lang="ko-KR" altLang="en-US" sz="1400">
                <a:solidFill>
                  <a:srgbClr val="000000"/>
                </a:solidFill>
                <a:latin typeface="고도 M" panose="02000503000000020004" pitchFamily="2" charset="-127"/>
                <a:ea typeface="고도 M" panose="02000503000000020004" pitchFamily="2" charset="-127"/>
              </a:rPr>
              <a:t>클래스 활성화에 대한 </a:t>
            </a:r>
            <a:r>
              <a:rPr lang="ko-KR" altLang="en-US" sz="1400" err="1">
                <a:solidFill>
                  <a:srgbClr val="000000"/>
                </a:solidFill>
                <a:latin typeface="고도 M" panose="02000503000000020004" pitchFamily="2" charset="-127"/>
                <a:ea typeface="고도 M" panose="02000503000000020004" pitchFamily="2" charset="-127"/>
              </a:rPr>
              <a:t>히트맵을</a:t>
            </a:r>
            <a:r>
              <a:rPr lang="ko-KR" altLang="en-US" sz="1400">
                <a:solidFill>
                  <a:srgbClr val="000000"/>
                </a:solidFill>
                <a:latin typeface="고도 M" panose="02000503000000020004" pitchFamily="2" charset="-127"/>
                <a:ea typeface="고도 M" panose="02000503000000020004" pitchFamily="2" charset="-127"/>
              </a:rPr>
              <a:t> 이미지에 시각화하기</a:t>
            </a:r>
            <a:endParaRPr lang="en-US" altLang="ko-KR" sz="1400">
              <a:solidFill>
                <a:srgbClr val="000000"/>
              </a:solidFill>
              <a:latin typeface="고도 M" panose="02000503000000020004" pitchFamily="2" charset="-127"/>
              <a:ea typeface="고도 M" panose="02000503000000020004" pitchFamily="2" charset="-127"/>
            </a:endParaRPr>
          </a:p>
          <a:p>
            <a:pPr marL="285750" lvl="0" indent="-285750">
              <a:buFont typeface="Arial" panose="020B0604020202020204" pitchFamily="34" charset="0"/>
              <a:buChar char="•"/>
              <a:defRPr/>
            </a:pPr>
            <a:endParaRPr lang="ko-KR" altLang="en-US" sz="1400">
              <a:solidFill>
                <a:srgbClr val="000000"/>
              </a:solidFill>
              <a:latin typeface="고도 M" panose="02000503000000020004" pitchFamily="2" charset="-127"/>
              <a:ea typeface="고도 M" panose="02000503000000020004" pitchFamily="2" charset="-127"/>
            </a:endParaRPr>
          </a:p>
          <a:p>
            <a:pPr lvl="0">
              <a:defRPr/>
            </a:pPr>
            <a:r>
              <a:rPr lang="ko-KR" altLang="en-US" sz="1400">
                <a:solidFill>
                  <a:srgbClr val="000000"/>
                </a:solidFill>
                <a:latin typeface="고도 M" panose="02000503000000020004" pitchFamily="2" charset="-127"/>
                <a:ea typeface="고도 M" panose="02000503000000020004" pitchFamily="2" charset="-127"/>
              </a:rPr>
              <a:t>여기서 첫 번째는 처음부터 훈련시킨 작은 </a:t>
            </a:r>
            <a:r>
              <a:rPr lang="ko-KR" altLang="en-US" sz="1400" err="1">
                <a:solidFill>
                  <a:srgbClr val="000000"/>
                </a:solidFill>
                <a:latin typeface="고도 M" panose="02000503000000020004" pitchFamily="2" charset="-127"/>
                <a:ea typeface="고도 M" panose="02000503000000020004" pitchFamily="2" charset="-127"/>
              </a:rPr>
              <a:t>컨브넷을</a:t>
            </a:r>
            <a:r>
              <a:rPr lang="ko-KR" altLang="en-US" sz="1400">
                <a:solidFill>
                  <a:srgbClr val="000000"/>
                </a:solidFill>
                <a:latin typeface="고도 M" panose="02000503000000020004" pitchFamily="2" charset="-127"/>
                <a:ea typeface="고도 M" panose="02000503000000020004" pitchFamily="2" charset="-127"/>
              </a:rPr>
              <a:t> 두 세번째는 이전에 소개된 </a:t>
            </a:r>
            <a:r>
              <a:rPr lang="en-US" altLang="ko-KR" sz="1400">
                <a:solidFill>
                  <a:srgbClr val="000000"/>
                </a:solidFill>
                <a:latin typeface="고도 M" panose="02000503000000020004" pitchFamily="2" charset="-127"/>
                <a:ea typeface="고도 M" panose="02000503000000020004" pitchFamily="2" charset="-127"/>
              </a:rPr>
              <a:t>VGG16 </a:t>
            </a:r>
            <a:r>
              <a:rPr lang="ko-KR" altLang="en-US" sz="1400">
                <a:solidFill>
                  <a:srgbClr val="000000"/>
                </a:solidFill>
                <a:latin typeface="고도 M" panose="02000503000000020004" pitchFamily="2" charset="-127"/>
                <a:ea typeface="고도 M" panose="02000503000000020004" pitchFamily="2" charset="-127"/>
              </a:rPr>
              <a:t>모델을 사용한다</a:t>
            </a:r>
            <a:r>
              <a:rPr lang="en-US" altLang="ko-KR" sz="1400">
                <a:solidFill>
                  <a:srgbClr val="000000"/>
                </a:solidFill>
                <a:latin typeface="고도 M" panose="02000503000000020004" pitchFamily="2" charset="-127"/>
                <a:ea typeface="고도 M" panose="02000503000000020004" pitchFamily="2" charset="-127"/>
              </a:rPr>
              <a:t>. </a:t>
            </a:r>
            <a:endPar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1" name="TextBox 10">
            <a:extLst>
              <a:ext uri="{FF2B5EF4-FFF2-40B4-BE49-F238E27FC236}">
                <a16:creationId xmlns:a16="http://schemas.microsoft.com/office/drawing/2014/main" id="{A478DF01-ACA6-48ED-911C-36B453ADA2A4}"/>
              </a:ext>
            </a:extLst>
          </p:cNvPr>
          <p:cNvSpPr txBox="1"/>
          <p:nvPr/>
        </p:nvSpPr>
        <p:spPr>
          <a:xfrm>
            <a:off x="1202981" y="4026799"/>
            <a:ext cx="7576373" cy="1384995"/>
          </a:xfrm>
          <a:prstGeom prst="rect">
            <a:avLst/>
          </a:prstGeom>
          <a:noFill/>
        </p:spPr>
        <p:txBody>
          <a:bodyPr wrap="squar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중간층의 활성화 시각화는 어떤 입력이 주어졌을 때 네트워크에 있는 여러 </a:t>
            </a:r>
            <a:r>
              <a:rPr lang="ko-KR" altLang="en-US" sz="1400" err="1">
                <a:solidFill>
                  <a:srgbClr val="000000"/>
                </a:solidFill>
                <a:latin typeface="고도 M" panose="02000503000000020004" pitchFamily="2" charset="-127"/>
                <a:ea typeface="고도 M" panose="02000503000000020004" pitchFamily="2" charset="-127"/>
              </a:rPr>
              <a:t>합성곱과</a:t>
            </a:r>
            <a:r>
              <a:rPr lang="ko-KR" altLang="en-US"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풀링</a:t>
            </a:r>
            <a:r>
              <a:rPr lang="ko-KR" altLang="en-US" sz="1400">
                <a:solidFill>
                  <a:srgbClr val="000000"/>
                </a:solidFill>
                <a:latin typeface="고도 M" panose="02000503000000020004" pitchFamily="2" charset="-127"/>
                <a:ea typeface="고도 M" panose="02000503000000020004" pitchFamily="2" charset="-127"/>
              </a:rPr>
              <a:t> 층이 출력하는 특성 </a:t>
            </a:r>
            <a:r>
              <a:rPr lang="ko-KR" altLang="en-US" sz="1400" err="1">
                <a:solidFill>
                  <a:srgbClr val="000000"/>
                </a:solidFill>
                <a:latin typeface="고도 M" panose="02000503000000020004" pitchFamily="2" charset="-127"/>
                <a:ea typeface="고도 M" panose="02000503000000020004" pitchFamily="2" charset="-127"/>
              </a:rPr>
              <a:t>맵을</a:t>
            </a:r>
            <a:r>
              <a:rPr lang="ko-KR" altLang="en-US" sz="1400">
                <a:solidFill>
                  <a:srgbClr val="000000"/>
                </a:solidFill>
                <a:latin typeface="고도 M" panose="02000503000000020004" pitchFamily="2" charset="-127"/>
                <a:ea typeface="고도 M" panose="02000503000000020004" pitchFamily="2" charset="-127"/>
              </a:rPr>
              <a:t> 그리는 것이다</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이 방법은 네트워크에 의해 학습된 필터들이 어떻게 입력을 분해하는지 보여 준다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ko-KR" altLang="en-US" sz="1400">
                <a:solidFill>
                  <a:srgbClr val="000000"/>
                </a:solidFill>
                <a:latin typeface="고도 M" panose="02000503000000020004" pitchFamily="2" charset="-127"/>
                <a:ea typeface="고도 M" panose="02000503000000020004" pitchFamily="2" charset="-127"/>
              </a:rPr>
              <a:t>너비</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높이</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깊이</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채널</a:t>
            </a:r>
            <a:r>
              <a:rPr lang="en-US" altLang="ko-KR" sz="1400">
                <a:solidFill>
                  <a:srgbClr val="000000"/>
                </a:solidFill>
                <a:latin typeface="고도 M" panose="02000503000000020004" pitchFamily="2" charset="-127"/>
                <a:ea typeface="고도 M" panose="02000503000000020004" pitchFamily="2" charset="-127"/>
              </a:rPr>
              <a:t>) 3</a:t>
            </a:r>
            <a:r>
              <a:rPr lang="ko-KR" altLang="en-US" sz="1400">
                <a:solidFill>
                  <a:srgbClr val="000000"/>
                </a:solidFill>
                <a:latin typeface="고도 M" panose="02000503000000020004" pitchFamily="2" charset="-127"/>
                <a:ea typeface="고도 M" panose="02000503000000020004" pitchFamily="2" charset="-127"/>
              </a:rPr>
              <a:t>개의 차원에 대해 특성 </a:t>
            </a:r>
            <a:r>
              <a:rPr lang="ko-KR" altLang="en-US" sz="1400" err="1">
                <a:solidFill>
                  <a:srgbClr val="000000"/>
                </a:solidFill>
                <a:latin typeface="고도 M" panose="02000503000000020004" pitchFamily="2" charset="-127"/>
                <a:ea typeface="고도 M" panose="02000503000000020004" pitchFamily="2" charset="-127"/>
              </a:rPr>
              <a:t>맵을</a:t>
            </a:r>
            <a:r>
              <a:rPr lang="ko-KR" altLang="en-US"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시각화하는</a:t>
            </a:r>
            <a:r>
              <a:rPr lang="ko-KR" altLang="en-US" sz="1400">
                <a:solidFill>
                  <a:srgbClr val="000000"/>
                </a:solidFill>
                <a:latin typeface="고도 M" panose="02000503000000020004" pitchFamily="2" charset="-127"/>
                <a:ea typeface="고도 M" panose="02000503000000020004" pitchFamily="2" charset="-127"/>
              </a:rPr>
              <a:t> 것이 좋다</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각 채널은 비교적 독립적인 특성을 인코딩하므로 특성 </a:t>
            </a:r>
            <a:r>
              <a:rPr lang="ko-KR" altLang="en-US" sz="1400" err="1">
                <a:solidFill>
                  <a:srgbClr val="000000"/>
                </a:solidFill>
                <a:latin typeface="고도 M" panose="02000503000000020004" pitchFamily="2" charset="-127"/>
                <a:ea typeface="고도 M" panose="02000503000000020004" pitchFamily="2" charset="-127"/>
              </a:rPr>
              <a:t>맵의</a:t>
            </a:r>
            <a:r>
              <a:rPr lang="ko-KR" altLang="en-US" sz="1400">
                <a:solidFill>
                  <a:srgbClr val="000000"/>
                </a:solidFill>
                <a:latin typeface="고도 M" panose="02000503000000020004" pitchFamily="2" charset="-127"/>
                <a:ea typeface="고도 M" panose="02000503000000020004" pitchFamily="2" charset="-127"/>
              </a:rPr>
              <a:t> 각 채널 내용을 독립적인 </a:t>
            </a:r>
            <a:r>
              <a:rPr lang="en-US" altLang="ko-KR" sz="1400">
                <a:solidFill>
                  <a:srgbClr val="000000"/>
                </a:solidFill>
                <a:latin typeface="고도 M" panose="02000503000000020004" pitchFamily="2" charset="-127"/>
                <a:ea typeface="고도 M" panose="02000503000000020004" pitchFamily="2" charset="-127"/>
              </a:rPr>
              <a:t>2D </a:t>
            </a:r>
            <a:r>
              <a:rPr lang="ko-KR" altLang="en-US" sz="1400">
                <a:solidFill>
                  <a:srgbClr val="000000"/>
                </a:solidFill>
                <a:latin typeface="고도 M" panose="02000503000000020004" pitchFamily="2" charset="-127"/>
                <a:ea typeface="고도 M" panose="02000503000000020004" pitchFamily="2" charset="-127"/>
              </a:rPr>
              <a:t>이미지로 그리는 것이 괜찮은 방법이다</a:t>
            </a:r>
            <a:r>
              <a:rPr lang="en-US" altLang="ko-KR" sz="1400">
                <a:solidFill>
                  <a:srgbClr val="000000"/>
                </a:solidFill>
                <a:latin typeface="고도 M" panose="02000503000000020004" pitchFamily="2" charset="-127"/>
                <a:ea typeface="고도 M" panose="02000503000000020004" pitchFamily="2" charset="-127"/>
              </a:rPr>
              <a:t>.</a:t>
            </a:r>
            <a:endPar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2" name="TextBox 11">
            <a:extLst>
              <a:ext uri="{FF2B5EF4-FFF2-40B4-BE49-F238E27FC236}">
                <a16:creationId xmlns:a16="http://schemas.microsoft.com/office/drawing/2014/main" id="{1D9F93E6-AD1C-46F6-9BC3-1E8131DB5439}"/>
              </a:ext>
            </a:extLst>
          </p:cNvPr>
          <p:cNvSpPr txBox="1"/>
          <p:nvPr/>
        </p:nvSpPr>
        <p:spPr>
          <a:xfrm>
            <a:off x="449730" y="3526200"/>
            <a:ext cx="2581156" cy="338554"/>
          </a:xfrm>
          <a:prstGeom prst="rect">
            <a:avLst/>
          </a:prstGeom>
          <a:noFill/>
        </p:spPr>
        <p:txBody>
          <a:bodyPr wrap="none" rtlCol="0">
            <a:spAutoFit/>
          </a:bodyPr>
          <a:lstStyle/>
          <a:p>
            <a:pPr lvl="0">
              <a:defRPr/>
            </a:pPr>
            <a:r>
              <a:rPr lang="ko-KR" altLang="en-US">
                <a:solidFill>
                  <a:srgbClr val="000000"/>
                </a:solidFill>
                <a:latin typeface="고도 M" panose="02000503000000020004" pitchFamily="2" charset="-127"/>
                <a:ea typeface="고도 M" panose="02000503000000020004" pitchFamily="2" charset="-127"/>
              </a:rPr>
              <a:t> 중간층의 활성화 시각화하기</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Tree>
    <p:extLst>
      <p:ext uri="{BB962C8B-B14F-4D97-AF65-F5344CB8AC3E}">
        <p14:creationId xmlns:p14="http://schemas.microsoft.com/office/powerpoint/2010/main" val="873128382"/>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err="1">
                <a:solidFill>
                  <a:srgbClr val="000000"/>
                </a:solidFill>
                <a:latin typeface="고도 M" panose="02000503000000020004" pitchFamily="2" charset="-127"/>
                <a:ea typeface="고도 M" panose="02000503000000020004" pitchFamily="2" charset="-127"/>
              </a:rPr>
              <a:t>컨브넷</a:t>
            </a:r>
            <a:r>
              <a:rPr lang="ko-KR" altLang="en-US" sz="2000">
                <a:solidFill>
                  <a:srgbClr val="000000"/>
                </a:solidFill>
                <a:latin typeface="고도 M" panose="02000503000000020004" pitchFamily="2" charset="-127"/>
                <a:ea typeface="고도 M" panose="02000503000000020004" pitchFamily="2" charset="-127"/>
              </a:rPr>
              <a:t> 학습 시각화</a:t>
            </a:r>
            <a:endParaRPr lang="en-US" altLang="ko-KR" sz="2000">
              <a:solidFill>
                <a:srgbClr val="000000"/>
              </a:solidFill>
              <a:latin typeface="고도 M" panose="02000503000000020004" pitchFamily="2" charset="-127"/>
              <a:ea typeface="고도 M" panose="02000503000000020004" pitchFamily="2"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5.6 </a:t>
            </a:r>
            <a:r>
              <a:rPr lang="ko-KR" altLang="en-US" sz="1800" b="1" err="1">
                <a:solidFill>
                  <a:srgbClr val="000000"/>
                </a:solidFill>
                <a:ea typeface="-2002" pitchFamily="18" charset="-127"/>
              </a:rPr>
              <a:t>컨브넷</a:t>
            </a:r>
            <a:r>
              <a:rPr lang="ko-KR" altLang="en-US" sz="1800" b="1">
                <a:solidFill>
                  <a:srgbClr val="000000"/>
                </a:solidFill>
                <a:ea typeface="-2002" pitchFamily="18" charset="-127"/>
              </a:rPr>
              <a:t> 시각화</a:t>
            </a:r>
          </a:p>
        </p:txBody>
      </p:sp>
      <p:sp>
        <p:nvSpPr>
          <p:cNvPr id="7" name="직사각형 6">
            <a:extLst>
              <a:ext uri="{FF2B5EF4-FFF2-40B4-BE49-F238E27FC236}">
                <a16:creationId xmlns:a16="http://schemas.microsoft.com/office/drawing/2014/main" id="{75008C13-DAFC-4979-82B0-6952040966FD}"/>
              </a:ext>
            </a:extLst>
          </p:cNvPr>
          <p:cNvSpPr/>
          <p:nvPr/>
        </p:nvSpPr>
        <p:spPr>
          <a:xfrm>
            <a:off x="774096" y="1398450"/>
            <a:ext cx="7691987" cy="646331"/>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from </a:t>
            </a:r>
            <a:r>
              <a:rPr lang="en-US" altLang="ko-KR" sz="1200" err="1">
                <a:solidFill>
                  <a:schemeClr val="tx1"/>
                </a:solidFill>
                <a:latin typeface="Consolas" panose="020B0609020204030204" pitchFamily="49" charset="0"/>
              </a:rPr>
              <a:t>keras.models</a:t>
            </a:r>
            <a:r>
              <a:rPr lang="en-US" altLang="ko-KR" sz="1200">
                <a:solidFill>
                  <a:schemeClr val="tx1"/>
                </a:solidFill>
                <a:latin typeface="Consolas" panose="020B0609020204030204" pitchFamily="49" charset="0"/>
              </a:rPr>
              <a:t> import </a:t>
            </a:r>
            <a:r>
              <a:rPr lang="en-US" altLang="ko-KR" sz="1200" err="1">
                <a:solidFill>
                  <a:schemeClr val="tx1"/>
                </a:solidFill>
                <a:latin typeface="Consolas" panose="020B0609020204030204" pitchFamily="49" charset="0"/>
              </a:rPr>
              <a:t>load_model</a:t>
            </a:r>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model = </a:t>
            </a:r>
            <a:r>
              <a:rPr lang="en-US" altLang="ko-KR" sz="1200" err="1">
                <a:solidFill>
                  <a:schemeClr val="tx1"/>
                </a:solidFill>
                <a:latin typeface="Consolas" panose="020B0609020204030204" pitchFamily="49" charset="0"/>
              </a:rPr>
              <a:t>load_model</a:t>
            </a:r>
            <a:r>
              <a:rPr lang="en-US" altLang="ko-KR" sz="1200">
                <a:solidFill>
                  <a:schemeClr val="tx1"/>
                </a:solidFill>
                <a:latin typeface="Consolas" panose="020B0609020204030204" pitchFamily="49" charset="0"/>
              </a:rPr>
              <a:t>('cats_and_dogs_small_2.h5')</a:t>
            </a:r>
          </a:p>
          <a:p>
            <a:r>
              <a:rPr lang="en-US" altLang="ko-KR" sz="1200" err="1">
                <a:solidFill>
                  <a:schemeClr val="tx1"/>
                </a:solidFill>
                <a:latin typeface="Consolas" panose="020B0609020204030204" pitchFamily="49" charset="0"/>
              </a:rPr>
              <a:t>model.summary</a:t>
            </a:r>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기억을 되살리기 위해서 모델 구조를 출력합니다</a:t>
            </a:r>
            <a:endParaRPr lang="en-US" altLang="ko-KR" sz="1200">
              <a:solidFill>
                <a:schemeClr val="tx1"/>
              </a:solidFill>
              <a:latin typeface="Consolas" panose="020B0609020204030204" pitchFamily="49" charset="0"/>
            </a:endParaRPr>
          </a:p>
        </p:txBody>
      </p:sp>
      <p:sp>
        <p:nvSpPr>
          <p:cNvPr id="8" name="TextBox 7">
            <a:extLst>
              <a:ext uri="{FF2B5EF4-FFF2-40B4-BE49-F238E27FC236}">
                <a16:creationId xmlns:a16="http://schemas.microsoft.com/office/drawing/2014/main" id="{F23BF11B-17CC-41C2-914F-AB724A8086C5}"/>
              </a:ext>
            </a:extLst>
          </p:cNvPr>
          <p:cNvSpPr txBox="1"/>
          <p:nvPr/>
        </p:nvSpPr>
        <p:spPr>
          <a:xfrm>
            <a:off x="513353" y="1034802"/>
            <a:ext cx="1107996" cy="276999"/>
          </a:xfrm>
          <a:prstGeom prst="rect">
            <a:avLst/>
          </a:prstGeom>
          <a:noFill/>
        </p:spPr>
        <p:txBody>
          <a:bodyPr wrap="none" rtlCol="0">
            <a:spAutoFit/>
          </a:bodyPr>
          <a:lstStyle/>
          <a:p>
            <a:pPr lvl="0">
              <a:defRPr/>
            </a:pP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모델 로드 하기</a:t>
            </a:r>
            <a:endPar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6" name="TextBox 5">
            <a:extLst>
              <a:ext uri="{FF2B5EF4-FFF2-40B4-BE49-F238E27FC236}">
                <a16:creationId xmlns:a16="http://schemas.microsoft.com/office/drawing/2014/main" id="{77186232-9A13-4198-B6A1-3D9A42C6B7B7}"/>
              </a:ext>
            </a:extLst>
          </p:cNvPr>
          <p:cNvSpPr txBox="1"/>
          <p:nvPr/>
        </p:nvSpPr>
        <p:spPr>
          <a:xfrm>
            <a:off x="1067351" y="2044781"/>
            <a:ext cx="4352474" cy="4385816"/>
          </a:xfrm>
          <a:prstGeom prst="rect">
            <a:avLst/>
          </a:prstGeom>
          <a:noFill/>
        </p:spPr>
        <p:txBody>
          <a:bodyPr wrap="none" rtlCol="0">
            <a:spAutoFit/>
          </a:bodyPr>
          <a:lstStyle/>
          <a:p>
            <a:r>
              <a:rPr lang="en-US" altLang="ko-KR" sz="900">
                <a:solidFill>
                  <a:schemeClr val="tx1"/>
                </a:solidFill>
                <a:latin typeface="Consolas" panose="020B0609020204030204" pitchFamily="49" charset="0"/>
              </a:rPr>
              <a:t>_________________________________________________________________</a:t>
            </a:r>
          </a:p>
          <a:p>
            <a:r>
              <a:rPr lang="en-US" altLang="ko-KR" sz="900">
                <a:solidFill>
                  <a:schemeClr val="tx1"/>
                </a:solidFill>
                <a:latin typeface="Consolas" panose="020B0609020204030204" pitchFamily="49" charset="0"/>
              </a:rPr>
              <a:t>Layer (type)                 Output Shape              Param #   </a:t>
            </a:r>
          </a:p>
          <a:p>
            <a:r>
              <a:rPr lang="en-US" altLang="ko-KR" sz="900">
                <a:solidFill>
                  <a:schemeClr val="tx1"/>
                </a:solidFill>
                <a:latin typeface="Consolas" panose="020B0609020204030204" pitchFamily="49" charset="0"/>
              </a:rPr>
              <a:t>=================================================================</a:t>
            </a:r>
          </a:p>
          <a:p>
            <a:r>
              <a:rPr lang="en-US" altLang="ko-KR" sz="900">
                <a:solidFill>
                  <a:schemeClr val="tx1"/>
                </a:solidFill>
                <a:latin typeface="Consolas" panose="020B0609020204030204" pitchFamily="49" charset="0"/>
              </a:rPr>
              <a:t>conv2d_5 (Conv2D)            (None, 148, 148, 32)      896       </a:t>
            </a:r>
          </a:p>
          <a:p>
            <a:r>
              <a:rPr lang="en-US" altLang="ko-KR" sz="900">
                <a:solidFill>
                  <a:schemeClr val="tx1"/>
                </a:solidFill>
                <a:latin typeface="Consolas" panose="020B0609020204030204" pitchFamily="49" charset="0"/>
              </a:rPr>
              <a:t>_________________________________________________________________</a:t>
            </a:r>
          </a:p>
          <a:p>
            <a:r>
              <a:rPr lang="en-US" altLang="ko-KR" sz="900">
                <a:solidFill>
                  <a:schemeClr val="tx1"/>
                </a:solidFill>
                <a:latin typeface="Consolas" panose="020B0609020204030204" pitchFamily="49" charset="0"/>
              </a:rPr>
              <a:t>max_pooling2d_5 (MaxPooling2 (None, 74, 74, 32)        0         </a:t>
            </a:r>
          </a:p>
          <a:p>
            <a:r>
              <a:rPr lang="en-US" altLang="ko-KR" sz="900">
                <a:solidFill>
                  <a:schemeClr val="tx1"/>
                </a:solidFill>
                <a:latin typeface="Consolas" panose="020B0609020204030204" pitchFamily="49" charset="0"/>
              </a:rPr>
              <a:t>_________________________________________________________________</a:t>
            </a:r>
          </a:p>
          <a:p>
            <a:r>
              <a:rPr lang="en-US" altLang="ko-KR" sz="900">
                <a:solidFill>
                  <a:schemeClr val="tx1"/>
                </a:solidFill>
                <a:latin typeface="Consolas" panose="020B0609020204030204" pitchFamily="49" charset="0"/>
              </a:rPr>
              <a:t>conv2d_6 (Conv2D)            (None, 72, 72, 64)        18496     </a:t>
            </a:r>
          </a:p>
          <a:p>
            <a:r>
              <a:rPr lang="en-US" altLang="ko-KR" sz="900">
                <a:solidFill>
                  <a:schemeClr val="tx1"/>
                </a:solidFill>
                <a:latin typeface="Consolas" panose="020B0609020204030204" pitchFamily="49" charset="0"/>
              </a:rPr>
              <a:t>_________________________________________________________________</a:t>
            </a:r>
          </a:p>
          <a:p>
            <a:r>
              <a:rPr lang="en-US" altLang="ko-KR" sz="900">
                <a:solidFill>
                  <a:schemeClr val="tx1"/>
                </a:solidFill>
                <a:latin typeface="Consolas" panose="020B0609020204030204" pitchFamily="49" charset="0"/>
              </a:rPr>
              <a:t>max_pooling2d_6 (MaxPooling2 (None, 36, 36, 64)        0         </a:t>
            </a:r>
          </a:p>
          <a:p>
            <a:r>
              <a:rPr lang="en-US" altLang="ko-KR" sz="900">
                <a:solidFill>
                  <a:schemeClr val="tx1"/>
                </a:solidFill>
                <a:latin typeface="Consolas" panose="020B0609020204030204" pitchFamily="49" charset="0"/>
              </a:rPr>
              <a:t>_________________________________________________________________</a:t>
            </a:r>
          </a:p>
          <a:p>
            <a:r>
              <a:rPr lang="en-US" altLang="ko-KR" sz="900">
                <a:solidFill>
                  <a:schemeClr val="tx1"/>
                </a:solidFill>
                <a:latin typeface="Consolas" panose="020B0609020204030204" pitchFamily="49" charset="0"/>
              </a:rPr>
              <a:t>conv2d_7 (Conv2D)            (None, 34, 34, 128)       73856     </a:t>
            </a:r>
          </a:p>
          <a:p>
            <a:r>
              <a:rPr lang="en-US" altLang="ko-KR" sz="900">
                <a:solidFill>
                  <a:schemeClr val="tx1"/>
                </a:solidFill>
                <a:latin typeface="Consolas" panose="020B0609020204030204" pitchFamily="49" charset="0"/>
              </a:rPr>
              <a:t>_________________________________________________________________</a:t>
            </a:r>
          </a:p>
          <a:p>
            <a:r>
              <a:rPr lang="en-US" altLang="ko-KR" sz="900">
                <a:solidFill>
                  <a:schemeClr val="tx1"/>
                </a:solidFill>
                <a:latin typeface="Consolas" panose="020B0609020204030204" pitchFamily="49" charset="0"/>
              </a:rPr>
              <a:t>max_pooling2d_7 (MaxPooling2 (None, 17, 17, 128)       0         </a:t>
            </a:r>
          </a:p>
          <a:p>
            <a:r>
              <a:rPr lang="en-US" altLang="ko-KR" sz="900">
                <a:solidFill>
                  <a:schemeClr val="tx1"/>
                </a:solidFill>
                <a:latin typeface="Consolas" panose="020B0609020204030204" pitchFamily="49" charset="0"/>
              </a:rPr>
              <a:t>_________________________________________________________________</a:t>
            </a:r>
          </a:p>
          <a:p>
            <a:r>
              <a:rPr lang="en-US" altLang="ko-KR" sz="900">
                <a:solidFill>
                  <a:schemeClr val="tx1"/>
                </a:solidFill>
                <a:latin typeface="Consolas" panose="020B0609020204030204" pitchFamily="49" charset="0"/>
              </a:rPr>
              <a:t>conv2d_8 (Conv2D)            (None, 15, 15, 128)       147584    </a:t>
            </a:r>
          </a:p>
          <a:p>
            <a:r>
              <a:rPr lang="en-US" altLang="ko-KR" sz="900">
                <a:solidFill>
                  <a:schemeClr val="tx1"/>
                </a:solidFill>
                <a:latin typeface="Consolas" panose="020B0609020204030204" pitchFamily="49" charset="0"/>
              </a:rPr>
              <a:t>_________________________________________________________________</a:t>
            </a:r>
          </a:p>
          <a:p>
            <a:r>
              <a:rPr lang="en-US" altLang="ko-KR" sz="900">
                <a:solidFill>
                  <a:schemeClr val="tx1"/>
                </a:solidFill>
                <a:latin typeface="Consolas" panose="020B0609020204030204" pitchFamily="49" charset="0"/>
              </a:rPr>
              <a:t>max_pooling2d_8 (MaxPooling2 (None, 7, 7, 128)         0         </a:t>
            </a:r>
          </a:p>
          <a:p>
            <a:r>
              <a:rPr lang="en-US" altLang="ko-KR" sz="900">
                <a:solidFill>
                  <a:schemeClr val="tx1"/>
                </a:solidFill>
                <a:latin typeface="Consolas" panose="020B0609020204030204" pitchFamily="49" charset="0"/>
              </a:rPr>
              <a:t>_________________________________________________________________</a:t>
            </a:r>
          </a:p>
          <a:p>
            <a:r>
              <a:rPr lang="en-US" altLang="ko-KR" sz="900">
                <a:solidFill>
                  <a:schemeClr val="tx1"/>
                </a:solidFill>
                <a:latin typeface="Consolas" panose="020B0609020204030204" pitchFamily="49" charset="0"/>
              </a:rPr>
              <a:t>flatten_2 (Flatten)          (None, 6272)              0         </a:t>
            </a:r>
          </a:p>
          <a:p>
            <a:r>
              <a:rPr lang="en-US" altLang="ko-KR" sz="900">
                <a:solidFill>
                  <a:schemeClr val="tx1"/>
                </a:solidFill>
                <a:latin typeface="Consolas" panose="020B0609020204030204" pitchFamily="49" charset="0"/>
              </a:rPr>
              <a:t>_________________________________________________________________</a:t>
            </a:r>
          </a:p>
          <a:p>
            <a:r>
              <a:rPr lang="en-US" altLang="ko-KR" sz="900">
                <a:solidFill>
                  <a:schemeClr val="tx1"/>
                </a:solidFill>
                <a:latin typeface="Consolas" panose="020B0609020204030204" pitchFamily="49" charset="0"/>
              </a:rPr>
              <a:t>dropout_1 (Dropout)          (None, 6272)              0         </a:t>
            </a:r>
          </a:p>
          <a:p>
            <a:r>
              <a:rPr lang="en-US" altLang="ko-KR" sz="900">
                <a:solidFill>
                  <a:schemeClr val="tx1"/>
                </a:solidFill>
                <a:latin typeface="Consolas" panose="020B0609020204030204" pitchFamily="49" charset="0"/>
              </a:rPr>
              <a:t>_________________________________________________________________</a:t>
            </a:r>
          </a:p>
          <a:p>
            <a:r>
              <a:rPr lang="en-US" altLang="ko-KR" sz="900">
                <a:solidFill>
                  <a:schemeClr val="tx1"/>
                </a:solidFill>
                <a:latin typeface="Consolas" panose="020B0609020204030204" pitchFamily="49" charset="0"/>
              </a:rPr>
              <a:t>dense_3 (Dense)              (None, 512)               3211776   </a:t>
            </a:r>
          </a:p>
          <a:p>
            <a:r>
              <a:rPr lang="en-US" altLang="ko-KR" sz="900">
                <a:solidFill>
                  <a:schemeClr val="tx1"/>
                </a:solidFill>
                <a:latin typeface="Consolas" panose="020B0609020204030204" pitchFamily="49" charset="0"/>
              </a:rPr>
              <a:t>_________________________________________________________________</a:t>
            </a:r>
          </a:p>
          <a:p>
            <a:r>
              <a:rPr lang="en-US" altLang="ko-KR" sz="900">
                <a:solidFill>
                  <a:schemeClr val="tx1"/>
                </a:solidFill>
                <a:latin typeface="Consolas" panose="020B0609020204030204" pitchFamily="49" charset="0"/>
              </a:rPr>
              <a:t>dense_4 (Dense)              (None, 1)                 513       </a:t>
            </a:r>
          </a:p>
          <a:p>
            <a:r>
              <a:rPr lang="en-US" altLang="ko-KR" sz="900">
                <a:solidFill>
                  <a:schemeClr val="tx1"/>
                </a:solidFill>
                <a:latin typeface="Consolas" panose="020B0609020204030204" pitchFamily="49" charset="0"/>
              </a:rPr>
              <a:t>=================================================================</a:t>
            </a:r>
          </a:p>
          <a:p>
            <a:r>
              <a:rPr lang="en-US" altLang="ko-KR" sz="900">
                <a:solidFill>
                  <a:schemeClr val="tx1"/>
                </a:solidFill>
                <a:latin typeface="Consolas" panose="020B0609020204030204" pitchFamily="49" charset="0"/>
              </a:rPr>
              <a:t>Total params: 3,453,121</a:t>
            </a:r>
          </a:p>
          <a:p>
            <a:r>
              <a:rPr lang="en-US" altLang="ko-KR" sz="900">
                <a:solidFill>
                  <a:schemeClr val="tx1"/>
                </a:solidFill>
                <a:latin typeface="Consolas" panose="020B0609020204030204" pitchFamily="49" charset="0"/>
              </a:rPr>
              <a:t>Trainable params: 3,453,121</a:t>
            </a:r>
          </a:p>
          <a:p>
            <a:r>
              <a:rPr lang="en-US" altLang="ko-KR" sz="900">
                <a:solidFill>
                  <a:schemeClr val="tx1"/>
                </a:solidFill>
                <a:latin typeface="Consolas" panose="020B0609020204030204" pitchFamily="49" charset="0"/>
              </a:rPr>
              <a:t>Non-trainable params: 0</a:t>
            </a:r>
          </a:p>
          <a:p>
            <a:r>
              <a:rPr lang="en-US" altLang="ko-KR" sz="900">
                <a:solidFill>
                  <a:schemeClr val="tx1"/>
                </a:solidFill>
                <a:latin typeface="Consolas" panose="020B0609020204030204" pitchFamily="49" charset="0"/>
              </a:rPr>
              <a:t>_________________________________________________________________</a:t>
            </a:r>
            <a:endParaRPr lang="ko-KR" altLang="en-US" sz="900">
              <a:solidFill>
                <a:schemeClr val="tx1"/>
              </a:solidFill>
              <a:latin typeface="Consolas" panose="020B0609020204030204" pitchFamily="49" charset="0"/>
            </a:endParaRPr>
          </a:p>
        </p:txBody>
      </p:sp>
    </p:spTree>
    <p:extLst>
      <p:ext uri="{BB962C8B-B14F-4D97-AF65-F5344CB8AC3E}">
        <p14:creationId xmlns:p14="http://schemas.microsoft.com/office/powerpoint/2010/main" val="3752470049"/>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err="1">
                <a:solidFill>
                  <a:srgbClr val="000000"/>
                </a:solidFill>
                <a:latin typeface="고도 M" panose="02000503000000020004" pitchFamily="2" charset="-127"/>
                <a:ea typeface="고도 M" panose="02000503000000020004" pitchFamily="2" charset="-127"/>
              </a:rPr>
              <a:t>컨브넷</a:t>
            </a:r>
            <a:r>
              <a:rPr lang="ko-KR" altLang="en-US" sz="2000">
                <a:solidFill>
                  <a:srgbClr val="000000"/>
                </a:solidFill>
                <a:latin typeface="고도 M" panose="02000503000000020004" pitchFamily="2" charset="-127"/>
                <a:ea typeface="고도 M" panose="02000503000000020004" pitchFamily="2" charset="-127"/>
              </a:rPr>
              <a:t> 학습 시각화</a:t>
            </a:r>
            <a:endParaRPr lang="en-US" altLang="ko-KR" sz="2000">
              <a:solidFill>
                <a:srgbClr val="000000"/>
              </a:solidFill>
              <a:latin typeface="고도 M" panose="02000503000000020004" pitchFamily="2" charset="-127"/>
              <a:ea typeface="고도 M" panose="02000503000000020004" pitchFamily="2"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5.6 </a:t>
            </a:r>
            <a:r>
              <a:rPr lang="ko-KR" altLang="en-US" sz="1800" b="1" err="1">
                <a:solidFill>
                  <a:srgbClr val="000000"/>
                </a:solidFill>
                <a:ea typeface="-2002" pitchFamily="18" charset="-127"/>
              </a:rPr>
              <a:t>컨브넷</a:t>
            </a:r>
            <a:r>
              <a:rPr lang="ko-KR" altLang="en-US" sz="1800" b="1">
                <a:solidFill>
                  <a:srgbClr val="000000"/>
                </a:solidFill>
                <a:ea typeface="-2002" pitchFamily="18" charset="-127"/>
              </a:rPr>
              <a:t> 시각화</a:t>
            </a:r>
          </a:p>
        </p:txBody>
      </p:sp>
      <p:sp>
        <p:nvSpPr>
          <p:cNvPr id="7" name="직사각형 6">
            <a:extLst>
              <a:ext uri="{FF2B5EF4-FFF2-40B4-BE49-F238E27FC236}">
                <a16:creationId xmlns:a16="http://schemas.microsoft.com/office/drawing/2014/main" id="{75008C13-DAFC-4979-82B0-6952040966FD}"/>
              </a:ext>
            </a:extLst>
          </p:cNvPr>
          <p:cNvSpPr/>
          <p:nvPr/>
        </p:nvSpPr>
        <p:spPr>
          <a:xfrm>
            <a:off x="774096" y="1398450"/>
            <a:ext cx="7691987" cy="2862322"/>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img_path</a:t>
            </a:r>
            <a:r>
              <a:rPr lang="en-US" altLang="ko-KR" sz="1200">
                <a:solidFill>
                  <a:schemeClr val="tx1"/>
                </a:solidFill>
                <a:latin typeface="Consolas" panose="020B0609020204030204" pitchFamily="49" charset="0"/>
              </a:rPr>
              <a:t> = './datasets/</a:t>
            </a:r>
            <a:r>
              <a:rPr lang="en-US" altLang="ko-KR" sz="1200" err="1">
                <a:solidFill>
                  <a:schemeClr val="tx1"/>
                </a:solidFill>
                <a:latin typeface="Consolas" panose="020B0609020204030204" pitchFamily="49" charset="0"/>
              </a:rPr>
              <a:t>cats_and_dogs_small</a:t>
            </a:r>
            <a:r>
              <a:rPr lang="en-US" altLang="ko-KR" sz="1200">
                <a:solidFill>
                  <a:schemeClr val="tx1"/>
                </a:solidFill>
                <a:latin typeface="Consolas" panose="020B0609020204030204" pitchFamily="49" charset="0"/>
              </a:rPr>
              <a:t>/test/cats/cat.1700.jpg'</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from </a:t>
            </a:r>
            <a:r>
              <a:rPr lang="en-US" altLang="ko-KR" sz="1200" err="1">
                <a:solidFill>
                  <a:schemeClr val="tx1"/>
                </a:solidFill>
                <a:latin typeface="Consolas" panose="020B0609020204030204" pitchFamily="49" charset="0"/>
              </a:rPr>
              <a:t>keras.preprocessing</a:t>
            </a:r>
            <a:r>
              <a:rPr lang="en-US" altLang="ko-KR" sz="1200">
                <a:solidFill>
                  <a:schemeClr val="tx1"/>
                </a:solidFill>
                <a:latin typeface="Consolas" panose="020B0609020204030204" pitchFamily="49" charset="0"/>
              </a:rPr>
              <a:t> import image</a:t>
            </a:r>
          </a:p>
          <a:p>
            <a:r>
              <a:rPr lang="en-US" altLang="ko-KR" sz="1200">
                <a:solidFill>
                  <a:schemeClr val="tx1"/>
                </a:solidFill>
                <a:latin typeface="Consolas" panose="020B0609020204030204" pitchFamily="49" charset="0"/>
              </a:rPr>
              <a:t>import </a:t>
            </a:r>
            <a:r>
              <a:rPr lang="en-US" altLang="ko-KR" sz="1200" err="1">
                <a:solidFill>
                  <a:schemeClr val="tx1"/>
                </a:solidFill>
                <a:latin typeface="Consolas" panose="020B0609020204030204" pitchFamily="49" charset="0"/>
              </a:rPr>
              <a:t>numpy</a:t>
            </a:r>
            <a:r>
              <a:rPr lang="en-US" altLang="ko-KR" sz="1200">
                <a:solidFill>
                  <a:schemeClr val="tx1"/>
                </a:solidFill>
                <a:latin typeface="Consolas" panose="020B0609020204030204" pitchFamily="49" charset="0"/>
              </a:rPr>
              <a:t> as np</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img</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image.load_img</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img_path</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target_size</a:t>
            </a:r>
            <a:r>
              <a:rPr lang="en-US" altLang="ko-KR" sz="1200">
                <a:solidFill>
                  <a:schemeClr val="tx1"/>
                </a:solidFill>
                <a:latin typeface="Consolas" panose="020B0609020204030204" pitchFamily="49" charset="0"/>
              </a:rPr>
              <a:t>=(150, 150))</a:t>
            </a:r>
          </a:p>
          <a:p>
            <a:r>
              <a:rPr lang="en-US" altLang="ko-KR" sz="1200" err="1">
                <a:solidFill>
                  <a:schemeClr val="tx1"/>
                </a:solidFill>
                <a:latin typeface="Consolas" panose="020B0609020204030204" pitchFamily="49" charset="0"/>
              </a:rPr>
              <a:t>img_tensor</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image.img_to_array</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img</a:t>
            </a:r>
            <a:r>
              <a:rPr lang="en-US" altLang="ko-KR" sz="1200">
                <a:solidFill>
                  <a:schemeClr val="tx1"/>
                </a:solidFill>
                <a:latin typeface="Consolas" panose="020B0609020204030204" pitchFamily="49" charset="0"/>
              </a:rPr>
              <a:t>)</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이미지를 </a:t>
            </a:r>
            <a:r>
              <a:rPr lang="en-US" altLang="ko-KR" sz="1200">
                <a:solidFill>
                  <a:schemeClr val="tx1"/>
                </a:solidFill>
                <a:latin typeface="Consolas" panose="020B0609020204030204" pitchFamily="49" charset="0"/>
              </a:rPr>
              <a:t>4D </a:t>
            </a:r>
            <a:r>
              <a:rPr lang="ko-KR" altLang="en-US" sz="1200" err="1">
                <a:solidFill>
                  <a:schemeClr val="tx1"/>
                </a:solidFill>
                <a:latin typeface="Consolas" panose="020B0609020204030204" pitchFamily="49" charset="0"/>
              </a:rPr>
              <a:t>텐서로</a:t>
            </a:r>
            <a:r>
              <a:rPr lang="ko-KR" altLang="en-US" sz="1200">
                <a:solidFill>
                  <a:schemeClr val="tx1"/>
                </a:solidFill>
                <a:latin typeface="Consolas" panose="020B0609020204030204" pitchFamily="49" charset="0"/>
              </a:rPr>
              <a:t> 변경합니다</a:t>
            </a:r>
          </a:p>
          <a:p>
            <a:r>
              <a:rPr lang="en-US" altLang="ko-KR" sz="1200" err="1">
                <a:solidFill>
                  <a:schemeClr val="tx1"/>
                </a:solidFill>
                <a:latin typeface="Consolas" panose="020B0609020204030204" pitchFamily="49" charset="0"/>
              </a:rPr>
              <a:t>img_tensor</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np.expand_dims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img_tensor</a:t>
            </a:r>
            <a:r>
              <a:rPr lang="en-US" altLang="ko-KR" sz="1200">
                <a:solidFill>
                  <a:schemeClr val="tx1"/>
                </a:solidFill>
                <a:latin typeface="Consolas" panose="020B0609020204030204" pitchFamily="49" charset="0"/>
              </a:rPr>
              <a:t>, axis=0)</a:t>
            </a:r>
          </a:p>
          <a:p>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모델이 훈련될 때 입력에 적용한 </a:t>
            </a:r>
            <a:r>
              <a:rPr lang="ko-KR" altLang="en-US" sz="1200" err="1">
                <a:solidFill>
                  <a:schemeClr val="tx1"/>
                </a:solidFill>
                <a:latin typeface="Consolas" panose="020B0609020204030204" pitchFamily="49" charset="0"/>
              </a:rPr>
              <a:t>전처리</a:t>
            </a:r>
            <a:r>
              <a:rPr lang="ko-KR" altLang="en-US" sz="1200">
                <a:solidFill>
                  <a:schemeClr val="tx1"/>
                </a:solidFill>
                <a:latin typeface="Consolas" panose="020B0609020204030204" pitchFamily="49" charset="0"/>
              </a:rPr>
              <a:t> 방식을 동일하게 사용합니다</a:t>
            </a:r>
          </a:p>
          <a:p>
            <a:r>
              <a:rPr lang="en-US" altLang="ko-KR" sz="1200" err="1">
                <a:solidFill>
                  <a:schemeClr val="tx1"/>
                </a:solidFill>
                <a:latin typeface="Consolas" panose="020B0609020204030204" pitchFamily="49" charset="0"/>
              </a:rPr>
              <a:t>img_tensor</a:t>
            </a:r>
            <a:r>
              <a:rPr lang="en-US" altLang="ko-KR" sz="1200">
                <a:solidFill>
                  <a:schemeClr val="tx1"/>
                </a:solidFill>
                <a:latin typeface="Consolas" panose="020B0609020204030204" pitchFamily="49" charset="0"/>
              </a:rPr>
              <a:t> /= 255.</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이미지 </a:t>
            </a:r>
            <a:r>
              <a:rPr lang="ko-KR" altLang="en-US" sz="1200" err="1">
                <a:solidFill>
                  <a:schemeClr val="tx1"/>
                </a:solidFill>
                <a:latin typeface="Consolas" panose="020B0609020204030204" pitchFamily="49" charset="0"/>
              </a:rPr>
              <a:t>텐서의</a:t>
            </a:r>
            <a:r>
              <a:rPr lang="ko-KR" altLang="en-US" sz="1200">
                <a:solidFill>
                  <a:schemeClr val="tx1"/>
                </a:solidFill>
                <a:latin typeface="Consolas" panose="020B0609020204030204" pitchFamily="49" charset="0"/>
              </a:rPr>
              <a:t> 크기는 </a:t>
            </a:r>
            <a:r>
              <a:rPr lang="en-US" altLang="ko-KR" sz="1200">
                <a:solidFill>
                  <a:schemeClr val="tx1"/>
                </a:solidFill>
                <a:latin typeface="Consolas" panose="020B0609020204030204" pitchFamily="49" charset="0"/>
              </a:rPr>
              <a:t>(1, 150, 150, 3)</a:t>
            </a:r>
            <a:r>
              <a:rPr lang="ko-KR" altLang="en-US" sz="1200">
                <a:solidFill>
                  <a:schemeClr val="tx1"/>
                </a:solidFill>
                <a:latin typeface="Consolas" panose="020B0609020204030204" pitchFamily="49" charset="0"/>
              </a:rPr>
              <a:t>입니다</a:t>
            </a:r>
          </a:p>
          <a:p>
            <a:r>
              <a:rPr lang="en-US" altLang="ko-KR" sz="1200">
                <a:solidFill>
                  <a:schemeClr val="tx1"/>
                </a:solidFill>
                <a:latin typeface="Consolas" panose="020B0609020204030204" pitchFamily="49" charset="0"/>
              </a:rPr>
              <a:t>print(</a:t>
            </a:r>
            <a:r>
              <a:rPr lang="en-US" altLang="ko-KR" sz="1200" err="1">
                <a:solidFill>
                  <a:schemeClr val="tx1"/>
                </a:solidFill>
                <a:latin typeface="Consolas" panose="020B0609020204030204" pitchFamily="49" charset="0"/>
              </a:rPr>
              <a:t>img_tensor.shape</a:t>
            </a:r>
            <a:r>
              <a:rPr lang="en-US" altLang="ko-KR" sz="1200">
                <a:solidFill>
                  <a:schemeClr val="tx1"/>
                </a:solidFill>
                <a:latin typeface="Consolas" panose="020B0609020204030204" pitchFamily="49" charset="0"/>
              </a:rPr>
              <a:t>)</a:t>
            </a:r>
          </a:p>
        </p:txBody>
      </p:sp>
      <p:sp>
        <p:nvSpPr>
          <p:cNvPr id="8" name="TextBox 7">
            <a:extLst>
              <a:ext uri="{FF2B5EF4-FFF2-40B4-BE49-F238E27FC236}">
                <a16:creationId xmlns:a16="http://schemas.microsoft.com/office/drawing/2014/main" id="{F23BF11B-17CC-41C2-914F-AB724A8086C5}"/>
              </a:ext>
            </a:extLst>
          </p:cNvPr>
          <p:cNvSpPr txBox="1"/>
          <p:nvPr/>
        </p:nvSpPr>
        <p:spPr>
          <a:xfrm>
            <a:off x="513353" y="1034802"/>
            <a:ext cx="1640193"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개별 이미지 전처리하기</a:t>
            </a:r>
            <a:endPar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Tree>
    <p:extLst>
      <p:ext uri="{BB962C8B-B14F-4D97-AF65-F5344CB8AC3E}">
        <p14:creationId xmlns:p14="http://schemas.microsoft.com/office/powerpoint/2010/main" val="3791623546"/>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err="1">
                <a:solidFill>
                  <a:srgbClr val="000000"/>
                </a:solidFill>
                <a:latin typeface="고도 M" panose="02000503000000020004" pitchFamily="2" charset="-127"/>
                <a:ea typeface="고도 M" panose="02000503000000020004" pitchFamily="2" charset="-127"/>
              </a:rPr>
              <a:t>컨브넷</a:t>
            </a:r>
            <a:r>
              <a:rPr lang="ko-KR" altLang="en-US" sz="2000">
                <a:solidFill>
                  <a:srgbClr val="000000"/>
                </a:solidFill>
                <a:latin typeface="고도 M" panose="02000503000000020004" pitchFamily="2" charset="-127"/>
                <a:ea typeface="고도 M" panose="02000503000000020004" pitchFamily="2" charset="-127"/>
              </a:rPr>
              <a:t> 학습 시각화</a:t>
            </a:r>
            <a:endParaRPr lang="en-US" altLang="ko-KR" sz="2000">
              <a:solidFill>
                <a:srgbClr val="000000"/>
              </a:solidFill>
              <a:latin typeface="고도 M" panose="02000503000000020004" pitchFamily="2" charset="-127"/>
              <a:ea typeface="고도 M" panose="02000503000000020004" pitchFamily="2"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5.6 </a:t>
            </a:r>
            <a:r>
              <a:rPr lang="ko-KR" altLang="en-US" sz="1800" b="1" err="1">
                <a:solidFill>
                  <a:srgbClr val="000000"/>
                </a:solidFill>
                <a:ea typeface="-2002" pitchFamily="18" charset="-127"/>
              </a:rPr>
              <a:t>컨브넷</a:t>
            </a:r>
            <a:r>
              <a:rPr lang="ko-KR" altLang="en-US" sz="1800" b="1">
                <a:solidFill>
                  <a:srgbClr val="000000"/>
                </a:solidFill>
                <a:ea typeface="-2002" pitchFamily="18" charset="-127"/>
              </a:rPr>
              <a:t> 시각화</a:t>
            </a:r>
          </a:p>
        </p:txBody>
      </p:sp>
      <p:sp>
        <p:nvSpPr>
          <p:cNvPr id="7" name="직사각형 6">
            <a:extLst>
              <a:ext uri="{FF2B5EF4-FFF2-40B4-BE49-F238E27FC236}">
                <a16:creationId xmlns:a16="http://schemas.microsoft.com/office/drawing/2014/main" id="{75008C13-DAFC-4979-82B0-6952040966FD}"/>
              </a:ext>
            </a:extLst>
          </p:cNvPr>
          <p:cNvSpPr/>
          <p:nvPr/>
        </p:nvSpPr>
        <p:spPr>
          <a:xfrm>
            <a:off x="774096" y="1398450"/>
            <a:ext cx="7691987" cy="646331"/>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import </a:t>
            </a:r>
            <a:r>
              <a:rPr lang="en-US" altLang="ko-KR" sz="1200" err="1">
                <a:solidFill>
                  <a:schemeClr val="tx1"/>
                </a:solidFill>
                <a:latin typeface="Consolas" panose="020B0609020204030204" pitchFamily="49" charset="0"/>
              </a:rPr>
              <a:t>matplotlib.pyplot</a:t>
            </a:r>
            <a:r>
              <a:rPr lang="en-US" altLang="ko-KR" sz="1200">
                <a:solidFill>
                  <a:schemeClr val="tx1"/>
                </a:solidFill>
                <a:latin typeface="Consolas" panose="020B0609020204030204" pitchFamily="49" charset="0"/>
              </a:rPr>
              <a:t> as </a:t>
            </a:r>
            <a:r>
              <a:rPr lang="en-US" altLang="ko-KR" sz="1200" err="1">
                <a:solidFill>
                  <a:schemeClr val="tx1"/>
                </a:solidFill>
                <a:latin typeface="Consolas" panose="020B0609020204030204" pitchFamily="49" charset="0"/>
              </a:rPr>
              <a:t>plt</a:t>
            </a:r>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plt.imshow</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img_tensor</a:t>
            </a:r>
            <a:r>
              <a:rPr lang="en-US" altLang="ko-KR" sz="1200">
                <a:solidFill>
                  <a:schemeClr val="tx1"/>
                </a:solidFill>
                <a:latin typeface="Consolas" panose="020B0609020204030204" pitchFamily="49" charset="0"/>
              </a:rPr>
              <a:t>[0])</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sp>
        <p:nvSpPr>
          <p:cNvPr id="8" name="TextBox 7">
            <a:extLst>
              <a:ext uri="{FF2B5EF4-FFF2-40B4-BE49-F238E27FC236}">
                <a16:creationId xmlns:a16="http://schemas.microsoft.com/office/drawing/2014/main" id="{F23BF11B-17CC-41C2-914F-AB724A8086C5}"/>
              </a:ext>
            </a:extLst>
          </p:cNvPr>
          <p:cNvSpPr txBox="1"/>
          <p:nvPr/>
        </p:nvSpPr>
        <p:spPr>
          <a:xfrm>
            <a:off x="513353" y="1034802"/>
            <a:ext cx="1956241"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이미지를 </a:t>
            </a:r>
            <a:r>
              <a:rPr lang="en-US" altLang="ko-KR" sz="1200">
                <a:solidFill>
                  <a:srgbClr val="000000"/>
                </a:solidFill>
                <a:latin typeface="고도 M" panose="02000503000000020004" pitchFamily="2" charset="-127"/>
                <a:ea typeface="고도 M" panose="02000503000000020004" pitchFamily="2" charset="-127"/>
              </a:rPr>
              <a:t>matplotlib</a:t>
            </a:r>
            <a:r>
              <a:rPr lang="ko-KR" altLang="en-US" sz="1200">
                <a:solidFill>
                  <a:srgbClr val="000000"/>
                </a:solidFill>
                <a:latin typeface="고도 M" panose="02000503000000020004" pitchFamily="2" charset="-127"/>
                <a:ea typeface="고도 M" panose="02000503000000020004" pitchFamily="2" charset="-127"/>
              </a:rPr>
              <a:t>로 출력</a:t>
            </a:r>
            <a:endPar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pic>
        <p:nvPicPr>
          <p:cNvPr id="180227" name="Picture 3" descr="고양이">
            <a:extLst>
              <a:ext uri="{FF2B5EF4-FFF2-40B4-BE49-F238E27FC236}">
                <a16:creationId xmlns:a16="http://schemas.microsoft.com/office/drawing/2014/main" id="{42AFE572-75A7-46D9-AF2A-05187CBCEB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00388" y="2228850"/>
            <a:ext cx="2486025" cy="2400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5927678"/>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err="1">
                <a:solidFill>
                  <a:srgbClr val="000000"/>
                </a:solidFill>
                <a:latin typeface="고도 M" panose="02000503000000020004" pitchFamily="2" charset="-127"/>
                <a:ea typeface="고도 M" panose="02000503000000020004" pitchFamily="2" charset="-127"/>
              </a:rPr>
              <a:t>컨브넷</a:t>
            </a:r>
            <a:r>
              <a:rPr lang="ko-KR" altLang="en-US" sz="2000">
                <a:solidFill>
                  <a:srgbClr val="000000"/>
                </a:solidFill>
                <a:latin typeface="고도 M" panose="02000503000000020004" pitchFamily="2" charset="-127"/>
                <a:ea typeface="고도 M" panose="02000503000000020004" pitchFamily="2" charset="-127"/>
              </a:rPr>
              <a:t> 학습 시각화</a:t>
            </a:r>
            <a:endParaRPr lang="en-US" altLang="ko-KR" sz="2000">
              <a:solidFill>
                <a:srgbClr val="000000"/>
              </a:solidFill>
              <a:latin typeface="고도 M" panose="02000503000000020004" pitchFamily="2" charset="-127"/>
              <a:ea typeface="고도 M" panose="02000503000000020004" pitchFamily="2"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5.6 </a:t>
            </a:r>
            <a:r>
              <a:rPr lang="ko-KR" altLang="en-US" sz="1800" b="1" err="1">
                <a:solidFill>
                  <a:srgbClr val="000000"/>
                </a:solidFill>
                <a:ea typeface="-2002" pitchFamily="18" charset="-127"/>
              </a:rPr>
              <a:t>컨브넷</a:t>
            </a:r>
            <a:r>
              <a:rPr lang="ko-KR" altLang="en-US" sz="1800" b="1">
                <a:solidFill>
                  <a:srgbClr val="000000"/>
                </a:solidFill>
                <a:ea typeface="-2002" pitchFamily="18" charset="-127"/>
              </a:rPr>
              <a:t> 시각화</a:t>
            </a:r>
          </a:p>
        </p:txBody>
      </p:sp>
      <p:sp>
        <p:nvSpPr>
          <p:cNvPr id="7" name="직사각형 6">
            <a:extLst>
              <a:ext uri="{FF2B5EF4-FFF2-40B4-BE49-F238E27FC236}">
                <a16:creationId xmlns:a16="http://schemas.microsoft.com/office/drawing/2014/main" id="{75008C13-DAFC-4979-82B0-6952040966FD}"/>
              </a:ext>
            </a:extLst>
          </p:cNvPr>
          <p:cNvSpPr/>
          <p:nvPr/>
        </p:nvSpPr>
        <p:spPr>
          <a:xfrm>
            <a:off x="789861" y="2685967"/>
            <a:ext cx="7691987" cy="1200329"/>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from </a:t>
            </a:r>
            <a:r>
              <a:rPr lang="en-US" altLang="ko-KR" sz="1200" err="1">
                <a:solidFill>
                  <a:schemeClr val="tx1"/>
                </a:solidFill>
                <a:latin typeface="Consolas" panose="020B0609020204030204" pitchFamily="49" charset="0"/>
              </a:rPr>
              <a:t>keras</a:t>
            </a:r>
            <a:r>
              <a:rPr lang="en-US" altLang="ko-KR" sz="1200">
                <a:solidFill>
                  <a:schemeClr val="tx1"/>
                </a:solidFill>
                <a:latin typeface="Consolas" panose="020B0609020204030204" pitchFamily="49" charset="0"/>
              </a:rPr>
              <a:t> import models</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상위 </a:t>
            </a:r>
            <a:r>
              <a:rPr lang="en-US" altLang="ko-KR" sz="1200">
                <a:solidFill>
                  <a:schemeClr val="tx1"/>
                </a:solidFill>
                <a:latin typeface="Consolas" panose="020B0609020204030204" pitchFamily="49" charset="0"/>
              </a:rPr>
              <a:t>8</a:t>
            </a:r>
            <a:r>
              <a:rPr lang="ko-KR" altLang="en-US" sz="1200">
                <a:solidFill>
                  <a:schemeClr val="tx1"/>
                </a:solidFill>
                <a:latin typeface="Consolas" panose="020B0609020204030204" pitchFamily="49" charset="0"/>
              </a:rPr>
              <a:t>개 층의 출력을 추출합니다</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layer_outputs</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layer.output</a:t>
            </a:r>
            <a:r>
              <a:rPr lang="en-US" altLang="ko-KR" sz="1200">
                <a:solidFill>
                  <a:schemeClr val="tx1"/>
                </a:solidFill>
                <a:latin typeface="Consolas" panose="020B0609020204030204" pitchFamily="49" charset="0"/>
              </a:rPr>
              <a:t> for layer in </a:t>
            </a:r>
            <a:r>
              <a:rPr lang="en-US" altLang="ko-KR" sz="1200" err="1">
                <a:solidFill>
                  <a:schemeClr val="tx1"/>
                </a:solidFill>
                <a:latin typeface="Consolas" panose="020B0609020204030204" pitchFamily="49" charset="0"/>
              </a:rPr>
              <a:t>model.layers</a:t>
            </a:r>
            <a:r>
              <a:rPr lang="en-US" altLang="ko-KR" sz="1200">
                <a:solidFill>
                  <a:schemeClr val="tx1"/>
                </a:solidFill>
                <a:latin typeface="Consolas" panose="020B0609020204030204" pitchFamily="49" charset="0"/>
              </a:rPr>
              <a:t>[:8]]</a:t>
            </a:r>
          </a:p>
          <a:p>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입력에 대해 </a:t>
            </a:r>
            <a:r>
              <a:rPr lang="en-US" altLang="ko-KR" sz="1200">
                <a:solidFill>
                  <a:schemeClr val="tx1"/>
                </a:solidFill>
                <a:latin typeface="Consolas" panose="020B0609020204030204" pitchFamily="49" charset="0"/>
              </a:rPr>
              <a:t>8</a:t>
            </a:r>
            <a:r>
              <a:rPr lang="ko-KR" altLang="en-US" sz="1200">
                <a:solidFill>
                  <a:schemeClr val="tx1"/>
                </a:solidFill>
                <a:latin typeface="Consolas" panose="020B0609020204030204" pitchFamily="49" charset="0"/>
              </a:rPr>
              <a:t>개 층의 출력을 반환하는 모델을 만듭니다</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activation_model</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models.Model</a:t>
            </a:r>
            <a:r>
              <a:rPr lang="en-US" altLang="ko-KR" sz="1200">
                <a:solidFill>
                  <a:schemeClr val="tx1"/>
                </a:solidFill>
                <a:latin typeface="Consolas" panose="020B0609020204030204" pitchFamily="49" charset="0"/>
              </a:rPr>
              <a:t>(inputs=</a:t>
            </a:r>
            <a:r>
              <a:rPr lang="en-US" altLang="ko-KR" sz="1200" err="1">
                <a:solidFill>
                  <a:schemeClr val="tx1"/>
                </a:solidFill>
                <a:latin typeface="Consolas" panose="020B0609020204030204" pitchFamily="49" charset="0"/>
              </a:rPr>
              <a:t>model.input</a:t>
            </a:r>
            <a:r>
              <a:rPr lang="en-US" altLang="ko-KR" sz="1200">
                <a:solidFill>
                  <a:schemeClr val="tx1"/>
                </a:solidFill>
                <a:latin typeface="Consolas" panose="020B0609020204030204" pitchFamily="49" charset="0"/>
              </a:rPr>
              <a:t>, outputs=</a:t>
            </a:r>
            <a:r>
              <a:rPr lang="en-US" altLang="ko-KR" sz="1200" err="1">
                <a:solidFill>
                  <a:schemeClr val="tx1"/>
                </a:solidFill>
                <a:latin typeface="Consolas" panose="020B0609020204030204" pitchFamily="49" charset="0"/>
              </a:rPr>
              <a:t>layer_outputs</a:t>
            </a:r>
            <a:r>
              <a:rPr lang="en-US" altLang="ko-KR" sz="1200">
                <a:solidFill>
                  <a:schemeClr val="tx1"/>
                </a:solidFill>
                <a:latin typeface="Consolas" panose="020B0609020204030204" pitchFamily="49" charset="0"/>
              </a:rPr>
              <a:t>)</a:t>
            </a:r>
          </a:p>
        </p:txBody>
      </p:sp>
      <p:sp>
        <p:nvSpPr>
          <p:cNvPr id="8" name="TextBox 7">
            <a:extLst>
              <a:ext uri="{FF2B5EF4-FFF2-40B4-BE49-F238E27FC236}">
                <a16:creationId xmlns:a16="http://schemas.microsoft.com/office/drawing/2014/main" id="{F23BF11B-17CC-41C2-914F-AB724A8086C5}"/>
              </a:ext>
            </a:extLst>
          </p:cNvPr>
          <p:cNvSpPr txBox="1"/>
          <p:nvPr/>
        </p:nvSpPr>
        <p:spPr>
          <a:xfrm>
            <a:off x="630621" y="1034802"/>
            <a:ext cx="7851227" cy="1569660"/>
          </a:xfrm>
          <a:prstGeom prst="rect">
            <a:avLst/>
          </a:prstGeom>
          <a:noFill/>
        </p:spPr>
        <p:txBody>
          <a:bodyPr wrap="squar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확인하고 싶은 특성 </a:t>
            </a:r>
            <a:r>
              <a:rPr lang="ko-KR" altLang="en-US" sz="1200" err="1">
                <a:solidFill>
                  <a:srgbClr val="000000"/>
                </a:solidFill>
                <a:latin typeface="고도 M" panose="02000503000000020004" pitchFamily="2" charset="-127"/>
                <a:ea typeface="고도 M" panose="02000503000000020004" pitchFamily="2" charset="-127"/>
              </a:rPr>
              <a:t>맵을</a:t>
            </a:r>
            <a:r>
              <a:rPr lang="ko-KR" altLang="en-US" sz="1200">
                <a:solidFill>
                  <a:srgbClr val="000000"/>
                </a:solidFill>
                <a:latin typeface="고도 M" panose="02000503000000020004" pitchFamily="2" charset="-127"/>
                <a:ea typeface="고도 M" panose="02000503000000020004" pitchFamily="2" charset="-127"/>
              </a:rPr>
              <a:t> 추출하기 위해 이미지 배치를 입력으로 받아 모든 </a:t>
            </a:r>
            <a:r>
              <a:rPr lang="ko-KR" altLang="en-US" sz="1200" err="1">
                <a:solidFill>
                  <a:srgbClr val="000000"/>
                </a:solidFill>
                <a:latin typeface="고도 M" panose="02000503000000020004" pitchFamily="2" charset="-127"/>
                <a:ea typeface="고도 M" panose="02000503000000020004" pitchFamily="2" charset="-127"/>
              </a:rPr>
              <a:t>합성곱과</a:t>
            </a:r>
            <a:r>
              <a:rPr lang="ko-KR" altLang="en-US" sz="1200">
                <a:solidFill>
                  <a:srgbClr val="000000"/>
                </a:solidFill>
                <a:latin typeface="고도 M" panose="02000503000000020004" pitchFamily="2" charset="-127"/>
                <a:ea typeface="고도 M" panose="02000503000000020004" pitchFamily="2" charset="-127"/>
              </a:rPr>
              <a:t> </a:t>
            </a:r>
            <a:r>
              <a:rPr lang="ko-KR" altLang="en-US" sz="1200" err="1">
                <a:solidFill>
                  <a:srgbClr val="000000"/>
                </a:solidFill>
                <a:latin typeface="고도 M" panose="02000503000000020004" pitchFamily="2" charset="-127"/>
                <a:ea typeface="고도 M" panose="02000503000000020004" pitchFamily="2" charset="-127"/>
              </a:rPr>
              <a:t>풀링</a:t>
            </a:r>
            <a:r>
              <a:rPr lang="ko-KR" altLang="en-US" sz="1200">
                <a:solidFill>
                  <a:srgbClr val="000000"/>
                </a:solidFill>
                <a:latin typeface="고도 M" panose="02000503000000020004" pitchFamily="2" charset="-127"/>
                <a:ea typeface="고도 M" panose="02000503000000020004" pitchFamily="2" charset="-127"/>
              </a:rPr>
              <a:t> 층의 활성화를 출력하는 </a:t>
            </a:r>
            <a:r>
              <a:rPr lang="ko-KR" altLang="en-US" sz="1200" err="1">
                <a:solidFill>
                  <a:srgbClr val="000000"/>
                </a:solidFill>
                <a:latin typeface="고도 M" panose="02000503000000020004" pitchFamily="2" charset="-127"/>
                <a:ea typeface="고도 M" panose="02000503000000020004" pitchFamily="2" charset="-127"/>
              </a:rPr>
              <a:t>케라스</a:t>
            </a:r>
            <a:r>
              <a:rPr lang="ko-KR" altLang="en-US" sz="1200">
                <a:solidFill>
                  <a:srgbClr val="000000"/>
                </a:solidFill>
                <a:latin typeface="고도 M" panose="02000503000000020004" pitchFamily="2" charset="-127"/>
                <a:ea typeface="고도 M" panose="02000503000000020004" pitchFamily="2" charset="-127"/>
              </a:rPr>
              <a:t> 모델을 만들 것이다</a:t>
            </a:r>
            <a:r>
              <a:rPr lang="en-US" altLang="ko-KR" sz="1200">
                <a:solidFill>
                  <a:srgbClr val="000000"/>
                </a:solidFill>
                <a:latin typeface="고도 M" panose="02000503000000020004" pitchFamily="2" charset="-127"/>
                <a:ea typeface="고도 M" panose="02000503000000020004" pitchFamily="2" charset="-127"/>
              </a:rPr>
              <a:t>. </a:t>
            </a:r>
          </a:p>
          <a:p>
            <a:pPr lvl="0">
              <a:defRPr/>
            </a:pPr>
            <a:endParaRPr lang="en-US" altLang="ko-KR" sz="1200">
              <a:solidFill>
                <a:srgbClr val="000000"/>
              </a:solidFill>
              <a:latin typeface="고도 M" panose="02000503000000020004" pitchFamily="2" charset="-127"/>
              <a:ea typeface="고도 M" panose="02000503000000020004" pitchFamily="2" charset="-127"/>
            </a:endParaRPr>
          </a:p>
          <a:p>
            <a:pPr lvl="0">
              <a:defRPr/>
            </a:pPr>
            <a:r>
              <a:rPr lang="ko-KR" altLang="en-US" sz="1200">
                <a:solidFill>
                  <a:srgbClr val="000000"/>
                </a:solidFill>
                <a:latin typeface="고도 M" panose="02000503000000020004" pitchFamily="2" charset="-127"/>
                <a:ea typeface="고도 M" panose="02000503000000020004" pitchFamily="2" charset="-127"/>
              </a:rPr>
              <a:t>이를 위해 </a:t>
            </a:r>
            <a:r>
              <a:rPr lang="ko-KR" altLang="en-US" sz="1200" err="1">
                <a:solidFill>
                  <a:srgbClr val="000000"/>
                </a:solidFill>
                <a:latin typeface="고도 M" panose="02000503000000020004" pitchFamily="2" charset="-127"/>
                <a:ea typeface="고도 M" panose="02000503000000020004" pitchFamily="2" charset="-127"/>
              </a:rPr>
              <a:t>케라스의</a:t>
            </a:r>
            <a:r>
              <a:rPr lang="ko-KR" altLang="en-US" sz="1200">
                <a:solidFill>
                  <a:srgbClr val="000000"/>
                </a:solidFill>
                <a:latin typeface="고도 M" panose="02000503000000020004" pitchFamily="2" charset="-127"/>
                <a:ea typeface="고도 M" panose="02000503000000020004" pitchFamily="2" charset="-127"/>
              </a:rPr>
              <a:t> </a:t>
            </a:r>
            <a:r>
              <a:rPr lang="en-US" altLang="ko-KR" sz="1200">
                <a:solidFill>
                  <a:srgbClr val="000000"/>
                </a:solidFill>
                <a:latin typeface="고도 M" panose="02000503000000020004" pitchFamily="2" charset="-127"/>
                <a:ea typeface="고도 M" panose="02000503000000020004" pitchFamily="2" charset="-127"/>
              </a:rPr>
              <a:t>Model </a:t>
            </a:r>
            <a:r>
              <a:rPr lang="ko-KR" altLang="en-US" sz="1200">
                <a:solidFill>
                  <a:srgbClr val="000000"/>
                </a:solidFill>
                <a:latin typeface="고도 M" panose="02000503000000020004" pitchFamily="2" charset="-127"/>
                <a:ea typeface="고도 M" panose="02000503000000020004" pitchFamily="2" charset="-127"/>
              </a:rPr>
              <a:t>클래스를 사용한다</a:t>
            </a:r>
            <a:r>
              <a:rPr lang="en-US" altLang="ko-KR" sz="1200">
                <a:solidFill>
                  <a:srgbClr val="000000"/>
                </a:solidFill>
                <a:latin typeface="고도 M" panose="02000503000000020004" pitchFamily="2" charset="-127"/>
                <a:ea typeface="고도 M" panose="02000503000000020004" pitchFamily="2" charset="-127"/>
              </a:rPr>
              <a:t>. </a:t>
            </a:r>
          </a:p>
          <a:p>
            <a:pPr lvl="0">
              <a:defRPr/>
            </a:pPr>
            <a:r>
              <a:rPr lang="ko-KR" altLang="en-US" sz="1200">
                <a:solidFill>
                  <a:srgbClr val="000000"/>
                </a:solidFill>
                <a:latin typeface="고도 M" panose="02000503000000020004" pitchFamily="2" charset="-127"/>
                <a:ea typeface="고도 M" panose="02000503000000020004" pitchFamily="2" charset="-127"/>
              </a:rPr>
              <a:t>모델 </a:t>
            </a:r>
            <a:r>
              <a:rPr lang="ko-KR" altLang="en-US" sz="1200" err="1">
                <a:solidFill>
                  <a:srgbClr val="000000"/>
                </a:solidFill>
                <a:latin typeface="고도 M" panose="02000503000000020004" pitchFamily="2" charset="-127"/>
                <a:ea typeface="고도 M" panose="02000503000000020004" pitchFamily="2" charset="-127"/>
              </a:rPr>
              <a:t>인트턴스를</a:t>
            </a:r>
            <a:r>
              <a:rPr lang="ko-KR" altLang="en-US" sz="1200">
                <a:solidFill>
                  <a:srgbClr val="000000"/>
                </a:solidFill>
                <a:latin typeface="고도 M" panose="02000503000000020004" pitchFamily="2" charset="-127"/>
                <a:ea typeface="고도 M" panose="02000503000000020004" pitchFamily="2" charset="-127"/>
              </a:rPr>
              <a:t> 만들 때는 </a:t>
            </a:r>
            <a:r>
              <a:rPr lang="en-US" altLang="ko-KR" sz="1200">
                <a:solidFill>
                  <a:srgbClr val="000000"/>
                </a:solidFill>
                <a:latin typeface="고도 M" panose="02000503000000020004" pitchFamily="2" charset="-127"/>
                <a:ea typeface="고도 M" panose="02000503000000020004" pitchFamily="2" charset="-127"/>
              </a:rPr>
              <a:t>2</a:t>
            </a:r>
            <a:r>
              <a:rPr lang="ko-KR" altLang="en-US" sz="1200">
                <a:solidFill>
                  <a:srgbClr val="000000"/>
                </a:solidFill>
                <a:latin typeface="고도 M" panose="02000503000000020004" pitchFamily="2" charset="-127"/>
                <a:ea typeface="고도 M" panose="02000503000000020004" pitchFamily="2" charset="-127"/>
              </a:rPr>
              <a:t>개의 매개변수가 필요하다</a:t>
            </a:r>
            <a:r>
              <a:rPr lang="en-US" altLang="ko-KR" sz="1200">
                <a:solidFill>
                  <a:srgbClr val="000000"/>
                </a:solidFill>
                <a:latin typeface="고도 M" panose="02000503000000020004" pitchFamily="2" charset="-127"/>
                <a:ea typeface="고도 M" panose="02000503000000020004" pitchFamily="2" charset="-127"/>
              </a:rPr>
              <a:t>. </a:t>
            </a:r>
          </a:p>
          <a:p>
            <a:pPr lvl="0">
              <a:defRPr/>
            </a:pPr>
            <a:r>
              <a:rPr lang="ko-KR" altLang="en-US" sz="1200">
                <a:solidFill>
                  <a:srgbClr val="000000"/>
                </a:solidFill>
                <a:latin typeface="고도 M" panose="02000503000000020004" pitchFamily="2" charset="-127"/>
                <a:ea typeface="고도 M" panose="02000503000000020004" pitchFamily="2" charset="-127"/>
              </a:rPr>
              <a:t>입력 </a:t>
            </a:r>
            <a:r>
              <a:rPr lang="ko-KR" altLang="en-US" sz="1200" err="1">
                <a:solidFill>
                  <a:srgbClr val="000000"/>
                </a:solidFill>
                <a:latin typeface="고도 M" panose="02000503000000020004" pitchFamily="2" charset="-127"/>
                <a:ea typeface="고도 M" panose="02000503000000020004" pitchFamily="2" charset="-127"/>
              </a:rPr>
              <a:t>텐서와</a:t>
            </a:r>
            <a:r>
              <a:rPr lang="ko-KR" altLang="en-US" sz="1200">
                <a:solidFill>
                  <a:srgbClr val="000000"/>
                </a:solidFill>
                <a:latin typeface="고도 M" panose="02000503000000020004" pitchFamily="2" charset="-127"/>
                <a:ea typeface="고도 M" panose="02000503000000020004" pitchFamily="2" charset="-127"/>
              </a:rPr>
              <a:t> 출력 </a:t>
            </a:r>
            <a:r>
              <a:rPr lang="ko-KR" altLang="en-US" sz="1200" err="1">
                <a:solidFill>
                  <a:srgbClr val="000000"/>
                </a:solidFill>
                <a:latin typeface="고도 M" panose="02000503000000020004" pitchFamily="2" charset="-127"/>
                <a:ea typeface="고도 M" panose="02000503000000020004" pitchFamily="2" charset="-127"/>
              </a:rPr>
              <a:t>텐서이다</a:t>
            </a:r>
            <a:r>
              <a:rPr lang="en-US" altLang="ko-KR" sz="1200">
                <a:solidFill>
                  <a:srgbClr val="000000"/>
                </a:solidFill>
                <a:latin typeface="고도 M" panose="02000503000000020004" pitchFamily="2" charset="-127"/>
                <a:ea typeface="고도 M" panose="02000503000000020004" pitchFamily="2" charset="-127"/>
              </a:rPr>
              <a:t>.</a:t>
            </a:r>
          </a:p>
          <a:p>
            <a:pPr lvl="0">
              <a:defRPr/>
            </a:pPr>
            <a:endParaRPr lang="en-US" altLang="ko-KR" sz="1200">
              <a:solidFill>
                <a:srgbClr val="000000"/>
              </a:solidFill>
              <a:latin typeface="고도 M" panose="02000503000000020004" pitchFamily="2" charset="-127"/>
              <a:ea typeface="고도 M" panose="02000503000000020004" pitchFamily="2" charset="-127"/>
            </a:endParaRPr>
          </a:p>
          <a:p>
            <a:pPr lvl="0">
              <a:defRPr/>
            </a:pPr>
            <a:r>
              <a:rPr lang="ko-KR" altLang="en-US" sz="1200">
                <a:solidFill>
                  <a:srgbClr val="000000"/>
                </a:solidFill>
                <a:latin typeface="고도 M" panose="02000503000000020004" pitchFamily="2" charset="-127"/>
                <a:ea typeface="고도 M" panose="02000503000000020004" pitchFamily="2" charset="-127"/>
              </a:rPr>
              <a:t>반환되는 객체는 </a:t>
            </a:r>
            <a:r>
              <a:rPr lang="en-US" altLang="ko-KR" sz="1200">
                <a:solidFill>
                  <a:srgbClr val="000000"/>
                </a:solidFill>
                <a:latin typeface="고도 M" panose="02000503000000020004" pitchFamily="2" charset="-127"/>
                <a:ea typeface="고도 M" panose="02000503000000020004" pitchFamily="2" charset="-127"/>
              </a:rPr>
              <a:t>Sequential</a:t>
            </a:r>
            <a:r>
              <a:rPr lang="ko-KR" altLang="en-US" sz="1200">
                <a:solidFill>
                  <a:srgbClr val="000000"/>
                </a:solidFill>
                <a:latin typeface="고도 M" panose="02000503000000020004" pitchFamily="2" charset="-127"/>
                <a:ea typeface="고도 M" panose="02000503000000020004" pitchFamily="2" charset="-127"/>
              </a:rPr>
              <a:t>과 같은 </a:t>
            </a:r>
            <a:r>
              <a:rPr lang="ko-KR" altLang="en-US" sz="1200" err="1">
                <a:solidFill>
                  <a:srgbClr val="000000"/>
                </a:solidFill>
                <a:latin typeface="고도 M" panose="02000503000000020004" pitchFamily="2" charset="-127"/>
                <a:ea typeface="고도 M" panose="02000503000000020004" pitchFamily="2" charset="-127"/>
              </a:rPr>
              <a:t>케라스</a:t>
            </a:r>
            <a:r>
              <a:rPr lang="ko-KR" altLang="en-US" sz="1200">
                <a:solidFill>
                  <a:srgbClr val="000000"/>
                </a:solidFill>
                <a:latin typeface="고도 M" panose="02000503000000020004" pitchFamily="2" charset="-127"/>
                <a:ea typeface="고도 M" panose="02000503000000020004" pitchFamily="2" charset="-127"/>
              </a:rPr>
              <a:t> 모델이지만 특정 입력과 특정 출력을 매핑한다</a:t>
            </a:r>
            <a:r>
              <a:rPr lang="en-US" altLang="ko-KR" sz="1200">
                <a:solidFill>
                  <a:srgbClr val="000000"/>
                </a:solidFill>
                <a:latin typeface="고도 M" panose="02000503000000020004" pitchFamily="2" charset="-127"/>
                <a:ea typeface="고도 M" panose="02000503000000020004" pitchFamily="2" charset="-127"/>
              </a:rPr>
              <a:t>.</a:t>
            </a:r>
            <a:endPar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9" name="TextBox 8">
            <a:extLst>
              <a:ext uri="{FF2B5EF4-FFF2-40B4-BE49-F238E27FC236}">
                <a16:creationId xmlns:a16="http://schemas.microsoft.com/office/drawing/2014/main" id="{F5F13215-9C73-4BDB-AD51-58D3ECD88D4E}"/>
              </a:ext>
            </a:extLst>
          </p:cNvPr>
          <p:cNvSpPr txBox="1"/>
          <p:nvPr/>
        </p:nvSpPr>
        <p:spPr>
          <a:xfrm>
            <a:off x="630621" y="4002137"/>
            <a:ext cx="7851227" cy="646331"/>
          </a:xfrm>
          <a:prstGeom prst="rect">
            <a:avLst/>
          </a:prstGeom>
          <a:noFill/>
        </p:spPr>
        <p:txBody>
          <a:bodyPr wrap="squar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입력 이미지가 주입될 때 이 모델은 원본 모델의 활성화 값을 반환한다</a:t>
            </a: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이 모델이 다중 출력 모델이다</a:t>
            </a:r>
            <a:r>
              <a:rPr lang="en-US" altLang="ko-KR" sz="1200">
                <a:solidFill>
                  <a:srgbClr val="000000"/>
                </a:solidFill>
                <a:latin typeface="고도 M" panose="02000503000000020004" pitchFamily="2" charset="-127"/>
                <a:ea typeface="고도 M" panose="02000503000000020004" pitchFamily="2" charset="-127"/>
              </a:rPr>
              <a:t>. </a:t>
            </a:r>
          </a:p>
          <a:p>
            <a:pPr lvl="0">
              <a:defRPr/>
            </a:pPr>
            <a:r>
              <a:rPr lang="ko-KR" altLang="en-US" sz="1200">
                <a:solidFill>
                  <a:srgbClr val="000000"/>
                </a:solidFill>
                <a:latin typeface="고도 M" panose="02000503000000020004" pitchFamily="2" charset="-127"/>
                <a:ea typeface="고도 M" panose="02000503000000020004" pitchFamily="2" charset="-127"/>
              </a:rPr>
              <a:t>일반적으로 모델은 몇 개의 입력과 출력이라도 가질 수 있다</a:t>
            </a: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이 모델은 하나의 입력과 층의 활성화마다 하나씩 총 </a:t>
            </a:r>
            <a:r>
              <a:rPr lang="en-US" altLang="ko-KR" sz="1200">
                <a:solidFill>
                  <a:srgbClr val="000000"/>
                </a:solidFill>
                <a:latin typeface="고도 M" panose="02000503000000020004" pitchFamily="2" charset="-127"/>
                <a:ea typeface="고도 M" panose="02000503000000020004" pitchFamily="2" charset="-127"/>
              </a:rPr>
              <a:t>8</a:t>
            </a:r>
            <a:r>
              <a:rPr lang="ko-KR" altLang="en-US" sz="1200">
                <a:solidFill>
                  <a:srgbClr val="000000"/>
                </a:solidFill>
                <a:latin typeface="고도 M" panose="02000503000000020004" pitchFamily="2" charset="-127"/>
                <a:ea typeface="고도 M" panose="02000503000000020004" pitchFamily="2" charset="-127"/>
              </a:rPr>
              <a:t>개의 출력을 가진다</a:t>
            </a:r>
            <a:r>
              <a:rPr lang="en-US" altLang="ko-KR" sz="1200">
                <a:solidFill>
                  <a:srgbClr val="000000"/>
                </a:solidFill>
                <a:latin typeface="고도 M" panose="02000503000000020004" pitchFamily="2" charset="-127"/>
                <a:ea typeface="고도 M" panose="02000503000000020004" pitchFamily="2" charset="-127"/>
              </a:rPr>
              <a:t>.</a:t>
            </a:r>
            <a:endPar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0" name="직사각형 9">
            <a:extLst>
              <a:ext uri="{FF2B5EF4-FFF2-40B4-BE49-F238E27FC236}">
                <a16:creationId xmlns:a16="http://schemas.microsoft.com/office/drawing/2014/main" id="{F983A71E-B332-4FC2-B0A3-F8A75D8785CF}"/>
              </a:ext>
            </a:extLst>
          </p:cNvPr>
          <p:cNvSpPr/>
          <p:nvPr/>
        </p:nvSpPr>
        <p:spPr>
          <a:xfrm>
            <a:off x="789861" y="4776139"/>
            <a:ext cx="7691987" cy="461665"/>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층의 활성화마다 하나씩 </a:t>
            </a:r>
            <a:r>
              <a:rPr lang="en-US" altLang="ko-KR" sz="1200">
                <a:solidFill>
                  <a:schemeClr val="tx1"/>
                </a:solidFill>
                <a:latin typeface="Consolas" panose="020B0609020204030204" pitchFamily="49" charset="0"/>
              </a:rPr>
              <a:t>8</a:t>
            </a:r>
            <a:r>
              <a:rPr lang="ko-KR" altLang="en-US" sz="1200">
                <a:solidFill>
                  <a:schemeClr val="tx1"/>
                </a:solidFill>
                <a:latin typeface="Consolas" panose="020B0609020204030204" pitchFamily="49" charset="0"/>
              </a:rPr>
              <a:t>개의 </a:t>
            </a:r>
            <a:r>
              <a:rPr lang="ko-KR" altLang="en-US" sz="1200" err="1">
                <a:solidFill>
                  <a:schemeClr val="tx1"/>
                </a:solidFill>
                <a:latin typeface="Consolas" panose="020B0609020204030204" pitchFamily="49" charset="0"/>
              </a:rPr>
              <a:t>넘파이</a:t>
            </a:r>
            <a:r>
              <a:rPr lang="ko-KR" altLang="en-US" sz="1200">
                <a:solidFill>
                  <a:schemeClr val="tx1"/>
                </a:solidFill>
                <a:latin typeface="Consolas" panose="020B0609020204030204" pitchFamily="49" charset="0"/>
              </a:rPr>
              <a:t> 배열로 이루어진 리스트를 반환합니다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activations = </a:t>
            </a:r>
            <a:r>
              <a:rPr lang="en-US" altLang="ko-KR" sz="1200" err="1">
                <a:solidFill>
                  <a:schemeClr val="tx1"/>
                </a:solidFill>
                <a:latin typeface="Consolas" panose="020B0609020204030204" pitchFamily="49" charset="0"/>
              </a:rPr>
              <a:t>activation_model.predict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img_tensor</a:t>
            </a:r>
            <a:r>
              <a:rPr lang="en-US" altLang="ko-KR" sz="1200">
                <a:solidFill>
                  <a:schemeClr val="tx1"/>
                </a:solidFill>
                <a:latin typeface="Consolas" panose="020B0609020204030204" pitchFamily="49" charset="0"/>
              </a:rPr>
              <a:t>)</a:t>
            </a:r>
          </a:p>
        </p:txBody>
      </p:sp>
      <p:sp>
        <p:nvSpPr>
          <p:cNvPr id="11" name="TextBox 10">
            <a:extLst>
              <a:ext uri="{FF2B5EF4-FFF2-40B4-BE49-F238E27FC236}">
                <a16:creationId xmlns:a16="http://schemas.microsoft.com/office/drawing/2014/main" id="{444FDF51-D62B-4C5D-A098-F0F75F6D7D7B}"/>
              </a:ext>
            </a:extLst>
          </p:cNvPr>
          <p:cNvSpPr txBox="1"/>
          <p:nvPr/>
        </p:nvSpPr>
        <p:spPr>
          <a:xfrm>
            <a:off x="630621" y="5399812"/>
            <a:ext cx="7851227" cy="461665"/>
          </a:xfrm>
          <a:prstGeom prst="rect">
            <a:avLst/>
          </a:prstGeom>
          <a:noFill/>
        </p:spPr>
        <p:txBody>
          <a:bodyPr wrap="squar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이렇게 하면 첫번째 층</a:t>
            </a:r>
            <a:r>
              <a:rPr lang="en-US" altLang="ko-KR" sz="1200">
                <a:solidFill>
                  <a:srgbClr val="000000"/>
                </a:solidFill>
                <a:latin typeface="고도 M" panose="02000503000000020004" pitchFamily="2" charset="-127"/>
                <a:ea typeface="고도 M" panose="02000503000000020004" pitchFamily="2" charset="-127"/>
              </a:rPr>
              <a:t>(activations[0])</a:t>
            </a:r>
            <a:r>
              <a:rPr lang="ko-KR" altLang="en-US" sz="1200">
                <a:solidFill>
                  <a:srgbClr val="000000"/>
                </a:solidFill>
                <a:latin typeface="고도 M" panose="02000503000000020004" pitchFamily="2" charset="-127"/>
                <a:ea typeface="고도 M" panose="02000503000000020004" pitchFamily="2" charset="-127"/>
              </a:rPr>
              <a:t>은 </a:t>
            </a:r>
            <a:r>
              <a:rPr lang="en-US" altLang="ko-KR" sz="1200">
                <a:solidFill>
                  <a:srgbClr val="000000"/>
                </a:solidFill>
                <a:latin typeface="고도 M" panose="02000503000000020004" pitchFamily="2" charset="-127"/>
                <a:ea typeface="고도 M" panose="02000503000000020004" pitchFamily="2" charset="-127"/>
              </a:rPr>
              <a:t>conv2d_1 </a:t>
            </a:r>
            <a:r>
              <a:rPr lang="ko-KR" altLang="en-US" sz="1200">
                <a:solidFill>
                  <a:srgbClr val="000000"/>
                </a:solidFill>
                <a:latin typeface="고도 M" panose="02000503000000020004" pitchFamily="2" charset="-127"/>
                <a:ea typeface="고도 M" panose="02000503000000020004" pitchFamily="2" charset="-127"/>
              </a:rPr>
              <a:t>층임을 알 수 있다</a:t>
            </a: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이 층의 </a:t>
            </a:r>
            <a:r>
              <a:rPr lang="en-US" altLang="ko-KR" sz="1200">
                <a:solidFill>
                  <a:srgbClr val="000000"/>
                </a:solidFill>
                <a:latin typeface="고도 M" panose="02000503000000020004" pitchFamily="2" charset="-127"/>
                <a:ea typeface="고도 M" panose="02000503000000020004" pitchFamily="2" charset="-127"/>
              </a:rPr>
              <a:t>shape</a:t>
            </a:r>
            <a:r>
              <a:rPr lang="ko-KR" altLang="en-US" sz="1200">
                <a:solidFill>
                  <a:srgbClr val="000000"/>
                </a:solidFill>
                <a:latin typeface="고도 M" panose="02000503000000020004" pitchFamily="2" charset="-127"/>
                <a:ea typeface="고도 M" panose="02000503000000020004" pitchFamily="2" charset="-127"/>
              </a:rPr>
              <a:t>은 </a:t>
            </a:r>
            <a:r>
              <a:rPr lang="en-US" altLang="ko-KR" sz="1200">
                <a:solidFill>
                  <a:srgbClr val="000000"/>
                </a:solidFill>
                <a:latin typeface="고도 M" panose="02000503000000020004" pitchFamily="2" charset="-127"/>
                <a:ea typeface="고도 M" panose="02000503000000020004" pitchFamily="2" charset="-127"/>
              </a:rPr>
              <a:t>(1, 148, 148, 32)</a:t>
            </a:r>
            <a:r>
              <a:rPr lang="ko-KR" altLang="en-US" sz="1200">
                <a:solidFill>
                  <a:srgbClr val="000000"/>
                </a:solidFill>
                <a:latin typeface="고도 M" panose="02000503000000020004" pitchFamily="2" charset="-127"/>
                <a:ea typeface="고도 M" panose="02000503000000020004" pitchFamily="2" charset="-127"/>
              </a:rPr>
              <a:t>이므로 </a:t>
            </a:r>
            <a:r>
              <a:rPr lang="en-US" altLang="ko-KR" sz="1200">
                <a:solidFill>
                  <a:srgbClr val="000000"/>
                </a:solidFill>
                <a:latin typeface="고도 M" panose="02000503000000020004" pitchFamily="2" charset="-127"/>
                <a:ea typeface="고도 M" panose="02000503000000020004" pitchFamily="2" charset="-127"/>
              </a:rPr>
              <a:t>32</a:t>
            </a:r>
            <a:r>
              <a:rPr lang="ko-KR" altLang="en-US" sz="1200">
                <a:solidFill>
                  <a:srgbClr val="000000"/>
                </a:solidFill>
                <a:latin typeface="고도 M" panose="02000503000000020004" pitchFamily="2" charset="-127"/>
                <a:ea typeface="고도 M" panose="02000503000000020004" pitchFamily="2" charset="-127"/>
              </a:rPr>
              <a:t>개의 채널에 각각 이미지를 뽑을 수 있다</a:t>
            </a:r>
            <a:r>
              <a:rPr lang="en-US" altLang="ko-KR" sz="1200">
                <a:solidFill>
                  <a:srgbClr val="000000"/>
                </a:solidFill>
                <a:latin typeface="고도 M" panose="02000503000000020004" pitchFamily="2" charset="-127"/>
                <a:ea typeface="고도 M" panose="02000503000000020004" pitchFamily="2" charset="-127"/>
              </a:rPr>
              <a:t>. 20</a:t>
            </a:r>
            <a:r>
              <a:rPr lang="ko-KR" altLang="en-US" sz="1200">
                <a:solidFill>
                  <a:srgbClr val="000000"/>
                </a:solidFill>
                <a:latin typeface="고도 M" panose="02000503000000020004" pitchFamily="2" charset="-127"/>
                <a:ea typeface="고도 M" panose="02000503000000020004" pitchFamily="2" charset="-127"/>
              </a:rPr>
              <a:t>번째 채널에 이미지는 다음과 같이 그릴 수 있다</a:t>
            </a:r>
            <a:r>
              <a:rPr lang="en-US" altLang="ko-KR" sz="1200">
                <a:solidFill>
                  <a:srgbClr val="000000"/>
                </a:solidFill>
                <a:latin typeface="고도 M" panose="02000503000000020004" pitchFamily="2" charset="-127"/>
                <a:ea typeface="고도 M" panose="02000503000000020004" pitchFamily="2" charset="-127"/>
              </a:rPr>
              <a:t>.</a:t>
            </a:r>
            <a:endPar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Tree>
    <p:extLst>
      <p:ext uri="{BB962C8B-B14F-4D97-AF65-F5344CB8AC3E}">
        <p14:creationId xmlns:p14="http://schemas.microsoft.com/office/powerpoint/2010/main" val="1192169660"/>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err="1">
                <a:solidFill>
                  <a:srgbClr val="000000"/>
                </a:solidFill>
                <a:latin typeface="고도 M" panose="02000503000000020004" pitchFamily="2" charset="-127"/>
                <a:ea typeface="고도 M" panose="02000503000000020004" pitchFamily="2" charset="-127"/>
              </a:rPr>
              <a:t>컨브넷</a:t>
            </a:r>
            <a:r>
              <a:rPr lang="ko-KR" altLang="en-US" sz="2000">
                <a:solidFill>
                  <a:srgbClr val="000000"/>
                </a:solidFill>
                <a:latin typeface="고도 M" panose="02000503000000020004" pitchFamily="2" charset="-127"/>
                <a:ea typeface="고도 M" panose="02000503000000020004" pitchFamily="2" charset="-127"/>
              </a:rPr>
              <a:t> 학습 시각화</a:t>
            </a:r>
            <a:endParaRPr lang="en-US" altLang="ko-KR" sz="2000">
              <a:solidFill>
                <a:srgbClr val="000000"/>
              </a:solidFill>
              <a:latin typeface="고도 M" panose="02000503000000020004" pitchFamily="2" charset="-127"/>
              <a:ea typeface="고도 M" panose="02000503000000020004" pitchFamily="2"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5.6 </a:t>
            </a:r>
            <a:r>
              <a:rPr lang="ko-KR" altLang="en-US" sz="1800" b="1" err="1">
                <a:solidFill>
                  <a:srgbClr val="000000"/>
                </a:solidFill>
                <a:ea typeface="-2002" pitchFamily="18" charset="-127"/>
              </a:rPr>
              <a:t>컨브넷</a:t>
            </a:r>
            <a:r>
              <a:rPr lang="ko-KR" altLang="en-US" sz="1800" b="1">
                <a:solidFill>
                  <a:srgbClr val="000000"/>
                </a:solidFill>
                <a:ea typeface="-2002" pitchFamily="18" charset="-127"/>
              </a:rPr>
              <a:t> 시각화</a:t>
            </a:r>
          </a:p>
        </p:txBody>
      </p:sp>
      <p:sp>
        <p:nvSpPr>
          <p:cNvPr id="7" name="직사각형 6">
            <a:extLst>
              <a:ext uri="{FF2B5EF4-FFF2-40B4-BE49-F238E27FC236}">
                <a16:creationId xmlns:a16="http://schemas.microsoft.com/office/drawing/2014/main" id="{75008C13-DAFC-4979-82B0-6952040966FD}"/>
              </a:ext>
            </a:extLst>
          </p:cNvPr>
          <p:cNvSpPr/>
          <p:nvPr/>
        </p:nvSpPr>
        <p:spPr>
          <a:xfrm>
            <a:off x="789861" y="1094866"/>
            <a:ext cx="7691987" cy="646331"/>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first_layer_activation</a:t>
            </a:r>
            <a:r>
              <a:rPr lang="en-US" altLang="ko-KR" sz="1200">
                <a:solidFill>
                  <a:schemeClr val="tx1"/>
                </a:solidFill>
                <a:latin typeface="Consolas" panose="020B0609020204030204" pitchFamily="49" charset="0"/>
              </a:rPr>
              <a:t> = activations[0]</a:t>
            </a:r>
          </a:p>
          <a:p>
            <a:r>
              <a:rPr lang="en-US" altLang="ko-KR" sz="1200" err="1">
                <a:solidFill>
                  <a:schemeClr val="tx1"/>
                </a:solidFill>
                <a:latin typeface="Consolas" panose="020B0609020204030204" pitchFamily="49" charset="0"/>
              </a:rPr>
              <a:t>plt.matshow</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first_layer_activation</a:t>
            </a:r>
            <a:r>
              <a:rPr lang="en-US" altLang="ko-KR" sz="1200">
                <a:solidFill>
                  <a:schemeClr val="tx1"/>
                </a:solidFill>
                <a:latin typeface="Consolas" panose="020B0609020204030204" pitchFamily="49" charset="0"/>
              </a:rPr>
              <a:t>[0, :, :, 19], </a:t>
            </a:r>
            <a:r>
              <a:rPr lang="en-US" altLang="ko-KR" sz="1200" err="1">
                <a:solidFill>
                  <a:schemeClr val="tx1"/>
                </a:solidFill>
                <a:latin typeface="Consolas" panose="020B0609020204030204" pitchFamily="49" charset="0"/>
              </a:rPr>
              <a:t>cmap</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viridis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sp>
        <p:nvSpPr>
          <p:cNvPr id="9" name="TextBox 8">
            <a:extLst>
              <a:ext uri="{FF2B5EF4-FFF2-40B4-BE49-F238E27FC236}">
                <a16:creationId xmlns:a16="http://schemas.microsoft.com/office/drawing/2014/main" id="{F5F13215-9C73-4BDB-AD51-58D3ECD88D4E}"/>
              </a:ext>
            </a:extLst>
          </p:cNvPr>
          <p:cNvSpPr txBox="1"/>
          <p:nvPr/>
        </p:nvSpPr>
        <p:spPr>
          <a:xfrm>
            <a:off x="710240" y="6223267"/>
            <a:ext cx="7851227" cy="430887"/>
          </a:xfrm>
          <a:prstGeom prst="rect">
            <a:avLst/>
          </a:prstGeom>
          <a:noFill/>
        </p:spPr>
        <p:txBody>
          <a:bodyPr wrap="square" rtlCol="0">
            <a:spAutoFit/>
          </a:bodyPr>
          <a:lstStyle/>
          <a:p>
            <a:pPr lvl="0">
              <a:defRPr/>
            </a:pPr>
            <a:r>
              <a:rPr lang="ko-KR" altLang="en-US" sz="1100">
                <a:solidFill>
                  <a:srgbClr val="000000"/>
                </a:solidFill>
                <a:latin typeface="고도 M" panose="02000503000000020004" pitchFamily="2" charset="-127"/>
                <a:ea typeface="고도 M" panose="02000503000000020004" pitchFamily="2" charset="-127"/>
              </a:rPr>
              <a:t>이 채널은 </a:t>
            </a:r>
            <a:r>
              <a:rPr lang="en-US" altLang="ko-KR" sz="1100">
                <a:solidFill>
                  <a:srgbClr val="000000"/>
                </a:solidFill>
                <a:latin typeface="고도 M" panose="02000503000000020004" pitchFamily="2" charset="-127"/>
                <a:ea typeface="고도 M" panose="02000503000000020004" pitchFamily="2" charset="-127"/>
              </a:rPr>
              <a:t>'</a:t>
            </a:r>
            <a:r>
              <a:rPr lang="ko-KR" altLang="en-US" sz="1100">
                <a:solidFill>
                  <a:srgbClr val="000000"/>
                </a:solidFill>
                <a:latin typeface="고도 M" panose="02000503000000020004" pitchFamily="2" charset="-127"/>
                <a:ea typeface="고도 M" panose="02000503000000020004" pitchFamily="2" charset="-127"/>
              </a:rPr>
              <a:t>밝은 녹색 점</a:t>
            </a:r>
            <a:r>
              <a:rPr lang="en-US" altLang="ko-KR" sz="1100">
                <a:solidFill>
                  <a:srgbClr val="000000"/>
                </a:solidFill>
                <a:latin typeface="고도 M" panose="02000503000000020004" pitchFamily="2" charset="-127"/>
                <a:ea typeface="고도 M" panose="02000503000000020004" pitchFamily="2" charset="-127"/>
              </a:rPr>
              <a:t>'</a:t>
            </a:r>
            <a:r>
              <a:rPr lang="ko-KR" altLang="en-US" sz="1100">
                <a:solidFill>
                  <a:srgbClr val="000000"/>
                </a:solidFill>
                <a:latin typeface="고도 M" panose="02000503000000020004" pitchFamily="2" charset="-127"/>
                <a:ea typeface="고도 M" panose="02000503000000020004" pitchFamily="2" charset="-127"/>
              </a:rPr>
              <a:t>을 감지하는 것 같아 고양이 눈을 인코딩하기 좋다</a:t>
            </a:r>
            <a:r>
              <a:rPr lang="en-US" altLang="ko-KR" sz="1100">
                <a:solidFill>
                  <a:srgbClr val="000000"/>
                </a:solidFill>
                <a:latin typeface="고도 M" panose="02000503000000020004" pitchFamily="2" charset="-127"/>
                <a:ea typeface="고도 M" panose="02000503000000020004" pitchFamily="2" charset="-127"/>
              </a:rPr>
              <a:t>. </a:t>
            </a:r>
            <a:r>
              <a:rPr lang="ko-KR" altLang="en-US" sz="1100">
                <a:solidFill>
                  <a:srgbClr val="000000"/>
                </a:solidFill>
                <a:latin typeface="고도 M" panose="02000503000000020004" pitchFamily="2" charset="-127"/>
                <a:ea typeface="고도 M" panose="02000503000000020004" pitchFamily="2" charset="-127"/>
              </a:rPr>
              <a:t>이제 네트워크의 모든 활성화를 시각화해 보자</a:t>
            </a:r>
            <a:r>
              <a:rPr lang="en-US" altLang="ko-KR" sz="1100">
                <a:solidFill>
                  <a:srgbClr val="000000"/>
                </a:solidFill>
                <a:latin typeface="고도 M" panose="02000503000000020004" pitchFamily="2" charset="-127"/>
                <a:ea typeface="고도 M" panose="02000503000000020004" pitchFamily="2" charset="-127"/>
              </a:rPr>
              <a:t>. 8</a:t>
            </a:r>
            <a:r>
              <a:rPr lang="ko-KR" altLang="en-US" sz="1100">
                <a:solidFill>
                  <a:srgbClr val="000000"/>
                </a:solidFill>
                <a:latin typeface="고도 M" panose="02000503000000020004" pitchFamily="2" charset="-127"/>
                <a:ea typeface="고도 M" panose="02000503000000020004" pitchFamily="2" charset="-127"/>
              </a:rPr>
              <a:t>개의 활성화 </a:t>
            </a:r>
            <a:r>
              <a:rPr lang="ko-KR" altLang="en-US" sz="1100" err="1">
                <a:solidFill>
                  <a:srgbClr val="000000"/>
                </a:solidFill>
                <a:latin typeface="고도 M" panose="02000503000000020004" pitchFamily="2" charset="-127"/>
                <a:ea typeface="고도 M" panose="02000503000000020004" pitchFamily="2" charset="-127"/>
              </a:rPr>
              <a:t>맵에서</a:t>
            </a:r>
            <a:r>
              <a:rPr lang="ko-KR" altLang="en-US" sz="1100">
                <a:solidFill>
                  <a:srgbClr val="000000"/>
                </a:solidFill>
                <a:latin typeface="고도 M" panose="02000503000000020004" pitchFamily="2" charset="-127"/>
                <a:ea typeface="고도 M" panose="02000503000000020004" pitchFamily="2" charset="-127"/>
              </a:rPr>
              <a:t> 추출한 모든 채널을 그리기 위해 하나의 큰 이미지 </a:t>
            </a:r>
            <a:r>
              <a:rPr lang="ko-KR" altLang="en-US" sz="1100" err="1">
                <a:solidFill>
                  <a:srgbClr val="000000"/>
                </a:solidFill>
                <a:latin typeface="고도 M" panose="02000503000000020004" pitchFamily="2" charset="-127"/>
                <a:ea typeface="고도 M" panose="02000503000000020004" pitchFamily="2" charset="-127"/>
              </a:rPr>
              <a:t>텐서에</a:t>
            </a:r>
            <a:r>
              <a:rPr lang="ko-KR" altLang="en-US" sz="1100">
                <a:solidFill>
                  <a:srgbClr val="000000"/>
                </a:solidFill>
                <a:latin typeface="고도 M" panose="02000503000000020004" pitchFamily="2" charset="-127"/>
                <a:ea typeface="고도 M" panose="02000503000000020004" pitchFamily="2" charset="-127"/>
              </a:rPr>
              <a:t> 추출한 결과를 나란히 쌓아보자</a:t>
            </a:r>
            <a:r>
              <a:rPr lang="en-US" altLang="ko-KR" sz="1100">
                <a:solidFill>
                  <a:srgbClr val="000000"/>
                </a:solidFill>
                <a:latin typeface="고도 M" panose="02000503000000020004" pitchFamily="2" charset="-127"/>
                <a:ea typeface="고도 M" panose="02000503000000020004" pitchFamily="2" charset="-127"/>
              </a:rPr>
              <a:t>.</a:t>
            </a:r>
            <a:endParaRPr kumimoji="1" lang="ko-KR" altLang="en-US" sz="105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pic>
        <p:nvPicPr>
          <p:cNvPr id="182274" name="Picture 2">
            <a:extLst>
              <a:ext uri="{FF2B5EF4-FFF2-40B4-BE49-F238E27FC236}">
                <a16:creationId xmlns:a16="http://schemas.microsoft.com/office/drawing/2014/main" id="{4A6ACFB5-438F-46C2-B8F4-7FD14A89B1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01729" y="1741197"/>
            <a:ext cx="1861410" cy="1798666"/>
          </a:xfrm>
          <a:prstGeom prst="rect">
            <a:avLst/>
          </a:prstGeom>
          <a:noFill/>
          <a:extLst>
            <a:ext uri="{909E8E84-426E-40DD-AFC4-6F175D3DCCD1}">
              <a14:hiddenFill xmlns:a14="http://schemas.microsoft.com/office/drawing/2010/main">
                <a:solidFill>
                  <a:srgbClr val="FFFFFF"/>
                </a:solidFill>
              </a14:hiddenFill>
            </a:ext>
          </a:extLst>
        </p:spPr>
      </p:pic>
      <p:sp>
        <p:nvSpPr>
          <p:cNvPr id="12" name="직사각형 11">
            <a:extLst>
              <a:ext uri="{FF2B5EF4-FFF2-40B4-BE49-F238E27FC236}">
                <a16:creationId xmlns:a16="http://schemas.microsoft.com/office/drawing/2014/main" id="{9DDD554D-3744-4D9D-8E2D-9643F5EFACFD}"/>
              </a:ext>
            </a:extLst>
          </p:cNvPr>
          <p:cNvSpPr/>
          <p:nvPr/>
        </p:nvSpPr>
        <p:spPr>
          <a:xfrm>
            <a:off x="789861" y="3744809"/>
            <a:ext cx="7691987" cy="461665"/>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plt.matshow</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first_layer_activation</a:t>
            </a:r>
            <a:r>
              <a:rPr lang="en-US" altLang="ko-KR" sz="1200">
                <a:solidFill>
                  <a:schemeClr val="tx1"/>
                </a:solidFill>
                <a:latin typeface="Consolas" panose="020B0609020204030204" pitchFamily="49" charset="0"/>
              </a:rPr>
              <a:t>[0, :, :, 15], </a:t>
            </a:r>
            <a:r>
              <a:rPr lang="en-US" altLang="ko-KR" sz="1200" err="1">
                <a:solidFill>
                  <a:schemeClr val="tx1"/>
                </a:solidFill>
                <a:latin typeface="Consolas" panose="020B0609020204030204" pitchFamily="49" charset="0"/>
              </a:rPr>
              <a:t>cmap</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viridis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pic>
        <p:nvPicPr>
          <p:cNvPr id="182276" name="Picture 4">
            <a:extLst>
              <a:ext uri="{FF2B5EF4-FFF2-40B4-BE49-F238E27FC236}">
                <a16:creationId xmlns:a16="http://schemas.microsoft.com/office/drawing/2014/main" id="{1D57BC17-75D6-41FC-B001-B4A3857BDAE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37196" y="4314026"/>
            <a:ext cx="1925943" cy="18610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0055476"/>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err="1">
                <a:solidFill>
                  <a:srgbClr val="000000"/>
                </a:solidFill>
                <a:latin typeface="고도 M" panose="02000503000000020004" pitchFamily="2" charset="-127"/>
                <a:ea typeface="고도 M" panose="02000503000000020004" pitchFamily="2" charset="-127"/>
              </a:rPr>
              <a:t>컨브넷</a:t>
            </a:r>
            <a:r>
              <a:rPr lang="ko-KR" altLang="en-US" sz="2000">
                <a:solidFill>
                  <a:srgbClr val="000000"/>
                </a:solidFill>
                <a:latin typeface="고도 M" panose="02000503000000020004" pitchFamily="2" charset="-127"/>
                <a:ea typeface="고도 M" panose="02000503000000020004" pitchFamily="2" charset="-127"/>
              </a:rPr>
              <a:t> 학습 시각화</a:t>
            </a:r>
            <a:endParaRPr lang="en-US" altLang="ko-KR" sz="2000">
              <a:solidFill>
                <a:srgbClr val="000000"/>
              </a:solidFill>
              <a:latin typeface="고도 M" panose="02000503000000020004" pitchFamily="2" charset="-127"/>
              <a:ea typeface="고도 M" panose="02000503000000020004" pitchFamily="2"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5.6 </a:t>
            </a:r>
            <a:r>
              <a:rPr lang="ko-KR" altLang="en-US" sz="1800" b="1" err="1">
                <a:solidFill>
                  <a:srgbClr val="000000"/>
                </a:solidFill>
                <a:ea typeface="-2002" pitchFamily="18" charset="-127"/>
              </a:rPr>
              <a:t>컨브넷</a:t>
            </a:r>
            <a:r>
              <a:rPr lang="ko-KR" altLang="en-US" sz="1800" b="1">
                <a:solidFill>
                  <a:srgbClr val="000000"/>
                </a:solidFill>
                <a:ea typeface="-2002" pitchFamily="18" charset="-127"/>
              </a:rPr>
              <a:t> 시각화</a:t>
            </a:r>
          </a:p>
        </p:txBody>
      </p:sp>
      <p:sp>
        <p:nvSpPr>
          <p:cNvPr id="7" name="직사각형 6">
            <a:extLst>
              <a:ext uri="{FF2B5EF4-FFF2-40B4-BE49-F238E27FC236}">
                <a16:creationId xmlns:a16="http://schemas.microsoft.com/office/drawing/2014/main" id="{75008C13-DAFC-4979-82B0-6952040966FD}"/>
              </a:ext>
            </a:extLst>
          </p:cNvPr>
          <p:cNvSpPr/>
          <p:nvPr/>
        </p:nvSpPr>
        <p:spPr>
          <a:xfrm>
            <a:off x="1115681" y="2334272"/>
            <a:ext cx="7691987" cy="3416320"/>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층의 이름을 그래프 제목으로 사용합니다</a:t>
            </a:r>
          </a:p>
          <a:p>
            <a:r>
              <a:rPr lang="en-US" altLang="ko-KR" sz="1200" err="1">
                <a:solidFill>
                  <a:schemeClr val="tx1"/>
                </a:solidFill>
                <a:latin typeface="Consolas" panose="020B0609020204030204" pitchFamily="49" charset="0"/>
              </a:rPr>
              <a:t>layer_names</a:t>
            </a:r>
            <a:r>
              <a:rPr lang="en-US" altLang="ko-KR" sz="1200">
                <a:solidFill>
                  <a:schemeClr val="tx1"/>
                </a:solidFill>
                <a:latin typeface="Consolas" panose="020B0609020204030204" pitchFamily="49" charset="0"/>
              </a:rPr>
              <a:t> = []</a:t>
            </a:r>
          </a:p>
          <a:p>
            <a:r>
              <a:rPr lang="en-US" altLang="ko-KR" sz="1200">
                <a:solidFill>
                  <a:schemeClr val="tx1"/>
                </a:solidFill>
                <a:latin typeface="Consolas" panose="020B0609020204030204" pitchFamily="49" charset="0"/>
              </a:rPr>
              <a:t>for layer in </a:t>
            </a:r>
            <a:r>
              <a:rPr lang="en-US" altLang="ko-KR" sz="1200" err="1">
                <a:solidFill>
                  <a:schemeClr val="tx1"/>
                </a:solidFill>
                <a:latin typeface="Consolas" panose="020B0609020204030204" pitchFamily="49" charset="0"/>
              </a:rPr>
              <a:t>model.layers</a:t>
            </a:r>
            <a:r>
              <a:rPr lang="en-US" altLang="ko-KR" sz="1200">
                <a:solidFill>
                  <a:schemeClr val="tx1"/>
                </a:solidFill>
                <a:latin typeface="Consolas" panose="020B0609020204030204" pitchFamily="49" charset="0"/>
              </a:rPr>
              <a:t>[:8]:</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layer_names.append</a:t>
            </a:r>
            <a:r>
              <a:rPr lang="en-US" altLang="ko-KR" sz="1200">
                <a:solidFill>
                  <a:schemeClr val="tx1"/>
                </a:solidFill>
                <a:latin typeface="Consolas" panose="020B0609020204030204" pitchFamily="49" charset="0"/>
              </a:rPr>
              <a:t>(layer.name)</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images_per_row</a:t>
            </a:r>
            <a:r>
              <a:rPr lang="en-US" altLang="ko-KR" sz="1200">
                <a:solidFill>
                  <a:schemeClr val="tx1"/>
                </a:solidFill>
                <a:latin typeface="Consolas" panose="020B0609020204030204" pitchFamily="49" charset="0"/>
              </a:rPr>
              <a:t> = 16</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특성 </a:t>
            </a:r>
            <a:r>
              <a:rPr lang="ko-KR" altLang="en-US" sz="1200" err="1">
                <a:solidFill>
                  <a:schemeClr val="tx1"/>
                </a:solidFill>
                <a:latin typeface="Consolas" panose="020B0609020204030204" pitchFamily="49" charset="0"/>
              </a:rPr>
              <a:t>맵을</a:t>
            </a:r>
            <a:r>
              <a:rPr lang="ko-KR" altLang="en-US" sz="1200">
                <a:solidFill>
                  <a:schemeClr val="tx1"/>
                </a:solidFill>
                <a:latin typeface="Consolas" panose="020B0609020204030204" pitchFamily="49" charset="0"/>
              </a:rPr>
              <a:t> 그립니다</a:t>
            </a:r>
          </a:p>
          <a:p>
            <a:r>
              <a:rPr lang="en-US" altLang="ko-KR" sz="1200">
                <a:solidFill>
                  <a:schemeClr val="tx1"/>
                </a:solidFill>
                <a:latin typeface="Consolas" panose="020B0609020204030204" pitchFamily="49" charset="0"/>
              </a:rPr>
              <a:t>for </a:t>
            </a:r>
            <a:r>
              <a:rPr lang="en-US" altLang="ko-KR" sz="1200" err="1">
                <a:solidFill>
                  <a:schemeClr val="tx1"/>
                </a:solidFill>
                <a:latin typeface="Consolas" panose="020B0609020204030204" pitchFamily="49" charset="0"/>
              </a:rPr>
              <a:t>layer_name</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layer_activation</a:t>
            </a:r>
            <a:r>
              <a:rPr lang="en-US" altLang="ko-KR" sz="1200">
                <a:solidFill>
                  <a:schemeClr val="tx1"/>
                </a:solidFill>
                <a:latin typeface="Consolas" panose="020B0609020204030204" pitchFamily="49" charset="0"/>
              </a:rPr>
              <a:t> in zip(</a:t>
            </a:r>
            <a:r>
              <a:rPr lang="en-US" altLang="ko-KR" sz="1200" err="1">
                <a:solidFill>
                  <a:schemeClr val="tx1"/>
                </a:solidFill>
                <a:latin typeface="Consolas" panose="020B0609020204030204" pitchFamily="49" charset="0"/>
              </a:rPr>
              <a:t>layer_names</a:t>
            </a:r>
            <a:r>
              <a:rPr lang="en-US" altLang="ko-KR" sz="1200">
                <a:solidFill>
                  <a:schemeClr val="tx1"/>
                </a:solidFill>
                <a:latin typeface="Consolas" panose="020B0609020204030204" pitchFamily="49" charset="0"/>
              </a:rPr>
              <a:t>, activations):</a:t>
            </a:r>
          </a:p>
          <a:p>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특성 </a:t>
            </a:r>
            <a:r>
              <a:rPr lang="ko-KR" altLang="en-US" sz="1200" err="1">
                <a:solidFill>
                  <a:schemeClr val="tx1"/>
                </a:solidFill>
                <a:latin typeface="Consolas" panose="020B0609020204030204" pitchFamily="49" charset="0"/>
              </a:rPr>
              <a:t>맵에</a:t>
            </a:r>
            <a:r>
              <a:rPr lang="ko-KR" altLang="en-US" sz="1200">
                <a:solidFill>
                  <a:schemeClr val="tx1"/>
                </a:solidFill>
                <a:latin typeface="Consolas" panose="020B0609020204030204" pitchFamily="49" charset="0"/>
              </a:rPr>
              <a:t> 있는 특성의 수</a:t>
            </a:r>
          </a:p>
          <a:p>
            <a:r>
              <a:rPr lang="ko-KR" altLang="en-US"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n_features</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layer_activation.shape</a:t>
            </a:r>
            <a:r>
              <a:rPr lang="en-US" altLang="ko-KR" sz="1200">
                <a:solidFill>
                  <a:schemeClr val="tx1"/>
                </a:solidFill>
                <a:latin typeface="Consolas" panose="020B0609020204030204" pitchFamily="49" charset="0"/>
              </a:rPr>
              <a:t>[-1]</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특성 </a:t>
            </a:r>
            <a:r>
              <a:rPr lang="ko-KR" altLang="en-US" sz="1200" err="1">
                <a:solidFill>
                  <a:schemeClr val="tx1"/>
                </a:solidFill>
                <a:latin typeface="Consolas" panose="020B0609020204030204" pitchFamily="49" charset="0"/>
              </a:rPr>
              <a:t>맵의</a:t>
            </a:r>
            <a:r>
              <a:rPr lang="ko-KR" altLang="en-US" sz="1200">
                <a:solidFill>
                  <a:schemeClr val="tx1"/>
                </a:solidFill>
                <a:latin typeface="Consolas" panose="020B0609020204030204" pitchFamily="49" charset="0"/>
              </a:rPr>
              <a:t> 크기는 </a:t>
            </a:r>
            <a:r>
              <a:rPr lang="en-US" altLang="ko-KR" sz="1200">
                <a:solidFill>
                  <a:schemeClr val="tx1"/>
                </a:solidFill>
                <a:latin typeface="Consolas" panose="020B0609020204030204" pitchFamily="49" charset="0"/>
              </a:rPr>
              <a:t>(1, size, size, </a:t>
            </a:r>
            <a:r>
              <a:rPr lang="en-US" altLang="ko-KR" sz="1200" err="1">
                <a:solidFill>
                  <a:schemeClr val="tx1"/>
                </a:solidFill>
                <a:latin typeface="Consolas" panose="020B0609020204030204" pitchFamily="49" charset="0"/>
              </a:rPr>
              <a:t>n_features</a:t>
            </a:r>
            <a:r>
              <a:rPr lang="en-US" altLang="ko-KR" sz="1200">
                <a:solidFill>
                  <a:schemeClr val="tx1"/>
                </a:solidFill>
                <a:latin typeface="Consolas" panose="020B0609020204030204" pitchFamily="49" charset="0"/>
              </a:rPr>
              <a:t>)</a:t>
            </a:r>
            <a:r>
              <a:rPr lang="ko-KR" altLang="en-US" sz="1200">
                <a:solidFill>
                  <a:schemeClr val="tx1"/>
                </a:solidFill>
                <a:latin typeface="Consolas" panose="020B0609020204030204" pitchFamily="49" charset="0"/>
              </a:rPr>
              <a:t>입니다</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size = </a:t>
            </a:r>
            <a:r>
              <a:rPr lang="en-US" altLang="ko-KR" sz="1200" err="1">
                <a:solidFill>
                  <a:schemeClr val="tx1"/>
                </a:solidFill>
                <a:latin typeface="Consolas" panose="020B0609020204030204" pitchFamily="49" charset="0"/>
              </a:rPr>
              <a:t>layer_activation.shape</a:t>
            </a:r>
            <a:r>
              <a:rPr lang="en-US" altLang="ko-KR" sz="1200">
                <a:solidFill>
                  <a:schemeClr val="tx1"/>
                </a:solidFill>
                <a:latin typeface="Consolas" panose="020B0609020204030204" pitchFamily="49" charset="0"/>
              </a:rPr>
              <a:t>[1]</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활성화 채널을 위한 그리드 크기를 구합니다</a:t>
            </a:r>
          </a:p>
          <a:p>
            <a:r>
              <a:rPr lang="ko-KR" altLang="en-US"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n_cols</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n_features</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images_per_row</a:t>
            </a:r>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display_grid</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np.zeros</a:t>
            </a:r>
            <a:r>
              <a:rPr lang="en-US" altLang="ko-KR" sz="1200">
                <a:solidFill>
                  <a:schemeClr val="tx1"/>
                </a:solidFill>
                <a:latin typeface="Consolas" panose="020B0609020204030204" pitchFamily="49" charset="0"/>
              </a:rPr>
              <a:t>((size * </a:t>
            </a:r>
            <a:r>
              <a:rPr lang="en-US" altLang="ko-KR" sz="1200" err="1">
                <a:solidFill>
                  <a:schemeClr val="tx1"/>
                </a:solidFill>
                <a:latin typeface="Consolas" panose="020B0609020204030204" pitchFamily="49" charset="0"/>
              </a:rPr>
              <a:t>n_cols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images_per_row</a:t>
            </a:r>
            <a:r>
              <a:rPr lang="en-US" altLang="ko-KR" sz="1200">
                <a:solidFill>
                  <a:schemeClr val="tx1"/>
                </a:solidFill>
                <a:latin typeface="Consolas" panose="020B0609020204030204" pitchFamily="49" charset="0"/>
              </a:rPr>
              <a:t> * size))</a:t>
            </a:r>
          </a:p>
        </p:txBody>
      </p:sp>
      <p:sp>
        <p:nvSpPr>
          <p:cNvPr id="8" name="TextBox 7">
            <a:extLst>
              <a:ext uri="{FF2B5EF4-FFF2-40B4-BE49-F238E27FC236}">
                <a16:creationId xmlns:a16="http://schemas.microsoft.com/office/drawing/2014/main" id="{6FFD6F2F-8C24-4606-B4ED-A08F23BCD193}"/>
              </a:ext>
            </a:extLst>
          </p:cNvPr>
          <p:cNvSpPr txBox="1"/>
          <p:nvPr/>
        </p:nvSpPr>
        <p:spPr>
          <a:xfrm>
            <a:off x="740980" y="1365980"/>
            <a:ext cx="7851227" cy="276999"/>
          </a:xfrm>
          <a:prstGeom prst="rect">
            <a:avLst/>
          </a:prstGeom>
          <a:noFill/>
        </p:spPr>
        <p:txBody>
          <a:bodyPr wrap="squar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중간층의 모든 활성화에 있는 채널 시각화하기</a:t>
            </a:r>
            <a:endPar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0" name="TextBox 9">
            <a:extLst>
              <a:ext uri="{FF2B5EF4-FFF2-40B4-BE49-F238E27FC236}">
                <a16:creationId xmlns:a16="http://schemas.microsoft.com/office/drawing/2014/main" id="{A80BDA53-FF65-4A8D-A78B-49EBFAD5B209}"/>
              </a:ext>
            </a:extLst>
          </p:cNvPr>
          <p:cNvSpPr txBox="1"/>
          <p:nvPr/>
        </p:nvSpPr>
        <p:spPr>
          <a:xfrm>
            <a:off x="1188461" y="1844856"/>
            <a:ext cx="7851227" cy="430887"/>
          </a:xfrm>
          <a:prstGeom prst="rect">
            <a:avLst/>
          </a:prstGeom>
          <a:noFill/>
        </p:spPr>
        <p:txBody>
          <a:bodyPr wrap="square" rtlCol="0">
            <a:spAutoFit/>
          </a:bodyPr>
          <a:lstStyle/>
          <a:p>
            <a:pPr lvl="0">
              <a:defRPr/>
            </a:pPr>
            <a:r>
              <a:rPr lang="ko-KR" altLang="en-US" sz="1100">
                <a:solidFill>
                  <a:srgbClr val="000000"/>
                </a:solidFill>
                <a:latin typeface="고도 M" panose="02000503000000020004" pitchFamily="2" charset="-127"/>
                <a:ea typeface="고도 M" panose="02000503000000020004" pitchFamily="2" charset="-127"/>
              </a:rPr>
              <a:t>학습한 필터는 결정적이지 않기 때문에 모두 다른 값을 가진다</a:t>
            </a:r>
            <a:r>
              <a:rPr lang="en-US" altLang="ko-KR" sz="1100">
                <a:solidFill>
                  <a:srgbClr val="000000"/>
                </a:solidFill>
                <a:latin typeface="고도 M" panose="02000503000000020004" pitchFamily="2" charset="-127"/>
                <a:ea typeface="고도 M" panose="02000503000000020004" pitchFamily="2" charset="-127"/>
              </a:rPr>
              <a:t>. </a:t>
            </a:r>
            <a:r>
              <a:rPr lang="ko-KR" altLang="en-US" sz="1100">
                <a:solidFill>
                  <a:srgbClr val="000000"/>
                </a:solidFill>
                <a:latin typeface="고도 M" panose="02000503000000020004" pitchFamily="2" charset="-127"/>
                <a:ea typeface="고도 M" panose="02000503000000020004" pitchFamily="2" charset="-127"/>
              </a:rPr>
              <a:t>여기는 가로 에지를 감지하도록 </a:t>
            </a:r>
            <a:r>
              <a:rPr lang="ko-KR" altLang="en-US" sz="1100" err="1">
                <a:solidFill>
                  <a:srgbClr val="000000"/>
                </a:solidFill>
                <a:latin typeface="고도 M" panose="02000503000000020004" pitchFamily="2" charset="-127"/>
                <a:ea typeface="고도 M" panose="02000503000000020004" pitchFamily="2" charset="-127"/>
              </a:rPr>
              <a:t>인코딩된</a:t>
            </a:r>
            <a:r>
              <a:rPr lang="ko-KR" altLang="en-US" sz="1100">
                <a:solidFill>
                  <a:srgbClr val="000000"/>
                </a:solidFill>
                <a:latin typeface="고도 M" panose="02000503000000020004" pitchFamily="2" charset="-127"/>
                <a:ea typeface="고도 M" panose="02000503000000020004" pitchFamily="2" charset="-127"/>
              </a:rPr>
              <a:t> 것 같다</a:t>
            </a:r>
            <a:r>
              <a:rPr lang="en-US" altLang="ko-KR" sz="1100">
                <a:solidFill>
                  <a:srgbClr val="000000"/>
                </a:solidFill>
                <a:latin typeface="고도 M" panose="02000503000000020004" pitchFamily="2" charset="-127"/>
                <a:ea typeface="고도 M" panose="02000503000000020004" pitchFamily="2" charset="-127"/>
              </a:rPr>
              <a:t>. </a:t>
            </a:r>
            <a:r>
              <a:rPr lang="ko-KR" altLang="en-US" sz="1100">
                <a:solidFill>
                  <a:srgbClr val="000000"/>
                </a:solidFill>
                <a:latin typeface="고도 M" panose="02000503000000020004" pitchFamily="2" charset="-127"/>
                <a:ea typeface="고도 M" panose="02000503000000020004" pitchFamily="2" charset="-127"/>
              </a:rPr>
              <a:t>이제 </a:t>
            </a:r>
            <a:r>
              <a:rPr lang="en-US" altLang="ko-KR" sz="1100">
                <a:solidFill>
                  <a:srgbClr val="000000"/>
                </a:solidFill>
                <a:latin typeface="고도 M" panose="02000503000000020004" pitchFamily="2" charset="-127"/>
                <a:ea typeface="고도 M" panose="02000503000000020004" pitchFamily="2" charset="-127"/>
              </a:rPr>
              <a:t>8</a:t>
            </a:r>
            <a:r>
              <a:rPr lang="ko-KR" altLang="en-US" sz="1100">
                <a:solidFill>
                  <a:srgbClr val="000000"/>
                </a:solidFill>
                <a:latin typeface="고도 M" panose="02000503000000020004" pitchFamily="2" charset="-127"/>
                <a:ea typeface="고도 M" panose="02000503000000020004" pitchFamily="2" charset="-127"/>
              </a:rPr>
              <a:t>개의 활성화 </a:t>
            </a:r>
            <a:r>
              <a:rPr lang="ko-KR" altLang="en-US" sz="1100" err="1">
                <a:solidFill>
                  <a:srgbClr val="000000"/>
                </a:solidFill>
                <a:latin typeface="고도 M" panose="02000503000000020004" pitchFamily="2" charset="-127"/>
                <a:ea typeface="고도 M" panose="02000503000000020004" pitchFamily="2" charset="-127"/>
              </a:rPr>
              <a:t>맵에서</a:t>
            </a:r>
            <a:r>
              <a:rPr lang="ko-KR" altLang="en-US" sz="1100">
                <a:solidFill>
                  <a:srgbClr val="000000"/>
                </a:solidFill>
                <a:latin typeface="고도 M" panose="02000503000000020004" pitchFamily="2" charset="-127"/>
                <a:ea typeface="고도 M" panose="02000503000000020004" pitchFamily="2" charset="-127"/>
              </a:rPr>
              <a:t> 추출한 모든 채널을 그리기 위해 하나의 큰 이미지 </a:t>
            </a:r>
            <a:r>
              <a:rPr lang="ko-KR" altLang="en-US" sz="1100" err="1">
                <a:solidFill>
                  <a:srgbClr val="000000"/>
                </a:solidFill>
                <a:latin typeface="고도 M" panose="02000503000000020004" pitchFamily="2" charset="-127"/>
                <a:ea typeface="고도 M" panose="02000503000000020004" pitchFamily="2" charset="-127"/>
              </a:rPr>
              <a:t>텐서에</a:t>
            </a:r>
            <a:r>
              <a:rPr lang="ko-KR" altLang="en-US" sz="1100">
                <a:solidFill>
                  <a:srgbClr val="000000"/>
                </a:solidFill>
                <a:latin typeface="고도 M" panose="02000503000000020004" pitchFamily="2" charset="-127"/>
                <a:ea typeface="고도 M" panose="02000503000000020004" pitchFamily="2" charset="-127"/>
              </a:rPr>
              <a:t> 결과를 출력한다</a:t>
            </a:r>
            <a:r>
              <a:rPr lang="en-US" altLang="ko-KR" sz="1100">
                <a:solidFill>
                  <a:srgbClr val="000000"/>
                </a:solidFill>
                <a:latin typeface="고도 M" panose="02000503000000020004" pitchFamily="2" charset="-127"/>
                <a:ea typeface="고도 M" panose="02000503000000020004" pitchFamily="2" charset="-127"/>
              </a:rPr>
              <a:t>.</a:t>
            </a:r>
            <a:endParaRPr kumimoji="1" lang="ko-KR" altLang="en-US" sz="105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Tree>
    <p:extLst>
      <p:ext uri="{BB962C8B-B14F-4D97-AF65-F5344CB8AC3E}">
        <p14:creationId xmlns:p14="http://schemas.microsoft.com/office/powerpoint/2010/main" val="284414393"/>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err="1">
                <a:solidFill>
                  <a:srgbClr val="000000"/>
                </a:solidFill>
                <a:latin typeface="고도 M" panose="02000503000000020004" pitchFamily="2" charset="-127"/>
                <a:ea typeface="고도 M" panose="02000503000000020004" pitchFamily="2" charset="-127"/>
              </a:rPr>
              <a:t>컨브넷</a:t>
            </a:r>
            <a:r>
              <a:rPr lang="ko-KR" altLang="en-US" sz="2000">
                <a:solidFill>
                  <a:srgbClr val="000000"/>
                </a:solidFill>
                <a:latin typeface="고도 M" panose="02000503000000020004" pitchFamily="2" charset="-127"/>
                <a:ea typeface="고도 M" panose="02000503000000020004" pitchFamily="2" charset="-127"/>
              </a:rPr>
              <a:t> 학습 시각화</a:t>
            </a:r>
            <a:endParaRPr lang="en-US" altLang="ko-KR" sz="2000">
              <a:solidFill>
                <a:srgbClr val="000000"/>
              </a:solidFill>
              <a:latin typeface="고도 M" panose="02000503000000020004" pitchFamily="2" charset="-127"/>
              <a:ea typeface="고도 M" panose="02000503000000020004" pitchFamily="2"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5.6 </a:t>
            </a:r>
            <a:r>
              <a:rPr lang="ko-KR" altLang="en-US" sz="1800" b="1" err="1">
                <a:solidFill>
                  <a:srgbClr val="000000"/>
                </a:solidFill>
                <a:ea typeface="-2002" pitchFamily="18" charset="-127"/>
              </a:rPr>
              <a:t>컨브넷</a:t>
            </a:r>
            <a:r>
              <a:rPr lang="ko-KR" altLang="en-US" sz="1800" b="1">
                <a:solidFill>
                  <a:srgbClr val="000000"/>
                </a:solidFill>
                <a:ea typeface="-2002" pitchFamily="18" charset="-127"/>
              </a:rPr>
              <a:t> 시각화</a:t>
            </a:r>
          </a:p>
        </p:txBody>
      </p:sp>
      <p:sp>
        <p:nvSpPr>
          <p:cNvPr id="7" name="직사각형 6">
            <a:extLst>
              <a:ext uri="{FF2B5EF4-FFF2-40B4-BE49-F238E27FC236}">
                <a16:creationId xmlns:a16="http://schemas.microsoft.com/office/drawing/2014/main" id="{75008C13-DAFC-4979-82B0-6952040966FD}"/>
              </a:ext>
            </a:extLst>
          </p:cNvPr>
          <p:cNvSpPr/>
          <p:nvPr/>
        </p:nvSpPr>
        <p:spPr>
          <a:xfrm>
            <a:off x="1047364" y="1416040"/>
            <a:ext cx="7691987" cy="4524315"/>
          </a:xfrm>
          <a:prstGeom prst="rect">
            <a:avLst/>
          </a:prstGeom>
          <a:solidFill>
            <a:srgbClr val="E2E2F6"/>
          </a:solidFill>
        </p:spPr>
        <p:txBody>
          <a:bodyPr wrap="square">
            <a:spAutoFit/>
          </a:bodyPr>
          <a:lstStyle/>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각 활성화를 하나의 큰 그리드에 채웁니다</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for col in range(</a:t>
            </a:r>
            <a:r>
              <a:rPr lang="en-US" altLang="ko-KR" sz="1200" err="1">
                <a:solidFill>
                  <a:schemeClr val="tx1"/>
                </a:solidFill>
                <a:latin typeface="Consolas" panose="020B0609020204030204" pitchFamily="49" charset="0"/>
              </a:rPr>
              <a:t>n_cols</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for row in range(</a:t>
            </a:r>
            <a:r>
              <a:rPr lang="en-US" altLang="ko-KR" sz="1200" err="1">
                <a:solidFill>
                  <a:schemeClr val="tx1"/>
                </a:solidFill>
                <a:latin typeface="Consolas" panose="020B0609020204030204" pitchFamily="49" charset="0"/>
              </a:rPr>
              <a:t>images_per_row</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channel_image</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layer_activation</a:t>
            </a:r>
            <a:r>
              <a:rPr lang="en-US" altLang="ko-KR" sz="1200">
                <a:solidFill>
                  <a:schemeClr val="tx1"/>
                </a:solidFill>
                <a:latin typeface="Consolas" panose="020B0609020204030204" pitchFamily="49" charset="0"/>
              </a:rPr>
              <a:t>[0,</a:t>
            </a:r>
          </a:p>
          <a:p>
            <a:r>
              <a:rPr lang="en-US" altLang="ko-KR" sz="1200">
                <a:solidFill>
                  <a:schemeClr val="tx1"/>
                </a:solidFill>
                <a:latin typeface="Consolas" panose="020B0609020204030204" pitchFamily="49" charset="0"/>
              </a:rPr>
              <a:t>                                             :, :,</a:t>
            </a:r>
          </a:p>
          <a:p>
            <a:r>
              <a:rPr lang="en-US" altLang="ko-KR" sz="1200">
                <a:solidFill>
                  <a:schemeClr val="tx1"/>
                </a:solidFill>
                <a:latin typeface="Consolas" panose="020B0609020204030204" pitchFamily="49" charset="0"/>
              </a:rPr>
              <a:t>                                             col * </a:t>
            </a:r>
            <a:r>
              <a:rPr lang="en-US" altLang="ko-KR" sz="1200" err="1">
                <a:solidFill>
                  <a:schemeClr val="tx1"/>
                </a:solidFill>
                <a:latin typeface="Consolas" panose="020B0609020204030204" pitchFamily="49" charset="0"/>
              </a:rPr>
              <a:t>images_per_row</a:t>
            </a:r>
            <a:r>
              <a:rPr lang="en-US" altLang="ko-KR" sz="1200">
                <a:solidFill>
                  <a:schemeClr val="tx1"/>
                </a:solidFill>
                <a:latin typeface="Consolas" panose="020B0609020204030204" pitchFamily="49" charset="0"/>
              </a:rPr>
              <a:t> + row]</a:t>
            </a:r>
          </a:p>
          <a:p>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그래프로 나타내기 좋게 특성을 처리합니다</a:t>
            </a:r>
          </a:p>
          <a:p>
            <a:r>
              <a:rPr lang="ko-KR" altLang="en-US"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channel_image</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channel_image.mean</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channel_image</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channel_image.std</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channel_image</a:t>
            </a:r>
            <a:r>
              <a:rPr lang="en-US" altLang="ko-KR" sz="1200">
                <a:solidFill>
                  <a:schemeClr val="tx1"/>
                </a:solidFill>
                <a:latin typeface="Consolas" panose="020B0609020204030204" pitchFamily="49" charset="0"/>
              </a:rPr>
              <a:t> *= 64</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channel_image</a:t>
            </a:r>
            <a:r>
              <a:rPr lang="en-US" altLang="ko-KR" sz="1200">
                <a:solidFill>
                  <a:schemeClr val="tx1"/>
                </a:solidFill>
                <a:latin typeface="Consolas" panose="020B0609020204030204" pitchFamily="49" charset="0"/>
              </a:rPr>
              <a:t> += 128</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channel_image</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np.clip</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channel_image</a:t>
            </a:r>
            <a:r>
              <a:rPr lang="en-US" altLang="ko-KR" sz="1200">
                <a:solidFill>
                  <a:schemeClr val="tx1"/>
                </a:solidFill>
                <a:latin typeface="Consolas" panose="020B0609020204030204" pitchFamily="49" charset="0"/>
              </a:rPr>
              <a:t>, 0, 255).</a:t>
            </a:r>
            <a:r>
              <a:rPr lang="en-US" altLang="ko-KR" sz="1200" err="1">
                <a:solidFill>
                  <a:schemeClr val="tx1"/>
                </a:solidFill>
                <a:latin typeface="Consolas" panose="020B0609020204030204" pitchFamily="49" charset="0"/>
              </a:rPr>
              <a:t>astype</a:t>
            </a:r>
            <a:r>
              <a:rPr lang="en-US" altLang="ko-KR" sz="1200">
                <a:solidFill>
                  <a:schemeClr val="tx1"/>
                </a:solidFill>
                <a:latin typeface="Consolas" panose="020B0609020204030204" pitchFamily="49" charset="0"/>
              </a:rPr>
              <a:t>('uint8')</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display_grid</a:t>
            </a:r>
            <a:r>
              <a:rPr lang="en-US" altLang="ko-KR" sz="1200">
                <a:solidFill>
                  <a:schemeClr val="tx1"/>
                </a:solidFill>
                <a:latin typeface="Consolas" panose="020B0609020204030204" pitchFamily="49" charset="0"/>
              </a:rPr>
              <a:t>[col * size : (col + 1) * size,</a:t>
            </a:r>
          </a:p>
          <a:p>
            <a:r>
              <a:rPr lang="en-US" altLang="ko-KR" sz="1200">
                <a:solidFill>
                  <a:schemeClr val="tx1"/>
                </a:solidFill>
                <a:latin typeface="Consolas" panose="020B0609020204030204" pitchFamily="49" charset="0"/>
              </a:rPr>
              <a:t>                         row * size : (row + 1) * size] = </a:t>
            </a:r>
            <a:r>
              <a:rPr lang="en-US" altLang="ko-KR" sz="1200" err="1">
                <a:solidFill>
                  <a:schemeClr val="tx1"/>
                </a:solidFill>
                <a:latin typeface="Consolas" panose="020B0609020204030204" pitchFamily="49" charset="0"/>
              </a:rPr>
              <a:t>channel_image</a:t>
            </a:r>
            <a:endParaRPr lang="en-US" altLang="ko-KR" sz="1200">
              <a:solidFill>
                <a:schemeClr val="tx1"/>
              </a:solidFill>
              <a:latin typeface="Consolas" panose="020B0609020204030204" pitchFamily="49" charset="0"/>
            </a:endParaRP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그리드를 출력합니다</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scale = 1. / size</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plt.figure</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figsize</a:t>
            </a:r>
            <a:r>
              <a:rPr lang="en-US" altLang="ko-KR" sz="1200">
                <a:solidFill>
                  <a:schemeClr val="tx1"/>
                </a:solidFill>
                <a:latin typeface="Consolas" panose="020B0609020204030204" pitchFamily="49" charset="0"/>
              </a:rPr>
              <a:t>=(scale * </a:t>
            </a:r>
            <a:r>
              <a:rPr lang="en-US" altLang="ko-KR" sz="1200" err="1">
                <a:solidFill>
                  <a:schemeClr val="tx1"/>
                </a:solidFill>
                <a:latin typeface="Consolas" panose="020B0609020204030204" pitchFamily="49" charset="0"/>
              </a:rPr>
              <a:t>display_grid.shape</a:t>
            </a:r>
            <a:r>
              <a:rPr lang="en-US" altLang="ko-KR" sz="1200">
                <a:solidFill>
                  <a:schemeClr val="tx1"/>
                </a:solidFill>
                <a:latin typeface="Consolas" panose="020B0609020204030204" pitchFamily="49" charset="0"/>
              </a:rPr>
              <a:t>[1],</a:t>
            </a:r>
          </a:p>
          <a:p>
            <a:r>
              <a:rPr lang="en-US" altLang="ko-KR" sz="1200">
                <a:solidFill>
                  <a:schemeClr val="tx1"/>
                </a:solidFill>
                <a:latin typeface="Consolas" panose="020B0609020204030204" pitchFamily="49" charset="0"/>
              </a:rPr>
              <a:t>                        scale * </a:t>
            </a:r>
            <a:r>
              <a:rPr lang="en-US" altLang="ko-KR" sz="1200" err="1">
                <a:solidFill>
                  <a:schemeClr val="tx1"/>
                </a:solidFill>
                <a:latin typeface="Consolas" panose="020B0609020204030204" pitchFamily="49" charset="0"/>
              </a:rPr>
              <a:t>display_grid.shape</a:t>
            </a:r>
            <a:r>
              <a:rPr lang="en-US" altLang="ko-KR" sz="1200">
                <a:solidFill>
                  <a:schemeClr val="tx1"/>
                </a:solidFill>
                <a:latin typeface="Consolas" panose="020B0609020204030204" pitchFamily="49" charset="0"/>
              </a:rPr>
              <a:t>[0]))</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plt.title</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layer_name</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plt.grid</a:t>
            </a:r>
            <a:r>
              <a:rPr lang="en-US" altLang="ko-KR" sz="1200">
                <a:solidFill>
                  <a:schemeClr val="tx1"/>
                </a:solidFill>
                <a:latin typeface="Consolas" panose="020B0609020204030204" pitchFamily="49" charset="0"/>
              </a:rPr>
              <a:t>(False)</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plt.imshow</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display_grid</a:t>
            </a:r>
            <a:r>
              <a:rPr lang="en-US" altLang="ko-KR" sz="1200">
                <a:solidFill>
                  <a:schemeClr val="tx1"/>
                </a:solidFill>
                <a:latin typeface="Consolas" panose="020B0609020204030204" pitchFamily="49" charset="0"/>
              </a:rPr>
              <a:t>, aspect='auto', </a:t>
            </a:r>
            <a:r>
              <a:rPr lang="en-US" altLang="ko-KR" sz="1200" err="1">
                <a:solidFill>
                  <a:schemeClr val="tx1"/>
                </a:solidFill>
                <a:latin typeface="Consolas" panose="020B0609020204030204" pitchFamily="49" charset="0"/>
              </a:rPr>
              <a:t>cmap</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viridis</a:t>
            </a:r>
            <a:r>
              <a:rPr lang="en-US" altLang="ko-KR" sz="1200">
                <a:solidFill>
                  <a:schemeClr val="tx1"/>
                </a:solidFill>
                <a:latin typeface="Consolas" panose="020B0609020204030204" pitchFamily="49" charset="0"/>
              </a:rPr>
              <a:t>')</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sp>
        <p:nvSpPr>
          <p:cNvPr id="8" name="TextBox 7">
            <a:extLst>
              <a:ext uri="{FF2B5EF4-FFF2-40B4-BE49-F238E27FC236}">
                <a16:creationId xmlns:a16="http://schemas.microsoft.com/office/drawing/2014/main" id="{6FFD6F2F-8C24-4606-B4ED-A08F23BCD193}"/>
              </a:ext>
            </a:extLst>
          </p:cNvPr>
          <p:cNvSpPr txBox="1"/>
          <p:nvPr/>
        </p:nvSpPr>
        <p:spPr>
          <a:xfrm>
            <a:off x="667407" y="964808"/>
            <a:ext cx="7851227" cy="276999"/>
          </a:xfrm>
          <a:prstGeom prst="rect">
            <a:avLst/>
          </a:prstGeom>
          <a:noFill/>
        </p:spPr>
        <p:txBody>
          <a:bodyPr wrap="squar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중간층의 모든 활성화에 있는 채널 시각화하기</a:t>
            </a:r>
            <a:endPar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Tree>
    <p:extLst>
      <p:ext uri="{BB962C8B-B14F-4D97-AF65-F5344CB8AC3E}">
        <p14:creationId xmlns:p14="http://schemas.microsoft.com/office/powerpoint/2010/main" val="1859798685"/>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err="1">
                <a:solidFill>
                  <a:srgbClr val="000000"/>
                </a:solidFill>
                <a:latin typeface="고도 M" panose="02000503000000020004" pitchFamily="2" charset="-127"/>
                <a:ea typeface="고도 M" panose="02000503000000020004" pitchFamily="2" charset="-127"/>
              </a:rPr>
              <a:t>컨브넷</a:t>
            </a:r>
            <a:r>
              <a:rPr lang="ko-KR" altLang="en-US" sz="2000">
                <a:solidFill>
                  <a:srgbClr val="000000"/>
                </a:solidFill>
                <a:latin typeface="고도 M" panose="02000503000000020004" pitchFamily="2" charset="-127"/>
                <a:ea typeface="고도 M" panose="02000503000000020004" pitchFamily="2" charset="-127"/>
              </a:rPr>
              <a:t> 학습 시각화</a:t>
            </a:r>
            <a:endParaRPr lang="en-US" altLang="ko-KR" sz="2000">
              <a:solidFill>
                <a:srgbClr val="000000"/>
              </a:solidFill>
              <a:latin typeface="고도 M" panose="02000503000000020004" pitchFamily="2" charset="-127"/>
              <a:ea typeface="고도 M" panose="02000503000000020004" pitchFamily="2"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5.6 </a:t>
            </a:r>
            <a:r>
              <a:rPr lang="ko-KR" altLang="en-US" sz="1800" b="1" err="1">
                <a:solidFill>
                  <a:srgbClr val="000000"/>
                </a:solidFill>
                <a:ea typeface="-2002" pitchFamily="18" charset="-127"/>
              </a:rPr>
              <a:t>컨브넷</a:t>
            </a:r>
            <a:r>
              <a:rPr lang="ko-KR" altLang="en-US" sz="1800" b="1">
                <a:solidFill>
                  <a:srgbClr val="000000"/>
                </a:solidFill>
                <a:ea typeface="-2002" pitchFamily="18" charset="-127"/>
              </a:rPr>
              <a:t> 시각화</a:t>
            </a:r>
          </a:p>
        </p:txBody>
      </p:sp>
      <p:grpSp>
        <p:nvGrpSpPr>
          <p:cNvPr id="2" name="그룹 1">
            <a:extLst>
              <a:ext uri="{FF2B5EF4-FFF2-40B4-BE49-F238E27FC236}">
                <a16:creationId xmlns:a16="http://schemas.microsoft.com/office/drawing/2014/main" id="{98A6974D-E9A5-4F5E-BD14-AB3CC93DECBC}"/>
              </a:ext>
            </a:extLst>
          </p:cNvPr>
          <p:cNvGrpSpPr/>
          <p:nvPr/>
        </p:nvGrpSpPr>
        <p:grpSpPr>
          <a:xfrm>
            <a:off x="1372394" y="1194674"/>
            <a:ext cx="7493082" cy="4659897"/>
            <a:chOff x="762794" y="863599"/>
            <a:chExt cx="8915400" cy="5544427"/>
          </a:xfrm>
        </p:grpSpPr>
        <p:pic>
          <p:nvPicPr>
            <p:cNvPr id="186370" name="Picture 2">
              <a:extLst>
                <a:ext uri="{FF2B5EF4-FFF2-40B4-BE49-F238E27FC236}">
                  <a16:creationId xmlns:a16="http://schemas.microsoft.com/office/drawing/2014/main" id="{829A8733-7236-42D8-9322-92B04A9780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794" y="863599"/>
              <a:ext cx="8915400" cy="1485900"/>
            </a:xfrm>
            <a:prstGeom prst="rect">
              <a:avLst/>
            </a:prstGeom>
            <a:noFill/>
            <a:extLst>
              <a:ext uri="{909E8E84-426E-40DD-AFC4-6F175D3DCCD1}">
                <a14:hiddenFill xmlns:a14="http://schemas.microsoft.com/office/drawing/2010/main">
                  <a:solidFill>
                    <a:srgbClr val="FFFFFF"/>
                  </a:solidFill>
                </a14:hiddenFill>
              </a:ext>
            </a:extLst>
          </p:spPr>
        </p:pic>
        <p:pic>
          <p:nvPicPr>
            <p:cNvPr id="186372" name="Picture 4">
              <a:extLst>
                <a:ext uri="{FF2B5EF4-FFF2-40B4-BE49-F238E27FC236}">
                  <a16:creationId xmlns:a16="http://schemas.microsoft.com/office/drawing/2014/main" id="{978C7301-2A3D-466F-B773-848BEC6026A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794" y="2349499"/>
              <a:ext cx="8915400" cy="1485900"/>
            </a:xfrm>
            <a:prstGeom prst="rect">
              <a:avLst/>
            </a:prstGeom>
            <a:noFill/>
            <a:extLst>
              <a:ext uri="{909E8E84-426E-40DD-AFC4-6F175D3DCCD1}">
                <a14:hiddenFill xmlns:a14="http://schemas.microsoft.com/office/drawing/2010/main">
                  <a:solidFill>
                    <a:srgbClr val="FFFFFF"/>
                  </a:solidFill>
                </a14:hiddenFill>
              </a:ext>
            </a:extLst>
          </p:spPr>
        </p:pic>
        <p:pic>
          <p:nvPicPr>
            <p:cNvPr id="186374" name="Picture 6">
              <a:extLst>
                <a:ext uri="{FF2B5EF4-FFF2-40B4-BE49-F238E27FC236}">
                  <a16:creationId xmlns:a16="http://schemas.microsoft.com/office/drawing/2014/main" id="{BC302322-F69E-4D67-9514-002AC0C43AA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2794" y="3893426"/>
              <a:ext cx="8915400" cy="251460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95771721"/>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err="1">
                <a:solidFill>
                  <a:srgbClr val="000000"/>
                </a:solidFill>
                <a:latin typeface="고도 M" panose="02000503000000020004" pitchFamily="2" charset="-127"/>
                <a:ea typeface="고도 M" panose="02000503000000020004" pitchFamily="2" charset="-127"/>
              </a:rPr>
              <a:t>컨브넷</a:t>
            </a:r>
            <a:r>
              <a:rPr lang="ko-KR" altLang="en-US" sz="2000">
                <a:solidFill>
                  <a:srgbClr val="000000"/>
                </a:solidFill>
                <a:latin typeface="고도 M" panose="02000503000000020004" pitchFamily="2" charset="-127"/>
                <a:ea typeface="고도 M" panose="02000503000000020004" pitchFamily="2" charset="-127"/>
              </a:rPr>
              <a:t> 학습 시각화</a:t>
            </a:r>
            <a:endParaRPr lang="en-US" altLang="ko-KR" sz="2000">
              <a:solidFill>
                <a:srgbClr val="000000"/>
              </a:solidFill>
              <a:latin typeface="고도 M" panose="02000503000000020004" pitchFamily="2" charset="-127"/>
              <a:ea typeface="고도 M" panose="02000503000000020004" pitchFamily="2"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5.6 </a:t>
            </a:r>
            <a:r>
              <a:rPr lang="ko-KR" altLang="en-US" sz="1800" b="1" err="1">
                <a:solidFill>
                  <a:srgbClr val="000000"/>
                </a:solidFill>
                <a:ea typeface="-2002" pitchFamily="18" charset="-127"/>
              </a:rPr>
              <a:t>컨브넷</a:t>
            </a:r>
            <a:r>
              <a:rPr lang="ko-KR" altLang="en-US" sz="1800" b="1">
                <a:solidFill>
                  <a:srgbClr val="000000"/>
                </a:solidFill>
                <a:ea typeface="-2002" pitchFamily="18" charset="-127"/>
              </a:rPr>
              <a:t> 시각화</a:t>
            </a:r>
          </a:p>
        </p:txBody>
      </p:sp>
      <p:grpSp>
        <p:nvGrpSpPr>
          <p:cNvPr id="2" name="그룹 1">
            <a:extLst>
              <a:ext uri="{FF2B5EF4-FFF2-40B4-BE49-F238E27FC236}">
                <a16:creationId xmlns:a16="http://schemas.microsoft.com/office/drawing/2014/main" id="{72D36FEF-689E-4625-916E-348AEA3F1D3F}"/>
              </a:ext>
            </a:extLst>
          </p:cNvPr>
          <p:cNvGrpSpPr/>
          <p:nvPr/>
        </p:nvGrpSpPr>
        <p:grpSpPr>
          <a:xfrm>
            <a:off x="1140372" y="779079"/>
            <a:ext cx="7236372" cy="5675014"/>
            <a:chOff x="725214" y="800100"/>
            <a:chExt cx="8952980" cy="7021238"/>
          </a:xfrm>
        </p:grpSpPr>
        <p:pic>
          <p:nvPicPr>
            <p:cNvPr id="187394" name="Picture 2">
              <a:extLst>
                <a:ext uri="{FF2B5EF4-FFF2-40B4-BE49-F238E27FC236}">
                  <a16:creationId xmlns:a16="http://schemas.microsoft.com/office/drawing/2014/main" id="{7893BA8E-9499-449B-8B00-B0A4B7926B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5214" y="800100"/>
              <a:ext cx="8915400" cy="2514600"/>
            </a:xfrm>
            <a:prstGeom prst="rect">
              <a:avLst/>
            </a:prstGeom>
            <a:noFill/>
            <a:extLst>
              <a:ext uri="{909E8E84-426E-40DD-AFC4-6F175D3DCCD1}">
                <a14:hiddenFill xmlns:a14="http://schemas.microsoft.com/office/drawing/2010/main">
                  <a:solidFill>
                    <a:srgbClr val="FFFFFF"/>
                  </a:solidFill>
                </a14:hiddenFill>
              </a:ext>
            </a:extLst>
          </p:spPr>
        </p:pic>
        <p:pic>
          <p:nvPicPr>
            <p:cNvPr id="187396" name="Picture 4">
              <a:extLst>
                <a:ext uri="{FF2B5EF4-FFF2-40B4-BE49-F238E27FC236}">
                  <a16:creationId xmlns:a16="http://schemas.microsoft.com/office/drawing/2014/main" id="{5582C0D6-916C-447D-954A-08957358450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794" y="3230288"/>
              <a:ext cx="8915400" cy="459105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36970397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1336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eaLnBrk="1" hangingPunct="1">
              <a:lnSpc>
                <a:spcPct val="150000"/>
              </a:lnSpc>
              <a:spcBef>
                <a:spcPts val="200"/>
              </a:spcBef>
            </a:pPr>
            <a:r>
              <a:rPr kumimoji="0" lang="en-US" altLang="ko-KR" sz="1800">
                <a:solidFill>
                  <a:schemeClr val="tx1"/>
                </a:solidFill>
                <a:latin typeface="맑은 고딕" pitchFamily="50" charset="-127"/>
                <a:ea typeface="맑은 고딕" pitchFamily="50" charset="-127"/>
              </a:rPr>
              <a:t>1.1 </a:t>
            </a:r>
            <a:r>
              <a:rPr kumimoji="0" lang="ko-KR" altLang="en-US" sz="1800">
                <a:solidFill>
                  <a:schemeClr val="tx1"/>
                </a:solidFill>
                <a:latin typeface="맑은 고딕" pitchFamily="50" charset="-127"/>
                <a:ea typeface="맑은 고딕" pitchFamily="50" charset="-127"/>
              </a:rPr>
              <a:t>인공지능과 머신러닝</a:t>
            </a:r>
            <a:r>
              <a:rPr kumimoji="0" lang="en-US" altLang="ko-KR" sz="1800">
                <a:solidFill>
                  <a:schemeClr val="tx1"/>
                </a:solidFill>
                <a:latin typeface="맑은 고딕" pitchFamily="50" charset="-127"/>
                <a:ea typeface="맑은 고딕" pitchFamily="50" charset="-127"/>
              </a:rPr>
              <a:t>, </a:t>
            </a:r>
            <a:r>
              <a:rPr kumimoji="0" lang="ko-KR" altLang="en-US" sz="1800">
                <a:solidFill>
                  <a:schemeClr val="tx1"/>
                </a:solidFill>
                <a:latin typeface="맑은 고딕" pitchFamily="50" charset="-127"/>
                <a:ea typeface="맑은 고딕" pitchFamily="50" charset="-127"/>
              </a:rPr>
              <a:t>딥러닝</a:t>
            </a:r>
          </a:p>
          <a:p>
            <a:pPr eaLnBrk="1" hangingPunct="1">
              <a:lnSpc>
                <a:spcPct val="150000"/>
              </a:lnSpc>
              <a:spcBef>
                <a:spcPts val="200"/>
              </a:spcBef>
            </a:pPr>
            <a:r>
              <a:rPr kumimoji="0" lang="en-US" altLang="ko-KR" sz="1800">
                <a:solidFill>
                  <a:schemeClr val="tx1"/>
                </a:solidFill>
                <a:latin typeface="맑은 고딕" pitchFamily="50" charset="-127"/>
                <a:ea typeface="맑은 고딕" pitchFamily="50" charset="-127"/>
              </a:rPr>
              <a:t>1.2 </a:t>
            </a:r>
            <a:r>
              <a:rPr kumimoji="0" lang="ko-KR" altLang="en-US" sz="1800">
                <a:solidFill>
                  <a:schemeClr val="tx1"/>
                </a:solidFill>
                <a:latin typeface="맑은 고딕" pitchFamily="50" charset="-127"/>
                <a:ea typeface="맑은 고딕" pitchFamily="50" charset="-127"/>
              </a:rPr>
              <a:t>딥러닝 이전 </a:t>
            </a:r>
            <a:r>
              <a:rPr kumimoji="0" lang="en-US" altLang="ko-KR" sz="1800">
                <a:solidFill>
                  <a:schemeClr val="tx1"/>
                </a:solidFill>
                <a:latin typeface="맑은 고딕" pitchFamily="50" charset="-127"/>
                <a:ea typeface="맑은 고딕" pitchFamily="50" charset="-127"/>
              </a:rPr>
              <a:t>: </a:t>
            </a:r>
            <a:r>
              <a:rPr kumimoji="0" lang="ko-KR" altLang="en-US" sz="1800">
                <a:solidFill>
                  <a:schemeClr val="tx1"/>
                </a:solidFill>
                <a:latin typeface="맑은 고딕" pitchFamily="50" charset="-127"/>
                <a:ea typeface="맑은 고딕" pitchFamily="50" charset="-127"/>
              </a:rPr>
              <a:t>머신 러닝의 간략한 역사</a:t>
            </a:r>
          </a:p>
          <a:p>
            <a:pPr eaLnBrk="1" hangingPunct="1">
              <a:lnSpc>
                <a:spcPct val="150000"/>
              </a:lnSpc>
              <a:spcBef>
                <a:spcPts val="200"/>
              </a:spcBef>
            </a:pPr>
            <a:r>
              <a:rPr kumimoji="0" lang="en-US" altLang="ko-KR" sz="1800" b="1" u="sng">
                <a:solidFill>
                  <a:schemeClr val="tx1"/>
                </a:solidFill>
                <a:latin typeface="맑은 고딕" pitchFamily="50" charset="-127"/>
                <a:ea typeface="맑은 고딕" pitchFamily="50" charset="-127"/>
              </a:rPr>
              <a:t>1.3 </a:t>
            </a:r>
            <a:r>
              <a:rPr kumimoji="0" lang="ko-KR" altLang="en-US" sz="1800" b="1" u="sng">
                <a:solidFill>
                  <a:schemeClr val="tx1"/>
                </a:solidFill>
                <a:latin typeface="맑은 고딕" pitchFamily="50" charset="-127"/>
                <a:ea typeface="맑은 고딕" pitchFamily="50" charset="-127"/>
              </a:rPr>
              <a:t>왜 딥러닝일까</a:t>
            </a:r>
            <a:r>
              <a:rPr kumimoji="0" lang="en-US" altLang="ko-KR" sz="1800" b="1" u="sng">
                <a:solidFill>
                  <a:schemeClr val="tx1"/>
                </a:solidFill>
                <a:latin typeface="맑은 고딕" pitchFamily="50" charset="-127"/>
                <a:ea typeface="맑은 고딕" pitchFamily="50" charset="-127"/>
              </a:rPr>
              <a:t>? </a:t>
            </a:r>
            <a:r>
              <a:rPr kumimoji="0" lang="ko-KR" altLang="en-US" sz="1800" b="1" u="sng">
                <a:solidFill>
                  <a:schemeClr val="tx1"/>
                </a:solidFill>
                <a:latin typeface="맑은 고딕" pitchFamily="50" charset="-127"/>
                <a:ea typeface="맑은 고딕" pitchFamily="50" charset="-127"/>
              </a:rPr>
              <a:t>왜 지금일까</a:t>
            </a:r>
            <a:r>
              <a:rPr kumimoji="0" lang="en-US" altLang="ko-KR" sz="1800" b="1" u="sng">
                <a:solidFill>
                  <a:schemeClr val="tx1"/>
                </a:solidFill>
                <a:latin typeface="맑은 고딕" pitchFamily="50" charset="-127"/>
                <a:ea typeface="맑은 고딕" pitchFamily="50" charset="-127"/>
              </a:rPr>
              <a:t>?</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algn="ctr">
              <a:defRPr/>
            </a:pPr>
            <a:r>
              <a:rPr kumimoji="0" lang="en-US" altLang="ko-KR" sz="3600" b="1">
                <a:solidFill>
                  <a:srgbClr val="C5003D"/>
                </a:solidFill>
                <a:latin typeface="맑은 고딕" panose="020B0503020000020004" pitchFamily="50" charset="-127"/>
                <a:ea typeface="맑은 고딕" panose="020B0503020000020004" pitchFamily="50" charset="-127"/>
              </a:rPr>
              <a:t>1. </a:t>
            </a:r>
            <a:r>
              <a:rPr kumimoji="0" lang="ko-KR" altLang="en-US" sz="3600" b="1">
                <a:solidFill>
                  <a:srgbClr val="C5003D"/>
                </a:solidFill>
                <a:latin typeface="맑은 고딕" panose="020B0503020000020004" pitchFamily="50" charset="-127"/>
                <a:ea typeface="맑은 고딕" panose="020B0503020000020004" pitchFamily="50" charset="-127"/>
              </a:rPr>
              <a:t>딥러닝이란 무엇인가</a:t>
            </a:r>
            <a:r>
              <a:rPr kumimoji="0" lang="en-US" altLang="ko-KR" sz="3600" b="1">
                <a:solidFill>
                  <a:srgbClr val="C5003D"/>
                </a:solidFill>
                <a:latin typeface="맑은 고딕" panose="020B0503020000020004" pitchFamily="50" charset="-127"/>
                <a:ea typeface="맑은 고딕" panose="020B0503020000020004" pitchFamily="50" charset="-127"/>
              </a:rPr>
              <a:t>?</a:t>
            </a:r>
          </a:p>
        </p:txBody>
      </p:sp>
    </p:spTree>
    <p:extLst>
      <p:ext uri="{BB962C8B-B14F-4D97-AF65-F5344CB8AC3E}">
        <p14:creationId xmlns:p14="http://schemas.microsoft.com/office/powerpoint/2010/main" val="270370950"/>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err="1">
                <a:solidFill>
                  <a:srgbClr val="000000"/>
                </a:solidFill>
                <a:latin typeface="고도 M" panose="02000503000000020004" pitchFamily="2" charset="-127"/>
                <a:ea typeface="고도 M" panose="02000503000000020004" pitchFamily="2" charset="-127"/>
              </a:rPr>
              <a:t>컨브넷</a:t>
            </a:r>
            <a:r>
              <a:rPr lang="ko-KR" altLang="en-US" sz="2000">
                <a:solidFill>
                  <a:srgbClr val="000000"/>
                </a:solidFill>
                <a:latin typeface="고도 M" panose="02000503000000020004" pitchFamily="2" charset="-127"/>
                <a:ea typeface="고도 M" panose="02000503000000020004" pitchFamily="2" charset="-127"/>
              </a:rPr>
              <a:t> 학습 시각화</a:t>
            </a:r>
            <a:endParaRPr lang="en-US" altLang="ko-KR" sz="2000">
              <a:solidFill>
                <a:srgbClr val="000000"/>
              </a:solidFill>
              <a:latin typeface="고도 M" panose="02000503000000020004" pitchFamily="2" charset="-127"/>
              <a:ea typeface="고도 M" panose="02000503000000020004" pitchFamily="2"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5.6 </a:t>
            </a:r>
            <a:r>
              <a:rPr lang="ko-KR" altLang="en-US" sz="1800" b="1" err="1">
                <a:solidFill>
                  <a:srgbClr val="000000"/>
                </a:solidFill>
                <a:ea typeface="-2002" pitchFamily="18" charset="-127"/>
              </a:rPr>
              <a:t>컨브넷</a:t>
            </a:r>
            <a:r>
              <a:rPr lang="ko-KR" altLang="en-US" sz="1800" b="1">
                <a:solidFill>
                  <a:srgbClr val="000000"/>
                </a:solidFill>
                <a:ea typeface="-2002" pitchFamily="18" charset="-127"/>
              </a:rPr>
              <a:t> 시각화</a:t>
            </a:r>
          </a:p>
        </p:txBody>
      </p:sp>
      <p:pic>
        <p:nvPicPr>
          <p:cNvPr id="188418" name="Picture 2">
            <a:extLst>
              <a:ext uri="{FF2B5EF4-FFF2-40B4-BE49-F238E27FC236}">
                <a16:creationId xmlns:a16="http://schemas.microsoft.com/office/drawing/2014/main" id="{9B7DE503-255D-4104-A491-57E00CA914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1133475"/>
            <a:ext cx="8915400" cy="4591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6710480"/>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err="1">
                <a:solidFill>
                  <a:srgbClr val="000000"/>
                </a:solidFill>
                <a:latin typeface="고도 M" panose="02000503000000020004" pitchFamily="2" charset="-127"/>
                <a:ea typeface="고도 M" panose="02000503000000020004" pitchFamily="2" charset="-127"/>
              </a:rPr>
              <a:t>컨브넷</a:t>
            </a:r>
            <a:r>
              <a:rPr lang="ko-KR" altLang="en-US" sz="2000">
                <a:solidFill>
                  <a:srgbClr val="000000"/>
                </a:solidFill>
                <a:latin typeface="고도 M" panose="02000503000000020004" pitchFamily="2" charset="-127"/>
                <a:ea typeface="고도 M" panose="02000503000000020004" pitchFamily="2" charset="-127"/>
              </a:rPr>
              <a:t> 학습 시각화</a:t>
            </a:r>
            <a:endParaRPr lang="en-US" altLang="ko-KR" sz="2000">
              <a:solidFill>
                <a:srgbClr val="000000"/>
              </a:solidFill>
              <a:latin typeface="고도 M" panose="02000503000000020004" pitchFamily="2" charset="-127"/>
              <a:ea typeface="고도 M" panose="02000503000000020004" pitchFamily="2"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5.6 </a:t>
            </a:r>
            <a:r>
              <a:rPr lang="ko-KR" altLang="en-US" sz="1800" b="1" err="1">
                <a:solidFill>
                  <a:srgbClr val="000000"/>
                </a:solidFill>
                <a:ea typeface="-2002" pitchFamily="18" charset="-127"/>
              </a:rPr>
              <a:t>컨브넷</a:t>
            </a:r>
            <a:r>
              <a:rPr lang="ko-KR" altLang="en-US" sz="1800" b="1">
                <a:solidFill>
                  <a:srgbClr val="000000"/>
                </a:solidFill>
                <a:ea typeface="-2002" pitchFamily="18" charset="-127"/>
              </a:rPr>
              <a:t> 시각화</a:t>
            </a:r>
          </a:p>
        </p:txBody>
      </p:sp>
      <p:pic>
        <p:nvPicPr>
          <p:cNvPr id="189442" name="Picture 2">
            <a:extLst>
              <a:ext uri="{FF2B5EF4-FFF2-40B4-BE49-F238E27FC236}">
                <a16:creationId xmlns:a16="http://schemas.microsoft.com/office/drawing/2014/main" id="{4EFA1E9B-06BE-40CD-8E8B-1AD473057F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1133475"/>
            <a:ext cx="8915400" cy="4591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9203678"/>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err="1">
                <a:solidFill>
                  <a:srgbClr val="000000"/>
                </a:solidFill>
                <a:latin typeface="고도 M" panose="02000503000000020004" pitchFamily="2" charset="-127"/>
                <a:ea typeface="고도 M" panose="02000503000000020004" pitchFamily="2" charset="-127"/>
              </a:rPr>
              <a:t>컨브넷</a:t>
            </a:r>
            <a:r>
              <a:rPr lang="ko-KR" altLang="en-US" sz="2000">
                <a:solidFill>
                  <a:srgbClr val="000000"/>
                </a:solidFill>
                <a:latin typeface="고도 M" panose="02000503000000020004" pitchFamily="2" charset="-127"/>
                <a:ea typeface="고도 M" panose="02000503000000020004" pitchFamily="2" charset="-127"/>
              </a:rPr>
              <a:t> 학습 시각화</a:t>
            </a:r>
            <a:endParaRPr lang="en-US" altLang="ko-KR" sz="2000">
              <a:solidFill>
                <a:srgbClr val="000000"/>
              </a:solidFill>
              <a:latin typeface="고도 M" panose="02000503000000020004" pitchFamily="2" charset="-127"/>
              <a:ea typeface="고도 M" panose="02000503000000020004" pitchFamily="2"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5.6 </a:t>
            </a:r>
            <a:r>
              <a:rPr lang="ko-KR" altLang="en-US" sz="1800" b="1" err="1">
                <a:solidFill>
                  <a:srgbClr val="000000"/>
                </a:solidFill>
                <a:ea typeface="-2002" pitchFamily="18" charset="-127"/>
              </a:rPr>
              <a:t>컨브넷</a:t>
            </a:r>
            <a:r>
              <a:rPr lang="ko-KR" altLang="en-US" sz="1800" b="1">
                <a:solidFill>
                  <a:srgbClr val="000000"/>
                </a:solidFill>
                <a:ea typeface="-2002" pitchFamily="18" charset="-127"/>
              </a:rPr>
              <a:t> 시각화</a:t>
            </a:r>
          </a:p>
        </p:txBody>
      </p:sp>
      <p:pic>
        <p:nvPicPr>
          <p:cNvPr id="190466" name="Picture 2">
            <a:extLst>
              <a:ext uri="{FF2B5EF4-FFF2-40B4-BE49-F238E27FC236}">
                <a16:creationId xmlns:a16="http://schemas.microsoft.com/office/drawing/2014/main" id="{F7361CB4-C789-4781-BB8D-042A756FC7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0575" y="1133475"/>
            <a:ext cx="8858250" cy="4591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7034039"/>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err="1">
                <a:solidFill>
                  <a:srgbClr val="000000"/>
                </a:solidFill>
                <a:latin typeface="고도 M" panose="02000503000000020004" pitchFamily="2" charset="-127"/>
                <a:ea typeface="고도 M" panose="02000503000000020004" pitchFamily="2" charset="-127"/>
              </a:rPr>
              <a:t>컨브넷</a:t>
            </a:r>
            <a:r>
              <a:rPr lang="ko-KR" altLang="en-US" sz="2000">
                <a:solidFill>
                  <a:srgbClr val="000000"/>
                </a:solidFill>
                <a:latin typeface="고도 M" panose="02000503000000020004" pitchFamily="2" charset="-127"/>
                <a:ea typeface="고도 M" panose="02000503000000020004" pitchFamily="2" charset="-127"/>
              </a:rPr>
              <a:t> 학습 시각화</a:t>
            </a:r>
            <a:endParaRPr lang="en-US" altLang="ko-KR" sz="2000">
              <a:solidFill>
                <a:srgbClr val="000000"/>
              </a:solidFill>
              <a:latin typeface="고도 M" panose="02000503000000020004" pitchFamily="2" charset="-127"/>
              <a:ea typeface="고도 M" panose="02000503000000020004" pitchFamily="2"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5.6 </a:t>
            </a:r>
            <a:r>
              <a:rPr lang="ko-KR" altLang="en-US" sz="1800" b="1" err="1">
                <a:solidFill>
                  <a:srgbClr val="000000"/>
                </a:solidFill>
                <a:ea typeface="-2002" pitchFamily="18" charset="-127"/>
              </a:rPr>
              <a:t>컨브넷</a:t>
            </a:r>
            <a:r>
              <a:rPr lang="ko-KR" altLang="en-US" sz="1800" b="1">
                <a:solidFill>
                  <a:srgbClr val="000000"/>
                </a:solidFill>
                <a:ea typeface="-2002" pitchFamily="18" charset="-127"/>
              </a:rPr>
              <a:t> 시각화</a:t>
            </a:r>
          </a:p>
        </p:txBody>
      </p:sp>
      <p:sp>
        <p:nvSpPr>
          <p:cNvPr id="2" name="TextBox 1">
            <a:extLst>
              <a:ext uri="{FF2B5EF4-FFF2-40B4-BE49-F238E27FC236}">
                <a16:creationId xmlns:a16="http://schemas.microsoft.com/office/drawing/2014/main" id="{F7813AA7-2085-41E3-9865-79A8093CD7CE}"/>
              </a:ext>
            </a:extLst>
          </p:cNvPr>
          <p:cNvSpPr txBox="1"/>
          <p:nvPr/>
        </p:nvSpPr>
        <p:spPr>
          <a:xfrm>
            <a:off x="620111" y="908981"/>
            <a:ext cx="9428518" cy="5478423"/>
          </a:xfrm>
          <a:prstGeom prst="rect">
            <a:avLst/>
          </a:prstGeom>
          <a:noFill/>
        </p:spPr>
        <p:txBody>
          <a:bodyPr wrap="square" rtlCol="0">
            <a:spAutoFit/>
          </a:bodyPr>
          <a:lstStyle/>
          <a:p>
            <a:pPr lvl="0"/>
            <a:r>
              <a:rPr lang="ko-KR" altLang="en-US" sz="1400">
                <a:solidFill>
                  <a:srgbClr val="000000"/>
                </a:solidFill>
                <a:latin typeface="고도 M" panose="02000503000000020004" pitchFamily="2" charset="-127"/>
                <a:ea typeface="고도 M" panose="02000503000000020004" pitchFamily="2" charset="-127"/>
              </a:rPr>
              <a:t>몇 가지 주목할 내용이 있다</a:t>
            </a:r>
            <a:r>
              <a:rPr lang="en-US" altLang="ko-KR" sz="1400">
                <a:solidFill>
                  <a:srgbClr val="000000"/>
                </a:solidFill>
                <a:latin typeface="고도 M" panose="02000503000000020004" pitchFamily="2" charset="-127"/>
                <a:ea typeface="고도 M" panose="02000503000000020004" pitchFamily="2" charset="-127"/>
              </a:rPr>
              <a:t>:</a:t>
            </a:r>
          </a:p>
          <a:p>
            <a:pPr lvl="0"/>
            <a:endParaRPr lang="en-US" altLang="ko-KR" sz="1400">
              <a:solidFill>
                <a:srgbClr val="000000"/>
              </a:solidFill>
              <a:latin typeface="고도 M" panose="02000503000000020004" pitchFamily="2" charset="-127"/>
              <a:ea typeface="고도 M" panose="02000503000000020004" pitchFamily="2" charset="-127"/>
            </a:endParaRPr>
          </a:p>
          <a:p>
            <a:pPr marL="742950" lvl="1" indent="-285750">
              <a:buFont typeface="Arial" panose="020B0604020202020204" pitchFamily="34" charset="0"/>
              <a:buChar char="•"/>
            </a:pPr>
            <a:r>
              <a:rPr lang="ko-KR" altLang="en-US" sz="1400">
                <a:solidFill>
                  <a:srgbClr val="000000"/>
                </a:solidFill>
                <a:latin typeface="고도 M" panose="02000503000000020004" pitchFamily="2" charset="-127"/>
                <a:ea typeface="고도 M" panose="02000503000000020004" pitchFamily="2" charset="-127"/>
              </a:rPr>
              <a:t>첫 번째 층은 여러 종류의 에지 감지기를 모아 놓은 것 같다</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이 단계의 활성화에는 초기 사진에 있는 거의 모든 정보가 유지된다</a:t>
            </a:r>
            <a:r>
              <a:rPr lang="en-US" altLang="ko-KR" sz="1400">
                <a:solidFill>
                  <a:srgbClr val="000000"/>
                </a:solidFill>
                <a:latin typeface="고도 M" panose="02000503000000020004" pitchFamily="2" charset="-127"/>
                <a:ea typeface="고도 M" panose="02000503000000020004" pitchFamily="2" charset="-127"/>
              </a:rPr>
              <a:t>.</a:t>
            </a:r>
          </a:p>
          <a:p>
            <a:pPr marL="742950" lvl="1" indent="-285750">
              <a:buFont typeface="Arial" panose="020B0604020202020204" pitchFamily="34" charset="0"/>
              <a:buChar char="•"/>
            </a:pPr>
            <a:endParaRPr lang="en-US" altLang="ko-KR" sz="1400">
              <a:solidFill>
                <a:srgbClr val="000000"/>
              </a:solidFill>
              <a:latin typeface="고도 M" panose="02000503000000020004" pitchFamily="2" charset="-127"/>
              <a:ea typeface="고도 M" panose="02000503000000020004" pitchFamily="2" charset="-127"/>
            </a:endParaRPr>
          </a:p>
          <a:p>
            <a:pPr marL="742950" lvl="1" indent="-285750">
              <a:buFont typeface="Arial" panose="020B0604020202020204" pitchFamily="34" charset="0"/>
              <a:buChar char="•"/>
            </a:pPr>
            <a:r>
              <a:rPr lang="ko-KR" altLang="en-US" sz="1400">
                <a:solidFill>
                  <a:srgbClr val="000000"/>
                </a:solidFill>
                <a:latin typeface="고도 M" panose="02000503000000020004" pitchFamily="2" charset="-127"/>
                <a:ea typeface="고도 M" panose="02000503000000020004" pitchFamily="2" charset="-127"/>
              </a:rPr>
              <a:t>상위 층으로 갈수록 활성화는 점점 더 추상적으로 되고 시각적으로 이해하기 어려워진다</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고양이 귀</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와 </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고양이 눈</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과 같이 고수준의 개념을 인코딩하기 시작한다</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상위 층의 표현은 이미지의 시각적 콘텐츠에 관한 정보가 점점 줄어들고 이미지의 클래스에 관한 정보가 점점 증가한다</a:t>
            </a:r>
            <a:r>
              <a:rPr lang="en-US" altLang="ko-KR" sz="1400">
                <a:solidFill>
                  <a:srgbClr val="000000"/>
                </a:solidFill>
                <a:latin typeface="고도 M" panose="02000503000000020004" pitchFamily="2" charset="-127"/>
                <a:ea typeface="고도 M" panose="02000503000000020004" pitchFamily="2" charset="-127"/>
              </a:rPr>
              <a:t>.</a:t>
            </a:r>
          </a:p>
          <a:p>
            <a:pPr marL="742950" lvl="1" indent="-285750">
              <a:buFont typeface="Arial" panose="020B0604020202020204" pitchFamily="34" charset="0"/>
              <a:buChar char="•"/>
            </a:pPr>
            <a:endParaRPr lang="en-US" altLang="ko-KR" sz="1400">
              <a:solidFill>
                <a:srgbClr val="000000"/>
              </a:solidFill>
              <a:latin typeface="고도 M" panose="02000503000000020004" pitchFamily="2" charset="-127"/>
              <a:ea typeface="고도 M" panose="02000503000000020004" pitchFamily="2" charset="-127"/>
            </a:endParaRPr>
          </a:p>
          <a:p>
            <a:pPr marL="742950" lvl="1" indent="-285750">
              <a:buFont typeface="Arial" panose="020B0604020202020204" pitchFamily="34" charset="0"/>
              <a:buChar char="•"/>
            </a:pPr>
            <a:r>
              <a:rPr lang="ko-KR" altLang="en-US" sz="1400">
                <a:solidFill>
                  <a:srgbClr val="000000"/>
                </a:solidFill>
                <a:latin typeface="고도 M" panose="02000503000000020004" pitchFamily="2" charset="-127"/>
                <a:ea typeface="고도 M" panose="02000503000000020004" pitchFamily="2" charset="-127"/>
              </a:rPr>
              <a:t>비어 있는 활성화가 층이 깊어짐에 따라 늘어난다</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첫 번째 층에서는 모든 필터가 입력 이미지에 활성화되었지만 층을 올라가면서 활성화되지 않는 필터들이 생긴다</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필터에 </a:t>
            </a:r>
            <a:r>
              <a:rPr lang="ko-KR" altLang="en-US" sz="1400" err="1">
                <a:solidFill>
                  <a:srgbClr val="000000"/>
                </a:solidFill>
                <a:latin typeface="고도 M" panose="02000503000000020004" pitchFamily="2" charset="-127"/>
                <a:ea typeface="고도 M" panose="02000503000000020004" pitchFamily="2" charset="-127"/>
              </a:rPr>
              <a:t>인코딩된</a:t>
            </a:r>
            <a:r>
              <a:rPr lang="ko-KR" altLang="en-US" sz="1400">
                <a:solidFill>
                  <a:srgbClr val="000000"/>
                </a:solidFill>
                <a:latin typeface="고도 M" panose="02000503000000020004" pitchFamily="2" charset="-127"/>
                <a:ea typeface="고도 M" panose="02000503000000020004" pitchFamily="2" charset="-127"/>
              </a:rPr>
              <a:t> 패턴이 입력 이미지에 나타나지 않았다는 것을 의미 한다</a:t>
            </a:r>
            <a:r>
              <a:rPr lang="en-US" altLang="ko-KR" sz="1400">
                <a:solidFill>
                  <a:srgbClr val="000000"/>
                </a:solidFill>
                <a:latin typeface="고도 M" panose="02000503000000020004" pitchFamily="2" charset="-127"/>
                <a:ea typeface="고도 M" panose="02000503000000020004" pitchFamily="2" charset="-127"/>
              </a:rPr>
              <a:t>.</a:t>
            </a:r>
          </a:p>
          <a:p>
            <a:pPr marL="285750" lvl="0" indent="-285750">
              <a:buFont typeface="Arial" panose="020B0604020202020204" pitchFamily="34" charset="0"/>
              <a:buChar char="•"/>
            </a:pPr>
            <a:endParaRPr lang="en-US" altLang="ko-KR" sz="1400">
              <a:solidFill>
                <a:srgbClr val="000000"/>
              </a:solidFill>
              <a:latin typeface="고도 M" panose="02000503000000020004" pitchFamily="2" charset="-127"/>
              <a:ea typeface="고도 M" panose="02000503000000020004" pitchFamily="2" charset="-127"/>
            </a:endParaRPr>
          </a:p>
          <a:p>
            <a:pPr lvl="0"/>
            <a:r>
              <a:rPr lang="ko-KR" altLang="en-US" sz="1400">
                <a:solidFill>
                  <a:srgbClr val="000000"/>
                </a:solidFill>
                <a:latin typeface="고도 M" panose="02000503000000020004" pitchFamily="2" charset="-127"/>
                <a:ea typeface="고도 M" panose="02000503000000020004" pitchFamily="2" charset="-127"/>
              </a:rPr>
              <a:t>심층 신경망이 학습한 표현에서 일반적으로 나타나는 중요한 특징을 조금 전 확인했다</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층에서 추출한 특성은 층의 깊이를 따라 점점 더 추상적이 된다</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높은 층의 활성화는 특정 입력에 관한 시각적 정보가 점점 줄어들고 타깃에 관한 정보</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이 경우에는 강아지 또는 고양이 이미지의 클래스</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가 점점 더 증가한다</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심층 신경망은 입력되는 원본 데이터</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여기서는 </a:t>
            </a:r>
            <a:r>
              <a:rPr lang="en-US" altLang="ko-KR" sz="1400">
                <a:solidFill>
                  <a:srgbClr val="000000"/>
                </a:solidFill>
                <a:latin typeface="고도 M" panose="02000503000000020004" pitchFamily="2" charset="-127"/>
                <a:ea typeface="고도 M" panose="02000503000000020004" pitchFamily="2" charset="-127"/>
              </a:rPr>
              <a:t>RGB </a:t>
            </a:r>
            <a:r>
              <a:rPr lang="ko-KR" altLang="en-US" sz="1400">
                <a:solidFill>
                  <a:srgbClr val="000000"/>
                </a:solidFill>
                <a:latin typeface="고도 M" panose="02000503000000020004" pitchFamily="2" charset="-127"/>
                <a:ea typeface="고도 M" panose="02000503000000020004" pitchFamily="2" charset="-127"/>
              </a:rPr>
              <a:t>포맷의 사진</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에 대한 정보 정제 파이프라인처럼 작동한다</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반복적인 변환을 통해 관계없는 정보</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예를 들어 이미지에 있는 특정 요소</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를 걸러내고 유용한 정보는 강조되고 개선된다</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여기에서는 이미지의 클래스</a:t>
            </a:r>
            <a:r>
              <a:rPr lang="en-US" altLang="ko-KR" sz="1400">
                <a:solidFill>
                  <a:srgbClr val="000000"/>
                </a:solidFill>
                <a:latin typeface="고도 M" panose="02000503000000020004" pitchFamily="2" charset="-127"/>
                <a:ea typeface="고도 M" panose="02000503000000020004" pitchFamily="2" charset="-127"/>
              </a:rPr>
              <a:t>).</a:t>
            </a:r>
          </a:p>
          <a:p>
            <a:pPr lvl="0"/>
            <a:endParaRPr lang="en-US" altLang="ko-KR" sz="1400">
              <a:solidFill>
                <a:srgbClr val="000000"/>
              </a:solidFill>
              <a:latin typeface="고도 M" panose="02000503000000020004" pitchFamily="2" charset="-127"/>
              <a:ea typeface="고도 M" panose="02000503000000020004" pitchFamily="2" charset="-127"/>
            </a:endParaRPr>
          </a:p>
          <a:p>
            <a:pPr lvl="0"/>
            <a:r>
              <a:rPr lang="ko-KR" altLang="en-US" sz="1400">
                <a:solidFill>
                  <a:srgbClr val="000000"/>
                </a:solidFill>
                <a:latin typeface="고도 M" panose="02000503000000020004" pitchFamily="2" charset="-127"/>
                <a:ea typeface="고도 M" panose="02000503000000020004" pitchFamily="2" charset="-127"/>
              </a:rPr>
              <a:t>사람과 동물이 세상을 인지하는 방식이 이와 비슷하다</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사람은 몇 초 동안 한 장면을 보고 난 후에 그 안에 있었던 추상적인 물체</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자전거</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나무</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를 기억할 수 있다</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하지만 이 물체의 구체적인 모양을 기억하지 못한다</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사실 기억을 더듬어 일반적인 자전거를 그려보면 평생 수천 개의 자전거를 보았더라도 조금이라도 비슷하게 그릴 수 없다</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실제로 한 번 해보면 진짜 그런지 알 수 있다</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우리의 뇌는 시각적 입력에서 관련성이 적은 요소를 필터링하여 고수준의 개념으로 변환한다</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이렇게 완전히 추상적으로 학습하기 때문에 눈으로 본 것을 자세히 기억하기는 매우 어렵다</a:t>
            </a:r>
            <a:r>
              <a:rPr lang="en-US" altLang="ko-KR" sz="1400">
                <a:solidFill>
                  <a:srgbClr val="000000"/>
                </a:solidFill>
                <a:latin typeface="고도 M" panose="02000503000000020004" pitchFamily="2" charset="-127"/>
                <a:ea typeface="고도 M" panose="02000503000000020004" pitchFamily="2" charset="-127"/>
              </a:rPr>
              <a:t>.</a:t>
            </a:r>
          </a:p>
          <a:p>
            <a:pPr algn="l"/>
            <a:endParaRPr lang="ko-KR" altLang="en-US" sz="1400">
              <a:solidFill>
                <a:schemeClr val="tx1"/>
              </a:solidFill>
              <a:latin typeface="Consolas" panose="020B0609020204030204" pitchFamily="49" charset="0"/>
            </a:endParaRPr>
          </a:p>
        </p:txBody>
      </p:sp>
    </p:spTree>
    <p:extLst>
      <p:ext uri="{BB962C8B-B14F-4D97-AF65-F5344CB8AC3E}">
        <p14:creationId xmlns:p14="http://schemas.microsoft.com/office/powerpoint/2010/main" val="3749993365"/>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err="1">
                <a:solidFill>
                  <a:srgbClr val="000000"/>
                </a:solidFill>
                <a:latin typeface="고도 M" panose="02000503000000020004" pitchFamily="2" charset="-127"/>
                <a:ea typeface="고도 M" panose="02000503000000020004" pitchFamily="2" charset="-127"/>
              </a:rPr>
              <a:t>컨브넷</a:t>
            </a:r>
            <a:r>
              <a:rPr lang="ko-KR" altLang="en-US" sz="2000">
                <a:solidFill>
                  <a:srgbClr val="000000"/>
                </a:solidFill>
                <a:latin typeface="고도 M" panose="02000503000000020004" pitchFamily="2" charset="-127"/>
                <a:ea typeface="고도 M" panose="02000503000000020004" pitchFamily="2" charset="-127"/>
              </a:rPr>
              <a:t> 학습 시각화</a:t>
            </a:r>
            <a:endParaRPr lang="en-US" altLang="ko-KR" sz="2000">
              <a:solidFill>
                <a:srgbClr val="000000"/>
              </a:solidFill>
              <a:latin typeface="고도 M" panose="02000503000000020004" pitchFamily="2" charset="-127"/>
              <a:ea typeface="고도 M" panose="02000503000000020004" pitchFamily="2"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5.6 </a:t>
            </a:r>
            <a:r>
              <a:rPr lang="ko-KR" altLang="en-US" sz="1800" b="1" err="1">
                <a:solidFill>
                  <a:srgbClr val="000000"/>
                </a:solidFill>
                <a:ea typeface="-2002" pitchFamily="18" charset="-127"/>
              </a:rPr>
              <a:t>컨브넷</a:t>
            </a:r>
            <a:r>
              <a:rPr lang="ko-KR" altLang="en-US" sz="1800" b="1">
                <a:solidFill>
                  <a:srgbClr val="000000"/>
                </a:solidFill>
                <a:ea typeface="-2002" pitchFamily="18" charset="-127"/>
              </a:rPr>
              <a:t> 시각화</a:t>
            </a:r>
          </a:p>
        </p:txBody>
      </p:sp>
      <p:sp>
        <p:nvSpPr>
          <p:cNvPr id="2" name="TextBox 1">
            <a:extLst>
              <a:ext uri="{FF2B5EF4-FFF2-40B4-BE49-F238E27FC236}">
                <a16:creationId xmlns:a16="http://schemas.microsoft.com/office/drawing/2014/main" id="{F7813AA7-2085-41E3-9865-79A8093CD7CE}"/>
              </a:ext>
            </a:extLst>
          </p:cNvPr>
          <p:cNvSpPr txBox="1"/>
          <p:nvPr/>
        </p:nvSpPr>
        <p:spPr>
          <a:xfrm>
            <a:off x="688428" y="1599108"/>
            <a:ext cx="9428518" cy="2369880"/>
          </a:xfrm>
          <a:prstGeom prst="rect">
            <a:avLst/>
          </a:prstGeom>
          <a:noFill/>
        </p:spPr>
        <p:txBody>
          <a:bodyPr wrap="square" rtlCol="0">
            <a:spAutoFit/>
          </a:bodyPr>
          <a:lstStyle/>
          <a:p>
            <a:pPr lvl="0"/>
            <a:r>
              <a:rPr lang="ko-KR" altLang="en-US" sz="1200" err="1">
                <a:solidFill>
                  <a:srgbClr val="000000"/>
                </a:solidFill>
                <a:latin typeface="고도 M" panose="02000503000000020004" pitchFamily="2" charset="-127"/>
                <a:ea typeface="고도 M" panose="02000503000000020004" pitchFamily="2" charset="-127"/>
              </a:rPr>
              <a:t>컨브넷이</a:t>
            </a:r>
            <a:r>
              <a:rPr lang="ko-KR" altLang="en-US" sz="1200">
                <a:solidFill>
                  <a:srgbClr val="000000"/>
                </a:solidFill>
                <a:latin typeface="고도 M" panose="02000503000000020004" pitchFamily="2" charset="-127"/>
                <a:ea typeface="고도 M" panose="02000503000000020004" pitchFamily="2" charset="-127"/>
              </a:rPr>
              <a:t> 학습한 필터를 조사하는 또 다른 간편한 방법은 각 필터가 반응하는 시각적 패턴을 그려보는 것이다</a:t>
            </a: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빈 입력 이미지에서 시작해서 특정 필터의 응답을 최대화하기 위해 </a:t>
            </a:r>
            <a:r>
              <a:rPr lang="ko-KR" altLang="en-US" sz="1200" err="1">
                <a:solidFill>
                  <a:srgbClr val="000000"/>
                </a:solidFill>
                <a:latin typeface="고도 M" panose="02000503000000020004" pitchFamily="2" charset="-127"/>
                <a:ea typeface="고도 M" panose="02000503000000020004" pitchFamily="2" charset="-127"/>
              </a:rPr>
              <a:t>컨브넷</a:t>
            </a:r>
            <a:r>
              <a:rPr lang="ko-KR" altLang="en-US" sz="1200">
                <a:solidFill>
                  <a:srgbClr val="000000"/>
                </a:solidFill>
                <a:latin typeface="고도 M" panose="02000503000000020004" pitchFamily="2" charset="-127"/>
                <a:ea typeface="고도 M" panose="02000503000000020004" pitchFamily="2" charset="-127"/>
              </a:rPr>
              <a:t> 입력 이미지에 </a:t>
            </a:r>
            <a:r>
              <a:rPr lang="ko-KR" altLang="en-US">
                <a:solidFill>
                  <a:srgbClr val="FF0000"/>
                </a:solidFill>
                <a:latin typeface="고도 M" panose="02000503000000020004" pitchFamily="2" charset="-127"/>
                <a:ea typeface="고도 M" panose="02000503000000020004" pitchFamily="2" charset="-127"/>
              </a:rPr>
              <a:t>경사 상승법을 </a:t>
            </a:r>
            <a:r>
              <a:rPr lang="ko-KR" altLang="en-US" sz="1200">
                <a:solidFill>
                  <a:srgbClr val="000000"/>
                </a:solidFill>
                <a:latin typeface="고도 M" panose="02000503000000020004" pitchFamily="2" charset="-127"/>
                <a:ea typeface="고도 M" panose="02000503000000020004" pitchFamily="2" charset="-127"/>
              </a:rPr>
              <a:t>적용한다</a:t>
            </a: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결과적으로 입력 이미지는 선택된 필터가 최대로 응답하는 이미지가 될 것이다</a:t>
            </a:r>
            <a:r>
              <a:rPr lang="en-US" altLang="ko-KR" sz="1200">
                <a:solidFill>
                  <a:srgbClr val="000000"/>
                </a:solidFill>
                <a:latin typeface="고도 M" panose="02000503000000020004" pitchFamily="2" charset="-127"/>
                <a:ea typeface="고도 M" panose="02000503000000020004" pitchFamily="2" charset="-127"/>
              </a:rPr>
              <a:t>.</a:t>
            </a:r>
          </a:p>
          <a:p>
            <a:pPr lvl="0"/>
            <a:endParaRPr lang="en-US" altLang="ko-KR" sz="1200">
              <a:solidFill>
                <a:srgbClr val="000000"/>
              </a:solidFill>
              <a:latin typeface="고도 M" panose="02000503000000020004" pitchFamily="2" charset="-127"/>
              <a:ea typeface="고도 M" panose="02000503000000020004" pitchFamily="2" charset="-127"/>
            </a:endParaRPr>
          </a:p>
          <a:p>
            <a:pPr lvl="0"/>
            <a:r>
              <a:rPr lang="ko-KR" altLang="en-US" sz="1200">
                <a:solidFill>
                  <a:srgbClr val="000000"/>
                </a:solidFill>
                <a:latin typeface="고도 M" panose="02000503000000020004" pitchFamily="2" charset="-127"/>
                <a:ea typeface="고도 M" panose="02000503000000020004" pitchFamily="2" charset="-127"/>
              </a:rPr>
              <a:t>전체 과정은 다음과 같다</a:t>
            </a:r>
            <a:r>
              <a:rPr lang="en-US" altLang="ko-KR" sz="1200">
                <a:solidFill>
                  <a:srgbClr val="000000"/>
                </a:solidFill>
                <a:latin typeface="고도 M" panose="02000503000000020004" pitchFamily="2" charset="-127"/>
                <a:ea typeface="고도 M" panose="02000503000000020004" pitchFamily="2" charset="-127"/>
              </a:rPr>
              <a:t>.</a:t>
            </a:r>
          </a:p>
          <a:p>
            <a:pPr lvl="0"/>
            <a:endParaRPr lang="en-US" altLang="ko-KR" sz="1200">
              <a:solidFill>
                <a:srgbClr val="000000"/>
              </a:solidFill>
              <a:latin typeface="고도 M" panose="02000503000000020004" pitchFamily="2" charset="-127"/>
              <a:ea typeface="고도 M" panose="02000503000000020004" pitchFamily="2" charset="-127"/>
            </a:endParaRPr>
          </a:p>
          <a:p>
            <a:pPr marL="628650" lvl="1" indent="-171450">
              <a:buFont typeface="Arial" panose="020B0604020202020204" pitchFamily="34" charset="0"/>
              <a:buChar char="•"/>
            </a:pPr>
            <a:r>
              <a:rPr lang="ko-KR" altLang="en-US" sz="1200">
                <a:solidFill>
                  <a:srgbClr val="000000"/>
                </a:solidFill>
                <a:latin typeface="고도 M" panose="02000503000000020004" pitchFamily="2" charset="-127"/>
                <a:ea typeface="고도 M" panose="02000503000000020004" pitchFamily="2" charset="-127"/>
              </a:rPr>
              <a:t>특정 </a:t>
            </a:r>
            <a:r>
              <a:rPr lang="ko-KR" altLang="en-US" sz="1200" err="1">
                <a:solidFill>
                  <a:srgbClr val="000000"/>
                </a:solidFill>
                <a:latin typeface="고도 M" panose="02000503000000020004" pitchFamily="2" charset="-127"/>
                <a:ea typeface="고도 M" panose="02000503000000020004" pitchFamily="2" charset="-127"/>
              </a:rPr>
              <a:t>합성곱</a:t>
            </a:r>
            <a:r>
              <a:rPr lang="ko-KR" altLang="en-US" sz="1200">
                <a:solidFill>
                  <a:srgbClr val="000000"/>
                </a:solidFill>
                <a:latin typeface="고도 M" panose="02000503000000020004" pitchFamily="2" charset="-127"/>
                <a:ea typeface="고도 M" panose="02000503000000020004" pitchFamily="2" charset="-127"/>
              </a:rPr>
              <a:t> 층의 한 필터 값을 최대화하는 손실 함수를 정의한다</a:t>
            </a:r>
            <a:r>
              <a:rPr lang="en-US" altLang="ko-KR" sz="1200">
                <a:solidFill>
                  <a:srgbClr val="000000"/>
                </a:solidFill>
                <a:latin typeface="고도 M" panose="02000503000000020004" pitchFamily="2" charset="-127"/>
                <a:ea typeface="고도 M" panose="02000503000000020004" pitchFamily="2" charset="-127"/>
              </a:rPr>
              <a:t>.</a:t>
            </a:r>
          </a:p>
          <a:p>
            <a:pPr marL="628650" lvl="1" indent="-171450">
              <a:buFont typeface="Arial" panose="020B0604020202020204" pitchFamily="34" charset="0"/>
              <a:buChar char="•"/>
            </a:pPr>
            <a:r>
              <a:rPr lang="ko-KR" altLang="en-US" sz="1200">
                <a:solidFill>
                  <a:srgbClr val="000000"/>
                </a:solidFill>
                <a:latin typeface="고도 M" panose="02000503000000020004" pitchFamily="2" charset="-127"/>
                <a:ea typeface="고도 M" panose="02000503000000020004" pitchFamily="2" charset="-127"/>
              </a:rPr>
              <a:t>이 활성화 값을 최대화하기 위해 입력 이미지를 변경하도록 확률적 경사 상승법을 사용한다</a:t>
            </a:r>
            <a:r>
              <a:rPr lang="en-US" altLang="ko-KR" sz="1200">
                <a:solidFill>
                  <a:srgbClr val="000000"/>
                </a:solidFill>
                <a:latin typeface="고도 M" panose="02000503000000020004" pitchFamily="2" charset="-127"/>
                <a:ea typeface="고도 M" panose="02000503000000020004" pitchFamily="2" charset="-127"/>
              </a:rPr>
              <a:t>.</a:t>
            </a:r>
          </a:p>
          <a:p>
            <a:pPr marL="628650" lvl="1" indent="-171450">
              <a:buFont typeface="Arial" panose="020B0604020202020204" pitchFamily="34" charset="0"/>
              <a:buChar char="•"/>
            </a:pPr>
            <a:endParaRPr lang="en-US" altLang="ko-KR" sz="1200">
              <a:solidFill>
                <a:srgbClr val="000000"/>
              </a:solidFill>
              <a:latin typeface="고도 M" panose="02000503000000020004" pitchFamily="2" charset="-127"/>
              <a:ea typeface="고도 M" panose="02000503000000020004" pitchFamily="2" charset="-127"/>
            </a:endParaRPr>
          </a:p>
          <a:p>
            <a:pPr lvl="0"/>
            <a:r>
              <a:rPr lang="ko-KR" altLang="en-US" sz="1200">
                <a:solidFill>
                  <a:srgbClr val="000000"/>
                </a:solidFill>
                <a:latin typeface="고도 M" panose="02000503000000020004" pitchFamily="2" charset="-127"/>
                <a:ea typeface="고도 M" panose="02000503000000020004" pitchFamily="2" charset="-127"/>
              </a:rPr>
              <a:t>손실 </a:t>
            </a:r>
            <a:r>
              <a:rPr lang="ko-KR" altLang="en-US" sz="1200" err="1">
                <a:solidFill>
                  <a:srgbClr val="000000"/>
                </a:solidFill>
                <a:latin typeface="고도 M" panose="02000503000000020004" pitchFamily="2" charset="-127"/>
                <a:ea typeface="고도 M" panose="02000503000000020004" pitchFamily="2" charset="-127"/>
              </a:rPr>
              <a:t>텐서를</a:t>
            </a:r>
            <a:r>
              <a:rPr lang="ko-KR" altLang="en-US" sz="1200">
                <a:solidFill>
                  <a:srgbClr val="000000"/>
                </a:solidFill>
                <a:latin typeface="고도 M" panose="02000503000000020004" pitchFamily="2" charset="-127"/>
                <a:ea typeface="고도 M" panose="02000503000000020004" pitchFamily="2" charset="-127"/>
              </a:rPr>
              <a:t> 정해야 한다</a:t>
            </a:r>
            <a:r>
              <a:rPr lang="en-US" altLang="ko-KR" sz="1200">
                <a:solidFill>
                  <a:srgbClr val="000000"/>
                </a:solidFill>
                <a:latin typeface="고도 M" panose="02000503000000020004" pitchFamily="2" charset="-127"/>
                <a:ea typeface="고도 M" panose="02000503000000020004" pitchFamily="2" charset="-127"/>
              </a:rPr>
              <a:t>. </a:t>
            </a:r>
          </a:p>
          <a:p>
            <a:pPr lvl="0"/>
            <a:endParaRPr lang="en-US" altLang="ko-KR" sz="1200">
              <a:solidFill>
                <a:srgbClr val="000000"/>
              </a:solidFill>
              <a:latin typeface="고도 M" panose="02000503000000020004" pitchFamily="2" charset="-127"/>
              <a:ea typeface="고도 M" panose="02000503000000020004" pitchFamily="2" charset="-127"/>
            </a:endParaRPr>
          </a:p>
          <a:p>
            <a:pPr lvl="0"/>
            <a:r>
              <a:rPr lang="ko-KR" altLang="en-US" sz="1200">
                <a:solidFill>
                  <a:srgbClr val="000000"/>
                </a:solidFill>
                <a:latin typeface="고도 M" panose="02000503000000020004" pitchFamily="2" charset="-127"/>
                <a:ea typeface="고도 M" panose="02000503000000020004" pitchFamily="2" charset="-127"/>
              </a:rPr>
              <a:t>예시는 </a:t>
            </a:r>
            <a:r>
              <a:rPr lang="en-US" altLang="ko-KR" sz="1200">
                <a:solidFill>
                  <a:srgbClr val="000000"/>
                </a:solidFill>
                <a:latin typeface="고도 M" panose="02000503000000020004" pitchFamily="2" charset="-127"/>
                <a:ea typeface="고도 M" panose="02000503000000020004" pitchFamily="2" charset="-127"/>
              </a:rPr>
              <a:t>ImageNet</a:t>
            </a:r>
            <a:r>
              <a:rPr lang="ko-KR" altLang="en-US" sz="1200">
                <a:solidFill>
                  <a:srgbClr val="000000"/>
                </a:solidFill>
                <a:latin typeface="고도 M" panose="02000503000000020004" pitchFamily="2" charset="-127"/>
                <a:ea typeface="고도 M" panose="02000503000000020004" pitchFamily="2" charset="-127"/>
              </a:rPr>
              <a:t>에 사전 훈련된 </a:t>
            </a:r>
            <a:r>
              <a:rPr lang="en-US" altLang="ko-KR" sz="1200">
                <a:solidFill>
                  <a:srgbClr val="000000"/>
                </a:solidFill>
                <a:latin typeface="고도 M" panose="02000503000000020004" pitchFamily="2" charset="-127"/>
                <a:ea typeface="고도 M" panose="02000503000000020004" pitchFamily="2" charset="-127"/>
              </a:rPr>
              <a:t>VGG16 </a:t>
            </a:r>
            <a:r>
              <a:rPr lang="ko-KR" altLang="en-US" sz="1200">
                <a:solidFill>
                  <a:srgbClr val="000000"/>
                </a:solidFill>
                <a:latin typeface="고도 M" panose="02000503000000020004" pitchFamily="2" charset="-127"/>
                <a:ea typeface="고도 M" panose="02000503000000020004" pitchFamily="2" charset="-127"/>
              </a:rPr>
              <a:t>네트워크에서 </a:t>
            </a:r>
            <a:r>
              <a:rPr lang="en-US" altLang="ko-KR" sz="1200">
                <a:solidFill>
                  <a:srgbClr val="000000"/>
                </a:solidFill>
                <a:latin typeface="고도 M" panose="02000503000000020004" pitchFamily="2" charset="-127"/>
                <a:ea typeface="고도 M" panose="02000503000000020004" pitchFamily="2" charset="-127"/>
              </a:rPr>
              <a:t>block3_conv1 </a:t>
            </a:r>
            <a:r>
              <a:rPr lang="ko-KR" altLang="en-US" sz="1200">
                <a:solidFill>
                  <a:srgbClr val="000000"/>
                </a:solidFill>
                <a:latin typeface="고도 M" panose="02000503000000020004" pitchFamily="2" charset="-127"/>
                <a:ea typeface="고도 M" panose="02000503000000020004" pitchFamily="2" charset="-127"/>
              </a:rPr>
              <a:t>층 필터 </a:t>
            </a:r>
            <a:r>
              <a:rPr lang="en-US" altLang="ko-KR" sz="1200">
                <a:solidFill>
                  <a:srgbClr val="000000"/>
                </a:solidFill>
                <a:latin typeface="고도 M" panose="02000503000000020004" pitchFamily="2" charset="-127"/>
                <a:ea typeface="고도 M" panose="02000503000000020004" pitchFamily="2" charset="-127"/>
              </a:rPr>
              <a:t>0</a:t>
            </a:r>
            <a:r>
              <a:rPr lang="ko-KR" altLang="en-US" sz="1200">
                <a:solidFill>
                  <a:srgbClr val="000000"/>
                </a:solidFill>
                <a:latin typeface="고도 M" panose="02000503000000020004" pitchFamily="2" charset="-127"/>
                <a:ea typeface="고도 M" panose="02000503000000020004" pitchFamily="2" charset="-127"/>
              </a:rPr>
              <a:t>번의 활성화를 손실로 정의한다</a:t>
            </a:r>
            <a:r>
              <a:rPr lang="en-US" altLang="ko-KR" sz="1200">
                <a:solidFill>
                  <a:srgbClr val="000000"/>
                </a:solidFill>
                <a:latin typeface="고도 M" panose="02000503000000020004" pitchFamily="2" charset="-127"/>
                <a:ea typeface="고도 M" panose="02000503000000020004" pitchFamily="2" charset="-127"/>
              </a:rPr>
              <a:t>.</a:t>
            </a:r>
            <a:endParaRPr lang="ko-KR" altLang="en-US" sz="1200">
              <a:solidFill>
                <a:schemeClr val="tx1"/>
              </a:solidFill>
              <a:latin typeface="Consolas" panose="020B0609020204030204" pitchFamily="49" charset="0"/>
            </a:endParaRPr>
          </a:p>
        </p:txBody>
      </p:sp>
      <p:sp>
        <p:nvSpPr>
          <p:cNvPr id="5" name="TextBox 4">
            <a:extLst>
              <a:ext uri="{FF2B5EF4-FFF2-40B4-BE49-F238E27FC236}">
                <a16:creationId xmlns:a16="http://schemas.microsoft.com/office/drawing/2014/main" id="{4C865A59-996B-422A-9F1B-9C8D6DCD8E02}"/>
              </a:ext>
            </a:extLst>
          </p:cNvPr>
          <p:cNvSpPr txBox="1"/>
          <p:nvPr/>
        </p:nvSpPr>
        <p:spPr>
          <a:xfrm>
            <a:off x="506235" y="1050871"/>
            <a:ext cx="9428518" cy="307777"/>
          </a:xfrm>
          <a:prstGeom prst="rect">
            <a:avLst/>
          </a:prstGeom>
          <a:noFill/>
        </p:spPr>
        <p:txBody>
          <a:bodyPr wrap="square" rtlCol="0">
            <a:spAutoFit/>
          </a:bodyPr>
          <a:lstStyle/>
          <a:p>
            <a:pPr lvl="0"/>
            <a:r>
              <a:rPr lang="ko-KR" altLang="en-US" sz="1400" err="1">
                <a:solidFill>
                  <a:srgbClr val="000000"/>
                </a:solidFill>
                <a:latin typeface="고도 M" panose="02000503000000020004" pitchFamily="2" charset="-127"/>
                <a:ea typeface="고도 M" panose="02000503000000020004" pitchFamily="2" charset="-127"/>
              </a:rPr>
              <a:t>컨브넷</a:t>
            </a:r>
            <a:r>
              <a:rPr lang="ko-KR" altLang="en-US" sz="1400">
                <a:solidFill>
                  <a:srgbClr val="000000"/>
                </a:solidFill>
                <a:latin typeface="고도 M" panose="02000503000000020004" pitchFamily="2" charset="-127"/>
                <a:ea typeface="고도 M" panose="02000503000000020004" pitchFamily="2" charset="-127"/>
              </a:rPr>
              <a:t> 필터 시각화하기</a:t>
            </a:r>
            <a:endParaRPr lang="en-US" altLang="ko-KR" sz="1400">
              <a:solidFill>
                <a:srgbClr val="000000"/>
              </a:solidFill>
              <a:latin typeface="고도 M" panose="02000503000000020004" pitchFamily="2" charset="-127"/>
              <a:ea typeface="고도 M" panose="02000503000000020004" pitchFamily="2" charset="-127"/>
            </a:endParaRPr>
          </a:p>
        </p:txBody>
      </p:sp>
      <p:sp>
        <p:nvSpPr>
          <p:cNvPr id="7" name="직사각형 6">
            <a:extLst>
              <a:ext uri="{FF2B5EF4-FFF2-40B4-BE49-F238E27FC236}">
                <a16:creationId xmlns:a16="http://schemas.microsoft.com/office/drawing/2014/main" id="{53C7BD69-6452-4039-AA4D-B624B4795C03}"/>
              </a:ext>
            </a:extLst>
          </p:cNvPr>
          <p:cNvSpPr/>
          <p:nvPr/>
        </p:nvSpPr>
        <p:spPr>
          <a:xfrm>
            <a:off x="1047364" y="4038371"/>
            <a:ext cx="7691987" cy="2123658"/>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from </a:t>
            </a:r>
            <a:r>
              <a:rPr lang="en-US" altLang="ko-KR" sz="1200" err="1">
                <a:solidFill>
                  <a:schemeClr val="tx1"/>
                </a:solidFill>
                <a:latin typeface="Consolas" panose="020B0609020204030204" pitchFamily="49" charset="0"/>
              </a:rPr>
              <a:t>keras.applications</a:t>
            </a:r>
            <a:r>
              <a:rPr lang="en-US" altLang="ko-KR" sz="1200">
                <a:solidFill>
                  <a:schemeClr val="tx1"/>
                </a:solidFill>
                <a:latin typeface="Consolas" panose="020B0609020204030204" pitchFamily="49" charset="0"/>
              </a:rPr>
              <a:t> import VGG16</a:t>
            </a:r>
          </a:p>
          <a:p>
            <a:r>
              <a:rPr lang="en-US" altLang="ko-KR" sz="1200">
                <a:solidFill>
                  <a:schemeClr val="tx1"/>
                </a:solidFill>
                <a:latin typeface="Consolas" panose="020B0609020204030204" pitchFamily="49" charset="0"/>
              </a:rPr>
              <a:t>from </a:t>
            </a:r>
            <a:r>
              <a:rPr lang="en-US" altLang="ko-KR" sz="1200" err="1">
                <a:solidFill>
                  <a:schemeClr val="tx1"/>
                </a:solidFill>
                <a:latin typeface="Consolas" panose="020B0609020204030204" pitchFamily="49" charset="0"/>
              </a:rPr>
              <a:t>keras</a:t>
            </a:r>
            <a:r>
              <a:rPr lang="en-US" altLang="ko-KR" sz="1200">
                <a:solidFill>
                  <a:schemeClr val="tx1"/>
                </a:solidFill>
                <a:latin typeface="Consolas" panose="020B0609020204030204" pitchFamily="49" charset="0"/>
              </a:rPr>
              <a:t> import backend as K</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model = VGG16(weights='</a:t>
            </a:r>
            <a:r>
              <a:rPr lang="en-US" altLang="ko-KR" sz="1200" err="1">
                <a:solidFill>
                  <a:schemeClr val="tx1"/>
                </a:solidFill>
                <a:latin typeface="Consolas" panose="020B0609020204030204" pitchFamily="49" charset="0"/>
              </a:rPr>
              <a:t>imagenet</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include_top</a:t>
            </a:r>
            <a:r>
              <a:rPr lang="en-US" altLang="ko-KR" sz="1200">
                <a:solidFill>
                  <a:schemeClr val="tx1"/>
                </a:solidFill>
                <a:latin typeface="Consolas" panose="020B0609020204030204" pitchFamily="49" charset="0"/>
              </a:rPr>
              <a:t>=False)</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layer_name</a:t>
            </a:r>
            <a:r>
              <a:rPr lang="en-US" altLang="ko-KR" sz="1200">
                <a:solidFill>
                  <a:schemeClr val="tx1"/>
                </a:solidFill>
                <a:latin typeface="Consolas" panose="020B0609020204030204" pitchFamily="49" charset="0"/>
              </a:rPr>
              <a:t> = 'block3_conv1'</a:t>
            </a:r>
          </a:p>
          <a:p>
            <a:r>
              <a:rPr lang="en-US" altLang="ko-KR" sz="1200" err="1">
                <a:solidFill>
                  <a:schemeClr val="tx1"/>
                </a:solidFill>
                <a:latin typeface="Consolas" panose="020B0609020204030204" pitchFamily="49" charset="0"/>
              </a:rPr>
              <a:t>filter_index</a:t>
            </a:r>
            <a:r>
              <a:rPr lang="en-US" altLang="ko-KR" sz="1200">
                <a:solidFill>
                  <a:schemeClr val="tx1"/>
                </a:solidFill>
                <a:latin typeface="Consolas" panose="020B0609020204030204" pitchFamily="49" charset="0"/>
              </a:rPr>
              <a:t> = 0</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layer_output</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model.get_layer</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layer_name</a:t>
            </a:r>
            <a:r>
              <a:rPr lang="en-US" altLang="ko-KR" sz="1200">
                <a:solidFill>
                  <a:schemeClr val="tx1"/>
                </a:solidFill>
                <a:latin typeface="Consolas" panose="020B0609020204030204" pitchFamily="49" charset="0"/>
              </a:rPr>
              <a:t>).output</a:t>
            </a:r>
          </a:p>
          <a:p>
            <a:r>
              <a:rPr lang="en-US" altLang="ko-KR" sz="1200">
                <a:solidFill>
                  <a:schemeClr val="tx1"/>
                </a:solidFill>
                <a:latin typeface="Consolas" panose="020B0609020204030204" pitchFamily="49" charset="0"/>
              </a:rPr>
              <a:t>loss = </a:t>
            </a:r>
            <a:r>
              <a:rPr lang="en-US" altLang="ko-KR" sz="1200" err="1">
                <a:solidFill>
                  <a:schemeClr val="tx1"/>
                </a:solidFill>
                <a:latin typeface="Consolas" panose="020B0609020204030204" pitchFamily="49" charset="0"/>
              </a:rPr>
              <a:t>K.mean</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layer_output</a:t>
            </a:r>
            <a:r>
              <a:rPr lang="en-US" altLang="ko-KR" sz="1200">
                <a:solidFill>
                  <a:schemeClr val="tx1"/>
                </a:solidFill>
                <a:latin typeface="Consolas" panose="020B0609020204030204" pitchFamily="49" charset="0"/>
              </a:rPr>
              <a:t>[:, :, :, </a:t>
            </a:r>
            <a:r>
              <a:rPr lang="en-US" altLang="ko-KR" sz="1200" err="1">
                <a:solidFill>
                  <a:schemeClr val="tx1"/>
                </a:solidFill>
                <a:latin typeface="Consolas" panose="020B0609020204030204" pitchFamily="49" charset="0"/>
              </a:rPr>
              <a:t>filter_index</a:t>
            </a:r>
            <a:r>
              <a:rPr lang="en-US" altLang="ko-KR" sz="1200">
                <a:solidFill>
                  <a:schemeClr val="tx1"/>
                </a:solidFill>
                <a:latin typeface="Consolas" panose="020B0609020204030204" pitchFamily="49" charset="0"/>
              </a:rPr>
              <a:t>])</a:t>
            </a:r>
          </a:p>
        </p:txBody>
      </p:sp>
    </p:spTree>
    <p:extLst>
      <p:ext uri="{BB962C8B-B14F-4D97-AF65-F5344CB8AC3E}">
        <p14:creationId xmlns:p14="http://schemas.microsoft.com/office/powerpoint/2010/main" val="4140793604"/>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err="1">
                <a:solidFill>
                  <a:srgbClr val="000000"/>
                </a:solidFill>
                <a:latin typeface="고도 M" panose="02000503000000020004" pitchFamily="2" charset="-127"/>
                <a:ea typeface="고도 M" panose="02000503000000020004" pitchFamily="2" charset="-127"/>
              </a:rPr>
              <a:t>컨브넷</a:t>
            </a:r>
            <a:r>
              <a:rPr lang="ko-KR" altLang="en-US" sz="2000">
                <a:solidFill>
                  <a:srgbClr val="000000"/>
                </a:solidFill>
                <a:latin typeface="고도 M" panose="02000503000000020004" pitchFamily="2" charset="-127"/>
                <a:ea typeface="고도 M" panose="02000503000000020004" pitchFamily="2" charset="-127"/>
              </a:rPr>
              <a:t> 학습 시각화</a:t>
            </a:r>
            <a:endParaRPr lang="en-US" altLang="ko-KR" sz="2000">
              <a:solidFill>
                <a:srgbClr val="000000"/>
              </a:solidFill>
              <a:latin typeface="고도 M" panose="02000503000000020004" pitchFamily="2" charset="-127"/>
              <a:ea typeface="고도 M" panose="02000503000000020004" pitchFamily="2"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5.6 </a:t>
            </a:r>
            <a:r>
              <a:rPr lang="ko-KR" altLang="en-US" sz="1800" b="1" err="1">
                <a:solidFill>
                  <a:srgbClr val="000000"/>
                </a:solidFill>
                <a:ea typeface="-2002" pitchFamily="18" charset="-127"/>
              </a:rPr>
              <a:t>컨브넷</a:t>
            </a:r>
            <a:r>
              <a:rPr lang="ko-KR" altLang="en-US" sz="1800" b="1">
                <a:solidFill>
                  <a:srgbClr val="000000"/>
                </a:solidFill>
                <a:ea typeface="-2002" pitchFamily="18" charset="-127"/>
              </a:rPr>
              <a:t> 시각화</a:t>
            </a:r>
          </a:p>
        </p:txBody>
      </p:sp>
      <p:sp>
        <p:nvSpPr>
          <p:cNvPr id="2" name="TextBox 1">
            <a:extLst>
              <a:ext uri="{FF2B5EF4-FFF2-40B4-BE49-F238E27FC236}">
                <a16:creationId xmlns:a16="http://schemas.microsoft.com/office/drawing/2014/main" id="{F7813AA7-2085-41E3-9865-79A8093CD7CE}"/>
              </a:ext>
            </a:extLst>
          </p:cNvPr>
          <p:cNvSpPr txBox="1"/>
          <p:nvPr/>
        </p:nvSpPr>
        <p:spPr>
          <a:xfrm>
            <a:off x="688428" y="1599108"/>
            <a:ext cx="9428518" cy="646331"/>
          </a:xfrm>
          <a:prstGeom prst="rect">
            <a:avLst/>
          </a:prstGeom>
          <a:noFill/>
        </p:spPr>
        <p:txBody>
          <a:bodyPr wrap="square" rtlCol="0">
            <a:spAutoFit/>
          </a:bodyPr>
          <a:lstStyle/>
          <a:p>
            <a:pPr lvl="0"/>
            <a:r>
              <a:rPr lang="ko-KR" altLang="en-US" sz="1200">
                <a:solidFill>
                  <a:srgbClr val="000000"/>
                </a:solidFill>
                <a:latin typeface="고도 M" panose="02000503000000020004" pitchFamily="2" charset="-127"/>
                <a:ea typeface="고도 M" panose="02000503000000020004" pitchFamily="2" charset="-127"/>
              </a:rPr>
              <a:t>경사 상승법을 구현하기 위해 모델의 입력에 대한 손실의 </a:t>
            </a:r>
            <a:r>
              <a:rPr lang="ko-KR" altLang="en-US" sz="1200" err="1">
                <a:solidFill>
                  <a:srgbClr val="000000"/>
                </a:solidFill>
                <a:latin typeface="고도 M" panose="02000503000000020004" pitchFamily="2" charset="-127"/>
                <a:ea typeface="고도 M" panose="02000503000000020004" pitchFamily="2" charset="-127"/>
              </a:rPr>
              <a:t>그래디언트가</a:t>
            </a:r>
            <a:r>
              <a:rPr lang="ko-KR" altLang="en-US" sz="1200">
                <a:solidFill>
                  <a:srgbClr val="000000"/>
                </a:solidFill>
                <a:latin typeface="고도 M" panose="02000503000000020004" pitchFamily="2" charset="-127"/>
                <a:ea typeface="고도 M" panose="02000503000000020004" pitchFamily="2" charset="-127"/>
              </a:rPr>
              <a:t> 필요하다</a:t>
            </a:r>
            <a:r>
              <a:rPr lang="en-US" altLang="ko-KR" sz="1200">
                <a:solidFill>
                  <a:srgbClr val="000000"/>
                </a:solidFill>
                <a:latin typeface="고도 M" panose="02000503000000020004" pitchFamily="2" charset="-127"/>
                <a:ea typeface="고도 M" panose="02000503000000020004" pitchFamily="2" charset="-127"/>
              </a:rPr>
              <a:t>. </a:t>
            </a:r>
          </a:p>
          <a:p>
            <a:pPr lvl="0"/>
            <a:r>
              <a:rPr lang="ko-KR" altLang="en-US" sz="1200">
                <a:solidFill>
                  <a:srgbClr val="000000"/>
                </a:solidFill>
                <a:latin typeface="고도 M" panose="02000503000000020004" pitchFamily="2" charset="-127"/>
                <a:ea typeface="고도 M" panose="02000503000000020004" pitchFamily="2" charset="-127"/>
              </a:rPr>
              <a:t>이를 위해 </a:t>
            </a:r>
            <a:r>
              <a:rPr lang="ko-KR" altLang="en-US" sz="1200" err="1">
                <a:solidFill>
                  <a:srgbClr val="000000"/>
                </a:solidFill>
                <a:latin typeface="고도 M" panose="02000503000000020004" pitchFamily="2" charset="-127"/>
                <a:ea typeface="고도 M" panose="02000503000000020004" pitchFamily="2" charset="-127"/>
              </a:rPr>
              <a:t>케라스의</a:t>
            </a:r>
            <a:r>
              <a:rPr lang="ko-KR" altLang="en-US" sz="1200">
                <a:solidFill>
                  <a:srgbClr val="000000"/>
                </a:solidFill>
                <a:latin typeface="고도 M" panose="02000503000000020004" pitchFamily="2" charset="-127"/>
                <a:ea typeface="고도 M" panose="02000503000000020004" pitchFamily="2" charset="-127"/>
              </a:rPr>
              <a:t> </a:t>
            </a:r>
            <a:r>
              <a:rPr lang="en-US" altLang="ko-KR" sz="1200">
                <a:solidFill>
                  <a:srgbClr val="000000"/>
                </a:solidFill>
                <a:latin typeface="고도 M" panose="02000503000000020004" pitchFamily="2" charset="-127"/>
                <a:ea typeface="고도 M" panose="02000503000000020004" pitchFamily="2" charset="-127"/>
              </a:rPr>
              <a:t>backend </a:t>
            </a:r>
            <a:r>
              <a:rPr lang="ko-KR" altLang="en-US" sz="1200">
                <a:solidFill>
                  <a:srgbClr val="000000"/>
                </a:solidFill>
                <a:latin typeface="고도 M" panose="02000503000000020004" pitchFamily="2" charset="-127"/>
                <a:ea typeface="고도 M" panose="02000503000000020004" pitchFamily="2" charset="-127"/>
              </a:rPr>
              <a:t>모듈에 있는 </a:t>
            </a:r>
            <a:r>
              <a:rPr lang="en-US" altLang="ko-KR" sz="1200">
                <a:solidFill>
                  <a:srgbClr val="000000"/>
                </a:solidFill>
                <a:latin typeface="고도 M" panose="02000503000000020004" pitchFamily="2" charset="-127"/>
                <a:ea typeface="고도 M" panose="02000503000000020004" pitchFamily="2" charset="-127"/>
              </a:rPr>
              <a:t>gradients </a:t>
            </a:r>
            <a:r>
              <a:rPr lang="ko-KR" altLang="en-US" sz="1200">
                <a:solidFill>
                  <a:srgbClr val="000000"/>
                </a:solidFill>
                <a:latin typeface="고도 M" panose="02000503000000020004" pitchFamily="2" charset="-127"/>
                <a:ea typeface="고도 M" panose="02000503000000020004" pitchFamily="2" charset="-127"/>
              </a:rPr>
              <a:t>함수를 사용한다</a:t>
            </a:r>
            <a:r>
              <a:rPr lang="en-US" altLang="ko-KR" sz="1200">
                <a:solidFill>
                  <a:srgbClr val="000000"/>
                </a:solidFill>
                <a:latin typeface="고도 M" panose="02000503000000020004" pitchFamily="2" charset="-127"/>
                <a:ea typeface="고도 M" panose="02000503000000020004" pitchFamily="2" charset="-127"/>
              </a:rPr>
              <a:t>.</a:t>
            </a:r>
          </a:p>
          <a:p>
            <a:pPr lvl="0"/>
            <a:endParaRPr lang="en-US" altLang="ko-KR" sz="1200">
              <a:solidFill>
                <a:srgbClr val="000000"/>
              </a:solidFill>
              <a:latin typeface="고도 M" panose="02000503000000020004" pitchFamily="2" charset="-127"/>
              <a:ea typeface="고도 M" panose="02000503000000020004" pitchFamily="2" charset="-127"/>
            </a:endParaRPr>
          </a:p>
        </p:txBody>
      </p:sp>
      <p:sp>
        <p:nvSpPr>
          <p:cNvPr id="5" name="TextBox 4">
            <a:extLst>
              <a:ext uri="{FF2B5EF4-FFF2-40B4-BE49-F238E27FC236}">
                <a16:creationId xmlns:a16="http://schemas.microsoft.com/office/drawing/2014/main" id="{4C865A59-996B-422A-9F1B-9C8D6DCD8E02}"/>
              </a:ext>
            </a:extLst>
          </p:cNvPr>
          <p:cNvSpPr txBox="1"/>
          <p:nvPr/>
        </p:nvSpPr>
        <p:spPr>
          <a:xfrm>
            <a:off x="506235" y="1050871"/>
            <a:ext cx="9428518" cy="307777"/>
          </a:xfrm>
          <a:prstGeom prst="rect">
            <a:avLst/>
          </a:prstGeom>
          <a:noFill/>
        </p:spPr>
        <p:txBody>
          <a:bodyPr wrap="square" rtlCol="0">
            <a:spAutoFit/>
          </a:bodyPr>
          <a:lstStyle/>
          <a:p>
            <a:pPr lvl="0"/>
            <a:r>
              <a:rPr lang="ko-KR" altLang="en-US" sz="1400" err="1">
                <a:solidFill>
                  <a:srgbClr val="000000"/>
                </a:solidFill>
                <a:latin typeface="고도 M" panose="02000503000000020004" pitchFamily="2" charset="-127"/>
                <a:ea typeface="고도 M" panose="02000503000000020004" pitchFamily="2" charset="-127"/>
              </a:rPr>
              <a:t>컨브넷</a:t>
            </a:r>
            <a:r>
              <a:rPr lang="ko-KR" altLang="en-US" sz="1400">
                <a:solidFill>
                  <a:srgbClr val="000000"/>
                </a:solidFill>
                <a:latin typeface="고도 M" panose="02000503000000020004" pitchFamily="2" charset="-127"/>
                <a:ea typeface="고도 M" panose="02000503000000020004" pitchFamily="2" charset="-127"/>
              </a:rPr>
              <a:t> 필터 시각화하기</a:t>
            </a:r>
            <a:endParaRPr lang="en-US" altLang="ko-KR" sz="1400">
              <a:solidFill>
                <a:srgbClr val="000000"/>
              </a:solidFill>
              <a:latin typeface="고도 M" panose="02000503000000020004" pitchFamily="2" charset="-127"/>
              <a:ea typeface="고도 M" panose="02000503000000020004" pitchFamily="2" charset="-127"/>
            </a:endParaRPr>
          </a:p>
        </p:txBody>
      </p:sp>
      <p:sp>
        <p:nvSpPr>
          <p:cNvPr id="7" name="직사각형 6">
            <a:extLst>
              <a:ext uri="{FF2B5EF4-FFF2-40B4-BE49-F238E27FC236}">
                <a16:creationId xmlns:a16="http://schemas.microsoft.com/office/drawing/2014/main" id="{53C7BD69-6452-4039-AA4D-B624B4795C03}"/>
              </a:ext>
            </a:extLst>
          </p:cNvPr>
          <p:cNvSpPr/>
          <p:nvPr/>
        </p:nvSpPr>
        <p:spPr>
          <a:xfrm>
            <a:off x="795115" y="2162733"/>
            <a:ext cx="8143933" cy="461665"/>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 gradients </a:t>
            </a:r>
            <a:r>
              <a:rPr lang="ko-KR" altLang="en-US" sz="1200">
                <a:solidFill>
                  <a:schemeClr val="tx1"/>
                </a:solidFill>
                <a:latin typeface="Consolas" panose="020B0609020204030204" pitchFamily="49" charset="0"/>
              </a:rPr>
              <a:t>함수가 반환하는 </a:t>
            </a:r>
            <a:r>
              <a:rPr lang="ko-KR" altLang="en-US" sz="1200" err="1">
                <a:solidFill>
                  <a:schemeClr val="tx1"/>
                </a:solidFill>
                <a:latin typeface="Consolas" panose="020B0609020204030204" pitchFamily="49" charset="0"/>
              </a:rPr>
              <a:t>텐서</a:t>
            </a:r>
            <a:r>
              <a:rPr lang="ko-KR" altLang="en-US" sz="1200">
                <a:solidFill>
                  <a:schemeClr val="tx1"/>
                </a:solidFill>
                <a:latin typeface="Consolas" panose="020B0609020204030204" pitchFamily="49" charset="0"/>
              </a:rPr>
              <a:t> 리스트</a:t>
            </a:r>
            <a:r>
              <a:rPr lang="en-US" altLang="ko-KR" sz="1200">
                <a:solidFill>
                  <a:schemeClr val="tx1"/>
                </a:solidFill>
                <a:latin typeface="Consolas" panose="020B0609020204030204" pitchFamily="49" charset="0"/>
              </a:rPr>
              <a:t>(</a:t>
            </a:r>
            <a:r>
              <a:rPr lang="ko-KR" altLang="en-US" sz="1200">
                <a:solidFill>
                  <a:schemeClr val="tx1"/>
                </a:solidFill>
                <a:latin typeface="Consolas" panose="020B0609020204030204" pitchFamily="49" charset="0"/>
              </a:rPr>
              <a:t>여기에서는 크기가 </a:t>
            </a:r>
            <a:r>
              <a:rPr lang="en-US" altLang="ko-KR" sz="1200">
                <a:solidFill>
                  <a:schemeClr val="tx1"/>
                </a:solidFill>
                <a:latin typeface="Consolas" panose="020B0609020204030204" pitchFamily="49" charset="0"/>
              </a:rPr>
              <a:t>1</a:t>
            </a:r>
            <a:r>
              <a:rPr lang="ko-KR" altLang="en-US" sz="1200">
                <a:solidFill>
                  <a:schemeClr val="tx1"/>
                </a:solidFill>
                <a:latin typeface="Consolas" panose="020B0609020204030204" pitchFamily="49" charset="0"/>
              </a:rPr>
              <a:t>인 리스트</a:t>
            </a:r>
            <a:r>
              <a:rPr lang="en-US" altLang="ko-KR" sz="1200">
                <a:solidFill>
                  <a:schemeClr val="tx1"/>
                </a:solidFill>
                <a:latin typeface="Consolas" panose="020B0609020204030204" pitchFamily="49" charset="0"/>
              </a:rPr>
              <a:t>)</a:t>
            </a:r>
            <a:r>
              <a:rPr lang="ko-KR" altLang="en-US" sz="1200">
                <a:solidFill>
                  <a:schemeClr val="tx1"/>
                </a:solidFill>
                <a:latin typeface="Consolas" panose="020B0609020204030204" pitchFamily="49" charset="0"/>
              </a:rPr>
              <a:t>에서 첫 번째 </a:t>
            </a:r>
            <a:r>
              <a:rPr lang="ko-KR" altLang="en-US" sz="1200" err="1">
                <a:solidFill>
                  <a:schemeClr val="tx1"/>
                </a:solidFill>
                <a:latin typeface="Consolas" panose="020B0609020204030204" pitchFamily="49" charset="0"/>
              </a:rPr>
              <a:t>텐서를</a:t>
            </a:r>
            <a:r>
              <a:rPr lang="ko-KR" altLang="en-US" sz="1200">
                <a:solidFill>
                  <a:schemeClr val="tx1"/>
                </a:solidFill>
                <a:latin typeface="Consolas" panose="020B0609020204030204" pitchFamily="49" charset="0"/>
              </a:rPr>
              <a:t> 추출합니다</a:t>
            </a:r>
          </a:p>
          <a:p>
            <a:r>
              <a:rPr lang="en-US" altLang="ko-KR" sz="1200">
                <a:solidFill>
                  <a:schemeClr val="tx1"/>
                </a:solidFill>
                <a:latin typeface="Consolas" panose="020B0609020204030204" pitchFamily="49" charset="0"/>
              </a:rPr>
              <a:t>grads = </a:t>
            </a:r>
            <a:r>
              <a:rPr lang="en-US" altLang="ko-KR" sz="1200" err="1">
                <a:solidFill>
                  <a:schemeClr val="tx1"/>
                </a:solidFill>
                <a:latin typeface="Consolas" panose="020B0609020204030204" pitchFamily="49" charset="0"/>
              </a:rPr>
              <a:t>K.gradients</a:t>
            </a:r>
            <a:r>
              <a:rPr lang="en-US" altLang="ko-KR" sz="1200">
                <a:solidFill>
                  <a:schemeClr val="tx1"/>
                </a:solidFill>
                <a:latin typeface="Consolas" panose="020B0609020204030204" pitchFamily="49" charset="0"/>
              </a:rPr>
              <a:t>(loss, </a:t>
            </a:r>
            <a:r>
              <a:rPr lang="en-US" altLang="ko-KR" sz="1200" err="1">
                <a:solidFill>
                  <a:schemeClr val="tx1"/>
                </a:solidFill>
                <a:latin typeface="Consolas" panose="020B0609020204030204" pitchFamily="49" charset="0"/>
              </a:rPr>
              <a:t>model.input</a:t>
            </a:r>
            <a:r>
              <a:rPr lang="en-US" altLang="ko-KR" sz="1200">
                <a:solidFill>
                  <a:schemeClr val="tx1"/>
                </a:solidFill>
                <a:latin typeface="Consolas" panose="020B0609020204030204" pitchFamily="49" charset="0"/>
              </a:rPr>
              <a:t>)[0]</a:t>
            </a:r>
          </a:p>
        </p:txBody>
      </p:sp>
      <p:sp>
        <p:nvSpPr>
          <p:cNvPr id="8" name="TextBox 7">
            <a:extLst>
              <a:ext uri="{FF2B5EF4-FFF2-40B4-BE49-F238E27FC236}">
                <a16:creationId xmlns:a16="http://schemas.microsoft.com/office/drawing/2014/main" id="{5735C46B-55E8-4594-B052-8827D26EF4E6}"/>
              </a:ext>
            </a:extLst>
          </p:cNvPr>
          <p:cNvSpPr txBox="1"/>
          <p:nvPr/>
        </p:nvSpPr>
        <p:spPr>
          <a:xfrm>
            <a:off x="688428" y="2865375"/>
            <a:ext cx="8143933" cy="461665"/>
          </a:xfrm>
          <a:prstGeom prst="rect">
            <a:avLst/>
          </a:prstGeom>
          <a:noFill/>
        </p:spPr>
        <p:txBody>
          <a:bodyPr wrap="square" rtlCol="0">
            <a:spAutoFit/>
          </a:bodyPr>
          <a:lstStyle/>
          <a:p>
            <a:pPr lvl="0"/>
            <a:r>
              <a:rPr lang="ko-KR" altLang="en-US" sz="1200">
                <a:solidFill>
                  <a:srgbClr val="000000"/>
                </a:solidFill>
                <a:latin typeface="고도 M" panose="02000503000000020004" pitchFamily="2" charset="-127"/>
                <a:ea typeface="고도 M" panose="02000503000000020004" pitchFamily="2" charset="-127"/>
              </a:rPr>
              <a:t>경사 </a:t>
            </a:r>
            <a:r>
              <a:rPr lang="ko-KR" altLang="en-US" sz="1200" err="1">
                <a:solidFill>
                  <a:srgbClr val="000000"/>
                </a:solidFill>
                <a:latin typeface="고도 M" panose="02000503000000020004" pitchFamily="2" charset="-127"/>
                <a:ea typeface="고도 M" panose="02000503000000020004" pitchFamily="2" charset="-127"/>
              </a:rPr>
              <a:t>상승법</a:t>
            </a:r>
            <a:r>
              <a:rPr lang="ko-KR" altLang="en-US" sz="1200">
                <a:solidFill>
                  <a:srgbClr val="000000"/>
                </a:solidFill>
                <a:latin typeface="고도 M" panose="02000503000000020004" pitchFamily="2" charset="-127"/>
                <a:ea typeface="고도 M" panose="02000503000000020004" pitchFamily="2" charset="-127"/>
              </a:rPr>
              <a:t> 과정을 부드럽게 하기 위해 </a:t>
            </a:r>
            <a:r>
              <a:rPr lang="ko-KR" altLang="en-US" sz="1200" err="1">
                <a:solidFill>
                  <a:srgbClr val="000000"/>
                </a:solidFill>
                <a:latin typeface="고도 M" panose="02000503000000020004" pitchFamily="2" charset="-127"/>
                <a:ea typeface="고도 M" panose="02000503000000020004" pitchFamily="2" charset="-127"/>
              </a:rPr>
              <a:t>그래디언트</a:t>
            </a:r>
            <a:r>
              <a:rPr lang="ko-KR" altLang="en-US" sz="1200">
                <a:solidFill>
                  <a:srgbClr val="000000"/>
                </a:solidFill>
                <a:latin typeface="고도 M" panose="02000503000000020004" pitchFamily="2" charset="-127"/>
                <a:ea typeface="고도 M" panose="02000503000000020004" pitchFamily="2" charset="-127"/>
              </a:rPr>
              <a:t> </a:t>
            </a:r>
            <a:r>
              <a:rPr lang="ko-KR" altLang="en-US" sz="1200" err="1">
                <a:solidFill>
                  <a:srgbClr val="000000"/>
                </a:solidFill>
                <a:latin typeface="고도 M" panose="02000503000000020004" pitchFamily="2" charset="-127"/>
                <a:ea typeface="고도 M" panose="02000503000000020004" pitchFamily="2" charset="-127"/>
              </a:rPr>
              <a:t>텐서를</a:t>
            </a:r>
            <a:r>
              <a:rPr lang="ko-KR" altLang="en-US" sz="1200">
                <a:solidFill>
                  <a:srgbClr val="000000"/>
                </a:solidFill>
                <a:latin typeface="고도 M" panose="02000503000000020004" pitchFamily="2" charset="-127"/>
                <a:ea typeface="고도 M" panose="02000503000000020004" pitchFamily="2" charset="-127"/>
              </a:rPr>
              <a:t> </a:t>
            </a:r>
            <a:r>
              <a:rPr lang="en-US" altLang="ko-KR" sz="1200">
                <a:solidFill>
                  <a:srgbClr val="000000"/>
                </a:solidFill>
                <a:latin typeface="고도 M" panose="02000503000000020004" pitchFamily="2" charset="-127"/>
                <a:ea typeface="고도 M" panose="02000503000000020004" pitchFamily="2" charset="-127"/>
              </a:rPr>
              <a:t>L2 norm</a:t>
            </a:r>
            <a:r>
              <a:rPr lang="ko-KR" altLang="en-US" sz="1200">
                <a:solidFill>
                  <a:srgbClr val="000000"/>
                </a:solidFill>
                <a:latin typeface="고도 M" panose="02000503000000020004" pitchFamily="2" charset="-127"/>
                <a:ea typeface="고도 M" panose="02000503000000020004" pitchFamily="2" charset="-127"/>
              </a:rPr>
              <a:t>으로 나누어 </a:t>
            </a:r>
            <a:r>
              <a:rPr lang="ko-KR" altLang="en-US" sz="1200" err="1">
                <a:solidFill>
                  <a:srgbClr val="000000"/>
                </a:solidFill>
                <a:latin typeface="고도 M" panose="02000503000000020004" pitchFamily="2" charset="-127"/>
                <a:ea typeface="고도 M" panose="02000503000000020004" pitchFamily="2" charset="-127"/>
              </a:rPr>
              <a:t>정규화한다</a:t>
            </a: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이렇게 하면 입력 이미지에 적용할 </a:t>
            </a:r>
            <a:r>
              <a:rPr lang="ko-KR" altLang="en-US" sz="1200" err="1">
                <a:solidFill>
                  <a:srgbClr val="000000"/>
                </a:solidFill>
                <a:latin typeface="고도 M" panose="02000503000000020004" pitchFamily="2" charset="-127"/>
                <a:ea typeface="고도 M" panose="02000503000000020004" pitchFamily="2" charset="-127"/>
              </a:rPr>
              <a:t>수정량의</a:t>
            </a:r>
            <a:r>
              <a:rPr lang="ko-KR" altLang="en-US" sz="1200">
                <a:solidFill>
                  <a:srgbClr val="000000"/>
                </a:solidFill>
                <a:latin typeface="고도 M" panose="02000503000000020004" pitchFamily="2" charset="-127"/>
                <a:ea typeface="고도 M" panose="02000503000000020004" pitchFamily="2" charset="-127"/>
              </a:rPr>
              <a:t> 크기를 항상 일정 범위 안에 넣을 수 있다</a:t>
            </a:r>
            <a:r>
              <a:rPr lang="en-US" altLang="ko-KR" sz="1200">
                <a:solidFill>
                  <a:srgbClr val="000000"/>
                </a:solidFill>
                <a:latin typeface="고도 M" panose="02000503000000020004" pitchFamily="2" charset="-127"/>
                <a:ea typeface="고도 M" panose="02000503000000020004" pitchFamily="2" charset="-127"/>
              </a:rPr>
              <a:t>. (</a:t>
            </a:r>
            <a:r>
              <a:rPr lang="ko-KR" altLang="en-US" sz="1200" err="1">
                <a:solidFill>
                  <a:srgbClr val="000000"/>
                </a:solidFill>
                <a:latin typeface="고도 M" panose="02000503000000020004" pitchFamily="2" charset="-127"/>
                <a:ea typeface="고도 M" panose="02000503000000020004" pitchFamily="2" charset="-127"/>
              </a:rPr>
              <a:t>그래디언트</a:t>
            </a:r>
            <a:r>
              <a:rPr lang="ko-KR" altLang="en-US" sz="1200">
                <a:solidFill>
                  <a:srgbClr val="000000"/>
                </a:solidFill>
                <a:latin typeface="고도 M" panose="02000503000000020004" pitchFamily="2" charset="-127"/>
                <a:ea typeface="고도 M" panose="02000503000000020004" pitchFamily="2" charset="-127"/>
              </a:rPr>
              <a:t> </a:t>
            </a:r>
            <a:r>
              <a:rPr lang="ko-KR" altLang="en-US" sz="1200" err="1">
                <a:solidFill>
                  <a:srgbClr val="000000"/>
                </a:solidFill>
                <a:latin typeface="고도 M" panose="02000503000000020004" pitchFamily="2" charset="-127"/>
                <a:ea typeface="고도 M" panose="02000503000000020004" pitchFamily="2" charset="-127"/>
              </a:rPr>
              <a:t>클리핑</a:t>
            </a:r>
            <a:r>
              <a:rPr lang="en-US" altLang="ko-KR" sz="1200">
                <a:solidFill>
                  <a:srgbClr val="000000"/>
                </a:solidFill>
                <a:latin typeface="고도 M" panose="02000503000000020004" pitchFamily="2" charset="-127"/>
                <a:ea typeface="고도 M" panose="02000503000000020004" pitchFamily="2" charset="-127"/>
              </a:rPr>
              <a:t>)</a:t>
            </a:r>
          </a:p>
        </p:txBody>
      </p:sp>
      <p:sp>
        <p:nvSpPr>
          <p:cNvPr id="9" name="직사각형 8">
            <a:extLst>
              <a:ext uri="{FF2B5EF4-FFF2-40B4-BE49-F238E27FC236}">
                <a16:creationId xmlns:a16="http://schemas.microsoft.com/office/drawing/2014/main" id="{DB24A134-DCFA-45D3-A26A-8D725E6A8201}"/>
              </a:ext>
            </a:extLst>
          </p:cNvPr>
          <p:cNvSpPr/>
          <p:nvPr/>
        </p:nvSpPr>
        <p:spPr>
          <a:xfrm>
            <a:off x="795115" y="3429000"/>
            <a:ext cx="8143933" cy="461665"/>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 0 </a:t>
            </a:r>
            <a:r>
              <a:rPr lang="ko-KR" altLang="en-US" sz="1200">
                <a:solidFill>
                  <a:schemeClr val="tx1"/>
                </a:solidFill>
                <a:latin typeface="Consolas" panose="020B0609020204030204" pitchFamily="49" charset="0"/>
              </a:rPr>
              <a:t>나눗셈을 방지하기 위해 </a:t>
            </a:r>
            <a:r>
              <a:rPr lang="en-US" altLang="ko-KR" sz="1200">
                <a:solidFill>
                  <a:schemeClr val="tx1"/>
                </a:solidFill>
                <a:latin typeface="Consolas" panose="020B0609020204030204" pitchFamily="49" charset="0"/>
              </a:rPr>
              <a:t>1e–5</a:t>
            </a:r>
            <a:r>
              <a:rPr lang="ko-KR" altLang="en-US" sz="1200">
                <a:solidFill>
                  <a:schemeClr val="tx1"/>
                </a:solidFill>
                <a:latin typeface="Consolas" panose="020B0609020204030204" pitchFamily="49" charset="0"/>
              </a:rPr>
              <a:t>을 더합니다</a:t>
            </a:r>
          </a:p>
          <a:p>
            <a:r>
              <a:rPr lang="en-US" altLang="ko-KR" sz="1200">
                <a:solidFill>
                  <a:schemeClr val="tx1"/>
                </a:solidFill>
                <a:latin typeface="Consolas" panose="020B0609020204030204" pitchFamily="49" charset="0"/>
              </a:rPr>
              <a:t>grads /= (</a:t>
            </a:r>
            <a:r>
              <a:rPr lang="en-US" altLang="ko-KR" sz="1200" err="1">
                <a:solidFill>
                  <a:schemeClr val="tx1"/>
                </a:solidFill>
                <a:latin typeface="Consolas" panose="020B0609020204030204" pitchFamily="49" charset="0"/>
              </a:rPr>
              <a:t>K.sqrt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K.mean</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K.square</a:t>
            </a:r>
            <a:r>
              <a:rPr lang="en-US" altLang="ko-KR" sz="1200">
                <a:solidFill>
                  <a:schemeClr val="tx1"/>
                </a:solidFill>
                <a:latin typeface="Consolas" panose="020B0609020204030204" pitchFamily="49" charset="0"/>
              </a:rPr>
              <a:t>(grads))) + 1e-5)</a:t>
            </a:r>
          </a:p>
        </p:txBody>
      </p:sp>
      <p:sp>
        <p:nvSpPr>
          <p:cNvPr id="10" name="TextBox 9">
            <a:extLst>
              <a:ext uri="{FF2B5EF4-FFF2-40B4-BE49-F238E27FC236}">
                <a16:creationId xmlns:a16="http://schemas.microsoft.com/office/drawing/2014/main" id="{776842F0-CFCC-4AE0-ADB9-919B03F478A8}"/>
              </a:ext>
            </a:extLst>
          </p:cNvPr>
          <p:cNvSpPr txBox="1"/>
          <p:nvPr/>
        </p:nvSpPr>
        <p:spPr>
          <a:xfrm>
            <a:off x="688428" y="4131642"/>
            <a:ext cx="8143933" cy="646331"/>
          </a:xfrm>
          <a:prstGeom prst="rect">
            <a:avLst/>
          </a:prstGeom>
          <a:noFill/>
        </p:spPr>
        <p:txBody>
          <a:bodyPr wrap="square" rtlCol="0">
            <a:spAutoFit/>
          </a:bodyPr>
          <a:lstStyle/>
          <a:p>
            <a:pPr lvl="0"/>
            <a:r>
              <a:rPr lang="ko-KR" altLang="en-US" sz="1200">
                <a:solidFill>
                  <a:srgbClr val="000000"/>
                </a:solidFill>
                <a:latin typeface="고도 M" panose="02000503000000020004" pitchFamily="2" charset="-127"/>
                <a:ea typeface="고도 M" panose="02000503000000020004" pitchFamily="2" charset="-127"/>
              </a:rPr>
              <a:t>이제 주어진 입력 이미지에 대해 손실 </a:t>
            </a:r>
            <a:r>
              <a:rPr lang="ko-KR" altLang="en-US" sz="1200" err="1">
                <a:solidFill>
                  <a:srgbClr val="000000"/>
                </a:solidFill>
                <a:latin typeface="고도 M" panose="02000503000000020004" pitchFamily="2" charset="-127"/>
                <a:ea typeface="고도 M" panose="02000503000000020004" pitchFamily="2" charset="-127"/>
              </a:rPr>
              <a:t>텐서와</a:t>
            </a:r>
            <a:r>
              <a:rPr lang="ko-KR" altLang="en-US" sz="1200">
                <a:solidFill>
                  <a:srgbClr val="000000"/>
                </a:solidFill>
                <a:latin typeface="고도 M" panose="02000503000000020004" pitchFamily="2" charset="-127"/>
                <a:ea typeface="고도 M" panose="02000503000000020004" pitchFamily="2" charset="-127"/>
              </a:rPr>
              <a:t> </a:t>
            </a:r>
            <a:r>
              <a:rPr lang="ko-KR" altLang="en-US" sz="1200" err="1">
                <a:solidFill>
                  <a:srgbClr val="000000"/>
                </a:solidFill>
                <a:latin typeface="고도 M" panose="02000503000000020004" pitchFamily="2" charset="-127"/>
                <a:ea typeface="고도 M" panose="02000503000000020004" pitchFamily="2" charset="-127"/>
              </a:rPr>
              <a:t>그래디언트</a:t>
            </a:r>
            <a:r>
              <a:rPr lang="ko-KR" altLang="en-US" sz="1200">
                <a:solidFill>
                  <a:srgbClr val="000000"/>
                </a:solidFill>
                <a:latin typeface="고도 M" panose="02000503000000020004" pitchFamily="2" charset="-127"/>
                <a:ea typeface="고도 M" panose="02000503000000020004" pitchFamily="2" charset="-127"/>
              </a:rPr>
              <a:t> </a:t>
            </a:r>
            <a:r>
              <a:rPr lang="ko-KR" altLang="en-US" sz="1200" err="1">
                <a:solidFill>
                  <a:srgbClr val="000000"/>
                </a:solidFill>
                <a:latin typeface="고도 M" panose="02000503000000020004" pitchFamily="2" charset="-127"/>
                <a:ea typeface="고도 M" panose="02000503000000020004" pitchFamily="2" charset="-127"/>
              </a:rPr>
              <a:t>텐서를</a:t>
            </a:r>
            <a:r>
              <a:rPr lang="ko-KR" altLang="en-US" sz="1200">
                <a:solidFill>
                  <a:srgbClr val="000000"/>
                </a:solidFill>
                <a:latin typeface="고도 M" panose="02000503000000020004" pitchFamily="2" charset="-127"/>
                <a:ea typeface="고도 M" panose="02000503000000020004" pitchFamily="2" charset="-127"/>
              </a:rPr>
              <a:t> 계산해야 한다</a:t>
            </a: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경사 </a:t>
            </a:r>
            <a:r>
              <a:rPr lang="ko-KR" altLang="en-US" sz="1200" err="1">
                <a:solidFill>
                  <a:srgbClr val="000000"/>
                </a:solidFill>
                <a:latin typeface="고도 M" panose="02000503000000020004" pitchFamily="2" charset="-127"/>
                <a:ea typeface="고도 M" panose="02000503000000020004" pitchFamily="2" charset="-127"/>
              </a:rPr>
              <a:t>상승법이기에</a:t>
            </a:r>
            <a:r>
              <a:rPr lang="ko-KR" altLang="en-US" sz="1200">
                <a:solidFill>
                  <a:srgbClr val="000000"/>
                </a:solidFill>
                <a:latin typeface="고도 M" panose="02000503000000020004" pitchFamily="2" charset="-127"/>
                <a:ea typeface="고도 M" panose="02000503000000020004" pitchFamily="2" charset="-127"/>
              </a:rPr>
              <a:t> </a:t>
            </a:r>
            <a:r>
              <a:rPr lang="ko-KR" altLang="en-US" sz="1200" err="1">
                <a:solidFill>
                  <a:srgbClr val="000000"/>
                </a:solidFill>
                <a:latin typeface="고도 M" panose="02000503000000020004" pitchFamily="2" charset="-127"/>
                <a:ea typeface="고도 M" panose="02000503000000020004" pitchFamily="2" charset="-127"/>
              </a:rPr>
              <a:t>옵티마이저를</a:t>
            </a:r>
            <a:r>
              <a:rPr lang="ko-KR" altLang="en-US" sz="1200">
                <a:solidFill>
                  <a:srgbClr val="000000"/>
                </a:solidFill>
                <a:latin typeface="고도 M" panose="02000503000000020004" pitchFamily="2" charset="-127"/>
                <a:ea typeface="고도 M" panose="02000503000000020004" pitchFamily="2" charset="-127"/>
              </a:rPr>
              <a:t> 따로 사용할 수 없고</a:t>
            </a:r>
            <a:r>
              <a:rPr lang="en-US" altLang="ko-KR" sz="1200">
                <a:solidFill>
                  <a:srgbClr val="000000"/>
                </a:solidFill>
                <a:latin typeface="고도 M" panose="02000503000000020004" pitchFamily="2" charset="-127"/>
                <a:ea typeface="고도 M" panose="02000503000000020004" pitchFamily="2" charset="-127"/>
              </a:rPr>
              <a:t>, </a:t>
            </a:r>
            <a:r>
              <a:rPr lang="en-US" altLang="ko-KR" sz="1200" err="1">
                <a:solidFill>
                  <a:srgbClr val="000000"/>
                </a:solidFill>
                <a:latin typeface="고도 M" panose="02000503000000020004" pitchFamily="2" charset="-127"/>
                <a:ea typeface="고도 M" panose="02000503000000020004" pitchFamily="2" charset="-127"/>
              </a:rPr>
              <a:t>keras.backend.function</a:t>
            </a: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함수로 만든다</a:t>
            </a:r>
            <a:r>
              <a:rPr lang="en-US" altLang="ko-KR" sz="1200">
                <a:solidFill>
                  <a:srgbClr val="000000"/>
                </a:solidFill>
                <a:latin typeface="고도 M" panose="02000503000000020004" pitchFamily="2" charset="-127"/>
                <a:ea typeface="고도 M" panose="02000503000000020004" pitchFamily="2" charset="-127"/>
              </a:rPr>
              <a:t>. iterate</a:t>
            </a:r>
            <a:r>
              <a:rPr lang="ko-KR" altLang="en-US" sz="1200">
                <a:solidFill>
                  <a:srgbClr val="000000"/>
                </a:solidFill>
                <a:latin typeface="고도 M" panose="02000503000000020004" pitchFamily="2" charset="-127"/>
                <a:ea typeface="고도 M" panose="02000503000000020004" pitchFamily="2" charset="-127"/>
              </a:rPr>
              <a:t>는 </a:t>
            </a:r>
            <a:r>
              <a:rPr lang="ko-KR" altLang="en-US" sz="1200" err="1">
                <a:solidFill>
                  <a:srgbClr val="000000"/>
                </a:solidFill>
                <a:latin typeface="고도 M" panose="02000503000000020004" pitchFamily="2" charset="-127"/>
                <a:ea typeface="고도 M" panose="02000503000000020004" pitchFamily="2" charset="-127"/>
              </a:rPr>
              <a:t>넘파이</a:t>
            </a:r>
            <a:r>
              <a:rPr lang="ko-KR" altLang="en-US" sz="1200">
                <a:solidFill>
                  <a:srgbClr val="000000"/>
                </a:solidFill>
                <a:latin typeface="고도 M" panose="02000503000000020004" pitchFamily="2" charset="-127"/>
                <a:ea typeface="고도 M" panose="02000503000000020004" pitchFamily="2" charset="-127"/>
              </a:rPr>
              <a:t> </a:t>
            </a:r>
            <a:r>
              <a:rPr lang="ko-KR" altLang="en-US" sz="1200" err="1">
                <a:solidFill>
                  <a:srgbClr val="000000"/>
                </a:solidFill>
                <a:latin typeface="고도 M" panose="02000503000000020004" pitchFamily="2" charset="-127"/>
                <a:ea typeface="고도 M" panose="02000503000000020004" pitchFamily="2" charset="-127"/>
              </a:rPr>
              <a:t>텐서를</a:t>
            </a:r>
            <a:r>
              <a:rPr lang="ko-KR" altLang="en-US" sz="1200">
                <a:solidFill>
                  <a:srgbClr val="000000"/>
                </a:solidFill>
                <a:latin typeface="고도 M" panose="02000503000000020004" pitchFamily="2" charset="-127"/>
                <a:ea typeface="고도 M" panose="02000503000000020004" pitchFamily="2" charset="-127"/>
              </a:rPr>
              <a:t> 입력으로 받아 손실과 </a:t>
            </a:r>
            <a:r>
              <a:rPr lang="ko-KR" altLang="en-US" sz="1200" err="1">
                <a:solidFill>
                  <a:srgbClr val="000000"/>
                </a:solidFill>
                <a:latin typeface="고도 M" panose="02000503000000020004" pitchFamily="2" charset="-127"/>
                <a:ea typeface="고도 M" panose="02000503000000020004" pitchFamily="2" charset="-127"/>
              </a:rPr>
              <a:t>그래디언트</a:t>
            </a:r>
            <a:r>
              <a:rPr lang="ko-KR" altLang="en-US" sz="1200">
                <a:solidFill>
                  <a:srgbClr val="000000"/>
                </a:solidFill>
                <a:latin typeface="고도 M" panose="02000503000000020004" pitchFamily="2" charset="-127"/>
                <a:ea typeface="고도 M" panose="02000503000000020004" pitchFamily="2" charset="-127"/>
              </a:rPr>
              <a:t> </a:t>
            </a:r>
            <a:r>
              <a:rPr lang="en-US" altLang="ko-KR" sz="1200">
                <a:solidFill>
                  <a:srgbClr val="000000"/>
                </a:solidFill>
                <a:latin typeface="고도 M" panose="02000503000000020004" pitchFamily="2" charset="-127"/>
                <a:ea typeface="고도 M" panose="02000503000000020004" pitchFamily="2" charset="-127"/>
              </a:rPr>
              <a:t>2</a:t>
            </a:r>
            <a:r>
              <a:rPr lang="ko-KR" altLang="en-US" sz="1200">
                <a:solidFill>
                  <a:srgbClr val="000000"/>
                </a:solidFill>
                <a:latin typeface="고도 M" panose="02000503000000020004" pitchFamily="2" charset="-127"/>
                <a:ea typeface="고도 M" panose="02000503000000020004" pitchFamily="2" charset="-127"/>
              </a:rPr>
              <a:t>개의 </a:t>
            </a:r>
            <a:r>
              <a:rPr lang="ko-KR" altLang="en-US" sz="1200" err="1">
                <a:solidFill>
                  <a:srgbClr val="000000"/>
                </a:solidFill>
                <a:latin typeface="고도 M" panose="02000503000000020004" pitchFamily="2" charset="-127"/>
                <a:ea typeface="고도 M" panose="02000503000000020004" pitchFamily="2" charset="-127"/>
              </a:rPr>
              <a:t>넘파이</a:t>
            </a:r>
            <a:r>
              <a:rPr lang="ko-KR" altLang="en-US" sz="1200">
                <a:solidFill>
                  <a:srgbClr val="000000"/>
                </a:solidFill>
                <a:latin typeface="고도 M" panose="02000503000000020004" pitchFamily="2" charset="-127"/>
                <a:ea typeface="고도 M" panose="02000503000000020004" pitchFamily="2" charset="-127"/>
              </a:rPr>
              <a:t> </a:t>
            </a:r>
            <a:r>
              <a:rPr lang="ko-KR" altLang="en-US" sz="1200" err="1">
                <a:solidFill>
                  <a:srgbClr val="000000"/>
                </a:solidFill>
                <a:latin typeface="고도 M" panose="02000503000000020004" pitchFamily="2" charset="-127"/>
                <a:ea typeface="고도 M" panose="02000503000000020004" pitchFamily="2" charset="-127"/>
              </a:rPr>
              <a:t>텐서를</a:t>
            </a:r>
            <a:r>
              <a:rPr lang="ko-KR" altLang="en-US" sz="1200">
                <a:solidFill>
                  <a:srgbClr val="000000"/>
                </a:solidFill>
                <a:latin typeface="고도 M" panose="02000503000000020004" pitchFamily="2" charset="-127"/>
                <a:ea typeface="고도 M" panose="02000503000000020004" pitchFamily="2" charset="-127"/>
              </a:rPr>
              <a:t> 반환한다</a:t>
            </a:r>
            <a:r>
              <a:rPr lang="en-US" altLang="ko-KR" sz="1200">
                <a:solidFill>
                  <a:srgbClr val="000000"/>
                </a:solidFill>
                <a:latin typeface="고도 M" panose="02000503000000020004" pitchFamily="2" charset="-127"/>
                <a:ea typeface="고도 M" panose="02000503000000020004" pitchFamily="2" charset="-127"/>
              </a:rPr>
              <a:t>.</a:t>
            </a:r>
          </a:p>
        </p:txBody>
      </p:sp>
      <p:sp>
        <p:nvSpPr>
          <p:cNvPr id="11" name="직사각형 10">
            <a:extLst>
              <a:ext uri="{FF2B5EF4-FFF2-40B4-BE49-F238E27FC236}">
                <a16:creationId xmlns:a16="http://schemas.microsoft.com/office/drawing/2014/main" id="{7C1B0107-A20D-4E1B-8F0E-ECB853058B82}"/>
              </a:ext>
            </a:extLst>
          </p:cNvPr>
          <p:cNvSpPr/>
          <p:nvPr/>
        </p:nvSpPr>
        <p:spPr>
          <a:xfrm>
            <a:off x="795115" y="4879198"/>
            <a:ext cx="8143933" cy="1015663"/>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iterate = </a:t>
            </a:r>
            <a:r>
              <a:rPr lang="en-US" altLang="ko-KR" sz="1200" err="1">
                <a:solidFill>
                  <a:schemeClr val="tx1"/>
                </a:solidFill>
                <a:latin typeface="Consolas" panose="020B0609020204030204" pitchFamily="49" charset="0"/>
              </a:rPr>
              <a:t>K.function</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model.input</a:t>
            </a:r>
            <a:r>
              <a:rPr lang="en-US" altLang="ko-KR" sz="1200">
                <a:solidFill>
                  <a:schemeClr val="tx1"/>
                </a:solidFill>
                <a:latin typeface="Consolas" panose="020B0609020204030204" pitchFamily="49" charset="0"/>
              </a:rPr>
              <a:t>], [loss, grads])</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테스트</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import </a:t>
            </a:r>
            <a:r>
              <a:rPr lang="en-US" altLang="ko-KR" sz="1200" err="1">
                <a:solidFill>
                  <a:schemeClr val="tx1"/>
                </a:solidFill>
                <a:latin typeface="Consolas" panose="020B0609020204030204" pitchFamily="49" charset="0"/>
              </a:rPr>
              <a:t>numpy</a:t>
            </a:r>
            <a:r>
              <a:rPr lang="en-US" altLang="ko-KR" sz="1200">
                <a:solidFill>
                  <a:schemeClr val="tx1"/>
                </a:solidFill>
                <a:latin typeface="Consolas" panose="020B0609020204030204" pitchFamily="49" charset="0"/>
              </a:rPr>
              <a:t> as np</a:t>
            </a:r>
          </a:p>
          <a:p>
            <a:r>
              <a:rPr lang="en-US" altLang="ko-KR" sz="1200" err="1">
                <a:solidFill>
                  <a:schemeClr val="tx1"/>
                </a:solidFill>
                <a:latin typeface="Consolas" panose="020B0609020204030204" pitchFamily="49" charset="0"/>
              </a:rPr>
              <a:t>loss_value</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grads_value</a:t>
            </a:r>
            <a:r>
              <a:rPr lang="en-US" altLang="ko-KR" sz="1200">
                <a:solidFill>
                  <a:schemeClr val="tx1"/>
                </a:solidFill>
                <a:latin typeface="Consolas" panose="020B0609020204030204" pitchFamily="49" charset="0"/>
              </a:rPr>
              <a:t> = iterate([</a:t>
            </a:r>
            <a:r>
              <a:rPr lang="en-US" altLang="ko-KR" sz="1200" err="1">
                <a:solidFill>
                  <a:schemeClr val="tx1"/>
                </a:solidFill>
                <a:latin typeface="Consolas" panose="020B0609020204030204" pitchFamily="49" charset="0"/>
              </a:rPr>
              <a:t>np.zeros</a:t>
            </a:r>
            <a:r>
              <a:rPr lang="en-US" altLang="ko-KR" sz="1200">
                <a:solidFill>
                  <a:schemeClr val="tx1"/>
                </a:solidFill>
                <a:latin typeface="Consolas" panose="020B0609020204030204" pitchFamily="49" charset="0"/>
              </a:rPr>
              <a:t>((1, 150, 150, 3))])</a:t>
            </a:r>
          </a:p>
        </p:txBody>
      </p:sp>
    </p:spTree>
    <p:extLst>
      <p:ext uri="{BB962C8B-B14F-4D97-AF65-F5344CB8AC3E}">
        <p14:creationId xmlns:p14="http://schemas.microsoft.com/office/powerpoint/2010/main" val="2131927424"/>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err="1">
                <a:solidFill>
                  <a:srgbClr val="000000"/>
                </a:solidFill>
                <a:latin typeface="고도 M" panose="02000503000000020004" pitchFamily="2" charset="-127"/>
                <a:ea typeface="고도 M" panose="02000503000000020004" pitchFamily="2" charset="-127"/>
              </a:rPr>
              <a:t>컨브넷</a:t>
            </a:r>
            <a:r>
              <a:rPr lang="ko-KR" altLang="en-US" sz="2000">
                <a:solidFill>
                  <a:srgbClr val="000000"/>
                </a:solidFill>
                <a:latin typeface="고도 M" panose="02000503000000020004" pitchFamily="2" charset="-127"/>
                <a:ea typeface="고도 M" panose="02000503000000020004" pitchFamily="2" charset="-127"/>
              </a:rPr>
              <a:t> 학습 시각화</a:t>
            </a:r>
            <a:endParaRPr lang="en-US" altLang="ko-KR" sz="2000">
              <a:solidFill>
                <a:srgbClr val="000000"/>
              </a:solidFill>
              <a:latin typeface="고도 M" panose="02000503000000020004" pitchFamily="2" charset="-127"/>
              <a:ea typeface="고도 M" panose="02000503000000020004" pitchFamily="2"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5.6 </a:t>
            </a:r>
            <a:r>
              <a:rPr lang="ko-KR" altLang="en-US" sz="1800" b="1" err="1">
                <a:solidFill>
                  <a:srgbClr val="000000"/>
                </a:solidFill>
                <a:ea typeface="-2002" pitchFamily="18" charset="-127"/>
              </a:rPr>
              <a:t>컨브넷</a:t>
            </a:r>
            <a:r>
              <a:rPr lang="ko-KR" altLang="en-US" sz="1800" b="1">
                <a:solidFill>
                  <a:srgbClr val="000000"/>
                </a:solidFill>
                <a:ea typeface="-2002" pitchFamily="18" charset="-127"/>
              </a:rPr>
              <a:t> 시각화</a:t>
            </a:r>
          </a:p>
        </p:txBody>
      </p:sp>
      <p:sp>
        <p:nvSpPr>
          <p:cNvPr id="2" name="TextBox 1">
            <a:extLst>
              <a:ext uri="{FF2B5EF4-FFF2-40B4-BE49-F238E27FC236}">
                <a16:creationId xmlns:a16="http://schemas.microsoft.com/office/drawing/2014/main" id="{F7813AA7-2085-41E3-9865-79A8093CD7CE}"/>
              </a:ext>
            </a:extLst>
          </p:cNvPr>
          <p:cNvSpPr txBox="1"/>
          <p:nvPr/>
        </p:nvSpPr>
        <p:spPr>
          <a:xfrm>
            <a:off x="688428" y="1492829"/>
            <a:ext cx="9428518" cy="276999"/>
          </a:xfrm>
          <a:prstGeom prst="rect">
            <a:avLst/>
          </a:prstGeom>
          <a:noFill/>
        </p:spPr>
        <p:txBody>
          <a:bodyPr wrap="square" rtlCol="0">
            <a:spAutoFit/>
          </a:bodyPr>
          <a:lstStyle/>
          <a:p>
            <a:pPr lvl="0"/>
            <a:r>
              <a:rPr lang="ko-KR" altLang="en-US" sz="1200">
                <a:solidFill>
                  <a:srgbClr val="000000"/>
                </a:solidFill>
                <a:latin typeface="고도 M" panose="02000503000000020004" pitchFamily="2" charset="-127"/>
                <a:ea typeface="고도 M" panose="02000503000000020004" pitchFamily="2" charset="-127"/>
              </a:rPr>
              <a:t>여기서 파이썬 루프를 만들어 확률적 경사 상승법을 구성한다</a:t>
            </a:r>
            <a:r>
              <a:rPr lang="en-US" altLang="ko-KR" sz="1200">
                <a:solidFill>
                  <a:srgbClr val="000000"/>
                </a:solidFill>
                <a:latin typeface="고도 M" panose="02000503000000020004" pitchFamily="2" charset="-127"/>
                <a:ea typeface="고도 M" panose="02000503000000020004" pitchFamily="2" charset="-127"/>
              </a:rPr>
              <a:t>.</a:t>
            </a:r>
          </a:p>
        </p:txBody>
      </p:sp>
      <p:sp>
        <p:nvSpPr>
          <p:cNvPr id="5" name="TextBox 4">
            <a:extLst>
              <a:ext uri="{FF2B5EF4-FFF2-40B4-BE49-F238E27FC236}">
                <a16:creationId xmlns:a16="http://schemas.microsoft.com/office/drawing/2014/main" id="{4C865A59-996B-422A-9F1B-9C8D6DCD8E02}"/>
              </a:ext>
            </a:extLst>
          </p:cNvPr>
          <p:cNvSpPr txBox="1"/>
          <p:nvPr/>
        </p:nvSpPr>
        <p:spPr>
          <a:xfrm>
            <a:off x="506235" y="1050871"/>
            <a:ext cx="9428518" cy="307777"/>
          </a:xfrm>
          <a:prstGeom prst="rect">
            <a:avLst/>
          </a:prstGeom>
          <a:noFill/>
        </p:spPr>
        <p:txBody>
          <a:bodyPr wrap="square" rtlCol="0">
            <a:spAutoFit/>
          </a:bodyPr>
          <a:lstStyle/>
          <a:p>
            <a:pPr lvl="0"/>
            <a:r>
              <a:rPr lang="ko-KR" altLang="en-US" sz="1400" err="1">
                <a:solidFill>
                  <a:srgbClr val="000000"/>
                </a:solidFill>
                <a:latin typeface="고도 M" panose="02000503000000020004" pitchFamily="2" charset="-127"/>
                <a:ea typeface="고도 M" panose="02000503000000020004" pitchFamily="2" charset="-127"/>
              </a:rPr>
              <a:t>컨브넷</a:t>
            </a:r>
            <a:r>
              <a:rPr lang="ko-KR" altLang="en-US" sz="1400">
                <a:solidFill>
                  <a:srgbClr val="000000"/>
                </a:solidFill>
                <a:latin typeface="고도 M" panose="02000503000000020004" pitchFamily="2" charset="-127"/>
                <a:ea typeface="고도 M" panose="02000503000000020004" pitchFamily="2" charset="-127"/>
              </a:rPr>
              <a:t> 필터 시각화하기</a:t>
            </a:r>
            <a:endParaRPr lang="en-US" altLang="ko-KR" sz="1400">
              <a:solidFill>
                <a:srgbClr val="000000"/>
              </a:solidFill>
              <a:latin typeface="고도 M" panose="02000503000000020004" pitchFamily="2" charset="-127"/>
              <a:ea typeface="고도 M" panose="02000503000000020004" pitchFamily="2" charset="-127"/>
            </a:endParaRPr>
          </a:p>
        </p:txBody>
      </p:sp>
      <p:sp>
        <p:nvSpPr>
          <p:cNvPr id="7" name="직사각형 6">
            <a:extLst>
              <a:ext uri="{FF2B5EF4-FFF2-40B4-BE49-F238E27FC236}">
                <a16:creationId xmlns:a16="http://schemas.microsoft.com/office/drawing/2014/main" id="{53C7BD69-6452-4039-AA4D-B624B4795C03}"/>
              </a:ext>
            </a:extLst>
          </p:cNvPr>
          <p:cNvSpPr/>
          <p:nvPr/>
        </p:nvSpPr>
        <p:spPr>
          <a:xfrm>
            <a:off x="795114" y="1769828"/>
            <a:ext cx="8143933" cy="1938992"/>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잡음이 섞인 회색 이미지로 시작합니다</a:t>
            </a:r>
          </a:p>
          <a:p>
            <a:r>
              <a:rPr lang="en-US" altLang="ko-KR" sz="1200" err="1">
                <a:solidFill>
                  <a:schemeClr val="tx1"/>
                </a:solidFill>
                <a:latin typeface="Consolas" panose="020B0609020204030204" pitchFamily="49" charset="0"/>
              </a:rPr>
              <a:t>input_img_data</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np.random.random</a:t>
            </a:r>
            <a:r>
              <a:rPr lang="en-US" altLang="ko-KR" sz="1200">
                <a:solidFill>
                  <a:schemeClr val="tx1"/>
                </a:solidFill>
                <a:latin typeface="Consolas" panose="020B0609020204030204" pitchFamily="49" charset="0"/>
              </a:rPr>
              <a:t>((1, 150, 150, 3)) * 20 + 128.</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업데이트할 </a:t>
            </a:r>
            <a:r>
              <a:rPr lang="ko-KR" altLang="en-US" sz="1200" err="1">
                <a:solidFill>
                  <a:schemeClr val="tx1"/>
                </a:solidFill>
                <a:latin typeface="Consolas" panose="020B0609020204030204" pitchFamily="49" charset="0"/>
              </a:rPr>
              <a:t>그래디언트의</a:t>
            </a:r>
            <a:r>
              <a:rPr lang="ko-KR" altLang="en-US" sz="1200">
                <a:solidFill>
                  <a:schemeClr val="tx1"/>
                </a:solidFill>
                <a:latin typeface="Consolas" panose="020B0609020204030204" pitchFamily="49" charset="0"/>
              </a:rPr>
              <a:t> 크기</a:t>
            </a:r>
          </a:p>
          <a:p>
            <a:r>
              <a:rPr lang="en-US" altLang="ko-KR" sz="1200">
                <a:solidFill>
                  <a:schemeClr val="tx1"/>
                </a:solidFill>
                <a:latin typeface="Consolas" panose="020B0609020204030204" pitchFamily="49" charset="0"/>
              </a:rPr>
              <a:t>step = 1.</a:t>
            </a:r>
          </a:p>
          <a:p>
            <a:r>
              <a:rPr lang="en-US" altLang="ko-KR" sz="1200">
                <a:solidFill>
                  <a:schemeClr val="tx1"/>
                </a:solidFill>
                <a:latin typeface="Consolas" panose="020B0609020204030204" pitchFamily="49" charset="0"/>
              </a:rPr>
              <a:t>for </a:t>
            </a:r>
            <a:r>
              <a:rPr lang="en-US" altLang="ko-KR" sz="1200" err="1">
                <a:solidFill>
                  <a:schemeClr val="tx1"/>
                </a:solidFill>
                <a:latin typeface="Consolas" panose="020B0609020204030204" pitchFamily="49" charset="0"/>
              </a:rPr>
              <a:t>i</a:t>
            </a:r>
            <a:r>
              <a:rPr lang="en-US" altLang="ko-KR" sz="1200">
                <a:solidFill>
                  <a:schemeClr val="tx1"/>
                </a:solidFill>
                <a:latin typeface="Consolas" panose="020B0609020204030204" pitchFamily="49" charset="0"/>
              </a:rPr>
              <a:t> in range(40):   # </a:t>
            </a:r>
            <a:r>
              <a:rPr lang="ko-KR" altLang="en-US" sz="1200">
                <a:solidFill>
                  <a:schemeClr val="tx1"/>
                </a:solidFill>
                <a:latin typeface="Consolas" panose="020B0609020204030204" pitchFamily="49" charset="0"/>
              </a:rPr>
              <a:t>경사 상승법을 </a:t>
            </a:r>
            <a:r>
              <a:rPr lang="en-US" altLang="ko-KR" sz="1200">
                <a:solidFill>
                  <a:schemeClr val="tx1"/>
                </a:solidFill>
                <a:latin typeface="Consolas" panose="020B0609020204030204" pitchFamily="49" charset="0"/>
              </a:rPr>
              <a:t>40</a:t>
            </a:r>
            <a:r>
              <a:rPr lang="ko-KR" altLang="en-US" sz="1200">
                <a:solidFill>
                  <a:schemeClr val="tx1"/>
                </a:solidFill>
                <a:latin typeface="Consolas" panose="020B0609020204030204" pitchFamily="49" charset="0"/>
              </a:rPr>
              <a:t>회 실행합니다</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손실과 </a:t>
            </a:r>
            <a:r>
              <a:rPr lang="ko-KR" altLang="en-US" sz="1200" err="1">
                <a:solidFill>
                  <a:schemeClr val="tx1"/>
                </a:solidFill>
                <a:latin typeface="Consolas" panose="020B0609020204030204" pitchFamily="49" charset="0"/>
              </a:rPr>
              <a:t>그래디언트를</a:t>
            </a:r>
            <a:r>
              <a:rPr lang="ko-KR" altLang="en-US" sz="1200">
                <a:solidFill>
                  <a:schemeClr val="tx1"/>
                </a:solidFill>
                <a:latin typeface="Consolas" panose="020B0609020204030204" pitchFamily="49" charset="0"/>
              </a:rPr>
              <a:t> 계산합니다</a:t>
            </a:r>
          </a:p>
          <a:p>
            <a:r>
              <a:rPr lang="ko-KR" altLang="en-US"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loss_value</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grads_value</a:t>
            </a:r>
            <a:r>
              <a:rPr lang="en-US" altLang="ko-KR" sz="1200">
                <a:solidFill>
                  <a:schemeClr val="tx1"/>
                </a:solidFill>
                <a:latin typeface="Consolas" panose="020B0609020204030204" pitchFamily="49" charset="0"/>
              </a:rPr>
              <a:t> = iterate([</a:t>
            </a:r>
            <a:r>
              <a:rPr lang="en-US" altLang="ko-KR" sz="1200" err="1">
                <a:solidFill>
                  <a:schemeClr val="tx1"/>
                </a:solidFill>
                <a:latin typeface="Consolas" panose="020B0609020204030204" pitchFamily="49" charset="0"/>
              </a:rPr>
              <a:t>input_img_data</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손실을 최대화하는 방향으로 입력 이미지를 수정합니다</a:t>
            </a:r>
          </a:p>
          <a:p>
            <a:r>
              <a:rPr lang="ko-KR" altLang="en-US"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input_img_data</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grads_value</a:t>
            </a:r>
            <a:r>
              <a:rPr lang="en-US" altLang="ko-KR" sz="1200">
                <a:solidFill>
                  <a:schemeClr val="tx1"/>
                </a:solidFill>
                <a:latin typeface="Consolas" panose="020B0609020204030204" pitchFamily="49" charset="0"/>
              </a:rPr>
              <a:t> * step</a:t>
            </a:r>
          </a:p>
        </p:txBody>
      </p:sp>
      <p:sp>
        <p:nvSpPr>
          <p:cNvPr id="10" name="TextBox 9">
            <a:extLst>
              <a:ext uri="{FF2B5EF4-FFF2-40B4-BE49-F238E27FC236}">
                <a16:creationId xmlns:a16="http://schemas.microsoft.com/office/drawing/2014/main" id="{776842F0-CFCC-4AE0-ADB9-919B03F478A8}"/>
              </a:ext>
            </a:extLst>
          </p:cNvPr>
          <p:cNvSpPr txBox="1"/>
          <p:nvPr/>
        </p:nvSpPr>
        <p:spPr>
          <a:xfrm>
            <a:off x="688428" y="4010773"/>
            <a:ext cx="8143933" cy="276999"/>
          </a:xfrm>
          <a:prstGeom prst="rect">
            <a:avLst/>
          </a:prstGeom>
          <a:noFill/>
        </p:spPr>
        <p:txBody>
          <a:bodyPr wrap="square" rtlCol="0">
            <a:spAutoFit/>
          </a:bodyPr>
          <a:lstStyle/>
          <a:p>
            <a:pPr lvl="0"/>
            <a:r>
              <a:rPr lang="ko-KR" altLang="en-US" sz="1200">
                <a:solidFill>
                  <a:srgbClr val="000000"/>
                </a:solidFill>
                <a:latin typeface="고도 M" panose="02000503000000020004" pitchFamily="2" charset="-127"/>
                <a:ea typeface="고도 M" panose="02000503000000020004" pitchFamily="2" charset="-127"/>
              </a:rPr>
              <a:t>결과 이미지 </a:t>
            </a:r>
            <a:r>
              <a:rPr lang="ko-KR" altLang="en-US" sz="1200" err="1">
                <a:solidFill>
                  <a:srgbClr val="000000"/>
                </a:solidFill>
                <a:latin typeface="고도 M" panose="02000503000000020004" pitchFamily="2" charset="-127"/>
                <a:ea typeface="고도 M" panose="02000503000000020004" pitchFamily="2" charset="-127"/>
              </a:rPr>
              <a:t>텐서는</a:t>
            </a:r>
            <a:r>
              <a:rPr lang="ko-KR" altLang="en-US" sz="1200">
                <a:solidFill>
                  <a:srgbClr val="000000"/>
                </a:solidFill>
                <a:latin typeface="고도 M" panose="02000503000000020004" pitchFamily="2" charset="-127"/>
                <a:ea typeface="고도 M" panose="02000503000000020004" pitchFamily="2" charset="-127"/>
              </a:rPr>
              <a:t> </a:t>
            </a:r>
            <a:r>
              <a:rPr lang="en-US" altLang="ko-KR" sz="1200">
                <a:solidFill>
                  <a:srgbClr val="000000"/>
                </a:solidFill>
                <a:latin typeface="고도 M" panose="02000503000000020004" pitchFamily="2" charset="-127"/>
                <a:ea typeface="고도 M" panose="02000503000000020004" pitchFamily="2" charset="-127"/>
              </a:rPr>
              <a:t>(1. 150, 150, 3) </a:t>
            </a:r>
            <a:r>
              <a:rPr lang="ko-KR" altLang="en-US" sz="1200">
                <a:solidFill>
                  <a:srgbClr val="000000"/>
                </a:solidFill>
                <a:latin typeface="고도 M" panose="02000503000000020004" pitchFamily="2" charset="-127"/>
                <a:ea typeface="고도 M" panose="02000503000000020004" pitchFamily="2" charset="-127"/>
              </a:rPr>
              <a:t>크기의 부동 소수 </a:t>
            </a:r>
            <a:r>
              <a:rPr lang="ko-KR" altLang="en-US" sz="1200" err="1">
                <a:solidFill>
                  <a:srgbClr val="000000"/>
                </a:solidFill>
                <a:latin typeface="고도 M" panose="02000503000000020004" pitchFamily="2" charset="-127"/>
                <a:ea typeface="고도 M" panose="02000503000000020004" pitchFamily="2" charset="-127"/>
              </a:rPr>
              <a:t>텐서다</a:t>
            </a: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이 </a:t>
            </a:r>
            <a:r>
              <a:rPr lang="ko-KR" altLang="en-US" sz="1200" err="1">
                <a:solidFill>
                  <a:srgbClr val="000000"/>
                </a:solidFill>
                <a:latin typeface="고도 M" panose="02000503000000020004" pitchFamily="2" charset="-127"/>
                <a:ea typeface="고도 M" panose="02000503000000020004" pitchFamily="2" charset="-127"/>
              </a:rPr>
              <a:t>텐서</a:t>
            </a:r>
            <a:r>
              <a:rPr lang="ko-KR" altLang="en-US" sz="1200">
                <a:solidFill>
                  <a:srgbClr val="000000"/>
                </a:solidFill>
                <a:latin typeface="고도 M" panose="02000503000000020004" pitchFamily="2" charset="-127"/>
                <a:ea typeface="고도 M" panose="02000503000000020004" pitchFamily="2" charset="-127"/>
              </a:rPr>
              <a:t> 값은 </a:t>
            </a:r>
            <a:r>
              <a:rPr lang="en-US" altLang="ko-KR" sz="1200">
                <a:solidFill>
                  <a:srgbClr val="000000"/>
                </a:solidFill>
                <a:latin typeface="고도 M" panose="02000503000000020004" pitchFamily="2" charset="-127"/>
                <a:ea typeface="고도 M" panose="02000503000000020004" pitchFamily="2" charset="-127"/>
              </a:rPr>
              <a:t>[0, 255] </a:t>
            </a:r>
            <a:r>
              <a:rPr lang="ko-KR" altLang="en-US" sz="1200">
                <a:solidFill>
                  <a:srgbClr val="000000"/>
                </a:solidFill>
                <a:latin typeface="고도 M" panose="02000503000000020004" pitchFamily="2" charset="-127"/>
                <a:ea typeface="고도 M" panose="02000503000000020004" pitchFamily="2" charset="-127"/>
              </a:rPr>
              <a:t>사이의 정수가 아니므로 후처리가 필요하다</a:t>
            </a:r>
            <a:r>
              <a:rPr lang="en-US" altLang="ko-KR" sz="1200">
                <a:solidFill>
                  <a:srgbClr val="000000"/>
                </a:solidFill>
                <a:latin typeface="고도 M" panose="02000503000000020004" pitchFamily="2" charset="-127"/>
                <a:ea typeface="고도 M" panose="02000503000000020004" pitchFamily="2" charset="-127"/>
              </a:rPr>
              <a:t>.</a:t>
            </a:r>
          </a:p>
        </p:txBody>
      </p:sp>
      <p:sp>
        <p:nvSpPr>
          <p:cNvPr id="11" name="직사각형 10">
            <a:extLst>
              <a:ext uri="{FF2B5EF4-FFF2-40B4-BE49-F238E27FC236}">
                <a16:creationId xmlns:a16="http://schemas.microsoft.com/office/drawing/2014/main" id="{7C1B0107-A20D-4E1B-8F0E-ECB853058B82}"/>
              </a:ext>
            </a:extLst>
          </p:cNvPr>
          <p:cNvSpPr/>
          <p:nvPr/>
        </p:nvSpPr>
        <p:spPr>
          <a:xfrm>
            <a:off x="795113" y="4287772"/>
            <a:ext cx="8143933" cy="2308324"/>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def </a:t>
            </a:r>
            <a:r>
              <a:rPr lang="en-US" altLang="ko-KR" sz="1200" err="1">
                <a:solidFill>
                  <a:schemeClr val="tx1"/>
                </a:solidFill>
                <a:latin typeface="Consolas" panose="020B0609020204030204" pitchFamily="49" charset="0"/>
              </a:rPr>
              <a:t>deprocess_image</a:t>
            </a:r>
            <a:r>
              <a:rPr lang="en-US" altLang="ko-KR" sz="1200">
                <a:solidFill>
                  <a:schemeClr val="tx1"/>
                </a:solidFill>
                <a:latin typeface="Consolas" panose="020B0609020204030204" pitchFamily="49" charset="0"/>
              </a:rPr>
              <a:t>(x):</a:t>
            </a:r>
          </a:p>
          <a:p>
            <a:r>
              <a:rPr lang="en-US" altLang="ko-KR" sz="1200">
                <a:solidFill>
                  <a:schemeClr val="tx1"/>
                </a:solidFill>
                <a:latin typeface="Consolas" panose="020B0609020204030204" pitchFamily="49" charset="0"/>
              </a:rPr>
              <a:t>    # </a:t>
            </a:r>
            <a:r>
              <a:rPr lang="ko-KR" altLang="en-US" sz="1200" err="1">
                <a:solidFill>
                  <a:schemeClr val="tx1"/>
                </a:solidFill>
                <a:latin typeface="Consolas" panose="020B0609020204030204" pitchFamily="49" charset="0"/>
              </a:rPr>
              <a:t>텐서의</a:t>
            </a:r>
            <a:r>
              <a:rPr lang="ko-KR" altLang="en-US" sz="1200">
                <a:solidFill>
                  <a:schemeClr val="tx1"/>
                </a:solidFill>
                <a:latin typeface="Consolas" panose="020B0609020204030204" pitchFamily="49" charset="0"/>
              </a:rPr>
              <a:t> 평균이 </a:t>
            </a:r>
            <a:r>
              <a:rPr lang="en-US" altLang="ko-KR" sz="1200">
                <a:solidFill>
                  <a:schemeClr val="tx1"/>
                </a:solidFill>
                <a:latin typeface="Consolas" panose="020B0609020204030204" pitchFamily="49" charset="0"/>
              </a:rPr>
              <a:t>0, </a:t>
            </a:r>
            <a:r>
              <a:rPr lang="ko-KR" altLang="en-US" sz="1200">
                <a:solidFill>
                  <a:schemeClr val="tx1"/>
                </a:solidFill>
                <a:latin typeface="Consolas" panose="020B0609020204030204" pitchFamily="49" charset="0"/>
              </a:rPr>
              <a:t>표준 편차가 </a:t>
            </a:r>
            <a:r>
              <a:rPr lang="en-US" altLang="ko-KR" sz="1200">
                <a:solidFill>
                  <a:schemeClr val="tx1"/>
                </a:solidFill>
                <a:latin typeface="Consolas" panose="020B0609020204030204" pitchFamily="49" charset="0"/>
              </a:rPr>
              <a:t>0.1</a:t>
            </a:r>
            <a:r>
              <a:rPr lang="ko-KR" altLang="en-US" sz="1200">
                <a:solidFill>
                  <a:schemeClr val="tx1"/>
                </a:solidFill>
                <a:latin typeface="Consolas" panose="020B0609020204030204" pitchFamily="49" charset="0"/>
              </a:rPr>
              <a:t>이 되도록 정규화 합니다</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x -= </a:t>
            </a:r>
            <a:r>
              <a:rPr lang="en-US" altLang="ko-KR" sz="1200" err="1">
                <a:solidFill>
                  <a:schemeClr val="tx1"/>
                </a:solidFill>
                <a:latin typeface="Consolas" panose="020B0609020204030204" pitchFamily="49" charset="0"/>
              </a:rPr>
              <a:t>x.mean</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x /= (</a:t>
            </a:r>
            <a:r>
              <a:rPr lang="en-US" altLang="ko-KR" sz="1200" err="1">
                <a:solidFill>
                  <a:schemeClr val="tx1"/>
                </a:solidFill>
                <a:latin typeface="Consolas" panose="020B0609020204030204" pitchFamily="49" charset="0"/>
              </a:rPr>
              <a:t>x.std</a:t>
            </a:r>
            <a:r>
              <a:rPr lang="en-US" altLang="ko-KR" sz="1200">
                <a:solidFill>
                  <a:schemeClr val="tx1"/>
                </a:solidFill>
                <a:latin typeface="Consolas" panose="020B0609020204030204" pitchFamily="49" charset="0"/>
              </a:rPr>
              <a:t>() + 1e-5)</a:t>
            </a:r>
          </a:p>
          <a:p>
            <a:r>
              <a:rPr lang="en-US" altLang="ko-KR" sz="1200">
                <a:solidFill>
                  <a:schemeClr val="tx1"/>
                </a:solidFill>
                <a:latin typeface="Consolas" panose="020B0609020204030204" pitchFamily="49" charset="0"/>
              </a:rPr>
              <a:t>    x *= 0.1</a:t>
            </a:r>
          </a:p>
          <a:p>
            <a:r>
              <a:rPr lang="en-US" altLang="ko-KR" sz="1200">
                <a:solidFill>
                  <a:schemeClr val="tx1"/>
                </a:solidFill>
                <a:latin typeface="Consolas" panose="020B0609020204030204" pitchFamily="49" charset="0"/>
              </a:rPr>
              <a:t>    # [0, 1]</a:t>
            </a:r>
            <a:r>
              <a:rPr lang="ko-KR" altLang="en-US" sz="1200">
                <a:solidFill>
                  <a:schemeClr val="tx1"/>
                </a:solidFill>
                <a:latin typeface="Consolas" panose="020B0609020204030204" pitchFamily="49" charset="0"/>
              </a:rPr>
              <a:t>로 </a:t>
            </a:r>
            <a:r>
              <a:rPr lang="ko-KR" altLang="en-US" sz="1200" err="1">
                <a:solidFill>
                  <a:schemeClr val="tx1"/>
                </a:solidFill>
                <a:latin typeface="Consolas" panose="020B0609020204030204" pitchFamily="49" charset="0"/>
              </a:rPr>
              <a:t>클리핑합니다</a:t>
            </a:r>
            <a:endParaRPr lang="ko-KR" altLang="en-US" sz="1200">
              <a:solidFill>
                <a:schemeClr val="tx1"/>
              </a:solidFill>
              <a:latin typeface="Consolas" panose="020B0609020204030204" pitchFamily="49" charset="0"/>
            </a:endParaRP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x += 0.5</a:t>
            </a:r>
          </a:p>
          <a:p>
            <a:r>
              <a:rPr lang="en-US" altLang="ko-KR" sz="1200">
                <a:solidFill>
                  <a:schemeClr val="tx1"/>
                </a:solidFill>
                <a:latin typeface="Consolas" panose="020B0609020204030204" pitchFamily="49" charset="0"/>
              </a:rPr>
              <a:t>    x = </a:t>
            </a:r>
            <a:r>
              <a:rPr lang="en-US" altLang="ko-KR" sz="1200" err="1">
                <a:solidFill>
                  <a:schemeClr val="tx1"/>
                </a:solidFill>
                <a:latin typeface="Consolas" panose="020B0609020204030204" pitchFamily="49" charset="0"/>
              </a:rPr>
              <a:t>np.clip</a:t>
            </a:r>
            <a:r>
              <a:rPr lang="en-US" altLang="ko-KR" sz="1200">
                <a:solidFill>
                  <a:schemeClr val="tx1"/>
                </a:solidFill>
                <a:latin typeface="Consolas" panose="020B0609020204030204" pitchFamily="49" charset="0"/>
              </a:rPr>
              <a:t>(x, 0, 1)</a:t>
            </a:r>
          </a:p>
          <a:p>
            <a:r>
              <a:rPr lang="en-US" altLang="ko-KR" sz="1200">
                <a:solidFill>
                  <a:schemeClr val="tx1"/>
                </a:solidFill>
                <a:latin typeface="Consolas" panose="020B0609020204030204" pitchFamily="49" charset="0"/>
              </a:rPr>
              <a:t>    # RGB </a:t>
            </a:r>
            <a:r>
              <a:rPr lang="ko-KR" altLang="en-US" sz="1200">
                <a:solidFill>
                  <a:schemeClr val="tx1"/>
                </a:solidFill>
                <a:latin typeface="Consolas" panose="020B0609020204030204" pitchFamily="49" charset="0"/>
              </a:rPr>
              <a:t>배열로 변환합니다</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x *= 255</a:t>
            </a:r>
          </a:p>
          <a:p>
            <a:r>
              <a:rPr lang="en-US" altLang="ko-KR" sz="1200">
                <a:solidFill>
                  <a:schemeClr val="tx1"/>
                </a:solidFill>
                <a:latin typeface="Consolas" panose="020B0609020204030204" pitchFamily="49" charset="0"/>
              </a:rPr>
              <a:t>    x = </a:t>
            </a:r>
            <a:r>
              <a:rPr lang="en-US" altLang="ko-KR" sz="1200" err="1">
                <a:solidFill>
                  <a:schemeClr val="tx1"/>
                </a:solidFill>
                <a:latin typeface="Consolas" panose="020B0609020204030204" pitchFamily="49" charset="0"/>
              </a:rPr>
              <a:t>np.clip</a:t>
            </a:r>
            <a:r>
              <a:rPr lang="en-US" altLang="ko-KR" sz="1200">
                <a:solidFill>
                  <a:schemeClr val="tx1"/>
                </a:solidFill>
                <a:latin typeface="Consolas" panose="020B0609020204030204" pitchFamily="49" charset="0"/>
              </a:rPr>
              <a:t>(x, 0, 255).</a:t>
            </a:r>
            <a:r>
              <a:rPr lang="en-US" altLang="ko-KR" sz="1200" err="1">
                <a:solidFill>
                  <a:schemeClr val="tx1"/>
                </a:solidFill>
                <a:latin typeface="Consolas" panose="020B0609020204030204" pitchFamily="49" charset="0"/>
              </a:rPr>
              <a:t>astype</a:t>
            </a:r>
            <a:r>
              <a:rPr lang="en-US" altLang="ko-KR" sz="1200">
                <a:solidFill>
                  <a:schemeClr val="tx1"/>
                </a:solidFill>
                <a:latin typeface="Consolas" panose="020B0609020204030204" pitchFamily="49" charset="0"/>
              </a:rPr>
              <a:t>('uint8')</a:t>
            </a:r>
          </a:p>
          <a:p>
            <a:r>
              <a:rPr lang="en-US" altLang="ko-KR" sz="1200">
                <a:solidFill>
                  <a:schemeClr val="tx1"/>
                </a:solidFill>
                <a:latin typeface="Consolas" panose="020B0609020204030204" pitchFamily="49" charset="0"/>
              </a:rPr>
              <a:t>    return x</a:t>
            </a:r>
          </a:p>
        </p:txBody>
      </p:sp>
    </p:spTree>
    <p:extLst>
      <p:ext uri="{BB962C8B-B14F-4D97-AF65-F5344CB8AC3E}">
        <p14:creationId xmlns:p14="http://schemas.microsoft.com/office/powerpoint/2010/main" val="3968110016"/>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err="1">
                <a:solidFill>
                  <a:srgbClr val="000000"/>
                </a:solidFill>
                <a:latin typeface="고도 M" panose="02000503000000020004" pitchFamily="2" charset="-127"/>
                <a:ea typeface="고도 M" panose="02000503000000020004" pitchFamily="2" charset="-127"/>
              </a:rPr>
              <a:t>컨브넷</a:t>
            </a:r>
            <a:r>
              <a:rPr lang="ko-KR" altLang="en-US" sz="2000">
                <a:solidFill>
                  <a:srgbClr val="000000"/>
                </a:solidFill>
                <a:latin typeface="고도 M" panose="02000503000000020004" pitchFamily="2" charset="-127"/>
                <a:ea typeface="고도 M" panose="02000503000000020004" pitchFamily="2" charset="-127"/>
              </a:rPr>
              <a:t> 학습 시각화</a:t>
            </a:r>
            <a:endParaRPr lang="en-US" altLang="ko-KR" sz="2000">
              <a:solidFill>
                <a:srgbClr val="000000"/>
              </a:solidFill>
              <a:latin typeface="고도 M" panose="02000503000000020004" pitchFamily="2" charset="-127"/>
              <a:ea typeface="고도 M" panose="02000503000000020004" pitchFamily="2"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5.6 </a:t>
            </a:r>
            <a:r>
              <a:rPr lang="ko-KR" altLang="en-US" sz="1800" b="1" err="1">
                <a:solidFill>
                  <a:srgbClr val="000000"/>
                </a:solidFill>
                <a:ea typeface="-2002" pitchFamily="18" charset="-127"/>
              </a:rPr>
              <a:t>컨브넷</a:t>
            </a:r>
            <a:r>
              <a:rPr lang="ko-KR" altLang="en-US" sz="1800" b="1">
                <a:solidFill>
                  <a:srgbClr val="000000"/>
                </a:solidFill>
                <a:ea typeface="-2002" pitchFamily="18" charset="-127"/>
              </a:rPr>
              <a:t> 시각화</a:t>
            </a:r>
          </a:p>
        </p:txBody>
      </p:sp>
      <p:sp>
        <p:nvSpPr>
          <p:cNvPr id="2" name="TextBox 1">
            <a:extLst>
              <a:ext uri="{FF2B5EF4-FFF2-40B4-BE49-F238E27FC236}">
                <a16:creationId xmlns:a16="http://schemas.microsoft.com/office/drawing/2014/main" id="{F7813AA7-2085-41E3-9865-79A8093CD7CE}"/>
              </a:ext>
            </a:extLst>
          </p:cNvPr>
          <p:cNvSpPr txBox="1"/>
          <p:nvPr/>
        </p:nvSpPr>
        <p:spPr>
          <a:xfrm>
            <a:off x="688428" y="1492829"/>
            <a:ext cx="8098220" cy="461665"/>
          </a:xfrm>
          <a:prstGeom prst="rect">
            <a:avLst/>
          </a:prstGeom>
          <a:noFill/>
        </p:spPr>
        <p:txBody>
          <a:bodyPr wrap="square" rtlCol="0">
            <a:spAutoFit/>
          </a:bodyPr>
          <a:lstStyle/>
          <a:p>
            <a:pPr lvl="0"/>
            <a:r>
              <a:rPr lang="ko-KR" altLang="en-US" sz="1200">
                <a:solidFill>
                  <a:srgbClr val="000000"/>
                </a:solidFill>
                <a:latin typeface="고도 M" panose="02000503000000020004" pitchFamily="2" charset="-127"/>
                <a:ea typeface="고도 M" panose="02000503000000020004" pitchFamily="2" charset="-127"/>
              </a:rPr>
              <a:t>이 코드를 모아서 층의 이름과 필터 번호를 입력으로 받는 함수를 만든다</a:t>
            </a:r>
            <a:r>
              <a:rPr lang="en-US" altLang="ko-KR" sz="1200">
                <a:solidFill>
                  <a:srgbClr val="000000"/>
                </a:solidFill>
                <a:latin typeface="고도 M" panose="02000503000000020004" pitchFamily="2" charset="-127"/>
                <a:ea typeface="고도 M" panose="02000503000000020004" pitchFamily="2" charset="-127"/>
              </a:rPr>
              <a:t>. </a:t>
            </a:r>
          </a:p>
          <a:p>
            <a:pPr lvl="0"/>
            <a:r>
              <a:rPr lang="ko-KR" altLang="en-US" sz="1200">
                <a:solidFill>
                  <a:srgbClr val="000000"/>
                </a:solidFill>
                <a:latin typeface="고도 M" panose="02000503000000020004" pitchFamily="2" charset="-127"/>
                <a:ea typeface="고도 M" panose="02000503000000020004" pitchFamily="2" charset="-127"/>
              </a:rPr>
              <a:t>이 함수는 필터 활성화를 최대화하는 패턴을 이미지 </a:t>
            </a:r>
            <a:r>
              <a:rPr lang="ko-KR" altLang="en-US" sz="1200" err="1">
                <a:solidFill>
                  <a:srgbClr val="000000"/>
                </a:solidFill>
                <a:latin typeface="고도 M" panose="02000503000000020004" pitchFamily="2" charset="-127"/>
                <a:ea typeface="고도 M" panose="02000503000000020004" pitchFamily="2" charset="-127"/>
              </a:rPr>
              <a:t>텐서로</a:t>
            </a:r>
            <a:r>
              <a:rPr lang="ko-KR" altLang="en-US" sz="1200">
                <a:solidFill>
                  <a:srgbClr val="000000"/>
                </a:solidFill>
                <a:latin typeface="고도 M" panose="02000503000000020004" pitchFamily="2" charset="-127"/>
                <a:ea typeface="고도 M" panose="02000503000000020004" pitchFamily="2" charset="-127"/>
              </a:rPr>
              <a:t> 출력한다</a:t>
            </a:r>
            <a:r>
              <a:rPr lang="en-US" altLang="ko-KR" sz="1200">
                <a:solidFill>
                  <a:srgbClr val="000000"/>
                </a:solidFill>
                <a:latin typeface="고도 M" panose="02000503000000020004" pitchFamily="2" charset="-127"/>
                <a:ea typeface="고도 M" panose="02000503000000020004" pitchFamily="2" charset="-127"/>
              </a:rPr>
              <a:t>.</a:t>
            </a:r>
          </a:p>
        </p:txBody>
      </p:sp>
      <p:sp>
        <p:nvSpPr>
          <p:cNvPr id="5" name="TextBox 4">
            <a:extLst>
              <a:ext uri="{FF2B5EF4-FFF2-40B4-BE49-F238E27FC236}">
                <a16:creationId xmlns:a16="http://schemas.microsoft.com/office/drawing/2014/main" id="{4C865A59-996B-422A-9F1B-9C8D6DCD8E02}"/>
              </a:ext>
            </a:extLst>
          </p:cNvPr>
          <p:cNvSpPr txBox="1"/>
          <p:nvPr/>
        </p:nvSpPr>
        <p:spPr>
          <a:xfrm>
            <a:off x="506235" y="1050871"/>
            <a:ext cx="9428518" cy="307777"/>
          </a:xfrm>
          <a:prstGeom prst="rect">
            <a:avLst/>
          </a:prstGeom>
          <a:noFill/>
        </p:spPr>
        <p:txBody>
          <a:bodyPr wrap="square" rtlCol="0">
            <a:spAutoFit/>
          </a:bodyPr>
          <a:lstStyle/>
          <a:p>
            <a:pPr lvl="0"/>
            <a:r>
              <a:rPr lang="ko-KR" altLang="en-US" sz="1400" err="1">
                <a:solidFill>
                  <a:srgbClr val="000000"/>
                </a:solidFill>
                <a:latin typeface="고도 M" panose="02000503000000020004" pitchFamily="2" charset="-127"/>
                <a:ea typeface="고도 M" panose="02000503000000020004" pitchFamily="2" charset="-127"/>
              </a:rPr>
              <a:t>컨브넷</a:t>
            </a:r>
            <a:r>
              <a:rPr lang="ko-KR" altLang="en-US" sz="1400">
                <a:solidFill>
                  <a:srgbClr val="000000"/>
                </a:solidFill>
                <a:latin typeface="고도 M" panose="02000503000000020004" pitchFamily="2" charset="-127"/>
                <a:ea typeface="고도 M" panose="02000503000000020004" pitchFamily="2" charset="-127"/>
              </a:rPr>
              <a:t> 필터 시각화하기</a:t>
            </a:r>
            <a:endParaRPr lang="en-US" altLang="ko-KR" sz="1400">
              <a:solidFill>
                <a:srgbClr val="000000"/>
              </a:solidFill>
              <a:latin typeface="고도 M" panose="02000503000000020004" pitchFamily="2" charset="-127"/>
              <a:ea typeface="고도 M" panose="02000503000000020004" pitchFamily="2" charset="-127"/>
            </a:endParaRPr>
          </a:p>
        </p:txBody>
      </p:sp>
      <p:sp>
        <p:nvSpPr>
          <p:cNvPr id="7" name="직사각형 6">
            <a:extLst>
              <a:ext uri="{FF2B5EF4-FFF2-40B4-BE49-F238E27FC236}">
                <a16:creationId xmlns:a16="http://schemas.microsoft.com/office/drawing/2014/main" id="{53C7BD69-6452-4039-AA4D-B624B4795C03}"/>
              </a:ext>
            </a:extLst>
          </p:cNvPr>
          <p:cNvSpPr/>
          <p:nvPr/>
        </p:nvSpPr>
        <p:spPr>
          <a:xfrm>
            <a:off x="805625" y="1954494"/>
            <a:ext cx="8143933" cy="4708981"/>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def </a:t>
            </a:r>
            <a:r>
              <a:rPr lang="en-US" altLang="ko-KR" sz="1200" err="1">
                <a:solidFill>
                  <a:schemeClr val="tx1"/>
                </a:solidFill>
                <a:latin typeface="Consolas" panose="020B0609020204030204" pitchFamily="49" charset="0"/>
              </a:rPr>
              <a:t>generate_pattern</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layer_name</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filter_index</a:t>
            </a:r>
            <a:r>
              <a:rPr lang="en-US" altLang="ko-KR" sz="1200">
                <a:solidFill>
                  <a:schemeClr val="tx1"/>
                </a:solidFill>
                <a:latin typeface="Consolas" panose="020B0609020204030204" pitchFamily="49" charset="0"/>
              </a:rPr>
              <a:t>, size=150):</a:t>
            </a:r>
          </a:p>
          <a:p>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주어진 층과 필터의 활성화를 최대화하기 위한 손실 함수를 정의합니다</a:t>
            </a:r>
          </a:p>
          <a:p>
            <a:r>
              <a:rPr lang="ko-KR" altLang="en-US"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layer_output</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model.get_layer</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layer_name</a:t>
            </a:r>
            <a:r>
              <a:rPr lang="en-US" altLang="ko-KR" sz="1200">
                <a:solidFill>
                  <a:schemeClr val="tx1"/>
                </a:solidFill>
                <a:latin typeface="Consolas" panose="020B0609020204030204" pitchFamily="49" charset="0"/>
              </a:rPr>
              <a:t>).output</a:t>
            </a:r>
          </a:p>
          <a:p>
            <a:r>
              <a:rPr lang="en-US" altLang="ko-KR" sz="1200">
                <a:solidFill>
                  <a:schemeClr val="tx1"/>
                </a:solidFill>
                <a:latin typeface="Consolas" panose="020B0609020204030204" pitchFamily="49" charset="0"/>
              </a:rPr>
              <a:t>    loss = </a:t>
            </a:r>
            <a:r>
              <a:rPr lang="en-US" altLang="ko-KR" sz="1200" err="1">
                <a:solidFill>
                  <a:schemeClr val="tx1"/>
                </a:solidFill>
                <a:latin typeface="Consolas" panose="020B0609020204030204" pitchFamily="49" charset="0"/>
              </a:rPr>
              <a:t>K.mean</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layer_output</a:t>
            </a:r>
            <a:r>
              <a:rPr lang="en-US" altLang="ko-KR" sz="1200">
                <a:solidFill>
                  <a:schemeClr val="tx1"/>
                </a:solidFill>
                <a:latin typeface="Consolas" panose="020B0609020204030204" pitchFamily="49" charset="0"/>
              </a:rPr>
              <a:t>[:, :, :, </a:t>
            </a:r>
            <a:r>
              <a:rPr lang="en-US" altLang="ko-KR" sz="1200" err="1">
                <a:solidFill>
                  <a:schemeClr val="tx1"/>
                </a:solidFill>
                <a:latin typeface="Consolas" panose="020B0609020204030204" pitchFamily="49" charset="0"/>
              </a:rPr>
              <a:t>filter_index</a:t>
            </a:r>
            <a:r>
              <a:rPr lang="en-US" altLang="ko-KR" sz="1200">
                <a:solidFill>
                  <a:schemeClr val="tx1"/>
                </a:solidFill>
                <a:latin typeface="Consolas" panose="020B0609020204030204" pitchFamily="49" charset="0"/>
              </a:rPr>
              <a:t>])</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손실에 대한 입력 이미지의 </a:t>
            </a:r>
            <a:r>
              <a:rPr lang="ko-KR" altLang="en-US" sz="1200" err="1">
                <a:solidFill>
                  <a:schemeClr val="tx1"/>
                </a:solidFill>
                <a:latin typeface="Consolas" panose="020B0609020204030204" pitchFamily="49" charset="0"/>
              </a:rPr>
              <a:t>그래디언트를</a:t>
            </a:r>
            <a:r>
              <a:rPr lang="ko-KR" altLang="en-US" sz="1200">
                <a:solidFill>
                  <a:schemeClr val="tx1"/>
                </a:solidFill>
                <a:latin typeface="Consolas" panose="020B0609020204030204" pitchFamily="49" charset="0"/>
              </a:rPr>
              <a:t> 계산합니다</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grads = </a:t>
            </a:r>
            <a:r>
              <a:rPr lang="en-US" altLang="ko-KR" sz="1200" err="1">
                <a:solidFill>
                  <a:schemeClr val="tx1"/>
                </a:solidFill>
                <a:latin typeface="Consolas" panose="020B0609020204030204" pitchFamily="49" charset="0"/>
              </a:rPr>
              <a:t>K.gradients</a:t>
            </a:r>
            <a:r>
              <a:rPr lang="en-US" altLang="ko-KR" sz="1200">
                <a:solidFill>
                  <a:schemeClr val="tx1"/>
                </a:solidFill>
                <a:latin typeface="Consolas" panose="020B0609020204030204" pitchFamily="49" charset="0"/>
              </a:rPr>
              <a:t>(loss, </a:t>
            </a:r>
            <a:r>
              <a:rPr lang="en-US" altLang="ko-KR" sz="1200" err="1">
                <a:solidFill>
                  <a:schemeClr val="tx1"/>
                </a:solidFill>
                <a:latin typeface="Consolas" panose="020B0609020204030204" pitchFamily="49" charset="0"/>
              </a:rPr>
              <a:t>model.input</a:t>
            </a:r>
            <a:r>
              <a:rPr lang="en-US" altLang="ko-KR" sz="1200">
                <a:solidFill>
                  <a:schemeClr val="tx1"/>
                </a:solidFill>
                <a:latin typeface="Consolas" panose="020B0609020204030204" pitchFamily="49" charset="0"/>
              </a:rPr>
              <a:t>)[0]</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    # </a:t>
            </a:r>
            <a:r>
              <a:rPr lang="ko-KR" altLang="en-US" sz="1200" err="1">
                <a:solidFill>
                  <a:schemeClr val="tx1"/>
                </a:solidFill>
                <a:latin typeface="Consolas" panose="020B0609020204030204" pitchFamily="49" charset="0"/>
              </a:rPr>
              <a:t>그래디언트</a:t>
            </a:r>
            <a:r>
              <a:rPr lang="ko-KR" altLang="en-US" sz="1200">
                <a:solidFill>
                  <a:schemeClr val="tx1"/>
                </a:solidFill>
                <a:latin typeface="Consolas" panose="020B0609020204030204" pitchFamily="49" charset="0"/>
              </a:rPr>
              <a:t> 정규화</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grads /= (</a:t>
            </a:r>
            <a:r>
              <a:rPr lang="en-US" altLang="ko-KR" sz="1200" err="1">
                <a:solidFill>
                  <a:schemeClr val="tx1"/>
                </a:solidFill>
                <a:latin typeface="Consolas" panose="020B0609020204030204" pitchFamily="49" charset="0"/>
              </a:rPr>
              <a:t>K.sqrt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K.mean</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K.square</a:t>
            </a:r>
            <a:r>
              <a:rPr lang="en-US" altLang="ko-KR" sz="1200">
                <a:solidFill>
                  <a:schemeClr val="tx1"/>
                </a:solidFill>
                <a:latin typeface="Consolas" panose="020B0609020204030204" pitchFamily="49" charset="0"/>
              </a:rPr>
              <a:t>(grads))) + 1e-5)</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입력 이미지에 대한 손실과 </a:t>
            </a:r>
            <a:r>
              <a:rPr lang="ko-KR" altLang="en-US" sz="1200" err="1">
                <a:solidFill>
                  <a:schemeClr val="tx1"/>
                </a:solidFill>
                <a:latin typeface="Consolas" panose="020B0609020204030204" pitchFamily="49" charset="0"/>
              </a:rPr>
              <a:t>그래디언트를</a:t>
            </a:r>
            <a:r>
              <a:rPr lang="ko-KR" altLang="en-US" sz="1200">
                <a:solidFill>
                  <a:schemeClr val="tx1"/>
                </a:solidFill>
                <a:latin typeface="Consolas" panose="020B0609020204030204" pitchFamily="49" charset="0"/>
              </a:rPr>
              <a:t> 반환합니다</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iterate = </a:t>
            </a:r>
            <a:r>
              <a:rPr lang="en-US" altLang="ko-KR" sz="1200" err="1">
                <a:solidFill>
                  <a:schemeClr val="tx1"/>
                </a:solidFill>
                <a:latin typeface="Consolas" panose="020B0609020204030204" pitchFamily="49" charset="0"/>
              </a:rPr>
              <a:t>K.function</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model.input</a:t>
            </a:r>
            <a:r>
              <a:rPr lang="en-US" altLang="ko-KR" sz="1200">
                <a:solidFill>
                  <a:schemeClr val="tx1"/>
                </a:solidFill>
                <a:latin typeface="Consolas" panose="020B0609020204030204" pitchFamily="49" charset="0"/>
              </a:rPr>
              <a:t>], [loss, grads])</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잡음이 섞인 회색 이미지로 시작합니다</a:t>
            </a:r>
          </a:p>
          <a:p>
            <a:r>
              <a:rPr lang="ko-KR" altLang="en-US"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input_img_data</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np.random.random</a:t>
            </a:r>
            <a:r>
              <a:rPr lang="en-US" altLang="ko-KR" sz="1200">
                <a:solidFill>
                  <a:schemeClr val="tx1"/>
                </a:solidFill>
                <a:latin typeface="Consolas" panose="020B0609020204030204" pitchFamily="49" charset="0"/>
              </a:rPr>
              <a:t>((1, size, size, 3)) * 20 + 128.</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경사 상승법을 </a:t>
            </a:r>
            <a:r>
              <a:rPr lang="en-US" altLang="ko-KR" sz="1200">
                <a:solidFill>
                  <a:schemeClr val="tx1"/>
                </a:solidFill>
                <a:latin typeface="Consolas" panose="020B0609020204030204" pitchFamily="49" charset="0"/>
              </a:rPr>
              <a:t>40 </a:t>
            </a:r>
            <a:r>
              <a:rPr lang="ko-KR" altLang="en-US" sz="1200">
                <a:solidFill>
                  <a:schemeClr val="tx1"/>
                </a:solidFill>
                <a:latin typeface="Consolas" panose="020B0609020204030204" pitchFamily="49" charset="0"/>
              </a:rPr>
              <a:t>단계 실행합니다</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step = 1.</a:t>
            </a:r>
          </a:p>
          <a:p>
            <a:r>
              <a:rPr lang="en-US" altLang="ko-KR" sz="1200">
                <a:solidFill>
                  <a:schemeClr val="tx1"/>
                </a:solidFill>
                <a:latin typeface="Consolas" panose="020B0609020204030204" pitchFamily="49" charset="0"/>
              </a:rPr>
              <a:t>    for </a:t>
            </a:r>
            <a:r>
              <a:rPr lang="en-US" altLang="ko-KR" sz="1200" err="1">
                <a:solidFill>
                  <a:schemeClr val="tx1"/>
                </a:solidFill>
                <a:latin typeface="Consolas" panose="020B0609020204030204" pitchFamily="49" charset="0"/>
              </a:rPr>
              <a:t>i</a:t>
            </a:r>
            <a:r>
              <a:rPr lang="en-US" altLang="ko-KR" sz="1200">
                <a:solidFill>
                  <a:schemeClr val="tx1"/>
                </a:solidFill>
                <a:latin typeface="Consolas" panose="020B0609020204030204" pitchFamily="49" charset="0"/>
              </a:rPr>
              <a:t> in range(40):</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loss_value</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grads_value</a:t>
            </a:r>
            <a:r>
              <a:rPr lang="en-US" altLang="ko-KR" sz="1200">
                <a:solidFill>
                  <a:schemeClr val="tx1"/>
                </a:solidFill>
                <a:latin typeface="Consolas" panose="020B0609020204030204" pitchFamily="49" charset="0"/>
              </a:rPr>
              <a:t> = iterate([</a:t>
            </a:r>
            <a:r>
              <a:rPr lang="en-US" altLang="ko-KR" sz="1200" err="1">
                <a:solidFill>
                  <a:schemeClr val="tx1"/>
                </a:solidFill>
                <a:latin typeface="Consolas" panose="020B0609020204030204" pitchFamily="49" charset="0"/>
              </a:rPr>
              <a:t>input_img_data</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input_img_data</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grads_value</a:t>
            </a:r>
            <a:r>
              <a:rPr lang="en-US" altLang="ko-KR" sz="1200">
                <a:solidFill>
                  <a:schemeClr val="tx1"/>
                </a:solidFill>
                <a:latin typeface="Consolas" panose="020B0609020204030204" pitchFamily="49" charset="0"/>
              </a:rPr>
              <a:t> * step</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img</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input_img_data</a:t>
            </a:r>
            <a:r>
              <a:rPr lang="en-US" altLang="ko-KR" sz="1200">
                <a:solidFill>
                  <a:schemeClr val="tx1"/>
                </a:solidFill>
                <a:latin typeface="Consolas" panose="020B0609020204030204" pitchFamily="49" charset="0"/>
              </a:rPr>
              <a:t>[0]</a:t>
            </a:r>
          </a:p>
          <a:p>
            <a:r>
              <a:rPr lang="en-US" altLang="ko-KR" sz="1200">
                <a:solidFill>
                  <a:schemeClr val="tx1"/>
                </a:solidFill>
                <a:latin typeface="Consolas" panose="020B0609020204030204" pitchFamily="49" charset="0"/>
              </a:rPr>
              <a:t>    return </a:t>
            </a:r>
            <a:r>
              <a:rPr lang="en-US" altLang="ko-KR" sz="1200" err="1">
                <a:solidFill>
                  <a:schemeClr val="tx1"/>
                </a:solidFill>
                <a:latin typeface="Consolas" panose="020B0609020204030204" pitchFamily="49" charset="0"/>
              </a:rPr>
              <a:t>deprocess_image</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img</a:t>
            </a:r>
            <a:r>
              <a:rPr lang="en-US" altLang="ko-KR" sz="1200">
                <a:solidFill>
                  <a:schemeClr val="tx1"/>
                </a:solidFill>
                <a:latin typeface="Consolas" panose="020B0609020204030204" pitchFamily="49" charset="0"/>
              </a:rPr>
              <a:t>)</a:t>
            </a:r>
          </a:p>
        </p:txBody>
      </p:sp>
    </p:spTree>
    <p:extLst>
      <p:ext uri="{BB962C8B-B14F-4D97-AF65-F5344CB8AC3E}">
        <p14:creationId xmlns:p14="http://schemas.microsoft.com/office/powerpoint/2010/main" val="2036910211"/>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err="1">
                <a:solidFill>
                  <a:srgbClr val="000000"/>
                </a:solidFill>
                <a:latin typeface="고도 M" panose="02000503000000020004" pitchFamily="2" charset="-127"/>
                <a:ea typeface="고도 M" panose="02000503000000020004" pitchFamily="2" charset="-127"/>
              </a:rPr>
              <a:t>컨브넷</a:t>
            </a:r>
            <a:r>
              <a:rPr lang="ko-KR" altLang="en-US" sz="2000">
                <a:solidFill>
                  <a:srgbClr val="000000"/>
                </a:solidFill>
                <a:latin typeface="고도 M" panose="02000503000000020004" pitchFamily="2" charset="-127"/>
                <a:ea typeface="고도 M" panose="02000503000000020004" pitchFamily="2" charset="-127"/>
              </a:rPr>
              <a:t> 학습 시각화</a:t>
            </a:r>
            <a:endParaRPr lang="en-US" altLang="ko-KR" sz="2000">
              <a:solidFill>
                <a:srgbClr val="000000"/>
              </a:solidFill>
              <a:latin typeface="고도 M" panose="02000503000000020004" pitchFamily="2" charset="-127"/>
              <a:ea typeface="고도 M" panose="02000503000000020004" pitchFamily="2"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5.6 </a:t>
            </a:r>
            <a:r>
              <a:rPr lang="ko-KR" altLang="en-US" sz="1800" b="1" err="1">
                <a:solidFill>
                  <a:srgbClr val="000000"/>
                </a:solidFill>
                <a:ea typeface="-2002" pitchFamily="18" charset="-127"/>
              </a:rPr>
              <a:t>컨브넷</a:t>
            </a:r>
            <a:r>
              <a:rPr lang="ko-KR" altLang="en-US" sz="1800" b="1">
                <a:solidFill>
                  <a:srgbClr val="000000"/>
                </a:solidFill>
                <a:ea typeface="-2002" pitchFamily="18" charset="-127"/>
              </a:rPr>
              <a:t> 시각화</a:t>
            </a:r>
          </a:p>
        </p:txBody>
      </p:sp>
      <p:sp>
        <p:nvSpPr>
          <p:cNvPr id="2" name="TextBox 1">
            <a:extLst>
              <a:ext uri="{FF2B5EF4-FFF2-40B4-BE49-F238E27FC236}">
                <a16:creationId xmlns:a16="http://schemas.microsoft.com/office/drawing/2014/main" id="{F7813AA7-2085-41E3-9865-79A8093CD7CE}"/>
              </a:ext>
            </a:extLst>
          </p:cNvPr>
          <p:cNvSpPr txBox="1"/>
          <p:nvPr/>
        </p:nvSpPr>
        <p:spPr>
          <a:xfrm>
            <a:off x="688428" y="1492829"/>
            <a:ext cx="8098220" cy="276999"/>
          </a:xfrm>
          <a:prstGeom prst="rect">
            <a:avLst/>
          </a:prstGeom>
          <a:noFill/>
        </p:spPr>
        <p:txBody>
          <a:bodyPr wrap="square" rtlCol="0">
            <a:spAutoFit/>
          </a:bodyPr>
          <a:lstStyle/>
          <a:p>
            <a:pPr lvl="0"/>
            <a:r>
              <a:rPr lang="ko-KR" altLang="en-US" sz="1200">
                <a:solidFill>
                  <a:srgbClr val="000000"/>
                </a:solidFill>
                <a:latin typeface="고도 M" panose="02000503000000020004" pitchFamily="2" charset="-127"/>
                <a:ea typeface="고도 M" panose="02000503000000020004" pitchFamily="2" charset="-127"/>
              </a:rPr>
              <a:t>이제 이 코드로 </a:t>
            </a:r>
            <a:r>
              <a:rPr lang="en-US" altLang="ko-KR" sz="1200">
                <a:solidFill>
                  <a:srgbClr val="000000"/>
                </a:solidFill>
                <a:latin typeface="고도 M" panose="02000503000000020004" pitchFamily="2" charset="-127"/>
                <a:ea typeface="고도 M" panose="02000503000000020004" pitchFamily="2" charset="-127"/>
              </a:rPr>
              <a:t>block3_conv1 </a:t>
            </a:r>
            <a:r>
              <a:rPr lang="ko-KR" altLang="en-US" sz="1200">
                <a:solidFill>
                  <a:srgbClr val="000000"/>
                </a:solidFill>
                <a:latin typeface="고도 M" panose="02000503000000020004" pitchFamily="2" charset="-127"/>
                <a:ea typeface="고도 M" panose="02000503000000020004" pitchFamily="2" charset="-127"/>
              </a:rPr>
              <a:t>층의 필터 </a:t>
            </a:r>
            <a:r>
              <a:rPr lang="en-US" altLang="ko-KR" sz="1200">
                <a:solidFill>
                  <a:srgbClr val="000000"/>
                </a:solidFill>
                <a:latin typeface="고도 M" panose="02000503000000020004" pitchFamily="2" charset="-127"/>
                <a:ea typeface="고도 M" panose="02000503000000020004" pitchFamily="2" charset="-127"/>
              </a:rPr>
              <a:t>0</a:t>
            </a:r>
            <a:r>
              <a:rPr lang="ko-KR" altLang="en-US" sz="1200">
                <a:solidFill>
                  <a:srgbClr val="000000"/>
                </a:solidFill>
                <a:latin typeface="고도 M" panose="02000503000000020004" pitchFamily="2" charset="-127"/>
                <a:ea typeface="고도 M" panose="02000503000000020004" pitchFamily="2" charset="-127"/>
              </a:rPr>
              <a:t>번째 채널이 최대로 반응하는 패턴을 그려본다</a:t>
            </a:r>
            <a:r>
              <a:rPr lang="en-US" altLang="ko-KR" sz="1200">
                <a:solidFill>
                  <a:srgbClr val="000000"/>
                </a:solidFill>
                <a:latin typeface="고도 M" panose="02000503000000020004" pitchFamily="2" charset="-127"/>
                <a:ea typeface="고도 M" panose="02000503000000020004" pitchFamily="2" charset="-127"/>
              </a:rPr>
              <a:t>.</a:t>
            </a:r>
          </a:p>
        </p:txBody>
      </p:sp>
      <p:sp>
        <p:nvSpPr>
          <p:cNvPr id="5" name="TextBox 4">
            <a:extLst>
              <a:ext uri="{FF2B5EF4-FFF2-40B4-BE49-F238E27FC236}">
                <a16:creationId xmlns:a16="http://schemas.microsoft.com/office/drawing/2014/main" id="{4C865A59-996B-422A-9F1B-9C8D6DCD8E02}"/>
              </a:ext>
            </a:extLst>
          </p:cNvPr>
          <p:cNvSpPr txBox="1"/>
          <p:nvPr/>
        </p:nvSpPr>
        <p:spPr>
          <a:xfrm>
            <a:off x="506235" y="1050871"/>
            <a:ext cx="9428518" cy="307777"/>
          </a:xfrm>
          <a:prstGeom prst="rect">
            <a:avLst/>
          </a:prstGeom>
          <a:noFill/>
        </p:spPr>
        <p:txBody>
          <a:bodyPr wrap="square" rtlCol="0">
            <a:spAutoFit/>
          </a:bodyPr>
          <a:lstStyle/>
          <a:p>
            <a:pPr lvl="0"/>
            <a:r>
              <a:rPr lang="ko-KR" altLang="en-US" sz="1400" err="1">
                <a:solidFill>
                  <a:srgbClr val="000000"/>
                </a:solidFill>
                <a:latin typeface="고도 M" panose="02000503000000020004" pitchFamily="2" charset="-127"/>
                <a:ea typeface="고도 M" panose="02000503000000020004" pitchFamily="2" charset="-127"/>
              </a:rPr>
              <a:t>컨브넷</a:t>
            </a:r>
            <a:r>
              <a:rPr lang="ko-KR" altLang="en-US" sz="1400">
                <a:solidFill>
                  <a:srgbClr val="000000"/>
                </a:solidFill>
                <a:latin typeface="고도 M" panose="02000503000000020004" pitchFamily="2" charset="-127"/>
                <a:ea typeface="고도 M" panose="02000503000000020004" pitchFamily="2" charset="-127"/>
              </a:rPr>
              <a:t> 필터 시각화하기</a:t>
            </a:r>
            <a:endParaRPr lang="en-US" altLang="ko-KR" sz="1400">
              <a:solidFill>
                <a:srgbClr val="000000"/>
              </a:solidFill>
              <a:latin typeface="고도 M" panose="02000503000000020004" pitchFamily="2" charset="-127"/>
              <a:ea typeface="고도 M" panose="02000503000000020004" pitchFamily="2" charset="-127"/>
            </a:endParaRPr>
          </a:p>
        </p:txBody>
      </p:sp>
      <p:sp>
        <p:nvSpPr>
          <p:cNvPr id="7" name="직사각형 6">
            <a:extLst>
              <a:ext uri="{FF2B5EF4-FFF2-40B4-BE49-F238E27FC236}">
                <a16:creationId xmlns:a16="http://schemas.microsoft.com/office/drawing/2014/main" id="{53C7BD69-6452-4039-AA4D-B624B4795C03}"/>
              </a:ext>
            </a:extLst>
          </p:cNvPr>
          <p:cNvSpPr/>
          <p:nvPr/>
        </p:nvSpPr>
        <p:spPr>
          <a:xfrm>
            <a:off x="805625" y="1954494"/>
            <a:ext cx="8143933" cy="461665"/>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plt.imshow</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generate_pattern</a:t>
            </a:r>
            <a:r>
              <a:rPr lang="en-US" altLang="ko-KR" sz="1200">
                <a:solidFill>
                  <a:schemeClr val="tx1"/>
                </a:solidFill>
                <a:latin typeface="Consolas" panose="020B0609020204030204" pitchFamily="49" charset="0"/>
              </a:rPr>
              <a:t>('block3_conv1', 0))</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pic>
        <p:nvPicPr>
          <p:cNvPr id="195586" name="Picture 2">
            <a:extLst>
              <a:ext uri="{FF2B5EF4-FFF2-40B4-BE49-F238E27FC236}">
                <a16:creationId xmlns:a16="http://schemas.microsoft.com/office/drawing/2014/main" id="{E5B58F3E-108E-4B6B-9112-6795BC93A2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29697" y="2557955"/>
            <a:ext cx="2752725" cy="2667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7809917"/>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err="1">
                <a:solidFill>
                  <a:srgbClr val="000000"/>
                </a:solidFill>
                <a:latin typeface="고도 M" panose="02000503000000020004" pitchFamily="2" charset="-127"/>
                <a:ea typeface="고도 M" panose="02000503000000020004" pitchFamily="2" charset="-127"/>
              </a:rPr>
              <a:t>컨브넷</a:t>
            </a:r>
            <a:r>
              <a:rPr lang="ko-KR" altLang="en-US" sz="2000">
                <a:solidFill>
                  <a:srgbClr val="000000"/>
                </a:solidFill>
                <a:latin typeface="고도 M" panose="02000503000000020004" pitchFamily="2" charset="-127"/>
                <a:ea typeface="고도 M" panose="02000503000000020004" pitchFamily="2" charset="-127"/>
              </a:rPr>
              <a:t> 학습 시각화</a:t>
            </a:r>
            <a:endParaRPr lang="en-US" altLang="ko-KR" sz="2000">
              <a:solidFill>
                <a:srgbClr val="000000"/>
              </a:solidFill>
              <a:latin typeface="고도 M" panose="02000503000000020004" pitchFamily="2" charset="-127"/>
              <a:ea typeface="고도 M" panose="02000503000000020004" pitchFamily="2"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5.6 </a:t>
            </a:r>
            <a:r>
              <a:rPr lang="ko-KR" altLang="en-US" sz="1800" b="1" err="1">
                <a:solidFill>
                  <a:srgbClr val="000000"/>
                </a:solidFill>
                <a:ea typeface="-2002" pitchFamily="18" charset="-127"/>
              </a:rPr>
              <a:t>컨브넷</a:t>
            </a:r>
            <a:r>
              <a:rPr lang="ko-KR" altLang="en-US" sz="1800" b="1">
                <a:solidFill>
                  <a:srgbClr val="000000"/>
                </a:solidFill>
                <a:ea typeface="-2002" pitchFamily="18" charset="-127"/>
              </a:rPr>
              <a:t> 시각화</a:t>
            </a:r>
          </a:p>
        </p:txBody>
      </p:sp>
      <p:sp>
        <p:nvSpPr>
          <p:cNvPr id="5" name="TextBox 4">
            <a:extLst>
              <a:ext uri="{FF2B5EF4-FFF2-40B4-BE49-F238E27FC236}">
                <a16:creationId xmlns:a16="http://schemas.microsoft.com/office/drawing/2014/main" id="{4C865A59-996B-422A-9F1B-9C8D6DCD8E02}"/>
              </a:ext>
            </a:extLst>
          </p:cNvPr>
          <p:cNvSpPr txBox="1"/>
          <p:nvPr/>
        </p:nvSpPr>
        <p:spPr>
          <a:xfrm>
            <a:off x="506235" y="1050871"/>
            <a:ext cx="9428518" cy="307777"/>
          </a:xfrm>
          <a:prstGeom prst="rect">
            <a:avLst/>
          </a:prstGeom>
          <a:noFill/>
        </p:spPr>
        <p:txBody>
          <a:bodyPr wrap="square" rtlCol="0">
            <a:spAutoFit/>
          </a:bodyPr>
          <a:lstStyle/>
          <a:p>
            <a:pPr lvl="0"/>
            <a:r>
              <a:rPr lang="ko-KR" altLang="en-US" sz="1400" err="1">
                <a:solidFill>
                  <a:srgbClr val="000000"/>
                </a:solidFill>
                <a:latin typeface="고도 M" panose="02000503000000020004" pitchFamily="2" charset="-127"/>
                <a:ea typeface="고도 M" panose="02000503000000020004" pitchFamily="2" charset="-127"/>
              </a:rPr>
              <a:t>컨브넷</a:t>
            </a:r>
            <a:r>
              <a:rPr lang="ko-KR" altLang="en-US" sz="1400">
                <a:solidFill>
                  <a:srgbClr val="000000"/>
                </a:solidFill>
                <a:latin typeface="고도 M" panose="02000503000000020004" pitchFamily="2" charset="-127"/>
                <a:ea typeface="고도 M" panose="02000503000000020004" pitchFamily="2" charset="-127"/>
              </a:rPr>
              <a:t> 필터 시각화하기</a:t>
            </a:r>
            <a:endParaRPr lang="en-US" altLang="ko-KR" sz="1400">
              <a:solidFill>
                <a:srgbClr val="000000"/>
              </a:solidFill>
              <a:latin typeface="고도 M" panose="02000503000000020004" pitchFamily="2" charset="-127"/>
              <a:ea typeface="고도 M" panose="02000503000000020004" pitchFamily="2" charset="-127"/>
            </a:endParaRPr>
          </a:p>
        </p:txBody>
      </p:sp>
      <p:pic>
        <p:nvPicPr>
          <p:cNvPr id="197634" name="Picture 2">
            <a:extLst>
              <a:ext uri="{FF2B5EF4-FFF2-40B4-BE49-F238E27FC236}">
                <a16:creationId xmlns:a16="http://schemas.microsoft.com/office/drawing/2014/main" id="{B42EC95A-AFF2-47FC-B05F-84B395DD911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60159" y="1505902"/>
            <a:ext cx="2403050" cy="2388125"/>
          </a:xfrm>
          <a:prstGeom prst="rect">
            <a:avLst/>
          </a:prstGeom>
          <a:noFill/>
          <a:extLst>
            <a:ext uri="{909E8E84-426E-40DD-AFC4-6F175D3DCCD1}">
              <a14:hiddenFill xmlns:a14="http://schemas.microsoft.com/office/drawing/2010/main">
                <a:solidFill>
                  <a:srgbClr val="FFFFFF"/>
                </a:solidFill>
              </a14:hiddenFill>
            </a:ext>
          </a:extLst>
        </p:spPr>
      </p:pic>
      <p:pic>
        <p:nvPicPr>
          <p:cNvPr id="197636" name="Picture 4">
            <a:extLst>
              <a:ext uri="{FF2B5EF4-FFF2-40B4-BE49-F238E27FC236}">
                <a16:creationId xmlns:a16="http://schemas.microsoft.com/office/drawing/2014/main" id="{38A85F4F-1119-458D-892A-68D960A248F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480214" y="1529550"/>
            <a:ext cx="2403051" cy="2388125"/>
          </a:xfrm>
          <a:prstGeom prst="rect">
            <a:avLst/>
          </a:prstGeom>
          <a:noFill/>
          <a:extLst>
            <a:ext uri="{909E8E84-426E-40DD-AFC4-6F175D3DCCD1}">
              <a14:hiddenFill xmlns:a14="http://schemas.microsoft.com/office/drawing/2010/main">
                <a:solidFill>
                  <a:srgbClr val="FFFFFF"/>
                </a:solidFill>
              </a14:hiddenFill>
            </a:ext>
          </a:extLst>
        </p:spPr>
      </p:pic>
      <p:pic>
        <p:nvPicPr>
          <p:cNvPr id="197638" name="Picture 6">
            <a:extLst>
              <a:ext uri="{FF2B5EF4-FFF2-40B4-BE49-F238E27FC236}">
                <a16:creationId xmlns:a16="http://schemas.microsoft.com/office/drawing/2014/main" id="{04A28B50-2B5B-4484-A1AC-BF52D150A5A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360159" y="4158035"/>
            <a:ext cx="2403050" cy="2388125"/>
          </a:xfrm>
          <a:prstGeom prst="rect">
            <a:avLst/>
          </a:prstGeom>
          <a:noFill/>
          <a:extLst>
            <a:ext uri="{909E8E84-426E-40DD-AFC4-6F175D3DCCD1}">
              <a14:hiddenFill xmlns:a14="http://schemas.microsoft.com/office/drawing/2010/main">
                <a:solidFill>
                  <a:srgbClr val="FFFFFF"/>
                </a:solidFill>
              </a14:hiddenFill>
            </a:ext>
          </a:extLst>
        </p:spPr>
      </p:pic>
      <p:pic>
        <p:nvPicPr>
          <p:cNvPr id="197640" name="Picture 8">
            <a:extLst>
              <a:ext uri="{FF2B5EF4-FFF2-40B4-BE49-F238E27FC236}">
                <a16:creationId xmlns:a16="http://schemas.microsoft.com/office/drawing/2014/main" id="{B95B7547-22F7-463D-A1AD-26970A536BC2}"/>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480215" y="4158034"/>
            <a:ext cx="2403050" cy="2388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423512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하드웨어</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1.3 </a:t>
            </a:r>
            <a:r>
              <a:rPr lang="ko-KR" altLang="en-US" sz="1800" b="1">
                <a:solidFill>
                  <a:schemeClr val="tx1"/>
                </a:solidFill>
                <a:ea typeface="-2002" pitchFamily="18" charset="-127"/>
              </a:rPr>
              <a:t>왜 딥러닝일까</a:t>
            </a:r>
            <a:r>
              <a:rPr lang="en-US" altLang="ko-KR" sz="1800" b="1">
                <a:solidFill>
                  <a:schemeClr val="tx1"/>
                </a:solidFill>
                <a:ea typeface="-2002" pitchFamily="18" charset="-127"/>
              </a:rPr>
              <a:t>? </a:t>
            </a:r>
            <a:r>
              <a:rPr lang="ko-KR" altLang="en-US" sz="1800" b="1">
                <a:solidFill>
                  <a:schemeClr val="tx1"/>
                </a:solidFill>
                <a:ea typeface="-2002" pitchFamily="18" charset="-127"/>
              </a:rPr>
              <a:t>왜 지금일까</a:t>
            </a:r>
            <a:r>
              <a:rPr lang="en-US" altLang="ko-KR" sz="1800" b="1">
                <a:solidFill>
                  <a:schemeClr val="tx1"/>
                </a:solidFill>
                <a:ea typeface="-2002" pitchFamily="18" charset="-127"/>
              </a:rPr>
              <a:t>?</a:t>
            </a:r>
          </a:p>
        </p:txBody>
      </p:sp>
      <p:sp>
        <p:nvSpPr>
          <p:cNvPr id="2" name="TextBox 1">
            <a:extLst>
              <a:ext uri="{FF2B5EF4-FFF2-40B4-BE49-F238E27FC236}">
                <a16:creationId xmlns:a16="http://schemas.microsoft.com/office/drawing/2014/main" id="{A1EA3E47-0300-49C2-AD65-D562A890AD02}"/>
              </a:ext>
            </a:extLst>
          </p:cNvPr>
          <p:cNvSpPr txBox="1"/>
          <p:nvPr/>
        </p:nvSpPr>
        <p:spPr>
          <a:xfrm>
            <a:off x="812156" y="1016065"/>
            <a:ext cx="8359050" cy="5262979"/>
          </a:xfrm>
          <a:prstGeom prst="rect">
            <a:avLst/>
          </a:prstGeom>
          <a:noFill/>
        </p:spPr>
        <p:txBody>
          <a:bodyPr wrap="square" rtlCol="0">
            <a:spAutoFit/>
          </a:bodyPr>
          <a:lstStyle/>
          <a:p>
            <a:r>
              <a:rPr lang="en-US" altLang="ko-KR"/>
              <a:t>CPU</a:t>
            </a:r>
            <a:r>
              <a:rPr lang="ko-KR" altLang="en-US"/>
              <a:t>는 </a:t>
            </a:r>
            <a:r>
              <a:rPr lang="en-US" altLang="ko-KR"/>
              <a:t>1990</a:t>
            </a:r>
            <a:r>
              <a:rPr lang="ko-KR" altLang="en-US"/>
              <a:t>년부터 </a:t>
            </a:r>
            <a:r>
              <a:rPr lang="en-US" altLang="ko-KR"/>
              <a:t>2010</a:t>
            </a:r>
            <a:r>
              <a:rPr lang="ko-KR" altLang="en-US"/>
              <a:t>년 사이에 약 </a:t>
            </a:r>
            <a:r>
              <a:rPr lang="en-US" altLang="ko-KR"/>
              <a:t>5000</a:t>
            </a:r>
            <a:r>
              <a:rPr lang="ko-KR" altLang="en-US"/>
              <a:t>배 정도 빨라졌</a:t>
            </a:r>
            <a:endParaRPr lang="en-US" altLang="ko-KR" sz="2000">
              <a:solidFill>
                <a:schemeClr val="tx1"/>
              </a:solidFill>
              <a:latin typeface="고도 M" panose="02000503000000020004" pitchFamily="2" charset="-127"/>
              <a:ea typeface="고도 M" panose="02000503000000020004" pitchFamily="2" charset="-127"/>
            </a:endParaRPr>
          </a:p>
          <a:p>
            <a:r>
              <a:rPr lang="en-US" altLang="ko-KR" sz="2000">
                <a:solidFill>
                  <a:schemeClr val="tx1"/>
                </a:solidFill>
                <a:latin typeface="고도 M" panose="02000503000000020004" pitchFamily="2" charset="-127"/>
                <a:ea typeface="고도 M" panose="02000503000000020004" pitchFamily="2" charset="-127"/>
              </a:rPr>
              <a:t>CPU</a:t>
            </a:r>
            <a:r>
              <a:rPr lang="ko-KR" altLang="en-US" sz="2000">
                <a:solidFill>
                  <a:schemeClr val="tx1"/>
                </a:solidFill>
                <a:latin typeface="고도 M" panose="02000503000000020004" pitchFamily="2" charset="-127"/>
                <a:ea typeface="고도 M" panose="02000503000000020004" pitchFamily="2" charset="-127"/>
              </a:rPr>
              <a:t>는 </a:t>
            </a:r>
            <a:r>
              <a:rPr lang="en-US" altLang="ko-KR" sz="2000">
                <a:solidFill>
                  <a:schemeClr val="tx1"/>
                </a:solidFill>
                <a:latin typeface="고도 M" panose="02000503000000020004" pitchFamily="2" charset="-127"/>
                <a:ea typeface="고도 M" panose="02000503000000020004" pitchFamily="2" charset="-127"/>
              </a:rPr>
              <a:t>1990</a:t>
            </a:r>
            <a:r>
              <a:rPr lang="ko-KR" altLang="en-US" sz="2000">
                <a:solidFill>
                  <a:schemeClr val="tx1"/>
                </a:solidFill>
                <a:latin typeface="고도 M" panose="02000503000000020004" pitchFamily="2" charset="-127"/>
                <a:ea typeface="고도 M" panose="02000503000000020004" pitchFamily="2" charset="-127"/>
              </a:rPr>
              <a:t>년부터 </a:t>
            </a:r>
            <a:r>
              <a:rPr lang="en-US" altLang="ko-KR" sz="2000">
                <a:solidFill>
                  <a:schemeClr val="tx1"/>
                </a:solidFill>
                <a:latin typeface="고도 M" panose="02000503000000020004" pitchFamily="2" charset="-127"/>
                <a:ea typeface="고도 M" panose="02000503000000020004" pitchFamily="2" charset="-127"/>
              </a:rPr>
              <a:t>2010</a:t>
            </a:r>
            <a:r>
              <a:rPr lang="ko-KR" altLang="en-US" sz="2000">
                <a:solidFill>
                  <a:schemeClr val="tx1"/>
                </a:solidFill>
                <a:latin typeface="고도 M" panose="02000503000000020004" pitchFamily="2" charset="-127"/>
                <a:ea typeface="고도 M" panose="02000503000000020004" pitchFamily="2" charset="-127"/>
              </a:rPr>
              <a:t>년 사이에 약 </a:t>
            </a:r>
            <a:r>
              <a:rPr lang="en-US" altLang="ko-KR" sz="2000">
                <a:solidFill>
                  <a:schemeClr val="tx1"/>
                </a:solidFill>
                <a:latin typeface="고도 M" panose="02000503000000020004" pitchFamily="2" charset="-127"/>
                <a:ea typeface="고도 M" panose="02000503000000020004" pitchFamily="2" charset="-127"/>
              </a:rPr>
              <a:t>5000</a:t>
            </a:r>
            <a:r>
              <a:rPr lang="ko-KR" altLang="en-US" sz="2000">
                <a:solidFill>
                  <a:schemeClr val="tx1"/>
                </a:solidFill>
                <a:latin typeface="고도 M" panose="02000503000000020004" pitchFamily="2" charset="-127"/>
                <a:ea typeface="고도 M" panose="02000503000000020004" pitchFamily="2" charset="-127"/>
              </a:rPr>
              <a:t>배 정도 빨라졌다</a:t>
            </a:r>
            <a:r>
              <a:rPr lang="en-US" altLang="ko-KR" sz="2000">
                <a:solidFill>
                  <a:schemeClr val="tx1"/>
                </a:solidFill>
                <a:latin typeface="고도 M" panose="02000503000000020004" pitchFamily="2" charset="-127"/>
                <a:ea typeface="고도 M" panose="02000503000000020004" pitchFamily="2" charset="-127"/>
              </a:rPr>
              <a:t>.</a:t>
            </a:r>
          </a:p>
          <a:p>
            <a:endParaRPr lang="en-US" altLang="ko-KR" sz="2000">
              <a:solidFill>
                <a:schemeClr val="tx1"/>
              </a:solidFill>
              <a:latin typeface="고도 M" panose="02000503000000020004" pitchFamily="2" charset="-127"/>
              <a:ea typeface="고도 M" panose="02000503000000020004" pitchFamily="2" charset="-127"/>
            </a:endParaRPr>
          </a:p>
          <a:p>
            <a:r>
              <a:rPr lang="en-US" altLang="ko-KR" sz="2000">
                <a:solidFill>
                  <a:schemeClr val="tx1"/>
                </a:solidFill>
                <a:latin typeface="고도 M" panose="02000503000000020004" pitchFamily="2" charset="-127"/>
                <a:ea typeface="고도 M" panose="02000503000000020004" pitchFamily="2" charset="-127"/>
              </a:rPr>
              <a:t>2000</a:t>
            </a:r>
            <a:r>
              <a:rPr lang="ko-KR" altLang="en-US" sz="2000">
                <a:solidFill>
                  <a:schemeClr val="tx1"/>
                </a:solidFill>
                <a:latin typeface="고도 M" panose="02000503000000020004" pitchFamily="2" charset="-127"/>
                <a:ea typeface="고도 M" panose="02000503000000020004" pitchFamily="2" charset="-127"/>
              </a:rPr>
              <a:t>년대 게임 그래픽 성능 개발을 위한 대용량 고속 병렬 칩</a:t>
            </a:r>
            <a:r>
              <a:rPr lang="en-US" altLang="ko-KR" sz="2000">
                <a:solidFill>
                  <a:schemeClr val="tx1"/>
                </a:solidFill>
                <a:latin typeface="고도 M" panose="02000503000000020004" pitchFamily="2" charset="-127"/>
                <a:ea typeface="고도 M" panose="02000503000000020004" pitchFamily="2" charset="-127"/>
              </a:rPr>
              <a:t>(</a:t>
            </a:r>
            <a:r>
              <a:rPr lang="ko-KR" altLang="en-US" sz="2000">
                <a:solidFill>
                  <a:schemeClr val="tx1"/>
                </a:solidFill>
                <a:latin typeface="고도 M" panose="02000503000000020004" pitchFamily="2" charset="-127"/>
                <a:ea typeface="고도 M" panose="02000503000000020004" pitchFamily="2" charset="-127"/>
              </a:rPr>
              <a:t>그래픽 처리장치 </a:t>
            </a:r>
            <a:r>
              <a:rPr lang="en-US" altLang="ko-KR" sz="2000">
                <a:solidFill>
                  <a:schemeClr val="tx1"/>
                </a:solidFill>
                <a:latin typeface="고도 M" panose="02000503000000020004" pitchFamily="2" charset="-127"/>
                <a:ea typeface="고도 M" panose="02000503000000020004" pitchFamily="2" charset="-127"/>
              </a:rPr>
              <a:t>GPU)</a:t>
            </a:r>
            <a:r>
              <a:rPr lang="ko-KR" altLang="en-US" sz="2000">
                <a:solidFill>
                  <a:schemeClr val="tx1"/>
                </a:solidFill>
                <a:latin typeface="고도 M" panose="02000503000000020004" pitchFamily="2" charset="-127"/>
                <a:ea typeface="고도 M" panose="02000503000000020004" pitchFamily="2" charset="-127"/>
              </a:rPr>
              <a:t>가 발전하였다</a:t>
            </a:r>
            <a:r>
              <a:rPr lang="en-US" altLang="ko-KR" sz="2000">
                <a:solidFill>
                  <a:schemeClr val="tx1"/>
                </a:solidFill>
                <a:latin typeface="고도 M" panose="02000503000000020004" pitchFamily="2" charset="-127"/>
                <a:ea typeface="고도 M" panose="02000503000000020004" pitchFamily="2" charset="-127"/>
              </a:rPr>
              <a:t>.</a:t>
            </a:r>
          </a:p>
          <a:p>
            <a:endParaRPr lang="en-US" altLang="ko-KR" sz="2000">
              <a:solidFill>
                <a:schemeClr val="tx1"/>
              </a:solidFill>
              <a:latin typeface="고도 M" panose="02000503000000020004" pitchFamily="2" charset="-127"/>
              <a:ea typeface="고도 M" panose="02000503000000020004" pitchFamily="2" charset="-127"/>
            </a:endParaRPr>
          </a:p>
          <a:p>
            <a:r>
              <a:rPr lang="en-US" altLang="ko-KR" sz="2000">
                <a:solidFill>
                  <a:schemeClr val="tx1"/>
                </a:solidFill>
                <a:latin typeface="고도 M" panose="02000503000000020004" pitchFamily="2" charset="-127"/>
                <a:ea typeface="고도 M" panose="02000503000000020004" pitchFamily="2" charset="-127"/>
              </a:rPr>
              <a:t>GPU </a:t>
            </a:r>
            <a:r>
              <a:rPr lang="ko-KR" altLang="en-US" sz="2000">
                <a:solidFill>
                  <a:schemeClr val="tx1"/>
                </a:solidFill>
                <a:latin typeface="고도 M" panose="02000503000000020004" pitchFamily="2" charset="-127"/>
                <a:ea typeface="고도 M" panose="02000503000000020004" pitchFamily="2" charset="-127"/>
              </a:rPr>
              <a:t>제품을 위한 프로그래밍 </a:t>
            </a:r>
            <a:r>
              <a:rPr lang="ko-KR" altLang="en-US" sz="2000" err="1">
                <a:solidFill>
                  <a:schemeClr val="tx1"/>
                </a:solidFill>
                <a:latin typeface="고도 M" panose="02000503000000020004" pitchFamily="2" charset="-127"/>
                <a:ea typeface="고도 M" panose="02000503000000020004" pitchFamily="2" charset="-127"/>
              </a:rPr>
              <a:t>인터페이서</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CUDA</a:t>
            </a:r>
            <a:r>
              <a:rPr lang="ko-KR" altLang="en-US" sz="2000">
                <a:solidFill>
                  <a:schemeClr val="tx1"/>
                </a:solidFill>
                <a:latin typeface="고도 M" panose="02000503000000020004" pitchFamily="2" charset="-127"/>
                <a:ea typeface="고도 M" panose="02000503000000020004" pitchFamily="2" charset="-127"/>
              </a:rPr>
              <a:t>를 출시하였다</a:t>
            </a:r>
            <a:r>
              <a:rPr lang="en-US" altLang="ko-KR" sz="2000">
                <a:solidFill>
                  <a:schemeClr val="tx1"/>
                </a:solidFill>
                <a:latin typeface="고도 M" panose="02000503000000020004" pitchFamily="2" charset="-127"/>
                <a:ea typeface="고도 M" panose="02000503000000020004" pitchFamily="2" charset="-127"/>
              </a:rPr>
              <a:t>.</a:t>
            </a: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a:solidFill>
                  <a:schemeClr val="tx1"/>
                </a:solidFill>
                <a:latin typeface="고도 M" panose="02000503000000020004" pitchFamily="2" charset="-127"/>
                <a:ea typeface="고도 M" panose="02000503000000020004" pitchFamily="2" charset="-127"/>
              </a:rPr>
              <a:t>물리 모델링을 시작으로 신경망까지 병렬화가 가능해 졌다</a:t>
            </a:r>
            <a:r>
              <a:rPr lang="en-US" altLang="ko-KR" sz="2000">
                <a:solidFill>
                  <a:schemeClr val="tx1"/>
                </a:solidFill>
                <a:latin typeface="고도 M" panose="02000503000000020004" pitchFamily="2" charset="-127"/>
                <a:ea typeface="고도 M" panose="02000503000000020004" pitchFamily="2" charset="-127"/>
              </a:rPr>
              <a:t>.</a:t>
            </a:r>
          </a:p>
          <a:p>
            <a:endParaRPr lang="en-US" altLang="ko-KR" sz="2000">
              <a:solidFill>
                <a:schemeClr val="tx1"/>
              </a:solidFill>
              <a:latin typeface="고도 M" panose="02000503000000020004" pitchFamily="2" charset="-127"/>
              <a:ea typeface="고도 M" panose="02000503000000020004" pitchFamily="2" charset="-127"/>
            </a:endParaRPr>
          </a:p>
          <a:p>
            <a:r>
              <a:rPr lang="en-US" altLang="ko-KR" sz="2000">
                <a:solidFill>
                  <a:schemeClr val="tx1"/>
                </a:solidFill>
                <a:latin typeface="고도 M" panose="02000503000000020004" pitchFamily="2" charset="-127"/>
                <a:ea typeface="고도 M" panose="02000503000000020004" pitchFamily="2" charset="-127"/>
              </a:rPr>
              <a:t>GPU</a:t>
            </a:r>
            <a:r>
              <a:rPr lang="ko-KR" altLang="en-US" sz="2000">
                <a:solidFill>
                  <a:schemeClr val="tx1"/>
                </a:solidFill>
                <a:latin typeface="고도 M" panose="02000503000000020004" pitchFamily="2" charset="-127"/>
                <a:ea typeface="고도 M" panose="02000503000000020004" pitchFamily="2" charset="-127"/>
              </a:rPr>
              <a:t>인 </a:t>
            </a:r>
            <a:r>
              <a:rPr lang="en-US" altLang="ko-KR" sz="2000">
                <a:solidFill>
                  <a:schemeClr val="tx1"/>
                </a:solidFill>
                <a:latin typeface="고도 M" panose="02000503000000020004" pitchFamily="2" charset="-127"/>
                <a:ea typeface="고도 M" panose="02000503000000020004" pitchFamily="2" charset="-127"/>
              </a:rPr>
              <a:t>NVIDIA TITAN X</a:t>
            </a:r>
            <a:r>
              <a:rPr lang="ko-KR" altLang="en-US" sz="2000">
                <a:solidFill>
                  <a:schemeClr val="tx1"/>
                </a:solidFill>
                <a:latin typeface="고도 M" panose="02000503000000020004" pitchFamily="2" charset="-127"/>
                <a:ea typeface="고도 M" panose="02000503000000020004" pitchFamily="2" charset="-127"/>
              </a:rPr>
              <a:t>는 </a:t>
            </a:r>
            <a:r>
              <a:rPr lang="en-US" altLang="ko-KR" sz="2000">
                <a:solidFill>
                  <a:schemeClr val="tx1"/>
                </a:solidFill>
                <a:latin typeface="고도 M" panose="02000503000000020004" pitchFamily="2" charset="-127"/>
                <a:ea typeface="고도 M" panose="02000503000000020004" pitchFamily="2" charset="-127"/>
              </a:rPr>
              <a:t>6.6 </a:t>
            </a:r>
            <a:r>
              <a:rPr lang="ko-KR" altLang="en-US" sz="2000" err="1">
                <a:solidFill>
                  <a:schemeClr val="tx1"/>
                </a:solidFill>
                <a:latin typeface="고도 M" panose="02000503000000020004" pitchFamily="2" charset="-127"/>
                <a:ea typeface="고도 M" panose="02000503000000020004" pitchFamily="2" charset="-127"/>
              </a:rPr>
              <a:t>테라플롭의</a:t>
            </a:r>
            <a:r>
              <a:rPr lang="ko-KR" altLang="en-US" sz="2000">
                <a:solidFill>
                  <a:schemeClr val="tx1"/>
                </a:solidFill>
                <a:latin typeface="고도 M" panose="02000503000000020004" pitchFamily="2" charset="-127"/>
                <a:ea typeface="고도 M" panose="02000503000000020004" pitchFamily="2" charset="-127"/>
              </a:rPr>
              <a:t> 단정도 연산 성능을 제공한다</a:t>
            </a:r>
            <a:r>
              <a:rPr lang="en-US" altLang="ko-KR" sz="2000">
                <a:solidFill>
                  <a:schemeClr val="tx1"/>
                </a:solidFill>
                <a:latin typeface="고도 M" panose="02000503000000020004" pitchFamily="2" charset="-127"/>
                <a:ea typeface="고도 M" panose="02000503000000020004" pitchFamily="2" charset="-127"/>
              </a:rPr>
              <a:t>.</a:t>
            </a: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a:solidFill>
                  <a:schemeClr val="tx1"/>
                </a:solidFill>
                <a:latin typeface="고도 M" panose="02000503000000020004" pitchFamily="2" charset="-127"/>
                <a:ea typeface="고도 M" panose="02000503000000020004" pitchFamily="2" charset="-127"/>
              </a:rPr>
              <a:t>구글은 </a:t>
            </a:r>
            <a:r>
              <a:rPr lang="en-US" altLang="ko-KR" sz="2000">
                <a:solidFill>
                  <a:schemeClr val="tx1"/>
                </a:solidFill>
                <a:latin typeface="고도 M" panose="02000503000000020004" pitchFamily="2" charset="-127"/>
                <a:ea typeface="고도 M" panose="02000503000000020004" pitchFamily="2" charset="-127"/>
              </a:rPr>
              <a:t>2016</a:t>
            </a:r>
            <a:r>
              <a:rPr lang="ko-KR" altLang="en-US" sz="2000">
                <a:solidFill>
                  <a:schemeClr val="tx1"/>
                </a:solidFill>
                <a:latin typeface="고도 M" panose="02000503000000020004" pitchFamily="2" charset="-127"/>
                <a:ea typeface="고도 M" panose="02000503000000020004" pitchFamily="2" charset="-127"/>
              </a:rPr>
              <a:t>년에 </a:t>
            </a:r>
            <a:r>
              <a:rPr lang="ko-KR" altLang="en-US" sz="2000" err="1">
                <a:solidFill>
                  <a:schemeClr val="tx1"/>
                </a:solidFill>
                <a:latin typeface="고도 M" panose="02000503000000020004" pitchFamily="2" charset="-127"/>
                <a:ea typeface="고도 M" panose="02000503000000020004" pitchFamily="2" charset="-127"/>
              </a:rPr>
              <a:t>텐서</a:t>
            </a:r>
            <a:r>
              <a:rPr lang="ko-KR" altLang="en-US" sz="2000">
                <a:solidFill>
                  <a:schemeClr val="tx1"/>
                </a:solidFill>
                <a:latin typeface="고도 M" panose="02000503000000020004" pitchFamily="2" charset="-127"/>
                <a:ea typeface="고도 M" panose="02000503000000020004" pitchFamily="2" charset="-127"/>
              </a:rPr>
              <a:t> 처리 장치 프로젝트를 공개했다</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이 칩은 심층 신경망을 실행하기 위해 완전히 새롭게 설계한 것으로 최고 성능을 가진 </a:t>
            </a:r>
            <a:r>
              <a:rPr lang="en-US" altLang="ko-KR" sz="2000">
                <a:solidFill>
                  <a:schemeClr val="tx1"/>
                </a:solidFill>
                <a:latin typeface="고도 M" panose="02000503000000020004" pitchFamily="2" charset="-127"/>
                <a:ea typeface="고도 M" panose="02000503000000020004" pitchFamily="2" charset="-127"/>
              </a:rPr>
              <a:t>GPU</a:t>
            </a:r>
            <a:r>
              <a:rPr lang="ko-KR" altLang="en-US" sz="2000">
                <a:solidFill>
                  <a:schemeClr val="tx1"/>
                </a:solidFill>
                <a:latin typeface="고도 M" panose="02000503000000020004" pitchFamily="2" charset="-127"/>
                <a:ea typeface="고도 M" panose="02000503000000020004" pitchFamily="2" charset="-127"/>
              </a:rPr>
              <a:t>보다 </a:t>
            </a:r>
            <a:r>
              <a:rPr lang="en-US" altLang="ko-KR" sz="2000">
                <a:solidFill>
                  <a:schemeClr val="tx1"/>
                </a:solidFill>
                <a:latin typeface="고도 M" panose="02000503000000020004" pitchFamily="2" charset="-127"/>
                <a:ea typeface="고도 M" panose="02000503000000020004" pitchFamily="2" charset="-127"/>
              </a:rPr>
              <a:t>10</a:t>
            </a:r>
            <a:r>
              <a:rPr lang="ko-KR" altLang="en-US" sz="2000">
                <a:solidFill>
                  <a:schemeClr val="tx1"/>
                </a:solidFill>
                <a:latin typeface="고도 M" panose="02000503000000020004" pitchFamily="2" charset="-127"/>
                <a:ea typeface="고도 M" panose="02000503000000020004" pitchFamily="2" charset="-127"/>
              </a:rPr>
              <a:t>배 이상 빠르고 에너지 소비도 더 효율적이다</a:t>
            </a:r>
            <a:r>
              <a:rPr lang="en-US" altLang="ko-KR" sz="2000">
                <a:solidFill>
                  <a:schemeClr val="tx1"/>
                </a:solidFill>
                <a:latin typeface="고도 M" panose="02000503000000020004" pitchFamily="2" charset="-127"/>
                <a:ea typeface="고도 M" panose="02000503000000020004" pitchFamily="2" charset="-127"/>
              </a:rPr>
              <a:t>.</a:t>
            </a:r>
          </a:p>
          <a:p>
            <a:endParaRPr lang="en-US" altLang="ko-KR" sz="2000">
              <a:solidFill>
                <a:schemeClr val="tx1"/>
              </a:solidFill>
              <a:latin typeface="고도 M" panose="02000503000000020004" pitchFamily="2" charset="-127"/>
              <a:ea typeface="고도 M" panose="02000503000000020004" pitchFamily="2" charset="-127"/>
            </a:endParaRPr>
          </a:p>
          <a:p>
            <a:r>
              <a:rPr lang="en-US" altLang="ko-KR" sz="2000">
                <a:solidFill>
                  <a:schemeClr val="tx1"/>
                </a:solidFill>
                <a:latin typeface="고도 M" panose="02000503000000020004" pitchFamily="2" charset="-127"/>
                <a:ea typeface="고도 M" panose="02000503000000020004" pitchFamily="2" charset="-127"/>
              </a:rPr>
              <a:t>2017</a:t>
            </a:r>
            <a:r>
              <a:rPr lang="ko-KR" altLang="en-US" sz="2000">
                <a:solidFill>
                  <a:schemeClr val="tx1"/>
                </a:solidFill>
                <a:latin typeface="고도 M" panose="02000503000000020004" pitchFamily="2" charset="-127"/>
                <a:ea typeface="고도 M" panose="02000503000000020004" pitchFamily="2" charset="-127"/>
              </a:rPr>
              <a:t>에 발표한 </a:t>
            </a:r>
            <a:r>
              <a:rPr lang="en-US" altLang="ko-KR" sz="2000">
                <a:solidFill>
                  <a:schemeClr val="tx1"/>
                </a:solidFill>
                <a:latin typeface="고도 M" panose="02000503000000020004" pitchFamily="2" charset="-127"/>
                <a:ea typeface="고도 M" panose="02000503000000020004" pitchFamily="2" charset="-127"/>
              </a:rPr>
              <a:t>TPU</a:t>
            </a:r>
            <a:r>
              <a:rPr lang="ko-KR" altLang="en-US" sz="2000">
                <a:solidFill>
                  <a:schemeClr val="tx1"/>
                </a:solidFill>
                <a:latin typeface="고도 M" panose="02000503000000020004" pitchFamily="2" charset="-127"/>
                <a:ea typeface="고도 M" panose="02000503000000020004" pitchFamily="2" charset="-127"/>
              </a:rPr>
              <a:t>는 </a:t>
            </a:r>
            <a:r>
              <a:rPr lang="en-US" altLang="ko-KR" sz="2000">
                <a:solidFill>
                  <a:schemeClr val="tx1"/>
                </a:solidFill>
                <a:latin typeface="고도 M" panose="02000503000000020004" pitchFamily="2" charset="-127"/>
                <a:ea typeface="고도 M" panose="02000503000000020004" pitchFamily="2" charset="-127"/>
              </a:rPr>
              <a:t>180 </a:t>
            </a:r>
            <a:r>
              <a:rPr lang="ko-KR" altLang="en-US" sz="2000" err="1">
                <a:solidFill>
                  <a:schemeClr val="tx1"/>
                </a:solidFill>
                <a:latin typeface="고도 M" panose="02000503000000020004" pitchFamily="2" charset="-127"/>
                <a:ea typeface="고도 M" panose="02000503000000020004" pitchFamily="2" charset="-127"/>
              </a:rPr>
              <a:t>테라플롭이다</a:t>
            </a:r>
            <a:r>
              <a:rPr lang="en-US" altLang="ko-KR" sz="2000">
                <a:solidFill>
                  <a:schemeClr val="tx1"/>
                </a:solidFill>
                <a:latin typeface="고도 M" panose="02000503000000020004" pitchFamily="2" charset="-127"/>
                <a:ea typeface="고도 M" panose="02000503000000020004" pitchFamily="2" charset="-127"/>
              </a:rPr>
              <a:t>.</a:t>
            </a:r>
          </a:p>
        </p:txBody>
      </p:sp>
    </p:spTree>
    <p:extLst>
      <p:ext uri="{BB962C8B-B14F-4D97-AF65-F5344CB8AC3E}">
        <p14:creationId xmlns:p14="http://schemas.microsoft.com/office/powerpoint/2010/main" val="509526767"/>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err="1">
                <a:solidFill>
                  <a:srgbClr val="000000"/>
                </a:solidFill>
                <a:latin typeface="고도 M" panose="02000503000000020004" pitchFamily="2" charset="-127"/>
                <a:ea typeface="고도 M" panose="02000503000000020004" pitchFamily="2" charset="-127"/>
              </a:rPr>
              <a:t>컨브넷</a:t>
            </a:r>
            <a:r>
              <a:rPr lang="ko-KR" altLang="en-US" sz="2000">
                <a:solidFill>
                  <a:srgbClr val="000000"/>
                </a:solidFill>
                <a:latin typeface="고도 M" panose="02000503000000020004" pitchFamily="2" charset="-127"/>
                <a:ea typeface="고도 M" panose="02000503000000020004" pitchFamily="2" charset="-127"/>
              </a:rPr>
              <a:t> 학습 시각화</a:t>
            </a:r>
            <a:endParaRPr lang="en-US" altLang="ko-KR" sz="2000">
              <a:solidFill>
                <a:srgbClr val="000000"/>
              </a:solidFill>
              <a:latin typeface="고도 M" panose="02000503000000020004" pitchFamily="2" charset="-127"/>
              <a:ea typeface="고도 M" panose="02000503000000020004" pitchFamily="2"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5.6 </a:t>
            </a:r>
            <a:r>
              <a:rPr lang="ko-KR" altLang="en-US" sz="1800" b="1" err="1">
                <a:solidFill>
                  <a:srgbClr val="000000"/>
                </a:solidFill>
                <a:ea typeface="-2002" pitchFamily="18" charset="-127"/>
              </a:rPr>
              <a:t>컨브넷</a:t>
            </a:r>
            <a:r>
              <a:rPr lang="ko-KR" altLang="en-US" sz="1800" b="1">
                <a:solidFill>
                  <a:srgbClr val="000000"/>
                </a:solidFill>
                <a:ea typeface="-2002" pitchFamily="18" charset="-127"/>
              </a:rPr>
              <a:t> 시각화</a:t>
            </a:r>
          </a:p>
        </p:txBody>
      </p:sp>
      <p:sp>
        <p:nvSpPr>
          <p:cNvPr id="2" name="TextBox 1">
            <a:extLst>
              <a:ext uri="{FF2B5EF4-FFF2-40B4-BE49-F238E27FC236}">
                <a16:creationId xmlns:a16="http://schemas.microsoft.com/office/drawing/2014/main" id="{F7813AA7-2085-41E3-9865-79A8093CD7CE}"/>
              </a:ext>
            </a:extLst>
          </p:cNvPr>
          <p:cNvSpPr txBox="1"/>
          <p:nvPr/>
        </p:nvSpPr>
        <p:spPr>
          <a:xfrm>
            <a:off x="861849" y="1582167"/>
            <a:ext cx="8098220" cy="1569660"/>
          </a:xfrm>
          <a:prstGeom prst="rect">
            <a:avLst/>
          </a:prstGeom>
          <a:noFill/>
        </p:spPr>
        <p:txBody>
          <a:bodyPr wrap="square" rtlCol="0">
            <a:spAutoFit/>
          </a:bodyPr>
          <a:lstStyle/>
          <a:p>
            <a:pPr lvl="0"/>
            <a:r>
              <a:rPr lang="ko-KR" altLang="en-US" sz="1200">
                <a:solidFill>
                  <a:srgbClr val="000000"/>
                </a:solidFill>
                <a:latin typeface="고도 M" panose="02000503000000020004" pitchFamily="2" charset="-127"/>
                <a:ea typeface="고도 M" panose="02000503000000020004" pitchFamily="2" charset="-127"/>
              </a:rPr>
              <a:t>이런 필터 시각화를 통해 </a:t>
            </a:r>
            <a:r>
              <a:rPr lang="ko-KR" altLang="en-US" sz="1200" err="1">
                <a:solidFill>
                  <a:srgbClr val="000000"/>
                </a:solidFill>
                <a:latin typeface="고도 M" panose="02000503000000020004" pitchFamily="2" charset="-127"/>
                <a:ea typeface="고도 M" panose="02000503000000020004" pitchFamily="2" charset="-127"/>
              </a:rPr>
              <a:t>컨브넷</a:t>
            </a:r>
            <a:r>
              <a:rPr lang="ko-KR" altLang="en-US" sz="1200">
                <a:solidFill>
                  <a:srgbClr val="000000"/>
                </a:solidFill>
                <a:latin typeface="고도 M" panose="02000503000000020004" pitchFamily="2" charset="-127"/>
                <a:ea typeface="고도 M" panose="02000503000000020004" pitchFamily="2" charset="-127"/>
              </a:rPr>
              <a:t> 층이 바라보는 방식을 이해할 수 있다</a:t>
            </a: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이 </a:t>
            </a:r>
            <a:r>
              <a:rPr lang="ko-KR" altLang="en-US" sz="1200" err="1">
                <a:solidFill>
                  <a:srgbClr val="000000"/>
                </a:solidFill>
                <a:latin typeface="고도 M" panose="02000503000000020004" pitchFamily="2" charset="-127"/>
                <a:ea typeface="고도 M" panose="02000503000000020004" pitchFamily="2" charset="-127"/>
              </a:rPr>
              <a:t>컨브넷</a:t>
            </a:r>
            <a:r>
              <a:rPr lang="ko-KR" altLang="en-US" sz="1200">
                <a:solidFill>
                  <a:srgbClr val="000000"/>
                </a:solidFill>
                <a:latin typeface="고도 M" panose="02000503000000020004" pitchFamily="2" charset="-127"/>
                <a:ea typeface="고도 M" panose="02000503000000020004" pitchFamily="2" charset="-127"/>
              </a:rPr>
              <a:t> 필터들은 모델의 상위 층으로 갈수록 점점 더 복잡해지고 개선된다</a:t>
            </a:r>
            <a:r>
              <a:rPr lang="en-US" altLang="ko-KR" sz="1200">
                <a:solidFill>
                  <a:srgbClr val="000000"/>
                </a:solidFill>
                <a:latin typeface="고도 M" panose="02000503000000020004" pitchFamily="2" charset="-127"/>
                <a:ea typeface="고도 M" panose="02000503000000020004" pitchFamily="2" charset="-127"/>
              </a:rPr>
              <a:t>.</a:t>
            </a:r>
          </a:p>
          <a:p>
            <a:pPr lvl="0"/>
            <a:endParaRPr lang="en-US" altLang="ko-KR" sz="1200">
              <a:solidFill>
                <a:srgbClr val="000000"/>
              </a:solidFill>
              <a:latin typeface="고도 M" panose="02000503000000020004" pitchFamily="2" charset="-127"/>
              <a:ea typeface="고도 M" panose="02000503000000020004" pitchFamily="2" charset="-127"/>
            </a:endParaRPr>
          </a:p>
          <a:p>
            <a:pPr marL="628650" lvl="1" indent="-171450">
              <a:buFont typeface="Arial" panose="020B0604020202020204" pitchFamily="34" charset="0"/>
              <a:buChar char="•"/>
            </a:pPr>
            <a:r>
              <a:rPr lang="ko-KR" altLang="en-US" sz="1200">
                <a:solidFill>
                  <a:srgbClr val="000000"/>
                </a:solidFill>
                <a:latin typeface="고도 M" panose="02000503000000020004" pitchFamily="2" charset="-127"/>
                <a:ea typeface="고도 M" panose="02000503000000020004" pitchFamily="2" charset="-127"/>
              </a:rPr>
              <a:t>모델에 있는 첫 번째 층의 필터는 간단한 대각선 방향의 </a:t>
            </a:r>
            <a:r>
              <a:rPr lang="ko-KR" altLang="en-US" sz="1200" err="1">
                <a:solidFill>
                  <a:srgbClr val="000000"/>
                </a:solidFill>
                <a:latin typeface="고도 M" panose="02000503000000020004" pitchFamily="2" charset="-127"/>
                <a:ea typeface="고도 M" panose="02000503000000020004" pitchFamily="2" charset="-127"/>
              </a:rPr>
              <a:t>에지와</a:t>
            </a:r>
            <a:r>
              <a:rPr lang="ko-KR" altLang="en-US" sz="1200">
                <a:solidFill>
                  <a:srgbClr val="000000"/>
                </a:solidFill>
                <a:latin typeface="고도 M" panose="02000503000000020004" pitchFamily="2" charset="-127"/>
                <a:ea typeface="고도 M" panose="02000503000000020004" pitchFamily="2" charset="-127"/>
              </a:rPr>
              <a:t> 색깔을 인코딩한다</a:t>
            </a:r>
            <a:r>
              <a:rPr lang="en-US" altLang="ko-KR" sz="1200">
                <a:solidFill>
                  <a:srgbClr val="000000"/>
                </a:solidFill>
                <a:latin typeface="고도 M" panose="02000503000000020004" pitchFamily="2" charset="-127"/>
                <a:ea typeface="고도 M" panose="02000503000000020004" pitchFamily="2" charset="-127"/>
              </a:rPr>
              <a:t>.</a:t>
            </a:r>
          </a:p>
          <a:p>
            <a:pPr marL="628650" lvl="1" indent="-171450">
              <a:buFont typeface="Arial" panose="020B0604020202020204" pitchFamily="34" charset="0"/>
              <a:buChar char="•"/>
            </a:pPr>
            <a:endParaRPr lang="en-US" altLang="ko-KR" sz="1200">
              <a:solidFill>
                <a:srgbClr val="000000"/>
              </a:solidFill>
              <a:latin typeface="고도 M" panose="02000503000000020004" pitchFamily="2" charset="-127"/>
              <a:ea typeface="고도 M" panose="02000503000000020004" pitchFamily="2" charset="-127"/>
            </a:endParaRPr>
          </a:p>
          <a:p>
            <a:pPr marL="628650" lvl="1" indent="-171450">
              <a:buFont typeface="Arial" panose="020B0604020202020204" pitchFamily="34" charset="0"/>
              <a:buChar char="•"/>
            </a:pPr>
            <a:r>
              <a:rPr lang="ko-KR" altLang="en-US" sz="1200">
                <a:solidFill>
                  <a:srgbClr val="000000"/>
                </a:solidFill>
                <a:latin typeface="고도 M" panose="02000503000000020004" pitchFamily="2" charset="-127"/>
                <a:ea typeface="고도 M" panose="02000503000000020004" pitchFamily="2" charset="-127"/>
              </a:rPr>
              <a:t>에지나 색깔의 조합으로 만들어진 간단한 질감을 인코딩한다</a:t>
            </a:r>
            <a:r>
              <a:rPr lang="en-US" altLang="ko-KR" sz="1200">
                <a:solidFill>
                  <a:srgbClr val="000000"/>
                </a:solidFill>
                <a:latin typeface="고도 M" panose="02000503000000020004" pitchFamily="2" charset="-127"/>
                <a:ea typeface="고도 M" panose="02000503000000020004" pitchFamily="2" charset="-127"/>
              </a:rPr>
              <a:t>.</a:t>
            </a:r>
          </a:p>
          <a:p>
            <a:pPr marL="628650" lvl="1" indent="-171450">
              <a:buFont typeface="Arial" panose="020B0604020202020204" pitchFamily="34" charset="0"/>
              <a:buChar char="•"/>
            </a:pPr>
            <a:endParaRPr lang="en-US" altLang="ko-KR" sz="1200">
              <a:solidFill>
                <a:srgbClr val="000000"/>
              </a:solidFill>
              <a:latin typeface="고도 M" panose="02000503000000020004" pitchFamily="2" charset="-127"/>
              <a:ea typeface="고도 M" panose="02000503000000020004" pitchFamily="2" charset="-127"/>
            </a:endParaRPr>
          </a:p>
          <a:p>
            <a:pPr marL="628650" lvl="1" indent="-171450">
              <a:buFont typeface="Arial" panose="020B0604020202020204" pitchFamily="34" charset="0"/>
              <a:buChar char="•"/>
            </a:pPr>
            <a:r>
              <a:rPr lang="ko-KR" altLang="en-US" sz="1200">
                <a:solidFill>
                  <a:srgbClr val="000000"/>
                </a:solidFill>
                <a:latin typeface="고도 M" panose="02000503000000020004" pitchFamily="2" charset="-127"/>
                <a:ea typeface="고도 M" panose="02000503000000020004" pitchFamily="2" charset="-127"/>
              </a:rPr>
              <a:t>더 상위 층 필터는 자연적인 이미지에서 찾을 수 있는 질감을 닮아 가기 시작한다</a:t>
            </a:r>
            <a:r>
              <a:rPr lang="en-US" altLang="ko-KR" sz="1200">
                <a:solidFill>
                  <a:srgbClr val="000000"/>
                </a:solidFill>
                <a:latin typeface="고도 M" panose="02000503000000020004" pitchFamily="2" charset="-127"/>
                <a:ea typeface="고도 M" panose="02000503000000020004" pitchFamily="2" charset="-127"/>
              </a:rPr>
              <a:t>.</a:t>
            </a:r>
          </a:p>
        </p:txBody>
      </p:sp>
      <p:sp>
        <p:nvSpPr>
          <p:cNvPr id="5" name="TextBox 4">
            <a:extLst>
              <a:ext uri="{FF2B5EF4-FFF2-40B4-BE49-F238E27FC236}">
                <a16:creationId xmlns:a16="http://schemas.microsoft.com/office/drawing/2014/main" id="{4C865A59-996B-422A-9F1B-9C8D6DCD8E02}"/>
              </a:ext>
            </a:extLst>
          </p:cNvPr>
          <p:cNvSpPr txBox="1"/>
          <p:nvPr/>
        </p:nvSpPr>
        <p:spPr>
          <a:xfrm>
            <a:off x="506235" y="1050871"/>
            <a:ext cx="9428518" cy="307777"/>
          </a:xfrm>
          <a:prstGeom prst="rect">
            <a:avLst/>
          </a:prstGeom>
          <a:noFill/>
        </p:spPr>
        <p:txBody>
          <a:bodyPr wrap="square" rtlCol="0">
            <a:spAutoFit/>
          </a:bodyPr>
          <a:lstStyle/>
          <a:p>
            <a:pPr lvl="0"/>
            <a:r>
              <a:rPr lang="ko-KR" altLang="en-US" sz="1400" err="1">
                <a:solidFill>
                  <a:srgbClr val="000000"/>
                </a:solidFill>
                <a:latin typeface="고도 M" panose="02000503000000020004" pitchFamily="2" charset="-127"/>
                <a:ea typeface="고도 M" panose="02000503000000020004" pitchFamily="2" charset="-127"/>
              </a:rPr>
              <a:t>컨브넷</a:t>
            </a:r>
            <a:r>
              <a:rPr lang="ko-KR" altLang="en-US" sz="1400">
                <a:solidFill>
                  <a:srgbClr val="000000"/>
                </a:solidFill>
                <a:latin typeface="고도 M" panose="02000503000000020004" pitchFamily="2" charset="-127"/>
                <a:ea typeface="고도 M" panose="02000503000000020004" pitchFamily="2" charset="-127"/>
              </a:rPr>
              <a:t> 필터 시각화하기</a:t>
            </a:r>
            <a:endParaRPr lang="en-US" altLang="ko-KR" sz="14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444084180"/>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err="1">
                <a:solidFill>
                  <a:srgbClr val="000000"/>
                </a:solidFill>
                <a:latin typeface="고도 M" panose="02000503000000020004" pitchFamily="2" charset="-127"/>
                <a:ea typeface="고도 M" panose="02000503000000020004" pitchFamily="2" charset="-127"/>
              </a:rPr>
              <a:t>컨브넷</a:t>
            </a:r>
            <a:r>
              <a:rPr lang="ko-KR" altLang="en-US" sz="2000">
                <a:solidFill>
                  <a:srgbClr val="000000"/>
                </a:solidFill>
                <a:latin typeface="고도 M" panose="02000503000000020004" pitchFamily="2" charset="-127"/>
                <a:ea typeface="고도 M" panose="02000503000000020004" pitchFamily="2" charset="-127"/>
              </a:rPr>
              <a:t> 학습 시각화</a:t>
            </a:r>
            <a:endParaRPr lang="en-US" altLang="ko-KR" sz="2000">
              <a:solidFill>
                <a:srgbClr val="000000"/>
              </a:solidFill>
              <a:latin typeface="고도 M" panose="02000503000000020004" pitchFamily="2" charset="-127"/>
              <a:ea typeface="고도 M" panose="02000503000000020004" pitchFamily="2"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5.6 </a:t>
            </a:r>
            <a:r>
              <a:rPr lang="ko-KR" altLang="en-US" sz="1800" b="1" err="1">
                <a:solidFill>
                  <a:srgbClr val="000000"/>
                </a:solidFill>
                <a:ea typeface="-2002" pitchFamily="18" charset="-127"/>
              </a:rPr>
              <a:t>컨브넷</a:t>
            </a:r>
            <a:r>
              <a:rPr lang="ko-KR" altLang="en-US" sz="1800" b="1">
                <a:solidFill>
                  <a:srgbClr val="000000"/>
                </a:solidFill>
                <a:ea typeface="-2002" pitchFamily="18" charset="-127"/>
              </a:rPr>
              <a:t> 시각화</a:t>
            </a:r>
          </a:p>
        </p:txBody>
      </p:sp>
      <p:sp>
        <p:nvSpPr>
          <p:cNvPr id="2" name="TextBox 1">
            <a:extLst>
              <a:ext uri="{FF2B5EF4-FFF2-40B4-BE49-F238E27FC236}">
                <a16:creationId xmlns:a16="http://schemas.microsoft.com/office/drawing/2014/main" id="{F7813AA7-2085-41E3-9865-79A8093CD7CE}"/>
              </a:ext>
            </a:extLst>
          </p:cNvPr>
          <p:cNvSpPr txBox="1"/>
          <p:nvPr/>
        </p:nvSpPr>
        <p:spPr>
          <a:xfrm>
            <a:off x="861849" y="1582167"/>
            <a:ext cx="8098220" cy="3416320"/>
          </a:xfrm>
          <a:prstGeom prst="rect">
            <a:avLst/>
          </a:prstGeom>
          <a:noFill/>
        </p:spPr>
        <p:txBody>
          <a:bodyPr wrap="square" rtlCol="0">
            <a:spAutoFit/>
          </a:bodyPr>
          <a:lstStyle/>
          <a:p>
            <a:pPr lvl="0"/>
            <a:r>
              <a:rPr lang="ko-KR" altLang="en-US" sz="1200">
                <a:solidFill>
                  <a:srgbClr val="000000"/>
                </a:solidFill>
                <a:latin typeface="고도 M" panose="02000503000000020004" pitchFamily="2" charset="-127"/>
                <a:ea typeface="고도 M" panose="02000503000000020004" pitchFamily="2" charset="-127"/>
              </a:rPr>
              <a:t>이 방법은 이미지의 어느 부분이 </a:t>
            </a:r>
            <a:r>
              <a:rPr lang="ko-KR" altLang="en-US" sz="1200" err="1">
                <a:solidFill>
                  <a:srgbClr val="000000"/>
                </a:solidFill>
                <a:latin typeface="고도 M" panose="02000503000000020004" pitchFamily="2" charset="-127"/>
                <a:ea typeface="고도 M" panose="02000503000000020004" pitchFamily="2" charset="-127"/>
              </a:rPr>
              <a:t>컨브넷</a:t>
            </a:r>
            <a:r>
              <a:rPr lang="ko-KR" altLang="en-US" sz="1200">
                <a:solidFill>
                  <a:srgbClr val="000000"/>
                </a:solidFill>
                <a:latin typeface="고도 M" panose="02000503000000020004" pitchFamily="2" charset="-127"/>
                <a:ea typeface="고도 M" panose="02000503000000020004" pitchFamily="2" charset="-127"/>
              </a:rPr>
              <a:t> </a:t>
            </a:r>
            <a:r>
              <a:rPr lang="ko-KR" altLang="en-US" sz="1200" err="1">
                <a:solidFill>
                  <a:srgbClr val="000000"/>
                </a:solidFill>
                <a:latin typeface="고도 M" panose="02000503000000020004" pitchFamily="2" charset="-127"/>
                <a:ea typeface="고도 M" panose="02000503000000020004" pitchFamily="2" charset="-127"/>
              </a:rPr>
              <a:t>컨브넷의</a:t>
            </a:r>
            <a:r>
              <a:rPr lang="ko-KR" altLang="en-US" sz="1200">
                <a:solidFill>
                  <a:srgbClr val="000000"/>
                </a:solidFill>
                <a:latin typeface="고도 M" panose="02000503000000020004" pitchFamily="2" charset="-127"/>
                <a:ea typeface="고도 M" panose="02000503000000020004" pitchFamily="2" charset="-127"/>
              </a:rPr>
              <a:t> 최종 분류 결정에 기여하는지 이해하는 데 유용하다</a:t>
            </a: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분류에 실수가 있는 경우 </a:t>
            </a:r>
            <a:r>
              <a:rPr lang="ko-KR" altLang="en-US" sz="1200" err="1">
                <a:solidFill>
                  <a:srgbClr val="000000"/>
                </a:solidFill>
                <a:latin typeface="고도 M" panose="02000503000000020004" pitchFamily="2" charset="-127"/>
                <a:ea typeface="고도 M" panose="02000503000000020004" pitchFamily="2" charset="-127"/>
              </a:rPr>
              <a:t>컨브넷의</a:t>
            </a:r>
            <a:r>
              <a:rPr lang="ko-KR" altLang="en-US" sz="1200">
                <a:solidFill>
                  <a:srgbClr val="000000"/>
                </a:solidFill>
                <a:latin typeface="고도 M" panose="02000503000000020004" pitchFamily="2" charset="-127"/>
                <a:ea typeface="고도 M" panose="02000503000000020004" pitchFamily="2" charset="-127"/>
              </a:rPr>
              <a:t> 결정 과정을 디버깅 하는 데 도움이 된다</a:t>
            </a: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또 특정 물체가 있는 위치를 파악하는 데 사용할 수도 있다</a:t>
            </a:r>
            <a:r>
              <a:rPr lang="en-US" altLang="ko-KR" sz="1200">
                <a:solidFill>
                  <a:srgbClr val="000000"/>
                </a:solidFill>
                <a:latin typeface="고도 M" panose="02000503000000020004" pitchFamily="2" charset="-127"/>
                <a:ea typeface="고도 M" panose="02000503000000020004" pitchFamily="2" charset="-127"/>
              </a:rPr>
              <a:t>.</a:t>
            </a:r>
          </a:p>
          <a:p>
            <a:pPr lvl="0"/>
            <a:endParaRPr lang="en-US" altLang="ko-KR" sz="1200">
              <a:solidFill>
                <a:srgbClr val="000000"/>
              </a:solidFill>
              <a:latin typeface="고도 M" panose="02000503000000020004" pitchFamily="2" charset="-127"/>
              <a:ea typeface="고도 M" panose="02000503000000020004" pitchFamily="2" charset="-127"/>
            </a:endParaRPr>
          </a:p>
          <a:p>
            <a:pPr lvl="0"/>
            <a:r>
              <a:rPr lang="ko-KR" altLang="en-US" sz="1200">
                <a:solidFill>
                  <a:srgbClr val="000000"/>
                </a:solidFill>
                <a:latin typeface="고도 M" panose="02000503000000020004" pitchFamily="2" charset="-127"/>
                <a:ea typeface="고도 M" panose="02000503000000020004" pitchFamily="2" charset="-127"/>
              </a:rPr>
              <a:t>이 기법의 종류를 일반적으로 클래스 활성화 맵</a:t>
            </a:r>
            <a:r>
              <a:rPr lang="en-US" altLang="ko-KR" sz="1200">
                <a:solidFill>
                  <a:srgbClr val="000000"/>
                </a:solidFill>
                <a:latin typeface="고도 M" panose="02000503000000020004" pitchFamily="2" charset="-127"/>
                <a:ea typeface="고도 M" panose="02000503000000020004" pitchFamily="2" charset="-127"/>
              </a:rPr>
              <a:t>(Class Activation Map, CAM) </a:t>
            </a:r>
            <a:r>
              <a:rPr lang="ko-KR" altLang="en-US" sz="1200">
                <a:solidFill>
                  <a:srgbClr val="000000"/>
                </a:solidFill>
                <a:latin typeface="고도 M" panose="02000503000000020004" pitchFamily="2" charset="-127"/>
                <a:ea typeface="고도 M" panose="02000503000000020004" pitchFamily="2" charset="-127"/>
              </a:rPr>
              <a:t>시각화라고 부른다</a:t>
            </a: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입력 이미지에 대한 클래스 활성화의 </a:t>
            </a:r>
            <a:r>
              <a:rPr lang="ko-KR" altLang="en-US" sz="1200" err="1">
                <a:solidFill>
                  <a:srgbClr val="000000"/>
                </a:solidFill>
                <a:latin typeface="고도 M" panose="02000503000000020004" pitchFamily="2" charset="-127"/>
                <a:ea typeface="고도 M" panose="02000503000000020004" pitchFamily="2" charset="-127"/>
              </a:rPr>
              <a:t>히트맵을</a:t>
            </a:r>
            <a:r>
              <a:rPr lang="ko-KR" altLang="en-US" sz="1200">
                <a:solidFill>
                  <a:srgbClr val="000000"/>
                </a:solidFill>
                <a:latin typeface="고도 M" panose="02000503000000020004" pitchFamily="2" charset="-127"/>
                <a:ea typeface="고도 M" panose="02000503000000020004" pitchFamily="2" charset="-127"/>
              </a:rPr>
              <a:t> 만든다</a:t>
            </a: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클래스 활성화 </a:t>
            </a:r>
            <a:r>
              <a:rPr lang="ko-KR" altLang="en-US" sz="1200" err="1">
                <a:solidFill>
                  <a:srgbClr val="000000"/>
                </a:solidFill>
                <a:latin typeface="고도 M" panose="02000503000000020004" pitchFamily="2" charset="-127"/>
                <a:ea typeface="고도 M" panose="02000503000000020004" pitchFamily="2" charset="-127"/>
              </a:rPr>
              <a:t>히트맵은</a:t>
            </a:r>
            <a:r>
              <a:rPr lang="ko-KR" altLang="en-US" sz="1200">
                <a:solidFill>
                  <a:srgbClr val="000000"/>
                </a:solidFill>
                <a:latin typeface="고도 M" panose="02000503000000020004" pitchFamily="2" charset="-127"/>
                <a:ea typeface="고도 M" panose="02000503000000020004" pitchFamily="2" charset="-127"/>
              </a:rPr>
              <a:t> 특정 출력 클래스에 대해 입력 이미지의 모든 위치를 계산한 </a:t>
            </a:r>
            <a:r>
              <a:rPr lang="en-US" altLang="ko-KR" sz="1200">
                <a:solidFill>
                  <a:srgbClr val="000000"/>
                </a:solidFill>
                <a:latin typeface="고도 M" panose="02000503000000020004" pitchFamily="2" charset="-127"/>
                <a:ea typeface="고도 M" panose="02000503000000020004" pitchFamily="2" charset="-127"/>
              </a:rPr>
              <a:t>2D </a:t>
            </a:r>
            <a:r>
              <a:rPr lang="ko-KR" altLang="en-US" sz="1200">
                <a:solidFill>
                  <a:srgbClr val="000000"/>
                </a:solidFill>
                <a:latin typeface="고도 M" panose="02000503000000020004" pitchFamily="2" charset="-127"/>
                <a:ea typeface="고도 M" panose="02000503000000020004" pitchFamily="2" charset="-127"/>
              </a:rPr>
              <a:t>점수 그리드이다</a:t>
            </a:r>
            <a:r>
              <a:rPr lang="en-US" altLang="ko-KR" sz="1200">
                <a:solidFill>
                  <a:srgbClr val="000000"/>
                </a:solidFill>
                <a:latin typeface="고도 M" panose="02000503000000020004" pitchFamily="2" charset="-127"/>
                <a:ea typeface="고도 M" panose="02000503000000020004" pitchFamily="2" charset="-127"/>
              </a:rPr>
              <a:t>.</a:t>
            </a:r>
          </a:p>
          <a:p>
            <a:pPr lvl="0"/>
            <a:endParaRPr lang="en-US" altLang="ko-KR" sz="1200">
              <a:solidFill>
                <a:srgbClr val="000000"/>
              </a:solidFill>
              <a:latin typeface="고도 M" panose="02000503000000020004" pitchFamily="2" charset="-127"/>
              <a:ea typeface="고도 M" panose="02000503000000020004" pitchFamily="2" charset="-127"/>
            </a:endParaRPr>
          </a:p>
          <a:p>
            <a:pPr lvl="0"/>
            <a:r>
              <a:rPr lang="ko-KR" altLang="en-US" sz="1200">
                <a:solidFill>
                  <a:srgbClr val="000000"/>
                </a:solidFill>
                <a:latin typeface="고도 M" panose="02000503000000020004" pitchFamily="2" charset="-127"/>
                <a:ea typeface="고도 M" panose="02000503000000020004" pitchFamily="2" charset="-127"/>
              </a:rPr>
              <a:t>여기서 사용할 구체적인 구현은 “</a:t>
            </a:r>
            <a:r>
              <a:rPr lang="en-US" altLang="ko-KR" sz="1200">
                <a:solidFill>
                  <a:srgbClr val="000000"/>
                </a:solidFill>
                <a:latin typeface="고도 M" panose="02000503000000020004" pitchFamily="2" charset="-127"/>
                <a:ea typeface="고도 M" panose="02000503000000020004" pitchFamily="2" charset="-127"/>
              </a:rPr>
              <a:t>Grad-CAM: Visual Explanations from Deep Networks via Gradient-based Localization”</a:t>
            </a:r>
            <a:r>
              <a:rPr lang="ko-KR" altLang="en-US" sz="1200">
                <a:solidFill>
                  <a:srgbClr val="000000"/>
                </a:solidFill>
                <a:latin typeface="고도 M" panose="02000503000000020004" pitchFamily="2" charset="-127"/>
                <a:ea typeface="고도 M" panose="02000503000000020004" pitchFamily="2" charset="-127"/>
              </a:rPr>
              <a:t>에 기술되어 있다</a:t>
            </a:r>
            <a:r>
              <a:rPr lang="en-US" altLang="ko-KR" sz="1200">
                <a:solidFill>
                  <a:srgbClr val="000000"/>
                </a:solidFill>
                <a:latin typeface="고도 M" panose="02000503000000020004" pitchFamily="2" charset="-127"/>
                <a:ea typeface="고도 M" panose="02000503000000020004" pitchFamily="2" charset="-127"/>
              </a:rPr>
              <a:t>.</a:t>
            </a:r>
          </a:p>
          <a:p>
            <a:pPr lvl="0"/>
            <a:endParaRPr lang="en-US" altLang="ko-KR" sz="1200">
              <a:solidFill>
                <a:srgbClr val="000000"/>
              </a:solidFill>
              <a:latin typeface="고도 M" panose="02000503000000020004" pitchFamily="2" charset="-127"/>
              <a:ea typeface="고도 M" panose="02000503000000020004" pitchFamily="2" charset="-127"/>
            </a:endParaRPr>
          </a:p>
          <a:p>
            <a:pPr marL="628650" lvl="1" indent="-171450">
              <a:buFont typeface="Arial" panose="020B0604020202020204" pitchFamily="34" charset="0"/>
              <a:buChar char="•"/>
            </a:pPr>
            <a:r>
              <a:rPr lang="ko-KR" altLang="en-US" sz="1200">
                <a:solidFill>
                  <a:srgbClr val="000000"/>
                </a:solidFill>
                <a:latin typeface="고도 M" panose="02000503000000020004" pitchFamily="2" charset="-127"/>
                <a:ea typeface="고도 M" panose="02000503000000020004" pitchFamily="2" charset="-127"/>
              </a:rPr>
              <a:t>입력 이미지가 주어지면 </a:t>
            </a:r>
            <a:r>
              <a:rPr lang="ko-KR" altLang="en-US" sz="1200" err="1">
                <a:solidFill>
                  <a:srgbClr val="000000"/>
                </a:solidFill>
                <a:latin typeface="고도 M" panose="02000503000000020004" pitchFamily="2" charset="-127"/>
                <a:ea typeface="고도 M" panose="02000503000000020004" pitchFamily="2" charset="-127"/>
              </a:rPr>
              <a:t>합성곱</a:t>
            </a:r>
            <a:r>
              <a:rPr lang="ko-KR" altLang="en-US" sz="1200">
                <a:solidFill>
                  <a:srgbClr val="000000"/>
                </a:solidFill>
                <a:latin typeface="고도 M" panose="02000503000000020004" pitchFamily="2" charset="-127"/>
                <a:ea typeface="고도 M" panose="02000503000000020004" pitchFamily="2" charset="-127"/>
              </a:rPr>
              <a:t> 층에 있는 특성 </a:t>
            </a:r>
            <a:r>
              <a:rPr lang="ko-KR" altLang="en-US" sz="1200" err="1">
                <a:solidFill>
                  <a:srgbClr val="000000"/>
                </a:solidFill>
                <a:latin typeface="고도 M" panose="02000503000000020004" pitchFamily="2" charset="-127"/>
                <a:ea typeface="고도 M" panose="02000503000000020004" pitchFamily="2" charset="-127"/>
              </a:rPr>
              <a:t>맵의</a:t>
            </a:r>
            <a:r>
              <a:rPr lang="ko-KR" altLang="en-US" sz="1200">
                <a:solidFill>
                  <a:srgbClr val="000000"/>
                </a:solidFill>
                <a:latin typeface="고도 M" panose="02000503000000020004" pitchFamily="2" charset="-127"/>
                <a:ea typeface="고도 M" panose="02000503000000020004" pitchFamily="2" charset="-127"/>
              </a:rPr>
              <a:t> 출력 추출</a:t>
            </a:r>
            <a:endParaRPr lang="en-US" altLang="ko-KR" sz="1200">
              <a:solidFill>
                <a:srgbClr val="000000"/>
              </a:solidFill>
              <a:latin typeface="고도 M" panose="02000503000000020004" pitchFamily="2" charset="-127"/>
              <a:ea typeface="고도 M" panose="02000503000000020004" pitchFamily="2" charset="-127"/>
            </a:endParaRPr>
          </a:p>
          <a:p>
            <a:pPr marL="628650" lvl="1" indent="-171450">
              <a:buFont typeface="Arial" panose="020B0604020202020204" pitchFamily="34" charset="0"/>
              <a:buChar char="•"/>
            </a:pPr>
            <a:endParaRPr lang="ko-KR" altLang="en-US" sz="1200">
              <a:solidFill>
                <a:srgbClr val="000000"/>
              </a:solidFill>
              <a:latin typeface="고도 M" panose="02000503000000020004" pitchFamily="2" charset="-127"/>
              <a:ea typeface="고도 M" panose="02000503000000020004" pitchFamily="2" charset="-127"/>
            </a:endParaRPr>
          </a:p>
          <a:p>
            <a:pPr marL="628650" lvl="1" indent="-171450">
              <a:buFont typeface="Arial" panose="020B0604020202020204" pitchFamily="34" charset="0"/>
              <a:buChar char="•"/>
            </a:pPr>
            <a:r>
              <a:rPr lang="ko-KR" altLang="en-US" sz="1200">
                <a:solidFill>
                  <a:srgbClr val="000000"/>
                </a:solidFill>
                <a:latin typeface="고도 M" panose="02000503000000020004" pitchFamily="2" charset="-127"/>
                <a:ea typeface="고도 M" panose="02000503000000020004" pitchFamily="2" charset="-127"/>
              </a:rPr>
              <a:t>특성 </a:t>
            </a:r>
            <a:r>
              <a:rPr lang="ko-KR" altLang="en-US" sz="1200" err="1">
                <a:solidFill>
                  <a:srgbClr val="000000"/>
                </a:solidFill>
                <a:latin typeface="고도 M" panose="02000503000000020004" pitchFamily="2" charset="-127"/>
                <a:ea typeface="고도 M" panose="02000503000000020004" pitchFamily="2" charset="-127"/>
              </a:rPr>
              <a:t>맵의</a:t>
            </a:r>
            <a:r>
              <a:rPr lang="ko-KR" altLang="en-US" sz="1200">
                <a:solidFill>
                  <a:srgbClr val="000000"/>
                </a:solidFill>
                <a:latin typeface="고도 M" panose="02000503000000020004" pitchFamily="2" charset="-127"/>
                <a:ea typeface="고도 M" panose="02000503000000020004" pitchFamily="2" charset="-127"/>
              </a:rPr>
              <a:t> 모든 채널 출력에 채널에 대한 클래스의 </a:t>
            </a:r>
            <a:r>
              <a:rPr lang="ko-KR" altLang="en-US" sz="1200" err="1">
                <a:solidFill>
                  <a:srgbClr val="000000"/>
                </a:solidFill>
                <a:latin typeface="고도 M" panose="02000503000000020004" pitchFamily="2" charset="-127"/>
                <a:ea typeface="고도 M" panose="02000503000000020004" pitchFamily="2" charset="-127"/>
              </a:rPr>
              <a:t>그래디언트</a:t>
            </a:r>
            <a:r>
              <a:rPr lang="ko-KR" altLang="en-US" sz="1200">
                <a:solidFill>
                  <a:srgbClr val="000000"/>
                </a:solidFill>
                <a:latin typeface="고도 M" panose="02000503000000020004" pitchFamily="2" charset="-127"/>
                <a:ea typeface="고도 M" panose="02000503000000020004" pitchFamily="2" charset="-127"/>
              </a:rPr>
              <a:t> 평균을 곱함</a:t>
            </a:r>
            <a:endParaRPr lang="en-US" altLang="ko-KR" sz="1200">
              <a:solidFill>
                <a:srgbClr val="000000"/>
              </a:solidFill>
              <a:latin typeface="고도 M" panose="02000503000000020004" pitchFamily="2" charset="-127"/>
              <a:ea typeface="고도 M" panose="02000503000000020004" pitchFamily="2" charset="-127"/>
            </a:endParaRPr>
          </a:p>
          <a:p>
            <a:pPr lvl="0"/>
            <a:endParaRPr lang="ko-KR" altLang="en-US" sz="1200">
              <a:solidFill>
                <a:srgbClr val="000000"/>
              </a:solidFill>
              <a:latin typeface="고도 M" panose="02000503000000020004" pitchFamily="2" charset="-127"/>
              <a:ea typeface="고도 M" panose="02000503000000020004" pitchFamily="2" charset="-127"/>
            </a:endParaRPr>
          </a:p>
          <a:p>
            <a:pPr lvl="0"/>
            <a:r>
              <a:rPr lang="ko-KR" altLang="en-US" sz="1200">
                <a:solidFill>
                  <a:srgbClr val="000000"/>
                </a:solidFill>
                <a:latin typeface="고도 M" panose="02000503000000020004" pitchFamily="2" charset="-127"/>
                <a:ea typeface="고도 M" panose="02000503000000020004" pitchFamily="2" charset="-127"/>
              </a:rPr>
              <a:t>직관적으로 이해하는 방법은 다음과 같다</a:t>
            </a:r>
            <a:r>
              <a:rPr lang="en-US" altLang="ko-KR" sz="1200">
                <a:solidFill>
                  <a:srgbClr val="000000"/>
                </a:solidFill>
                <a:latin typeface="고도 M" panose="02000503000000020004" pitchFamily="2" charset="-127"/>
                <a:ea typeface="고도 M" panose="02000503000000020004" pitchFamily="2" charset="-127"/>
              </a:rPr>
              <a:t>.</a:t>
            </a:r>
          </a:p>
          <a:p>
            <a:pPr lvl="0"/>
            <a:endParaRPr lang="en-US" altLang="ko-KR" sz="1200">
              <a:solidFill>
                <a:srgbClr val="000000"/>
              </a:solidFill>
              <a:latin typeface="고도 M" panose="02000503000000020004" pitchFamily="2" charset="-127"/>
              <a:ea typeface="고도 M" panose="02000503000000020004" pitchFamily="2" charset="-127"/>
            </a:endParaRPr>
          </a:p>
          <a:p>
            <a:pPr lvl="0"/>
            <a:r>
              <a:rPr lang="ko-KR" altLang="en-US" sz="1200">
                <a:solidFill>
                  <a:srgbClr val="000000"/>
                </a:solidFill>
                <a:latin typeface="고도 M" panose="02000503000000020004" pitchFamily="2" charset="-127"/>
                <a:ea typeface="고도 M" panose="02000503000000020004" pitchFamily="2" charset="-127"/>
              </a:rPr>
              <a:t>입력 이미지가 각 채널을 활성화하는 정도 에 대한 공간적인 </a:t>
            </a:r>
            <a:r>
              <a:rPr lang="ko-KR" altLang="en-US" sz="1200" err="1">
                <a:solidFill>
                  <a:srgbClr val="000000"/>
                </a:solidFill>
                <a:latin typeface="고도 M" panose="02000503000000020004" pitchFamily="2" charset="-127"/>
                <a:ea typeface="고도 M" panose="02000503000000020004" pitchFamily="2" charset="-127"/>
              </a:rPr>
              <a:t>맵을</a:t>
            </a:r>
            <a:r>
              <a:rPr lang="ko-KR" altLang="en-US" sz="1200">
                <a:solidFill>
                  <a:srgbClr val="000000"/>
                </a:solidFill>
                <a:latin typeface="고도 M" panose="02000503000000020004" pitchFamily="2" charset="-127"/>
                <a:ea typeface="고도 M" panose="02000503000000020004" pitchFamily="2" charset="-127"/>
              </a:rPr>
              <a:t> 클래스에 대한 각 채널의 중요도 로 가중치를 부여하여 입력 이미지가 클래스를 활성화하는 정도 에 대한 공간적인 </a:t>
            </a:r>
            <a:r>
              <a:rPr lang="ko-KR" altLang="en-US" sz="1200" err="1">
                <a:solidFill>
                  <a:srgbClr val="000000"/>
                </a:solidFill>
                <a:latin typeface="고도 M" panose="02000503000000020004" pitchFamily="2" charset="-127"/>
                <a:ea typeface="고도 M" panose="02000503000000020004" pitchFamily="2" charset="-127"/>
              </a:rPr>
              <a:t>맵을</a:t>
            </a:r>
            <a:r>
              <a:rPr lang="ko-KR" altLang="en-US" sz="1200">
                <a:solidFill>
                  <a:srgbClr val="000000"/>
                </a:solidFill>
                <a:latin typeface="고도 M" panose="02000503000000020004" pitchFamily="2" charset="-127"/>
                <a:ea typeface="고도 M" panose="02000503000000020004" pitchFamily="2" charset="-127"/>
              </a:rPr>
              <a:t> </a:t>
            </a:r>
            <a:r>
              <a:rPr lang="ko-KR" altLang="en-US" sz="1200" err="1">
                <a:solidFill>
                  <a:srgbClr val="000000"/>
                </a:solidFill>
                <a:latin typeface="고도 M" panose="02000503000000020004" pitchFamily="2" charset="-127"/>
                <a:ea typeface="고도 M" panose="02000503000000020004" pitchFamily="2" charset="-127"/>
              </a:rPr>
              <a:t>만는</a:t>
            </a:r>
            <a:r>
              <a:rPr lang="ko-KR" altLang="en-US" sz="1200">
                <a:solidFill>
                  <a:srgbClr val="000000"/>
                </a:solidFill>
                <a:latin typeface="고도 M" panose="02000503000000020004" pitchFamily="2" charset="-127"/>
                <a:ea typeface="고도 M" panose="02000503000000020004" pitchFamily="2" charset="-127"/>
              </a:rPr>
              <a:t> 것</a:t>
            </a:r>
            <a:r>
              <a:rPr lang="en-US" altLang="ko-KR" sz="1200">
                <a:solidFill>
                  <a:srgbClr val="000000"/>
                </a:solidFill>
                <a:latin typeface="고도 M" panose="02000503000000020004" pitchFamily="2" charset="-127"/>
                <a:ea typeface="고도 M" panose="02000503000000020004" pitchFamily="2" charset="-127"/>
              </a:rPr>
              <a:t>.</a:t>
            </a:r>
          </a:p>
        </p:txBody>
      </p:sp>
      <p:sp>
        <p:nvSpPr>
          <p:cNvPr id="5" name="TextBox 4">
            <a:extLst>
              <a:ext uri="{FF2B5EF4-FFF2-40B4-BE49-F238E27FC236}">
                <a16:creationId xmlns:a16="http://schemas.microsoft.com/office/drawing/2014/main" id="{4C865A59-996B-422A-9F1B-9C8D6DCD8E02}"/>
              </a:ext>
            </a:extLst>
          </p:cNvPr>
          <p:cNvSpPr txBox="1"/>
          <p:nvPr/>
        </p:nvSpPr>
        <p:spPr>
          <a:xfrm>
            <a:off x="506235" y="1050871"/>
            <a:ext cx="9428518" cy="307777"/>
          </a:xfrm>
          <a:prstGeom prst="rect">
            <a:avLst/>
          </a:prstGeom>
          <a:noFill/>
        </p:spPr>
        <p:txBody>
          <a:bodyPr wrap="square" rtlCol="0">
            <a:spAutoFit/>
          </a:bodyPr>
          <a:lstStyle/>
          <a:p>
            <a:pPr lvl="0"/>
            <a:r>
              <a:rPr lang="ko-KR" altLang="en-US" sz="1400">
                <a:solidFill>
                  <a:srgbClr val="000000"/>
                </a:solidFill>
                <a:latin typeface="고도 M" panose="02000503000000020004" pitchFamily="2" charset="-127"/>
                <a:ea typeface="고도 M" panose="02000503000000020004" pitchFamily="2" charset="-127"/>
              </a:rPr>
              <a:t>클래스 활성화의 히트맵 시각화하기</a:t>
            </a:r>
            <a:endParaRPr lang="en-US" altLang="ko-KR" sz="14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724213200"/>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err="1">
                <a:solidFill>
                  <a:srgbClr val="000000"/>
                </a:solidFill>
                <a:latin typeface="고도 M" panose="02000503000000020004" pitchFamily="2" charset="-127"/>
                <a:ea typeface="고도 M" panose="02000503000000020004" pitchFamily="2" charset="-127"/>
              </a:rPr>
              <a:t>컨브넷</a:t>
            </a:r>
            <a:r>
              <a:rPr lang="ko-KR" altLang="en-US" sz="2000">
                <a:solidFill>
                  <a:srgbClr val="000000"/>
                </a:solidFill>
                <a:latin typeface="고도 M" panose="02000503000000020004" pitchFamily="2" charset="-127"/>
                <a:ea typeface="고도 M" panose="02000503000000020004" pitchFamily="2" charset="-127"/>
              </a:rPr>
              <a:t> 학습 시각화</a:t>
            </a:r>
            <a:endParaRPr lang="en-US" altLang="ko-KR" sz="2000">
              <a:solidFill>
                <a:srgbClr val="000000"/>
              </a:solidFill>
              <a:latin typeface="고도 M" panose="02000503000000020004" pitchFamily="2" charset="-127"/>
              <a:ea typeface="고도 M" panose="02000503000000020004" pitchFamily="2"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5.6 </a:t>
            </a:r>
            <a:r>
              <a:rPr lang="ko-KR" altLang="en-US" sz="1800" b="1" err="1">
                <a:solidFill>
                  <a:srgbClr val="000000"/>
                </a:solidFill>
                <a:ea typeface="-2002" pitchFamily="18" charset="-127"/>
              </a:rPr>
              <a:t>컨브넷</a:t>
            </a:r>
            <a:r>
              <a:rPr lang="ko-KR" altLang="en-US" sz="1800" b="1">
                <a:solidFill>
                  <a:srgbClr val="000000"/>
                </a:solidFill>
                <a:ea typeface="-2002" pitchFamily="18" charset="-127"/>
              </a:rPr>
              <a:t> 시각화</a:t>
            </a:r>
          </a:p>
        </p:txBody>
      </p:sp>
      <p:sp>
        <p:nvSpPr>
          <p:cNvPr id="2" name="TextBox 1">
            <a:extLst>
              <a:ext uri="{FF2B5EF4-FFF2-40B4-BE49-F238E27FC236}">
                <a16:creationId xmlns:a16="http://schemas.microsoft.com/office/drawing/2014/main" id="{F7813AA7-2085-41E3-9865-79A8093CD7CE}"/>
              </a:ext>
            </a:extLst>
          </p:cNvPr>
          <p:cNvSpPr txBox="1"/>
          <p:nvPr/>
        </p:nvSpPr>
        <p:spPr>
          <a:xfrm>
            <a:off x="861849" y="1582167"/>
            <a:ext cx="8098220" cy="276999"/>
          </a:xfrm>
          <a:prstGeom prst="rect">
            <a:avLst/>
          </a:prstGeom>
          <a:noFill/>
        </p:spPr>
        <p:txBody>
          <a:bodyPr wrap="square" rtlCol="0">
            <a:spAutoFit/>
          </a:bodyPr>
          <a:lstStyle/>
          <a:p>
            <a:pPr lvl="0"/>
            <a:r>
              <a:rPr lang="ko-KR" altLang="en-US" sz="1200">
                <a:solidFill>
                  <a:srgbClr val="000000"/>
                </a:solidFill>
                <a:latin typeface="고도 M" panose="02000503000000020004" pitchFamily="2" charset="-127"/>
                <a:ea typeface="고도 M" panose="02000503000000020004" pitchFamily="2" charset="-127"/>
              </a:rPr>
              <a:t>사전 훈련된 </a:t>
            </a:r>
            <a:r>
              <a:rPr lang="en-US" altLang="ko-KR" sz="1200">
                <a:solidFill>
                  <a:srgbClr val="000000"/>
                </a:solidFill>
                <a:latin typeface="고도 M" panose="02000503000000020004" pitchFamily="2" charset="-127"/>
                <a:ea typeface="고도 M" panose="02000503000000020004" pitchFamily="2" charset="-127"/>
              </a:rPr>
              <a:t>VGG16 </a:t>
            </a:r>
            <a:r>
              <a:rPr lang="ko-KR" altLang="en-US" sz="1200">
                <a:solidFill>
                  <a:srgbClr val="000000"/>
                </a:solidFill>
                <a:latin typeface="고도 M" panose="02000503000000020004" pitchFamily="2" charset="-127"/>
                <a:ea typeface="고도 M" panose="02000503000000020004" pitchFamily="2" charset="-127"/>
              </a:rPr>
              <a:t>네트워크로 이 기법을 시연한다</a:t>
            </a:r>
            <a:r>
              <a:rPr lang="en-US" altLang="ko-KR" sz="1200">
                <a:solidFill>
                  <a:srgbClr val="000000"/>
                </a:solidFill>
                <a:latin typeface="고도 M" panose="02000503000000020004" pitchFamily="2" charset="-127"/>
                <a:ea typeface="고도 M" panose="02000503000000020004" pitchFamily="2" charset="-127"/>
              </a:rPr>
              <a:t>. </a:t>
            </a:r>
          </a:p>
        </p:txBody>
      </p:sp>
      <p:sp>
        <p:nvSpPr>
          <p:cNvPr id="5" name="TextBox 4">
            <a:extLst>
              <a:ext uri="{FF2B5EF4-FFF2-40B4-BE49-F238E27FC236}">
                <a16:creationId xmlns:a16="http://schemas.microsoft.com/office/drawing/2014/main" id="{4C865A59-996B-422A-9F1B-9C8D6DCD8E02}"/>
              </a:ext>
            </a:extLst>
          </p:cNvPr>
          <p:cNvSpPr txBox="1"/>
          <p:nvPr/>
        </p:nvSpPr>
        <p:spPr>
          <a:xfrm>
            <a:off x="506235" y="1050871"/>
            <a:ext cx="9428518" cy="307777"/>
          </a:xfrm>
          <a:prstGeom prst="rect">
            <a:avLst/>
          </a:prstGeom>
          <a:noFill/>
        </p:spPr>
        <p:txBody>
          <a:bodyPr wrap="square" rtlCol="0">
            <a:spAutoFit/>
          </a:bodyPr>
          <a:lstStyle/>
          <a:p>
            <a:pPr lvl="0"/>
            <a:r>
              <a:rPr lang="ko-KR" altLang="en-US" sz="1400">
                <a:solidFill>
                  <a:srgbClr val="000000"/>
                </a:solidFill>
                <a:latin typeface="고도 M" panose="02000503000000020004" pitchFamily="2" charset="-127"/>
                <a:ea typeface="고도 M" panose="02000503000000020004" pitchFamily="2" charset="-127"/>
              </a:rPr>
              <a:t>클래스 활성화의 히트맵 시각화하기</a:t>
            </a:r>
            <a:endParaRPr lang="en-US" altLang="ko-KR" sz="1400">
              <a:solidFill>
                <a:srgbClr val="000000"/>
              </a:solidFill>
              <a:latin typeface="고도 M" panose="02000503000000020004" pitchFamily="2" charset="-127"/>
              <a:ea typeface="고도 M" panose="02000503000000020004" pitchFamily="2" charset="-127"/>
            </a:endParaRPr>
          </a:p>
        </p:txBody>
      </p:sp>
      <p:sp>
        <p:nvSpPr>
          <p:cNvPr id="6" name="직사각형 5">
            <a:extLst>
              <a:ext uri="{FF2B5EF4-FFF2-40B4-BE49-F238E27FC236}">
                <a16:creationId xmlns:a16="http://schemas.microsoft.com/office/drawing/2014/main" id="{484434FF-2767-491D-93BD-0C04B7DC450A}"/>
              </a:ext>
            </a:extLst>
          </p:cNvPr>
          <p:cNvSpPr/>
          <p:nvPr/>
        </p:nvSpPr>
        <p:spPr>
          <a:xfrm>
            <a:off x="861849" y="1910458"/>
            <a:ext cx="8143933" cy="1200329"/>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from keras.applications.vgg16 import VGG16</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K.clear_session</a:t>
            </a:r>
            <a:r>
              <a:rPr lang="en-US" altLang="ko-KR" sz="1200">
                <a:solidFill>
                  <a:schemeClr val="tx1"/>
                </a:solidFill>
                <a:latin typeface="Consolas" panose="020B0609020204030204" pitchFamily="49" charset="0"/>
              </a:rPr>
              <a:t>()</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이전 모든 예제에서는 최상단의 완전 연결 분류기를 제외했지만 여기서는 포함합니다</a:t>
            </a:r>
          </a:p>
          <a:p>
            <a:r>
              <a:rPr lang="en-US" altLang="ko-KR" sz="1200">
                <a:solidFill>
                  <a:schemeClr val="tx1"/>
                </a:solidFill>
                <a:latin typeface="Consolas" panose="020B0609020204030204" pitchFamily="49" charset="0"/>
              </a:rPr>
              <a:t>model = VGG16(weights='</a:t>
            </a:r>
            <a:r>
              <a:rPr lang="en-US" altLang="ko-KR" sz="1200" err="1">
                <a:solidFill>
                  <a:schemeClr val="tx1"/>
                </a:solidFill>
                <a:latin typeface="Consolas" panose="020B0609020204030204" pitchFamily="49" charset="0"/>
              </a:rPr>
              <a:t>imagenet</a:t>
            </a:r>
            <a:r>
              <a:rPr lang="en-US" altLang="ko-KR" sz="1200">
                <a:solidFill>
                  <a:schemeClr val="tx1"/>
                </a:solidFill>
                <a:latin typeface="Consolas" panose="020B0609020204030204" pitchFamily="49" charset="0"/>
              </a:rPr>
              <a:t>')</a:t>
            </a:r>
          </a:p>
        </p:txBody>
      </p:sp>
      <p:sp>
        <p:nvSpPr>
          <p:cNvPr id="7" name="TextBox 6">
            <a:extLst>
              <a:ext uri="{FF2B5EF4-FFF2-40B4-BE49-F238E27FC236}">
                <a16:creationId xmlns:a16="http://schemas.microsoft.com/office/drawing/2014/main" id="{F0B0DC35-5CBD-4B53-AD9D-2C6B4A486436}"/>
              </a:ext>
            </a:extLst>
          </p:cNvPr>
          <p:cNvSpPr txBox="1"/>
          <p:nvPr/>
        </p:nvSpPr>
        <p:spPr>
          <a:xfrm>
            <a:off x="730470" y="3299264"/>
            <a:ext cx="8098220" cy="461665"/>
          </a:xfrm>
          <a:prstGeom prst="rect">
            <a:avLst/>
          </a:prstGeom>
          <a:noFill/>
        </p:spPr>
        <p:txBody>
          <a:bodyPr wrap="square" rtlCol="0">
            <a:spAutoFit/>
          </a:bodyPr>
          <a:lstStyle/>
          <a:p>
            <a:pPr lvl="0"/>
            <a:r>
              <a:rPr lang="ko-KR" altLang="en-US" sz="1200">
                <a:solidFill>
                  <a:srgbClr val="000000"/>
                </a:solidFill>
                <a:latin typeface="고도 M" panose="02000503000000020004" pitchFamily="2" charset="-127"/>
                <a:ea typeface="고도 M" panose="02000503000000020004" pitchFamily="2" charset="-127"/>
              </a:rPr>
              <a:t>예시 에서는 아프리카 코끼리로 진행한다</a:t>
            </a:r>
            <a:r>
              <a:rPr lang="en-US" altLang="ko-KR" sz="1200">
                <a:solidFill>
                  <a:srgbClr val="000000"/>
                </a:solidFill>
                <a:latin typeface="고도 M" panose="02000503000000020004" pitchFamily="2" charset="-127"/>
                <a:ea typeface="고도 M" panose="02000503000000020004" pitchFamily="2" charset="-127"/>
              </a:rPr>
              <a:t>. </a:t>
            </a:r>
          </a:p>
          <a:p>
            <a:pPr lvl="0"/>
            <a:r>
              <a:rPr lang="ko-KR" altLang="en-US" sz="1200">
                <a:solidFill>
                  <a:srgbClr val="000000"/>
                </a:solidFill>
                <a:latin typeface="고도 M" panose="02000503000000020004" pitchFamily="2" charset="-127"/>
                <a:ea typeface="고도 M" panose="02000503000000020004" pitchFamily="2" charset="-127"/>
              </a:rPr>
              <a:t>사진은 다음과 같다</a:t>
            </a:r>
            <a:r>
              <a:rPr lang="en-US" altLang="ko-KR" sz="1200">
                <a:solidFill>
                  <a:srgbClr val="000000"/>
                </a:solidFill>
                <a:latin typeface="고도 M" panose="02000503000000020004" pitchFamily="2" charset="-127"/>
                <a:ea typeface="고도 M" panose="02000503000000020004" pitchFamily="2" charset="-127"/>
              </a:rPr>
              <a:t>.</a:t>
            </a:r>
          </a:p>
        </p:txBody>
      </p:sp>
      <p:pic>
        <p:nvPicPr>
          <p:cNvPr id="199682" name="Picture 2" descr="elephants">
            <a:extLst>
              <a:ext uri="{FF2B5EF4-FFF2-40B4-BE49-F238E27FC236}">
                <a16:creationId xmlns:a16="http://schemas.microsoft.com/office/drawing/2014/main" id="{85BF43B8-41B4-4745-84A3-F9001C1A39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25580" y="3886391"/>
            <a:ext cx="3728380" cy="24883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150764"/>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err="1">
                <a:solidFill>
                  <a:srgbClr val="000000"/>
                </a:solidFill>
                <a:latin typeface="고도 M" panose="02000503000000020004" pitchFamily="2" charset="-127"/>
                <a:ea typeface="고도 M" panose="02000503000000020004" pitchFamily="2" charset="-127"/>
              </a:rPr>
              <a:t>컨브넷</a:t>
            </a:r>
            <a:r>
              <a:rPr lang="ko-KR" altLang="en-US" sz="2000">
                <a:solidFill>
                  <a:srgbClr val="000000"/>
                </a:solidFill>
                <a:latin typeface="고도 M" panose="02000503000000020004" pitchFamily="2" charset="-127"/>
                <a:ea typeface="고도 M" panose="02000503000000020004" pitchFamily="2" charset="-127"/>
              </a:rPr>
              <a:t> 학습 시각화</a:t>
            </a:r>
            <a:endParaRPr lang="en-US" altLang="ko-KR" sz="2000">
              <a:solidFill>
                <a:srgbClr val="000000"/>
              </a:solidFill>
              <a:latin typeface="고도 M" panose="02000503000000020004" pitchFamily="2" charset="-127"/>
              <a:ea typeface="고도 M" panose="02000503000000020004" pitchFamily="2"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5.6 </a:t>
            </a:r>
            <a:r>
              <a:rPr lang="ko-KR" altLang="en-US" sz="1800" b="1" err="1">
                <a:solidFill>
                  <a:srgbClr val="000000"/>
                </a:solidFill>
                <a:ea typeface="-2002" pitchFamily="18" charset="-127"/>
              </a:rPr>
              <a:t>컨브넷</a:t>
            </a:r>
            <a:r>
              <a:rPr lang="ko-KR" altLang="en-US" sz="1800" b="1">
                <a:solidFill>
                  <a:srgbClr val="000000"/>
                </a:solidFill>
                <a:ea typeface="-2002" pitchFamily="18" charset="-127"/>
              </a:rPr>
              <a:t> 시각화</a:t>
            </a:r>
          </a:p>
        </p:txBody>
      </p:sp>
      <p:sp>
        <p:nvSpPr>
          <p:cNvPr id="2" name="TextBox 1">
            <a:extLst>
              <a:ext uri="{FF2B5EF4-FFF2-40B4-BE49-F238E27FC236}">
                <a16:creationId xmlns:a16="http://schemas.microsoft.com/office/drawing/2014/main" id="{F7813AA7-2085-41E3-9865-79A8093CD7CE}"/>
              </a:ext>
            </a:extLst>
          </p:cNvPr>
          <p:cNvSpPr txBox="1"/>
          <p:nvPr/>
        </p:nvSpPr>
        <p:spPr>
          <a:xfrm>
            <a:off x="861849" y="1582167"/>
            <a:ext cx="8098220" cy="646331"/>
          </a:xfrm>
          <a:prstGeom prst="rect">
            <a:avLst/>
          </a:prstGeom>
          <a:noFill/>
        </p:spPr>
        <p:txBody>
          <a:bodyPr wrap="square" rtlCol="0">
            <a:spAutoFit/>
          </a:bodyPr>
          <a:lstStyle/>
          <a:p>
            <a:pPr lvl="0"/>
            <a:r>
              <a:rPr lang="ko-KR" altLang="en-US" sz="1200">
                <a:solidFill>
                  <a:srgbClr val="000000"/>
                </a:solidFill>
                <a:latin typeface="고도 M" panose="02000503000000020004" pitchFamily="2" charset="-127"/>
                <a:ea typeface="고도 M" panose="02000503000000020004" pitchFamily="2" charset="-127"/>
              </a:rPr>
              <a:t>이 이미지를 </a:t>
            </a:r>
            <a:r>
              <a:rPr lang="en-US" altLang="ko-KR" sz="1200">
                <a:solidFill>
                  <a:srgbClr val="000000"/>
                </a:solidFill>
                <a:latin typeface="고도 M" panose="02000503000000020004" pitchFamily="2" charset="-127"/>
                <a:ea typeface="고도 M" panose="02000503000000020004" pitchFamily="2" charset="-127"/>
              </a:rPr>
              <a:t>VGG16 </a:t>
            </a:r>
            <a:r>
              <a:rPr lang="ko-KR" altLang="en-US" sz="1200">
                <a:solidFill>
                  <a:srgbClr val="000000"/>
                </a:solidFill>
                <a:latin typeface="고도 M" panose="02000503000000020004" pitchFamily="2" charset="-127"/>
                <a:ea typeface="고도 M" panose="02000503000000020004" pitchFamily="2" charset="-127"/>
              </a:rPr>
              <a:t>모델이 인식할 수 있도록 변환한다</a:t>
            </a: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이 모델은 </a:t>
            </a:r>
            <a:r>
              <a:rPr lang="en-US" altLang="ko-KR" sz="1200">
                <a:solidFill>
                  <a:srgbClr val="000000"/>
                </a:solidFill>
                <a:latin typeface="고도 M" panose="02000503000000020004" pitchFamily="2" charset="-127"/>
                <a:ea typeface="고도 M" panose="02000503000000020004" pitchFamily="2" charset="-127"/>
              </a:rPr>
              <a:t>224 × 224 </a:t>
            </a:r>
            <a:r>
              <a:rPr lang="ko-KR" altLang="en-US" sz="1200">
                <a:solidFill>
                  <a:srgbClr val="000000"/>
                </a:solidFill>
                <a:latin typeface="고도 M" panose="02000503000000020004" pitchFamily="2" charset="-127"/>
                <a:ea typeface="고도 M" panose="02000503000000020004" pitchFamily="2" charset="-127"/>
              </a:rPr>
              <a:t>크기의 이미지에서 훈련되었고 </a:t>
            </a:r>
            <a:r>
              <a:rPr lang="en-US" altLang="ko-KR" sz="1200">
                <a:solidFill>
                  <a:srgbClr val="000000"/>
                </a:solidFill>
                <a:latin typeface="고도 M" panose="02000503000000020004" pitchFamily="2" charset="-127"/>
                <a:ea typeface="고도 M" panose="02000503000000020004" pitchFamily="2" charset="-127"/>
              </a:rPr>
              <a:t>keras.applications.vgg16.preprocess_input </a:t>
            </a:r>
            <a:r>
              <a:rPr lang="ko-KR" altLang="en-US" sz="1200">
                <a:solidFill>
                  <a:srgbClr val="000000"/>
                </a:solidFill>
                <a:latin typeface="고도 M" panose="02000503000000020004" pitchFamily="2" charset="-127"/>
                <a:ea typeface="고도 M" panose="02000503000000020004" pitchFamily="2" charset="-127"/>
              </a:rPr>
              <a:t>함수에 있는 몇 가지 규칙에 따라 </a:t>
            </a:r>
            <a:r>
              <a:rPr lang="ko-KR" altLang="en-US" sz="1200" err="1">
                <a:solidFill>
                  <a:srgbClr val="000000"/>
                </a:solidFill>
                <a:latin typeface="고도 M" panose="02000503000000020004" pitchFamily="2" charset="-127"/>
                <a:ea typeface="고도 M" panose="02000503000000020004" pitchFamily="2" charset="-127"/>
              </a:rPr>
              <a:t>전처리</a:t>
            </a:r>
            <a:r>
              <a:rPr lang="ko-KR" altLang="en-US" sz="1200">
                <a:solidFill>
                  <a:srgbClr val="000000"/>
                </a:solidFill>
                <a:latin typeface="고도 M" panose="02000503000000020004" pitchFamily="2" charset="-127"/>
                <a:ea typeface="고도 M" panose="02000503000000020004" pitchFamily="2" charset="-127"/>
              </a:rPr>
              <a:t> 되었다</a:t>
            </a: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그러므로 이 이미지를 로드해서 </a:t>
            </a:r>
            <a:r>
              <a:rPr lang="en-US" altLang="ko-KR" sz="1200">
                <a:solidFill>
                  <a:srgbClr val="000000"/>
                </a:solidFill>
                <a:latin typeface="고도 M" panose="02000503000000020004" pitchFamily="2" charset="-127"/>
                <a:ea typeface="고도 M" panose="02000503000000020004" pitchFamily="2" charset="-127"/>
              </a:rPr>
              <a:t>224 × 224 </a:t>
            </a:r>
            <a:r>
              <a:rPr lang="ko-KR" altLang="en-US" sz="1200">
                <a:solidFill>
                  <a:srgbClr val="000000"/>
                </a:solidFill>
                <a:latin typeface="고도 M" panose="02000503000000020004" pitchFamily="2" charset="-127"/>
                <a:ea typeface="고도 M" panose="02000503000000020004" pitchFamily="2" charset="-127"/>
              </a:rPr>
              <a:t>크기로 변경하고 </a:t>
            </a:r>
            <a:r>
              <a:rPr lang="ko-KR" altLang="en-US" sz="1200" err="1">
                <a:solidFill>
                  <a:srgbClr val="000000"/>
                </a:solidFill>
                <a:latin typeface="고도 M" panose="02000503000000020004" pitchFamily="2" charset="-127"/>
                <a:ea typeface="고도 M" panose="02000503000000020004" pitchFamily="2" charset="-127"/>
              </a:rPr>
              <a:t>넘파이</a:t>
            </a:r>
            <a:r>
              <a:rPr lang="ko-KR" altLang="en-US" sz="1200">
                <a:solidFill>
                  <a:srgbClr val="000000"/>
                </a:solidFill>
                <a:latin typeface="고도 M" panose="02000503000000020004" pitchFamily="2" charset="-127"/>
                <a:ea typeface="고도 M" panose="02000503000000020004" pitchFamily="2" charset="-127"/>
              </a:rPr>
              <a:t> </a:t>
            </a:r>
            <a:r>
              <a:rPr lang="en-US" altLang="ko-KR" sz="1200">
                <a:solidFill>
                  <a:srgbClr val="000000"/>
                </a:solidFill>
                <a:latin typeface="고도 M" panose="02000503000000020004" pitchFamily="2" charset="-127"/>
                <a:ea typeface="고도 M" panose="02000503000000020004" pitchFamily="2" charset="-127"/>
              </a:rPr>
              <a:t>float32 </a:t>
            </a:r>
            <a:r>
              <a:rPr lang="ko-KR" altLang="en-US" sz="1200" err="1">
                <a:solidFill>
                  <a:srgbClr val="000000"/>
                </a:solidFill>
                <a:latin typeface="고도 M" panose="02000503000000020004" pitchFamily="2" charset="-127"/>
                <a:ea typeface="고도 M" panose="02000503000000020004" pitchFamily="2" charset="-127"/>
              </a:rPr>
              <a:t>텐서로</a:t>
            </a:r>
            <a:r>
              <a:rPr lang="ko-KR" altLang="en-US" sz="1200">
                <a:solidFill>
                  <a:srgbClr val="000000"/>
                </a:solidFill>
                <a:latin typeface="고도 M" panose="02000503000000020004" pitchFamily="2" charset="-127"/>
                <a:ea typeface="고도 M" panose="02000503000000020004" pitchFamily="2" charset="-127"/>
              </a:rPr>
              <a:t> 바꾼 다음 이 </a:t>
            </a:r>
            <a:r>
              <a:rPr lang="ko-KR" altLang="en-US" sz="1200" err="1">
                <a:solidFill>
                  <a:srgbClr val="000000"/>
                </a:solidFill>
                <a:latin typeface="고도 M" panose="02000503000000020004" pitchFamily="2" charset="-127"/>
                <a:ea typeface="고도 M" panose="02000503000000020004" pitchFamily="2" charset="-127"/>
              </a:rPr>
              <a:t>전처리</a:t>
            </a:r>
            <a:r>
              <a:rPr lang="ko-KR" altLang="en-US" sz="1200">
                <a:solidFill>
                  <a:srgbClr val="000000"/>
                </a:solidFill>
                <a:latin typeface="고도 M" panose="02000503000000020004" pitchFamily="2" charset="-127"/>
                <a:ea typeface="고도 M" panose="02000503000000020004" pitchFamily="2" charset="-127"/>
              </a:rPr>
              <a:t> 함수를 적용해야 한다</a:t>
            </a:r>
            <a:r>
              <a:rPr lang="en-US" altLang="ko-KR" sz="1200">
                <a:solidFill>
                  <a:srgbClr val="000000"/>
                </a:solidFill>
                <a:latin typeface="고도 M" panose="02000503000000020004" pitchFamily="2" charset="-127"/>
                <a:ea typeface="고도 M" panose="02000503000000020004" pitchFamily="2" charset="-127"/>
              </a:rPr>
              <a:t>.</a:t>
            </a:r>
          </a:p>
        </p:txBody>
      </p:sp>
      <p:sp>
        <p:nvSpPr>
          <p:cNvPr id="5" name="TextBox 4">
            <a:extLst>
              <a:ext uri="{FF2B5EF4-FFF2-40B4-BE49-F238E27FC236}">
                <a16:creationId xmlns:a16="http://schemas.microsoft.com/office/drawing/2014/main" id="{4C865A59-996B-422A-9F1B-9C8D6DCD8E02}"/>
              </a:ext>
            </a:extLst>
          </p:cNvPr>
          <p:cNvSpPr txBox="1"/>
          <p:nvPr/>
        </p:nvSpPr>
        <p:spPr>
          <a:xfrm>
            <a:off x="506235" y="1050871"/>
            <a:ext cx="9428518" cy="307777"/>
          </a:xfrm>
          <a:prstGeom prst="rect">
            <a:avLst/>
          </a:prstGeom>
          <a:noFill/>
        </p:spPr>
        <p:txBody>
          <a:bodyPr wrap="square" rtlCol="0">
            <a:spAutoFit/>
          </a:bodyPr>
          <a:lstStyle/>
          <a:p>
            <a:pPr lvl="0"/>
            <a:r>
              <a:rPr lang="ko-KR" altLang="en-US" sz="1400">
                <a:solidFill>
                  <a:srgbClr val="000000"/>
                </a:solidFill>
                <a:latin typeface="고도 M" panose="02000503000000020004" pitchFamily="2" charset="-127"/>
                <a:ea typeface="고도 M" panose="02000503000000020004" pitchFamily="2" charset="-127"/>
              </a:rPr>
              <a:t>클래스 활성화의 히트맵 시각화하기</a:t>
            </a:r>
            <a:endParaRPr lang="en-US" altLang="ko-KR" sz="1400">
              <a:solidFill>
                <a:srgbClr val="000000"/>
              </a:solidFill>
              <a:latin typeface="고도 M" panose="02000503000000020004" pitchFamily="2" charset="-127"/>
              <a:ea typeface="고도 M" panose="02000503000000020004" pitchFamily="2" charset="-127"/>
            </a:endParaRPr>
          </a:p>
        </p:txBody>
      </p:sp>
      <p:sp>
        <p:nvSpPr>
          <p:cNvPr id="6" name="직사각형 5">
            <a:extLst>
              <a:ext uri="{FF2B5EF4-FFF2-40B4-BE49-F238E27FC236}">
                <a16:creationId xmlns:a16="http://schemas.microsoft.com/office/drawing/2014/main" id="{484434FF-2767-491D-93BD-0C04B7DC450A}"/>
              </a:ext>
            </a:extLst>
          </p:cNvPr>
          <p:cNvSpPr/>
          <p:nvPr/>
        </p:nvSpPr>
        <p:spPr>
          <a:xfrm>
            <a:off x="861849" y="2228498"/>
            <a:ext cx="8143933" cy="3970318"/>
          </a:xfrm>
          <a:prstGeom prst="rect">
            <a:avLst/>
          </a:prstGeom>
          <a:solidFill>
            <a:srgbClr val="E2E2F6"/>
          </a:solidFill>
        </p:spPr>
        <p:txBody>
          <a:bodyPr wrap="square">
            <a:spAutoFit/>
          </a:bodyPr>
          <a:lstStyle/>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from </a:t>
            </a:r>
            <a:r>
              <a:rPr lang="en-US" altLang="ko-KR" sz="1200" err="1">
                <a:solidFill>
                  <a:schemeClr val="tx1"/>
                </a:solidFill>
                <a:latin typeface="Consolas" panose="020B0609020204030204" pitchFamily="49" charset="0"/>
              </a:rPr>
              <a:t>keras.preprocessing</a:t>
            </a:r>
            <a:r>
              <a:rPr lang="en-US" altLang="ko-KR" sz="1200">
                <a:solidFill>
                  <a:schemeClr val="tx1"/>
                </a:solidFill>
                <a:latin typeface="Consolas" panose="020B0609020204030204" pitchFamily="49" charset="0"/>
              </a:rPr>
              <a:t> import image</a:t>
            </a:r>
          </a:p>
          <a:p>
            <a:r>
              <a:rPr lang="en-US" altLang="ko-KR" sz="1200">
                <a:solidFill>
                  <a:schemeClr val="tx1"/>
                </a:solidFill>
                <a:latin typeface="Consolas" panose="020B0609020204030204" pitchFamily="49" charset="0"/>
              </a:rPr>
              <a:t>from keras.applications.vgg16 import </a:t>
            </a:r>
            <a:r>
              <a:rPr lang="en-US" altLang="ko-KR" sz="1200" err="1">
                <a:solidFill>
                  <a:schemeClr val="tx1"/>
                </a:solidFill>
                <a:latin typeface="Consolas" panose="020B0609020204030204" pitchFamily="49" charset="0"/>
              </a:rPr>
              <a:t>preprocess_input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decode_predictions</a:t>
            </a:r>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import </a:t>
            </a:r>
            <a:r>
              <a:rPr lang="en-US" altLang="ko-KR" sz="1200" err="1">
                <a:solidFill>
                  <a:schemeClr val="tx1"/>
                </a:solidFill>
                <a:latin typeface="Consolas" panose="020B0609020204030204" pitchFamily="49" charset="0"/>
              </a:rPr>
              <a:t>numpy</a:t>
            </a:r>
            <a:r>
              <a:rPr lang="en-US" altLang="ko-KR" sz="1200">
                <a:solidFill>
                  <a:schemeClr val="tx1"/>
                </a:solidFill>
                <a:latin typeface="Consolas" panose="020B0609020204030204" pitchFamily="49" charset="0"/>
              </a:rPr>
              <a:t> as np</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이미지 경로</a:t>
            </a:r>
          </a:p>
          <a:p>
            <a:r>
              <a:rPr lang="en-US" altLang="ko-KR" sz="1200" err="1">
                <a:solidFill>
                  <a:schemeClr val="tx1"/>
                </a:solidFill>
                <a:latin typeface="Consolas" panose="020B0609020204030204" pitchFamily="49" charset="0"/>
              </a:rPr>
              <a:t>img_path</a:t>
            </a:r>
            <a:r>
              <a:rPr lang="en-US" altLang="ko-KR" sz="1200">
                <a:solidFill>
                  <a:schemeClr val="tx1"/>
                </a:solidFill>
                <a:latin typeface="Consolas" panose="020B0609020204030204" pitchFamily="49" charset="0"/>
              </a:rPr>
              <a:t> = './datasets/creative_commons_elephant.jpg'</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 224 × 224 </a:t>
            </a:r>
            <a:r>
              <a:rPr lang="ko-KR" altLang="en-US" sz="1200">
                <a:solidFill>
                  <a:schemeClr val="tx1"/>
                </a:solidFill>
                <a:latin typeface="Consolas" panose="020B0609020204030204" pitchFamily="49" charset="0"/>
              </a:rPr>
              <a:t>크기의 파이썬 이미징 라이브러리</a:t>
            </a:r>
            <a:r>
              <a:rPr lang="en-US" altLang="ko-KR" sz="1200">
                <a:solidFill>
                  <a:schemeClr val="tx1"/>
                </a:solidFill>
                <a:latin typeface="Consolas" panose="020B0609020204030204" pitchFamily="49" charset="0"/>
              </a:rPr>
              <a:t>(PIL) </a:t>
            </a:r>
            <a:r>
              <a:rPr lang="ko-KR" altLang="en-US" sz="1200">
                <a:solidFill>
                  <a:schemeClr val="tx1"/>
                </a:solidFill>
                <a:latin typeface="Consolas" panose="020B0609020204030204" pitchFamily="49" charset="0"/>
              </a:rPr>
              <a:t>객체로 반환됩니다</a:t>
            </a:r>
          </a:p>
          <a:p>
            <a:r>
              <a:rPr lang="en-US" altLang="ko-KR" sz="1200" err="1">
                <a:solidFill>
                  <a:schemeClr val="tx1"/>
                </a:solidFill>
                <a:latin typeface="Consolas" panose="020B0609020204030204" pitchFamily="49" charset="0"/>
              </a:rPr>
              <a:t>img</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image.load_img</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img_path</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target_size</a:t>
            </a:r>
            <a:r>
              <a:rPr lang="en-US" altLang="ko-KR" sz="1200">
                <a:solidFill>
                  <a:schemeClr val="tx1"/>
                </a:solidFill>
                <a:latin typeface="Consolas" panose="020B0609020204030204" pitchFamily="49" charset="0"/>
              </a:rPr>
              <a:t>=(224, 224))</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 (224, 224, 3) </a:t>
            </a:r>
            <a:r>
              <a:rPr lang="ko-KR" altLang="en-US" sz="1200">
                <a:solidFill>
                  <a:schemeClr val="tx1"/>
                </a:solidFill>
                <a:latin typeface="Consolas" panose="020B0609020204030204" pitchFamily="49" charset="0"/>
              </a:rPr>
              <a:t>크기의 </a:t>
            </a:r>
            <a:r>
              <a:rPr lang="ko-KR" altLang="en-US" sz="1200" err="1">
                <a:solidFill>
                  <a:schemeClr val="tx1"/>
                </a:solidFill>
                <a:latin typeface="Consolas" panose="020B0609020204030204" pitchFamily="49" charset="0"/>
              </a:rPr>
              <a:t>넘파이</a:t>
            </a:r>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float32 </a:t>
            </a:r>
            <a:r>
              <a:rPr lang="ko-KR" altLang="en-US" sz="1200">
                <a:solidFill>
                  <a:schemeClr val="tx1"/>
                </a:solidFill>
                <a:latin typeface="Consolas" panose="020B0609020204030204" pitchFamily="49" charset="0"/>
              </a:rPr>
              <a:t>배열</a:t>
            </a:r>
          </a:p>
          <a:p>
            <a:r>
              <a:rPr lang="en-US" altLang="ko-KR" sz="1200">
                <a:solidFill>
                  <a:schemeClr val="tx1"/>
                </a:solidFill>
                <a:latin typeface="Consolas" panose="020B0609020204030204" pitchFamily="49" charset="0"/>
              </a:rPr>
              <a:t>x = </a:t>
            </a:r>
            <a:r>
              <a:rPr lang="en-US" altLang="ko-KR" sz="1200" err="1">
                <a:solidFill>
                  <a:schemeClr val="tx1"/>
                </a:solidFill>
                <a:latin typeface="Consolas" panose="020B0609020204030204" pitchFamily="49" charset="0"/>
              </a:rPr>
              <a:t>image.img_to_array</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img</a:t>
            </a:r>
            <a:r>
              <a:rPr lang="en-US" altLang="ko-KR" sz="1200">
                <a:solidFill>
                  <a:schemeClr val="tx1"/>
                </a:solidFill>
                <a:latin typeface="Consolas" panose="020B0609020204030204" pitchFamily="49" charset="0"/>
              </a:rPr>
              <a:t>)</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차원을 추가하여 </a:t>
            </a:r>
            <a:r>
              <a:rPr lang="en-US" altLang="ko-KR" sz="1200">
                <a:solidFill>
                  <a:schemeClr val="tx1"/>
                </a:solidFill>
                <a:latin typeface="Consolas" panose="020B0609020204030204" pitchFamily="49" charset="0"/>
              </a:rPr>
              <a:t>(1, 224, 224, 3) </a:t>
            </a:r>
            <a:r>
              <a:rPr lang="ko-KR" altLang="en-US" sz="1200">
                <a:solidFill>
                  <a:schemeClr val="tx1"/>
                </a:solidFill>
                <a:latin typeface="Consolas" panose="020B0609020204030204" pitchFamily="49" charset="0"/>
              </a:rPr>
              <a:t>크기의 배치로 배열을 변환합니다</a:t>
            </a:r>
          </a:p>
          <a:p>
            <a:r>
              <a:rPr lang="en-US" altLang="ko-KR" sz="1200">
                <a:solidFill>
                  <a:schemeClr val="tx1"/>
                </a:solidFill>
                <a:latin typeface="Consolas" panose="020B0609020204030204" pitchFamily="49" charset="0"/>
              </a:rPr>
              <a:t>x = </a:t>
            </a:r>
            <a:r>
              <a:rPr lang="en-US" altLang="ko-KR" sz="1200" err="1">
                <a:solidFill>
                  <a:schemeClr val="tx1"/>
                </a:solidFill>
                <a:latin typeface="Consolas" panose="020B0609020204030204" pitchFamily="49" charset="0"/>
              </a:rPr>
              <a:t>np.expand_dims</a:t>
            </a:r>
            <a:r>
              <a:rPr lang="en-US" altLang="ko-KR" sz="1200">
                <a:solidFill>
                  <a:schemeClr val="tx1"/>
                </a:solidFill>
                <a:latin typeface="Consolas" panose="020B0609020204030204" pitchFamily="49" charset="0"/>
              </a:rPr>
              <a:t>(x, axis=0)</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데이터를 </a:t>
            </a:r>
            <a:r>
              <a:rPr lang="ko-KR" altLang="en-US" sz="1200" err="1">
                <a:solidFill>
                  <a:schemeClr val="tx1"/>
                </a:solidFill>
                <a:latin typeface="Consolas" panose="020B0609020204030204" pitchFamily="49" charset="0"/>
              </a:rPr>
              <a:t>전처리합니다</a:t>
            </a:r>
            <a:r>
              <a:rPr lang="en-US" altLang="ko-KR" sz="1200">
                <a:solidFill>
                  <a:schemeClr val="tx1"/>
                </a:solidFill>
                <a:latin typeface="Consolas" panose="020B0609020204030204" pitchFamily="49" charset="0"/>
              </a:rPr>
              <a:t>(</a:t>
            </a:r>
            <a:r>
              <a:rPr lang="ko-KR" altLang="en-US" sz="1200" err="1">
                <a:solidFill>
                  <a:schemeClr val="tx1"/>
                </a:solidFill>
                <a:latin typeface="Consolas" panose="020B0609020204030204" pitchFamily="49" charset="0"/>
              </a:rPr>
              <a:t>채널별</a:t>
            </a:r>
            <a:r>
              <a:rPr lang="ko-KR" altLang="en-US" sz="1200">
                <a:solidFill>
                  <a:schemeClr val="tx1"/>
                </a:solidFill>
                <a:latin typeface="Consolas" panose="020B0609020204030204" pitchFamily="49" charset="0"/>
              </a:rPr>
              <a:t> 컬러 정규화를 수행합니다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x = </a:t>
            </a:r>
            <a:r>
              <a:rPr lang="en-US" altLang="ko-KR" sz="1200" err="1">
                <a:solidFill>
                  <a:schemeClr val="tx1"/>
                </a:solidFill>
                <a:latin typeface="Consolas" panose="020B0609020204030204" pitchFamily="49" charset="0"/>
              </a:rPr>
              <a:t>preprocess_input</a:t>
            </a:r>
            <a:r>
              <a:rPr lang="en-US" altLang="ko-KR" sz="1200">
                <a:solidFill>
                  <a:schemeClr val="tx1"/>
                </a:solidFill>
                <a:latin typeface="Consolas" panose="020B0609020204030204" pitchFamily="49" charset="0"/>
              </a:rPr>
              <a:t>(x)</a:t>
            </a:r>
          </a:p>
          <a:p>
            <a:r>
              <a:rPr lang="en-US" altLang="ko-KR" sz="1200" err="1">
                <a:solidFill>
                  <a:schemeClr val="tx1"/>
                </a:solidFill>
                <a:latin typeface="Consolas" panose="020B0609020204030204" pitchFamily="49" charset="0"/>
              </a:rPr>
              <a:t>preds</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model.predict</a:t>
            </a:r>
            <a:r>
              <a:rPr lang="en-US" altLang="ko-KR" sz="1200">
                <a:solidFill>
                  <a:schemeClr val="tx1"/>
                </a:solidFill>
                <a:latin typeface="Consolas" panose="020B0609020204030204" pitchFamily="49" charset="0"/>
              </a:rPr>
              <a:t>(x)</a:t>
            </a:r>
          </a:p>
          <a:p>
            <a:r>
              <a:rPr lang="en-US" altLang="ko-KR" sz="1200">
                <a:solidFill>
                  <a:schemeClr val="tx1"/>
                </a:solidFill>
                <a:latin typeface="Consolas" panose="020B0609020204030204" pitchFamily="49" charset="0"/>
              </a:rPr>
              <a:t>print('Predicted:', </a:t>
            </a:r>
            <a:r>
              <a:rPr lang="en-US" altLang="ko-KR" sz="1200" err="1">
                <a:solidFill>
                  <a:schemeClr val="tx1"/>
                </a:solidFill>
                <a:latin typeface="Consolas" panose="020B0609020204030204" pitchFamily="49" charset="0"/>
              </a:rPr>
              <a:t>decode_predictions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preds</a:t>
            </a:r>
            <a:r>
              <a:rPr lang="en-US" altLang="ko-KR" sz="1200">
                <a:solidFill>
                  <a:schemeClr val="tx1"/>
                </a:solidFill>
                <a:latin typeface="Consolas" panose="020B0609020204030204" pitchFamily="49" charset="0"/>
              </a:rPr>
              <a:t>, top=3)[0])</a:t>
            </a:r>
          </a:p>
        </p:txBody>
      </p:sp>
      <p:sp>
        <p:nvSpPr>
          <p:cNvPr id="7" name="TextBox 6">
            <a:extLst>
              <a:ext uri="{FF2B5EF4-FFF2-40B4-BE49-F238E27FC236}">
                <a16:creationId xmlns:a16="http://schemas.microsoft.com/office/drawing/2014/main" id="{F0B0DC35-5CBD-4B53-AD9D-2C6B4A486436}"/>
              </a:ext>
            </a:extLst>
          </p:cNvPr>
          <p:cNvSpPr txBox="1"/>
          <p:nvPr/>
        </p:nvSpPr>
        <p:spPr>
          <a:xfrm>
            <a:off x="793533" y="6244982"/>
            <a:ext cx="8098220" cy="461665"/>
          </a:xfrm>
          <a:prstGeom prst="rect">
            <a:avLst/>
          </a:prstGeom>
          <a:noFill/>
        </p:spPr>
        <p:txBody>
          <a:bodyPr wrap="square" rtlCol="0">
            <a:spAutoFit/>
          </a:bodyPr>
          <a:lstStyle/>
          <a:p>
            <a:pPr lvl="0"/>
            <a:r>
              <a:rPr lang="en-US" altLang="ko-KR" sz="1200">
                <a:solidFill>
                  <a:srgbClr val="000000"/>
                </a:solidFill>
                <a:latin typeface="고도 M" panose="02000503000000020004" pitchFamily="2" charset="-127"/>
                <a:ea typeface="고도 M" panose="02000503000000020004" pitchFamily="2" charset="-127"/>
              </a:rPr>
              <a:t>Predicted: [('n02504458', '</a:t>
            </a:r>
            <a:r>
              <a:rPr lang="en-US" altLang="ko-KR" sz="1200" err="1">
                <a:solidFill>
                  <a:srgbClr val="000000"/>
                </a:solidFill>
                <a:latin typeface="고도 M" panose="02000503000000020004" pitchFamily="2" charset="-127"/>
                <a:ea typeface="고도 M" panose="02000503000000020004" pitchFamily="2" charset="-127"/>
              </a:rPr>
              <a:t>African_elephant</a:t>
            </a:r>
            <a:r>
              <a:rPr lang="en-US" altLang="ko-KR" sz="1200">
                <a:solidFill>
                  <a:srgbClr val="000000"/>
                </a:solidFill>
                <a:latin typeface="고도 M" panose="02000503000000020004" pitchFamily="2" charset="-127"/>
                <a:ea typeface="고도 M" panose="02000503000000020004" pitchFamily="2" charset="-127"/>
              </a:rPr>
              <a:t>', 0.9094213), ('n01871265', 'tusker', 0.08618258), ('n02504013', '</a:t>
            </a:r>
            <a:r>
              <a:rPr lang="en-US" altLang="ko-KR" sz="1200" err="1">
                <a:solidFill>
                  <a:srgbClr val="000000"/>
                </a:solidFill>
                <a:latin typeface="고도 M" panose="02000503000000020004" pitchFamily="2" charset="-127"/>
                <a:ea typeface="고도 M" panose="02000503000000020004" pitchFamily="2" charset="-127"/>
              </a:rPr>
              <a:t>Indian_elephant</a:t>
            </a:r>
            <a:r>
              <a:rPr lang="en-US" altLang="ko-KR" sz="1200">
                <a:solidFill>
                  <a:srgbClr val="000000"/>
                </a:solidFill>
                <a:latin typeface="고도 M" panose="02000503000000020004" pitchFamily="2" charset="-127"/>
                <a:ea typeface="고도 M" panose="02000503000000020004" pitchFamily="2" charset="-127"/>
              </a:rPr>
              <a:t>', 0.004354576)]</a:t>
            </a:r>
          </a:p>
        </p:txBody>
      </p:sp>
    </p:spTree>
    <p:extLst>
      <p:ext uri="{BB962C8B-B14F-4D97-AF65-F5344CB8AC3E}">
        <p14:creationId xmlns:p14="http://schemas.microsoft.com/office/powerpoint/2010/main" val="2794330732"/>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err="1">
                <a:solidFill>
                  <a:srgbClr val="000000"/>
                </a:solidFill>
                <a:latin typeface="고도 M" panose="02000503000000020004" pitchFamily="2" charset="-127"/>
                <a:ea typeface="고도 M" panose="02000503000000020004" pitchFamily="2" charset="-127"/>
              </a:rPr>
              <a:t>컨브넷</a:t>
            </a:r>
            <a:r>
              <a:rPr lang="ko-KR" altLang="en-US" sz="2000">
                <a:solidFill>
                  <a:srgbClr val="000000"/>
                </a:solidFill>
                <a:latin typeface="고도 M" panose="02000503000000020004" pitchFamily="2" charset="-127"/>
                <a:ea typeface="고도 M" panose="02000503000000020004" pitchFamily="2" charset="-127"/>
              </a:rPr>
              <a:t> 학습 시각화</a:t>
            </a:r>
            <a:endParaRPr lang="en-US" altLang="ko-KR" sz="2000">
              <a:solidFill>
                <a:srgbClr val="000000"/>
              </a:solidFill>
              <a:latin typeface="고도 M" panose="02000503000000020004" pitchFamily="2" charset="-127"/>
              <a:ea typeface="고도 M" panose="02000503000000020004" pitchFamily="2"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5.6 </a:t>
            </a:r>
            <a:r>
              <a:rPr lang="ko-KR" altLang="en-US" sz="1800" b="1" err="1">
                <a:solidFill>
                  <a:srgbClr val="000000"/>
                </a:solidFill>
                <a:ea typeface="-2002" pitchFamily="18" charset="-127"/>
              </a:rPr>
              <a:t>컨브넷</a:t>
            </a:r>
            <a:r>
              <a:rPr lang="ko-KR" altLang="en-US" sz="1800" b="1">
                <a:solidFill>
                  <a:srgbClr val="000000"/>
                </a:solidFill>
                <a:ea typeface="-2002" pitchFamily="18" charset="-127"/>
              </a:rPr>
              <a:t> 시각화</a:t>
            </a:r>
          </a:p>
        </p:txBody>
      </p:sp>
      <p:sp>
        <p:nvSpPr>
          <p:cNvPr id="2" name="TextBox 1">
            <a:extLst>
              <a:ext uri="{FF2B5EF4-FFF2-40B4-BE49-F238E27FC236}">
                <a16:creationId xmlns:a16="http://schemas.microsoft.com/office/drawing/2014/main" id="{F7813AA7-2085-41E3-9865-79A8093CD7CE}"/>
              </a:ext>
            </a:extLst>
          </p:cNvPr>
          <p:cNvSpPr txBox="1"/>
          <p:nvPr/>
        </p:nvSpPr>
        <p:spPr>
          <a:xfrm>
            <a:off x="861849" y="1582167"/>
            <a:ext cx="8098220" cy="276999"/>
          </a:xfrm>
          <a:prstGeom prst="rect">
            <a:avLst/>
          </a:prstGeom>
          <a:noFill/>
        </p:spPr>
        <p:txBody>
          <a:bodyPr wrap="square" rtlCol="0">
            <a:spAutoFit/>
          </a:bodyPr>
          <a:lstStyle/>
          <a:p>
            <a:pPr lvl="0"/>
            <a:r>
              <a:rPr lang="ko-KR" altLang="en-US" sz="1200">
                <a:solidFill>
                  <a:srgbClr val="000000"/>
                </a:solidFill>
                <a:latin typeface="고도 M" panose="02000503000000020004" pitchFamily="2" charset="-127"/>
                <a:ea typeface="고도 M" panose="02000503000000020004" pitchFamily="2" charset="-127"/>
              </a:rPr>
              <a:t>이미지에서 가장 아프리카 코끼리 같은 부위를 시각화하기 위해 </a:t>
            </a:r>
            <a:r>
              <a:rPr lang="en-US" altLang="ko-KR" sz="1200">
                <a:solidFill>
                  <a:srgbClr val="000000"/>
                </a:solidFill>
                <a:latin typeface="고도 M" panose="02000503000000020004" pitchFamily="2" charset="-127"/>
                <a:ea typeface="고도 M" panose="02000503000000020004" pitchFamily="2" charset="-127"/>
              </a:rPr>
              <a:t>Grad-CAM </a:t>
            </a:r>
            <a:r>
              <a:rPr lang="ko-KR" altLang="en-US" sz="1200">
                <a:solidFill>
                  <a:srgbClr val="000000"/>
                </a:solidFill>
                <a:latin typeface="고도 M" panose="02000503000000020004" pitchFamily="2" charset="-127"/>
                <a:ea typeface="고도 M" panose="02000503000000020004" pitchFamily="2" charset="-127"/>
              </a:rPr>
              <a:t>처리 과정을 구현한다</a:t>
            </a:r>
            <a:r>
              <a:rPr lang="en-US" altLang="ko-KR" sz="1200">
                <a:solidFill>
                  <a:srgbClr val="000000"/>
                </a:solidFill>
                <a:latin typeface="고도 M" panose="02000503000000020004" pitchFamily="2" charset="-127"/>
                <a:ea typeface="고도 M" panose="02000503000000020004" pitchFamily="2" charset="-127"/>
              </a:rPr>
              <a:t>:</a:t>
            </a:r>
          </a:p>
        </p:txBody>
      </p:sp>
      <p:sp>
        <p:nvSpPr>
          <p:cNvPr id="5" name="TextBox 4">
            <a:extLst>
              <a:ext uri="{FF2B5EF4-FFF2-40B4-BE49-F238E27FC236}">
                <a16:creationId xmlns:a16="http://schemas.microsoft.com/office/drawing/2014/main" id="{4C865A59-996B-422A-9F1B-9C8D6DCD8E02}"/>
              </a:ext>
            </a:extLst>
          </p:cNvPr>
          <p:cNvSpPr txBox="1"/>
          <p:nvPr/>
        </p:nvSpPr>
        <p:spPr>
          <a:xfrm>
            <a:off x="506235" y="1050871"/>
            <a:ext cx="9428518" cy="307777"/>
          </a:xfrm>
          <a:prstGeom prst="rect">
            <a:avLst/>
          </a:prstGeom>
          <a:noFill/>
        </p:spPr>
        <p:txBody>
          <a:bodyPr wrap="square" rtlCol="0">
            <a:spAutoFit/>
          </a:bodyPr>
          <a:lstStyle/>
          <a:p>
            <a:pPr lvl="0"/>
            <a:r>
              <a:rPr lang="ko-KR" altLang="en-US" sz="1400">
                <a:solidFill>
                  <a:srgbClr val="000000"/>
                </a:solidFill>
                <a:latin typeface="고도 M" panose="02000503000000020004" pitchFamily="2" charset="-127"/>
                <a:ea typeface="고도 M" panose="02000503000000020004" pitchFamily="2" charset="-127"/>
              </a:rPr>
              <a:t>클래스 활성화의 히트맵 시각화하기</a:t>
            </a:r>
            <a:endParaRPr lang="en-US" altLang="ko-KR" sz="1400">
              <a:solidFill>
                <a:srgbClr val="000000"/>
              </a:solidFill>
              <a:latin typeface="고도 M" panose="02000503000000020004" pitchFamily="2" charset="-127"/>
              <a:ea typeface="고도 M" panose="02000503000000020004" pitchFamily="2" charset="-127"/>
            </a:endParaRPr>
          </a:p>
        </p:txBody>
      </p:sp>
      <p:sp>
        <p:nvSpPr>
          <p:cNvPr id="6" name="직사각형 5">
            <a:extLst>
              <a:ext uri="{FF2B5EF4-FFF2-40B4-BE49-F238E27FC236}">
                <a16:creationId xmlns:a16="http://schemas.microsoft.com/office/drawing/2014/main" id="{484434FF-2767-491D-93BD-0C04B7DC450A}"/>
              </a:ext>
            </a:extLst>
          </p:cNvPr>
          <p:cNvSpPr/>
          <p:nvPr/>
        </p:nvSpPr>
        <p:spPr>
          <a:xfrm>
            <a:off x="838992" y="1923744"/>
            <a:ext cx="8143933" cy="4524315"/>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예측 벡터의 </a:t>
            </a:r>
            <a:r>
              <a:rPr lang="en-US" altLang="ko-KR" sz="1200">
                <a:solidFill>
                  <a:schemeClr val="tx1"/>
                </a:solidFill>
                <a:latin typeface="Consolas" panose="020B0609020204030204" pitchFamily="49" charset="0"/>
              </a:rPr>
              <a:t>'</a:t>
            </a:r>
            <a:r>
              <a:rPr lang="ko-KR" altLang="en-US" sz="1200">
                <a:solidFill>
                  <a:schemeClr val="tx1"/>
                </a:solidFill>
                <a:latin typeface="Consolas" panose="020B0609020204030204" pitchFamily="49" charset="0"/>
              </a:rPr>
              <a:t>아프리카 코끼리</a:t>
            </a:r>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항목</a:t>
            </a:r>
          </a:p>
          <a:p>
            <a:r>
              <a:rPr lang="en-US" altLang="ko-KR" sz="1200" err="1">
                <a:solidFill>
                  <a:schemeClr val="tx1"/>
                </a:solidFill>
                <a:latin typeface="Consolas" panose="020B0609020204030204" pitchFamily="49" charset="0"/>
              </a:rPr>
              <a:t>african_elephant_output</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model.output</a:t>
            </a:r>
            <a:r>
              <a:rPr lang="en-US" altLang="ko-KR" sz="1200">
                <a:solidFill>
                  <a:schemeClr val="tx1"/>
                </a:solidFill>
                <a:latin typeface="Consolas" panose="020B0609020204030204" pitchFamily="49" charset="0"/>
              </a:rPr>
              <a:t>[:, 386]</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 VGG16</a:t>
            </a:r>
            <a:r>
              <a:rPr lang="ko-KR" altLang="en-US" sz="1200">
                <a:solidFill>
                  <a:schemeClr val="tx1"/>
                </a:solidFill>
                <a:latin typeface="Consolas" panose="020B0609020204030204" pitchFamily="49" charset="0"/>
              </a:rPr>
              <a:t>의 마지막 </a:t>
            </a:r>
            <a:r>
              <a:rPr lang="ko-KR" altLang="en-US" sz="1200" err="1">
                <a:solidFill>
                  <a:schemeClr val="tx1"/>
                </a:solidFill>
                <a:latin typeface="Consolas" panose="020B0609020204030204" pitchFamily="49" charset="0"/>
              </a:rPr>
              <a:t>합성곱</a:t>
            </a:r>
            <a:r>
              <a:rPr lang="ko-KR" altLang="en-US" sz="1200">
                <a:solidFill>
                  <a:schemeClr val="tx1"/>
                </a:solidFill>
                <a:latin typeface="Consolas" panose="020B0609020204030204" pitchFamily="49" charset="0"/>
              </a:rPr>
              <a:t> 층인 </a:t>
            </a:r>
            <a:r>
              <a:rPr lang="en-US" altLang="ko-KR" sz="1200">
                <a:solidFill>
                  <a:schemeClr val="tx1"/>
                </a:solidFill>
                <a:latin typeface="Consolas" panose="020B0609020204030204" pitchFamily="49" charset="0"/>
              </a:rPr>
              <a:t>block5_conv3 </a:t>
            </a:r>
            <a:r>
              <a:rPr lang="ko-KR" altLang="en-US" sz="1200">
                <a:solidFill>
                  <a:schemeClr val="tx1"/>
                </a:solidFill>
                <a:latin typeface="Consolas" panose="020B0609020204030204" pitchFamily="49" charset="0"/>
              </a:rPr>
              <a:t>층의 특성 맵</a:t>
            </a:r>
          </a:p>
          <a:p>
            <a:r>
              <a:rPr lang="en-US" altLang="ko-KR" sz="1200" err="1">
                <a:solidFill>
                  <a:schemeClr val="tx1"/>
                </a:solidFill>
                <a:latin typeface="Consolas" panose="020B0609020204030204" pitchFamily="49" charset="0"/>
              </a:rPr>
              <a:t>last_conv_layer</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model.get_layer</a:t>
            </a:r>
            <a:r>
              <a:rPr lang="en-US" altLang="ko-KR" sz="1200">
                <a:solidFill>
                  <a:schemeClr val="tx1"/>
                </a:solidFill>
                <a:latin typeface="Consolas" panose="020B0609020204030204" pitchFamily="49" charset="0"/>
              </a:rPr>
              <a:t>('block5_conv3')</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 block5_conv3</a:t>
            </a:r>
            <a:r>
              <a:rPr lang="ko-KR" altLang="en-US" sz="1200">
                <a:solidFill>
                  <a:schemeClr val="tx1"/>
                </a:solidFill>
                <a:latin typeface="Consolas" panose="020B0609020204030204" pitchFamily="49" charset="0"/>
              </a:rPr>
              <a:t>의 특성 맵 출력에 대한 </a:t>
            </a:r>
            <a:r>
              <a:rPr lang="en-US" altLang="ko-KR" sz="1200">
                <a:solidFill>
                  <a:schemeClr val="tx1"/>
                </a:solidFill>
                <a:latin typeface="Consolas" panose="020B0609020204030204" pitchFamily="49" charset="0"/>
              </a:rPr>
              <a:t>'</a:t>
            </a:r>
            <a:r>
              <a:rPr lang="ko-KR" altLang="en-US" sz="1200">
                <a:solidFill>
                  <a:schemeClr val="tx1"/>
                </a:solidFill>
                <a:latin typeface="Consolas" panose="020B0609020204030204" pitchFamily="49" charset="0"/>
              </a:rPr>
              <a:t>아프리카 코끼리</a:t>
            </a:r>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클래스의 </a:t>
            </a:r>
            <a:r>
              <a:rPr lang="ko-KR" altLang="en-US" sz="1200" err="1">
                <a:solidFill>
                  <a:schemeClr val="tx1"/>
                </a:solidFill>
                <a:latin typeface="Consolas" panose="020B0609020204030204" pitchFamily="49" charset="0"/>
              </a:rPr>
              <a:t>그래디언트</a:t>
            </a:r>
            <a:endParaRPr lang="ko-KR" altLang="en-US"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grads = </a:t>
            </a:r>
            <a:r>
              <a:rPr lang="en-US" altLang="ko-KR" sz="1200" err="1">
                <a:solidFill>
                  <a:schemeClr val="tx1"/>
                </a:solidFill>
                <a:latin typeface="Consolas" panose="020B0609020204030204" pitchFamily="49" charset="0"/>
              </a:rPr>
              <a:t>K.gradients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african_elephant_output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last_conv_layer.output</a:t>
            </a:r>
            <a:r>
              <a:rPr lang="en-US" altLang="ko-KR" sz="1200">
                <a:solidFill>
                  <a:schemeClr val="tx1"/>
                </a:solidFill>
                <a:latin typeface="Consolas" panose="020B0609020204030204" pitchFamily="49" charset="0"/>
              </a:rPr>
              <a:t>)[0]</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특성 맵 </a:t>
            </a:r>
            <a:r>
              <a:rPr lang="ko-KR" altLang="en-US" sz="1200" err="1">
                <a:solidFill>
                  <a:schemeClr val="tx1"/>
                </a:solidFill>
                <a:latin typeface="Consolas" panose="020B0609020204030204" pitchFamily="49" charset="0"/>
              </a:rPr>
              <a:t>채널별</a:t>
            </a:r>
            <a:r>
              <a:rPr lang="ko-KR" altLang="en-US" sz="1200">
                <a:solidFill>
                  <a:schemeClr val="tx1"/>
                </a:solidFill>
                <a:latin typeface="Consolas" panose="020B0609020204030204" pitchFamily="49" charset="0"/>
              </a:rPr>
              <a:t> </a:t>
            </a:r>
            <a:r>
              <a:rPr lang="ko-KR" altLang="en-US" sz="1200" err="1">
                <a:solidFill>
                  <a:schemeClr val="tx1"/>
                </a:solidFill>
                <a:latin typeface="Consolas" panose="020B0609020204030204" pitchFamily="49" charset="0"/>
              </a:rPr>
              <a:t>그래디언트</a:t>
            </a:r>
            <a:r>
              <a:rPr lang="ko-KR" altLang="en-US" sz="1200">
                <a:solidFill>
                  <a:schemeClr val="tx1"/>
                </a:solidFill>
                <a:latin typeface="Consolas" panose="020B0609020204030204" pitchFamily="49" charset="0"/>
              </a:rPr>
              <a:t> 평균 값이 담긴 </a:t>
            </a:r>
            <a:r>
              <a:rPr lang="en-US" altLang="ko-KR" sz="1200">
                <a:solidFill>
                  <a:schemeClr val="tx1"/>
                </a:solidFill>
                <a:latin typeface="Consolas" panose="020B0609020204030204" pitchFamily="49" charset="0"/>
              </a:rPr>
              <a:t>(512,) </a:t>
            </a:r>
            <a:r>
              <a:rPr lang="ko-KR" altLang="en-US" sz="1200">
                <a:solidFill>
                  <a:schemeClr val="tx1"/>
                </a:solidFill>
                <a:latin typeface="Consolas" panose="020B0609020204030204" pitchFamily="49" charset="0"/>
              </a:rPr>
              <a:t>크기의 벡터</a:t>
            </a:r>
          </a:p>
          <a:p>
            <a:r>
              <a:rPr lang="en-US" altLang="ko-KR" sz="1200" err="1">
                <a:solidFill>
                  <a:schemeClr val="tx1"/>
                </a:solidFill>
                <a:latin typeface="Consolas" panose="020B0609020204030204" pitchFamily="49" charset="0"/>
              </a:rPr>
              <a:t>pooled_grads</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K.mean</a:t>
            </a:r>
            <a:r>
              <a:rPr lang="en-US" altLang="ko-KR" sz="1200">
                <a:solidFill>
                  <a:schemeClr val="tx1"/>
                </a:solidFill>
                <a:latin typeface="Consolas" panose="020B0609020204030204" pitchFamily="49" charset="0"/>
              </a:rPr>
              <a:t>(grads, axis=(0, 1, 2))</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샘플 이미지가 주어졌을 때 방금 전 정의한 </a:t>
            </a:r>
            <a:r>
              <a:rPr lang="en-US" altLang="ko-KR" sz="1200" err="1">
                <a:solidFill>
                  <a:schemeClr val="tx1"/>
                </a:solidFill>
                <a:latin typeface="Consolas" panose="020B0609020204030204" pitchFamily="49" charset="0"/>
              </a:rPr>
              <a:t>pooled_grads</a:t>
            </a:r>
            <a:r>
              <a:rPr lang="ko-KR" altLang="en-US" sz="1200">
                <a:solidFill>
                  <a:schemeClr val="tx1"/>
                </a:solidFill>
                <a:latin typeface="Consolas" panose="020B0609020204030204" pitchFamily="49" charset="0"/>
              </a:rPr>
              <a:t>와 </a:t>
            </a:r>
            <a:r>
              <a:rPr lang="en-US" altLang="ko-KR" sz="1200">
                <a:solidFill>
                  <a:schemeClr val="tx1"/>
                </a:solidFill>
                <a:latin typeface="Consolas" panose="020B0609020204030204" pitchFamily="49" charset="0"/>
              </a:rPr>
              <a:t>block5_conv3</a:t>
            </a:r>
            <a:r>
              <a:rPr lang="ko-KR" altLang="en-US" sz="1200">
                <a:solidFill>
                  <a:schemeClr val="tx1"/>
                </a:solidFill>
                <a:latin typeface="Consolas" panose="020B0609020204030204" pitchFamily="49" charset="0"/>
              </a:rPr>
              <a:t>의 특성 맵 출력을 구합니다</a:t>
            </a:r>
          </a:p>
          <a:p>
            <a:r>
              <a:rPr lang="en-US" altLang="ko-KR" sz="1200">
                <a:solidFill>
                  <a:schemeClr val="tx1"/>
                </a:solidFill>
                <a:latin typeface="Consolas" panose="020B0609020204030204" pitchFamily="49" charset="0"/>
              </a:rPr>
              <a:t>iterate = </a:t>
            </a:r>
            <a:r>
              <a:rPr lang="en-US" altLang="ko-KR" sz="1200" err="1">
                <a:solidFill>
                  <a:schemeClr val="tx1"/>
                </a:solidFill>
                <a:latin typeface="Consolas" panose="020B0609020204030204" pitchFamily="49" charset="0"/>
              </a:rPr>
              <a:t>K.function</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model.input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pooled_grads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last_conv_layer.output</a:t>
            </a:r>
            <a:r>
              <a:rPr lang="en-US" altLang="ko-KR" sz="1200">
                <a:solidFill>
                  <a:schemeClr val="tx1"/>
                </a:solidFill>
                <a:latin typeface="Consolas" panose="020B0609020204030204" pitchFamily="49" charset="0"/>
              </a:rPr>
              <a:t>[0]])</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두 마리 코끼리가 있는 샘플 이미지를 주입하고 두 개의 </a:t>
            </a:r>
            <a:r>
              <a:rPr lang="ko-KR" altLang="en-US" sz="1200" err="1">
                <a:solidFill>
                  <a:schemeClr val="tx1"/>
                </a:solidFill>
                <a:latin typeface="Consolas" panose="020B0609020204030204" pitchFamily="49" charset="0"/>
              </a:rPr>
              <a:t>넘파이</a:t>
            </a:r>
            <a:r>
              <a:rPr lang="ko-KR" altLang="en-US" sz="1200">
                <a:solidFill>
                  <a:schemeClr val="tx1"/>
                </a:solidFill>
                <a:latin typeface="Consolas" panose="020B0609020204030204" pitchFamily="49" charset="0"/>
              </a:rPr>
              <a:t> 배열을 얻습니다</a:t>
            </a:r>
          </a:p>
          <a:p>
            <a:r>
              <a:rPr lang="en-US" altLang="ko-KR" sz="1200" err="1">
                <a:solidFill>
                  <a:schemeClr val="tx1"/>
                </a:solidFill>
                <a:latin typeface="Consolas" panose="020B0609020204030204" pitchFamily="49" charset="0"/>
              </a:rPr>
              <a:t>pooled_grads_value</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conv_layer_output_value</a:t>
            </a:r>
            <a:r>
              <a:rPr lang="en-US" altLang="ko-KR" sz="1200">
                <a:solidFill>
                  <a:schemeClr val="tx1"/>
                </a:solidFill>
                <a:latin typeface="Consolas" panose="020B0609020204030204" pitchFamily="49" charset="0"/>
              </a:rPr>
              <a:t> = iterate([x])</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아프리카 코끼리</a:t>
            </a:r>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클래스에 대한 </a:t>
            </a:r>
            <a:r>
              <a:rPr lang="en-US" altLang="ko-KR" sz="1200">
                <a:solidFill>
                  <a:schemeClr val="tx1"/>
                </a:solidFill>
                <a:latin typeface="Consolas" panose="020B0609020204030204" pitchFamily="49" charset="0"/>
              </a:rPr>
              <a:t>"</a:t>
            </a:r>
            <a:r>
              <a:rPr lang="ko-KR" altLang="en-US" sz="1200">
                <a:solidFill>
                  <a:schemeClr val="tx1"/>
                </a:solidFill>
                <a:latin typeface="Consolas" panose="020B0609020204030204" pitchFamily="49" charset="0"/>
              </a:rPr>
              <a:t>채널의 중요도</a:t>
            </a:r>
            <a:r>
              <a:rPr lang="en-US" altLang="ko-KR" sz="1200">
                <a:solidFill>
                  <a:schemeClr val="tx1"/>
                </a:solidFill>
                <a:latin typeface="Consolas" panose="020B0609020204030204" pitchFamily="49" charset="0"/>
              </a:rPr>
              <a:t>"</a:t>
            </a:r>
            <a:r>
              <a:rPr lang="ko-KR" altLang="en-US" sz="1200">
                <a:solidFill>
                  <a:schemeClr val="tx1"/>
                </a:solidFill>
                <a:latin typeface="Consolas" panose="020B0609020204030204" pitchFamily="49" charset="0"/>
              </a:rPr>
              <a:t>를 특성 맵 배열의 채널에 곱합니다</a:t>
            </a:r>
          </a:p>
          <a:p>
            <a:r>
              <a:rPr lang="en-US" altLang="ko-KR" sz="1200">
                <a:solidFill>
                  <a:schemeClr val="tx1"/>
                </a:solidFill>
                <a:latin typeface="Consolas" panose="020B0609020204030204" pitchFamily="49" charset="0"/>
              </a:rPr>
              <a:t>for </a:t>
            </a:r>
            <a:r>
              <a:rPr lang="en-US" altLang="ko-KR" sz="1200" err="1">
                <a:solidFill>
                  <a:schemeClr val="tx1"/>
                </a:solidFill>
                <a:latin typeface="Consolas" panose="020B0609020204030204" pitchFamily="49" charset="0"/>
              </a:rPr>
              <a:t>i</a:t>
            </a:r>
            <a:r>
              <a:rPr lang="en-US" altLang="ko-KR" sz="1200">
                <a:solidFill>
                  <a:schemeClr val="tx1"/>
                </a:solidFill>
                <a:latin typeface="Consolas" panose="020B0609020204030204" pitchFamily="49" charset="0"/>
              </a:rPr>
              <a:t> in range(512):</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conv_layer_output_value</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i</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pooled_grads_value</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i</a:t>
            </a:r>
            <a:r>
              <a:rPr lang="en-US" altLang="ko-KR" sz="1200">
                <a:solidFill>
                  <a:schemeClr val="tx1"/>
                </a:solidFill>
                <a:latin typeface="Consolas" panose="020B0609020204030204" pitchFamily="49" charset="0"/>
              </a:rPr>
              <a:t>]</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만들어진 특성 </a:t>
            </a:r>
            <a:r>
              <a:rPr lang="ko-KR" altLang="en-US" sz="1200" err="1">
                <a:solidFill>
                  <a:schemeClr val="tx1"/>
                </a:solidFill>
                <a:latin typeface="Consolas" panose="020B0609020204030204" pitchFamily="49" charset="0"/>
              </a:rPr>
              <a:t>맵에서</a:t>
            </a:r>
            <a:r>
              <a:rPr lang="ko-KR" altLang="en-US" sz="1200">
                <a:solidFill>
                  <a:schemeClr val="tx1"/>
                </a:solidFill>
                <a:latin typeface="Consolas" panose="020B0609020204030204" pitchFamily="49" charset="0"/>
              </a:rPr>
              <a:t> 채널 축을 따라 평균한 값이 클래스 활성화의 </a:t>
            </a:r>
            <a:r>
              <a:rPr lang="ko-KR" altLang="en-US" sz="1200" err="1">
                <a:solidFill>
                  <a:schemeClr val="tx1"/>
                </a:solidFill>
                <a:latin typeface="Consolas" panose="020B0609020204030204" pitchFamily="49" charset="0"/>
              </a:rPr>
              <a:t>히트맵입니다</a:t>
            </a:r>
            <a:endParaRPr lang="ko-KR" altLang="en-US"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heatmap = </a:t>
            </a:r>
            <a:r>
              <a:rPr lang="en-US" altLang="ko-KR" sz="1200" err="1">
                <a:solidFill>
                  <a:schemeClr val="tx1"/>
                </a:solidFill>
                <a:latin typeface="Consolas" panose="020B0609020204030204" pitchFamily="49" charset="0"/>
              </a:rPr>
              <a:t>np.mean</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conv_layer_output_value</a:t>
            </a:r>
            <a:r>
              <a:rPr lang="en-US" altLang="ko-KR" sz="1200">
                <a:solidFill>
                  <a:schemeClr val="tx1"/>
                </a:solidFill>
                <a:latin typeface="Consolas" panose="020B0609020204030204" pitchFamily="49" charset="0"/>
              </a:rPr>
              <a:t>, axis=-1)</a:t>
            </a:r>
          </a:p>
        </p:txBody>
      </p:sp>
    </p:spTree>
    <p:extLst>
      <p:ext uri="{BB962C8B-B14F-4D97-AF65-F5344CB8AC3E}">
        <p14:creationId xmlns:p14="http://schemas.microsoft.com/office/powerpoint/2010/main" val="3938258795"/>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err="1">
                <a:solidFill>
                  <a:srgbClr val="000000"/>
                </a:solidFill>
                <a:latin typeface="고도 M" panose="02000503000000020004" pitchFamily="2" charset="-127"/>
                <a:ea typeface="고도 M" panose="02000503000000020004" pitchFamily="2" charset="-127"/>
              </a:rPr>
              <a:t>컨브넷</a:t>
            </a:r>
            <a:r>
              <a:rPr lang="ko-KR" altLang="en-US" sz="2000">
                <a:solidFill>
                  <a:srgbClr val="000000"/>
                </a:solidFill>
                <a:latin typeface="고도 M" panose="02000503000000020004" pitchFamily="2" charset="-127"/>
                <a:ea typeface="고도 M" panose="02000503000000020004" pitchFamily="2" charset="-127"/>
              </a:rPr>
              <a:t> 학습 시각화</a:t>
            </a:r>
            <a:endParaRPr lang="en-US" altLang="ko-KR" sz="2000">
              <a:solidFill>
                <a:srgbClr val="000000"/>
              </a:solidFill>
              <a:latin typeface="고도 M" panose="02000503000000020004" pitchFamily="2" charset="-127"/>
              <a:ea typeface="고도 M" panose="02000503000000020004" pitchFamily="2"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5.6 </a:t>
            </a:r>
            <a:r>
              <a:rPr lang="ko-KR" altLang="en-US" sz="1800" b="1" err="1">
                <a:solidFill>
                  <a:srgbClr val="000000"/>
                </a:solidFill>
                <a:ea typeface="-2002" pitchFamily="18" charset="-127"/>
              </a:rPr>
              <a:t>컨브넷</a:t>
            </a:r>
            <a:r>
              <a:rPr lang="ko-KR" altLang="en-US" sz="1800" b="1">
                <a:solidFill>
                  <a:srgbClr val="000000"/>
                </a:solidFill>
                <a:ea typeface="-2002" pitchFamily="18" charset="-127"/>
              </a:rPr>
              <a:t> 시각화</a:t>
            </a:r>
          </a:p>
        </p:txBody>
      </p:sp>
      <p:sp>
        <p:nvSpPr>
          <p:cNvPr id="2" name="TextBox 1">
            <a:extLst>
              <a:ext uri="{FF2B5EF4-FFF2-40B4-BE49-F238E27FC236}">
                <a16:creationId xmlns:a16="http://schemas.microsoft.com/office/drawing/2014/main" id="{F7813AA7-2085-41E3-9865-79A8093CD7CE}"/>
              </a:ext>
            </a:extLst>
          </p:cNvPr>
          <p:cNvSpPr txBox="1"/>
          <p:nvPr/>
        </p:nvSpPr>
        <p:spPr>
          <a:xfrm>
            <a:off x="861849" y="1582167"/>
            <a:ext cx="8098220" cy="276999"/>
          </a:xfrm>
          <a:prstGeom prst="rect">
            <a:avLst/>
          </a:prstGeom>
          <a:noFill/>
        </p:spPr>
        <p:txBody>
          <a:bodyPr wrap="square" rtlCol="0">
            <a:spAutoFit/>
          </a:bodyPr>
          <a:lstStyle/>
          <a:p>
            <a:pPr lvl="0"/>
            <a:r>
              <a:rPr lang="ko-KR" altLang="en-US" sz="1200">
                <a:solidFill>
                  <a:srgbClr val="000000"/>
                </a:solidFill>
                <a:latin typeface="고도 M" panose="02000503000000020004" pitchFamily="2" charset="-127"/>
                <a:ea typeface="고도 M" panose="02000503000000020004" pitchFamily="2" charset="-127"/>
              </a:rPr>
              <a:t>시각화를 위해 </a:t>
            </a:r>
            <a:r>
              <a:rPr lang="ko-KR" altLang="en-US" sz="1200" err="1">
                <a:solidFill>
                  <a:srgbClr val="000000"/>
                </a:solidFill>
                <a:latin typeface="고도 M" panose="02000503000000020004" pitchFamily="2" charset="-127"/>
                <a:ea typeface="고도 M" panose="02000503000000020004" pitchFamily="2" charset="-127"/>
              </a:rPr>
              <a:t>히트맵을</a:t>
            </a:r>
            <a:r>
              <a:rPr lang="ko-KR" altLang="en-US" sz="1200">
                <a:solidFill>
                  <a:srgbClr val="000000"/>
                </a:solidFill>
                <a:latin typeface="고도 M" panose="02000503000000020004" pitchFamily="2" charset="-127"/>
                <a:ea typeface="고도 M" panose="02000503000000020004" pitchFamily="2" charset="-127"/>
              </a:rPr>
              <a:t> </a:t>
            </a:r>
            <a:r>
              <a:rPr lang="en-US" altLang="ko-KR" sz="1200">
                <a:solidFill>
                  <a:srgbClr val="000000"/>
                </a:solidFill>
                <a:latin typeface="고도 M" panose="02000503000000020004" pitchFamily="2" charset="-127"/>
                <a:ea typeface="고도 M" panose="02000503000000020004" pitchFamily="2" charset="-127"/>
              </a:rPr>
              <a:t>0</a:t>
            </a:r>
            <a:r>
              <a:rPr lang="ko-KR" altLang="en-US" sz="1200">
                <a:solidFill>
                  <a:srgbClr val="000000"/>
                </a:solidFill>
                <a:latin typeface="고도 M" panose="02000503000000020004" pitchFamily="2" charset="-127"/>
                <a:ea typeface="고도 M" panose="02000503000000020004" pitchFamily="2" charset="-127"/>
              </a:rPr>
              <a:t>과 </a:t>
            </a:r>
            <a:r>
              <a:rPr lang="en-US" altLang="ko-KR" sz="1200">
                <a:solidFill>
                  <a:srgbClr val="000000"/>
                </a:solidFill>
                <a:latin typeface="고도 M" panose="02000503000000020004" pitchFamily="2" charset="-127"/>
                <a:ea typeface="고도 M" panose="02000503000000020004" pitchFamily="2" charset="-127"/>
              </a:rPr>
              <a:t>1 </a:t>
            </a:r>
            <a:r>
              <a:rPr lang="ko-KR" altLang="en-US" sz="1200">
                <a:solidFill>
                  <a:srgbClr val="000000"/>
                </a:solidFill>
                <a:latin typeface="고도 M" panose="02000503000000020004" pitchFamily="2" charset="-127"/>
                <a:ea typeface="고도 M" panose="02000503000000020004" pitchFamily="2" charset="-127"/>
              </a:rPr>
              <a:t>사이로 </a:t>
            </a:r>
            <a:r>
              <a:rPr lang="ko-KR" altLang="en-US" sz="1200" err="1">
                <a:solidFill>
                  <a:srgbClr val="000000"/>
                </a:solidFill>
                <a:latin typeface="고도 M" panose="02000503000000020004" pitchFamily="2" charset="-127"/>
                <a:ea typeface="고도 M" panose="02000503000000020004" pitchFamily="2" charset="-127"/>
              </a:rPr>
              <a:t>정규화한다</a:t>
            </a: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최종 결과는 다음과 같다</a:t>
            </a:r>
            <a:r>
              <a:rPr lang="en-US" altLang="ko-KR" sz="1200">
                <a:solidFill>
                  <a:srgbClr val="000000"/>
                </a:solidFill>
                <a:latin typeface="고도 M" panose="02000503000000020004" pitchFamily="2" charset="-127"/>
                <a:ea typeface="고도 M" panose="02000503000000020004" pitchFamily="2" charset="-127"/>
              </a:rPr>
              <a:t>:</a:t>
            </a:r>
          </a:p>
        </p:txBody>
      </p:sp>
      <p:sp>
        <p:nvSpPr>
          <p:cNvPr id="5" name="TextBox 4">
            <a:extLst>
              <a:ext uri="{FF2B5EF4-FFF2-40B4-BE49-F238E27FC236}">
                <a16:creationId xmlns:a16="http://schemas.microsoft.com/office/drawing/2014/main" id="{4C865A59-996B-422A-9F1B-9C8D6DCD8E02}"/>
              </a:ext>
            </a:extLst>
          </p:cNvPr>
          <p:cNvSpPr txBox="1"/>
          <p:nvPr/>
        </p:nvSpPr>
        <p:spPr>
          <a:xfrm>
            <a:off x="506235" y="1050871"/>
            <a:ext cx="9428518" cy="307777"/>
          </a:xfrm>
          <a:prstGeom prst="rect">
            <a:avLst/>
          </a:prstGeom>
          <a:noFill/>
        </p:spPr>
        <p:txBody>
          <a:bodyPr wrap="square" rtlCol="0">
            <a:spAutoFit/>
          </a:bodyPr>
          <a:lstStyle/>
          <a:p>
            <a:pPr lvl="0"/>
            <a:r>
              <a:rPr lang="ko-KR" altLang="en-US" sz="1400">
                <a:solidFill>
                  <a:srgbClr val="000000"/>
                </a:solidFill>
                <a:latin typeface="고도 M" panose="02000503000000020004" pitchFamily="2" charset="-127"/>
                <a:ea typeface="고도 M" panose="02000503000000020004" pitchFamily="2" charset="-127"/>
              </a:rPr>
              <a:t>클래스 활성화의 히트맵 시각화하기</a:t>
            </a:r>
            <a:endParaRPr lang="en-US" altLang="ko-KR" sz="1400">
              <a:solidFill>
                <a:srgbClr val="000000"/>
              </a:solidFill>
              <a:latin typeface="고도 M" panose="02000503000000020004" pitchFamily="2" charset="-127"/>
              <a:ea typeface="고도 M" panose="02000503000000020004" pitchFamily="2" charset="-127"/>
            </a:endParaRPr>
          </a:p>
        </p:txBody>
      </p:sp>
      <p:sp>
        <p:nvSpPr>
          <p:cNvPr id="6" name="직사각형 5">
            <a:extLst>
              <a:ext uri="{FF2B5EF4-FFF2-40B4-BE49-F238E27FC236}">
                <a16:creationId xmlns:a16="http://schemas.microsoft.com/office/drawing/2014/main" id="{484434FF-2767-491D-93BD-0C04B7DC450A}"/>
              </a:ext>
            </a:extLst>
          </p:cNvPr>
          <p:cNvSpPr/>
          <p:nvPr/>
        </p:nvSpPr>
        <p:spPr>
          <a:xfrm>
            <a:off x="838992" y="1923744"/>
            <a:ext cx="8143933" cy="830997"/>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heatmap = </a:t>
            </a:r>
            <a:r>
              <a:rPr lang="en-US" altLang="ko-KR" sz="1200" err="1">
                <a:solidFill>
                  <a:schemeClr val="tx1"/>
                </a:solidFill>
                <a:latin typeface="Consolas" panose="020B0609020204030204" pitchFamily="49" charset="0"/>
              </a:rPr>
              <a:t>np.maximum</a:t>
            </a:r>
            <a:r>
              <a:rPr lang="en-US" altLang="ko-KR" sz="1200">
                <a:solidFill>
                  <a:schemeClr val="tx1"/>
                </a:solidFill>
                <a:latin typeface="Consolas" panose="020B0609020204030204" pitchFamily="49" charset="0"/>
              </a:rPr>
              <a:t>(heatmap, 0)</a:t>
            </a:r>
          </a:p>
          <a:p>
            <a:r>
              <a:rPr lang="en-US" altLang="ko-KR" sz="1200">
                <a:solidFill>
                  <a:schemeClr val="tx1"/>
                </a:solidFill>
                <a:latin typeface="Consolas" panose="020B0609020204030204" pitchFamily="49" charset="0"/>
              </a:rPr>
              <a:t>heatmap /= </a:t>
            </a:r>
            <a:r>
              <a:rPr lang="en-US" altLang="ko-KR" sz="1200" err="1">
                <a:solidFill>
                  <a:schemeClr val="tx1"/>
                </a:solidFill>
                <a:latin typeface="Consolas" panose="020B0609020204030204" pitchFamily="49" charset="0"/>
              </a:rPr>
              <a:t>np.max</a:t>
            </a:r>
            <a:r>
              <a:rPr lang="en-US" altLang="ko-KR" sz="1200">
                <a:solidFill>
                  <a:schemeClr val="tx1"/>
                </a:solidFill>
                <a:latin typeface="Consolas" panose="020B0609020204030204" pitchFamily="49" charset="0"/>
              </a:rPr>
              <a:t>(heatmap)</a:t>
            </a:r>
          </a:p>
          <a:p>
            <a:r>
              <a:rPr lang="en-US" altLang="ko-KR" sz="1200" err="1">
                <a:solidFill>
                  <a:schemeClr val="tx1"/>
                </a:solidFill>
                <a:latin typeface="Consolas" panose="020B0609020204030204" pitchFamily="49" charset="0"/>
              </a:rPr>
              <a:t>plt.matshow</a:t>
            </a:r>
            <a:r>
              <a:rPr lang="en-US" altLang="ko-KR" sz="1200">
                <a:solidFill>
                  <a:schemeClr val="tx1"/>
                </a:solidFill>
                <a:latin typeface="Consolas" panose="020B0609020204030204" pitchFamily="49" charset="0"/>
              </a:rPr>
              <a:t>(heatmap)</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pic>
        <p:nvPicPr>
          <p:cNvPr id="202754" name="Picture 2">
            <a:extLst>
              <a:ext uri="{FF2B5EF4-FFF2-40B4-BE49-F238E27FC236}">
                <a16:creationId xmlns:a16="http://schemas.microsoft.com/office/drawing/2014/main" id="{222DFF7A-4FEE-46EE-A395-8CAAB3AF2C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79381" y="2754741"/>
            <a:ext cx="2476500" cy="2457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2025058"/>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err="1">
                <a:solidFill>
                  <a:srgbClr val="000000"/>
                </a:solidFill>
                <a:latin typeface="고도 M" panose="02000503000000020004" pitchFamily="2" charset="-127"/>
                <a:ea typeface="고도 M" panose="02000503000000020004" pitchFamily="2" charset="-127"/>
              </a:rPr>
              <a:t>컨브넷</a:t>
            </a:r>
            <a:r>
              <a:rPr lang="ko-KR" altLang="en-US" sz="2000">
                <a:solidFill>
                  <a:srgbClr val="000000"/>
                </a:solidFill>
                <a:latin typeface="고도 M" panose="02000503000000020004" pitchFamily="2" charset="-127"/>
                <a:ea typeface="고도 M" panose="02000503000000020004" pitchFamily="2" charset="-127"/>
              </a:rPr>
              <a:t> 학습 시각화</a:t>
            </a:r>
            <a:endParaRPr lang="en-US" altLang="ko-KR" sz="2000">
              <a:solidFill>
                <a:srgbClr val="000000"/>
              </a:solidFill>
              <a:latin typeface="고도 M" panose="02000503000000020004" pitchFamily="2" charset="-127"/>
              <a:ea typeface="고도 M" panose="02000503000000020004" pitchFamily="2"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5.6 </a:t>
            </a:r>
            <a:r>
              <a:rPr lang="ko-KR" altLang="en-US" sz="1800" b="1" err="1">
                <a:solidFill>
                  <a:srgbClr val="000000"/>
                </a:solidFill>
                <a:ea typeface="-2002" pitchFamily="18" charset="-127"/>
              </a:rPr>
              <a:t>컨브넷</a:t>
            </a:r>
            <a:r>
              <a:rPr lang="ko-KR" altLang="en-US" sz="1800" b="1">
                <a:solidFill>
                  <a:srgbClr val="000000"/>
                </a:solidFill>
                <a:ea typeface="-2002" pitchFamily="18" charset="-127"/>
              </a:rPr>
              <a:t> 시각화</a:t>
            </a:r>
          </a:p>
        </p:txBody>
      </p:sp>
      <p:sp>
        <p:nvSpPr>
          <p:cNvPr id="2" name="TextBox 1">
            <a:extLst>
              <a:ext uri="{FF2B5EF4-FFF2-40B4-BE49-F238E27FC236}">
                <a16:creationId xmlns:a16="http://schemas.microsoft.com/office/drawing/2014/main" id="{F7813AA7-2085-41E3-9865-79A8093CD7CE}"/>
              </a:ext>
            </a:extLst>
          </p:cNvPr>
          <p:cNvSpPr txBox="1"/>
          <p:nvPr/>
        </p:nvSpPr>
        <p:spPr>
          <a:xfrm>
            <a:off x="838992" y="1611721"/>
            <a:ext cx="8098220" cy="276999"/>
          </a:xfrm>
          <a:prstGeom prst="rect">
            <a:avLst/>
          </a:prstGeom>
          <a:noFill/>
        </p:spPr>
        <p:txBody>
          <a:bodyPr wrap="square" rtlCol="0">
            <a:spAutoFit/>
          </a:bodyPr>
          <a:lstStyle/>
          <a:p>
            <a:pPr lvl="0"/>
            <a:r>
              <a:rPr lang="en-US" altLang="ko-KR" sz="1200">
                <a:solidFill>
                  <a:srgbClr val="000000"/>
                </a:solidFill>
                <a:latin typeface="고도 M" panose="02000503000000020004" pitchFamily="2" charset="-127"/>
                <a:ea typeface="고도 M" panose="02000503000000020004" pitchFamily="2" charset="-127"/>
              </a:rPr>
              <a:t>OpenCV</a:t>
            </a:r>
            <a:r>
              <a:rPr lang="ko-KR" altLang="en-US" sz="1200">
                <a:solidFill>
                  <a:srgbClr val="000000"/>
                </a:solidFill>
                <a:latin typeface="고도 M" panose="02000503000000020004" pitchFamily="2" charset="-127"/>
                <a:ea typeface="고도 M" panose="02000503000000020004" pitchFamily="2" charset="-127"/>
              </a:rPr>
              <a:t>를 사용해 앞에서 얻은 </a:t>
            </a:r>
            <a:r>
              <a:rPr lang="ko-KR" altLang="en-US" sz="1200" err="1">
                <a:solidFill>
                  <a:srgbClr val="000000"/>
                </a:solidFill>
                <a:latin typeface="고도 M" panose="02000503000000020004" pitchFamily="2" charset="-127"/>
                <a:ea typeface="고도 M" panose="02000503000000020004" pitchFamily="2" charset="-127"/>
              </a:rPr>
              <a:t>히트맵에</a:t>
            </a:r>
            <a:r>
              <a:rPr lang="ko-KR" altLang="en-US" sz="1200">
                <a:solidFill>
                  <a:srgbClr val="000000"/>
                </a:solidFill>
                <a:latin typeface="고도 M" panose="02000503000000020004" pitchFamily="2" charset="-127"/>
                <a:ea typeface="고도 M" panose="02000503000000020004" pitchFamily="2" charset="-127"/>
              </a:rPr>
              <a:t> 원본 이미지를 겹친 이미지를 만든다</a:t>
            </a:r>
            <a:r>
              <a:rPr lang="en-US" altLang="ko-KR" sz="1200">
                <a:solidFill>
                  <a:srgbClr val="000000"/>
                </a:solidFill>
                <a:latin typeface="고도 M" panose="02000503000000020004" pitchFamily="2" charset="-127"/>
                <a:ea typeface="고도 M" panose="02000503000000020004" pitchFamily="2" charset="-127"/>
              </a:rPr>
              <a:t>:</a:t>
            </a:r>
          </a:p>
        </p:txBody>
      </p:sp>
      <p:sp>
        <p:nvSpPr>
          <p:cNvPr id="5" name="TextBox 4">
            <a:extLst>
              <a:ext uri="{FF2B5EF4-FFF2-40B4-BE49-F238E27FC236}">
                <a16:creationId xmlns:a16="http://schemas.microsoft.com/office/drawing/2014/main" id="{4C865A59-996B-422A-9F1B-9C8D6DCD8E02}"/>
              </a:ext>
            </a:extLst>
          </p:cNvPr>
          <p:cNvSpPr txBox="1"/>
          <p:nvPr/>
        </p:nvSpPr>
        <p:spPr>
          <a:xfrm>
            <a:off x="506235" y="1050871"/>
            <a:ext cx="9428518" cy="307777"/>
          </a:xfrm>
          <a:prstGeom prst="rect">
            <a:avLst/>
          </a:prstGeom>
          <a:noFill/>
        </p:spPr>
        <p:txBody>
          <a:bodyPr wrap="square" rtlCol="0">
            <a:spAutoFit/>
          </a:bodyPr>
          <a:lstStyle/>
          <a:p>
            <a:pPr lvl="0"/>
            <a:r>
              <a:rPr lang="ko-KR" altLang="en-US" sz="1400">
                <a:solidFill>
                  <a:srgbClr val="000000"/>
                </a:solidFill>
                <a:latin typeface="고도 M" panose="02000503000000020004" pitchFamily="2" charset="-127"/>
                <a:ea typeface="고도 M" panose="02000503000000020004" pitchFamily="2" charset="-127"/>
              </a:rPr>
              <a:t>클래스 활성화의 히트맵 시각화하기</a:t>
            </a:r>
            <a:endParaRPr lang="en-US" altLang="ko-KR" sz="1400">
              <a:solidFill>
                <a:srgbClr val="000000"/>
              </a:solidFill>
              <a:latin typeface="고도 M" panose="02000503000000020004" pitchFamily="2" charset="-127"/>
              <a:ea typeface="고도 M" panose="02000503000000020004" pitchFamily="2" charset="-127"/>
            </a:endParaRPr>
          </a:p>
        </p:txBody>
      </p:sp>
      <p:sp>
        <p:nvSpPr>
          <p:cNvPr id="6" name="직사각형 5">
            <a:extLst>
              <a:ext uri="{FF2B5EF4-FFF2-40B4-BE49-F238E27FC236}">
                <a16:creationId xmlns:a16="http://schemas.microsoft.com/office/drawing/2014/main" id="{484434FF-2767-491D-93BD-0C04B7DC450A}"/>
              </a:ext>
            </a:extLst>
          </p:cNvPr>
          <p:cNvSpPr/>
          <p:nvPr/>
        </p:nvSpPr>
        <p:spPr>
          <a:xfrm>
            <a:off x="838992" y="1923744"/>
            <a:ext cx="8143933" cy="3600986"/>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import cv2</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 cv2 </a:t>
            </a:r>
            <a:r>
              <a:rPr lang="ko-KR" altLang="en-US" sz="1200">
                <a:solidFill>
                  <a:schemeClr val="tx1"/>
                </a:solidFill>
                <a:latin typeface="Consolas" panose="020B0609020204030204" pitchFamily="49" charset="0"/>
              </a:rPr>
              <a:t>모듈을 사용해 원본 이미지를 </a:t>
            </a:r>
            <a:r>
              <a:rPr lang="ko-KR" altLang="en-US" sz="1200" err="1">
                <a:solidFill>
                  <a:schemeClr val="tx1"/>
                </a:solidFill>
                <a:latin typeface="Consolas" panose="020B0609020204030204" pitchFamily="49" charset="0"/>
              </a:rPr>
              <a:t>로드합니다</a:t>
            </a:r>
            <a:endParaRPr lang="ko-KR" altLang="en-US"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img</a:t>
            </a:r>
            <a:r>
              <a:rPr lang="en-US" altLang="ko-KR" sz="1200">
                <a:solidFill>
                  <a:schemeClr val="tx1"/>
                </a:solidFill>
                <a:latin typeface="Consolas" panose="020B0609020204030204" pitchFamily="49" charset="0"/>
              </a:rPr>
              <a:t> = cv2.imread(</a:t>
            </a:r>
            <a:r>
              <a:rPr lang="en-US" altLang="ko-KR" sz="1200" err="1">
                <a:solidFill>
                  <a:schemeClr val="tx1"/>
                </a:solidFill>
                <a:latin typeface="Consolas" panose="020B0609020204030204" pitchFamily="49" charset="0"/>
              </a:rPr>
              <a:t>img_path</a:t>
            </a:r>
            <a:r>
              <a:rPr lang="en-US" altLang="ko-KR" sz="1200">
                <a:solidFill>
                  <a:schemeClr val="tx1"/>
                </a:solidFill>
                <a:latin typeface="Consolas" panose="020B0609020204030204" pitchFamily="49" charset="0"/>
              </a:rPr>
              <a:t>)</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 heatmap</a:t>
            </a:r>
            <a:r>
              <a:rPr lang="ko-KR" altLang="en-US" sz="1200">
                <a:solidFill>
                  <a:schemeClr val="tx1"/>
                </a:solidFill>
                <a:latin typeface="Consolas" panose="020B0609020204030204" pitchFamily="49" charset="0"/>
              </a:rPr>
              <a:t>을 원본 이미지 크기에 맞게 변경합니다</a:t>
            </a:r>
          </a:p>
          <a:p>
            <a:r>
              <a:rPr lang="en-US" altLang="ko-KR" sz="1200">
                <a:solidFill>
                  <a:schemeClr val="tx1"/>
                </a:solidFill>
                <a:latin typeface="Consolas" panose="020B0609020204030204" pitchFamily="49" charset="0"/>
              </a:rPr>
              <a:t>heatmap = cv2.resize(heatmap, (</a:t>
            </a:r>
            <a:r>
              <a:rPr lang="en-US" altLang="ko-KR" sz="1200" err="1">
                <a:solidFill>
                  <a:schemeClr val="tx1"/>
                </a:solidFill>
                <a:latin typeface="Consolas" panose="020B0609020204030204" pitchFamily="49" charset="0"/>
              </a:rPr>
              <a:t>img.shape</a:t>
            </a:r>
            <a:r>
              <a:rPr lang="en-US" altLang="ko-KR" sz="1200">
                <a:solidFill>
                  <a:schemeClr val="tx1"/>
                </a:solidFill>
                <a:latin typeface="Consolas" panose="020B0609020204030204" pitchFamily="49" charset="0"/>
              </a:rPr>
              <a:t>[1], </a:t>
            </a:r>
            <a:r>
              <a:rPr lang="en-US" altLang="ko-KR" sz="1200" err="1">
                <a:solidFill>
                  <a:schemeClr val="tx1"/>
                </a:solidFill>
                <a:latin typeface="Consolas" panose="020B0609020204030204" pitchFamily="49" charset="0"/>
              </a:rPr>
              <a:t>img.shape</a:t>
            </a:r>
            <a:r>
              <a:rPr lang="en-US" altLang="ko-KR" sz="1200">
                <a:solidFill>
                  <a:schemeClr val="tx1"/>
                </a:solidFill>
                <a:latin typeface="Consolas" panose="020B0609020204030204" pitchFamily="49" charset="0"/>
              </a:rPr>
              <a:t>[0]))</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 heatmap</a:t>
            </a:r>
            <a:r>
              <a:rPr lang="ko-KR" altLang="en-US" sz="1200">
                <a:solidFill>
                  <a:schemeClr val="tx1"/>
                </a:solidFill>
                <a:latin typeface="Consolas" panose="020B0609020204030204" pitchFamily="49" charset="0"/>
              </a:rPr>
              <a:t>을 </a:t>
            </a:r>
            <a:r>
              <a:rPr lang="en-US" altLang="ko-KR" sz="1200">
                <a:solidFill>
                  <a:schemeClr val="tx1"/>
                </a:solidFill>
                <a:latin typeface="Consolas" panose="020B0609020204030204" pitchFamily="49" charset="0"/>
              </a:rPr>
              <a:t>RGB </a:t>
            </a:r>
            <a:r>
              <a:rPr lang="ko-KR" altLang="en-US" sz="1200">
                <a:solidFill>
                  <a:schemeClr val="tx1"/>
                </a:solidFill>
                <a:latin typeface="Consolas" panose="020B0609020204030204" pitchFamily="49" charset="0"/>
              </a:rPr>
              <a:t>포맷으로 변환합니다</a:t>
            </a:r>
          </a:p>
          <a:p>
            <a:r>
              <a:rPr lang="en-US" altLang="ko-KR" sz="1200">
                <a:solidFill>
                  <a:schemeClr val="tx1"/>
                </a:solidFill>
                <a:latin typeface="Consolas" panose="020B0609020204030204" pitchFamily="49" charset="0"/>
              </a:rPr>
              <a:t>heatmap = np.uint8(255 * heatmap)</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 </a:t>
            </a:r>
            <a:r>
              <a:rPr lang="ko-KR" altLang="en-US" sz="1200" err="1">
                <a:solidFill>
                  <a:schemeClr val="tx1"/>
                </a:solidFill>
                <a:latin typeface="Consolas" panose="020B0609020204030204" pitchFamily="49" charset="0"/>
              </a:rPr>
              <a:t>히트맵으로</a:t>
            </a:r>
            <a:r>
              <a:rPr lang="ko-KR" altLang="en-US" sz="1200">
                <a:solidFill>
                  <a:schemeClr val="tx1"/>
                </a:solidFill>
                <a:latin typeface="Consolas" panose="020B0609020204030204" pitchFamily="49" charset="0"/>
              </a:rPr>
              <a:t> 변환합니다</a:t>
            </a:r>
          </a:p>
          <a:p>
            <a:r>
              <a:rPr lang="en-US" altLang="ko-KR" sz="1200">
                <a:solidFill>
                  <a:schemeClr val="tx1"/>
                </a:solidFill>
                <a:latin typeface="Consolas" panose="020B0609020204030204" pitchFamily="49" charset="0"/>
              </a:rPr>
              <a:t>heatmap = cv2.applyColorMap(heatmap, cv2.COLORMAP_JET)</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 0.4</a:t>
            </a:r>
            <a:r>
              <a:rPr lang="ko-KR" altLang="en-US" sz="1200">
                <a:solidFill>
                  <a:schemeClr val="tx1"/>
                </a:solidFill>
                <a:latin typeface="Consolas" panose="020B0609020204030204" pitchFamily="49" charset="0"/>
              </a:rPr>
              <a:t>는 </a:t>
            </a:r>
            <a:r>
              <a:rPr lang="ko-KR" altLang="en-US" sz="1200" err="1">
                <a:solidFill>
                  <a:schemeClr val="tx1"/>
                </a:solidFill>
                <a:latin typeface="Consolas" panose="020B0609020204030204" pitchFamily="49" charset="0"/>
              </a:rPr>
              <a:t>히트맵의</a:t>
            </a:r>
            <a:r>
              <a:rPr lang="ko-KR" altLang="en-US" sz="1200">
                <a:solidFill>
                  <a:schemeClr val="tx1"/>
                </a:solidFill>
                <a:latin typeface="Consolas" panose="020B0609020204030204" pitchFamily="49" charset="0"/>
              </a:rPr>
              <a:t> 강도입니다</a:t>
            </a:r>
          </a:p>
          <a:p>
            <a:r>
              <a:rPr lang="en-US" altLang="ko-KR" sz="1200" err="1">
                <a:solidFill>
                  <a:schemeClr val="tx1"/>
                </a:solidFill>
                <a:latin typeface="Consolas" panose="020B0609020204030204" pitchFamily="49" charset="0"/>
              </a:rPr>
              <a:t>superimposed_img</a:t>
            </a:r>
            <a:r>
              <a:rPr lang="en-US" altLang="ko-KR" sz="1200">
                <a:solidFill>
                  <a:schemeClr val="tx1"/>
                </a:solidFill>
                <a:latin typeface="Consolas" panose="020B0609020204030204" pitchFamily="49" charset="0"/>
              </a:rPr>
              <a:t> = heatmap * 0.4 + </a:t>
            </a:r>
            <a:r>
              <a:rPr lang="en-US" altLang="ko-KR" sz="1200" err="1">
                <a:solidFill>
                  <a:schemeClr val="tx1"/>
                </a:solidFill>
                <a:latin typeface="Consolas" panose="020B0609020204030204" pitchFamily="49" charset="0"/>
              </a:rPr>
              <a:t>img</a:t>
            </a:r>
            <a:endParaRPr lang="en-US" altLang="ko-KR" sz="1200">
              <a:solidFill>
                <a:schemeClr val="tx1"/>
              </a:solidFill>
              <a:latin typeface="Consolas" panose="020B0609020204030204" pitchFamily="49" charset="0"/>
            </a:endParaRP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디스크에 이미지를 저장합니다</a:t>
            </a:r>
          </a:p>
          <a:p>
            <a:r>
              <a:rPr lang="en-US" altLang="ko-KR" sz="1200">
                <a:solidFill>
                  <a:schemeClr val="tx1"/>
                </a:solidFill>
                <a:latin typeface="Consolas" panose="020B0609020204030204" pitchFamily="49" charset="0"/>
              </a:rPr>
              <a:t>cv2.imwrite('./datasets/elephant_cam.jpg', </a:t>
            </a:r>
            <a:r>
              <a:rPr lang="en-US" altLang="ko-KR" sz="1200" err="1">
                <a:solidFill>
                  <a:schemeClr val="tx1"/>
                </a:solidFill>
                <a:latin typeface="Consolas" panose="020B0609020204030204" pitchFamily="49" charset="0"/>
              </a:rPr>
              <a:t>superimposed_img</a:t>
            </a:r>
            <a:r>
              <a:rPr lang="en-US" altLang="ko-KR" sz="1200">
                <a:solidFill>
                  <a:schemeClr val="tx1"/>
                </a:solidFill>
                <a:latin typeface="Consolas" panose="020B0609020204030204" pitchFamily="49" charset="0"/>
              </a:rPr>
              <a:t>)</a:t>
            </a:r>
          </a:p>
        </p:txBody>
      </p:sp>
      <p:sp>
        <p:nvSpPr>
          <p:cNvPr id="8" name="TextBox 7">
            <a:extLst>
              <a:ext uri="{FF2B5EF4-FFF2-40B4-BE49-F238E27FC236}">
                <a16:creationId xmlns:a16="http://schemas.microsoft.com/office/drawing/2014/main" id="{212F4483-5B65-4784-A22D-2D1FAD68162A}"/>
              </a:ext>
            </a:extLst>
          </p:cNvPr>
          <p:cNvSpPr txBox="1"/>
          <p:nvPr/>
        </p:nvSpPr>
        <p:spPr>
          <a:xfrm>
            <a:off x="993228" y="5589308"/>
            <a:ext cx="8098220" cy="276999"/>
          </a:xfrm>
          <a:prstGeom prst="rect">
            <a:avLst/>
          </a:prstGeom>
          <a:noFill/>
        </p:spPr>
        <p:txBody>
          <a:bodyPr wrap="square" rtlCol="0">
            <a:spAutoFit/>
          </a:bodyPr>
          <a:lstStyle/>
          <a:p>
            <a:pPr lvl="0"/>
            <a:r>
              <a:rPr lang="en-US" altLang="ko-KR" sz="1200">
                <a:solidFill>
                  <a:srgbClr val="000000"/>
                </a:solidFill>
                <a:latin typeface="고도 M" panose="02000503000000020004" pitchFamily="2" charset="-127"/>
                <a:ea typeface="고도 M" panose="02000503000000020004" pitchFamily="2" charset="-127"/>
              </a:rPr>
              <a:t>True</a:t>
            </a:r>
          </a:p>
        </p:txBody>
      </p:sp>
      <p:sp>
        <p:nvSpPr>
          <p:cNvPr id="3" name="TextBox 2">
            <a:extLst>
              <a:ext uri="{FF2B5EF4-FFF2-40B4-BE49-F238E27FC236}">
                <a16:creationId xmlns:a16="http://schemas.microsoft.com/office/drawing/2014/main" id="{633FF551-C9F8-486C-82F1-838694A491E4}"/>
              </a:ext>
            </a:extLst>
          </p:cNvPr>
          <p:cNvSpPr txBox="1"/>
          <p:nvPr/>
        </p:nvSpPr>
        <p:spPr>
          <a:xfrm>
            <a:off x="5220494" y="896983"/>
            <a:ext cx="3871829"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pip install opencv-python</a:t>
            </a:r>
            <a:endParaRPr lang="ko-KR" altLang="en-US" sz="2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153118755"/>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err="1">
                <a:solidFill>
                  <a:srgbClr val="000000"/>
                </a:solidFill>
                <a:latin typeface="고도 M" panose="02000503000000020004" pitchFamily="2" charset="-127"/>
                <a:ea typeface="고도 M" panose="02000503000000020004" pitchFamily="2" charset="-127"/>
              </a:rPr>
              <a:t>컨브넷</a:t>
            </a:r>
            <a:r>
              <a:rPr lang="ko-KR" altLang="en-US" sz="2000">
                <a:solidFill>
                  <a:srgbClr val="000000"/>
                </a:solidFill>
                <a:latin typeface="고도 M" panose="02000503000000020004" pitchFamily="2" charset="-127"/>
                <a:ea typeface="고도 M" panose="02000503000000020004" pitchFamily="2" charset="-127"/>
              </a:rPr>
              <a:t> 학습 시각화</a:t>
            </a:r>
            <a:endParaRPr lang="en-US" altLang="ko-KR" sz="2000">
              <a:solidFill>
                <a:srgbClr val="000000"/>
              </a:solidFill>
              <a:latin typeface="고도 M" panose="02000503000000020004" pitchFamily="2" charset="-127"/>
              <a:ea typeface="고도 M" panose="02000503000000020004" pitchFamily="2"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5.6 </a:t>
            </a:r>
            <a:r>
              <a:rPr lang="ko-KR" altLang="en-US" sz="1800" b="1" err="1">
                <a:solidFill>
                  <a:srgbClr val="000000"/>
                </a:solidFill>
                <a:ea typeface="-2002" pitchFamily="18" charset="-127"/>
              </a:rPr>
              <a:t>컨브넷</a:t>
            </a:r>
            <a:r>
              <a:rPr lang="ko-KR" altLang="en-US" sz="1800" b="1">
                <a:solidFill>
                  <a:srgbClr val="000000"/>
                </a:solidFill>
                <a:ea typeface="-2002" pitchFamily="18" charset="-127"/>
              </a:rPr>
              <a:t> 시각화</a:t>
            </a:r>
          </a:p>
        </p:txBody>
      </p:sp>
      <p:sp>
        <p:nvSpPr>
          <p:cNvPr id="2" name="TextBox 1">
            <a:extLst>
              <a:ext uri="{FF2B5EF4-FFF2-40B4-BE49-F238E27FC236}">
                <a16:creationId xmlns:a16="http://schemas.microsoft.com/office/drawing/2014/main" id="{F7813AA7-2085-41E3-9865-79A8093CD7CE}"/>
              </a:ext>
            </a:extLst>
          </p:cNvPr>
          <p:cNvSpPr txBox="1"/>
          <p:nvPr/>
        </p:nvSpPr>
        <p:spPr>
          <a:xfrm>
            <a:off x="961697" y="5339256"/>
            <a:ext cx="8098220" cy="1200329"/>
          </a:xfrm>
          <a:prstGeom prst="rect">
            <a:avLst/>
          </a:prstGeom>
          <a:noFill/>
        </p:spPr>
        <p:txBody>
          <a:bodyPr wrap="square" rtlCol="0">
            <a:spAutoFit/>
          </a:bodyPr>
          <a:lstStyle/>
          <a:p>
            <a:pPr lvl="0"/>
            <a:r>
              <a:rPr lang="ko-KR" altLang="en-US" sz="1200">
                <a:solidFill>
                  <a:srgbClr val="000000"/>
                </a:solidFill>
                <a:latin typeface="고도 M" panose="02000503000000020004" pitchFamily="2" charset="-127"/>
                <a:ea typeface="고도 M" panose="02000503000000020004" pitchFamily="2" charset="-127"/>
              </a:rPr>
              <a:t>이 시각화 기법은 두 개의 중요한 질문에 대한 답을 준다</a:t>
            </a:r>
            <a:r>
              <a:rPr lang="en-US" altLang="ko-KR" sz="1200">
                <a:solidFill>
                  <a:srgbClr val="000000"/>
                </a:solidFill>
                <a:latin typeface="고도 M" panose="02000503000000020004" pitchFamily="2" charset="-127"/>
                <a:ea typeface="고도 M" panose="02000503000000020004" pitchFamily="2" charset="-127"/>
              </a:rPr>
              <a:t>:</a:t>
            </a:r>
          </a:p>
          <a:p>
            <a:pPr lvl="0"/>
            <a:endParaRPr lang="en-US" altLang="ko-KR" sz="1200">
              <a:solidFill>
                <a:srgbClr val="000000"/>
              </a:solidFill>
              <a:latin typeface="고도 M" panose="02000503000000020004" pitchFamily="2" charset="-127"/>
              <a:ea typeface="고도 M" panose="02000503000000020004" pitchFamily="2" charset="-127"/>
            </a:endParaRPr>
          </a:p>
          <a:p>
            <a:pPr lvl="0"/>
            <a:r>
              <a:rPr lang="ko-KR" altLang="en-US" sz="1200">
                <a:solidFill>
                  <a:srgbClr val="000000"/>
                </a:solidFill>
                <a:latin typeface="고도 M" panose="02000503000000020004" pitchFamily="2" charset="-127"/>
                <a:ea typeface="고도 M" panose="02000503000000020004" pitchFamily="2" charset="-127"/>
              </a:rPr>
              <a:t>왜 네트워크가 이 이미지에 아프리카 코끼리가 있다고 생각하는가</a:t>
            </a:r>
            <a:r>
              <a:rPr lang="en-US" altLang="ko-KR" sz="1200">
                <a:solidFill>
                  <a:srgbClr val="000000"/>
                </a:solidFill>
                <a:latin typeface="고도 M" panose="02000503000000020004" pitchFamily="2" charset="-127"/>
                <a:ea typeface="고도 M" panose="02000503000000020004" pitchFamily="2" charset="-127"/>
              </a:rPr>
              <a:t>?</a:t>
            </a:r>
          </a:p>
          <a:p>
            <a:pPr lvl="0"/>
            <a:r>
              <a:rPr lang="ko-KR" altLang="en-US" sz="1200">
                <a:solidFill>
                  <a:srgbClr val="000000"/>
                </a:solidFill>
                <a:latin typeface="고도 M" panose="02000503000000020004" pitchFamily="2" charset="-127"/>
                <a:ea typeface="고도 M" panose="02000503000000020004" pitchFamily="2" charset="-127"/>
              </a:rPr>
              <a:t>아프리카 코끼리가 사진 어디에 있는가</a:t>
            </a:r>
            <a:r>
              <a:rPr lang="en-US" altLang="ko-KR" sz="1200">
                <a:solidFill>
                  <a:srgbClr val="000000"/>
                </a:solidFill>
                <a:latin typeface="고도 M" panose="02000503000000020004" pitchFamily="2" charset="-127"/>
                <a:ea typeface="고도 M" panose="02000503000000020004" pitchFamily="2" charset="-127"/>
              </a:rPr>
              <a:t>?</a:t>
            </a:r>
          </a:p>
          <a:p>
            <a:pPr lvl="0"/>
            <a:r>
              <a:rPr lang="ko-KR" altLang="en-US" sz="1200">
                <a:solidFill>
                  <a:srgbClr val="000000"/>
                </a:solidFill>
                <a:latin typeface="고도 M" panose="02000503000000020004" pitchFamily="2" charset="-127"/>
                <a:ea typeface="고도 M" panose="02000503000000020004" pitchFamily="2" charset="-127"/>
              </a:rPr>
              <a:t>특히 코끼리 새끼의 귀가 강하게 활성화된 점이 흥미롭다</a:t>
            </a: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아마도 이것은 네트워크가 아프리카 코끼리와 인도 코끼리의 차이를 구분하는 방법일 것이다</a:t>
            </a:r>
            <a:r>
              <a:rPr lang="en-US" altLang="ko-KR" sz="1200">
                <a:solidFill>
                  <a:srgbClr val="000000"/>
                </a:solidFill>
                <a:latin typeface="고도 M" panose="02000503000000020004" pitchFamily="2" charset="-127"/>
                <a:ea typeface="고도 M" panose="02000503000000020004" pitchFamily="2" charset="-127"/>
              </a:rPr>
              <a:t>.</a:t>
            </a:r>
          </a:p>
        </p:txBody>
      </p:sp>
      <p:sp>
        <p:nvSpPr>
          <p:cNvPr id="5" name="TextBox 4">
            <a:extLst>
              <a:ext uri="{FF2B5EF4-FFF2-40B4-BE49-F238E27FC236}">
                <a16:creationId xmlns:a16="http://schemas.microsoft.com/office/drawing/2014/main" id="{4C865A59-996B-422A-9F1B-9C8D6DCD8E02}"/>
              </a:ext>
            </a:extLst>
          </p:cNvPr>
          <p:cNvSpPr txBox="1"/>
          <p:nvPr/>
        </p:nvSpPr>
        <p:spPr>
          <a:xfrm>
            <a:off x="506235" y="1050871"/>
            <a:ext cx="9428518" cy="307777"/>
          </a:xfrm>
          <a:prstGeom prst="rect">
            <a:avLst/>
          </a:prstGeom>
          <a:noFill/>
        </p:spPr>
        <p:txBody>
          <a:bodyPr wrap="square" rtlCol="0">
            <a:spAutoFit/>
          </a:bodyPr>
          <a:lstStyle/>
          <a:p>
            <a:pPr lvl="0"/>
            <a:r>
              <a:rPr lang="ko-KR" altLang="en-US" sz="1400">
                <a:solidFill>
                  <a:srgbClr val="000000"/>
                </a:solidFill>
                <a:latin typeface="고도 M" panose="02000503000000020004" pitchFamily="2" charset="-127"/>
                <a:ea typeface="고도 M" panose="02000503000000020004" pitchFamily="2" charset="-127"/>
              </a:rPr>
              <a:t>클래스 활성화의 히트맵 시각화하기</a:t>
            </a:r>
            <a:endParaRPr lang="en-US" altLang="ko-KR" sz="1400">
              <a:solidFill>
                <a:srgbClr val="000000"/>
              </a:solidFill>
              <a:latin typeface="고도 M" panose="02000503000000020004" pitchFamily="2" charset="-127"/>
              <a:ea typeface="고도 M" panose="02000503000000020004" pitchFamily="2" charset="-127"/>
            </a:endParaRPr>
          </a:p>
        </p:txBody>
      </p:sp>
      <p:pic>
        <p:nvPicPr>
          <p:cNvPr id="204802" name="Picture 2" descr="elephant cam">
            <a:extLst>
              <a:ext uri="{FF2B5EF4-FFF2-40B4-BE49-F238E27FC236}">
                <a16:creationId xmlns:a16="http://schemas.microsoft.com/office/drawing/2014/main" id="{16302875-AE47-4B27-8986-B5F6649420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62668" y="1518744"/>
            <a:ext cx="5220849" cy="34844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454950"/>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l="33759" t="22639" r="34695" b="21251"/>
          <a:stretch>
            <a:fillRect/>
          </a:stretch>
        </p:blipFill>
        <p:spPr bwMode="auto">
          <a:xfrm>
            <a:off x="1657350" y="2336800"/>
            <a:ext cx="774700"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모서리가 둥근 직사각형 9"/>
          <p:cNvSpPr/>
          <p:nvPr/>
        </p:nvSpPr>
        <p:spPr>
          <a:xfrm>
            <a:off x="1409700" y="2052638"/>
            <a:ext cx="7770813" cy="3541712"/>
          </a:xfrm>
          <a:prstGeom prst="roundRect">
            <a:avLst>
              <a:gd name="adj" fmla="val 8852"/>
            </a:avLst>
          </a:prstGeom>
          <a:noFill/>
          <a:ln w="25400" cap="flat" cmpd="sng" algn="ctr">
            <a:solidFill>
              <a:sysClr val="window" lastClr="FFFFFF">
                <a:lumMod val="50000"/>
              </a:sysClr>
            </a:solidFill>
            <a:prstDash val="sysDash"/>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 lastClr="FFFFFF"/>
              </a:solidFill>
              <a:effectLst/>
              <a:uLnTx/>
              <a:uFillTx/>
              <a:latin typeface="맑은 고딕"/>
              <a:ea typeface="맑은 고딕"/>
              <a:cs typeface="+mn-cs"/>
            </a:endParaRPr>
          </a:p>
        </p:txBody>
      </p:sp>
      <p:sp>
        <p:nvSpPr>
          <p:cNvPr id="11" name="TextBox 10"/>
          <p:cNvSpPr txBox="1"/>
          <p:nvPr/>
        </p:nvSpPr>
        <p:spPr>
          <a:xfrm>
            <a:off x="2587625" y="2350121"/>
            <a:ext cx="6238323" cy="1977529"/>
          </a:xfrm>
          <a:prstGeom prst="rect">
            <a:avLst/>
          </a:prstGeom>
          <a:noFill/>
        </p:spPr>
        <p:txBody>
          <a:bodyPr wrap="square">
            <a:spAutoFit/>
          </a:bodyPr>
          <a:lstStyle/>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순환 신경망에 대해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순환 신경망의 오차역전파를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순환 신경망을 구현하여 텍스트를 분류한다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err="1">
                <a:ln>
                  <a:noFill/>
                </a:ln>
                <a:solidFill>
                  <a:sysClr val="windowText" lastClr="000000"/>
                </a:solidFill>
                <a:effectLst/>
                <a:uLnTx/>
                <a:uFillTx/>
                <a:latin typeface="맑은 고딕"/>
                <a:ea typeface="맑은 고딕"/>
                <a:cs typeface="+mn-cs"/>
              </a:rPr>
              <a:t>케라스를</a:t>
            </a: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 이용하여 순환 신경망을 구현한다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LSTM </a:t>
            </a: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신경망을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err="1">
                <a:ln>
                  <a:noFill/>
                </a:ln>
                <a:solidFill>
                  <a:sysClr val="windowText" lastClr="000000"/>
                </a:solidFill>
                <a:effectLst/>
                <a:uLnTx/>
                <a:uFillTx/>
                <a:latin typeface="맑은 고딕"/>
                <a:ea typeface="맑은 고딕"/>
                <a:cs typeface="+mn-cs"/>
              </a:rPr>
              <a:t>케라스를</a:t>
            </a: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 이용하여 </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LSTM </a:t>
            </a: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신경망을 구현한다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p:txBody>
      </p:sp>
      <p:sp>
        <p:nvSpPr>
          <p:cNvPr id="12"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6.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순환 신경망 이해</a:t>
            </a:r>
            <a:endPar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2036655726"/>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 name="직사각형 6"/>
          <p:cNvSpPr/>
          <p:nvPr/>
        </p:nvSpPr>
        <p:spPr>
          <a:xfrm>
            <a:off x="2705100" y="2751138"/>
            <a:ext cx="5213350" cy="2660024"/>
          </a:xfrm>
          <a:prstGeom prst="rect">
            <a:avLst/>
          </a:prstGeom>
        </p:spPr>
        <p:txBody>
          <a:bodyPr>
            <a:spAutoFit/>
          </a:bodyPr>
          <a:lstStyle/>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6.1 </a:t>
            </a:r>
            <a:r>
              <a:rPr kumimoji="0" lang="ko-KR" altLang="en-US" sz="1800" b="1">
                <a:solidFill>
                  <a:prstClr val="black">
                    <a:lumMod val="75000"/>
                    <a:lumOff val="25000"/>
                  </a:prstClr>
                </a:solidFill>
                <a:latin typeface="맑은 고딕" pitchFamily="50" charset="-127"/>
                <a:ea typeface="맑은 고딕" pitchFamily="50" charset="-127"/>
              </a:rPr>
              <a:t>순환 신경망</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6.2 </a:t>
            </a:r>
            <a:r>
              <a:rPr kumimoji="0" lang="ko-KR" altLang="en-US" sz="1800" b="1">
                <a:solidFill>
                  <a:prstClr val="black">
                    <a:lumMod val="75000"/>
                    <a:lumOff val="25000"/>
                  </a:prstClr>
                </a:solidFill>
                <a:latin typeface="맑은 고딕" pitchFamily="50" charset="-127"/>
                <a:ea typeface="맑은 고딕" pitchFamily="50" charset="-127"/>
              </a:rPr>
              <a:t>순환 신경망의 오차역전파</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6.3 </a:t>
            </a:r>
            <a:r>
              <a:rPr kumimoji="0" lang="ko-KR" altLang="en-US" sz="1800" b="1">
                <a:solidFill>
                  <a:prstClr val="black">
                    <a:lumMod val="75000"/>
                    <a:lumOff val="25000"/>
                  </a:prstClr>
                </a:solidFill>
                <a:latin typeface="맑은 고딕" pitchFamily="50" charset="-127"/>
                <a:ea typeface="맑은 고딕" pitchFamily="50" charset="-127"/>
              </a:rPr>
              <a:t>순환 신경망 구현</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6.4 </a:t>
            </a:r>
            <a:r>
              <a:rPr kumimoji="0" lang="ko-KR" altLang="en-US" sz="1800" b="1" err="1">
                <a:solidFill>
                  <a:prstClr val="black">
                    <a:lumMod val="75000"/>
                    <a:lumOff val="25000"/>
                  </a:prstClr>
                </a:solidFill>
                <a:latin typeface="맑은 고딕" pitchFamily="50" charset="-127"/>
                <a:ea typeface="맑은 고딕" pitchFamily="50" charset="-127"/>
              </a:rPr>
              <a:t>케라스를</a:t>
            </a:r>
            <a:r>
              <a:rPr kumimoji="0" lang="ko-KR" altLang="en-US" sz="1800" b="1">
                <a:solidFill>
                  <a:prstClr val="black">
                    <a:lumMod val="75000"/>
                    <a:lumOff val="25000"/>
                  </a:prstClr>
                </a:solidFill>
                <a:latin typeface="맑은 고딕" pitchFamily="50" charset="-127"/>
                <a:ea typeface="맑은 고딕" pitchFamily="50" charset="-127"/>
              </a:rPr>
              <a:t> 이용한 순환 신경망 구현</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6.5 LSTM </a:t>
            </a:r>
            <a:r>
              <a:rPr kumimoji="0" lang="ko-KR" altLang="en-US" sz="1800" b="1">
                <a:solidFill>
                  <a:prstClr val="black">
                    <a:lumMod val="75000"/>
                    <a:lumOff val="25000"/>
                  </a:prstClr>
                </a:solidFill>
                <a:latin typeface="맑은 고딕" pitchFamily="50" charset="-127"/>
                <a:ea typeface="맑은 고딕" pitchFamily="50" charset="-127"/>
              </a:rPr>
              <a:t>신경망</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6.6 </a:t>
            </a:r>
            <a:r>
              <a:rPr kumimoji="0" lang="ko-KR" altLang="en-US" sz="1800" b="1" err="1">
                <a:solidFill>
                  <a:prstClr val="black">
                    <a:lumMod val="75000"/>
                    <a:lumOff val="25000"/>
                  </a:prstClr>
                </a:solidFill>
                <a:latin typeface="맑은 고딕" pitchFamily="50" charset="-127"/>
                <a:ea typeface="맑은 고딕" pitchFamily="50" charset="-127"/>
              </a:rPr>
              <a:t>케라스를</a:t>
            </a:r>
            <a:r>
              <a:rPr kumimoji="0" lang="ko-KR" altLang="en-US" sz="1800" b="1">
                <a:solidFill>
                  <a:prstClr val="black">
                    <a:lumMod val="75000"/>
                    <a:lumOff val="25000"/>
                  </a:prstClr>
                </a:solidFill>
                <a:latin typeface="맑은 고딕" pitchFamily="50" charset="-127"/>
                <a:ea typeface="맑은 고딕" pitchFamily="50" charset="-127"/>
              </a:rPr>
              <a:t> 이용한 </a:t>
            </a:r>
            <a:r>
              <a:rPr kumimoji="0" lang="en-US" altLang="ko-KR" sz="1800" b="1">
                <a:solidFill>
                  <a:prstClr val="black">
                    <a:lumMod val="75000"/>
                    <a:lumOff val="25000"/>
                  </a:prstClr>
                </a:solidFill>
                <a:latin typeface="맑은 고딕" pitchFamily="50" charset="-127"/>
                <a:ea typeface="맑은 고딕" pitchFamily="50" charset="-127"/>
              </a:rPr>
              <a:t>LSTM </a:t>
            </a:r>
            <a:r>
              <a:rPr kumimoji="0" lang="ko-KR" altLang="en-US" sz="1800" b="1">
                <a:solidFill>
                  <a:prstClr val="black">
                    <a:lumMod val="75000"/>
                    <a:lumOff val="25000"/>
                  </a:prstClr>
                </a:solidFill>
                <a:latin typeface="맑은 고딕" pitchFamily="50" charset="-127"/>
                <a:ea typeface="맑은 고딕" pitchFamily="50" charset="-127"/>
              </a:rPr>
              <a:t>신경망 구현</a:t>
            </a:r>
            <a:endParaRPr kumimoji="0" lang="en-US" altLang="ko-KR" sz="1800" b="1">
              <a:solidFill>
                <a:prstClr val="black">
                  <a:lumMod val="75000"/>
                  <a:lumOff val="25000"/>
                </a:prstClr>
              </a:solidFill>
              <a:latin typeface="맑은 고딕" pitchFamily="50" charset="-127"/>
              <a:ea typeface="맑은 고딕" pitchFamily="50" charset="-127"/>
            </a:endParaRPr>
          </a:p>
        </p:txBody>
      </p:sp>
    </p:spTree>
    <p:extLst>
      <p:ext uri="{BB962C8B-B14F-4D97-AF65-F5344CB8AC3E}">
        <p14:creationId xmlns:p14="http://schemas.microsoft.com/office/powerpoint/2010/main" val="35808446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a:solidFill>
                  <a:srgbClr val="000000"/>
                </a:solidFill>
                <a:ea typeface="-2002" pitchFamily="18" charset="-127"/>
              </a:rPr>
              <a:t>환경 설정</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grpSp>
        <p:nvGrpSpPr>
          <p:cNvPr id="3" name="그룹 2">
            <a:extLst>
              <a:ext uri="{FF2B5EF4-FFF2-40B4-BE49-F238E27FC236}">
                <a16:creationId xmlns:a16="http://schemas.microsoft.com/office/drawing/2014/main" id="{E39225B1-2CCF-46A2-BD18-F2A11DD72F33}"/>
              </a:ext>
            </a:extLst>
          </p:cNvPr>
          <p:cNvGrpSpPr/>
          <p:nvPr/>
        </p:nvGrpSpPr>
        <p:grpSpPr>
          <a:xfrm>
            <a:off x="486889" y="1483301"/>
            <a:ext cx="9594364" cy="4784169"/>
            <a:chOff x="574158" y="815909"/>
            <a:chExt cx="10694627" cy="5332808"/>
          </a:xfrm>
        </p:grpSpPr>
        <p:sp>
          <p:nvSpPr>
            <p:cNvPr id="5" name="TextBox 4">
              <a:extLst>
                <a:ext uri="{FF2B5EF4-FFF2-40B4-BE49-F238E27FC236}">
                  <a16:creationId xmlns:a16="http://schemas.microsoft.com/office/drawing/2014/main" id="{81699130-31A5-46D0-8C54-2F594E79A1F3}"/>
                </a:ext>
              </a:extLst>
            </p:cNvPr>
            <p:cNvSpPr txBox="1"/>
            <p:nvPr/>
          </p:nvSpPr>
          <p:spPr>
            <a:xfrm>
              <a:off x="574158" y="815909"/>
              <a:ext cx="5112682" cy="369332"/>
            </a:xfrm>
            <a:prstGeom prst="rect">
              <a:avLst/>
            </a:prstGeom>
            <a:noFill/>
          </p:spPr>
          <p:txBody>
            <a:bodyPr wrap="none" rtlCol="0">
              <a:spAutoFit/>
            </a:bodyPr>
            <a:lstStyle/>
            <a:p>
              <a:r>
                <a:rPr lang="en-US" altLang="ko-KR">
                  <a:hlinkClick r:id="rId3"/>
                </a:rPr>
                <a:t>https://www.anaconda.com/products/individual</a:t>
              </a:r>
              <a:endParaRPr lang="ko-KR" altLang="en-US"/>
            </a:p>
          </p:txBody>
        </p:sp>
        <p:pic>
          <p:nvPicPr>
            <p:cNvPr id="6" name="그림 5">
              <a:extLst>
                <a:ext uri="{FF2B5EF4-FFF2-40B4-BE49-F238E27FC236}">
                  <a16:creationId xmlns:a16="http://schemas.microsoft.com/office/drawing/2014/main" id="{BA08F4F3-54A0-4E87-A39C-4057BBD3F66F}"/>
                </a:ext>
              </a:extLst>
            </p:cNvPr>
            <p:cNvPicPr>
              <a:picLocks noChangeAspect="1"/>
            </p:cNvPicPr>
            <p:nvPr/>
          </p:nvPicPr>
          <p:blipFill>
            <a:blip r:embed="rId4"/>
            <a:stretch>
              <a:fillRect/>
            </a:stretch>
          </p:blipFill>
          <p:spPr>
            <a:xfrm>
              <a:off x="574158" y="1498555"/>
              <a:ext cx="5449055" cy="4650162"/>
            </a:xfrm>
            <a:prstGeom prst="rect">
              <a:avLst/>
            </a:prstGeom>
          </p:spPr>
        </p:pic>
        <p:pic>
          <p:nvPicPr>
            <p:cNvPr id="7" name="그림 6">
              <a:extLst>
                <a:ext uri="{FF2B5EF4-FFF2-40B4-BE49-F238E27FC236}">
                  <a16:creationId xmlns:a16="http://schemas.microsoft.com/office/drawing/2014/main" id="{8B4E4144-1BEC-486F-AE55-D79A989D6B5E}"/>
                </a:ext>
              </a:extLst>
            </p:cNvPr>
            <p:cNvPicPr>
              <a:picLocks noChangeAspect="1"/>
            </p:cNvPicPr>
            <p:nvPr/>
          </p:nvPicPr>
          <p:blipFill>
            <a:blip r:embed="rId5"/>
            <a:stretch>
              <a:fillRect/>
            </a:stretch>
          </p:blipFill>
          <p:spPr>
            <a:xfrm>
              <a:off x="7504951" y="1588103"/>
              <a:ext cx="3763834" cy="4560613"/>
            </a:xfrm>
            <a:prstGeom prst="rect">
              <a:avLst/>
            </a:prstGeom>
          </p:spPr>
        </p:pic>
        <p:sp>
          <p:nvSpPr>
            <p:cNvPr id="8" name="직사각형 7">
              <a:extLst>
                <a:ext uri="{FF2B5EF4-FFF2-40B4-BE49-F238E27FC236}">
                  <a16:creationId xmlns:a16="http://schemas.microsoft.com/office/drawing/2014/main" id="{33A59501-19EB-4873-BE96-DF12C9065D15}"/>
                </a:ext>
              </a:extLst>
            </p:cNvPr>
            <p:cNvSpPr/>
            <p:nvPr/>
          </p:nvSpPr>
          <p:spPr>
            <a:xfrm>
              <a:off x="574158" y="5640404"/>
              <a:ext cx="1302768" cy="50831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직사각형 8">
              <a:extLst>
                <a:ext uri="{FF2B5EF4-FFF2-40B4-BE49-F238E27FC236}">
                  <a16:creationId xmlns:a16="http://schemas.microsoft.com/office/drawing/2014/main" id="{F8A57A40-C274-48CC-90F4-702AB8045653}"/>
                </a:ext>
              </a:extLst>
            </p:cNvPr>
            <p:cNvSpPr/>
            <p:nvPr/>
          </p:nvSpPr>
          <p:spPr>
            <a:xfrm>
              <a:off x="7504950" y="3022332"/>
              <a:ext cx="3763833" cy="50831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Rectangle 10">
            <a:extLst>
              <a:ext uri="{FF2B5EF4-FFF2-40B4-BE49-F238E27FC236}">
                <a16:creationId xmlns:a16="http://schemas.microsoft.com/office/drawing/2014/main" id="{19DD9444-46AF-491C-A643-2C4E33FAF4BC}"/>
              </a:ext>
            </a:extLst>
          </p:cNvPr>
          <p:cNvSpPr>
            <a:spLocks noChangeArrowheads="1"/>
          </p:cNvSpPr>
          <p:nvPr/>
        </p:nvSpPr>
        <p:spPr bwMode="auto">
          <a:xfrm>
            <a:off x="360795" y="879782"/>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1800" b="1">
                <a:solidFill>
                  <a:srgbClr val="000000"/>
                </a:solidFill>
                <a:latin typeface="고도 M" panose="02000503000000020004" pitchFamily="2" charset="-127"/>
                <a:ea typeface="고도 M" panose="02000503000000020004" pitchFamily="2" charset="-127"/>
              </a:rPr>
              <a:t>아나 </a:t>
            </a:r>
            <a:r>
              <a:rPr lang="ko-KR" altLang="en-US" sz="1800" b="1" err="1">
                <a:solidFill>
                  <a:srgbClr val="000000"/>
                </a:solidFill>
                <a:latin typeface="고도 M" panose="02000503000000020004" pitchFamily="2" charset="-127"/>
                <a:ea typeface="고도 M" panose="02000503000000020004" pitchFamily="2" charset="-127"/>
              </a:rPr>
              <a:t>콘다</a:t>
            </a:r>
            <a:r>
              <a:rPr lang="ko-KR" altLang="en-US" sz="1800" b="1">
                <a:solidFill>
                  <a:srgbClr val="000000"/>
                </a:solidFill>
                <a:latin typeface="고도 M" panose="02000503000000020004" pitchFamily="2" charset="-127"/>
                <a:ea typeface="고도 M" panose="02000503000000020004" pitchFamily="2" charset="-127"/>
              </a:rPr>
              <a:t> 설치</a:t>
            </a:r>
            <a:endParaRPr kumimoji="1" lang="ko-KR" altLang="en-US" sz="1800" b="1"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24389636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데이터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1.3 </a:t>
            </a:r>
            <a:r>
              <a:rPr lang="ko-KR" altLang="en-US" sz="1800" b="1">
                <a:solidFill>
                  <a:schemeClr val="tx1"/>
                </a:solidFill>
                <a:ea typeface="-2002" pitchFamily="18" charset="-127"/>
              </a:rPr>
              <a:t>왜 딥러닝일까</a:t>
            </a:r>
            <a:r>
              <a:rPr lang="en-US" altLang="ko-KR" sz="1800" b="1">
                <a:solidFill>
                  <a:schemeClr val="tx1"/>
                </a:solidFill>
                <a:ea typeface="-2002" pitchFamily="18" charset="-127"/>
              </a:rPr>
              <a:t>? </a:t>
            </a:r>
            <a:r>
              <a:rPr lang="ko-KR" altLang="en-US" sz="1800" b="1">
                <a:solidFill>
                  <a:schemeClr val="tx1"/>
                </a:solidFill>
                <a:ea typeface="-2002" pitchFamily="18" charset="-127"/>
              </a:rPr>
              <a:t>왜 지금일까</a:t>
            </a:r>
            <a:r>
              <a:rPr lang="en-US" altLang="ko-KR" sz="1800" b="1">
                <a:solidFill>
                  <a:schemeClr val="tx1"/>
                </a:solidFill>
                <a:ea typeface="-2002" pitchFamily="18" charset="-127"/>
              </a:rPr>
              <a:t>?</a:t>
            </a:r>
          </a:p>
        </p:txBody>
      </p:sp>
      <p:sp>
        <p:nvSpPr>
          <p:cNvPr id="2" name="TextBox 1">
            <a:extLst>
              <a:ext uri="{FF2B5EF4-FFF2-40B4-BE49-F238E27FC236}">
                <a16:creationId xmlns:a16="http://schemas.microsoft.com/office/drawing/2014/main" id="{A1EA3E47-0300-49C2-AD65-D562A890AD02}"/>
              </a:ext>
            </a:extLst>
          </p:cNvPr>
          <p:cNvSpPr txBox="1"/>
          <p:nvPr/>
        </p:nvSpPr>
        <p:spPr>
          <a:xfrm>
            <a:off x="849327" y="1320865"/>
            <a:ext cx="8359050" cy="3785652"/>
          </a:xfrm>
          <a:prstGeom prst="rect">
            <a:avLst/>
          </a:prstGeom>
          <a:noFill/>
        </p:spPr>
        <p:txBody>
          <a:bodyPr wrap="square" rtlCol="0">
            <a:spAutoFit/>
          </a:bodyPr>
          <a:lstStyle/>
          <a:p>
            <a:r>
              <a:rPr lang="ko-KR" altLang="en-US" sz="2000">
                <a:solidFill>
                  <a:schemeClr val="tx1"/>
                </a:solidFill>
                <a:latin typeface="고도 M" panose="02000503000000020004" pitchFamily="2" charset="-127"/>
                <a:ea typeface="고도 M" panose="02000503000000020004" pitchFamily="2" charset="-127"/>
              </a:rPr>
              <a:t>‘데이터의 </a:t>
            </a:r>
            <a:r>
              <a:rPr lang="ko-KR" altLang="en-US" sz="2000" err="1">
                <a:solidFill>
                  <a:schemeClr val="tx1"/>
                </a:solidFill>
                <a:latin typeface="고도 M" panose="02000503000000020004" pitchFamily="2" charset="-127"/>
                <a:ea typeface="고도 M" panose="02000503000000020004" pitchFamily="2" charset="-127"/>
              </a:rPr>
              <a:t>바다’라는</a:t>
            </a:r>
            <a:r>
              <a:rPr lang="ko-KR" altLang="en-US" sz="2000">
                <a:solidFill>
                  <a:schemeClr val="tx1"/>
                </a:solidFill>
                <a:latin typeface="고도 M" panose="02000503000000020004" pitchFamily="2" charset="-127"/>
                <a:ea typeface="고도 M" panose="02000503000000020004" pitchFamily="2" charset="-127"/>
              </a:rPr>
              <a:t> 용어가 있듯이 현재는 데이터가 매우 많다</a:t>
            </a:r>
            <a:r>
              <a:rPr lang="en-US" altLang="ko-KR" sz="2000">
                <a:solidFill>
                  <a:schemeClr val="tx1"/>
                </a:solidFill>
                <a:latin typeface="고도 M" panose="02000503000000020004" pitchFamily="2" charset="-127"/>
                <a:ea typeface="고도 M" panose="02000503000000020004" pitchFamily="2" charset="-127"/>
              </a:rPr>
              <a:t>.</a:t>
            </a: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a:solidFill>
                  <a:schemeClr val="tx1"/>
                </a:solidFill>
                <a:latin typeface="고도 M" panose="02000503000000020004" pitchFamily="2" charset="-127"/>
                <a:ea typeface="고도 M" panose="02000503000000020004" pitchFamily="2" charset="-127"/>
              </a:rPr>
              <a:t>저장 장치의 발전</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데이터 셋을 수집하고 배포할 수 있는 인터넷의 성장은 머신 러닝에 필요한 데이터들을 마련할 수 있는 환경을 만들어주었다</a:t>
            </a:r>
            <a:r>
              <a:rPr lang="en-US" altLang="ko-KR" sz="2000">
                <a:solidFill>
                  <a:schemeClr val="tx1"/>
                </a:solidFill>
                <a:latin typeface="고도 M" panose="02000503000000020004" pitchFamily="2" charset="-127"/>
                <a:ea typeface="고도 M" panose="02000503000000020004" pitchFamily="2" charset="-127"/>
              </a:rPr>
              <a:t>.</a:t>
            </a: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err="1">
                <a:solidFill>
                  <a:schemeClr val="tx1"/>
                </a:solidFill>
                <a:latin typeface="고도 M" panose="02000503000000020004" pitchFamily="2" charset="-127"/>
                <a:ea typeface="고도 M" panose="02000503000000020004" pitchFamily="2" charset="-127"/>
              </a:rPr>
              <a:t>플리커에서</a:t>
            </a:r>
            <a:r>
              <a:rPr lang="ko-KR" altLang="en-US" sz="2000">
                <a:solidFill>
                  <a:schemeClr val="tx1"/>
                </a:solidFill>
                <a:latin typeface="고도 M" panose="02000503000000020004" pitchFamily="2" charset="-127"/>
                <a:ea typeface="고도 M" panose="02000503000000020004" pitchFamily="2" charset="-127"/>
              </a:rPr>
              <a:t> 사용자가 붙인 이미지 태그</a:t>
            </a:r>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a:solidFill>
                  <a:schemeClr val="tx1"/>
                </a:solidFill>
                <a:latin typeface="고도 M" panose="02000503000000020004" pitchFamily="2" charset="-127"/>
                <a:ea typeface="고도 M" panose="02000503000000020004" pitchFamily="2" charset="-127"/>
              </a:rPr>
              <a:t>유튜브의 비디오</a:t>
            </a:r>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a:solidFill>
                  <a:schemeClr val="tx1"/>
                </a:solidFill>
                <a:latin typeface="고도 M" panose="02000503000000020004" pitchFamily="2" charset="-127"/>
                <a:ea typeface="고도 M" panose="02000503000000020004" pitchFamily="2" charset="-127"/>
              </a:rPr>
              <a:t>위키피디아는 자연어 처리 분야에 필요한 핵심 데이터셋</a:t>
            </a:r>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en-US" altLang="ko-KR" sz="2000">
                <a:solidFill>
                  <a:schemeClr val="tx1"/>
                </a:solidFill>
                <a:latin typeface="고도 M" panose="02000503000000020004" pitchFamily="2" charset="-127"/>
                <a:ea typeface="고도 M" panose="02000503000000020004" pitchFamily="2" charset="-127"/>
              </a:rPr>
              <a:t>1400</a:t>
            </a:r>
            <a:r>
              <a:rPr lang="ko-KR" altLang="en-US" sz="2000">
                <a:solidFill>
                  <a:schemeClr val="tx1"/>
                </a:solidFill>
                <a:latin typeface="고도 M" panose="02000503000000020004" pitchFamily="2" charset="-127"/>
                <a:ea typeface="고도 M" panose="02000503000000020004" pitchFamily="2" charset="-127"/>
              </a:rPr>
              <a:t>만개 이미지를 </a:t>
            </a:r>
            <a:r>
              <a:rPr lang="en-US" altLang="ko-KR" sz="2000">
                <a:solidFill>
                  <a:schemeClr val="tx1"/>
                </a:solidFill>
                <a:latin typeface="고도 M" panose="02000503000000020004" pitchFamily="2" charset="-127"/>
                <a:ea typeface="고도 M" panose="02000503000000020004" pitchFamily="2" charset="-127"/>
              </a:rPr>
              <a:t>1000</a:t>
            </a:r>
            <a:r>
              <a:rPr lang="ko-KR" altLang="en-US" sz="2000">
                <a:solidFill>
                  <a:schemeClr val="tx1"/>
                </a:solidFill>
                <a:latin typeface="고도 M" panose="02000503000000020004" pitchFamily="2" charset="-127"/>
                <a:ea typeface="고도 M" panose="02000503000000020004" pitchFamily="2" charset="-127"/>
              </a:rPr>
              <a:t>개의 범주로 구분해 놓은 </a:t>
            </a:r>
            <a:r>
              <a:rPr lang="en-US" altLang="ko-KR" sz="2000">
                <a:solidFill>
                  <a:schemeClr val="tx1"/>
                </a:solidFill>
                <a:latin typeface="고도 M" panose="02000503000000020004" pitchFamily="2" charset="-127"/>
                <a:ea typeface="고도 M" panose="02000503000000020004" pitchFamily="2" charset="-127"/>
              </a:rPr>
              <a:t>ImageNet </a:t>
            </a:r>
            <a:r>
              <a:rPr lang="ko-KR" altLang="en-US" sz="2000">
                <a:solidFill>
                  <a:schemeClr val="tx1"/>
                </a:solidFill>
                <a:latin typeface="고도 M" panose="02000503000000020004" pitchFamily="2" charset="-127"/>
                <a:ea typeface="고도 M" panose="02000503000000020004" pitchFamily="2" charset="-127"/>
              </a:rPr>
              <a:t>데이터셋</a:t>
            </a:r>
            <a:endParaRPr lang="en-US" altLang="ko-KR" sz="20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59555025"/>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eaLnBrk="1" hangingPunct="1">
              <a:lnSpc>
                <a:spcPct val="150000"/>
              </a:lnSpc>
              <a:spcBef>
                <a:spcPts val="200"/>
              </a:spcBef>
            </a:pPr>
            <a:r>
              <a:rPr kumimoji="0" lang="en-US" altLang="ko-KR" sz="1800" b="1" u="sng">
                <a:solidFill>
                  <a:prstClr val="black"/>
                </a:solidFill>
                <a:latin typeface="맑은 고딕" pitchFamily="50" charset="-127"/>
                <a:ea typeface="맑은 고딕" pitchFamily="50" charset="-127"/>
              </a:rPr>
              <a:t>6.1 </a:t>
            </a:r>
            <a:r>
              <a:rPr kumimoji="0" lang="ko-KR" altLang="en-US" sz="1800" b="1" u="sng">
                <a:solidFill>
                  <a:prstClr val="black"/>
                </a:solidFill>
                <a:latin typeface="맑은 고딕" pitchFamily="50" charset="-127"/>
                <a:ea typeface="맑은 고딕" pitchFamily="50" charset="-127"/>
              </a:rPr>
              <a:t>순환 신경망</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6.2 </a:t>
            </a:r>
            <a:r>
              <a:rPr kumimoji="0" lang="ko-KR" altLang="en-US" sz="1800">
                <a:solidFill>
                  <a:prstClr val="black"/>
                </a:solidFill>
                <a:latin typeface="맑은 고딕" pitchFamily="50" charset="-127"/>
                <a:ea typeface="맑은 고딕" pitchFamily="50" charset="-127"/>
              </a:rPr>
              <a:t>순환 신경망의 오차역전파</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6.3 </a:t>
            </a:r>
            <a:r>
              <a:rPr kumimoji="0" lang="ko-KR" altLang="en-US" sz="1800">
                <a:solidFill>
                  <a:prstClr val="black"/>
                </a:solidFill>
                <a:latin typeface="맑은 고딕" pitchFamily="50" charset="-127"/>
                <a:ea typeface="맑은 고딕" pitchFamily="50" charset="-127"/>
              </a:rPr>
              <a:t>순환 신경망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6.4 </a:t>
            </a:r>
            <a:r>
              <a:rPr kumimoji="0" lang="ko-KR" altLang="en-US" sz="1800" err="1">
                <a:solidFill>
                  <a:prstClr val="black"/>
                </a:solidFill>
                <a:latin typeface="맑은 고딕" pitchFamily="50" charset="-127"/>
                <a:ea typeface="맑은 고딕" pitchFamily="50" charset="-127"/>
              </a:rPr>
              <a:t>케라스를</a:t>
            </a:r>
            <a:r>
              <a:rPr kumimoji="0" lang="ko-KR" altLang="en-US" sz="1800">
                <a:solidFill>
                  <a:prstClr val="black"/>
                </a:solidFill>
                <a:latin typeface="맑은 고딕" pitchFamily="50" charset="-127"/>
                <a:ea typeface="맑은 고딕" pitchFamily="50" charset="-127"/>
              </a:rPr>
              <a:t> 이용한 순환 신경망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6.5 LSTM </a:t>
            </a:r>
            <a:r>
              <a:rPr kumimoji="0" lang="ko-KR" altLang="en-US" sz="1800">
                <a:solidFill>
                  <a:prstClr val="black"/>
                </a:solidFill>
                <a:latin typeface="맑은 고딕" pitchFamily="50" charset="-127"/>
                <a:ea typeface="맑은 고딕" pitchFamily="50" charset="-127"/>
              </a:rPr>
              <a:t>신경망</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6.6 </a:t>
            </a:r>
            <a:r>
              <a:rPr kumimoji="0" lang="ko-KR" altLang="en-US" sz="1800" err="1">
                <a:solidFill>
                  <a:prstClr val="black"/>
                </a:solidFill>
                <a:latin typeface="맑은 고딕" pitchFamily="50" charset="-127"/>
                <a:ea typeface="맑은 고딕" pitchFamily="50" charset="-127"/>
              </a:rPr>
              <a:t>케라스를</a:t>
            </a:r>
            <a:r>
              <a:rPr kumimoji="0" lang="ko-KR" altLang="en-US" sz="1800">
                <a:solidFill>
                  <a:prstClr val="black"/>
                </a:solidFill>
                <a:latin typeface="맑은 고딕" pitchFamily="50" charset="-127"/>
                <a:ea typeface="맑은 고딕" pitchFamily="50" charset="-127"/>
              </a:rPr>
              <a:t> 이용한 </a:t>
            </a:r>
            <a:r>
              <a:rPr kumimoji="0" lang="en-US" altLang="ko-KR" sz="1800">
                <a:solidFill>
                  <a:prstClr val="black"/>
                </a:solidFill>
                <a:latin typeface="맑은 고딕" pitchFamily="50" charset="-127"/>
                <a:ea typeface="맑은 고딕" pitchFamily="50" charset="-127"/>
              </a:rPr>
              <a:t>LSTM </a:t>
            </a:r>
            <a:r>
              <a:rPr kumimoji="0" lang="ko-KR" altLang="en-US" sz="1800">
                <a:solidFill>
                  <a:prstClr val="black"/>
                </a:solidFill>
                <a:latin typeface="맑은 고딕" pitchFamily="50" charset="-127"/>
                <a:ea typeface="맑은 고딕" pitchFamily="50" charset="-127"/>
              </a:rPr>
              <a:t>신경망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lvl="0" algn="ctr">
              <a:defRPr/>
            </a:pPr>
            <a:r>
              <a:rPr kumimoji="0" lang="en-US" altLang="ko-KR" sz="3600" b="1">
                <a:solidFill>
                  <a:srgbClr val="C5003D"/>
                </a:solidFill>
                <a:latin typeface="맑은 고딕" panose="020B0503020000020004" pitchFamily="50" charset="-127"/>
                <a:ea typeface="맑은 고딕" panose="020B0503020000020004" pitchFamily="50" charset="-127"/>
              </a:rPr>
              <a:t>6. </a:t>
            </a:r>
            <a:r>
              <a:rPr kumimoji="0" lang="ko-KR" altLang="en-US" sz="3600" b="1">
                <a:solidFill>
                  <a:srgbClr val="C5003D"/>
                </a:solidFill>
                <a:latin typeface="맑은 고딕" panose="020B0503020000020004" pitchFamily="50" charset="-127"/>
                <a:ea typeface="맑은 고딕" panose="020B0503020000020004" pitchFamily="50" charset="-127"/>
              </a:rPr>
              <a:t>순환 신경망 이해</a:t>
            </a:r>
          </a:p>
        </p:txBody>
      </p:sp>
    </p:spTree>
    <p:extLst>
      <p:ext uri="{BB962C8B-B14F-4D97-AF65-F5344CB8AC3E}">
        <p14:creationId xmlns:p14="http://schemas.microsoft.com/office/powerpoint/2010/main" val="758653342"/>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a:solidFill>
                  <a:srgbClr val="000000"/>
                </a:solidFill>
                <a:latin typeface="고도 M" panose="02000503000000020004" pitchFamily="2" charset="-127"/>
                <a:ea typeface="고도 M" panose="02000503000000020004" pitchFamily="2" charset="-127"/>
              </a:rPr>
              <a:t>순차 데이터</a:t>
            </a:r>
            <a:endPar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6.1 </a:t>
            </a:r>
            <a:r>
              <a:rPr lang="ko-KR" altLang="en-US" sz="1800" b="1">
                <a:solidFill>
                  <a:srgbClr val="000000"/>
                </a:solidFill>
                <a:ea typeface="-2002" pitchFamily="18" charset="-127"/>
              </a:rPr>
              <a:t>순환 신경망</a:t>
            </a:r>
          </a:p>
        </p:txBody>
      </p:sp>
      <p:sp>
        <p:nvSpPr>
          <p:cNvPr id="5" name="TextBox 4">
            <a:extLst>
              <a:ext uri="{FF2B5EF4-FFF2-40B4-BE49-F238E27FC236}">
                <a16:creationId xmlns:a16="http://schemas.microsoft.com/office/drawing/2014/main" id="{4C865A59-996B-422A-9F1B-9C8D6DCD8E02}"/>
              </a:ext>
            </a:extLst>
          </p:cNvPr>
          <p:cNvSpPr txBox="1"/>
          <p:nvPr/>
        </p:nvSpPr>
        <p:spPr>
          <a:xfrm>
            <a:off x="506235" y="1050871"/>
            <a:ext cx="9428518" cy="5262979"/>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순차 데이터 소개</a:t>
            </a:r>
            <a:endPar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우리가 다루는 데이터 중에는 독립적이지 않고 샘플이 서로 연관되어 있는 경우가 많다</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endPar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예</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날씨 </a:t>
            </a:r>
            <a:r>
              <a:rPr lang="en-US" altLang="ko-KR" sz="1400">
                <a:solidFill>
                  <a:srgbClr val="000000"/>
                </a:solidFill>
                <a:latin typeface="고도 M" panose="02000503000000020004" pitchFamily="2" charset="-127"/>
                <a:ea typeface="고도 M" panose="02000503000000020004" pitchFamily="2" charset="-127"/>
              </a:rPr>
              <a:t>-&gt; </a:t>
            </a:r>
            <a:r>
              <a:rPr lang="ko-KR" altLang="en-US" sz="1400">
                <a:solidFill>
                  <a:srgbClr val="000000"/>
                </a:solidFill>
                <a:latin typeface="고도 M" panose="02000503000000020004" pitchFamily="2" charset="-127"/>
                <a:ea typeface="고도 M" panose="02000503000000020004" pitchFamily="2" charset="-127"/>
              </a:rPr>
              <a:t>오후 </a:t>
            </a:r>
            <a:r>
              <a:rPr lang="en-US" altLang="ko-KR" sz="1400">
                <a:solidFill>
                  <a:srgbClr val="000000"/>
                </a:solidFill>
                <a:latin typeface="고도 M" panose="02000503000000020004" pitchFamily="2" charset="-127"/>
                <a:ea typeface="고도 M" panose="02000503000000020004" pitchFamily="2" charset="-127"/>
              </a:rPr>
              <a:t>3</a:t>
            </a:r>
            <a:r>
              <a:rPr lang="ko-KR" altLang="en-US" sz="1400">
                <a:solidFill>
                  <a:srgbClr val="000000"/>
                </a:solidFill>
                <a:latin typeface="고도 M" panose="02000503000000020004" pitchFamily="2" charset="-127"/>
                <a:ea typeface="고도 M" panose="02000503000000020004" pitchFamily="2" charset="-127"/>
              </a:rPr>
              <a:t>시의 온도를 알고 있다면 </a:t>
            </a:r>
            <a:r>
              <a:rPr lang="en-US" altLang="ko-KR" sz="1400">
                <a:solidFill>
                  <a:srgbClr val="000000"/>
                </a:solidFill>
                <a:latin typeface="고도 M" panose="02000503000000020004" pitchFamily="2" charset="-127"/>
                <a:ea typeface="고도 M" panose="02000503000000020004" pitchFamily="2" charset="-127"/>
              </a:rPr>
              <a:t>1</a:t>
            </a:r>
            <a:r>
              <a:rPr lang="ko-KR" altLang="en-US" sz="1400">
                <a:solidFill>
                  <a:srgbClr val="000000"/>
                </a:solidFill>
                <a:latin typeface="고도 M" panose="02000503000000020004" pitchFamily="2" charset="-127"/>
                <a:ea typeface="고도 M" panose="02000503000000020004" pitchFamily="2" charset="-127"/>
              </a:rPr>
              <a:t>시간 후의 온도를 비슷하게 예상할 수 있다</a:t>
            </a:r>
            <a:r>
              <a:rPr lang="en-US" altLang="ko-KR" sz="1400">
                <a:solidFill>
                  <a:srgbClr val="000000"/>
                </a:solidFill>
                <a:latin typeface="고도 M" panose="02000503000000020004" pitchFamily="2" charset="-127"/>
                <a:ea typeface="고도 M" panose="02000503000000020004" pitchFamily="2" charset="-127"/>
              </a:rPr>
              <a:t>. </a:t>
            </a: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즉</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온도를 매시간 측정하여 데이터 세트를 만들었다면 각 시간의 온도는 이전 시간의 온도와 깊은 연관이 있다</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rgbClr val="000000"/>
                </a:solidFill>
                <a:latin typeface="고도 M" panose="02000503000000020004" pitchFamily="2" charset="-127"/>
                <a:ea typeface="고도 M" panose="02000503000000020004" pitchFamily="2" charset="-127"/>
              </a:rPr>
              <a:t>          </a:t>
            </a: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이렇게 일정 시간 간격으로 배치된 데이터를 시계열</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time series )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데이터라 한다</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순차 데이터 </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시계열 데이터를 포함하여 샘플에 순서가 있는 데이터를 일반적으로 순차 데이터</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sequential data)</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라 한다</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텍스트 </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rgbClr val="000000"/>
                </a:solidFill>
                <a:latin typeface="고도 M" panose="02000503000000020004" pitchFamily="2" charset="-127"/>
                <a:ea typeface="고도 M" panose="02000503000000020004" pitchFamily="2" charset="-127"/>
              </a:rPr>
              <a:t>             -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대표적인 순차 데이터</a:t>
            </a:r>
            <a:endPar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rgbClr val="000000"/>
                </a:solidFill>
                <a:latin typeface="고도 M" panose="02000503000000020004" pitchFamily="2" charset="-127"/>
                <a:ea typeface="고도 M" panose="02000503000000020004" pitchFamily="2" charset="-127"/>
              </a:rPr>
              <a:t>             - </a:t>
            </a:r>
            <a:r>
              <a:rPr lang="ko-KR" altLang="en-US" sz="1400">
                <a:solidFill>
                  <a:srgbClr val="000000"/>
                </a:solidFill>
                <a:latin typeface="고도 M" panose="02000503000000020004" pitchFamily="2" charset="-127"/>
                <a:ea typeface="고도 M" panose="02000503000000020004" pitchFamily="2" charset="-127"/>
              </a:rPr>
              <a:t>글을 구성하는 글자와 단어들의 순서가 맞아야 의미가 제대로 전달되기 때문</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모델에서 순차 데이터를 처리하는 각 단계를 타임 스텝</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(time step)</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이라 </a:t>
            </a:r>
            <a:r>
              <a:rPr lang="ko-KR" altLang="en-US" sz="1400">
                <a:solidFill>
                  <a:srgbClr val="000000"/>
                </a:solidFill>
                <a:latin typeface="고도 M" panose="02000503000000020004" pitchFamily="2" charset="-127"/>
                <a:ea typeface="고도 M" panose="02000503000000020004" pitchFamily="2" charset="-127"/>
              </a:rPr>
              <a:t>한다</a:t>
            </a:r>
            <a:r>
              <a:rPr lang="en-US" altLang="ko-KR" sz="1400">
                <a:solidFill>
                  <a:srgbClr val="000000"/>
                </a:solidFill>
                <a:latin typeface="고도 M" panose="02000503000000020004" pitchFamily="2" charset="-127"/>
                <a:ea typeface="고도 M" panose="02000503000000020004" pitchFamily="2" charset="-127"/>
              </a:rPr>
              <a:t>.</a:t>
            </a:r>
            <a:endPar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Hello Deep Learning</a:t>
            </a:r>
          </a:p>
          <a:p>
            <a:pPr marL="0" marR="0" lvl="0" indent="0" algn="l" defTabSz="914400" rtl="0" eaLnBrk="1" fontAlgn="base" latinLnBrk="1" hangingPunct="1">
              <a:lnSpc>
                <a:spcPct val="100000"/>
              </a:lnSpc>
              <a:spcBef>
                <a:spcPct val="0"/>
              </a:spcBef>
              <a:spcAft>
                <a:spcPct val="0"/>
              </a:spcAft>
              <a:buClrTx/>
              <a:buSzTx/>
              <a:buFontTx/>
              <a:buNone/>
              <a:tabLst/>
              <a:defRPr/>
            </a:pP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다음은 </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3</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개의 단어로 이루어진 순차 데이터이다</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데이터의 처리 단위가 단어라면 총 타임 스텝은 </a:t>
            </a:r>
            <a:r>
              <a:rPr lang="en-US" altLang="ko-KR" sz="1400">
                <a:solidFill>
                  <a:srgbClr val="000000"/>
                </a:solidFill>
                <a:latin typeface="고도 M" panose="02000503000000020004" pitchFamily="2" charset="-127"/>
                <a:ea typeface="고도 M" panose="02000503000000020004" pitchFamily="2" charset="-127"/>
              </a:rPr>
              <a:t>3</a:t>
            </a:r>
            <a:r>
              <a:rPr lang="ko-KR" altLang="en-US" sz="1400">
                <a:solidFill>
                  <a:srgbClr val="000000"/>
                </a:solidFill>
                <a:latin typeface="고도 M" panose="02000503000000020004" pitchFamily="2" charset="-127"/>
                <a:ea typeface="고도 M" panose="02000503000000020004" pitchFamily="2" charset="-127"/>
              </a:rPr>
              <a:t>이다</a:t>
            </a:r>
            <a:r>
              <a:rPr lang="en-US" altLang="ko-KR" sz="1400">
                <a:solidFill>
                  <a:srgbClr val="000000"/>
                </a:solidFill>
                <a:latin typeface="고도 M" panose="02000503000000020004" pitchFamily="2" charset="-127"/>
                <a:ea typeface="고도 M" panose="02000503000000020004" pitchFamily="2" charset="-127"/>
              </a:rPr>
              <a:t>. </a:t>
            </a:r>
          </a:p>
          <a:p>
            <a:pPr marL="0" marR="0" lvl="0" indent="0" algn="l" defTabSz="914400" rtl="0" eaLnBrk="1" fontAlgn="base" latinLnBrk="1" hangingPunct="1">
              <a:lnSpc>
                <a:spcPct val="100000"/>
              </a:lnSpc>
              <a:spcBef>
                <a:spcPct val="0"/>
              </a:spcBef>
              <a:spcAft>
                <a:spcPct val="0"/>
              </a:spcAft>
              <a:buClrTx/>
              <a:buSzTx/>
              <a:buFontTx/>
              <a:buNone/>
              <a:tabLst/>
              <a:defRPr/>
            </a:pPr>
            <a:endPar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단어가 순서를 바꾸어 나열될 경우의 수는 </a:t>
            </a:r>
            <a:r>
              <a:rPr lang="en-US" altLang="ko-KR" sz="1400">
                <a:solidFill>
                  <a:srgbClr val="000000"/>
                </a:solidFill>
                <a:latin typeface="고도 M" panose="02000503000000020004" pitchFamily="2" charset="-127"/>
                <a:ea typeface="고도 M" panose="02000503000000020004" pitchFamily="2" charset="-127"/>
              </a:rPr>
              <a:t>3! </a:t>
            </a:r>
            <a:r>
              <a:rPr lang="ko-KR" altLang="en-US" sz="1400">
                <a:solidFill>
                  <a:srgbClr val="000000"/>
                </a:solidFill>
                <a:latin typeface="고도 M" panose="02000503000000020004" pitchFamily="2" charset="-127"/>
                <a:ea typeface="고도 M" panose="02000503000000020004" pitchFamily="2" charset="-127"/>
              </a:rPr>
              <a:t>인 </a:t>
            </a:r>
            <a:r>
              <a:rPr lang="en-US" altLang="ko-KR" sz="1400">
                <a:solidFill>
                  <a:srgbClr val="000000"/>
                </a:solidFill>
                <a:latin typeface="고도 M" panose="02000503000000020004" pitchFamily="2" charset="-127"/>
                <a:ea typeface="고도 M" panose="02000503000000020004" pitchFamily="2" charset="-127"/>
              </a:rPr>
              <a:t>6</a:t>
            </a:r>
            <a:r>
              <a:rPr lang="ko-KR" altLang="en-US" sz="1400">
                <a:solidFill>
                  <a:srgbClr val="000000"/>
                </a:solidFill>
                <a:latin typeface="고도 M" panose="02000503000000020004" pitchFamily="2" charset="-127"/>
                <a:ea typeface="고도 M" panose="02000503000000020004" pitchFamily="2" charset="-127"/>
              </a:rPr>
              <a:t>이다</a:t>
            </a:r>
            <a:r>
              <a:rPr lang="en-US" altLang="ko-KR" sz="1400">
                <a:solidFill>
                  <a:srgbClr val="000000"/>
                </a:solidFill>
                <a:latin typeface="고도 M" panose="02000503000000020004" pitchFamily="2" charset="-127"/>
                <a:ea typeface="고도 M" panose="02000503000000020004" pitchFamily="2" charset="-127"/>
              </a:rPr>
              <a:t>.</a:t>
            </a:r>
            <a:endPar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endPar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Tree>
    <p:extLst>
      <p:ext uri="{BB962C8B-B14F-4D97-AF65-F5344CB8AC3E}">
        <p14:creationId xmlns:p14="http://schemas.microsoft.com/office/powerpoint/2010/main" val="4008472427"/>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a:solidFill>
                  <a:srgbClr val="000000"/>
                </a:solidFill>
                <a:latin typeface="고도 M" panose="02000503000000020004" pitchFamily="2" charset="-127"/>
                <a:ea typeface="고도 M" panose="02000503000000020004" pitchFamily="2" charset="-127"/>
              </a:rPr>
              <a:t>순차 데이터</a:t>
            </a:r>
            <a:endPar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6.1 </a:t>
            </a:r>
            <a:r>
              <a:rPr lang="ko-KR" altLang="en-US" sz="1800" b="1">
                <a:solidFill>
                  <a:srgbClr val="000000"/>
                </a:solidFill>
                <a:ea typeface="-2002" pitchFamily="18" charset="-127"/>
              </a:rPr>
              <a:t>순환 신경망</a:t>
            </a:r>
          </a:p>
        </p:txBody>
      </p:sp>
      <mc:AlternateContent xmlns:mc="http://schemas.openxmlformats.org/markup-compatibility/2006" xmlns:a14="http://schemas.microsoft.com/office/drawing/2010/main">
        <mc:Choice Requires="a14">
          <p:sp>
            <p:nvSpPr>
              <p:cNvPr id="6" name="타원 5">
                <a:extLst>
                  <a:ext uri="{FF2B5EF4-FFF2-40B4-BE49-F238E27FC236}">
                    <a16:creationId xmlns:a16="http://schemas.microsoft.com/office/drawing/2014/main" id="{56F5D5FA-3D9E-4E8A-9103-54D193354969}"/>
                  </a:ext>
                </a:extLst>
              </p:cNvPr>
              <p:cNvSpPr/>
              <p:nvPr/>
            </p:nvSpPr>
            <p:spPr>
              <a:xfrm>
                <a:off x="5519318" y="1954302"/>
                <a:ext cx="323667" cy="32366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smtClean="0">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a:rPr lang="en-US" altLang="ko-KR" sz="1200" i="1">
                              <a:solidFill>
                                <a:schemeClr val="tx1"/>
                              </a:solidFill>
                              <a:latin typeface="Cambria Math" panose="02040503050406030204" pitchFamily="18" charset="0"/>
                            </a:rPr>
                            <m:t>1</m:t>
                          </m:r>
                        </m:sub>
                      </m:sSub>
                    </m:oMath>
                  </m:oMathPara>
                </a14:m>
                <a:endParaRPr lang="ko-KR" altLang="en-US" sz="1200">
                  <a:solidFill>
                    <a:schemeClr val="tx1"/>
                  </a:solidFill>
                  <a:latin typeface="Consolas" panose="020B0609020204030204" pitchFamily="49" charset="0"/>
                </a:endParaRPr>
              </a:p>
            </p:txBody>
          </p:sp>
        </mc:Choice>
        <mc:Fallback xmlns="">
          <p:sp>
            <p:nvSpPr>
              <p:cNvPr id="6" name="타원 5">
                <a:extLst>
                  <a:ext uri="{FF2B5EF4-FFF2-40B4-BE49-F238E27FC236}">
                    <a16:creationId xmlns:a16="http://schemas.microsoft.com/office/drawing/2014/main" id="{56F5D5FA-3D9E-4E8A-9103-54D193354969}"/>
                  </a:ext>
                </a:extLst>
              </p:cNvPr>
              <p:cNvSpPr>
                <a:spLocks noRot="1" noChangeAspect="1" noMove="1" noResize="1" noEditPoints="1" noAdjustHandles="1" noChangeArrowheads="1" noChangeShapeType="1" noTextEdit="1"/>
              </p:cNvSpPr>
              <p:nvPr/>
            </p:nvSpPr>
            <p:spPr>
              <a:xfrm>
                <a:off x="5519318" y="1954302"/>
                <a:ext cx="323667" cy="323666"/>
              </a:xfrm>
              <a:prstGeom prst="ellipse">
                <a:avLst/>
              </a:prstGeom>
              <a:blipFill>
                <a:blip r:embed="rId3"/>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타원 6">
                <a:extLst>
                  <a:ext uri="{FF2B5EF4-FFF2-40B4-BE49-F238E27FC236}">
                    <a16:creationId xmlns:a16="http://schemas.microsoft.com/office/drawing/2014/main" id="{69D283BD-AD6C-4EDA-AAF7-6B82CCE323FC}"/>
                  </a:ext>
                </a:extLst>
              </p:cNvPr>
              <p:cNvSpPr/>
              <p:nvPr/>
            </p:nvSpPr>
            <p:spPr>
              <a:xfrm>
                <a:off x="5519318" y="2528730"/>
                <a:ext cx="323667" cy="32366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a:rPr lang="en-US" altLang="ko-KR" sz="1200" i="1">
                              <a:solidFill>
                                <a:schemeClr val="tx1"/>
                              </a:solidFill>
                              <a:latin typeface="Cambria Math" panose="02040503050406030204" pitchFamily="18" charset="0"/>
                            </a:rPr>
                            <m:t>2</m:t>
                          </m:r>
                        </m:sub>
                      </m:sSub>
                    </m:oMath>
                  </m:oMathPara>
                </a14:m>
                <a:endParaRPr lang="ko-KR" altLang="en-US" sz="1200">
                  <a:solidFill>
                    <a:schemeClr val="tx1"/>
                  </a:solidFill>
                  <a:latin typeface="Consolas" panose="020B0609020204030204" pitchFamily="49" charset="0"/>
                </a:endParaRPr>
              </a:p>
            </p:txBody>
          </p:sp>
        </mc:Choice>
        <mc:Fallback xmlns="">
          <p:sp>
            <p:nvSpPr>
              <p:cNvPr id="7" name="타원 6">
                <a:extLst>
                  <a:ext uri="{FF2B5EF4-FFF2-40B4-BE49-F238E27FC236}">
                    <a16:creationId xmlns:a16="http://schemas.microsoft.com/office/drawing/2014/main" id="{69D283BD-AD6C-4EDA-AAF7-6B82CCE323FC}"/>
                  </a:ext>
                </a:extLst>
              </p:cNvPr>
              <p:cNvSpPr>
                <a:spLocks noRot="1" noChangeAspect="1" noMove="1" noResize="1" noEditPoints="1" noAdjustHandles="1" noChangeArrowheads="1" noChangeShapeType="1" noTextEdit="1"/>
              </p:cNvSpPr>
              <p:nvPr/>
            </p:nvSpPr>
            <p:spPr>
              <a:xfrm>
                <a:off x="5519318" y="2528730"/>
                <a:ext cx="323667" cy="323666"/>
              </a:xfrm>
              <a:prstGeom prst="ellipse">
                <a:avLst/>
              </a:prstGeom>
              <a:blipFill>
                <a:blip r:embed="rId4"/>
                <a:stretch>
                  <a:fillRect/>
                </a:stretch>
              </a:blipFill>
              <a:ln>
                <a:solidFill>
                  <a:srgbClr val="FFC000"/>
                </a:solidFill>
              </a:ln>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A82BAEA2-959C-4A1F-80E8-9E0DACC1D54F}"/>
              </a:ext>
            </a:extLst>
          </p:cNvPr>
          <p:cNvSpPr/>
          <p:nvPr/>
        </p:nvSpPr>
        <p:spPr>
          <a:xfrm>
            <a:off x="6895887" y="2124539"/>
            <a:ext cx="323667" cy="32366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200">
              <a:solidFill>
                <a:schemeClr val="tx1"/>
              </a:solidFill>
              <a:latin typeface="Consolas" panose="020B0609020204030204" pitchFamily="49" charset="0"/>
            </a:endParaRPr>
          </a:p>
        </p:txBody>
      </p:sp>
      <p:sp>
        <p:nvSpPr>
          <p:cNvPr id="9" name="타원 8">
            <a:extLst>
              <a:ext uri="{FF2B5EF4-FFF2-40B4-BE49-F238E27FC236}">
                <a16:creationId xmlns:a16="http://schemas.microsoft.com/office/drawing/2014/main" id="{64E9FEC1-EE73-4DD9-819A-4A3CEFFDD7D4}"/>
              </a:ext>
            </a:extLst>
          </p:cNvPr>
          <p:cNvSpPr/>
          <p:nvPr/>
        </p:nvSpPr>
        <p:spPr>
          <a:xfrm>
            <a:off x="6895888" y="3127872"/>
            <a:ext cx="323667" cy="32366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200">
              <a:solidFill>
                <a:schemeClr val="tx1"/>
              </a:solidFill>
              <a:latin typeface="Consolas" panose="020B0609020204030204" pitchFamily="49" charset="0"/>
            </a:endParaRPr>
          </a:p>
        </p:txBody>
      </p:sp>
      <p:sp>
        <p:nvSpPr>
          <p:cNvPr id="10" name="타원 9">
            <a:extLst>
              <a:ext uri="{FF2B5EF4-FFF2-40B4-BE49-F238E27FC236}">
                <a16:creationId xmlns:a16="http://schemas.microsoft.com/office/drawing/2014/main" id="{7A2837E7-0367-44E6-939B-7832B2006C46}"/>
              </a:ext>
            </a:extLst>
          </p:cNvPr>
          <p:cNvSpPr/>
          <p:nvPr/>
        </p:nvSpPr>
        <p:spPr>
          <a:xfrm>
            <a:off x="7219554" y="2208608"/>
            <a:ext cx="155527" cy="155527"/>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1" name="타원 10">
            <a:extLst>
              <a:ext uri="{FF2B5EF4-FFF2-40B4-BE49-F238E27FC236}">
                <a16:creationId xmlns:a16="http://schemas.microsoft.com/office/drawing/2014/main" id="{CCCB4695-0553-4559-BD43-BB4882C53D21}"/>
              </a:ext>
            </a:extLst>
          </p:cNvPr>
          <p:cNvSpPr/>
          <p:nvPr/>
        </p:nvSpPr>
        <p:spPr>
          <a:xfrm>
            <a:off x="7219555" y="3211941"/>
            <a:ext cx="155527" cy="155527"/>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2" name="타원 11">
            <a:extLst>
              <a:ext uri="{FF2B5EF4-FFF2-40B4-BE49-F238E27FC236}">
                <a16:creationId xmlns:a16="http://schemas.microsoft.com/office/drawing/2014/main" id="{A99667E3-9477-4A16-B2C7-AE6FBA2C7520}"/>
              </a:ext>
            </a:extLst>
          </p:cNvPr>
          <p:cNvSpPr/>
          <p:nvPr/>
        </p:nvSpPr>
        <p:spPr>
          <a:xfrm>
            <a:off x="8208007" y="3127872"/>
            <a:ext cx="323667" cy="32366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3" name="타원 12">
            <a:extLst>
              <a:ext uri="{FF2B5EF4-FFF2-40B4-BE49-F238E27FC236}">
                <a16:creationId xmlns:a16="http://schemas.microsoft.com/office/drawing/2014/main" id="{40E73EA1-8AB9-4F83-8A8C-0A7957AAA2D4}"/>
              </a:ext>
            </a:extLst>
          </p:cNvPr>
          <p:cNvSpPr/>
          <p:nvPr/>
        </p:nvSpPr>
        <p:spPr>
          <a:xfrm>
            <a:off x="8541047" y="3211941"/>
            <a:ext cx="155527" cy="155527"/>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14" name="직선 화살표 연결선 13">
            <a:extLst>
              <a:ext uri="{FF2B5EF4-FFF2-40B4-BE49-F238E27FC236}">
                <a16:creationId xmlns:a16="http://schemas.microsoft.com/office/drawing/2014/main" id="{5DC35983-C074-4EBD-846B-7257CD4240E3}"/>
              </a:ext>
            </a:extLst>
          </p:cNvPr>
          <p:cNvCxnSpPr>
            <a:stCxn id="6" idx="6"/>
            <a:endCxn id="8" idx="2"/>
          </p:cNvCxnSpPr>
          <p:nvPr/>
        </p:nvCxnSpPr>
        <p:spPr>
          <a:xfrm>
            <a:off x="5842984" y="2116135"/>
            <a:ext cx="1052903" cy="170238"/>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직선 화살표 연결선 14">
            <a:extLst>
              <a:ext uri="{FF2B5EF4-FFF2-40B4-BE49-F238E27FC236}">
                <a16:creationId xmlns:a16="http://schemas.microsoft.com/office/drawing/2014/main" id="{04DF487B-3765-4601-97AC-FD97939BDB5B}"/>
              </a:ext>
            </a:extLst>
          </p:cNvPr>
          <p:cNvCxnSpPr>
            <a:cxnSpLocks/>
            <a:stCxn id="7" idx="6"/>
            <a:endCxn id="9" idx="2"/>
          </p:cNvCxnSpPr>
          <p:nvPr/>
        </p:nvCxnSpPr>
        <p:spPr>
          <a:xfrm>
            <a:off x="5842984" y="2690564"/>
            <a:ext cx="1052903" cy="59914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7AE334F3-A1AB-4A13-BA56-7BE45469A39C}"/>
              </a:ext>
            </a:extLst>
          </p:cNvPr>
          <p:cNvCxnSpPr>
            <a:cxnSpLocks/>
            <a:stCxn id="7" idx="6"/>
            <a:endCxn id="8" idx="2"/>
          </p:cNvCxnSpPr>
          <p:nvPr/>
        </p:nvCxnSpPr>
        <p:spPr>
          <a:xfrm flipV="1">
            <a:off x="5842984" y="2286373"/>
            <a:ext cx="1052903" cy="40419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39F0C077-2FF9-46E8-A143-63AE1511DEF1}"/>
              </a:ext>
            </a:extLst>
          </p:cNvPr>
          <p:cNvCxnSpPr>
            <a:cxnSpLocks/>
            <a:stCxn id="6" idx="6"/>
            <a:endCxn id="9" idx="2"/>
          </p:cNvCxnSpPr>
          <p:nvPr/>
        </p:nvCxnSpPr>
        <p:spPr>
          <a:xfrm>
            <a:off x="5842984" y="2116135"/>
            <a:ext cx="1052903" cy="117357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0E4E9939-BD2F-47EC-A67A-86CB5F0AEA7A}"/>
              </a:ext>
            </a:extLst>
          </p:cNvPr>
          <p:cNvCxnSpPr>
            <a:cxnSpLocks/>
            <a:stCxn id="10" idx="6"/>
            <a:endCxn id="12" idx="2"/>
          </p:cNvCxnSpPr>
          <p:nvPr/>
        </p:nvCxnSpPr>
        <p:spPr>
          <a:xfrm>
            <a:off x="7375082" y="2286372"/>
            <a:ext cx="832926" cy="100333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0D3750CA-9984-4E7B-AAB3-5CA6BC08F050}"/>
              </a:ext>
            </a:extLst>
          </p:cNvPr>
          <p:cNvCxnSpPr>
            <a:cxnSpLocks/>
            <a:stCxn id="11" idx="6"/>
            <a:endCxn id="12" idx="2"/>
          </p:cNvCxnSpPr>
          <p:nvPr/>
        </p:nvCxnSpPr>
        <p:spPr>
          <a:xfrm>
            <a:off x="7375082" y="3289704"/>
            <a:ext cx="832926" cy="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FF680C5F-9D7B-41EF-8565-A55C0D010DA5}"/>
              </a:ext>
            </a:extLst>
          </p:cNvPr>
          <p:cNvCxnSpPr>
            <a:cxnSpLocks/>
            <a:stCxn id="13" idx="6"/>
          </p:cNvCxnSpPr>
          <p:nvPr/>
        </p:nvCxnSpPr>
        <p:spPr>
          <a:xfrm>
            <a:off x="8696574" y="3289705"/>
            <a:ext cx="538042"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타원 24">
            <a:extLst>
              <a:ext uri="{FF2B5EF4-FFF2-40B4-BE49-F238E27FC236}">
                <a16:creationId xmlns:a16="http://schemas.microsoft.com/office/drawing/2014/main" id="{A84022A7-149B-4B33-A048-9D0BC42C6434}"/>
              </a:ext>
            </a:extLst>
          </p:cNvPr>
          <p:cNvSpPr/>
          <p:nvPr/>
        </p:nvSpPr>
        <p:spPr>
          <a:xfrm>
            <a:off x="6895888" y="4100838"/>
            <a:ext cx="323667" cy="32366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200">
              <a:solidFill>
                <a:schemeClr val="tx1"/>
              </a:solidFill>
              <a:latin typeface="Consolas" panose="020B0609020204030204" pitchFamily="49" charset="0"/>
            </a:endParaRPr>
          </a:p>
        </p:txBody>
      </p:sp>
      <p:sp>
        <p:nvSpPr>
          <p:cNvPr id="26" name="타원 25">
            <a:extLst>
              <a:ext uri="{FF2B5EF4-FFF2-40B4-BE49-F238E27FC236}">
                <a16:creationId xmlns:a16="http://schemas.microsoft.com/office/drawing/2014/main" id="{0B8DD84C-1E4C-4B29-BEFB-3221E366900A}"/>
              </a:ext>
            </a:extLst>
          </p:cNvPr>
          <p:cNvSpPr/>
          <p:nvPr/>
        </p:nvSpPr>
        <p:spPr>
          <a:xfrm>
            <a:off x="7219555" y="4184907"/>
            <a:ext cx="155527" cy="155527"/>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27" name="직선 화살표 연결선 26">
            <a:extLst>
              <a:ext uri="{FF2B5EF4-FFF2-40B4-BE49-F238E27FC236}">
                <a16:creationId xmlns:a16="http://schemas.microsoft.com/office/drawing/2014/main" id="{068D779D-A0CA-45DB-8814-B5BF57280A36}"/>
              </a:ext>
            </a:extLst>
          </p:cNvPr>
          <p:cNvCxnSpPr>
            <a:cxnSpLocks/>
            <a:stCxn id="26" idx="6"/>
            <a:endCxn id="12" idx="2"/>
          </p:cNvCxnSpPr>
          <p:nvPr/>
        </p:nvCxnSpPr>
        <p:spPr>
          <a:xfrm flipV="1">
            <a:off x="7375082" y="3289705"/>
            <a:ext cx="832926" cy="97296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타원 29">
                <a:extLst>
                  <a:ext uri="{FF2B5EF4-FFF2-40B4-BE49-F238E27FC236}">
                    <a16:creationId xmlns:a16="http://schemas.microsoft.com/office/drawing/2014/main" id="{7A61600C-00CA-4EEF-BAC7-6B495EBC383A}"/>
                  </a:ext>
                </a:extLst>
              </p:cNvPr>
              <p:cNvSpPr/>
              <p:nvPr/>
            </p:nvSpPr>
            <p:spPr>
              <a:xfrm>
                <a:off x="5519318" y="3103158"/>
                <a:ext cx="323667" cy="32366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smtClean="0">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a:rPr lang="en-US" altLang="ko-KR" sz="1200" i="1">
                              <a:solidFill>
                                <a:schemeClr val="tx1"/>
                              </a:solidFill>
                              <a:latin typeface="Cambria Math" panose="02040503050406030204" pitchFamily="18" charset="0"/>
                            </a:rPr>
                            <m:t>3</m:t>
                          </m:r>
                        </m:sub>
                      </m:sSub>
                    </m:oMath>
                  </m:oMathPara>
                </a14:m>
                <a:endParaRPr lang="ko-KR" altLang="en-US" sz="1200">
                  <a:solidFill>
                    <a:schemeClr val="tx1"/>
                  </a:solidFill>
                  <a:latin typeface="Consolas" panose="020B0609020204030204" pitchFamily="49" charset="0"/>
                </a:endParaRPr>
              </a:p>
            </p:txBody>
          </p:sp>
        </mc:Choice>
        <mc:Fallback xmlns="">
          <p:sp>
            <p:nvSpPr>
              <p:cNvPr id="30" name="타원 29">
                <a:extLst>
                  <a:ext uri="{FF2B5EF4-FFF2-40B4-BE49-F238E27FC236}">
                    <a16:creationId xmlns:a16="http://schemas.microsoft.com/office/drawing/2014/main" id="{7A61600C-00CA-4EEF-BAC7-6B495EBC383A}"/>
                  </a:ext>
                </a:extLst>
              </p:cNvPr>
              <p:cNvSpPr>
                <a:spLocks noRot="1" noChangeAspect="1" noMove="1" noResize="1" noEditPoints="1" noAdjustHandles="1" noChangeArrowheads="1" noChangeShapeType="1" noTextEdit="1"/>
              </p:cNvSpPr>
              <p:nvPr/>
            </p:nvSpPr>
            <p:spPr>
              <a:xfrm>
                <a:off x="5519318" y="3103158"/>
                <a:ext cx="323667" cy="323666"/>
              </a:xfrm>
              <a:prstGeom prst="ellipse">
                <a:avLst/>
              </a:prstGeom>
              <a:blipFill>
                <a:blip r:embed="rId5"/>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1" name="타원 30">
                <a:extLst>
                  <a:ext uri="{FF2B5EF4-FFF2-40B4-BE49-F238E27FC236}">
                    <a16:creationId xmlns:a16="http://schemas.microsoft.com/office/drawing/2014/main" id="{B56A9F0D-7E70-40C2-8E14-ABA812C303EC}"/>
                  </a:ext>
                </a:extLst>
              </p:cNvPr>
              <p:cNvSpPr/>
              <p:nvPr/>
            </p:nvSpPr>
            <p:spPr>
              <a:xfrm>
                <a:off x="5519317" y="4230828"/>
                <a:ext cx="323667" cy="32366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m:rPr>
                              <m:sty m:val="p"/>
                            </m:rPr>
                            <a:rPr lang="en-US" altLang="ko-KR" sz="1200" i="1">
                              <a:solidFill>
                                <a:schemeClr val="tx1"/>
                              </a:solidFill>
                              <a:latin typeface="Cambria Math" panose="02040503050406030204" pitchFamily="18" charset="0"/>
                            </a:rPr>
                            <m:t>n</m:t>
                          </m:r>
                        </m:sub>
                      </m:sSub>
                    </m:oMath>
                  </m:oMathPara>
                </a14:m>
                <a:endParaRPr lang="ko-KR" altLang="en-US" sz="1200">
                  <a:solidFill>
                    <a:schemeClr val="tx1"/>
                  </a:solidFill>
                  <a:latin typeface="Consolas" panose="020B0609020204030204" pitchFamily="49" charset="0"/>
                </a:endParaRPr>
              </a:p>
            </p:txBody>
          </p:sp>
        </mc:Choice>
        <mc:Fallback xmlns="">
          <p:sp>
            <p:nvSpPr>
              <p:cNvPr id="31" name="타원 30">
                <a:extLst>
                  <a:ext uri="{FF2B5EF4-FFF2-40B4-BE49-F238E27FC236}">
                    <a16:creationId xmlns:a16="http://schemas.microsoft.com/office/drawing/2014/main" id="{B56A9F0D-7E70-40C2-8E14-ABA812C303EC}"/>
                  </a:ext>
                </a:extLst>
              </p:cNvPr>
              <p:cNvSpPr>
                <a:spLocks noRot="1" noChangeAspect="1" noMove="1" noResize="1" noEditPoints="1" noAdjustHandles="1" noChangeArrowheads="1" noChangeShapeType="1" noTextEdit="1"/>
              </p:cNvSpPr>
              <p:nvPr/>
            </p:nvSpPr>
            <p:spPr>
              <a:xfrm>
                <a:off x="5519317" y="4230828"/>
                <a:ext cx="323667" cy="323666"/>
              </a:xfrm>
              <a:prstGeom prst="ellipse">
                <a:avLst/>
              </a:prstGeom>
              <a:blipFill>
                <a:blip r:embed="rId6"/>
                <a:stretch>
                  <a:fillRect/>
                </a:stretch>
              </a:blipFill>
              <a:ln>
                <a:solidFill>
                  <a:srgbClr val="FFC000"/>
                </a:solidFill>
              </a:ln>
            </p:spPr>
            <p:txBody>
              <a:bodyPr/>
              <a:lstStyle/>
              <a:p>
                <a:r>
                  <a:rPr lang="ko-KR" altLang="en-US">
                    <a:noFill/>
                  </a:rPr>
                  <a:t> </a:t>
                </a:r>
              </a:p>
            </p:txBody>
          </p:sp>
        </mc:Fallback>
      </mc:AlternateContent>
      <p:cxnSp>
        <p:nvCxnSpPr>
          <p:cNvPr id="32" name="직선 화살표 연결선 31">
            <a:extLst>
              <a:ext uri="{FF2B5EF4-FFF2-40B4-BE49-F238E27FC236}">
                <a16:creationId xmlns:a16="http://schemas.microsoft.com/office/drawing/2014/main" id="{76A0BCB6-C270-4765-8B06-5BA837A3E3D4}"/>
              </a:ext>
            </a:extLst>
          </p:cNvPr>
          <p:cNvCxnSpPr>
            <a:cxnSpLocks/>
            <a:stCxn id="7" idx="6"/>
            <a:endCxn id="25" idx="2"/>
          </p:cNvCxnSpPr>
          <p:nvPr/>
        </p:nvCxnSpPr>
        <p:spPr>
          <a:xfrm>
            <a:off x="5842984" y="2690564"/>
            <a:ext cx="1052903" cy="1572108"/>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387BF0EF-8910-4982-9F95-CEA7D31F2D59}"/>
              </a:ext>
            </a:extLst>
          </p:cNvPr>
          <p:cNvCxnSpPr>
            <a:cxnSpLocks/>
            <a:stCxn id="6" idx="6"/>
            <a:endCxn id="25" idx="2"/>
          </p:cNvCxnSpPr>
          <p:nvPr/>
        </p:nvCxnSpPr>
        <p:spPr>
          <a:xfrm>
            <a:off x="5842984" y="2116135"/>
            <a:ext cx="1052903" cy="214653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직선 화살표 연결선 33">
            <a:extLst>
              <a:ext uri="{FF2B5EF4-FFF2-40B4-BE49-F238E27FC236}">
                <a16:creationId xmlns:a16="http://schemas.microsoft.com/office/drawing/2014/main" id="{5CF0373D-951B-412C-89BC-D55197B8353C}"/>
              </a:ext>
            </a:extLst>
          </p:cNvPr>
          <p:cNvCxnSpPr>
            <a:cxnSpLocks/>
            <a:stCxn id="30" idx="6"/>
            <a:endCxn id="8" idx="2"/>
          </p:cNvCxnSpPr>
          <p:nvPr/>
        </p:nvCxnSpPr>
        <p:spPr>
          <a:xfrm flipV="1">
            <a:off x="5842983" y="2286373"/>
            <a:ext cx="1052903" cy="978618"/>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5D2EB2B8-98E1-435D-BAD2-84E36FA604C4}"/>
              </a:ext>
            </a:extLst>
          </p:cNvPr>
          <p:cNvCxnSpPr>
            <a:cxnSpLocks/>
            <a:stCxn id="30" idx="6"/>
            <a:endCxn id="9" idx="2"/>
          </p:cNvCxnSpPr>
          <p:nvPr/>
        </p:nvCxnSpPr>
        <p:spPr>
          <a:xfrm>
            <a:off x="5842983" y="3264991"/>
            <a:ext cx="1052904" cy="2471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CCFD0AAB-E1E0-4D0B-964A-E874E60AE3EB}"/>
              </a:ext>
            </a:extLst>
          </p:cNvPr>
          <p:cNvCxnSpPr>
            <a:cxnSpLocks/>
            <a:stCxn id="30" idx="6"/>
            <a:endCxn id="25" idx="2"/>
          </p:cNvCxnSpPr>
          <p:nvPr/>
        </p:nvCxnSpPr>
        <p:spPr>
          <a:xfrm>
            <a:off x="5842983" y="3264991"/>
            <a:ext cx="1052904" cy="99768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직선 화살표 연결선 36">
            <a:extLst>
              <a:ext uri="{FF2B5EF4-FFF2-40B4-BE49-F238E27FC236}">
                <a16:creationId xmlns:a16="http://schemas.microsoft.com/office/drawing/2014/main" id="{4FF773D4-DD77-4E71-87DB-F0FF938CCE73}"/>
              </a:ext>
            </a:extLst>
          </p:cNvPr>
          <p:cNvCxnSpPr>
            <a:cxnSpLocks/>
            <a:stCxn id="31" idx="6"/>
            <a:endCxn id="8" idx="2"/>
          </p:cNvCxnSpPr>
          <p:nvPr/>
        </p:nvCxnSpPr>
        <p:spPr>
          <a:xfrm flipV="1">
            <a:off x="5842983" y="2286373"/>
            <a:ext cx="1052904" cy="210628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직선 화살표 연결선 37">
            <a:extLst>
              <a:ext uri="{FF2B5EF4-FFF2-40B4-BE49-F238E27FC236}">
                <a16:creationId xmlns:a16="http://schemas.microsoft.com/office/drawing/2014/main" id="{EDEE0318-E4B7-4B12-AFAB-44CF26BB5B66}"/>
              </a:ext>
            </a:extLst>
          </p:cNvPr>
          <p:cNvCxnSpPr>
            <a:cxnSpLocks/>
            <a:stCxn id="31" idx="6"/>
            <a:endCxn id="9" idx="2"/>
          </p:cNvCxnSpPr>
          <p:nvPr/>
        </p:nvCxnSpPr>
        <p:spPr>
          <a:xfrm flipV="1">
            <a:off x="5842983" y="3289705"/>
            <a:ext cx="1052904" cy="110295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 name="직선 화살표 연결선 38">
            <a:extLst>
              <a:ext uri="{FF2B5EF4-FFF2-40B4-BE49-F238E27FC236}">
                <a16:creationId xmlns:a16="http://schemas.microsoft.com/office/drawing/2014/main" id="{FDE85699-3C9B-4281-BAFA-5639CB131005}"/>
              </a:ext>
            </a:extLst>
          </p:cNvPr>
          <p:cNvCxnSpPr>
            <a:cxnSpLocks/>
            <a:stCxn id="31" idx="6"/>
            <a:endCxn id="25" idx="2"/>
          </p:cNvCxnSpPr>
          <p:nvPr/>
        </p:nvCxnSpPr>
        <p:spPr>
          <a:xfrm flipV="1">
            <a:off x="5842983" y="4262672"/>
            <a:ext cx="1052904" cy="12999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F6AF512B-BB9A-417E-8486-63CF67ADCEFE}"/>
                  </a:ext>
                </a:extLst>
              </p:cNvPr>
              <p:cNvSpPr txBox="1"/>
              <p:nvPr/>
            </p:nvSpPr>
            <p:spPr>
              <a:xfrm>
                <a:off x="5571834" y="3649288"/>
                <a:ext cx="200741" cy="278620"/>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40" name="TextBox 39">
                <a:extLst>
                  <a:ext uri="{FF2B5EF4-FFF2-40B4-BE49-F238E27FC236}">
                    <a16:creationId xmlns:a16="http://schemas.microsoft.com/office/drawing/2014/main" id="{F6AF512B-BB9A-417E-8486-63CF67ADCEFE}"/>
                  </a:ext>
                </a:extLst>
              </p:cNvPr>
              <p:cNvSpPr txBox="1">
                <a:spLocks noRot="1" noChangeAspect="1" noMove="1" noResize="1" noEditPoints="1" noAdjustHandles="1" noChangeArrowheads="1" noChangeShapeType="1" noTextEdit="1"/>
              </p:cNvSpPr>
              <p:nvPr/>
            </p:nvSpPr>
            <p:spPr>
              <a:xfrm>
                <a:off x="5571834" y="3649288"/>
                <a:ext cx="200741" cy="278620"/>
              </a:xfrm>
              <a:prstGeom prst="rect">
                <a:avLst/>
              </a:prstGeom>
              <a:blipFill>
                <a:blip r:embed="rId7"/>
                <a:stretch>
                  <a:fillRect l="-21212" r="-27273" b="-4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0777A7E5-9043-4DC6-8A29-21437004608C}"/>
                  </a:ext>
                </a:extLst>
              </p:cNvPr>
              <p:cNvSpPr txBox="1"/>
              <p:nvPr/>
            </p:nvSpPr>
            <p:spPr>
              <a:xfrm>
                <a:off x="6956716" y="3585379"/>
                <a:ext cx="200741" cy="278620"/>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41" name="TextBox 40">
                <a:extLst>
                  <a:ext uri="{FF2B5EF4-FFF2-40B4-BE49-F238E27FC236}">
                    <a16:creationId xmlns:a16="http://schemas.microsoft.com/office/drawing/2014/main" id="{0777A7E5-9043-4DC6-8A29-21437004608C}"/>
                  </a:ext>
                </a:extLst>
              </p:cNvPr>
              <p:cNvSpPr txBox="1">
                <a:spLocks noRot="1" noChangeAspect="1" noMove="1" noResize="1" noEditPoints="1" noAdjustHandles="1" noChangeArrowheads="1" noChangeShapeType="1" noTextEdit="1"/>
              </p:cNvSpPr>
              <p:nvPr/>
            </p:nvSpPr>
            <p:spPr>
              <a:xfrm>
                <a:off x="6956716" y="3585379"/>
                <a:ext cx="200741" cy="278620"/>
              </a:xfrm>
              <a:prstGeom prst="rect">
                <a:avLst/>
              </a:prstGeom>
              <a:blipFill>
                <a:blip r:embed="rId8"/>
                <a:stretch>
                  <a:fillRect l="-21212" r="-27273" b="-39130"/>
                </a:stretch>
              </a:blipFill>
            </p:spPr>
            <p:txBody>
              <a:bodyPr/>
              <a:lstStyle/>
              <a:p>
                <a:r>
                  <a:rPr lang="ko-KR" altLang="en-US">
                    <a:noFill/>
                  </a:rPr>
                  <a:t> </a:t>
                </a:r>
              </a:p>
            </p:txBody>
          </p:sp>
        </mc:Fallback>
      </mc:AlternateContent>
      <p:sp>
        <p:nvSpPr>
          <p:cNvPr id="43" name="타원 42">
            <a:extLst>
              <a:ext uri="{FF2B5EF4-FFF2-40B4-BE49-F238E27FC236}">
                <a16:creationId xmlns:a16="http://schemas.microsoft.com/office/drawing/2014/main" id="{3474BC73-B87E-42A9-80DE-73F4D340094E}"/>
              </a:ext>
            </a:extLst>
          </p:cNvPr>
          <p:cNvSpPr/>
          <p:nvPr/>
        </p:nvSpPr>
        <p:spPr>
          <a:xfrm>
            <a:off x="8208007" y="2502208"/>
            <a:ext cx="323667" cy="32366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4" name="타원 43">
            <a:extLst>
              <a:ext uri="{FF2B5EF4-FFF2-40B4-BE49-F238E27FC236}">
                <a16:creationId xmlns:a16="http://schemas.microsoft.com/office/drawing/2014/main" id="{9D226961-90A1-43D7-B8B3-3133B324E77A}"/>
              </a:ext>
            </a:extLst>
          </p:cNvPr>
          <p:cNvSpPr/>
          <p:nvPr/>
        </p:nvSpPr>
        <p:spPr>
          <a:xfrm>
            <a:off x="8208007" y="3755217"/>
            <a:ext cx="323667" cy="32366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45" name="직선 화살표 연결선 44">
            <a:extLst>
              <a:ext uri="{FF2B5EF4-FFF2-40B4-BE49-F238E27FC236}">
                <a16:creationId xmlns:a16="http://schemas.microsoft.com/office/drawing/2014/main" id="{A2DC7D75-75A4-4841-8378-727BE8A46D11}"/>
              </a:ext>
            </a:extLst>
          </p:cNvPr>
          <p:cNvCxnSpPr>
            <a:cxnSpLocks/>
            <a:stCxn id="10" idx="6"/>
            <a:endCxn id="44" idx="2"/>
          </p:cNvCxnSpPr>
          <p:nvPr/>
        </p:nvCxnSpPr>
        <p:spPr>
          <a:xfrm>
            <a:off x="7375082" y="2286372"/>
            <a:ext cx="832926" cy="163067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6" name="타원 45">
            <a:extLst>
              <a:ext uri="{FF2B5EF4-FFF2-40B4-BE49-F238E27FC236}">
                <a16:creationId xmlns:a16="http://schemas.microsoft.com/office/drawing/2014/main" id="{BEE368B3-AC4C-45CD-AF35-9DA041DF5990}"/>
              </a:ext>
            </a:extLst>
          </p:cNvPr>
          <p:cNvSpPr/>
          <p:nvPr/>
        </p:nvSpPr>
        <p:spPr>
          <a:xfrm>
            <a:off x="8538267" y="2584584"/>
            <a:ext cx="155527" cy="155527"/>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47" name="직선 화살표 연결선 46">
            <a:extLst>
              <a:ext uri="{FF2B5EF4-FFF2-40B4-BE49-F238E27FC236}">
                <a16:creationId xmlns:a16="http://schemas.microsoft.com/office/drawing/2014/main" id="{C30757D0-0604-416F-984C-F983983DF9EF}"/>
              </a:ext>
            </a:extLst>
          </p:cNvPr>
          <p:cNvCxnSpPr>
            <a:cxnSpLocks/>
            <a:stCxn id="46" idx="6"/>
          </p:cNvCxnSpPr>
          <p:nvPr/>
        </p:nvCxnSpPr>
        <p:spPr>
          <a:xfrm>
            <a:off x="8693795" y="2662348"/>
            <a:ext cx="538042"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18EDA4F9-EE27-4BB3-8563-31B7F9DAAD60}"/>
                  </a:ext>
                </a:extLst>
              </p:cNvPr>
              <p:cNvSpPr txBox="1"/>
              <p:nvPr/>
            </p:nvSpPr>
            <p:spPr>
              <a:xfrm>
                <a:off x="9310059" y="2531829"/>
                <a:ext cx="404482" cy="2786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acc>
                            <m:accPr>
                              <m:chr m:val="̂"/>
                              <m:ctrlPr>
                                <a:rPr lang="ko-KR" altLang="en-US"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e>
                          </m:acc>
                        </m:e>
                        <m:sub>
                          <m:r>
                            <a:rPr lang="en-US" altLang="ko-KR" sz="1800" i="1">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48" name="TextBox 47">
                <a:extLst>
                  <a:ext uri="{FF2B5EF4-FFF2-40B4-BE49-F238E27FC236}">
                    <a16:creationId xmlns:a16="http://schemas.microsoft.com/office/drawing/2014/main" id="{18EDA4F9-EE27-4BB3-8563-31B7F9DAAD60}"/>
                  </a:ext>
                </a:extLst>
              </p:cNvPr>
              <p:cNvSpPr txBox="1">
                <a:spLocks noRot="1" noChangeAspect="1" noMove="1" noResize="1" noEditPoints="1" noAdjustHandles="1" noChangeArrowheads="1" noChangeShapeType="1" noTextEdit="1"/>
              </p:cNvSpPr>
              <p:nvPr/>
            </p:nvSpPr>
            <p:spPr>
              <a:xfrm>
                <a:off x="9310059" y="2531829"/>
                <a:ext cx="404482" cy="278620"/>
              </a:xfrm>
              <a:prstGeom prst="rect">
                <a:avLst/>
              </a:prstGeom>
              <a:blipFill>
                <a:blip r:embed="rId9"/>
                <a:stretch>
                  <a:fillRect t="-8696" r="-7463" b="-41304"/>
                </a:stretch>
              </a:blipFill>
            </p:spPr>
            <p:txBody>
              <a:bodyPr/>
              <a:lstStyle/>
              <a:p>
                <a:r>
                  <a:rPr lang="ko-KR" altLang="en-US">
                    <a:noFill/>
                  </a:rPr>
                  <a:t> </a:t>
                </a:r>
              </a:p>
            </p:txBody>
          </p:sp>
        </mc:Fallback>
      </mc:AlternateContent>
      <p:sp>
        <p:nvSpPr>
          <p:cNvPr id="49" name="타원 48">
            <a:extLst>
              <a:ext uri="{FF2B5EF4-FFF2-40B4-BE49-F238E27FC236}">
                <a16:creationId xmlns:a16="http://schemas.microsoft.com/office/drawing/2014/main" id="{47D3B008-3124-47E8-8773-86A574A68D82}"/>
              </a:ext>
            </a:extLst>
          </p:cNvPr>
          <p:cNvSpPr/>
          <p:nvPr/>
        </p:nvSpPr>
        <p:spPr>
          <a:xfrm>
            <a:off x="8538267" y="3841150"/>
            <a:ext cx="155527" cy="155527"/>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50" name="직선 화살표 연결선 49">
            <a:extLst>
              <a:ext uri="{FF2B5EF4-FFF2-40B4-BE49-F238E27FC236}">
                <a16:creationId xmlns:a16="http://schemas.microsoft.com/office/drawing/2014/main" id="{BFCA87A4-827D-451D-9378-58BF6E101B1C}"/>
              </a:ext>
            </a:extLst>
          </p:cNvPr>
          <p:cNvCxnSpPr>
            <a:cxnSpLocks/>
            <a:stCxn id="49" idx="6"/>
          </p:cNvCxnSpPr>
          <p:nvPr/>
        </p:nvCxnSpPr>
        <p:spPr>
          <a:xfrm>
            <a:off x="8693795" y="3918915"/>
            <a:ext cx="538042"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직선 화살표 연결선 50">
            <a:extLst>
              <a:ext uri="{FF2B5EF4-FFF2-40B4-BE49-F238E27FC236}">
                <a16:creationId xmlns:a16="http://schemas.microsoft.com/office/drawing/2014/main" id="{99A35DCD-2EE7-4D9C-8D50-3ABFA391E590}"/>
              </a:ext>
            </a:extLst>
          </p:cNvPr>
          <p:cNvCxnSpPr>
            <a:cxnSpLocks/>
            <a:stCxn id="10" idx="6"/>
            <a:endCxn id="43" idx="2"/>
          </p:cNvCxnSpPr>
          <p:nvPr/>
        </p:nvCxnSpPr>
        <p:spPr>
          <a:xfrm>
            <a:off x="7375082" y="2286372"/>
            <a:ext cx="832926" cy="37767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2" name="직선 화살표 연결선 51">
            <a:extLst>
              <a:ext uri="{FF2B5EF4-FFF2-40B4-BE49-F238E27FC236}">
                <a16:creationId xmlns:a16="http://schemas.microsoft.com/office/drawing/2014/main" id="{FFB87103-FA92-4167-A133-165CADAECE75}"/>
              </a:ext>
            </a:extLst>
          </p:cNvPr>
          <p:cNvCxnSpPr>
            <a:cxnSpLocks/>
            <a:stCxn id="11" idx="6"/>
            <a:endCxn id="43" idx="2"/>
          </p:cNvCxnSpPr>
          <p:nvPr/>
        </p:nvCxnSpPr>
        <p:spPr>
          <a:xfrm flipV="1">
            <a:off x="7375082" y="2664042"/>
            <a:ext cx="832926" cy="62566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149CAADA-6BCA-4EC8-B38B-99EBEF0B34BE}"/>
              </a:ext>
            </a:extLst>
          </p:cNvPr>
          <p:cNvCxnSpPr>
            <a:cxnSpLocks/>
            <a:stCxn id="26" idx="6"/>
            <a:endCxn id="43" idx="2"/>
          </p:cNvCxnSpPr>
          <p:nvPr/>
        </p:nvCxnSpPr>
        <p:spPr>
          <a:xfrm flipV="1">
            <a:off x="7375082" y="2664042"/>
            <a:ext cx="832926" cy="159862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4" name="직선 화살표 연결선 53">
            <a:extLst>
              <a:ext uri="{FF2B5EF4-FFF2-40B4-BE49-F238E27FC236}">
                <a16:creationId xmlns:a16="http://schemas.microsoft.com/office/drawing/2014/main" id="{654FB819-4B08-4DC0-B982-484F0E37EA98}"/>
              </a:ext>
            </a:extLst>
          </p:cNvPr>
          <p:cNvCxnSpPr>
            <a:cxnSpLocks/>
            <a:stCxn id="11" idx="6"/>
            <a:endCxn id="44" idx="2"/>
          </p:cNvCxnSpPr>
          <p:nvPr/>
        </p:nvCxnSpPr>
        <p:spPr>
          <a:xfrm>
            <a:off x="7375082" y="3289704"/>
            <a:ext cx="832926" cy="62734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5" name="직선 화살표 연결선 54">
            <a:extLst>
              <a:ext uri="{FF2B5EF4-FFF2-40B4-BE49-F238E27FC236}">
                <a16:creationId xmlns:a16="http://schemas.microsoft.com/office/drawing/2014/main" id="{E6A8FAEE-3B47-4E16-AA13-5EB54EC4D8A8}"/>
              </a:ext>
            </a:extLst>
          </p:cNvPr>
          <p:cNvCxnSpPr>
            <a:cxnSpLocks/>
            <a:stCxn id="26" idx="6"/>
            <a:endCxn id="44" idx="2"/>
          </p:cNvCxnSpPr>
          <p:nvPr/>
        </p:nvCxnSpPr>
        <p:spPr>
          <a:xfrm flipV="1">
            <a:off x="7375082" y="3917051"/>
            <a:ext cx="832926" cy="34562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5A1740C0-A2D2-40A1-92F8-1F58DC8E90E1}"/>
                  </a:ext>
                </a:extLst>
              </p:cNvPr>
              <p:cNvSpPr txBox="1"/>
              <p:nvPr/>
            </p:nvSpPr>
            <p:spPr>
              <a:xfrm>
                <a:off x="9310058" y="3109519"/>
                <a:ext cx="408498" cy="2786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acc>
                            <m:accPr>
                              <m:chr m:val="̂"/>
                              <m:ctrlPr>
                                <a:rPr lang="ko-KR" altLang="en-US"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e>
                          </m:acc>
                        </m:e>
                        <m:sub>
                          <m:r>
                            <a:rPr lang="en-US" altLang="ko-KR" sz="1800" i="1">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5A1740C0-A2D2-40A1-92F8-1F58DC8E90E1}"/>
                  </a:ext>
                </a:extLst>
              </p:cNvPr>
              <p:cNvSpPr txBox="1">
                <a:spLocks noRot="1" noChangeAspect="1" noMove="1" noResize="1" noEditPoints="1" noAdjustHandles="1" noChangeArrowheads="1" noChangeShapeType="1" noTextEdit="1"/>
              </p:cNvSpPr>
              <p:nvPr/>
            </p:nvSpPr>
            <p:spPr>
              <a:xfrm>
                <a:off x="9310058" y="3109519"/>
                <a:ext cx="408498" cy="278620"/>
              </a:xfrm>
              <a:prstGeom prst="rect">
                <a:avLst/>
              </a:prstGeom>
              <a:blipFill>
                <a:blip r:embed="rId10"/>
                <a:stretch>
                  <a:fillRect t="-8696" r="-8955" b="-4130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E43DAF28-A87F-44BC-BD59-8B8C41E6F040}"/>
                  </a:ext>
                </a:extLst>
              </p:cNvPr>
              <p:cNvSpPr txBox="1"/>
              <p:nvPr/>
            </p:nvSpPr>
            <p:spPr>
              <a:xfrm>
                <a:off x="9310058" y="3761579"/>
                <a:ext cx="408498" cy="2786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acc>
                            <m:accPr>
                              <m:chr m:val="̂"/>
                              <m:ctrlPr>
                                <a:rPr lang="ko-KR" altLang="en-US"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e>
                          </m:acc>
                        </m:e>
                        <m:sub>
                          <m:r>
                            <a:rPr lang="en-US" altLang="ko-KR" sz="1800" i="1">
                              <a:solidFill>
                                <a:schemeClr val="tx1"/>
                              </a:solidFill>
                              <a:latin typeface="Cambria Math" panose="02040503050406030204" pitchFamily="18" charset="0"/>
                            </a:rPr>
                            <m:t>3</m:t>
                          </m:r>
                        </m:sub>
                      </m:sSub>
                    </m:oMath>
                  </m:oMathPara>
                </a14:m>
                <a:endParaRPr lang="ko-KR" altLang="en-US" sz="1800">
                  <a:solidFill>
                    <a:schemeClr val="tx1"/>
                  </a:solidFill>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E43DAF28-A87F-44BC-BD59-8B8C41E6F040}"/>
                  </a:ext>
                </a:extLst>
              </p:cNvPr>
              <p:cNvSpPr txBox="1">
                <a:spLocks noRot="1" noChangeAspect="1" noMove="1" noResize="1" noEditPoints="1" noAdjustHandles="1" noChangeArrowheads="1" noChangeShapeType="1" noTextEdit="1"/>
              </p:cNvSpPr>
              <p:nvPr/>
            </p:nvSpPr>
            <p:spPr>
              <a:xfrm>
                <a:off x="9310058" y="3761579"/>
                <a:ext cx="408498" cy="278620"/>
              </a:xfrm>
              <a:prstGeom prst="rect">
                <a:avLst/>
              </a:prstGeom>
              <a:blipFill>
                <a:blip r:embed="rId11"/>
                <a:stretch>
                  <a:fillRect t="-8696" r="-8955" b="-41304"/>
                </a:stretch>
              </a:blipFill>
            </p:spPr>
            <p:txBody>
              <a:bodyPr/>
              <a:lstStyle/>
              <a:p>
                <a:r>
                  <a:rPr lang="ko-KR" altLang="en-US">
                    <a:noFill/>
                  </a:rPr>
                  <a:t> </a:t>
                </a:r>
              </a:p>
            </p:txBody>
          </p:sp>
        </mc:Fallback>
      </mc:AlternateContent>
      <p:sp>
        <p:nvSpPr>
          <p:cNvPr id="62" name="오른쪽 중괄호 61">
            <a:extLst>
              <a:ext uri="{FF2B5EF4-FFF2-40B4-BE49-F238E27FC236}">
                <a16:creationId xmlns:a16="http://schemas.microsoft.com/office/drawing/2014/main" id="{38BB7C29-6F06-4ED0-A114-B9A939600F98}"/>
              </a:ext>
            </a:extLst>
          </p:cNvPr>
          <p:cNvSpPr/>
          <p:nvPr/>
        </p:nvSpPr>
        <p:spPr>
          <a:xfrm rot="5400000" flipH="1">
            <a:off x="2226670" y="273391"/>
            <a:ext cx="221884" cy="4127746"/>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solidFill>
                <a:srgbClr val="3399FF"/>
              </a:solidFill>
            </a:endParaRPr>
          </a:p>
        </p:txBody>
      </p:sp>
      <p:sp>
        <p:nvSpPr>
          <p:cNvPr id="3" name="직사각형 2">
            <a:extLst>
              <a:ext uri="{FF2B5EF4-FFF2-40B4-BE49-F238E27FC236}">
                <a16:creationId xmlns:a16="http://schemas.microsoft.com/office/drawing/2014/main" id="{7BC74A20-4EA2-4F8F-81FB-475D84801ACC}"/>
              </a:ext>
            </a:extLst>
          </p:cNvPr>
          <p:cNvSpPr/>
          <p:nvPr/>
        </p:nvSpPr>
        <p:spPr>
          <a:xfrm>
            <a:off x="232522" y="3437633"/>
            <a:ext cx="1855636" cy="307777"/>
          </a:xfrm>
          <a:prstGeom prst="rect">
            <a:avLst/>
          </a:prstGeom>
        </p:spPr>
        <p:txBody>
          <a:bodyPr wrap="none">
            <a:spAutoFit/>
          </a:bodyPr>
          <a:lstStyle/>
          <a:p>
            <a:r>
              <a:rPr lang="en-US" altLang="ko-KR" sz="1400">
                <a:solidFill>
                  <a:srgbClr val="000000"/>
                </a:solidFill>
                <a:latin typeface="고도 M" panose="02000503000000020004" pitchFamily="2" charset="-127"/>
                <a:ea typeface="고도 M" panose="02000503000000020004" pitchFamily="2" charset="-127"/>
              </a:rPr>
              <a:t>Hello Deep Learning</a:t>
            </a:r>
            <a:endParaRPr lang="ko-KR" altLang="en-US" sz="1400"/>
          </a:p>
        </p:txBody>
      </p:sp>
      <p:sp>
        <p:nvSpPr>
          <p:cNvPr id="65" name="직사각형 64">
            <a:extLst>
              <a:ext uri="{FF2B5EF4-FFF2-40B4-BE49-F238E27FC236}">
                <a16:creationId xmlns:a16="http://schemas.microsoft.com/office/drawing/2014/main" id="{E1689DD0-A7C5-42A4-A856-057CB4D0BA93}"/>
              </a:ext>
            </a:extLst>
          </p:cNvPr>
          <p:cNvSpPr/>
          <p:nvPr/>
        </p:nvSpPr>
        <p:spPr>
          <a:xfrm>
            <a:off x="2561632" y="2621793"/>
            <a:ext cx="1855636" cy="307777"/>
          </a:xfrm>
          <a:prstGeom prst="rect">
            <a:avLst/>
          </a:prstGeom>
        </p:spPr>
        <p:txBody>
          <a:bodyPr wrap="none">
            <a:spAutoFit/>
          </a:bodyPr>
          <a:lstStyle/>
          <a:p>
            <a:r>
              <a:rPr lang="en-US" altLang="ko-KR" sz="1400">
                <a:solidFill>
                  <a:srgbClr val="000000"/>
                </a:solidFill>
                <a:latin typeface="고도 M" panose="02000503000000020004" pitchFamily="2" charset="-127"/>
                <a:ea typeface="고도 M" panose="02000503000000020004" pitchFamily="2" charset="-127"/>
              </a:rPr>
              <a:t>Learning Deep Hello</a:t>
            </a:r>
            <a:endParaRPr lang="ko-KR" altLang="en-US" sz="1400"/>
          </a:p>
        </p:txBody>
      </p:sp>
      <p:sp>
        <p:nvSpPr>
          <p:cNvPr id="66" name="직사각형 65">
            <a:extLst>
              <a:ext uri="{FF2B5EF4-FFF2-40B4-BE49-F238E27FC236}">
                <a16:creationId xmlns:a16="http://schemas.microsoft.com/office/drawing/2014/main" id="{A78B0ED9-7412-4B5C-98D4-0EA62D4BDAC2}"/>
              </a:ext>
            </a:extLst>
          </p:cNvPr>
          <p:cNvSpPr/>
          <p:nvPr/>
        </p:nvSpPr>
        <p:spPr>
          <a:xfrm>
            <a:off x="2545847" y="4089861"/>
            <a:ext cx="1855636" cy="307777"/>
          </a:xfrm>
          <a:prstGeom prst="rect">
            <a:avLst/>
          </a:prstGeom>
        </p:spPr>
        <p:txBody>
          <a:bodyPr wrap="none">
            <a:spAutoFit/>
          </a:bodyPr>
          <a:lstStyle/>
          <a:p>
            <a:r>
              <a:rPr lang="en-US" altLang="ko-KR" sz="1400">
                <a:solidFill>
                  <a:srgbClr val="000000"/>
                </a:solidFill>
                <a:latin typeface="고도 M" panose="02000503000000020004" pitchFamily="2" charset="-127"/>
                <a:ea typeface="고도 M" panose="02000503000000020004" pitchFamily="2" charset="-127"/>
              </a:rPr>
              <a:t>Deep Hello Learning</a:t>
            </a:r>
            <a:endParaRPr lang="ko-KR" altLang="en-US" sz="1400"/>
          </a:p>
        </p:txBody>
      </p:sp>
      <p:cxnSp>
        <p:nvCxnSpPr>
          <p:cNvPr id="67" name="직선 화살표 연결선 66">
            <a:extLst>
              <a:ext uri="{FF2B5EF4-FFF2-40B4-BE49-F238E27FC236}">
                <a16:creationId xmlns:a16="http://schemas.microsoft.com/office/drawing/2014/main" id="{684A6859-EA00-49DC-BEC8-FF3335F07906}"/>
              </a:ext>
            </a:extLst>
          </p:cNvPr>
          <p:cNvCxnSpPr>
            <a:cxnSpLocks/>
          </p:cNvCxnSpPr>
          <p:nvPr/>
        </p:nvCxnSpPr>
        <p:spPr>
          <a:xfrm flipV="1">
            <a:off x="2088157" y="3030392"/>
            <a:ext cx="398571" cy="37850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직선 화살표 연결선 69">
            <a:extLst>
              <a:ext uri="{FF2B5EF4-FFF2-40B4-BE49-F238E27FC236}">
                <a16:creationId xmlns:a16="http://schemas.microsoft.com/office/drawing/2014/main" id="{6A7D505C-F63F-4530-8869-CBDFC71983EE}"/>
              </a:ext>
            </a:extLst>
          </p:cNvPr>
          <p:cNvCxnSpPr>
            <a:cxnSpLocks/>
          </p:cNvCxnSpPr>
          <p:nvPr/>
        </p:nvCxnSpPr>
        <p:spPr>
          <a:xfrm>
            <a:off x="2090237" y="3747001"/>
            <a:ext cx="359039" cy="4305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직선 화살표 연결선 71">
            <a:extLst>
              <a:ext uri="{FF2B5EF4-FFF2-40B4-BE49-F238E27FC236}">
                <a16:creationId xmlns:a16="http://schemas.microsoft.com/office/drawing/2014/main" id="{A0FA429B-C261-42E1-91A5-BDF553AA3813}"/>
              </a:ext>
            </a:extLst>
          </p:cNvPr>
          <p:cNvCxnSpPr>
            <a:cxnSpLocks/>
          </p:cNvCxnSpPr>
          <p:nvPr/>
        </p:nvCxnSpPr>
        <p:spPr>
          <a:xfrm flipV="1">
            <a:off x="4477346" y="2739999"/>
            <a:ext cx="556187"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5" name="직선 화살표 연결선 74">
            <a:extLst>
              <a:ext uri="{FF2B5EF4-FFF2-40B4-BE49-F238E27FC236}">
                <a16:creationId xmlns:a16="http://schemas.microsoft.com/office/drawing/2014/main" id="{AFF976DE-2F7F-43F9-A1F0-69EAB20C33D7}"/>
              </a:ext>
            </a:extLst>
          </p:cNvPr>
          <p:cNvCxnSpPr>
            <a:cxnSpLocks/>
          </p:cNvCxnSpPr>
          <p:nvPr/>
        </p:nvCxnSpPr>
        <p:spPr>
          <a:xfrm flipV="1">
            <a:off x="4477346" y="4298774"/>
            <a:ext cx="556187"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32E42C7C-5A09-4BCF-8218-0B5FF8952290}"/>
              </a:ext>
            </a:extLst>
          </p:cNvPr>
          <p:cNvSpPr txBox="1"/>
          <p:nvPr/>
        </p:nvSpPr>
        <p:spPr>
          <a:xfrm>
            <a:off x="1558236" y="1859210"/>
            <a:ext cx="1851789" cy="276999"/>
          </a:xfrm>
          <a:prstGeom prst="rect">
            <a:avLst/>
          </a:prstGeom>
          <a:noFill/>
        </p:spPr>
        <p:txBody>
          <a:bodyPr wrap="non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샘플을 무작위로 주입한다</a:t>
            </a:r>
            <a:r>
              <a:rPr lang="en-US" altLang="ko-KR" sz="1200">
                <a:solidFill>
                  <a:schemeClr val="tx1"/>
                </a:solidFill>
                <a:latin typeface="고도 M" panose="02000503000000020004" pitchFamily="2" charset="-127"/>
                <a:ea typeface="고도 M" panose="02000503000000020004" pitchFamily="2" charset="-127"/>
              </a:rPr>
              <a:t>.</a:t>
            </a:r>
            <a:endParaRPr lang="ko-KR" altLang="en-US" sz="1200">
              <a:solidFill>
                <a:schemeClr val="tx1"/>
              </a:solidFill>
              <a:latin typeface="고도 M" panose="02000503000000020004" pitchFamily="2" charset="-127"/>
              <a:ea typeface="고도 M" panose="02000503000000020004" pitchFamily="2" charset="-127"/>
            </a:endParaRPr>
          </a:p>
        </p:txBody>
      </p:sp>
      <p:sp>
        <p:nvSpPr>
          <p:cNvPr id="77" name="TextBox 76">
            <a:extLst>
              <a:ext uri="{FF2B5EF4-FFF2-40B4-BE49-F238E27FC236}">
                <a16:creationId xmlns:a16="http://schemas.microsoft.com/office/drawing/2014/main" id="{FFD9507C-4337-4FD9-93EC-1C0B25FD4DCF}"/>
              </a:ext>
            </a:extLst>
          </p:cNvPr>
          <p:cNvSpPr txBox="1"/>
          <p:nvPr/>
        </p:nvSpPr>
        <p:spPr>
          <a:xfrm>
            <a:off x="3802792" y="1294652"/>
            <a:ext cx="2611612"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완전 신경망에 순차데이터를 주입</a:t>
            </a:r>
          </a:p>
        </p:txBody>
      </p:sp>
    </p:spTree>
    <p:extLst>
      <p:ext uri="{BB962C8B-B14F-4D97-AF65-F5344CB8AC3E}">
        <p14:creationId xmlns:p14="http://schemas.microsoft.com/office/powerpoint/2010/main" val="3791289652"/>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a:solidFill>
                  <a:srgbClr val="000000"/>
                </a:solidFill>
                <a:latin typeface="고도 M" panose="02000503000000020004" pitchFamily="2" charset="-127"/>
                <a:ea typeface="고도 M" panose="02000503000000020004" pitchFamily="2" charset="-127"/>
              </a:rPr>
              <a:t>순환 신경망</a:t>
            </a:r>
            <a:endPar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6.1 </a:t>
            </a:r>
            <a:r>
              <a:rPr lang="ko-KR" altLang="en-US" sz="1800" b="1">
                <a:solidFill>
                  <a:srgbClr val="000000"/>
                </a:solidFill>
                <a:ea typeface="-2002" pitchFamily="18" charset="-127"/>
              </a:rPr>
              <a:t>순환 신경망</a:t>
            </a:r>
          </a:p>
        </p:txBody>
      </p:sp>
      <mc:AlternateContent xmlns:mc="http://schemas.openxmlformats.org/markup-compatibility/2006" xmlns:a14="http://schemas.microsoft.com/office/drawing/2010/main">
        <mc:Choice Requires="a14">
          <p:sp>
            <p:nvSpPr>
              <p:cNvPr id="6" name="타원 5">
                <a:extLst>
                  <a:ext uri="{FF2B5EF4-FFF2-40B4-BE49-F238E27FC236}">
                    <a16:creationId xmlns:a16="http://schemas.microsoft.com/office/drawing/2014/main" id="{56F5D5FA-3D9E-4E8A-9103-54D193354969}"/>
                  </a:ext>
                </a:extLst>
              </p:cNvPr>
              <p:cNvSpPr/>
              <p:nvPr/>
            </p:nvSpPr>
            <p:spPr>
              <a:xfrm>
                <a:off x="2748456" y="2175019"/>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smtClean="0">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a:rPr lang="en-US" altLang="ko-KR" sz="1200" i="1">
                              <a:solidFill>
                                <a:schemeClr val="tx1"/>
                              </a:solidFill>
                              <a:latin typeface="Cambria Math" panose="02040503050406030204" pitchFamily="18" charset="0"/>
                            </a:rPr>
                            <m:t>1</m:t>
                          </m:r>
                        </m:sub>
                      </m:sSub>
                    </m:oMath>
                  </m:oMathPara>
                </a14:m>
                <a:endParaRPr lang="ko-KR" altLang="en-US" sz="1200">
                  <a:solidFill>
                    <a:schemeClr val="tx1"/>
                  </a:solidFill>
                  <a:latin typeface="Consolas" panose="020B0609020204030204" pitchFamily="49" charset="0"/>
                </a:endParaRPr>
              </a:p>
            </p:txBody>
          </p:sp>
        </mc:Choice>
        <mc:Fallback xmlns="">
          <p:sp>
            <p:nvSpPr>
              <p:cNvPr id="6" name="타원 5">
                <a:extLst>
                  <a:ext uri="{FF2B5EF4-FFF2-40B4-BE49-F238E27FC236}">
                    <a16:creationId xmlns:a16="http://schemas.microsoft.com/office/drawing/2014/main" id="{56F5D5FA-3D9E-4E8A-9103-54D193354969}"/>
                  </a:ext>
                </a:extLst>
              </p:cNvPr>
              <p:cNvSpPr>
                <a:spLocks noRot="1" noChangeAspect="1" noMove="1" noResize="1" noEditPoints="1" noAdjustHandles="1" noChangeArrowheads="1" noChangeShapeType="1" noTextEdit="1"/>
              </p:cNvSpPr>
              <p:nvPr/>
            </p:nvSpPr>
            <p:spPr>
              <a:xfrm>
                <a:off x="2748456" y="2175019"/>
                <a:ext cx="420582" cy="420581"/>
              </a:xfrm>
              <a:prstGeom prst="ellipse">
                <a:avLst/>
              </a:prstGeom>
              <a:blipFill>
                <a:blip r:embed="rId3"/>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타원 6">
                <a:extLst>
                  <a:ext uri="{FF2B5EF4-FFF2-40B4-BE49-F238E27FC236}">
                    <a16:creationId xmlns:a16="http://schemas.microsoft.com/office/drawing/2014/main" id="{69D283BD-AD6C-4EDA-AAF7-6B82CCE323FC}"/>
                  </a:ext>
                </a:extLst>
              </p:cNvPr>
              <p:cNvSpPr/>
              <p:nvPr/>
            </p:nvSpPr>
            <p:spPr>
              <a:xfrm>
                <a:off x="2748456" y="2921447"/>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a:rPr lang="en-US" altLang="ko-KR" sz="1200" i="1">
                              <a:solidFill>
                                <a:schemeClr val="tx1"/>
                              </a:solidFill>
                              <a:latin typeface="Cambria Math" panose="02040503050406030204" pitchFamily="18" charset="0"/>
                            </a:rPr>
                            <m:t>2</m:t>
                          </m:r>
                        </m:sub>
                      </m:sSub>
                    </m:oMath>
                  </m:oMathPara>
                </a14:m>
                <a:endParaRPr lang="ko-KR" altLang="en-US" sz="1200">
                  <a:solidFill>
                    <a:schemeClr val="tx1"/>
                  </a:solidFill>
                  <a:latin typeface="Consolas" panose="020B0609020204030204" pitchFamily="49" charset="0"/>
                </a:endParaRPr>
              </a:p>
            </p:txBody>
          </p:sp>
        </mc:Choice>
        <mc:Fallback xmlns="">
          <p:sp>
            <p:nvSpPr>
              <p:cNvPr id="7" name="타원 6">
                <a:extLst>
                  <a:ext uri="{FF2B5EF4-FFF2-40B4-BE49-F238E27FC236}">
                    <a16:creationId xmlns:a16="http://schemas.microsoft.com/office/drawing/2014/main" id="{69D283BD-AD6C-4EDA-AAF7-6B82CCE323FC}"/>
                  </a:ext>
                </a:extLst>
              </p:cNvPr>
              <p:cNvSpPr>
                <a:spLocks noRot="1" noChangeAspect="1" noMove="1" noResize="1" noEditPoints="1" noAdjustHandles="1" noChangeArrowheads="1" noChangeShapeType="1" noTextEdit="1"/>
              </p:cNvSpPr>
              <p:nvPr/>
            </p:nvSpPr>
            <p:spPr>
              <a:xfrm>
                <a:off x="2748456" y="2921447"/>
                <a:ext cx="420582" cy="420581"/>
              </a:xfrm>
              <a:prstGeom prst="ellipse">
                <a:avLst/>
              </a:prstGeom>
              <a:blipFill>
                <a:blip r:embed="rId4"/>
                <a:stretch>
                  <a:fillRect/>
                </a:stretch>
              </a:blipFill>
              <a:ln>
                <a:solidFill>
                  <a:srgbClr val="FFC000"/>
                </a:solidFill>
              </a:ln>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A82BAEA2-959C-4A1F-80E8-9E0DACC1D54F}"/>
              </a:ext>
            </a:extLst>
          </p:cNvPr>
          <p:cNvSpPr/>
          <p:nvPr/>
        </p:nvSpPr>
        <p:spPr>
          <a:xfrm>
            <a:off x="4537209" y="2396230"/>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200">
              <a:solidFill>
                <a:schemeClr val="tx1"/>
              </a:solidFill>
              <a:latin typeface="Consolas" panose="020B0609020204030204" pitchFamily="49" charset="0"/>
            </a:endParaRPr>
          </a:p>
        </p:txBody>
      </p:sp>
      <p:sp>
        <p:nvSpPr>
          <p:cNvPr id="9" name="타원 8">
            <a:extLst>
              <a:ext uri="{FF2B5EF4-FFF2-40B4-BE49-F238E27FC236}">
                <a16:creationId xmlns:a16="http://schemas.microsoft.com/office/drawing/2014/main" id="{64E9FEC1-EE73-4DD9-819A-4A3CEFFDD7D4}"/>
              </a:ext>
            </a:extLst>
          </p:cNvPr>
          <p:cNvSpPr/>
          <p:nvPr/>
        </p:nvSpPr>
        <p:spPr>
          <a:xfrm>
            <a:off x="4537211" y="3699989"/>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200">
              <a:solidFill>
                <a:schemeClr val="tx1"/>
              </a:solidFill>
              <a:latin typeface="Consolas" panose="020B0609020204030204" pitchFamily="49" charset="0"/>
            </a:endParaRPr>
          </a:p>
        </p:txBody>
      </p:sp>
      <p:sp>
        <p:nvSpPr>
          <p:cNvPr id="10" name="타원 9">
            <a:extLst>
              <a:ext uri="{FF2B5EF4-FFF2-40B4-BE49-F238E27FC236}">
                <a16:creationId xmlns:a16="http://schemas.microsoft.com/office/drawing/2014/main" id="{7A2837E7-0367-44E6-939B-7832B2006C46}"/>
              </a:ext>
            </a:extLst>
          </p:cNvPr>
          <p:cNvSpPr/>
          <p:nvPr/>
        </p:nvSpPr>
        <p:spPr>
          <a:xfrm>
            <a:off x="4957791" y="2505472"/>
            <a:ext cx="202096" cy="20209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1" name="타원 10">
            <a:extLst>
              <a:ext uri="{FF2B5EF4-FFF2-40B4-BE49-F238E27FC236}">
                <a16:creationId xmlns:a16="http://schemas.microsoft.com/office/drawing/2014/main" id="{CCCB4695-0553-4559-BD43-BB4882C53D21}"/>
              </a:ext>
            </a:extLst>
          </p:cNvPr>
          <p:cNvSpPr/>
          <p:nvPr/>
        </p:nvSpPr>
        <p:spPr>
          <a:xfrm>
            <a:off x="4957793" y="3809231"/>
            <a:ext cx="202096" cy="20209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2" name="타원 11">
            <a:extLst>
              <a:ext uri="{FF2B5EF4-FFF2-40B4-BE49-F238E27FC236}">
                <a16:creationId xmlns:a16="http://schemas.microsoft.com/office/drawing/2014/main" id="{A99667E3-9477-4A16-B2C7-AE6FBA2C7520}"/>
              </a:ext>
            </a:extLst>
          </p:cNvPr>
          <p:cNvSpPr/>
          <p:nvPr/>
        </p:nvSpPr>
        <p:spPr>
          <a:xfrm>
            <a:off x="6242216" y="3699989"/>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3" name="타원 12">
            <a:extLst>
              <a:ext uri="{FF2B5EF4-FFF2-40B4-BE49-F238E27FC236}">
                <a16:creationId xmlns:a16="http://schemas.microsoft.com/office/drawing/2014/main" id="{40E73EA1-8AB9-4F83-8A8C-0A7957AAA2D4}"/>
              </a:ext>
            </a:extLst>
          </p:cNvPr>
          <p:cNvSpPr/>
          <p:nvPr/>
        </p:nvSpPr>
        <p:spPr>
          <a:xfrm>
            <a:off x="6674977" y="3809231"/>
            <a:ext cx="202096" cy="20209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14" name="직선 화살표 연결선 13">
            <a:extLst>
              <a:ext uri="{FF2B5EF4-FFF2-40B4-BE49-F238E27FC236}">
                <a16:creationId xmlns:a16="http://schemas.microsoft.com/office/drawing/2014/main" id="{5DC35983-C074-4EBD-846B-7257CD4240E3}"/>
              </a:ext>
            </a:extLst>
          </p:cNvPr>
          <p:cNvCxnSpPr>
            <a:stCxn id="6" idx="6"/>
            <a:endCxn id="8" idx="2"/>
          </p:cNvCxnSpPr>
          <p:nvPr/>
        </p:nvCxnSpPr>
        <p:spPr>
          <a:xfrm>
            <a:off x="3169037" y="2385309"/>
            <a:ext cx="1368172" cy="22121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직선 화살표 연결선 14">
            <a:extLst>
              <a:ext uri="{FF2B5EF4-FFF2-40B4-BE49-F238E27FC236}">
                <a16:creationId xmlns:a16="http://schemas.microsoft.com/office/drawing/2014/main" id="{04DF487B-3765-4601-97AC-FD97939BDB5B}"/>
              </a:ext>
            </a:extLst>
          </p:cNvPr>
          <p:cNvCxnSpPr>
            <a:cxnSpLocks/>
            <a:stCxn id="7" idx="6"/>
            <a:endCxn id="9" idx="2"/>
          </p:cNvCxnSpPr>
          <p:nvPr/>
        </p:nvCxnSpPr>
        <p:spPr>
          <a:xfrm>
            <a:off x="3169037" y="3131739"/>
            <a:ext cx="1368172" cy="77854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7AE334F3-A1AB-4A13-BA56-7BE45469A39C}"/>
              </a:ext>
            </a:extLst>
          </p:cNvPr>
          <p:cNvCxnSpPr>
            <a:cxnSpLocks/>
            <a:stCxn id="7" idx="6"/>
            <a:endCxn id="8" idx="2"/>
          </p:cNvCxnSpPr>
          <p:nvPr/>
        </p:nvCxnSpPr>
        <p:spPr>
          <a:xfrm flipV="1">
            <a:off x="3169037" y="2606522"/>
            <a:ext cx="1368172" cy="52521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39F0C077-2FF9-46E8-A143-63AE1511DEF1}"/>
              </a:ext>
            </a:extLst>
          </p:cNvPr>
          <p:cNvCxnSpPr>
            <a:cxnSpLocks/>
            <a:stCxn id="6" idx="6"/>
            <a:endCxn id="9" idx="2"/>
          </p:cNvCxnSpPr>
          <p:nvPr/>
        </p:nvCxnSpPr>
        <p:spPr>
          <a:xfrm>
            <a:off x="3169037" y="2385309"/>
            <a:ext cx="1368172" cy="152497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0E4E9939-BD2F-47EC-A67A-86CB5F0AEA7A}"/>
              </a:ext>
            </a:extLst>
          </p:cNvPr>
          <p:cNvCxnSpPr>
            <a:cxnSpLocks/>
            <a:stCxn id="10" idx="6"/>
            <a:endCxn id="12" idx="2"/>
          </p:cNvCxnSpPr>
          <p:nvPr/>
        </p:nvCxnSpPr>
        <p:spPr>
          <a:xfrm>
            <a:off x="5159889" y="2606520"/>
            <a:ext cx="1082328" cy="130376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0D3750CA-9984-4E7B-AAB3-5CA6BC08F050}"/>
              </a:ext>
            </a:extLst>
          </p:cNvPr>
          <p:cNvCxnSpPr>
            <a:cxnSpLocks/>
            <a:stCxn id="11" idx="6"/>
            <a:endCxn id="12" idx="2"/>
          </p:cNvCxnSpPr>
          <p:nvPr/>
        </p:nvCxnSpPr>
        <p:spPr>
          <a:xfrm>
            <a:off x="5159889" y="3910279"/>
            <a:ext cx="1082328" cy="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FF680C5F-9D7B-41EF-8565-A55C0D010DA5}"/>
              </a:ext>
            </a:extLst>
          </p:cNvPr>
          <p:cNvCxnSpPr>
            <a:cxnSpLocks/>
            <a:stCxn id="13" idx="6"/>
          </p:cNvCxnSpPr>
          <p:nvPr/>
        </p:nvCxnSpPr>
        <p:spPr>
          <a:xfrm>
            <a:off x="6877073" y="3910280"/>
            <a:ext cx="699147"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타원 24">
            <a:extLst>
              <a:ext uri="{FF2B5EF4-FFF2-40B4-BE49-F238E27FC236}">
                <a16:creationId xmlns:a16="http://schemas.microsoft.com/office/drawing/2014/main" id="{A84022A7-149B-4B33-A048-9D0BC42C6434}"/>
              </a:ext>
            </a:extLst>
          </p:cNvPr>
          <p:cNvSpPr/>
          <p:nvPr/>
        </p:nvSpPr>
        <p:spPr>
          <a:xfrm>
            <a:off x="4537211" y="4964289"/>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200">
              <a:solidFill>
                <a:schemeClr val="tx1"/>
              </a:solidFill>
              <a:latin typeface="Consolas" panose="020B0609020204030204" pitchFamily="49" charset="0"/>
            </a:endParaRPr>
          </a:p>
        </p:txBody>
      </p:sp>
      <p:sp>
        <p:nvSpPr>
          <p:cNvPr id="26" name="타원 25">
            <a:extLst>
              <a:ext uri="{FF2B5EF4-FFF2-40B4-BE49-F238E27FC236}">
                <a16:creationId xmlns:a16="http://schemas.microsoft.com/office/drawing/2014/main" id="{0B8DD84C-1E4C-4B29-BEFB-3221E366900A}"/>
              </a:ext>
            </a:extLst>
          </p:cNvPr>
          <p:cNvSpPr/>
          <p:nvPr/>
        </p:nvSpPr>
        <p:spPr>
          <a:xfrm>
            <a:off x="4957793" y="5073531"/>
            <a:ext cx="202096" cy="20209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27" name="직선 화살표 연결선 26">
            <a:extLst>
              <a:ext uri="{FF2B5EF4-FFF2-40B4-BE49-F238E27FC236}">
                <a16:creationId xmlns:a16="http://schemas.microsoft.com/office/drawing/2014/main" id="{068D779D-A0CA-45DB-8814-B5BF57280A36}"/>
              </a:ext>
            </a:extLst>
          </p:cNvPr>
          <p:cNvCxnSpPr>
            <a:cxnSpLocks/>
            <a:stCxn id="26" idx="6"/>
            <a:endCxn id="12" idx="2"/>
          </p:cNvCxnSpPr>
          <p:nvPr/>
        </p:nvCxnSpPr>
        <p:spPr>
          <a:xfrm flipV="1">
            <a:off x="5159889" y="3910280"/>
            <a:ext cx="1082328" cy="126429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타원 29">
                <a:extLst>
                  <a:ext uri="{FF2B5EF4-FFF2-40B4-BE49-F238E27FC236}">
                    <a16:creationId xmlns:a16="http://schemas.microsoft.com/office/drawing/2014/main" id="{7A61600C-00CA-4EEF-BAC7-6B495EBC383A}"/>
                  </a:ext>
                </a:extLst>
              </p:cNvPr>
              <p:cNvSpPr/>
              <p:nvPr/>
            </p:nvSpPr>
            <p:spPr>
              <a:xfrm>
                <a:off x="2748456" y="3667875"/>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smtClean="0">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a:rPr lang="en-US" altLang="ko-KR" sz="1200" i="1">
                              <a:solidFill>
                                <a:schemeClr val="tx1"/>
                              </a:solidFill>
                              <a:latin typeface="Cambria Math" panose="02040503050406030204" pitchFamily="18" charset="0"/>
                            </a:rPr>
                            <m:t>3</m:t>
                          </m:r>
                        </m:sub>
                      </m:sSub>
                    </m:oMath>
                  </m:oMathPara>
                </a14:m>
                <a:endParaRPr lang="ko-KR" altLang="en-US" sz="1200">
                  <a:solidFill>
                    <a:schemeClr val="tx1"/>
                  </a:solidFill>
                  <a:latin typeface="Consolas" panose="020B0609020204030204" pitchFamily="49" charset="0"/>
                </a:endParaRPr>
              </a:p>
            </p:txBody>
          </p:sp>
        </mc:Choice>
        <mc:Fallback xmlns="">
          <p:sp>
            <p:nvSpPr>
              <p:cNvPr id="30" name="타원 29">
                <a:extLst>
                  <a:ext uri="{FF2B5EF4-FFF2-40B4-BE49-F238E27FC236}">
                    <a16:creationId xmlns:a16="http://schemas.microsoft.com/office/drawing/2014/main" id="{7A61600C-00CA-4EEF-BAC7-6B495EBC383A}"/>
                  </a:ext>
                </a:extLst>
              </p:cNvPr>
              <p:cNvSpPr>
                <a:spLocks noRot="1" noChangeAspect="1" noMove="1" noResize="1" noEditPoints="1" noAdjustHandles="1" noChangeArrowheads="1" noChangeShapeType="1" noTextEdit="1"/>
              </p:cNvSpPr>
              <p:nvPr/>
            </p:nvSpPr>
            <p:spPr>
              <a:xfrm>
                <a:off x="2748456" y="3667875"/>
                <a:ext cx="420582" cy="420581"/>
              </a:xfrm>
              <a:prstGeom prst="ellipse">
                <a:avLst/>
              </a:prstGeom>
              <a:blipFill>
                <a:blip r:embed="rId5"/>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1" name="타원 30">
                <a:extLst>
                  <a:ext uri="{FF2B5EF4-FFF2-40B4-BE49-F238E27FC236}">
                    <a16:creationId xmlns:a16="http://schemas.microsoft.com/office/drawing/2014/main" id="{B56A9F0D-7E70-40C2-8E14-ABA812C303EC}"/>
                  </a:ext>
                </a:extLst>
              </p:cNvPr>
              <p:cNvSpPr/>
              <p:nvPr/>
            </p:nvSpPr>
            <p:spPr>
              <a:xfrm>
                <a:off x="2748455" y="5133202"/>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m:rPr>
                              <m:sty m:val="p"/>
                            </m:rPr>
                            <a:rPr lang="en-US" altLang="ko-KR" sz="1200" i="1">
                              <a:solidFill>
                                <a:schemeClr val="tx1"/>
                              </a:solidFill>
                              <a:latin typeface="Cambria Math" panose="02040503050406030204" pitchFamily="18" charset="0"/>
                            </a:rPr>
                            <m:t>n</m:t>
                          </m:r>
                        </m:sub>
                      </m:sSub>
                    </m:oMath>
                  </m:oMathPara>
                </a14:m>
                <a:endParaRPr lang="ko-KR" altLang="en-US" sz="1200">
                  <a:solidFill>
                    <a:schemeClr val="tx1"/>
                  </a:solidFill>
                  <a:latin typeface="Consolas" panose="020B0609020204030204" pitchFamily="49" charset="0"/>
                </a:endParaRPr>
              </a:p>
            </p:txBody>
          </p:sp>
        </mc:Choice>
        <mc:Fallback xmlns="">
          <p:sp>
            <p:nvSpPr>
              <p:cNvPr id="31" name="타원 30">
                <a:extLst>
                  <a:ext uri="{FF2B5EF4-FFF2-40B4-BE49-F238E27FC236}">
                    <a16:creationId xmlns:a16="http://schemas.microsoft.com/office/drawing/2014/main" id="{B56A9F0D-7E70-40C2-8E14-ABA812C303EC}"/>
                  </a:ext>
                </a:extLst>
              </p:cNvPr>
              <p:cNvSpPr>
                <a:spLocks noRot="1" noChangeAspect="1" noMove="1" noResize="1" noEditPoints="1" noAdjustHandles="1" noChangeArrowheads="1" noChangeShapeType="1" noTextEdit="1"/>
              </p:cNvSpPr>
              <p:nvPr/>
            </p:nvSpPr>
            <p:spPr>
              <a:xfrm>
                <a:off x="2748455" y="5133202"/>
                <a:ext cx="420582" cy="420581"/>
              </a:xfrm>
              <a:prstGeom prst="ellipse">
                <a:avLst/>
              </a:prstGeom>
              <a:blipFill>
                <a:blip r:embed="rId6"/>
                <a:stretch>
                  <a:fillRect/>
                </a:stretch>
              </a:blipFill>
              <a:ln>
                <a:solidFill>
                  <a:srgbClr val="FFC000"/>
                </a:solidFill>
              </a:ln>
            </p:spPr>
            <p:txBody>
              <a:bodyPr/>
              <a:lstStyle/>
              <a:p>
                <a:r>
                  <a:rPr lang="ko-KR" altLang="en-US">
                    <a:noFill/>
                  </a:rPr>
                  <a:t> </a:t>
                </a:r>
              </a:p>
            </p:txBody>
          </p:sp>
        </mc:Fallback>
      </mc:AlternateContent>
      <p:cxnSp>
        <p:nvCxnSpPr>
          <p:cNvPr id="32" name="직선 화살표 연결선 31">
            <a:extLst>
              <a:ext uri="{FF2B5EF4-FFF2-40B4-BE49-F238E27FC236}">
                <a16:creationId xmlns:a16="http://schemas.microsoft.com/office/drawing/2014/main" id="{76A0BCB6-C270-4765-8B06-5BA837A3E3D4}"/>
              </a:ext>
            </a:extLst>
          </p:cNvPr>
          <p:cNvCxnSpPr>
            <a:cxnSpLocks/>
            <a:stCxn id="7" idx="6"/>
            <a:endCxn id="25" idx="2"/>
          </p:cNvCxnSpPr>
          <p:nvPr/>
        </p:nvCxnSpPr>
        <p:spPr>
          <a:xfrm>
            <a:off x="3169037" y="3131739"/>
            <a:ext cx="1368172" cy="204284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387BF0EF-8910-4982-9F95-CEA7D31F2D59}"/>
              </a:ext>
            </a:extLst>
          </p:cNvPr>
          <p:cNvCxnSpPr>
            <a:cxnSpLocks/>
            <a:stCxn id="6" idx="6"/>
            <a:endCxn id="25" idx="2"/>
          </p:cNvCxnSpPr>
          <p:nvPr/>
        </p:nvCxnSpPr>
        <p:spPr>
          <a:xfrm>
            <a:off x="3169037" y="2385309"/>
            <a:ext cx="1368172" cy="278927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직선 화살표 연결선 33">
            <a:extLst>
              <a:ext uri="{FF2B5EF4-FFF2-40B4-BE49-F238E27FC236}">
                <a16:creationId xmlns:a16="http://schemas.microsoft.com/office/drawing/2014/main" id="{5CF0373D-951B-412C-89BC-D55197B8353C}"/>
              </a:ext>
            </a:extLst>
          </p:cNvPr>
          <p:cNvCxnSpPr>
            <a:cxnSpLocks/>
            <a:stCxn id="30" idx="6"/>
            <a:endCxn id="8" idx="2"/>
          </p:cNvCxnSpPr>
          <p:nvPr/>
        </p:nvCxnSpPr>
        <p:spPr>
          <a:xfrm flipV="1">
            <a:off x="3169036" y="2606522"/>
            <a:ext cx="1368172" cy="127164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5D2EB2B8-98E1-435D-BAD2-84E36FA604C4}"/>
              </a:ext>
            </a:extLst>
          </p:cNvPr>
          <p:cNvCxnSpPr>
            <a:cxnSpLocks/>
            <a:stCxn id="30" idx="6"/>
            <a:endCxn id="9" idx="2"/>
          </p:cNvCxnSpPr>
          <p:nvPr/>
        </p:nvCxnSpPr>
        <p:spPr>
          <a:xfrm>
            <a:off x="3169036" y="3878166"/>
            <a:ext cx="1368174" cy="3211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CCFD0AAB-E1E0-4D0B-964A-E874E60AE3EB}"/>
              </a:ext>
            </a:extLst>
          </p:cNvPr>
          <p:cNvCxnSpPr>
            <a:cxnSpLocks/>
            <a:stCxn id="30" idx="6"/>
            <a:endCxn id="25" idx="2"/>
          </p:cNvCxnSpPr>
          <p:nvPr/>
        </p:nvCxnSpPr>
        <p:spPr>
          <a:xfrm>
            <a:off x="3169036" y="3878166"/>
            <a:ext cx="1368174" cy="129641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직선 화살표 연결선 36">
            <a:extLst>
              <a:ext uri="{FF2B5EF4-FFF2-40B4-BE49-F238E27FC236}">
                <a16:creationId xmlns:a16="http://schemas.microsoft.com/office/drawing/2014/main" id="{4FF773D4-DD77-4E71-87DB-F0FF938CCE73}"/>
              </a:ext>
            </a:extLst>
          </p:cNvPr>
          <p:cNvCxnSpPr>
            <a:cxnSpLocks/>
            <a:stCxn id="31" idx="6"/>
            <a:endCxn id="8" idx="2"/>
          </p:cNvCxnSpPr>
          <p:nvPr/>
        </p:nvCxnSpPr>
        <p:spPr>
          <a:xfrm flipV="1">
            <a:off x="3169036" y="2606522"/>
            <a:ext cx="1368174" cy="273697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직선 화살표 연결선 37">
            <a:extLst>
              <a:ext uri="{FF2B5EF4-FFF2-40B4-BE49-F238E27FC236}">
                <a16:creationId xmlns:a16="http://schemas.microsoft.com/office/drawing/2014/main" id="{EDEE0318-E4B7-4B12-AFAB-44CF26BB5B66}"/>
              </a:ext>
            </a:extLst>
          </p:cNvPr>
          <p:cNvCxnSpPr>
            <a:cxnSpLocks/>
            <a:stCxn id="31" idx="6"/>
            <a:endCxn id="9" idx="2"/>
          </p:cNvCxnSpPr>
          <p:nvPr/>
        </p:nvCxnSpPr>
        <p:spPr>
          <a:xfrm flipV="1">
            <a:off x="3169036" y="3910280"/>
            <a:ext cx="1368174" cy="143321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 name="직선 화살표 연결선 38">
            <a:extLst>
              <a:ext uri="{FF2B5EF4-FFF2-40B4-BE49-F238E27FC236}">
                <a16:creationId xmlns:a16="http://schemas.microsoft.com/office/drawing/2014/main" id="{FDE85699-3C9B-4281-BAFA-5639CB131005}"/>
              </a:ext>
            </a:extLst>
          </p:cNvPr>
          <p:cNvCxnSpPr>
            <a:cxnSpLocks/>
            <a:stCxn id="31" idx="6"/>
            <a:endCxn id="25" idx="2"/>
          </p:cNvCxnSpPr>
          <p:nvPr/>
        </p:nvCxnSpPr>
        <p:spPr>
          <a:xfrm flipV="1">
            <a:off x="3169036" y="5174581"/>
            <a:ext cx="1368174" cy="16891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F6AF512B-BB9A-417E-8486-63CF67ADCEFE}"/>
                  </a:ext>
                </a:extLst>
              </p:cNvPr>
              <p:cNvSpPr txBox="1"/>
              <p:nvPr/>
            </p:nvSpPr>
            <p:spPr>
              <a:xfrm>
                <a:off x="2816697" y="4377532"/>
                <a:ext cx="260849" cy="36204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40" name="TextBox 39">
                <a:extLst>
                  <a:ext uri="{FF2B5EF4-FFF2-40B4-BE49-F238E27FC236}">
                    <a16:creationId xmlns:a16="http://schemas.microsoft.com/office/drawing/2014/main" id="{F6AF512B-BB9A-417E-8486-63CF67ADCEFE}"/>
                  </a:ext>
                </a:extLst>
              </p:cNvPr>
              <p:cNvSpPr txBox="1">
                <a:spLocks noRot="1" noChangeAspect="1" noMove="1" noResize="1" noEditPoints="1" noAdjustHandles="1" noChangeArrowheads="1" noChangeShapeType="1" noTextEdit="1"/>
              </p:cNvSpPr>
              <p:nvPr/>
            </p:nvSpPr>
            <p:spPr>
              <a:xfrm>
                <a:off x="2816697" y="4377532"/>
                <a:ext cx="260849" cy="362047"/>
              </a:xfrm>
              <a:prstGeom prst="rect">
                <a:avLst/>
              </a:prstGeom>
              <a:blipFill>
                <a:blip r:embed="rId7"/>
                <a:stretch>
                  <a:fillRect l="-4651" r="-9302" b="-847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0777A7E5-9043-4DC6-8A29-21437004608C}"/>
                  </a:ext>
                </a:extLst>
              </p:cNvPr>
              <p:cNvSpPr txBox="1"/>
              <p:nvPr/>
            </p:nvSpPr>
            <p:spPr>
              <a:xfrm>
                <a:off x="4616252" y="4294487"/>
                <a:ext cx="260849" cy="36204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41" name="TextBox 40">
                <a:extLst>
                  <a:ext uri="{FF2B5EF4-FFF2-40B4-BE49-F238E27FC236}">
                    <a16:creationId xmlns:a16="http://schemas.microsoft.com/office/drawing/2014/main" id="{0777A7E5-9043-4DC6-8A29-21437004608C}"/>
                  </a:ext>
                </a:extLst>
              </p:cNvPr>
              <p:cNvSpPr txBox="1">
                <a:spLocks noRot="1" noChangeAspect="1" noMove="1" noResize="1" noEditPoints="1" noAdjustHandles="1" noChangeArrowheads="1" noChangeShapeType="1" noTextEdit="1"/>
              </p:cNvSpPr>
              <p:nvPr/>
            </p:nvSpPr>
            <p:spPr>
              <a:xfrm>
                <a:off x="4616252" y="4294487"/>
                <a:ext cx="260849" cy="362047"/>
              </a:xfrm>
              <a:prstGeom prst="rect">
                <a:avLst/>
              </a:prstGeom>
              <a:blipFill>
                <a:blip r:embed="rId8"/>
                <a:stretch>
                  <a:fillRect l="-4651" r="-9302" b="-6667"/>
                </a:stretch>
              </a:blipFill>
            </p:spPr>
            <p:txBody>
              <a:bodyPr/>
              <a:lstStyle/>
              <a:p>
                <a:r>
                  <a:rPr lang="ko-KR" altLang="en-US">
                    <a:noFill/>
                  </a:rPr>
                  <a:t> </a:t>
                </a:r>
              </a:p>
            </p:txBody>
          </p:sp>
        </mc:Fallback>
      </mc:AlternateContent>
      <p:sp>
        <p:nvSpPr>
          <p:cNvPr id="43" name="타원 42">
            <a:extLst>
              <a:ext uri="{FF2B5EF4-FFF2-40B4-BE49-F238E27FC236}">
                <a16:creationId xmlns:a16="http://schemas.microsoft.com/office/drawing/2014/main" id="{3474BC73-B87E-42A9-80DE-73F4D340094E}"/>
              </a:ext>
            </a:extLst>
          </p:cNvPr>
          <p:cNvSpPr/>
          <p:nvPr/>
        </p:nvSpPr>
        <p:spPr>
          <a:xfrm>
            <a:off x="6242216" y="2886984"/>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4" name="타원 43">
            <a:extLst>
              <a:ext uri="{FF2B5EF4-FFF2-40B4-BE49-F238E27FC236}">
                <a16:creationId xmlns:a16="http://schemas.microsoft.com/office/drawing/2014/main" id="{9D226961-90A1-43D7-B8B3-3133B324E77A}"/>
              </a:ext>
            </a:extLst>
          </p:cNvPr>
          <p:cNvSpPr/>
          <p:nvPr/>
        </p:nvSpPr>
        <p:spPr>
          <a:xfrm>
            <a:off x="6242216" y="4515180"/>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45" name="직선 화살표 연결선 44">
            <a:extLst>
              <a:ext uri="{FF2B5EF4-FFF2-40B4-BE49-F238E27FC236}">
                <a16:creationId xmlns:a16="http://schemas.microsoft.com/office/drawing/2014/main" id="{A2DC7D75-75A4-4841-8378-727BE8A46D11}"/>
              </a:ext>
            </a:extLst>
          </p:cNvPr>
          <p:cNvCxnSpPr>
            <a:cxnSpLocks/>
            <a:stCxn id="10" idx="6"/>
            <a:endCxn id="44" idx="2"/>
          </p:cNvCxnSpPr>
          <p:nvPr/>
        </p:nvCxnSpPr>
        <p:spPr>
          <a:xfrm>
            <a:off x="5159889" y="2606520"/>
            <a:ext cx="1082328" cy="211895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6" name="타원 45">
            <a:extLst>
              <a:ext uri="{FF2B5EF4-FFF2-40B4-BE49-F238E27FC236}">
                <a16:creationId xmlns:a16="http://schemas.microsoft.com/office/drawing/2014/main" id="{BEE368B3-AC4C-45CD-AF35-9DA041DF5990}"/>
              </a:ext>
            </a:extLst>
          </p:cNvPr>
          <p:cNvSpPr/>
          <p:nvPr/>
        </p:nvSpPr>
        <p:spPr>
          <a:xfrm>
            <a:off x="6671365" y="2994025"/>
            <a:ext cx="202096" cy="20209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47" name="직선 화살표 연결선 46">
            <a:extLst>
              <a:ext uri="{FF2B5EF4-FFF2-40B4-BE49-F238E27FC236}">
                <a16:creationId xmlns:a16="http://schemas.microsoft.com/office/drawing/2014/main" id="{C30757D0-0604-416F-984C-F983983DF9EF}"/>
              </a:ext>
            </a:extLst>
          </p:cNvPr>
          <p:cNvCxnSpPr>
            <a:cxnSpLocks/>
            <a:stCxn id="46" idx="6"/>
          </p:cNvCxnSpPr>
          <p:nvPr/>
        </p:nvCxnSpPr>
        <p:spPr>
          <a:xfrm>
            <a:off x="6873462" y="3095074"/>
            <a:ext cx="699147"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18EDA4F9-EE27-4BB3-8563-31B7F9DAAD60}"/>
                  </a:ext>
                </a:extLst>
              </p:cNvPr>
              <p:cNvSpPr txBox="1"/>
              <p:nvPr/>
            </p:nvSpPr>
            <p:spPr>
              <a:xfrm>
                <a:off x="7674253" y="2925474"/>
                <a:ext cx="525595" cy="36204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acc>
                            <m:accPr>
                              <m:chr m:val="̂"/>
                              <m:ctrlPr>
                                <a:rPr lang="ko-KR" altLang="en-US"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e>
                          </m:acc>
                        </m:e>
                        <m:sub>
                          <m:r>
                            <a:rPr lang="en-US" altLang="ko-KR" sz="1800" i="1">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48" name="TextBox 47">
                <a:extLst>
                  <a:ext uri="{FF2B5EF4-FFF2-40B4-BE49-F238E27FC236}">
                    <a16:creationId xmlns:a16="http://schemas.microsoft.com/office/drawing/2014/main" id="{18EDA4F9-EE27-4BB3-8563-31B7F9DAAD60}"/>
                  </a:ext>
                </a:extLst>
              </p:cNvPr>
              <p:cNvSpPr txBox="1">
                <a:spLocks noRot="1" noChangeAspect="1" noMove="1" noResize="1" noEditPoints="1" noAdjustHandles="1" noChangeArrowheads="1" noChangeShapeType="1" noTextEdit="1"/>
              </p:cNvSpPr>
              <p:nvPr/>
            </p:nvSpPr>
            <p:spPr>
              <a:xfrm>
                <a:off x="7674253" y="2925474"/>
                <a:ext cx="525595" cy="362047"/>
              </a:xfrm>
              <a:prstGeom prst="rect">
                <a:avLst/>
              </a:prstGeom>
              <a:blipFill>
                <a:blip r:embed="rId9"/>
                <a:stretch>
                  <a:fillRect t="-6780" r="-17442" b="-8475"/>
                </a:stretch>
              </a:blipFill>
            </p:spPr>
            <p:txBody>
              <a:bodyPr/>
              <a:lstStyle/>
              <a:p>
                <a:r>
                  <a:rPr lang="ko-KR" altLang="en-US">
                    <a:noFill/>
                  </a:rPr>
                  <a:t> </a:t>
                </a:r>
              </a:p>
            </p:txBody>
          </p:sp>
        </mc:Fallback>
      </mc:AlternateContent>
      <p:sp>
        <p:nvSpPr>
          <p:cNvPr id="49" name="타원 48">
            <a:extLst>
              <a:ext uri="{FF2B5EF4-FFF2-40B4-BE49-F238E27FC236}">
                <a16:creationId xmlns:a16="http://schemas.microsoft.com/office/drawing/2014/main" id="{47D3B008-3124-47E8-8773-86A574A68D82}"/>
              </a:ext>
            </a:extLst>
          </p:cNvPr>
          <p:cNvSpPr/>
          <p:nvPr/>
        </p:nvSpPr>
        <p:spPr>
          <a:xfrm>
            <a:off x="6671365" y="4626843"/>
            <a:ext cx="202096" cy="20209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50" name="직선 화살표 연결선 49">
            <a:extLst>
              <a:ext uri="{FF2B5EF4-FFF2-40B4-BE49-F238E27FC236}">
                <a16:creationId xmlns:a16="http://schemas.microsoft.com/office/drawing/2014/main" id="{BFCA87A4-827D-451D-9378-58BF6E101B1C}"/>
              </a:ext>
            </a:extLst>
          </p:cNvPr>
          <p:cNvCxnSpPr>
            <a:cxnSpLocks/>
            <a:stCxn id="49" idx="6"/>
          </p:cNvCxnSpPr>
          <p:nvPr/>
        </p:nvCxnSpPr>
        <p:spPr>
          <a:xfrm>
            <a:off x="6873462" y="4727893"/>
            <a:ext cx="699147"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직선 화살표 연결선 50">
            <a:extLst>
              <a:ext uri="{FF2B5EF4-FFF2-40B4-BE49-F238E27FC236}">
                <a16:creationId xmlns:a16="http://schemas.microsoft.com/office/drawing/2014/main" id="{99A35DCD-2EE7-4D9C-8D50-3ABFA391E590}"/>
              </a:ext>
            </a:extLst>
          </p:cNvPr>
          <p:cNvCxnSpPr>
            <a:cxnSpLocks/>
            <a:stCxn id="10" idx="6"/>
            <a:endCxn id="43" idx="2"/>
          </p:cNvCxnSpPr>
          <p:nvPr/>
        </p:nvCxnSpPr>
        <p:spPr>
          <a:xfrm>
            <a:off x="5159889" y="2606520"/>
            <a:ext cx="1082328" cy="49075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2" name="직선 화살표 연결선 51">
            <a:extLst>
              <a:ext uri="{FF2B5EF4-FFF2-40B4-BE49-F238E27FC236}">
                <a16:creationId xmlns:a16="http://schemas.microsoft.com/office/drawing/2014/main" id="{FFB87103-FA92-4167-A133-165CADAECE75}"/>
              </a:ext>
            </a:extLst>
          </p:cNvPr>
          <p:cNvCxnSpPr>
            <a:cxnSpLocks/>
            <a:stCxn id="11" idx="6"/>
            <a:endCxn id="43" idx="2"/>
          </p:cNvCxnSpPr>
          <p:nvPr/>
        </p:nvCxnSpPr>
        <p:spPr>
          <a:xfrm flipV="1">
            <a:off x="5159889" y="3097275"/>
            <a:ext cx="1082328" cy="81300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149CAADA-6BCA-4EC8-B38B-99EBEF0B34BE}"/>
              </a:ext>
            </a:extLst>
          </p:cNvPr>
          <p:cNvCxnSpPr>
            <a:cxnSpLocks/>
            <a:stCxn id="26" idx="6"/>
            <a:endCxn id="43" idx="2"/>
          </p:cNvCxnSpPr>
          <p:nvPr/>
        </p:nvCxnSpPr>
        <p:spPr>
          <a:xfrm flipV="1">
            <a:off x="5159889" y="3097275"/>
            <a:ext cx="1082328" cy="207730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4" name="직선 화살표 연결선 53">
            <a:extLst>
              <a:ext uri="{FF2B5EF4-FFF2-40B4-BE49-F238E27FC236}">
                <a16:creationId xmlns:a16="http://schemas.microsoft.com/office/drawing/2014/main" id="{654FB819-4B08-4DC0-B982-484F0E37EA98}"/>
              </a:ext>
            </a:extLst>
          </p:cNvPr>
          <p:cNvCxnSpPr>
            <a:cxnSpLocks/>
            <a:stCxn id="11" idx="6"/>
            <a:endCxn id="44" idx="2"/>
          </p:cNvCxnSpPr>
          <p:nvPr/>
        </p:nvCxnSpPr>
        <p:spPr>
          <a:xfrm>
            <a:off x="5159889" y="3910279"/>
            <a:ext cx="1082328" cy="81519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5" name="직선 화살표 연결선 54">
            <a:extLst>
              <a:ext uri="{FF2B5EF4-FFF2-40B4-BE49-F238E27FC236}">
                <a16:creationId xmlns:a16="http://schemas.microsoft.com/office/drawing/2014/main" id="{E6A8FAEE-3B47-4E16-AA13-5EB54EC4D8A8}"/>
              </a:ext>
            </a:extLst>
          </p:cNvPr>
          <p:cNvCxnSpPr>
            <a:cxnSpLocks/>
            <a:stCxn id="26" idx="6"/>
            <a:endCxn id="44" idx="2"/>
          </p:cNvCxnSpPr>
          <p:nvPr/>
        </p:nvCxnSpPr>
        <p:spPr>
          <a:xfrm flipV="1">
            <a:off x="5159889" y="4725471"/>
            <a:ext cx="1082328" cy="44910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5A1740C0-A2D2-40A1-92F8-1F58DC8E90E1}"/>
                  </a:ext>
                </a:extLst>
              </p:cNvPr>
              <p:cNvSpPr txBox="1"/>
              <p:nvPr/>
            </p:nvSpPr>
            <p:spPr>
              <a:xfrm>
                <a:off x="7674252" y="3676141"/>
                <a:ext cx="530814" cy="36204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acc>
                            <m:accPr>
                              <m:chr m:val="̂"/>
                              <m:ctrlPr>
                                <a:rPr lang="ko-KR" altLang="en-US"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e>
                          </m:acc>
                        </m:e>
                        <m:sub>
                          <m:r>
                            <a:rPr lang="en-US" altLang="ko-KR" sz="1800" i="1">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5A1740C0-A2D2-40A1-92F8-1F58DC8E90E1}"/>
                  </a:ext>
                </a:extLst>
              </p:cNvPr>
              <p:cNvSpPr txBox="1">
                <a:spLocks noRot="1" noChangeAspect="1" noMove="1" noResize="1" noEditPoints="1" noAdjustHandles="1" noChangeArrowheads="1" noChangeShapeType="1" noTextEdit="1"/>
              </p:cNvSpPr>
              <p:nvPr/>
            </p:nvSpPr>
            <p:spPr>
              <a:xfrm>
                <a:off x="7674252" y="3676141"/>
                <a:ext cx="530814" cy="362047"/>
              </a:xfrm>
              <a:prstGeom prst="rect">
                <a:avLst/>
              </a:prstGeom>
              <a:blipFill>
                <a:blip r:embed="rId10"/>
                <a:stretch>
                  <a:fillRect t="-6780" r="-17241" b="-1016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E43DAF28-A87F-44BC-BD59-8B8C41E6F040}"/>
                  </a:ext>
                </a:extLst>
              </p:cNvPr>
              <p:cNvSpPr txBox="1"/>
              <p:nvPr/>
            </p:nvSpPr>
            <p:spPr>
              <a:xfrm>
                <a:off x="7674252" y="4523447"/>
                <a:ext cx="530814" cy="36204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acc>
                            <m:accPr>
                              <m:chr m:val="̂"/>
                              <m:ctrlPr>
                                <a:rPr lang="ko-KR" altLang="en-US"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e>
                          </m:acc>
                        </m:e>
                        <m:sub>
                          <m:r>
                            <a:rPr lang="en-US" altLang="ko-KR" sz="1800" i="1">
                              <a:solidFill>
                                <a:schemeClr val="tx1"/>
                              </a:solidFill>
                              <a:latin typeface="Cambria Math" panose="02040503050406030204" pitchFamily="18" charset="0"/>
                            </a:rPr>
                            <m:t>3</m:t>
                          </m:r>
                        </m:sub>
                      </m:sSub>
                    </m:oMath>
                  </m:oMathPara>
                </a14:m>
                <a:endParaRPr lang="ko-KR" altLang="en-US" sz="1800">
                  <a:solidFill>
                    <a:schemeClr val="tx1"/>
                  </a:solidFill>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E43DAF28-A87F-44BC-BD59-8B8C41E6F040}"/>
                  </a:ext>
                </a:extLst>
              </p:cNvPr>
              <p:cNvSpPr txBox="1">
                <a:spLocks noRot="1" noChangeAspect="1" noMove="1" noResize="1" noEditPoints="1" noAdjustHandles="1" noChangeArrowheads="1" noChangeShapeType="1" noTextEdit="1"/>
              </p:cNvSpPr>
              <p:nvPr/>
            </p:nvSpPr>
            <p:spPr>
              <a:xfrm>
                <a:off x="7674252" y="4523447"/>
                <a:ext cx="530814" cy="362047"/>
              </a:xfrm>
              <a:prstGeom prst="rect">
                <a:avLst/>
              </a:prstGeom>
              <a:blipFill>
                <a:blip r:embed="rId11"/>
                <a:stretch>
                  <a:fillRect t="-6780" r="-17241" b="-10169"/>
                </a:stretch>
              </a:blipFill>
            </p:spPr>
            <p:txBody>
              <a:bodyPr/>
              <a:lstStyle/>
              <a:p>
                <a:r>
                  <a:rPr lang="ko-KR" altLang="en-US">
                    <a:noFill/>
                  </a:rPr>
                  <a:t> </a:t>
                </a:r>
              </a:p>
            </p:txBody>
          </p:sp>
        </mc:Fallback>
      </mc:AlternateContent>
      <p:cxnSp>
        <p:nvCxnSpPr>
          <p:cNvPr id="5" name="연결선: 구부러짐 4">
            <a:extLst>
              <a:ext uri="{FF2B5EF4-FFF2-40B4-BE49-F238E27FC236}">
                <a16:creationId xmlns:a16="http://schemas.microsoft.com/office/drawing/2014/main" id="{12A1F5EE-958D-4935-AE7B-19DF6E4817BD}"/>
              </a:ext>
            </a:extLst>
          </p:cNvPr>
          <p:cNvCxnSpPr>
            <a:stCxn id="10" idx="0"/>
            <a:endCxn id="8" idx="0"/>
          </p:cNvCxnSpPr>
          <p:nvPr/>
        </p:nvCxnSpPr>
        <p:spPr>
          <a:xfrm rot="16200000" flipV="1">
            <a:off x="4848549" y="2295181"/>
            <a:ext cx="109242" cy="311339"/>
          </a:xfrm>
          <a:prstGeom prst="curvedConnector3">
            <a:avLst>
              <a:gd name="adj1" fmla="val 30926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연결선: 구부러짐 60">
            <a:extLst>
              <a:ext uri="{FF2B5EF4-FFF2-40B4-BE49-F238E27FC236}">
                <a16:creationId xmlns:a16="http://schemas.microsoft.com/office/drawing/2014/main" id="{497189BA-B119-4FB6-9C47-1DAFAE7E27D7}"/>
              </a:ext>
            </a:extLst>
          </p:cNvPr>
          <p:cNvCxnSpPr>
            <a:cxnSpLocks/>
            <a:stCxn id="11" idx="0"/>
            <a:endCxn id="9" idx="0"/>
          </p:cNvCxnSpPr>
          <p:nvPr/>
        </p:nvCxnSpPr>
        <p:spPr>
          <a:xfrm rot="16200000" flipV="1">
            <a:off x="4848551" y="3598940"/>
            <a:ext cx="109242" cy="311339"/>
          </a:xfrm>
          <a:prstGeom prst="curvedConnector3">
            <a:avLst>
              <a:gd name="adj1" fmla="val 30926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연결선: 구부러짐 67">
            <a:extLst>
              <a:ext uri="{FF2B5EF4-FFF2-40B4-BE49-F238E27FC236}">
                <a16:creationId xmlns:a16="http://schemas.microsoft.com/office/drawing/2014/main" id="{69DB1FE0-B767-42B3-9584-DF7AAD8690F6}"/>
              </a:ext>
            </a:extLst>
          </p:cNvPr>
          <p:cNvCxnSpPr>
            <a:cxnSpLocks/>
            <a:stCxn id="26" idx="0"/>
            <a:endCxn id="25" idx="0"/>
          </p:cNvCxnSpPr>
          <p:nvPr/>
        </p:nvCxnSpPr>
        <p:spPr>
          <a:xfrm rot="16200000" flipV="1">
            <a:off x="4848551" y="4863240"/>
            <a:ext cx="109242" cy="311339"/>
          </a:xfrm>
          <a:prstGeom prst="curvedConnector3">
            <a:avLst>
              <a:gd name="adj1" fmla="val 30926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9" name="오른쪽 중괄호 68">
            <a:extLst>
              <a:ext uri="{FF2B5EF4-FFF2-40B4-BE49-F238E27FC236}">
                <a16:creationId xmlns:a16="http://schemas.microsoft.com/office/drawing/2014/main" id="{2C4169E2-23CE-4E1B-89AF-8C166FAF816B}"/>
              </a:ext>
            </a:extLst>
          </p:cNvPr>
          <p:cNvSpPr/>
          <p:nvPr/>
        </p:nvSpPr>
        <p:spPr>
          <a:xfrm rot="5400000">
            <a:off x="4791234" y="5207632"/>
            <a:ext cx="145552" cy="564764"/>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solidFill>
                <a:srgbClr val="3399FF"/>
              </a:solidFill>
            </a:endParaRPr>
          </a:p>
        </p:txBody>
      </p:sp>
      <p:sp>
        <p:nvSpPr>
          <p:cNvPr id="71" name="TextBox 70">
            <a:extLst>
              <a:ext uri="{FF2B5EF4-FFF2-40B4-BE49-F238E27FC236}">
                <a16:creationId xmlns:a16="http://schemas.microsoft.com/office/drawing/2014/main" id="{E9A4F962-D10C-4F40-9661-4618091E3A8C}"/>
              </a:ext>
            </a:extLst>
          </p:cNvPr>
          <p:cNvSpPr txBox="1"/>
          <p:nvPr/>
        </p:nvSpPr>
        <p:spPr>
          <a:xfrm>
            <a:off x="4572102" y="5609629"/>
            <a:ext cx="604653" cy="276999"/>
          </a:xfrm>
          <a:prstGeom prst="rect">
            <a:avLst/>
          </a:prstGeom>
          <a:noFill/>
        </p:spPr>
        <p:txBody>
          <a:bodyPr wrap="none" rtlCol="0">
            <a:spAutoFit/>
          </a:bodyPr>
          <a:lstStyle/>
          <a:p>
            <a:pPr algn="l"/>
            <a:r>
              <a:rPr lang="ko-KR" altLang="en-US" sz="1200" err="1">
                <a:solidFill>
                  <a:schemeClr val="tx1"/>
                </a:solidFill>
                <a:latin typeface="고도 M" panose="02000503000000020004" pitchFamily="2" charset="-127"/>
                <a:ea typeface="고도 M" panose="02000503000000020004" pitchFamily="2" charset="-127"/>
              </a:rPr>
              <a:t>순환층</a:t>
            </a:r>
            <a:endParaRPr lang="ko-KR" altLang="en-US" sz="1200">
              <a:solidFill>
                <a:schemeClr val="tx1"/>
              </a:solidFill>
              <a:latin typeface="고도 M" panose="02000503000000020004" pitchFamily="2" charset="-127"/>
              <a:ea typeface="고도 M" panose="02000503000000020004" pitchFamily="2" charset="-127"/>
            </a:endParaRPr>
          </a:p>
        </p:txBody>
      </p:sp>
      <p:sp>
        <p:nvSpPr>
          <p:cNvPr id="73" name="TextBox 72">
            <a:extLst>
              <a:ext uri="{FF2B5EF4-FFF2-40B4-BE49-F238E27FC236}">
                <a16:creationId xmlns:a16="http://schemas.microsoft.com/office/drawing/2014/main" id="{B8A9E959-C395-414A-8AEE-CE34000A122D}"/>
              </a:ext>
            </a:extLst>
          </p:cNvPr>
          <p:cNvSpPr txBox="1"/>
          <p:nvPr/>
        </p:nvSpPr>
        <p:spPr>
          <a:xfrm>
            <a:off x="4516889" y="1872449"/>
            <a:ext cx="1069524" cy="276999"/>
          </a:xfrm>
          <a:prstGeom prst="rect">
            <a:avLst/>
          </a:prstGeom>
          <a:noFill/>
        </p:spPr>
        <p:txBody>
          <a:bodyPr wrap="non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순환되는 출력</a:t>
            </a:r>
          </a:p>
        </p:txBody>
      </p:sp>
    </p:spTree>
    <p:extLst>
      <p:ext uri="{BB962C8B-B14F-4D97-AF65-F5344CB8AC3E}">
        <p14:creationId xmlns:p14="http://schemas.microsoft.com/office/powerpoint/2010/main" val="1422038487"/>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a:solidFill>
                  <a:srgbClr val="000000"/>
                </a:solidFill>
                <a:latin typeface="고도 M" panose="02000503000000020004" pitchFamily="2" charset="-127"/>
                <a:ea typeface="고도 M" panose="02000503000000020004" pitchFamily="2" charset="-127"/>
              </a:rPr>
              <a:t>순환 신경망</a:t>
            </a:r>
            <a:endPar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6.1 </a:t>
            </a:r>
            <a:r>
              <a:rPr lang="ko-KR" altLang="en-US" sz="1800" b="1">
                <a:solidFill>
                  <a:srgbClr val="000000"/>
                </a:solidFill>
                <a:ea typeface="-2002" pitchFamily="18" charset="-127"/>
              </a:rPr>
              <a:t>순환 신경망</a:t>
            </a:r>
          </a:p>
        </p:txBody>
      </p:sp>
      <p:sp>
        <p:nvSpPr>
          <p:cNvPr id="12" name="타원 11">
            <a:extLst>
              <a:ext uri="{FF2B5EF4-FFF2-40B4-BE49-F238E27FC236}">
                <a16:creationId xmlns:a16="http://schemas.microsoft.com/office/drawing/2014/main" id="{A99667E3-9477-4A16-B2C7-AE6FBA2C7520}"/>
              </a:ext>
            </a:extLst>
          </p:cNvPr>
          <p:cNvSpPr/>
          <p:nvPr/>
        </p:nvSpPr>
        <p:spPr>
          <a:xfrm>
            <a:off x="4207323" y="2307368"/>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20" name="직선 화살표 연결선 19">
            <a:extLst>
              <a:ext uri="{FF2B5EF4-FFF2-40B4-BE49-F238E27FC236}">
                <a16:creationId xmlns:a16="http://schemas.microsoft.com/office/drawing/2014/main" id="{FF680C5F-9D7B-41EF-8565-A55C0D010DA5}"/>
              </a:ext>
            </a:extLst>
          </p:cNvPr>
          <p:cNvCxnSpPr>
            <a:cxnSpLocks/>
            <a:stCxn id="12" idx="6"/>
          </p:cNvCxnSpPr>
          <p:nvPr/>
        </p:nvCxnSpPr>
        <p:spPr>
          <a:xfrm>
            <a:off x="4627905" y="2517659"/>
            <a:ext cx="505257"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E43DAF28-A87F-44BC-BD59-8B8C41E6F040}"/>
                  </a:ext>
                </a:extLst>
              </p:cNvPr>
              <p:cNvSpPr txBox="1"/>
              <p:nvPr/>
            </p:nvSpPr>
            <p:spPr>
              <a:xfrm>
                <a:off x="5075555" y="2307368"/>
                <a:ext cx="44351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h</m:t>
                      </m:r>
                    </m:oMath>
                  </m:oMathPara>
                </a14:m>
                <a:endParaRPr lang="ko-KR" altLang="en-US" sz="1800">
                  <a:solidFill>
                    <a:schemeClr val="tx1"/>
                  </a:solidFill>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E43DAF28-A87F-44BC-BD59-8B8C41E6F040}"/>
                  </a:ext>
                </a:extLst>
              </p:cNvPr>
              <p:cNvSpPr txBox="1">
                <a:spLocks noRot="1" noChangeAspect="1" noMove="1" noResize="1" noEditPoints="1" noAdjustHandles="1" noChangeArrowheads="1" noChangeShapeType="1" noTextEdit="1"/>
              </p:cNvSpPr>
              <p:nvPr/>
            </p:nvSpPr>
            <p:spPr>
              <a:xfrm>
                <a:off x="5075555" y="2307368"/>
                <a:ext cx="443518" cy="369332"/>
              </a:xfrm>
              <a:prstGeom prst="rect">
                <a:avLst/>
              </a:prstGeom>
              <a:blipFill>
                <a:blip r:embed="rId6"/>
                <a:stretch>
                  <a:fillRect/>
                </a:stretch>
              </a:blipFill>
            </p:spPr>
            <p:txBody>
              <a:bodyPr/>
              <a:lstStyle/>
              <a:p>
                <a:r>
                  <a:rPr lang="ko-KR" altLang="en-US">
                    <a:noFill/>
                  </a:rPr>
                  <a:t> </a:t>
                </a:r>
              </a:p>
            </p:txBody>
          </p:sp>
        </mc:Fallback>
      </mc:AlternateContent>
      <p:sp>
        <p:nvSpPr>
          <p:cNvPr id="73" name="TextBox 72">
            <a:extLst>
              <a:ext uri="{FF2B5EF4-FFF2-40B4-BE49-F238E27FC236}">
                <a16:creationId xmlns:a16="http://schemas.microsoft.com/office/drawing/2014/main" id="{B8A9E959-C395-414A-8AEE-CE34000A122D}"/>
              </a:ext>
            </a:extLst>
          </p:cNvPr>
          <p:cNvSpPr txBox="1"/>
          <p:nvPr/>
        </p:nvSpPr>
        <p:spPr>
          <a:xfrm>
            <a:off x="1153579" y="1191897"/>
            <a:ext cx="3264035"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순환 신경망은 뉴런을 셀이라 부른다</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0E6FC987-904B-403C-ACD4-F80A79EE1FC1}"/>
                  </a:ext>
                </a:extLst>
              </p:cNvPr>
              <p:cNvSpPr txBox="1"/>
              <p:nvPr/>
            </p:nvSpPr>
            <p:spPr>
              <a:xfrm>
                <a:off x="3317856" y="2307368"/>
                <a:ext cx="44351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𝑥</m:t>
                      </m:r>
                    </m:oMath>
                  </m:oMathPara>
                </a14:m>
                <a:endParaRPr lang="ko-KR" altLang="en-US" sz="1800">
                  <a:solidFill>
                    <a:schemeClr val="tx1"/>
                  </a:solidFill>
                  <a:latin typeface="Consolas" panose="020B0609020204030204" pitchFamily="49" charset="0"/>
                </a:endParaRPr>
              </a:p>
            </p:txBody>
          </p:sp>
        </mc:Choice>
        <mc:Fallback xmlns="">
          <p:sp>
            <p:nvSpPr>
              <p:cNvPr id="58" name="TextBox 57">
                <a:extLst>
                  <a:ext uri="{FF2B5EF4-FFF2-40B4-BE49-F238E27FC236}">
                    <a16:creationId xmlns:a16="http://schemas.microsoft.com/office/drawing/2014/main" id="{0E6FC987-904B-403C-ACD4-F80A79EE1FC1}"/>
                  </a:ext>
                </a:extLst>
              </p:cNvPr>
              <p:cNvSpPr txBox="1">
                <a:spLocks noRot="1" noChangeAspect="1" noMove="1" noResize="1" noEditPoints="1" noAdjustHandles="1" noChangeArrowheads="1" noChangeShapeType="1" noTextEdit="1"/>
              </p:cNvSpPr>
              <p:nvPr/>
            </p:nvSpPr>
            <p:spPr>
              <a:xfrm>
                <a:off x="3317856" y="2307368"/>
                <a:ext cx="443518" cy="369332"/>
              </a:xfrm>
              <a:prstGeom prst="rect">
                <a:avLst/>
              </a:prstGeom>
              <a:blipFill>
                <a:blip r:embed="rId7"/>
                <a:stretch>
                  <a:fillRect/>
                </a:stretch>
              </a:blipFill>
            </p:spPr>
            <p:txBody>
              <a:bodyPr/>
              <a:lstStyle/>
              <a:p>
                <a:r>
                  <a:rPr lang="ko-KR" altLang="en-US">
                    <a:noFill/>
                  </a:rPr>
                  <a:t> </a:t>
                </a:r>
              </a:p>
            </p:txBody>
          </p:sp>
        </mc:Fallback>
      </mc:AlternateContent>
      <p:cxnSp>
        <p:nvCxnSpPr>
          <p:cNvPr id="59" name="직선 화살표 연결선 58">
            <a:extLst>
              <a:ext uri="{FF2B5EF4-FFF2-40B4-BE49-F238E27FC236}">
                <a16:creationId xmlns:a16="http://schemas.microsoft.com/office/drawing/2014/main" id="{51E9FC20-5A06-4DEE-B859-FBC60703DC76}"/>
              </a:ext>
            </a:extLst>
          </p:cNvPr>
          <p:cNvCxnSpPr>
            <a:cxnSpLocks/>
          </p:cNvCxnSpPr>
          <p:nvPr/>
        </p:nvCxnSpPr>
        <p:spPr>
          <a:xfrm>
            <a:off x="3704400" y="2517658"/>
            <a:ext cx="505257"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1" name="연결선: 꺾임 20">
            <a:extLst>
              <a:ext uri="{FF2B5EF4-FFF2-40B4-BE49-F238E27FC236}">
                <a16:creationId xmlns:a16="http://schemas.microsoft.com/office/drawing/2014/main" id="{A291F054-2C32-49E8-89FD-36787B64B0F7}"/>
              </a:ext>
            </a:extLst>
          </p:cNvPr>
          <p:cNvCxnSpPr>
            <a:cxnSpLocks/>
            <a:stCxn id="62" idx="0"/>
            <a:endCxn id="12" idx="0"/>
          </p:cNvCxnSpPr>
          <p:nvPr/>
        </p:nvCxnSpPr>
        <p:spPr>
          <a:xfrm rot="16200000" flipV="1">
            <a:off x="4529354" y="2195629"/>
            <a:ext cx="210637" cy="434116"/>
          </a:xfrm>
          <a:prstGeom prst="bentConnector3">
            <a:avLst>
              <a:gd name="adj1" fmla="val 263415"/>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2" name="타원 61">
            <a:extLst>
              <a:ext uri="{FF2B5EF4-FFF2-40B4-BE49-F238E27FC236}">
                <a16:creationId xmlns:a16="http://schemas.microsoft.com/office/drawing/2014/main" id="{F7B8ED0B-0ABB-4DDD-85EC-370468B864BC}"/>
              </a:ext>
            </a:extLst>
          </p:cNvPr>
          <p:cNvSpPr/>
          <p:nvPr/>
        </p:nvSpPr>
        <p:spPr>
          <a:xfrm>
            <a:off x="4809414" y="2518005"/>
            <a:ext cx="84631" cy="8463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66" name="타원 65">
            <a:extLst>
              <a:ext uri="{FF2B5EF4-FFF2-40B4-BE49-F238E27FC236}">
                <a16:creationId xmlns:a16="http://schemas.microsoft.com/office/drawing/2014/main" id="{CBA5D880-90F7-47BA-BA3D-82069112BE02}"/>
              </a:ext>
            </a:extLst>
          </p:cNvPr>
          <p:cNvSpPr/>
          <p:nvPr/>
        </p:nvSpPr>
        <p:spPr>
          <a:xfrm>
            <a:off x="4207323" y="3843477"/>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67" name="직선 화살표 연결선 66">
            <a:extLst>
              <a:ext uri="{FF2B5EF4-FFF2-40B4-BE49-F238E27FC236}">
                <a16:creationId xmlns:a16="http://schemas.microsoft.com/office/drawing/2014/main" id="{20317B7A-0934-44F5-A0D1-DB3B852079A2}"/>
              </a:ext>
            </a:extLst>
          </p:cNvPr>
          <p:cNvCxnSpPr>
            <a:cxnSpLocks/>
            <a:stCxn id="66" idx="6"/>
          </p:cNvCxnSpPr>
          <p:nvPr/>
        </p:nvCxnSpPr>
        <p:spPr>
          <a:xfrm>
            <a:off x="4627905" y="4053768"/>
            <a:ext cx="505257"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9806D9AE-CC48-43A5-AAB7-9F192828C0CF}"/>
                  </a:ext>
                </a:extLst>
              </p:cNvPr>
              <p:cNvSpPr txBox="1"/>
              <p:nvPr/>
            </p:nvSpPr>
            <p:spPr>
              <a:xfrm>
                <a:off x="5075555" y="3843477"/>
                <a:ext cx="44351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h</m:t>
                      </m:r>
                    </m:oMath>
                  </m:oMathPara>
                </a14:m>
                <a:endParaRPr lang="ko-KR" altLang="en-US" sz="1800">
                  <a:solidFill>
                    <a:schemeClr val="tx1"/>
                  </a:solidFill>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9806D9AE-CC48-43A5-AAB7-9F192828C0CF}"/>
                  </a:ext>
                </a:extLst>
              </p:cNvPr>
              <p:cNvSpPr txBox="1">
                <a:spLocks noRot="1" noChangeAspect="1" noMove="1" noResize="1" noEditPoints="1" noAdjustHandles="1" noChangeArrowheads="1" noChangeShapeType="1" noTextEdit="1"/>
              </p:cNvSpPr>
              <p:nvPr/>
            </p:nvSpPr>
            <p:spPr>
              <a:xfrm>
                <a:off x="5075555" y="3843477"/>
                <a:ext cx="443518" cy="369332"/>
              </a:xfrm>
              <a:prstGeom prst="rect">
                <a:avLst/>
              </a:prstGeom>
              <a:blipFill>
                <a:blip r:embed="rId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2B740435-E32A-4FE4-8707-EC7D24FF1EB6}"/>
                  </a:ext>
                </a:extLst>
              </p:cNvPr>
              <p:cNvSpPr txBox="1"/>
              <p:nvPr/>
            </p:nvSpPr>
            <p:spPr>
              <a:xfrm>
                <a:off x="3317856" y="3843477"/>
                <a:ext cx="44351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𝑥</m:t>
                      </m:r>
                    </m:oMath>
                  </m:oMathPara>
                </a14:m>
                <a:endParaRPr lang="ko-KR" altLang="en-US" sz="1800">
                  <a:solidFill>
                    <a:schemeClr val="tx1"/>
                  </a:solidFill>
                  <a:latin typeface="Consolas" panose="020B0609020204030204" pitchFamily="49" charset="0"/>
                </a:endParaRPr>
              </a:p>
            </p:txBody>
          </p:sp>
        </mc:Choice>
        <mc:Fallback xmlns="">
          <p:sp>
            <p:nvSpPr>
              <p:cNvPr id="72" name="TextBox 71">
                <a:extLst>
                  <a:ext uri="{FF2B5EF4-FFF2-40B4-BE49-F238E27FC236}">
                    <a16:creationId xmlns:a16="http://schemas.microsoft.com/office/drawing/2014/main" id="{2B740435-E32A-4FE4-8707-EC7D24FF1EB6}"/>
                  </a:ext>
                </a:extLst>
              </p:cNvPr>
              <p:cNvSpPr txBox="1">
                <a:spLocks noRot="1" noChangeAspect="1" noMove="1" noResize="1" noEditPoints="1" noAdjustHandles="1" noChangeArrowheads="1" noChangeShapeType="1" noTextEdit="1"/>
              </p:cNvSpPr>
              <p:nvPr/>
            </p:nvSpPr>
            <p:spPr>
              <a:xfrm>
                <a:off x="3317856" y="3843477"/>
                <a:ext cx="443518" cy="369332"/>
              </a:xfrm>
              <a:prstGeom prst="rect">
                <a:avLst/>
              </a:prstGeom>
              <a:blipFill>
                <a:blip r:embed="rId9"/>
                <a:stretch>
                  <a:fillRect/>
                </a:stretch>
              </a:blipFill>
            </p:spPr>
            <p:txBody>
              <a:bodyPr/>
              <a:lstStyle/>
              <a:p>
                <a:r>
                  <a:rPr lang="ko-KR" altLang="en-US">
                    <a:noFill/>
                  </a:rPr>
                  <a:t> </a:t>
                </a:r>
              </a:p>
            </p:txBody>
          </p:sp>
        </mc:Fallback>
      </mc:AlternateContent>
      <p:cxnSp>
        <p:nvCxnSpPr>
          <p:cNvPr id="74" name="직선 화살표 연결선 73">
            <a:extLst>
              <a:ext uri="{FF2B5EF4-FFF2-40B4-BE49-F238E27FC236}">
                <a16:creationId xmlns:a16="http://schemas.microsoft.com/office/drawing/2014/main" id="{EAB6B8A9-DBEA-40C2-9DE7-C30AA8AACBB1}"/>
              </a:ext>
            </a:extLst>
          </p:cNvPr>
          <p:cNvCxnSpPr>
            <a:cxnSpLocks/>
          </p:cNvCxnSpPr>
          <p:nvPr/>
        </p:nvCxnSpPr>
        <p:spPr>
          <a:xfrm>
            <a:off x="3704400" y="4053767"/>
            <a:ext cx="505257"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5" name="연결선: 꺾임 74">
            <a:extLst>
              <a:ext uri="{FF2B5EF4-FFF2-40B4-BE49-F238E27FC236}">
                <a16:creationId xmlns:a16="http://schemas.microsoft.com/office/drawing/2014/main" id="{FCC1901F-598A-43C0-B0D9-D53714364D2C}"/>
              </a:ext>
            </a:extLst>
          </p:cNvPr>
          <p:cNvCxnSpPr>
            <a:cxnSpLocks/>
            <a:stCxn id="76" idx="0"/>
            <a:endCxn id="66" idx="0"/>
          </p:cNvCxnSpPr>
          <p:nvPr/>
        </p:nvCxnSpPr>
        <p:spPr>
          <a:xfrm rot="16200000" flipV="1">
            <a:off x="4529354" y="3731738"/>
            <a:ext cx="210637" cy="434116"/>
          </a:xfrm>
          <a:prstGeom prst="bentConnector3">
            <a:avLst>
              <a:gd name="adj1" fmla="val 263415"/>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6" name="타원 75">
            <a:extLst>
              <a:ext uri="{FF2B5EF4-FFF2-40B4-BE49-F238E27FC236}">
                <a16:creationId xmlns:a16="http://schemas.microsoft.com/office/drawing/2014/main" id="{A341FD91-8DC7-460D-8A65-795229C817CD}"/>
              </a:ext>
            </a:extLst>
          </p:cNvPr>
          <p:cNvSpPr/>
          <p:nvPr/>
        </p:nvSpPr>
        <p:spPr>
          <a:xfrm>
            <a:off x="4809414" y="4054114"/>
            <a:ext cx="84631" cy="8463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7BA50F1F-32CA-4C32-B14B-4E1B3AA382DA}"/>
                  </a:ext>
                </a:extLst>
              </p:cNvPr>
              <p:cNvSpPr txBox="1"/>
              <p:nvPr/>
            </p:nvSpPr>
            <p:spPr>
              <a:xfrm>
                <a:off x="4425118" y="3121994"/>
                <a:ext cx="556947" cy="3907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h</m:t>
                          </m:r>
                        </m:e>
                        <m:sub>
                          <m:r>
                            <a:rPr lang="en-US" altLang="ko-KR" sz="1800" b="0" i="1" smtClean="0">
                              <a:solidFill>
                                <a:schemeClr val="tx1"/>
                              </a:solidFill>
                              <a:latin typeface="Cambria Math" panose="02040503050406030204" pitchFamily="18" charset="0"/>
                            </a:rPr>
                            <m:t>𝑝</m:t>
                          </m:r>
                        </m:sub>
                      </m:sSub>
                    </m:oMath>
                  </m:oMathPara>
                </a14:m>
                <a:endParaRPr lang="ko-KR" altLang="en-US" sz="1800">
                  <a:solidFill>
                    <a:schemeClr val="tx1"/>
                  </a:solidFill>
                  <a:latin typeface="Consolas" panose="020B0609020204030204" pitchFamily="49" charset="0"/>
                </a:endParaRPr>
              </a:p>
            </p:txBody>
          </p:sp>
        </mc:Choice>
        <mc:Fallback xmlns="">
          <p:sp>
            <p:nvSpPr>
              <p:cNvPr id="77" name="TextBox 76">
                <a:extLst>
                  <a:ext uri="{FF2B5EF4-FFF2-40B4-BE49-F238E27FC236}">
                    <a16:creationId xmlns:a16="http://schemas.microsoft.com/office/drawing/2014/main" id="{7BA50F1F-32CA-4C32-B14B-4E1B3AA382DA}"/>
                  </a:ext>
                </a:extLst>
              </p:cNvPr>
              <p:cNvSpPr txBox="1">
                <a:spLocks noRot="1" noChangeAspect="1" noMove="1" noResize="1" noEditPoints="1" noAdjustHandles="1" noChangeArrowheads="1" noChangeShapeType="1" noTextEdit="1"/>
              </p:cNvSpPr>
              <p:nvPr/>
            </p:nvSpPr>
            <p:spPr>
              <a:xfrm>
                <a:off x="4425118" y="3121994"/>
                <a:ext cx="556947" cy="390748"/>
              </a:xfrm>
              <a:prstGeom prst="rect">
                <a:avLst/>
              </a:prstGeom>
              <a:blipFill>
                <a:blip r:embed="rId10"/>
                <a:stretch>
                  <a:fillRect b="-4688"/>
                </a:stretch>
              </a:blipFill>
            </p:spPr>
            <p:txBody>
              <a:bodyPr/>
              <a:lstStyle/>
              <a:p>
                <a:r>
                  <a:rPr lang="ko-KR" altLang="en-US">
                    <a:noFill/>
                  </a:rPr>
                  <a:t> </a:t>
                </a:r>
              </a:p>
            </p:txBody>
          </p:sp>
        </mc:Fallback>
      </mc:AlternateContent>
      <p:sp>
        <p:nvSpPr>
          <p:cNvPr id="78" name="타원 77">
            <a:extLst>
              <a:ext uri="{FF2B5EF4-FFF2-40B4-BE49-F238E27FC236}">
                <a16:creationId xmlns:a16="http://schemas.microsoft.com/office/drawing/2014/main" id="{402D9436-F253-4921-A70F-A01075DD7A61}"/>
              </a:ext>
            </a:extLst>
          </p:cNvPr>
          <p:cNvSpPr/>
          <p:nvPr/>
        </p:nvSpPr>
        <p:spPr>
          <a:xfrm>
            <a:off x="4215931" y="5601775"/>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a:solidFill>
                  <a:schemeClr val="tx1"/>
                </a:solidFill>
                <a:latin typeface="고도 M" panose="02000503000000020004" pitchFamily="2" charset="-127"/>
                <a:ea typeface="고도 M" panose="02000503000000020004" pitchFamily="2" charset="-127"/>
              </a:rPr>
              <a:t>셀</a:t>
            </a:r>
          </a:p>
        </p:txBody>
      </p:sp>
      <p:cxnSp>
        <p:nvCxnSpPr>
          <p:cNvPr id="79" name="직선 화살표 연결선 78">
            <a:extLst>
              <a:ext uri="{FF2B5EF4-FFF2-40B4-BE49-F238E27FC236}">
                <a16:creationId xmlns:a16="http://schemas.microsoft.com/office/drawing/2014/main" id="{2AEEB392-DC81-4171-8ED0-E3C773C314F8}"/>
              </a:ext>
            </a:extLst>
          </p:cNvPr>
          <p:cNvCxnSpPr>
            <a:cxnSpLocks/>
            <a:stCxn id="78" idx="6"/>
          </p:cNvCxnSpPr>
          <p:nvPr/>
        </p:nvCxnSpPr>
        <p:spPr>
          <a:xfrm>
            <a:off x="4636513" y="5812066"/>
            <a:ext cx="505257"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058372CB-E1CC-4B44-A2E5-DA543FC23E5E}"/>
                  </a:ext>
                </a:extLst>
              </p:cNvPr>
              <p:cNvSpPr txBox="1"/>
              <p:nvPr/>
            </p:nvSpPr>
            <p:spPr>
              <a:xfrm>
                <a:off x="5084163" y="5601775"/>
                <a:ext cx="48635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𝐻</m:t>
                      </m:r>
                    </m:oMath>
                  </m:oMathPara>
                </a14:m>
                <a:endParaRPr lang="ko-KR" altLang="en-US" sz="1800">
                  <a:solidFill>
                    <a:schemeClr val="tx1"/>
                  </a:solidFill>
                  <a:latin typeface="Consolas" panose="020B0609020204030204" pitchFamily="49" charset="0"/>
                </a:endParaRPr>
              </a:p>
            </p:txBody>
          </p:sp>
        </mc:Choice>
        <mc:Fallback xmlns="">
          <p:sp>
            <p:nvSpPr>
              <p:cNvPr id="80" name="TextBox 79">
                <a:extLst>
                  <a:ext uri="{FF2B5EF4-FFF2-40B4-BE49-F238E27FC236}">
                    <a16:creationId xmlns:a16="http://schemas.microsoft.com/office/drawing/2014/main" id="{058372CB-E1CC-4B44-A2E5-DA543FC23E5E}"/>
                  </a:ext>
                </a:extLst>
              </p:cNvPr>
              <p:cNvSpPr txBox="1">
                <a:spLocks noRot="1" noChangeAspect="1" noMove="1" noResize="1" noEditPoints="1" noAdjustHandles="1" noChangeArrowheads="1" noChangeShapeType="1" noTextEdit="1"/>
              </p:cNvSpPr>
              <p:nvPr/>
            </p:nvSpPr>
            <p:spPr>
              <a:xfrm>
                <a:off x="5084163" y="5601775"/>
                <a:ext cx="486351" cy="369332"/>
              </a:xfrm>
              <a:prstGeom prst="rect">
                <a:avLst/>
              </a:prstGeom>
              <a:blipFill>
                <a:blip r:embed="rId11"/>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F6EDF3F0-5F0E-4F7D-A448-225F3EF76F33}"/>
                  </a:ext>
                </a:extLst>
              </p:cNvPr>
              <p:cNvSpPr txBox="1"/>
              <p:nvPr/>
            </p:nvSpPr>
            <p:spPr>
              <a:xfrm>
                <a:off x="3326464" y="5601775"/>
                <a:ext cx="46602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𝑋</m:t>
                      </m:r>
                    </m:oMath>
                  </m:oMathPara>
                </a14:m>
                <a:endParaRPr lang="ko-KR" altLang="en-US" sz="1800">
                  <a:solidFill>
                    <a:schemeClr val="tx1"/>
                  </a:solidFill>
                  <a:latin typeface="Consolas" panose="020B0609020204030204" pitchFamily="49" charset="0"/>
                </a:endParaRPr>
              </a:p>
            </p:txBody>
          </p:sp>
        </mc:Choice>
        <mc:Fallback xmlns="">
          <p:sp>
            <p:nvSpPr>
              <p:cNvPr id="81" name="TextBox 80">
                <a:extLst>
                  <a:ext uri="{FF2B5EF4-FFF2-40B4-BE49-F238E27FC236}">
                    <a16:creationId xmlns:a16="http://schemas.microsoft.com/office/drawing/2014/main" id="{F6EDF3F0-5F0E-4F7D-A448-225F3EF76F33}"/>
                  </a:ext>
                </a:extLst>
              </p:cNvPr>
              <p:cNvSpPr txBox="1">
                <a:spLocks noRot="1" noChangeAspect="1" noMove="1" noResize="1" noEditPoints="1" noAdjustHandles="1" noChangeArrowheads="1" noChangeShapeType="1" noTextEdit="1"/>
              </p:cNvSpPr>
              <p:nvPr/>
            </p:nvSpPr>
            <p:spPr>
              <a:xfrm>
                <a:off x="3326464" y="5601775"/>
                <a:ext cx="466025" cy="369332"/>
              </a:xfrm>
              <a:prstGeom prst="rect">
                <a:avLst/>
              </a:prstGeom>
              <a:blipFill>
                <a:blip r:embed="rId12"/>
                <a:stretch>
                  <a:fillRect/>
                </a:stretch>
              </a:blipFill>
            </p:spPr>
            <p:txBody>
              <a:bodyPr/>
              <a:lstStyle/>
              <a:p>
                <a:r>
                  <a:rPr lang="ko-KR" altLang="en-US">
                    <a:noFill/>
                  </a:rPr>
                  <a:t> </a:t>
                </a:r>
              </a:p>
            </p:txBody>
          </p:sp>
        </mc:Fallback>
      </mc:AlternateContent>
      <p:cxnSp>
        <p:nvCxnSpPr>
          <p:cNvPr id="82" name="직선 화살표 연결선 81">
            <a:extLst>
              <a:ext uri="{FF2B5EF4-FFF2-40B4-BE49-F238E27FC236}">
                <a16:creationId xmlns:a16="http://schemas.microsoft.com/office/drawing/2014/main" id="{6044CAA0-C638-4CF8-A077-B145A141BEEE}"/>
              </a:ext>
            </a:extLst>
          </p:cNvPr>
          <p:cNvCxnSpPr>
            <a:cxnSpLocks/>
          </p:cNvCxnSpPr>
          <p:nvPr/>
        </p:nvCxnSpPr>
        <p:spPr>
          <a:xfrm>
            <a:off x="3713008" y="5812065"/>
            <a:ext cx="505257"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3" name="연결선: 꺾임 82">
            <a:extLst>
              <a:ext uri="{FF2B5EF4-FFF2-40B4-BE49-F238E27FC236}">
                <a16:creationId xmlns:a16="http://schemas.microsoft.com/office/drawing/2014/main" id="{5A5E4864-8E9D-441D-922A-82AAEF666DBB}"/>
              </a:ext>
            </a:extLst>
          </p:cNvPr>
          <p:cNvCxnSpPr>
            <a:cxnSpLocks/>
            <a:stCxn id="84" idx="0"/>
            <a:endCxn id="78" idx="0"/>
          </p:cNvCxnSpPr>
          <p:nvPr/>
        </p:nvCxnSpPr>
        <p:spPr>
          <a:xfrm rot="16200000" flipV="1">
            <a:off x="4537962" y="5490036"/>
            <a:ext cx="210637" cy="434116"/>
          </a:xfrm>
          <a:prstGeom prst="bentConnector3">
            <a:avLst>
              <a:gd name="adj1" fmla="val 263415"/>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4" name="타원 83">
            <a:extLst>
              <a:ext uri="{FF2B5EF4-FFF2-40B4-BE49-F238E27FC236}">
                <a16:creationId xmlns:a16="http://schemas.microsoft.com/office/drawing/2014/main" id="{123382BE-D194-4732-8FDD-D91E8A462E5C}"/>
              </a:ext>
            </a:extLst>
          </p:cNvPr>
          <p:cNvSpPr/>
          <p:nvPr/>
        </p:nvSpPr>
        <p:spPr>
          <a:xfrm>
            <a:off x="4818022" y="5812412"/>
            <a:ext cx="84631" cy="8463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85" name="TextBox 84">
                <a:extLst>
                  <a:ext uri="{FF2B5EF4-FFF2-40B4-BE49-F238E27FC236}">
                    <a16:creationId xmlns:a16="http://schemas.microsoft.com/office/drawing/2014/main" id="{2F3EFFA4-4FDF-4C9B-B841-01F10D6BB10C}"/>
                  </a:ext>
                </a:extLst>
              </p:cNvPr>
              <p:cNvSpPr txBox="1"/>
              <p:nvPr/>
            </p:nvSpPr>
            <p:spPr>
              <a:xfrm>
                <a:off x="4433726" y="4880292"/>
                <a:ext cx="583493" cy="3907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𝐻</m:t>
                          </m:r>
                        </m:e>
                        <m:sub>
                          <m:r>
                            <a:rPr lang="en-US" altLang="ko-KR" sz="1800" b="0" i="1" smtClean="0">
                              <a:solidFill>
                                <a:schemeClr val="tx1"/>
                              </a:solidFill>
                              <a:latin typeface="Cambria Math" panose="02040503050406030204" pitchFamily="18" charset="0"/>
                            </a:rPr>
                            <m:t>𝑝</m:t>
                          </m:r>
                        </m:sub>
                      </m:sSub>
                    </m:oMath>
                  </m:oMathPara>
                </a14:m>
                <a:endParaRPr lang="ko-KR" altLang="en-US" sz="1800">
                  <a:solidFill>
                    <a:schemeClr val="tx1"/>
                  </a:solidFill>
                  <a:latin typeface="Consolas" panose="020B0609020204030204" pitchFamily="49" charset="0"/>
                </a:endParaRPr>
              </a:p>
            </p:txBody>
          </p:sp>
        </mc:Choice>
        <mc:Fallback xmlns="">
          <p:sp>
            <p:nvSpPr>
              <p:cNvPr id="85" name="TextBox 84">
                <a:extLst>
                  <a:ext uri="{FF2B5EF4-FFF2-40B4-BE49-F238E27FC236}">
                    <a16:creationId xmlns:a16="http://schemas.microsoft.com/office/drawing/2014/main" id="{2F3EFFA4-4FDF-4C9B-B841-01F10D6BB10C}"/>
                  </a:ext>
                </a:extLst>
              </p:cNvPr>
              <p:cNvSpPr txBox="1">
                <a:spLocks noRot="1" noChangeAspect="1" noMove="1" noResize="1" noEditPoints="1" noAdjustHandles="1" noChangeArrowheads="1" noChangeShapeType="1" noTextEdit="1"/>
              </p:cNvSpPr>
              <p:nvPr/>
            </p:nvSpPr>
            <p:spPr>
              <a:xfrm>
                <a:off x="4433726" y="4880292"/>
                <a:ext cx="583493" cy="390748"/>
              </a:xfrm>
              <a:prstGeom prst="rect">
                <a:avLst/>
              </a:prstGeom>
              <a:blipFill>
                <a:blip r:embed="rId13"/>
                <a:stretch>
                  <a:fillRect b="-312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88E18EF6-F4FD-4B31-88B5-3D97BECE659D}"/>
                  </a:ext>
                </a:extLst>
              </p:cNvPr>
              <p:cNvSpPr txBox="1"/>
              <p:nvPr/>
            </p:nvSpPr>
            <p:spPr>
              <a:xfrm>
                <a:off x="3656481" y="4891000"/>
                <a:ext cx="61831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𝑊</m:t>
                          </m:r>
                        </m:e>
                        <m:sub>
                          <m:r>
                            <a:rPr lang="en-US" altLang="ko-KR" sz="1800" b="0" i="1" smtClean="0">
                              <a:solidFill>
                                <a:schemeClr val="tx1"/>
                              </a:solidFill>
                              <a:latin typeface="Cambria Math" panose="02040503050406030204" pitchFamily="18" charset="0"/>
                            </a:rPr>
                            <m:t>h</m:t>
                          </m:r>
                        </m:sub>
                      </m:sSub>
                    </m:oMath>
                  </m:oMathPara>
                </a14:m>
                <a:endParaRPr lang="ko-KR" altLang="en-US" sz="1800">
                  <a:solidFill>
                    <a:schemeClr val="tx1"/>
                  </a:solidFill>
                  <a:latin typeface="Consolas" panose="020B0609020204030204" pitchFamily="49" charset="0"/>
                </a:endParaRPr>
              </a:p>
            </p:txBody>
          </p:sp>
        </mc:Choice>
        <mc:Fallback xmlns="">
          <p:sp>
            <p:nvSpPr>
              <p:cNvPr id="86" name="TextBox 85">
                <a:extLst>
                  <a:ext uri="{FF2B5EF4-FFF2-40B4-BE49-F238E27FC236}">
                    <a16:creationId xmlns:a16="http://schemas.microsoft.com/office/drawing/2014/main" id="{88E18EF6-F4FD-4B31-88B5-3D97BECE659D}"/>
                  </a:ext>
                </a:extLst>
              </p:cNvPr>
              <p:cNvSpPr txBox="1">
                <a:spLocks noRot="1" noChangeAspect="1" noMove="1" noResize="1" noEditPoints="1" noAdjustHandles="1" noChangeArrowheads="1" noChangeShapeType="1" noTextEdit="1"/>
              </p:cNvSpPr>
              <p:nvPr/>
            </p:nvSpPr>
            <p:spPr>
              <a:xfrm>
                <a:off x="3656481" y="4891000"/>
                <a:ext cx="618310" cy="369332"/>
              </a:xfrm>
              <a:prstGeom prst="rect">
                <a:avLst/>
              </a:prstGeom>
              <a:blipFill>
                <a:blip r:embed="rId1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64A81869-F674-4B13-9BB1-643E9344C66E}"/>
                  </a:ext>
                </a:extLst>
              </p:cNvPr>
              <p:cNvSpPr txBox="1"/>
              <p:nvPr/>
            </p:nvSpPr>
            <p:spPr>
              <a:xfrm>
                <a:off x="3267859" y="5223757"/>
                <a:ext cx="59477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𝑊</m:t>
                          </m:r>
                        </m:e>
                        <m:sub>
                          <m:r>
                            <a:rPr lang="en-US" altLang="ko-KR" sz="1800" b="0" i="1" smtClean="0">
                              <a:solidFill>
                                <a:schemeClr val="tx1"/>
                              </a:solidFill>
                              <a:latin typeface="Cambria Math" panose="02040503050406030204" pitchFamily="18" charset="0"/>
                            </a:rPr>
                            <m:t>𝑥</m:t>
                          </m:r>
                        </m:sub>
                      </m:sSub>
                    </m:oMath>
                  </m:oMathPara>
                </a14:m>
                <a:endParaRPr lang="ko-KR" altLang="en-US" sz="1800">
                  <a:solidFill>
                    <a:schemeClr val="tx1"/>
                  </a:solidFill>
                  <a:latin typeface="Consolas" panose="020B0609020204030204" pitchFamily="49" charset="0"/>
                </a:endParaRPr>
              </a:p>
            </p:txBody>
          </p:sp>
        </mc:Choice>
        <mc:Fallback xmlns="">
          <p:sp>
            <p:nvSpPr>
              <p:cNvPr id="87" name="TextBox 86">
                <a:extLst>
                  <a:ext uri="{FF2B5EF4-FFF2-40B4-BE49-F238E27FC236}">
                    <a16:creationId xmlns:a16="http://schemas.microsoft.com/office/drawing/2014/main" id="{64A81869-F674-4B13-9BB1-643E9344C66E}"/>
                  </a:ext>
                </a:extLst>
              </p:cNvPr>
              <p:cNvSpPr txBox="1">
                <a:spLocks noRot="1" noChangeAspect="1" noMove="1" noResize="1" noEditPoints="1" noAdjustHandles="1" noChangeArrowheads="1" noChangeShapeType="1" noTextEdit="1"/>
              </p:cNvSpPr>
              <p:nvPr/>
            </p:nvSpPr>
            <p:spPr>
              <a:xfrm>
                <a:off x="3267859" y="5223757"/>
                <a:ext cx="594778" cy="369332"/>
              </a:xfrm>
              <a:prstGeom prst="rect">
                <a:avLst/>
              </a:prstGeom>
              <a:blipFill>
                <a:blip r:embed="rId1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30A71BED-6C32-47AC-AAFF-AFF53FFDD921}"/>
                  </a:ext>
                </a:extLst>
              </p:cNvPr>
              <p:cNvSpPr txBox="1"/>
              <p:nvPr/>
            </p:nvSpPr>
            <p:spPr>
              <a:xfrm>
                <a:off x="3559476" y="6074740"/>
                <a:ext cx="44140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𝑏</m:t>
                      </m:r>
                    </m:oMath>
                  </m:oMathPara>
                </a14:m>
                <a:endParaRPr lang="ko-KR" altLang="en-US" sz="1800">
                  <a:solidFill>
                    <a:schemeClr val="tx1"/>
                  </a:solidFill>
                  <a:latin typeface="Consolas" panose="020B0609020204030204" pitchFamily="49" charset="0"/>
                </a:endParaRPr>
              </a:p>
            </p:txBody>
          </p:sp>
        </mc:Choice>
        <mc:Fallback xmlns="">
          <p:sp>
            <p:nvSpPr>
              <p:cNvPr id="88" name="TextBox 87">
                <a:extLst>
                  <a:ext uri="{FF2B5EF4-FFF2-40B4-BE49-F238E27FC236}">
                    <a16:creationId xmlns:a16="http://schemas.microsoft.com/office/drawing/2014/main" id="{30A71BED-6C32-47AC-AAFF-AFF53FFDD921}"/>
                  </a:ext>
                </a:extLst>
              </p:cNvPr>
              <p:cNvSpPr txBox="1">
                <a:spLocks noRot="1" noChangeAspect="1" noMove="1" noResize="1" noEditPoints="1" noAdjustHandles="1" noChangeArrowheads="1" noChangeShapeType="1" noTextEdit="1"/>
              </p:cNvSpPr>
              <p:nvPr/>
            </p:nvSpPr>
            <p:spPr>
              <a:xfrm>
                <a:off x="3559476" y="6074740"/>
                <a:ext cx="441403" cy="369332"/>
              </a:xfrm>
              <a:prstGeom prst="rect">
                <a:avLst/>
              </a:prstGeom>
              <a:blipFill>
                <a:blip r:embed="rId16"/>
                <a:stretch>
                  <a:fillRect/>
                </a:stretch>
              </a:blipFill>
            </p:spPr>
            <p:txBody>
              <a:bodyPr/>
              <a:lstStyle/>
              <a:p>
                <a:r>
                  <a:rPr lang="ko-KR" altLang="en-US">
                    <a:noFill/>
                  </a:rPr>
                  <a:t> </a:t>
                </a:r>
              </a:p>
            </p:txBody>
          </p:sp>
        </mc:Fallback>
      </mc:AlternateContent>
      <p:cxnSp>
        <p:nvCxnSpPr>
          <p:cNvPr id="89" name="직선 화살표 연결선 88">
            <a:extLst>
              <a:ext uri="{FF2B5EF4-FFF2-40B4-BE49-F238E27FC236}">
                <a16:creationId xmlns:a16="http://schemas.microsoft.com/office/drawing/2014/main" id="{060E1E3E-AADD-4CF2-B0BB-655C3736BBF8}"/>
              </a:ext>
            </a:extLst>
          </p:cNvPr>
          <p:cNvCxnSpPr>
            <a:cxnSpLocks/>
            <a:endCxn id="78" idx="3"/>
          </p:cNvCxnSpPr>
          <p:nvPr/>
        </p:nvCxnSpPr>
        <p:spPr>
          <a:xfrm flipV="1">
            <a:off x="3862637" y="5960763"/>
            <a:ext cx="414887" cy="224576"/>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0" name="직선 화살표 연결선 89">
            <a:extLst>
              <a:ext uri="{FF2B5EF4-FFF2-40B4-BE49-F238E27FC236}">
                <a16:creationId xmlns:a16="http://schemas.microsoft.com/office/drawing/2014/main" id="{C95117B3-9E5A-408F-8F86-322C9DF01986}"/>
              </a:ext>
            </a:extLst>
          </p:cNvPr>
          <p:cNvCxnSpPr>
            <a:cxnSpLocks/>
          </p:cNvCxnSpPr>
          <p:nvPr/>
        </p:nvCxnSpPr>
        <p:spPr>
          <a:xfrm>
            <a:off x="3713008" y="5486244"/>
            <a:ext cx="491130" cy="262915"/>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1" name="직선 화살표 연결선 90">
            <a:extLst>
              <a:ext uri="{FF2B5EF4-FFF2-40B4-BE49-F238E27FC236}">
                <a16:creationId xmlns:a16="http://schemas.microsoft.com/office/drawing/2014/main" id="{2046D152-259A-48EC-90B8-1091D9C3113B}"/>
              </a:ext>
            </a:extLst>
          </p:cNvPr>
          <p:cNvCxnSpPr>
            <a:cxnSpLocks/>
          </p:cNvCxnSpPr>
          <p:nvPr/>
        </p:nvCxnSpPr>
        <p:spPr>
          <a:xfrm>
            <a:off x="4007495" y="5238199"/>
            <a:ext cx="343788" cy="374325"/>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2" name="TextBox 91">
                <a:extLst>
                  <a:ext uri="{FF2B5EF4-FFF2-40B4-BE49-F238E27FC236}">
                    <a16:creationId xmlns:a16="http://schemas.microsoft.com/office/drawing/2014/main" id="{7B1069AC-DF7B-4650-BB60-6C0F8322ED8D}"/>
                  </a:ext>
                </a:extLst>
              </p:cNvPr>
              <p:cNvSpPr txBox="1"/>
              <p:nvPr/>
            </p:nvSpPr>
            <p:spPr>
              <a:xfrm>
                <a:off x="5508848" y="5591431"/>
                <a:ext cx="175920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m:t>
                      </m:r>
                      <m:r>
                        <a:rPr lang="en-US" altLang="ko-KR" sz="1800" b="0" i="1" smtClean="0">
                          <a:solidFill>
                            <a:schemeClr val="tx1"/>
                          </a:solidFill>
                          <a:latin typeface="Cambria Math" panose="02040503050406030204" pitchFamily="18" charset="0"/>
                        </a:rPr>
                        <m:t>𝐻</m:t>
                      </m:r>
                      <m:r>
                        <a:rPr lang="en-US" altLang="ko-KR" sz="1800" b="0" i="1" smtClean="0">
                          <a:solidFill>
                            <a:schemeClr val="tx1"/>
                          </a:solidFill>
                          <a:latin typeface="Cambria Math" panose="02040503050406030204" pitchFamily="18" charset="0"/>
                        </a:rPr>
                        <m:t>=</m:t>
                      </m:r>
                      <m:func>
                        <m:funcPr>
                          <m:ctrlPr>
                            <a:rPr lang="en-US" altLang="ko-KR" sz="1800" b="0" i="1" smtClean="0">
                              <a:solidFill>
                                <a:schemeClr val="tx1"/>
                              </a:solidFill>
                              <a:latin typeface="Cambria Math" panose="02040503050406030204" pitchFamily="18" charset="0"/>
                            </a:rPr>
                          </m:ctrlPr>
                        </m:funcPr>
                        <m:fName>
                          <m:r>
                            <m:rPr>
                              <m:sty m:val="p"/>
                            </m:rPr>
                            <a:rPr lang="en-US" altLang="ko-KR" sz="1800" b="0" i="0" smtClean="0">
                              <a:solidFill>
                                <a:schemeClr val="tx1"/>
                              </a:solidFill>
                              <a:latin typeface="Cambria Math" panose="02040503050406030204" pitchFamily="18" charset="0"/>
                            </a:rPr>
                            <m:t>tanh</m:t>
                          </m:r>
                        </m:fName>
                        <m:e>
                          <m:d>
                            <m:dPr>
                              <m:ctrlPr>
                                <a:rPr lang="en-US" altLang="ko-KR" sz="1800" b="0" i="1" smtClean="0">
                                  <a:solidFill>
                                    <a:schemeClr val="tx1"/>
                                  </a:solidFill>
                                  <a:latin typeface="Cambria Math" panose="02040503050406030204" pitchFamily="18" charset="0"/>
                                </a:rPr>
                              </m:ctrlPr>
                            </m:dPr>
                            <m:e>
                              <m:r>
                                <a:rPr lang="en-US" altLang="ko-KR" sz="1800" b="0" i="1" smtClean="0">
                                  <a:solidFill>
                                    <a:schemeClr val="tx1"/>
                                  </a:solidFill>
                                  <a:latin typeface="Cambria Math" panose="02040503050406030204" pitchFamily="18" charset="0"/>
                                </a:rPr>
                                <m:t>𝑍</m:t>
                              </m:r>
                            </m:e>
                          </m:d>
                        </m:e>
                      </m:func>
                      <m:r>
                        <a:rPr lang="en-US" altLang="ko-KR" sz="1800" b="0" i="1" smtClean="0">
                          <a:solidFill>
                            <a:schemeClr val="tx1"/>
                          </a:solidFill>
                          <a:latin typeface="Cambria Math" panose="02040503050406030204" pitchFamily="18" charset="0"/>
                        </a:rPr>
                        <m:t>)</m:t>
                      </m:r>
                    </m:oMath>
                  </m:oMathPara>
                </a14:m>
                <a:endParaRPr lang="ko-KR" altLang="en-US" sz="1800">
                  <a:solidFill>
                    <a:schemeClr val="tx1"/>
                  </a:solidFill>
                  <a:latin typeface="Consolas" panose="020B0609020204030204" pitchFamily="49" charset="0"/>
                </a:endParaRPr>
              </a:p>
            </p:txBody>
          </p:sp>
        </mc:Choice>
        <mc:Fallback xmlns="">
          <p:sp>
            <p:nvSpPr>
              <p:cNvPr id="92" name="TextBox 91">
                <a:extLst>
                  <a:ext uri="{FF2B5EF4-FFF2-40B4-BE49-F238E27FC236}">
                    <a16:creationId xmlns:a16="http://schemas.microsoft.com/office/drawing/2014/main" id="{7B1069AC-DF7B-4650-BB60-6C0F8322ED8D}"/>
                  </a:ext>
                </a:extLst>
              </p:cNvPr>
              <p:cNvSpPr txBox="1">
                <a:spLocks noRot="1" noChangeAspect="1" noMove="1" noResize="1" noEditPoints="1" noAdjustHandles="1" noChangeArrowheads="1" noChangeShapeType="1" noTextEdit="1"/>
              </p:cNvSpPr>
              <p:nvPr/>
            </p:nvSpPr>
            <p:spPr>
              <a:xfrm>
                <a:off x="5508848" y="5591431"/>
                <a:ext cx="1759200" cy="369332"/>
              </a:xfrm>
              <a:prstGeom prst="rect">
                <a:avLst/>
              </a:prstGeom>
              <a:blipFill>
                <a:blip r:embed="rId17"/>
                <a:stretch>
                  <a:fillRect b="-131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3" name="TextBox 92">
                <a:extLst>
                  <a:ext uri="{FF2B5EF4-FFF2-40B4-BE49-F238E27FC236}">
                    <a16:creationId xmlns:a16="http://schemas.microsoft.com/office/drawing/2014/main" id="{4293A812-7DBE-496E-BD10-7A459656481B}"/>
                  </a:ext>
                </a:extLst>
              </p:cNvPr>
              <p:cNvSpPr txBox="1"/>
              <p:nvPr/>
            </p:nvSpPr>
            <p:spPr>
              <a:xfrm>
                <a:off x="7160071" y="4984203"/>
                <a:ext cx="2453492" cy="3907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𝑍</m:t>
                      </m:r>
                      <m:r>
                        <a:rPr lang="en-US" altLang="ko-KR" sz="1800" b="0" i="1" smtClean="0">
                          <a:solidFill>
                            <a:schemeClr val="tx1"/>
                          </a:solidFill>
                          <a:latin typeface="Cambria Math" panose="02040503050406030204" pitchFamily="18" charset="0"/>
                        </a:rPr>
                        <m:t>=</m:t>
                      </m:r>
                      <m:r>
                        <a:rPr lang="en-US" altLang="ko-KR" sz="1800" b="0" i="1" smtClean="0">
                          <a:solidFill>
                            <a:schemeClr val="tx1"/>
                          </a:solidFill>
                          <a:latin typeface="Cambria Math" panose="02040503050406030204" pitchFamily="18" charset="0"/>
                        </a:rPr>
                        <m:t>𝑋</m:t>
                      </m:r>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𝑊</m:t>
                          </m:r>
                        </m:e>
                        <m:sub>
                          <m:r>
                            <a:rPr lang="en-US" altLang="ko-KR" sz="1800" b="0" i="1" smtClean="0">
                              <a:solidFill>
                                <a:schemeClr val="tx1"/>
                              </a:solidFill>
                              <a:latin typeface="Cambria Math" panose="02040503050406030204" pitchFamily="18" charset="0"/>
                            </a:rPr>
                            <m:t>𝑥</m:t>
                          </m:r>
                        </m:sub>
                      </m:sSub>
                      <m:r>
                        <a:rPr lang="en-US" altLang="ko-KR" sz="1800" b="0" i="1" smtClean="0">
                          <a:solidFill>
                            <a:schemeClr val="tx1"/>
                          </a:solidFill>
                          <a:latin typeface="Cambria Math" panose="02040503050406030204" pitchFamily="18" charset="0"/>
                        </a:rPr>
                        <m:t>+</m:t>
                      </m:r>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𝐻</m:t>
                          </m:r>
                        </m:e>
                        <m:sub>
                          <m:r>
                            <a:rPr lang="en-US" altLang="ko-KR" sz="1800" b="0" i="1" smtClean="0">
                              <a:solidFill>
                                <a:schemeClr val="tx1"/>
                              </a:solidFill>
                              <a:latin typeface="Cambria Math" panose="02040503050406030204" pitchFamily="18" charset="0"/>
                            </a:rPr>
                            <m:t>𝑝</m:t>
                          </m:r>
                        </m:sub>
                      </m:sSub>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𝑊</m:t>
                          </m:r>
                        </m:e>
                        <m:sub>
                          <m:r>
                            <a:rPr lang="en-US" altLang="ko-KR" sz="1800" b="0" i="1" smtClean="0">
                              <a:solidFill>
                                <a:schemeClr val="tx1"/>
                              </a:solidFill>
                              <a:latin typeface="Cambria Math" panose="02040503050406030204" pitchFamily="18" charset="0"/>
                            </a:rPr>
                            <m:t>h</m:t>
                          </m:r>
                        </m:sub>
                      </m:sSub>
                      <m:r>
                        <a:rPr lang="en-US" altLang="ko-KR" sz="1800" b="0" i="1" smtClean="0">
                          <a:solidFill>
                            <a:schemeClr val="tx1"/>
                          </a:solidFill>
                          <a:latin typeface="Cambria Math" panose="02040503050406030204" pitchFamily="18" charset="0"/>
                        </a:rPr>
                        <m:t>+</m:t>
                      </m:r>
                      <m:r>
                        <a:rPr lang="en-US" altLang="ko-KR" sz="1800" b="0" i="1" smtClean="0">
                          <a:solidFill>
                            <a:schemeClr val="tx1"/>
                          </a:solidFill>
                          <a:latin typeface="Cambria Math" panose="02040503050406030204" pitchFamily="18" charset="0"/>
                        </a:rPr>
                        <m:t>𝑏</m:t>
                      </m:r>
                    </m:oMath>
                  </m:oMathPara>
                </a14:m>
                <a:endParaRPr lang="ko-KR" altLang="en-US" sz="1800">
                  <a:solidFill>
                    <a:schemeClr val="tx1"/>
                  </a:solidFill>
                  <a:latin typeface="Consolas" panose="020B0609020204030204" pitchFamily="49" charset="0"/>
                </a:endParaRPr>
              </a:p>
            </p:txBody>
          </p:sp>
        </mc:Choice>
        <mc:Fallback xmlns="">
          <p:sp>
            <p:nvSpPr>
              <p:cNvPr id="93" name="TextBox 92">
                <a:extLst>
                  <a:ext uri="{FF2B5EF4-FFF2-40B4-BE49-F238E27FC236}">
                    <a16:creationId xmlns:a16="http://schemas.microsoft.com/office/drawing/2014/main" id="{4293A812-7DBE-496E-BD10-7A459656481B}"/>
                  </a:ext>
                </a:extLst>
              </p:cNvPr>
              <p:cNvSpPr txBox="1">
                <a:spLocks noRot="1" noChangeAspect="1" noMove="1" noResize="1" noEditPoints="1" noAdjustHandles="1" noChangeArrowheads="1" noChangeShapeType="1" noTextEdit="1"/>
              </p:cNvSpPr>
              <p:nvPr/>
            </p:nvSpPr>
            <p:spPr>
              <a:xfrm>
                <a:off x="7160071" y="4984203"/>
                <a:ext cx="2453492" cy="390748"/>
              </a:xfrm>
              <a:prstGeom prst="rect">
                <a:avLst/>
              </a:prstGeom>
              <a:blipFill>
                <a:blip r:embed="rId18"/>
                <a:stretch>
                  <a:fillRect b="-3125"/>
                </a:stretch>
              </a:blipFill>
            </p:spPr>
            <p:txBody>
              <a:bodyPr/>
              <a:lstStyle/>
              <a:p>
                <a:r>
                  <a:rPr lang="ko-KR" altLang="en-US">
                    <a:noFill/>
                  </a:rPr>
                  <a:t> </a:t>
                </a:r>
              </a:p>
            </p:txBody>
          </p:sp>
        </mc:Fallback>
      </mc:AlternateContent>
      <p:cxnSp>
        <p:nvCxnSpPr>
          <p:cNvPr id="7174" name="연결선: 구부러짐 7173">
            <a:extLst>
              <a:ext uri="{FF2B5EF4-FFF2-40B4-BE49-F238E27FC236}">
                <a16:creationId xmlns:a16="http://schemas.microsoft.com/office/drawing/2014/main" id="{E479069C-D205-413C-9F12-8525BB0892F4}"/>
              </a:ext>
            </a:extLst>
          </p:cNvPr>
          <p:cNvCxnSpPr>
            <a:cxnSpLocks/>
            <a:stCxn id="93" idx="1"/>
          </p:cNvCxnSpPr>
          <p:nvPr/>
        </p:nvCxnSpPr>
        <p:spPr>
          <a:xfrm rot="10800000" flipV="1">
            <a:off x="6847491" y="5179577"/>
            <a:ext cx="312581" cy="501508"/>
          </a:xfrm>
          <a:prstGeom prst="curvedConnector2">
            <a:avLst/>
          </a:prstGeom>
          <a:ln w="28575">
            <a:solidFill>
              <a:srgbClr val="3399F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3649514"/>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a:t>
            </a:r>
            <a:r>
              <a:rPr lang="ko-KR" altLang="en-US" sz="2000" err="1">
                <a:solidFill>
                  <a:schemeClr val="tx1"/>
                </a:solidFill>
                <a:latin typeface="고도 M" panose="02000503000000020004" pitchFamily="2" charset="-127"/>
                <a:ea typeface="고도 M" panose="02000503000000020004" pitchFamily="2" charset="-127"/>
              </a:rPr>
              <a:t>정방향</a:t>
            </a:r>
            <a:r>
              <a:rPr lang="ko-KR" altLang="en-US" sz="2000">
                <a:solidFill>
                  <a:schemeClr val="tx1"/>
                </a:solidFill>
                <a:latin typeface="고도 M" panose="02000503000000020004" pitchFamily="2" charset="-127"/>
                <a:ea typeface="고도 M" panose="02000503000000020004" pitchFamily="2" charset="-127"/>
              </a:rPr>
              <a:t>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6.1 </a:t>
            </a:r>
            <a:r>
              <a:rPr lang="ko-KR" altLang="en-US" sz="1800" b="1">
                <a:solidFill>
                  <a:srgbClr val="000000"/>
                </a:solidFill>
                <a:ea typeface="-2002" pitchFamily="18" charset="-127"/>
              </a:rPr>
              <a:t>순환 신경망</a:t>
            </a:r>
          </a:p>
        </p:txBody>
      </p:sp>
      <p:grpSp>
        <p:nvGrpSpPr>
          <p:cNvPr id="2" name="그룹 1">
            <a:extLst>
              <a:ext uri="{FF2B5EF4-FFF2-40B4-BE49-F238E27FC236}">
                <a16:creationId xmlns:a16="http://schemas.microsoft.com/office/drawing/2014/main" id="{A0690B0A-4F4D-47A0-BBBB-AFBE1CC34A95}"/>
              </a:ext>
            </a:extLst>
          </p:cNvPr>
          <p:cNvGrpSpPr/>
          <p:nvPr/>
        </p:nvGrpSpPr>
        <p:grpSpPr>
          <a:xfrm>
            <a:off x="626548" y="1812911"/>
            <a:ext cx="9390718" cy="2252102"/>
            <a:chOff x="626548" y="1812911"/>
            <a:chExt cx="9390718" cy="2252102"/>
          </a:xfrm>
        </p:grpSpPr>
        <mc:AlternateContent xmlns:mc="http://schemas.openxmlformats.org/markup-compatibility/2006">
          <mc:Choice xmlns:a14="http://schemas.microsoft.com/office/drawing/2010/main" Requires="a14">
            <p:sp>
              <p:nvSpPr>
                <p:cNvPr id="80" name="TextBox 79">
                  <a:extLst>
                    <a:ext uri="{FF2B5EF4-FFF2-40B4-BE49-F238E27FC236}">
                      <a16:creationId xmlns:a16="http://schemas.microsoft.com/office/drawing/2014/main" id="{058372CB-E1CC-4B44-A2E5-DA543FC23E5E}"/>
                    </a:ext>
                  </a:extLst>
                </p:cNvPr>
                <p:cNvSpPr txBox="1"/>
                <p:nvPr/>
              </p:nvSpPr>
              <p:spPr>
                <a:xfrm>
                  <a:off x="4106968" y="3086798"/>
                  <a:ext cx="519180"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000" b="0" i="1" smtClean="0">
                            <a:solidFill>
                              <a:schemeClr val="tx1"/>
                            </a:solidFill>
                            <a:latin typeface="Cambria Math" panose="02040503050406030204" pitchFamily="18" charset="0"/>
                          </a:rPr>
                          <m:t>𝐻</m:t>
                        </m:r>
                      </m:oMath>
                    </m:oMathPara>
                  </a14:m>
                  <a:endParaRPr lang="ko-KR" altLang="en-US" sz="2000">
                    <a:solidFill>
                      <a:schemeClr val="tx1"/>
                    </a:solidFill>
                    <a:latin typeface="Consolas" panose="020B0609020204030204" pitchFamily="49" charset="0"/>
                  </a:endParaRPr>
                </a:p>
              </p:txBody>
            </p:sp>
          </mc:Choice>
          <mc:Fallback>
            <p:sp>
              <p:nvSpPr>
                <p:cNvPr id="80" name="TextBox 79">
                  <a:extLst>
                    <a:ext uri="{FF2B5EF4-FFF2-40B4-BE49-F238E27FC236}">
                      <a16:creationId xmlns:a16="http://schemas.microsoft.com/office/drawing/2014/main" id="{058372CB-E1CC-4B44-A2E5-DA543FC23E5E}"/>
                    </a:ext>
                  </a:extLst>
                </p:cNvPr>
                <p:cNvSpPr txBox="1">
                  <a:spLocks noRot="1" noChangeAspect="1" noMove="1" noResize="1" noEditPoints="1" noAdjustHandles="1" noChangeArrowheads="1" noChangeShapeType="1" noTextEdit="1"/>
                </p:cNvSpPr>
                <p:nvPr/>
              </p:nvSpPr>
              <p:spPr>
                <a:xfrm>
                  <a:off x="4106968" y="3086798"/>
                  <a:ext cx="519180" cy="400110"/>
                </a:xfrm>
                <a:prstGeom prst="rect">
                  <a:avLst/>
                </a:prstGeom>
                <a:blipFill>
                  <a:blip r:embed="rId3"/>
                  <a:stretch>
                    <a:fillRect/>
                  </a:stretch>
                </a:blipFill>
              </p:spPr>
              <p:txBody>
                <a:bodyPr/>
                <a:lstStyle/>
                <a:p>
                  <a:r>
                    <a:rPr lang="ko-KR" altLang="en-US">
                      <a:noFill/>
                    </a:rPr>
                    <a:t> </a:t>
                  </a:r>
                </a:p>
              </p:txBody>
            </p:sp>
          </mc:Fallback>
        </mc:AlternateContent>
        <p:cxnSp>
          <p:nvCxnSpPr>
            <p:cNvPr id="83" name="연결선: 꺾임 82">
              <a:extLst>
                <a:ext uri="{FF2B5EF4-FFF2-40B4-BE49-F238E27FC236}">
                  <a16:creationId xmlns:a16="http://schemas.microsoft.com/office/drawing/2014/main" id="{5A5E4864-8E9D-441D-922A-82AAEF666DBB}"/>
                </a:ext>
              </a:extLst>
            </p:cNvPr>
            <p:cNvCxnSpPr>
              <a:cxnSpLocks/>
              <a:stCxn id="84" idx="0"/>
              <a:endCxn id="38" idx="0"/>
            </p:cNvCxnSpPr>
            <p:nvPr/>
          </p:nvCxnSpPr>
          <p:spPr>
            <a:xfrm rot="16200000" flipV="1">
              <a:off x="2883237" y="1807307"/>
              <a:ext cx="399703" cy="2103890"/>
            </a:xfrm>
            <a:prstGeom prst="bentConnector3">
              <a:avLst>
                <a:gd name="adj1" fmla="val 21241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4" name="타원 83">
              <a:extLst>
                <a:ext uri="{FF2B5EF4-FFF2-40B4-BE49-F238E27FC236}">
                  <a16:creationId xmlns:a16="http://schemas.microsoft.com/office/drawing/2014/main" id="{123382BE-D194-4732-8FDD-D91E8A462E5C}"/>
                </a:ext>
              </a:extLst>
            </p:cNvPr>
            <p:cNvSpPr/>
            <p:nvPr/>
          </p:nvSpPr>
          <p:spPr>
            <a:xfrm>
              <a:off x="4092717" y="3059103"/>
              <a:ext cx="84631" cy="8463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mc:AlternateContent xmlns:mc="http://schemas.openxmlformats.org/markup-compatibility/2006">
          <mc:Choice xmlns:a14="http://schemas.microsoft.com/office/drawing/2010/main" Requires="a14">
            <p:sp>
              <p:nvSpPr>
                <p:cNvPr id="85" name="TextBox 84">
                  <a:extLst>
                    <a:ext uri="{FF2B5EF4-FFF2-40B4-BE49-F238E27FC236}">
                      <a16:creationId xmlns:a16="http://schemas.microsoft.com/office/drawing/2014/main" id="{2F3EFFA4-4FDF-4C9B-B841-01F10D6BB10C}"/>
                    </a:ext>
                  </a:extLst>
                </p:cNvPr>
                <p:cNvSpPr txBox="1"/>
                <p:nvPr/>
              </p:nvSpPr>
              <p:spPr>
                <a:xfrm>
                  <a:off x="1967436" y="1812911"/>
                  <a:ext cx="583493" cy="3907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𝐻</m:t>
                            </m:r>
                          </m:e>
                          <m:sub>
                            <m:r>
                              <a:rPr lang="en-US" altLang="ko-KR" sz="1800" b="0" i="1" smtClean="0">
                                <a:solidFill>
                                  <a:schemeClr val="tx1"/>
                                </a:solidFill>
                                <a:latin typeface="Cambria Math" panose="02040503050406030204" pitchFamily="18" charset="0"/>
                              </a:rPr>
                              <m:t>𝑝</m:t>
                            </m:r>
                          </m:sub>
                        </m:sSub>
                      </m:oMath>
                    </m:oMathPara>
                  </a14:m>
                  <a:endParaRPr lang="ko-KR" altLang="en-US" sz="1800">
                    <a:solidFill>
                      <a:schemeClr val="tx1"/>
                    </a:solidFill>
                    <a:latin typeface="Consolas" panose="020B0609020204030204" pitchFamily="49" charset="0"/>
                  </a:endParaRPr>
                </a:p>
              </p:txBody>
            </p:sp>
          </mc:Choice>
          <mc:Fallback>
            <p:sp>
              <p:nvSpPr>
                <p:cNvPr id="85" name="TextBox 84">
                  <a:extLst>
                    <a:ext uri="{FF2B5EF4-FFF2-40B4-BE49-F238E27FC236}">
                      <a16:creationId xmlns:a16="http://schemas.microsoft.com/office/drawing/2014/main" id="{2F3EFFA4-4FDF-4C9B-B841-01F10D6BB10C}"/>
                    </a:ext>
                  </a:extLst>
                </p:cNvPr>
                <p:cNvSpPr txBox="1">
                  <a:spLocks noRot="1" noChangeAspect="1" noMove="1" noResize="1" noEditPoints="1" noAdjustHandles="1" noChangeArrowheads="1" noChangeShapeType="1" noTextEdit="1"/>
                </p:cNvSpPr>
                <p:nvPr/>
              </p:nvSpPr>
              <p:spPr>
                <a:xfrm>
                  <a:off x="1967436" y="1812911"/>
                  <a:ext cx="583493" cy="390748"/>
                </a:xfrm>
                <a:prstGeom prst="rect">
                  <a:avLst/>
                </a:prstGeom>
                <a:blipFill>
                  <a:blip r:embed="rId4"/>
                  <a:stretch>
                    <a:fillRect b="-4688"/>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86" name="TextBox 85">
                  <a:extLst>
                    <a:ext uri="{FF2B5EF4-FFF2-40B4-BE49-F238E27FC236}">
                      <a16:creationId xmlns:a16="http://schemas.microsoft.com/office/drawing/2014/main" id="{88E18EF6-F4FD-4B31-88B5-3D97BECE659D}"/>
                    </a:ext>
                  </a:extLst>
                </p:cNvPr>
                <p:cNvSpPr txBox="1"/>
                <p:nvPr/>
              </p:nvSpPr>
              <p:spPr>
                <a:xfrm>
                  <a:off x="1406473" y="1864077"/>
                  <a:ext cx="71077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𝑊</m:t>
                            </m:r>
                          </m:e>
                          <m:sub>
                            <m:r>
                              <a:rPr lang="en-US" altLang="ko-KR" sz="1800" b="0" i="1" smtClean="0">
                                <a:solidFill>
                                  <a:schemeClr val="tx1"/>
                                </a:solidFill>
                                <a:latin typeface="Cambria Math" panose="02040503050406030204" pitchFamily="18" charset="0"/>
                              </a:rPr>
                              <m:t>1</m:t>
                            </m:r>
                            <m:r>
                              <a:rPr lang="en-US" altLang="ko-KR" sz="1800" b="0" i="1" smtClean="0">
                                <a:solidFill>
                                  <a:schemeClr val="tx1"/>
                                </a:solidFill>
                                <a:latin typeface="Cambria Math" panose="02040503050406030204" pitchFamily="18" charset="0"/>
                              </a:rPr>
                              <m:t>h</m:t>
                            </m:r>
                          </m:sub>
                        </m:sSub>
                      </m:oMath>
                    </m:oMathPara>
                  </a14:m>
                  <a:endParaRPr lang="ko-KR" altLang="en-US" sz="1800">
                    <a:solidFill>
                      <a:schemeClr val="tx1"/>
                    </a:solidFill>
                    <a:latin typeface="Consolas" panose="020B0609020204030204" pitchFamily="49" charset="0"/>
                  </a:endParaRPr>
                </a:p>
              </p:txBody>
            </p:sp>
          </mc:Choice>
          <mc:Fallback>
            <p:sp>
              <p:nvSpPr>
                <p:cNvPr id="86" name="TextBox 85">
                  <a:extLst>
                    <a:ext uri="{FF2B5EF4-FFF2-40B4-BE49-F238E27FC236}">
                      <a16:creationId xmlns:a16="http://schemas.microsoft.com/office/drawing/2014/main" id="{88E18EF6-F4FD-4B31-88B5-3D97BECE659D}"/>
                    </a:ext>
                  </a:extLst>
                </p:cNvPr>
                <p:cNvSpPr txBox="1">
                  <a:spLocks noRot="1" noChangeAspect="1" noMove="1" noResize="1" noEditPoints="1" noAdjustHandles="1" noChangeArrowheads="1" noChangeShapeType="1" noTextEdit="1"/>
                </p:cNvSpPr>
                <p:nvPr/>
              </p:nvSpPr>
              <p:spPr>
                <a:xfrm>
                  <a:off x="1406473" y="1864077"/>
                  <a:ext cx="710772" cy="369332"/>
                </a:xfrm>
                <a:prstGeom prst="rect">
                  <a:avLst/>
                </a:prstGeom>
                <a:blipFill>
                  <a:blip r:embed="rId5"/>
                  <a:stretch>
                    <a:fillRect/>
                  </a:stretch>
                </a:blipFill>
              </p:spPr>
              <p:txBody>
                <a:bodyPr/>
                <a:lstStyle/>
                <a:p>
                  <a:r>
                    <a:rPr lang="ko-KR" altLang="en-US">
                      <a:noFill/>
                    </a:rPr>
                    <a:t> </a:t>
                  </a:r>
                </a:p>
              </p:txBody>
            </p:sp>
          </mc:Fallback>
        </mc:AlternateContent>
        <p:cxnSp>
          <p:nvCxnSpPr>
            <p:cNvPr id="91" name="직선 화살표 연결선 90">
              <a:extLst>
                <a:ext uri="{FF2B5EF4-FFF2-40B4-BE49-F238E27FC236}">
                  <a16:creationId xmlns:a16="http://schemas.microsoft.com/office/drawing/2014/main" id="{2046D152-259A-48EC-90B8-1091D9C3113B}"/>
                </a:ext>
              </a:extLst>
            </p:cNvPr>
            <p:cNvCxnSpPr>
              <a:cxnSpLocks/>
            </p:cNvCxnSpPr>
            <p:nvPr/>
          </p:nvCxnSpPr>
          <p:spPr>
            <a:xfrm>
              <a:off x="1757487" y="2211276"/>
              <a:ext cx="168853" cy="18385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7" name="타원 36">
              <a:extLst>
                <a:ext uri="{FF2B5EF4-FFF2-40B4-BE49-F238E27FC236}">
                  <a16:creationId xmlns:a16="http://schemas.microsoft.com/office/drawing/2014/main" id="{89F19259-D814-4E8C-AA15-1B0ABC7FE7F8}"/>
                </a:ext>
              </a:extLst>
            </p:cNvPr>
            <p:cNvSpPr/>
            <p:nvPr/>
          </p:nvSpPr>
          <p:spPr>
            <a:xfrm>
              <a:off x="2978178" y="265940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38" name="타원 37">
              <a:extLst>
                <a:ext uri="{FF2B5EF4-FFF2-40B4-BE49-F238E27FC236}">
                  <a16:creationId xmlns:a16="http://schemas.microsoft.com/office/drawing/2014/main" id="{0BB4AA29-7204-4ED3-8413-6AB1ED3FEA6E}"/>
                </a:ext>
              </a:extLst>
            </p:cNvPr>
            <p:cNvSpPr/>
            <p:nvPr/>
          </p:nvSpPr>
          <p:spPr>
            <a:xfrm>
              <a:off x="1627842" y="265940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sp>
          <p:nvSpPr>
            <p:cNvPr id="39" name="타원 38">
              <a:extLst>
                <a:ext uri="{FF2B5EF4-FFF2-40B4-BE49-F238E27FC236}">
                  <a16:creationId xmlns:a16="http://schemas.microsoft.com/office/drawing/2014/main" id="{1EAB8088-3246-4AD3-AF1E-5425AE0AA3F7}"/>
                </a:ext>
              </a:extLst>
            </p:cNvPr>
            <p:cNvSpPr/>
            <p:nvPr/>
          </p:nvSpPr>
          <p:spPr>
            <a:xfrm>
              <a:off x="4882636" y="265940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40" name="직선 화살표 연결선 39">
              <a:extLst>
                <a:ext uri="{FF2B5EF4-FFF2-40B4-BE49-F238E27FC236}">
                  <a16:creationId xmlns:a16="http://schemas.microsoft.com/office/drawing/2014/main" id="{F3C178A0-E337-437E-AAF7-8E8F17D10443}"/>
                </a:ext>
              </a:extLst>
            </p:cNvPr>
            <p:cNvCxnSpPr>
              <a:cxnSpLocks/>
              <a:stCxn id="44" idx="3"/>
            </p:cNvCxnSpPr>
            <p:nvPr/>
          </p:nvCxnSpPr>
          <p:spPr>
            <a:xfrm flipV="1">
              <a:off x="1013123" y="3086157"/>
              <a:ext cx="611206" cy="128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A3B42D1B-8600-4E45-A9C8-E0DE18150525}"/>
                </a:ext>
              </a:extLst>
            </p:cNvPr>
            <p:cNvCxnSpPr>
              <a:cxnSpLocks/>
              <a:stCxn id="43" idx="2"/>
            </p:cNvCxnSpPr>
            <p:nvPr/>
          </p:nvCxnSpPr>
          <p:spPr>
            <a:xfrm>
              <a:off x="1152725" y="2703312"/>
              <a:ext cx="854" cy="38284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85B9E74F-F6A7-48C0-B7E2-3DD54FB2B0D5}"/>
                </a:ext>
              </a:extLst>
            </p:cNvPr>
            <p:cNvCxnSpPr>
              <a:cxnSpLocks/>
              <a:endCxn id="38" idx="3"/>
            </p:cNvCxnSpPr>
            <p:nvPr/>
          </p:nvCxnSpPr>
          <p:spPr>
            <a:xfrm flipV="1">
              <a:off x="1351234" y="3347878"/>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43" name="TextBox 42">
                  <a:extLst>
                    <a:ext uri="{FF2B5EF4-FFF2-40B4-BE49-F238E27FC236}">
                      <a16:creationId xmlns:a16="http://schemas.microsoft.com/office/drawing/2014/main" id="{532972B1-C152-4F9D-B407-670F4458AA8D}"/>
                    </a:ext>
                  </a:extLst>
                </p:cNvPr>
                <p:cNvSpPr txBox="1"/>
                <p:nvPr/>
              </p:nvSpPr>
              <p:spPr>
                <a:xfrm>
                  <a:off x="959437" y="2303202"/>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p:sp>
              <p:nvSpPr>
                <p:cNvPr id="43" name="TextBox 42">
                  <a:extLst>
                    <a:ext uri="{FF2B5EF4-FFF2-40B4-BE49-F238E27FC236}">
                      <a16:creationId xmlns:a16="http://schemas.microsoft.com/office/drawing/2014/main" id="{532972B1-C152-4F9D-B407-670F4458AA8D}"/>
                    </a:ext>
                  </a:extLst>
                </p:cNvPr>
                <p:cNvSpPr txBox="1">
                  <a:spLocks noRot="1" noChangeAspect="1" noMove="1" noResize="1" noEditPoints="1" noAdjustHandles="1" noChangeArrowheads="1" noChangeShapeType="1" noTextEdit="1"/>
                </p:cNvSpPr>
                <p:nvPr/>
              </p:nvSpPr>
              <p:spPr>
                <a:xfrm>
                  <a:off x="959437" y="2303202"/>
                  <a:ext cx="386575" cy="400110"/>
                </a:xfrm>
                <a:prstGeom prst="rect">
                  <a:avLst/>
                </a:prstGeom>
                <a:blipFill>
                  <a:blip r:embed="rId6"/>
                  <a:stretch>
                    <a:fillRect r="-45313" b="-3077"/>
                  </a:stretch>
                </a:blipFill>
              </p:spPr>
              <p:txBody>
                <a:bodyPr/>
                <a:lstStyle/>
                <a:p>
                  <a:r>
                    <a:rPr lang="ko-KR" altLang="en-US">
                      <a:noFill/>
                    </a:rPr>
                    <a:t> </a:t>
                  </a:r>
                </a:p>
              </p:txBody>
            </p:sp>
          </mc:Fallback>
        </mc:AlternateContent>
        <p:sp>
          <p:nvSpPr>
            <p:cNvPr id="44" name="TextBox 43">
              <a:extLst>
                <a:ext uri="{FF2B5EF4-FFF2-40B4-BE49-F238E27FC236}">
                  <a16:creationId xmlns:a16="http://schemas.microsoft.com/office/drawing/2014/main" id="{4E0403E7-5E26-45E6-AEB8-B8DBD70E0D49}"/>
                </a:ext>
              </a:extLst>
            </p:cNvPr>
            <p:cNvSpPr txBox="1"/>
            <p:nvPr/>
          </p:nvSpPr>
          <p:spPr>
            <a:xfrm>
              <a:off x="626548" y="2887384"/>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mc:Choice xmlns:a14="http://schemas.microsoft.com/office/drawing/2010/main" Requires="a14">
            <p:sp>
              <p:nvSpPr>
                <p:cNvPr id="45" name="TextBox 44">
                  <a:extLst>
                    <a:ext uri="{FF2B5EF4-FFF2-40B4-BE49-F238E27FC236}">
                      <a16:creationId xmlns:a16="http://schemas.microsoft.com/office/drawing/2014/main" id="{25947B0D-F2E8-4AF0-A6BB-7BA8F99ACD05}"/>
                    </a:ext>
                  </a:extLst>
                </p:cNvPr>
                <p:cNvSpPr txBox="1"/>
                <p:nvPr/>
              </p:nvSpPr>
              <p:spPr>
                <a:xfrm>
                  <a:off x="1013123" y="3631434"/>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p:sp>
              <p:nvSpPr>
                <p:cNvPr id="45" name="TextBox 44">
                  <a:extLst>
                    <a:ext uri="{FF2B5EF4-FFF2-40B4-BE49-F238E27FC236}">
                      <a16:creationId xmlns:a16="http://schemas.microsoft.com/office/drawing/2014/main" id="{25947B0D-F2E8-4AF0-A6BB-7BA8F99ACD05}"/>
                    </a:ext>
                  </a:extLst>
                </p:cNvPr>
                <p:cNvSpPr txBox="1">
                  <a:spLocks noRot="1" noChangeAspect="1" noMove="1" noResize="1" noEditPoints="1" noAdjustHandles="1" noChangeArrowheads="1" noChangeShapeType="1" noTextEdit="1"/>
                </p:cNvSpPr>
                <p:nvPr/>
              </p:nvSpPr>
              <p:spPr>
                <a:xfrm>
                  <a:off x="1013123" y="3631434"/>
                  <a:ext cx="386575" cy="400110"/>
                </a:xfrm>
                <a:prstGeom prst="rect">
                  <a:avLst/>
                </a:prstGeom>
                <a:blipFill>
                  <a:blip r:embed="rId7"/>
                  <a:stretch>
                    <a:fillRect r="-1563" b="-3077"/>
                  </a:stretch>
                </a:blipFill>
              </p:spPr>
              <p:txBody>
                <a:bodyPr/>
                <a:lstStyle/>
                <a:p>
                  <a:r>
                    <a:rPr lang="ko-KR" altLang="en-US">
                      <a:noFill/>
                    </a:rPr>
                    <a:t> </a:t>
                  </a:r>
                </a:p>
              </p:txBody>
            </p:sp>
          </mc:Fallback>
        </mc:AlternateContent>
        <p:cxnSp>
          <p:nvCxnSpPr>
            <p:cNvPr id="46" name="직선 화살표 연결선 45">
              <a:extLst>
                <a:ext uri="{FF2B5EF4-FFF2-40B4-BE49-F238E27FC236}">
                  <a16:creationId xmlns:a16="http://schemas.microsoft.com/office/drawing/2014/main" id="{3F2637B7-5C2F-4389-94FE-C259778978A5}"/>
                </a:ext>
              </a:extLst>
            </p:cNvPr>
            <p:cNvCxnSpPr>
              <a:cxnSpLocks/>
              <a:stCxn id="38" idx="6"/>
              <a:endCxn id="37" idx="2"/>
            </p:cNvCxnSpPr>
            <p:nvPr/>
          </p:nvCxnSpPr>
          <p:spPr>
            <a:xfrm>
              <a:off x="2434444" y="3062701"/>
              <a:ext cx="54373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47" name="TextBox 46">
                  <a:extLst>
                    <a:ext uri="{FF2B5EF4-FFF2-40B4-BE49-F238E27FC236}">
                      <a16:creationId xmlns:a16="http://schemas.microsoft.com/office/drawing/2014/main" id="{90C70C84-C7BB-4859-A8F5-8B6A1B9D506F}"/>
                    </a:ext>
                  </a:extLst>
                </p:cNvPr>
                <p:cNvSpPr txBox="1"/>
                <p:nvPr/>
              </p:nvSpPr>
              <p:spPr>
                <a:xfrm>
                  <a:off x="2501187" y="3086798"/>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p:sp>
              <p:nvSpPr>
                <p:cNvPr id="47" name="TextBox 46">
                  <a:extLst>
                    <a:ext uri="{FF2B5EF4-FFF2-40B4-BE49-F238E27FC236}">
                      <a16:creationId xmlns:a16="http://schemas.microsoft.com/office/drawing/2014/main" id="{90C70C84-C7BB-4859-A8F5-8B6A1B9D506F}"/>
                    </a:ext>
                  </a:extLst>
                </p:cNvPr>
                <p:cNvSpPr txBox="1">
                  <a:spLocks noRot="1" noChangeAspect="1" noMove="1" noResize="1" noEditPoints="1" noAdjustHandles="1" noChangeArrowheads="1" noChangeShapeType="1" noTextEdit="1"/>
                </p:cNvSpPr>
                <p:nvPr/>
              </p:nvSpPr>
              <p:spPr>
                <a:xfrm>
                  <a:off x="2501187" y="3086798"/>
                  <a:ext cx="386575" cy="400110"/>
                </a:xfrm>
                <a:prstGeom prst="rect">
                  <a:avLst/>
                </a:prstGeom>
                <a:blipFill>
                  <a:blip r:embed="rId8"/>
                  <a:stretch>
                    <a:fillRect r="-1563" b="-3030"/>
                  </a:stretch>
                </a:blipFill>
              </p:spPr>
              <p:txBody>
                <a:bodyPr/>
                <a:lstStyle/>
                <a:p>
                  <a:r>
                    <a:rPr lang="ko-KR" altLang="en-US">
                      <a:noFill/>
                    </a:rPr>
                    <a:t> </a:t>
                  </a:r>
                </a:p>
              </p:txBody>
            </p:sp>
          </mc:Fallback>
        </mc:AlternateContent>
        <p:sp>
          <p:nvSpPr>
            <p:cNvPr id="48" name="타원 47">
              <a:extLst>
                <a:ext uri="{FF2B5EF4-FFF2-40B4-BE49-F238E27FC236}">
                  <a16:creationId xmlns:a16="http://schemas.microsoft.com/office/drawing/2014/main" id="{8F6ABC25-3655-4129-9031-FF81323C4A05}"/>
                </a:ext>
              </a:extLst>
            </p:cNvPr>
            <p:cNvSpPr/>
            <p:nvPr/>
          </p:nvSpPr>
          <p:spPr>
            <a:xfrm>
              <a:off x="8112167" y="265940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mc:AlternateContent xmlns:mc="http://schemas.openxmlformats.org/markup-compatibility/2006">
          <mc:Choice xmlns:a14="http://schemas.microsoft.com/office/drawing/2010/main" Requires="a14">
            <p:sp>
              <p:nvSpPr>
                <p:cNvPr id="49" name="TextBox 48">
                  <a:extLst>
                    <a:ext uri="{FF2B5EF4-FFF2-40B4-BE49-F238E27FC236}">
                      <a16:creationId xmlns:a16="http://schemas.microsoft.com/office/drawing/2014/main" id="{DAF83418-7F1E-456C-8F1D-01EEE3703A71}"/>
                    </a:ext>
                  </a:extLst>
                </p:cNvPr>
                <p:cNvSpPr txBox="1"/>
                <p:nvPr/>
              </p:nvSpPr>
              <p:spPr>
                <a:xfrm>
                  <a:off x="9630691" y="2831868"/>
                  <a:ext cx="386575" cy="461665"/>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accPr>
                          <m:e>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𝑦</m:t>
                            </m:r>
                          </m:e>
                        </m:acc>
                      </m:oMath>
                    </m:oMathPara>
                  </a14:m>
                  <a:endParaRPr kumimoji="1" lang="ko-KR" altLang="en-US" sz="24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p:sp>
              <p:nvSpPr>
                <p:cNvPr id="49" name="TextBox 48">
                  <a:extLst>
                    <a:ext uri="{FF2B5EF4-FFF2-40B4-BE49-F238E27FC236}">
                      <a16:creationId xmlns:a16="http://schemas.microsoft.com/office/drawing/2014/main" id="{DAF83418-7F1E-456C-8F1D-01EEE3703A71}"/>
                    </a:ext>
                  </a:extLst>
                </p:cNvPr>
                <p:cNvSpPr txBox="1">
                  <a:spLocks noRot="1" noChangeAspect="1" noMove="1" noResize="1" noEditPoints="1" noAdjustHandles="1" noChangeArrowheads="1" noChangeShapeType="1" noTextEdit="1"/>
                </p:cNvSpPr>
                <p:nvPr/>
              </p:nvSpPr>
              <p:spPr>
                <a:xfrm>
                  <a:off x="9630691" y="2831868"/>
                  <a:ext cx="386575" cy="461665"/>
                </a:xfrm>
                <a:prstGeom prst="rect">
                  <a:avLst/>
                </a:prstGeom>
                <a:blipFill>
                  <a:blip r:embed="rId9"/>
                  <a:stretch>
                    <a:fillRect l="-1587" t="-4000" r="-19048" b="-10667"/>
                  </a:stretch>
                </a:blipFill>
              </p:spPr>
              <p:txBody>
                <a:bodyPr/>
                <a:lstStyle/>
                <a:p>
                  <a:r>
                    <a:rPr lang="ko-KR" altLang="en-US">
                      <a:noFill/>
                    </a:rPr>
                    <a:t> </a:t>
                  </a:r>
                </a:p>
              </p:txBody>
            </p:sp>
          </mc:Fallback>
        </mc:AlternateContent>
        <p:cxnSp>
          <p:nvCxnSpPr>
            <p:cNvPr id="50" name="직선 화살표 연결선 49">
              <a:extLst>
                <a:ext uri="{FF2B5EF4-FFF2-40B4-BE49-F238E27FC236}">
                  <a16:creationId xmlns:a16="http://schemas.microsoft.com/office/drawing/2014/main" id="{B089D495-2401-4D80-9A30-A01EFD36A1F0}"/>
                </a:ext>
              </a:extLst>
            </p:cNvPr>
            <p:cNvCxnSpPr>
              <a:cxnSpLocks/>
              <a:stCxn id="48" idx="6"/>
              <a:endCxn id="49" idx="1"/>
            </p:cNvCxnSpPr>
            <p:nvPr/>
          </p:nvCxnSpPr>
          <p:spPr>
            <a:xfrm>
              <a:off x="8918769" y="3062701"/>
              <a:ext cx="71192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직선 화살표 연결선 50">
              <a:extLst>
                <a:ext uri="{FF2B5EF4-FFF2-40B4-BE49-F238E27FC236}">
                  <a16:creationId xmlns:a16="http://schemas.microsoft.com/office/drawing/2014/main" id="{8DB9652F-4910-4AB8-9E26-99FC7B24EBD3}"/>
                </a:ext>
              </a:extLst>
            </p:cNvPr>
            <p:cNvCxnSpPr>
              <a:cxnSpLocks/>
              <a:stCxn id="64" idx="6"/>
              <a:endCxn id="48" idx="2"/>
            </p:cNvCxnSpPr>
            <p:nvPr/>
          </p:nvCxnSpPr>
          <p:spPr>
            <a:xfrm flipV="1">
              <a:off x="7288896" y="3062701"/>
              <a:ext cx="823271" cy="40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54" name="직사각형 53">
              <a:extLst>
                <a:ext uri="{FF2B5EF4-FFF2-40B4-BE49-F238E27FC236}">
                  <a16:creationId xmlns:a16="http://schemas.microsoft.com/office/drawing/2014/main" id="{0325657E-7945-4C6B-B4D6-129AF06B76A8}"/>
                </a:ext>
              </a:extLst>
            </p:cNvPr>
            <p:cNvSpPr/>
            <p:nvPr/>
          </p:nvSpPr>
          <p:spPr>
            <a:xfrm>
              <a:off x="3050049" y="2851993"/>
              <a:ext cx="874108" cy="400110"/>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2000">
                  <a:solidFill>
                    <a:schemeClr val="tx1"/>
                  </a:solidFill>
                  <a:latin typeface="Cambria Math" panose="02040503050406030204" pitchFamily="18" charset="0"/>
                </a:rPr>
                <a:t>tanh</a:t>
              </a:r>
              <a:endParaRPr kumimoji="1" lang="ko-KR" altLang="en-US" sz="2000" u="none" strike="noStrike" kern="1200" cap="none" spc="0" normalizeH="0" baseline="0" noProof="0">
                <a:ln>
                  <a:noFill/>
                </a:ln>
                <a:solidFill>
                  <a:schemeClr val="tx1"/>
                </a:solidFill>
                <a:effectLst/>
                <a:uLnTx/>
                <a:uFillTx/>
                <a:latin typeface="Cambria Math" panose="02040503050406030204" pitchFamily="18" charset="0"/>
              </a:endParaRPr>
            </a:p>
          </p:txBody>
        </p:sp>
        <mc:AlternateContent xmlns:mc="http://schemas.openxmlformats.org/markup-compatibility/2006">
          <mc:Choice xmlns:a14="http://schemas.microsoft.com/office/drawing/2010/main" Requires="a14">
            <p:sp>
              <p:nvSpPr>
                <p:cNvPr id="55" name="TextBox 54">
                  <a:extLst>
                    <a:ext uri="{FF2B5EF4-FFF2-40B4-BE49-F238E27FC236}">
                      <a16:creationId xmlns:a16="http://schemas.microsoft.com/office/drawing/2014/main" id="{75D554F1-3B39-4487-83AE-4A43B3F75C13}"/>
                    </a:ext>
                  </a:extLst>
                </p:cNvPr>
                <p:cNvSpPr txBox="1"/>
                <p:nvPr/>
              </p:nvSpPr>
              <p:spPr>
                <a:xfrm>
                  <a:off x="8133008" y="2849614"/>
                  <a:ext cx="816827" cy="430887"/>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&lt;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p:txBody>
            </p:sp>
          </mc:Choice>
          <mc:Fallback>
            <p:sp>
              <p:nvSpPr>
                <p:cNvPr id="55" name="TextBox 54">
                  <a:extLst>
                    <a:ext uri="{FF2B5EF4-FFF2-40B4-BE49-F238E27FC236}">
                      <a16:creationId xmlns:a16="http://schemas.microsoft.com/office/drawing/2014/main" id="{75D554F1-3B39-4487-83AE-4A43B3F75C13}"/>
                    </a:ext>
                  </a:extLst>
                </p:cNvPr>
                <p:cNvSpPr txBox="1">
                  <a:spLocks noRot="1" noChangeAspect="1" noMove="1" noResize="1" noEditPoints="1" noAdjustHandles="1" noChangeArrowheads="1" noChangeShapeType="1" noTextEdit="1"/>
                </p:cNvSpPr>
                <p:nvPr/>
              </p:nvSpPr>
              <p:spPr>
                <a:xfrm>
                  <a:off x="8133008" y="2849614"/>
                  <a:ext cx="816827" cy="430887"/>
                </a:xfrm>
                <a:prstGeom prst="rect">
                  <a:avLst/>
                </a:prstGeom>
                <a:blipFill>
                  <a:blip r:embed="rId10"/>
                  <a:stretch>
                    <a:fillRect l="-746" r="-1493" b="-7042"/>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61" name="TextBox 60">
                  <a:extLst>
                    <a:ext uri="{FF2B5EF4-FFF2-40B4-BE49-F238E27FC236}">
                      <a16:creationId xmlns:a16="http://schemas.microsoft.com/office/drawing/2014/main" id="{80E4B206-E251-4DF9-A4F0-777F11422EE6}"/>
                    </a:ext>
                  </a:extLst>
                </p:cNvPr>
                <p:cNvSpPr txBox="1"/>
                <p:nvPr/>
              </p:nvSpPr>
              <p:spPr>
                <a:xfrm>
                  <a:off x="4786424" y="2906361"/>
                  <a:ext cx="1028057" cy="307777"/>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𝑯</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𝑾</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𝒃</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oMath>
                    </m:oMathPara>
                  </a14:m>
                  <a:endParaRPr kumimoji="1" lang="ko-KR" altLang="en-US"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p:sp>
              <p:nvSpPr>
                <p:cNvPr id="61" name="TextBox 60">
                  <a:extLst>
                    <a:ext uri="{FF2B5EF4-FFF2-40B4-BE49-F238E27FC236}">
                      <a16:creationId xmlns:a16="http://schemas.microsoft.com/office/drawing/2014/main" id="{80E4B206-E251-4DF9-A4F0-777F11422EE6}"/>
                    </a:ext>
                  </a:extLst>
                </p:cNvPr>
                <p:cNvSpPr txBox="1">
                  <a:spLocks noRot="1" noChangeAspect="1" noMove="1" noResize="1" noEditPoints="1" noAdjustHandles="1" noChangeArrowheads="1" noChangeShapeType="1" noTextEdit="1"/>
                </p:cNvSpPr>
                <p:nvPr/>
              </p:nvSpPr>
              <p:spPr>
                <a:xfrm>
                  <a:off x="4786424" y="2906361"/>
                  <a:ext cx="1028057" cy="307777"/>
                </a:xfrm>
                <a:prstGeom prst="rect">
                  <a:avLst/>
                </a:prstGeom>
                <a:blipFill>
                  <a:blip r:embed="rId11"/>
                  <a:stretch>
                    <a:fillRect/>
                  </a:stretch>
                </a:blipFill>
              </p:spPr>
              <p:txBody>
                <a:bodyPr/>
                <a:lstStyle/>
                <a:p>
                  <a:r>
                    <a:rPr lang="ko-KR" altLang="en-US">
                      <a:noFill/>
                    </a:rPr>
                    <a:t> </a:t>
                  </a:r>
                </a:p>
              </p:txBody>
            </p:sp>
          </mc:Fallback>
        </mc:AlternateContent>
        <p:cxnSp>
          <p:nvCxnSpPr>
            <p:cNvPr id="63" name="직선 화살표 연결선 62">
              <a:extLst>
                <a:ext uri="{FF2B5EF4-FFF2-40B4-BE49-F238E27FC236}">
                  <a16:creationId xmlns:a16="http://schemas.microsoft.com/office/drawing/2014/main" id="{42ACBAC6-EE49-441B-BCFE-9AF2B698F24A}"/>
                </a:ext>
              </a:extLst>
            </p:cNvPr>
            <p:cNvCxnSpPr>
              <a:cxnSpLocks/>
              <a:stCxn id="37" idx="6"/>
              <a:endCxn id="39" idx="2"/>
            </p:cNvCxnSpPr>
            <p:nvPr/>
          </p:nvCxnSpPr>
          <p:spPr>
            <a:xfrm>
              <a:off x="3784780" y="3062701"/>
              <a:ext cx="109785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64" name="타원 63">
              <a:extLst>
                <a:ext uri="{FF2B5EF4-FFF2-40B4-BE49-F238E27FC236}">
                  <a16:creationId xmlns:a16="http://schemas.microsoft.com/office/drawing/2014/main" id="{46367C1A-C1FB-45C3-A2F3-BBE45E017192}"/>
                </a:ext>
              </a:extLst>
            </p:cNvPr>
            <p:cNvSpPr/>
            <p:nvPr/>
          </p:nvSpPr>
          <p:spPr>
            <a:xfrm>
              <a:off x="6482294" y="2659807"/>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65" name="직선 화살표 연결선 64">
              <a:extLst>
                <a:ext uri="{FF2B5EF4-FFF2-40B4-BE49-F238E27FC236}">
                  <a16:creationId xmlns:a16="http://schemas.microsoft.com/office/drawing/2014/main" id="{8E1A3573-2057-4972-8D43-D3FCBFFEE70D}"/>
                </a:ext>
              </a:extLst>
            </p:cNvPr>
            <p:cNvCxnSpPr>
              <a:cxnSpLocks/>
            </p:cNvCxnSpPr>
            <p:nvPr/>
          </p:nvCxnSpPr>
          <p:spPr>
            <a:xfrm>
              <a:off x="5689239" y="3062701"/>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68" name="직사각형 67">
                  <a:extLst>
                    <a:ext uri="{FF2B5EF4-FFF2-40B4-BE49-F238E27FC236}">
                      <a16:creationId xmlns:a16="http://schemas.microsoft.com/office/drawing/2014/main" id="{D9B86474-9359-4EE9-8C40-AF028D58F277}"/>
                    </a:ext>
                  </a:extLst>
                </p:cNvPr>
                <p:cNvSpPr/>
                <p:nvPr/>
              </p:nvSpPr>
              <p:spPr>
                <a:xfrm>
                  <a:off x="6468978" y="2828136"/>
                  <a:ext cx="874108" cy="516039"/>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num>
                          <m:den>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sSup>
                              <m:sSup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𝒆</m:t>
                                </m:r>
                              </m:e>
                              <m:sup>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Z</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sub>
                                </m:sSub>
                              </m:sup>
                            </m:sSup>
                          </m:den>
                        </m:f>
                      </m:oMath>
                    </m:oMathPara>
                  </a14:m>
                  <a:endParaRPr kumimoji="1" lang="ko-KR" altLang="en-US" sz="1400" b="1" i="0" u="none" strike="noStrike" kern="1200" cap="none" spc="0" normalizeH="0" baseline="0" noProof="0">
                    <a:ln>
                      <a:noFill/>
                    </a:ln>
                    <a:solidFill>
                      <a:srgbClr val="FFFFFF"/>
                    </a:solidFill>
                    <a:effectLst/>
                    <a:uLnTx/>
                    <a:uFillTx/>
                    <a:latin typeface="Candara" pitchFamily="34" charset="0"/>
                    <a:ea typeface="굴림" pitchFamily="50" charset="-127"/>
                    <a:cs typeface="+mn-cs"/>
                  </a:endParaRPr>
                </a:p>
              </p:txBody>
            </p:sp>
          </mc:Choice>
          <mc:Fallback>
            <p:sp>
              <p:nvSpPr>
                <p:cNvPr id="68" name="직사각형 67">
                  <a:extLst>
                    <a:ext uri="{FF2B5EF4-FFF2-40B4-BE49-F238E27FC236}">
                      <a16:creationId xmlns:a16="http://schemas.microsoft.com/office/drawing/2014/main" id="{D9B86474-9359-4EE9-8C40-AF028D58F277}"/>
                    </a:ext>
                  </a:extLst>
                </p:cNvPr>
                <p:cNvSpPr>
                  <a:spLocks noRot="1" noChangeAspect="1" noMove="1" noResize="1" noEditPoints="1" noAdjustHandles="1" noChangeArrowheads="1" noChangeShapeType="1" noTextEdit="1"/>
                </p:cNvSpPr>
                <p:nvPr/>
              </p:nvSpPr>
              <p:spPr>
                <a:xfrm>
                  <a:off x="6468978" y="2828136"/>
                  <a:ext cx="874108" cy="516039"/>
                </a:xfrm>
                <a:prstGeom prst="rect">
                  <a:avLst/>
                </a:prstGeom>
                <a:blipFill>
                  <a:blip r:embed="rId12"/>
                  <a:stretch>
                    <a:fillRect/>
                  </a:stretch>
                </a:blipFill>
              </p:spPr>
              <p:txBody>
                <a:bodyPr/>
                <a:lstStyle/>
                <a:p>
                  <a:r>
                    <a:rPr lang="ko-KR" altLang="en-US">
                      <a:noFill/>
                    </a:rPr>
                    <a:t> </a:t>
                  </a:r>
                </a:p>
              </p:txBody>
            </p:sp>
          </mc:Fallback>
        </mc:AlternateContent>
        <p:cxnSp>
          <p:nvCxnSpPr>
            <p:cNvPr id="69" name="직선 화살표 연결선 68">
              <a:extLst>
                <a:ext uri="{FF2B5EF4-FFF2-40B4-BE49-F238E27FC236}">
                  <a16:creationId xmlns:a16="http://schemas.microsoft.com/office/drawing/2014/main" id="{FECFA667-18CC-4A38-998D-0D13F9ABD49C}"/>
                </a:ext>
              </a:extLst>
            </p:cNvPr>
            <p:cNvCxnSpPr>
              <a:cxnSpLocks/>
            </p:cNvCxnSpPr>
            <p:nvPr/>
          </p:nvCxnSpPr>
          <p:spPr>
            <a:xfrm>
              <a:off x="4613471" y="2377545"/>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71" name="TextBox 70">
                  <a:extLst>
                    <a:ext uri="{FF2B5EF4-FFF2-40B4-BE49-F238E27FC236}">
                      <a16:creationId xmlns:a16="http://schemas.microsoft.com/office/drawing/2014/main" id="{3AA85844-F674-4B2B-BF2F-36A7B02A0887}"/>
                    </a:ext>
                  </a:extLst>
                </p:cNvPr>
                <p:cNvSpPr txBox="1"/>
                <p:nvPr/>
              </p:nvSpPr>
              <p:spPr>
                <a:xfrm>
                  <a:off x="4169091" y="200818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p:sp>
              <p:nvSpPr>
                <p:cNvPr id="71" name="TextBox 70">
                  <a:extLst>
                    <a:ext uri="{FF2B5EF4-FFF2-40B4-BE49-F238E27FC236}">
                      <a16:creationId xmlns:a16="http://schemas.microsoft.com/office/drawing/2014/main" id="{3AA85844-F674-4B2B-BF2F-36A7B02A0887}"/>
                    </a:ext>
                  </a:extLst>
                </p:cNvPr>
                <p:cNvSpPr txBox="1">
                  <a:spLocks noRot="1" noChangeAspect="1" noMove="1" noResize="1" noEditPoints="1" noAdjustHandles="1" noChangeArrowheads="1" noChangeShapeType="1" noTextEdit="1"/>
                </p:cNvSpPr>
                <p:nvPr/>
              </p:nvSpPr>
              <p:spPr>
                <a:xfrm>
                  <a:off x="4169091" y="2008183"/>
                  <a:ext cx="386575" cy="400110"/>
                </a:xfrm>
                <a:prstGeom prst="rect">
                  <a:avLst/>
                </a:prstGeom>
                <a:blipFill>
                  <a:blip r:embed="rId13"/>
                  <a:stretch>
                    <a:fillRect r="-23810" b="-3030"/>
                  </a:stretch>
                </a:blipFill>
              </p:spPr>
              <p:txBody>
                <a:bodyPr/>
                <a:lstStyle/>
                <a:p>
                  <a:r>
                    <a:rPr lang="ko-KR" altLang="en-US">
                      <a:noFill/>
                    </a:rPr>
                    <a:t> </a:t>
                  </a:r>
                </a:p>
              </p:txBody>
            </p:sp>
          </mc:Fallback>
        </mc:AlternateContent>
        <p:cxnSp>
          <p:nvCxnSpPr>
            <p:cNvPr id="94" name="직선 화살표 연결선 93">
              <a:extLst>
                <a:ext uri="{FF2B5EF4-FFF2-40B4-BE49-F238E27FC236}">
                  <a16:creationId xmlns:a16="http://schemas.microsoft.com/office/drawing/2014/main" id="{54D50CBF-7EC6-48F3-B603-BC89FB3E0572}"/>
                </a:ext>
              </a:extLst>
            </p:cNvPr>
            <p:cNvCxnSpPr>
              <a:cxnSpLocks/>
            </p:cNvCxnSpPr>
            <p:nvPr/>
          </p:nvCxnSpPr>
          <p:spPr>
            <a:xfrm flipV="1">
              <a:off x="4685269" y="3381347"/>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95" name="TextBox 94">
                  <a:extLst>
                    <a:ext uri="{FF2B5EF4-FFF2-40B4-BE49-F238E27FC236}">
                      <a16:creationId xmlns:a16="http://schemas.microsoft.com/office/drawing/2014/main" id="{28C219AB-E1F4-4DC8-BE15-D792F72D05E3}"/>
                    </a:ext>
                  </a:extLst>
                </p:cNvPr>
                <p:cNvSpPr txBox="1"/>
                <p:nvPr/>
              </p:nvSpPr>
              <p:spPr>
                <a:xfrm>
                  <a:off x="4347158" y="366490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p:sp>
              <p:nvSpPr>
                <p:cNvPr id="95" name="TextBox 94">
                  <a:extLst>
                    <a:ext uri="{FF2B5EF4-FFF2-40B4-BE49-F238E27FC236}">
                      <a16:creationId xmlns:a16="http://schemas.microsoft.com/office/drawing/2014/main" id="{28C219AB-E1F4-4DC8-BE15-D792F72D05E3}"/>
                    </a:ext>
                  </a:extLst>
                </p:cNvPr>
                <p:cNvSpPr txBox="1">
                  <a:spLocks noRot="1" noChangeAspect="1" noMove="1" noResize="1" noEditPoints="1" noAdjustHandles="1" noChangeArrowheads="1" noChangeShapeType="1" noTextEdit="1"/>
                </p:cNvSpPr>
                <p:nvPr/>
              </p:nvSpPr>
              <p:spPr>
                <a:xfrm>
                  <a:off x="4347158" y="3664903"/>
                  <a:ext cx="386575" cy="400110"/>
                </a:xfrm>
                <a:prstGeom prst="rect">
                  <a:avLst/>
                </a:prstGeom>
                <a:blipFill>
                  <a:blip r:embed="rId14"/>
                  <a:stretch>
                    <a:fillRect r="-4688" b="-3030"/>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97" name="TextBox 96">
                  <a:extLst>
                    <a:ext uri="{FF2B5EF4-FFF2-40B4-BE49-F238E27FC236}">
                      <a16:creationId xmlns:a16="http://schemas.microsoft.com/office/drawing/2014/main" id="{B99429DD-6B2C-4355-BC13-D697391003B3}"/>
                    </a:ext>
                  </a:extLst>
                </p:cNvPr>
                <p:cNvSpPr txBox="1"/>
                <p:nvPr/>
              </p:nvSpPr>
              <p:spPr>
                <a:xfrm>
                  <a:off x="5952142" y="3054729"/>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p:sp>
              <p:nvSpPr>
                <p:cNvPr id="97" name="TextBox 96">
                  <a:extLst>
                    <a:ext uri="{FF2B5EF4-FFF2-40B4-BE49-F238E27FC236}">
                      <a16:creationId xmlns:a16="http://schemas.microsoft.com/office/drawing/2014/main" id="{B99429DD-6B2C-4355-BC13-D697391003B3}"/>
                    </a:ext>
                  </a:extLst>
                </p:cNvPr>
                <p:cNvSpPr txBox="1">
                  <a:spLocks noRot="1" noChangeAspect="1" noMove="1" noResize="1" noEditPoints="1" noAdjustHandles="1" noChangeArrowheads="1" noChangeShapeType="1" noTextEdit="1"/>
                </p:cNvSpPr>
                <p:nvPr/>
              </p:nvSpPr>
              <p:spPr>
                <a:xfrm>
                  <a:off x="5952142" y="3054729"/>
                  <a:ext cx="386575" cy="400110"/>
                </a:xfrm>
                <a:prstGeom prst="rect">
                  <a:avLst/>
                </a:prstGeom>
                <a:blipFill>
                  <a:blip r:embed="rId15"/>
                  <a:stretch>
                    <a:fillRect r="-4688" b="-3030"/>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98" name="TextBox 97">
                  <a:extLst>
                    <a:ext uri="{FF2B5EF4-FFF2-40B4-BE49-F238E27FC236}">
                      <a16:creationId xmlns:a16="http://schemas.microsoft.com/office/drawing/2014/main" id="{ADFA8E42-142D-46AB-9CB3-E00A2C0E6E2B}"/>
                    </a:ext>
                  </a:extLst>
                </p:cNvPr>
                <p:cNvSpPr txBox="1"/>
                <p:nvPr/>
              </p:nvSpPr>
              <p:spPr>
                <a:xfrm>
                  <a:off x="7510423" y="305077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p:sp>
              <p:nvSpPr>
                <p:cNvPr id="98" name="TextBox 97">
                  <a:extLst>
                    <a:ext uri="{FF2B5EF4-FFF2-40B4-BE49-F238E27FC236}">
                      <a16:creationId xmlns:a16="http://schemas.microsoft.com/office/drawing/2014/main" id="{ADFA8E42-142D-46AB-9CB3-E00A2C0E6E2B}"/>
                    </a:ext>
                  </a:extLst>
                </p:cNvPr>
                <p:cNvSpPr txBox="1">
                  <a:spLocks noRot="1" noChangeAspect="1" noMove="1" noResize="1" noEditPoints="1" noAdjustHandles="1" noChangeArrowheads="1" noChangeShapeType="1" noTextEdit="1"/>
                </p:cNvSpPr>
                <p:nvPr/>
              </p:nvSpPr>
              <p:spPr>
                <a:xfrm>
                  <a:off x="7510423" y="3050773"/>
                  <a:ext cx="386575" cy="400110"/>
                </a:xfrm>
                <a:prstGeom prst="rect">
                  <a:avLst/>
                </a:prstGeom>
                <a:blipFill>
                  <a:blip r:embed="rId16"/>
                  <a:stretch>
                    <a:fillRect r="-12698" b="-3030"/>
                  </a:stretch>
                </a:blipFill>
              </p:spPr>
              <p:txBody>
                <a:bodyPr/>
                <a:lstStyle/>
                <a:p>
                  <a:r>
                    <a:rPr lang="ko-KR" altLang="en-US">
                      <a:noFill/>
                    </a:rPr>
                    <a:t> </a:t>
                  </a:r>
                </a:p>
              </p:txBody>
            </p:sp>
          </mc:Fallback>
        </mc:AlternateContent>
      </p:grpSp>
      <p:sp>
        <p:nvSpPr>
          <p:cNvPr id="109" name="오른쪽 중괄호 108">
            <a:extLst>
              <a:ext uri="{FF2B5EF4-FFF2-40B4-BE49-F238E27FC236}">
                <a16:creationId xmlns:a16="http://schemas.microsoft.com/office/drawing/2014/main" id="{17D44C03-B9DF-4D4D-91D2-E402F84D7A4D}"/>
              </a:ext>
            </a:extLst>
          </p:cNvPr>
          <p:cNvSpPr/>
          <p:nvPr/>
        </p:nvSpPr>
        <p:spPr>
          <a:xfrm rot="5400000">
            <a:off x="2866360" y="2973296"/>
            <a:ext cx="171484" cy="1841920"/>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000">
              <a:solidFill>
                <a:srgbClr val="3399FF"/>
              </a:solidFill>
            </a:endParaRPr>
          </a:p>
        </p:txBody>
      </p:sp>
      <p:sp>
        <p:nvSpPr>
          <p:cNvPr id="110" name="TextBox 109">
            <a:extLst>
              <a:ext uri="{FF2B5EF4-FFF2-40B4-BE49-F238E27FC236}">
                <a16:creationId xmlns:a16="http://schemas.microsoft.com/office/drawing/2014/main" id="{5F948BD8-C4FC-452F-B0E8-1CFD44440895}"/>
              </a:ext>
            </a:extLst>
          </p:cNvPr>
          <p:cNvSpPr txBox="1"/>
          <p:nvPr/>
        </p:nvSpPr>
        <p:spPr>
          <a:xfrm>
            <a:off x="2606922" y="3978686"/>
            <a:ext cx="742511" cy="338554"/>
          </a:xfrm>
          <a:prstGeom prst="rect">
            <a:avLst/>
          </a:prstGeom>
          <a:noFill/>
        </p:spPr>
        <p:txBody>
          <a:bodyPr wrap="none" rtlCol="0">
            <a:spAutoFit/>
          </a:bodyPr>
          <a:lstStyle/>
          <a:p>
            <a:pPr algn="l"/>
            <a:r>
              <a:rPr lang="ko-KR" altLang="en-US" err="1">
                <a:solidFill>
                  <a:schemeClr val="tx1"/>
                </a:solidFill>
                <a:latin typeface="고도 M" panose="02000503000000020004" pitchFamily="2" charset="-127"/>
                <a:ea typeface="고도 M" panose="02000503000000020004" pitchFamily="2" charset="-127"/>
              </a:rPr>
              <a:t>순환층</a:t>
            </a:r>
            <a:endParaRPr lang="ko-KR" altLang="en-US">
              <a:solidFill>
                <a:schemeClr val="tx1"/>
              </a:solidFill>
              <a:latin typeface="고도 M" panose="02000503000000020004" pitchFamily="2" charset="-127"/>
              <a:ea typeface="고도 M" panose="02000503000000020004" pitchFamily="2" charset="-127"/>
            </a:endParaRPr>
          </a:p>
        </p:txBody>
      </p:sp>
      <p:sp>
        <p:nvSpPr>
          <p:cNvPr id="111" name="오른쪽 중괄호 110">
            <a:extLst>
              <a:ext uri="{FF2B5EF4-FFF2-40B4-BE49-F238E27FC236}">
                <a16:creationId xmlns:a16="http://schemas.microsoft.com/office/drawing/2014/main" id="{449A2407-ED61-48AA-876A-6298DCA524E2}"/>
              </a:ext>
            </a:extLst>
          </p:cNvPr>
          <p:cNvSpPr/>
          <p:nvPr/>
        </p:nvSpPr>
        <p:spPr>
          <a:xfrm rot="5400000">
            <a:off x="6669614" y="2588994"/>
            <a:ext cx="149286" cy="2735818"/>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000">
              <a:solidFill>
                <a:srgbClr val="3399FF"/>
              </a:solidFill>
            </a:endParaRPr>
          </a:p>
        </p:txBody>
      </p:sp>
      <p:sp>
        <p:nvSpPr>
          <p:cNvPr id="112" name="TextBox 111">
            <a:extLst>
              <a:ext uri="{FF2B5EF4-FFF2-40B4-BE49-F238E27FC236}">
                <a16:creationId xmlns:a16="http://schemas.microsoft.com/office/drawing/2014/main" id="{083C6968-65A6-41CD-A033-D5F5BA40368A}"/>
              </a:ext>
            </a:extLst>
          </p:cNvPr>
          <p:cNvSpPr txBox="1"/>
          <p:nvPr/>
        </p:nvSpPr>
        <p:spPr>
          <a:xfrm>
            <a:off x="6396137" y="4043577"/>
            <a:ext cx="1019790" cy="338554"/>
          </a:xfrm>
          <a:prstGeom prst="rect">
            <a:avLst/>
          </a:prstGeom>
          <a:noFill/>
        </p:spPr>
        <p:txBody>
          <a:bodyPr wrap="square" rtlCol="0">
            <a:spAutoFit/>
          </a:bodyPr>
          <a:lstStyle/>
          <a:p>
            <a:pPr algn="l"/>
            <a:r>
              <a:rPr lang="ko-KR" altLang="en-US" err="1">
                <a:solidFill>
                  <a:schemeClr val="tx1"/>
                </a:solidFill>
                <a:latin typeface="고도 M" panose="02000503000000020004" pitchFamily="2" charset="-127"/>
                <a:ea typeface="고도 M" panose="02000503000000020004" pitchFamily="2" charset="-127"/>
              </a:rPr>
              <a:t>출력층</a:t>
            </a:r>
            <a:endParaRPr lang="ko-KR" altLang="en-US">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graphicFrame>
            <p:nvGraphicFramePr>
              <p:cNvPr id="13" name="표 13">
                <a:extLst>
                  <a:ext uri="{FF2B5EF4-FFF2-40B4-BE49-F238E27FC236}">
                    <a16:creationId xmlns:a16="http://schemas.microsoft.com/office/drawing/2014/main" id="{E180DC8A-0648-4FC9-8EC3-559CDE73D62E}"/>
                  </a:ext>
                </a:extLst>
              </p:cNvPr>
              <p:cNvGraphicFramePr>
                <a:graphicFrameLocks noGrp="1"/>
              </p:cNvGraphicFramePr>
              <p:nvPr>
                <p:extLst>
                  <p:ext uri="{D42A27DB-BD31-4B8C-83A1-F6EECF244321}">
                    <p14:modId xmlns:p14="http://schemas.microsoft.com/office/powerpoint/2010/main" val="1747320153"/>
                  </p:ext>
                </p:extLst>
              </p:nvPr>
            </p:nvGraphicFramePr>
            <p:xfrm>
              <a:off x="1740164" y="4613692"/>
              <a:ext cx="6960660" cy="1408736"/>
            </p:xfrm>
            <a:graphic>
              <a:graphicData uri="http://schemas.openxmlformats.org/drawingml/2006/table">
                <a:tbl>
                  <a:tblPr firstRow="1" bandRow="1">
                    <a:tableStyleId>{5940675A-B579-460E-94D1-54222C63F5DA}</a:tableStyleId>
                  </a:tblPr>
                  <a:tblGrid>
                    <a:gridCol w="3480330">
                      <a:extLst>
                        <a:ext uri="{9D8B030D-6E8A-4147-A177-3AD203B41FA5}">
                          <a16:colId xmlns:a16="http://schemas.microsoft.com/office/drawing/2014/main" val="706334666"/>
                        </a:ext>
                      </a:extLst>
                    </a:gridCol>
                    <a:gridCol w="3480330">
                      <a:extLst>
                        <a:ext uri="{9D8B030D-6E8A-4147-A177-3AD203B41FA5}">
                          <a16:colId xmlns:a16="http://schemas.microsoft.com/office/drawing/2014/main" val="2498664795"/>
                        </a:ext>
                      </a:extLst>
                    </a:gridCol>
                  </a:tblGrid>
                  <a:tr h="429965">
                    <a:tc>
                      <a:txBody>
                        <a:bodyPr/>
                        <a:lstStyle/>
                        <a:p>
                          <a:pPr algn="ctr" latinLnBrk="1"/>
                          <a:r>
                            <a:rPr lang="ko-KR" altLang="en-US" sz="1600">
                              <a:latin typeface="고도 M" panose="02000503000000020004" pitchFamily="2" charset="-127"/>
                              <a:ea typeface="고도 M" panose="02000503000000020004" pitchFamily="2" charset="-127"/>
                            </a:rPr>
                            <a:t>순환층의 </a:t>
                          </a:r>
                          <a:r>
                            <a:rPr lang="ko-KR" altLang="en-US" sz="1600" err="1">
                              <a:latin typeface="고도 M" panose="02000503000000020004" pitchFamily="2" charset="-127"/>
                              <a:ea typeface="고도 M" panose="02000503000000020004" pitchFamily="2" charset="-127"/>
                            </a:rPr>
                            <a:t>정방향</a:t>
                          </a:r>
                          <a:r>
                            <a:rPr lang="ko-KR" altLang="en-US" sz="1600">
                              <a:latin typeface="고도 M" panose="02000503000000020004" pitchFamily="2" charset="-127"/>
                              <a:ea typeface="고도 M" panose="02000503000000020004" pitchFamily="2" charset="-127"/>
                            </a:rPr>
                            <a:t> 계산</a:t>
                          </a:r>
                        </a:p>
                      </a:txBody>
                      <a:tcPr anchor="ctr">
                        <a:solidFill>
                          <a:schemeClr val="accent2">
                            <a:lumMod val="20000"/>
                            <a:lumOff val="80000"/>
                          </a:schemeClr>
                        </a:solidFill>
                      </a:tcPr>
                    </a:tc>
                    <a:tc>
                      <a:txBody>
                        <a:bodyPr/>
                        <a:lstStyle/>
                        <a:p>
                          <a:pPr algn="ctr" latinLnBrk="1"/>
                          <a:r>
                            <a:rPr lang="ko-KR" altLang="en-US" sz="1600">
                              <a:latin typeface="고도 M" panose="02000503000000020004" pitchFamily="2" charset="-127"/>
                              <a:ea typeface="고도 M" panose="02000503000000020004" pitchFamily="2" charset="-127"/>
                            </a:rPr>
                            <a:t>출력층의 </a:t>
                          </a:r>
                          <a:r>
                            <a:rPr lang="ko-KR" altLang="en-US" sz="1600" err="1">
                              <a:latin typeface="고도 M" panose="02000503000000020004" pitchFamily="2" charset="-127"/>
                              <a:ea typeface="고도 M" panose="02000503000000020004" pitchFamily="2" charset="-127"/>
                            </a:rPr>
                            <a:t>정방향</a:t>
                          </a:r>
                          <a:r>
                            <a:rPr lang="ko-KR" altLang="en-US" sz="1600">
                              <a:latin typeface="고도 M" panose="02000503000000020004" pitchFamily="2" charset="-127"/>
                              <a:ea typeface="고도 M" panose="02000503000000020004" pitchFamily="2" charset="-127"/>
                            </a:rPr>
                            <a:t> 계산</a:t>
                          </a:r>
                        </a:p>
                      </a:txBody>
                      <a:tcPr anchor="ctr">
                        <a:solidFill>
                          <a:schemeClr val="accent2">
                            <a:lumMod val="20000"/>
                            <a:lumOff val="80000"/>
                          </a:schemeClr>
                        </a:solidFill>
                      </a:tcPr>
                    </a:tc>
                    <a:extLst>
                      <a:ext uri="{0D108BD9-81ED-4DB2-BD59-A6C34878D82A}">
                        <a16:rowId xmlns:a16="http://schemas.microsoft.com/office/drawing/2014/main" val="1080128221"/>
                      </a:ext>
                    </a:extLst>
                  </a:tr>
                  <a:tr h="978771">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𝑍</m:t>
                                    </m:r>
                                  </m:e>
                                  <m:sub>
                                    <m:r>
                                      <a:rPr lang="en-US" altLang="ko-KR" sz="1800" b="0" i="1" smtClean="0">
                                        <a:solidFill>
                                          <a:schemeClr val="tx1"/>
                                        </a:solidFill>
                                        <a:latin typeface="Cambria Math" panose="02040503050406030204" pitchFamily="18" charset="0"/>
                                      </a:rPr>
                                      <m:t>1</m:t>
                                    </m:r>
                                  </m:sub>
                                </m:sSub>
                                <m:r>
                                  <a:rPr lang="en-US" altLang="ko-KR" sz="1800" b="0" i="1" smtClean="0">
                                    <a:solidFill>
                                      <a:schemeClr val="tx1"/>
                                    </a:solidFill>
                                    <a:latin typeface="Cambria Math" panose="02040503050406030204" pitchFamily="18" charset="0"/>
                                  </a:rPr>
                                  <m:t>=</m:t>
                                </m:r>
                                <m:r>
                                  <a:rPr lang="en-US" altLang="ko-KR" sz="1800" b="0" i="1" smtClean="0">
                                    <a:solidFill>
                                      <a:schemeClr val="tx1"/>
                                    </a:solidFill>
                                    <a:latin typeface="Cambria Math" panose="02040503050406030204" pitchFamily="18" charset="0"/>
                                  </a:rPr>
                                  <m:t>𝑋</m:t>
                                </m:r>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𝑊</m:t>
                                    </m:r>
                                  </m:e>
                                  <m:sub>
                                    <m:r>
                                      <a:rPr lang="en-US" altLang="ko-KR" sz="1800" b="0" i="1" smtClean="0">
                                        <a:solidFill>
                                          <a:schemeClr val="tx1"/>
                                        </a:solidFill>
                                        <a:latin typeface="Cambria Math" panose="02040503050406030204" pitchFamily="18" charset="0"/>
                                      </a:rPr>
                                      <m:t>1</m:t>
                                    </m:r>
                                    <m:r>
                                      <a:rPr lang="en-US" altLang="ko-KR" sz="1800" b="0" i="1" smtClean="0">
                                        <a:solidFill>
                                          <a:schemeClr val="tx1"/>
                                        </a:solidFill>
                                        <a:latin typeface="Cambria Math" panose="02040503050406030204" pitchFamily="18" charset="0"/>
                                      </a:rPr>
                                      <m:t>𝑥</m:t>
                                    </m:r>
                                  </m:sub>
                                </m:sSub>
                                <m:r>
                                  <a:rPr lang="en-US" altLang="ko-KR" sz="1800" b="0" i="1" smtClean="0">
                                    <a:solidFill>
                                      <a:schemeClr val="tx1"/>
                                    </a:solidFill>
                                    <a:latin typeface="Cambria Math" panose="02040503050406030204" pitchFamily="18" charset="0"/>
                                  </a:rPr>
                                  <m:t>+</m:t>
                                </m:r>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𝐻</m:t>
                                    </m:r>
                                  </m:e>
                                  <m:sub>
                                    <m:r>
                                      <a:rPr lang="en-US" altLang="ko-KR" sz="1800" b="0" i="1" smtClean="0">
                                        <a:solidFill>
                                          <a:schemeClr val="tx1"/>
                                        </a:solidFill>
                                        <a:latin typeface="Cambria Math" panose="02040503050406030204" pitchFamily="18" charset="0"/>
                                      </a:rPr>
                                      <m:t>𝑝</m:t>
                                    </m:r>
                                  </m:sub>
                                </m:sSub>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𝑊</m:t>
                                    </m:r>
                                  </m:e>
                                  <m:sub>
                                    <m:r>
                                      <a:rPr lang="en-US" altLang="ko-KR" sz="1800" b="0" i="1" smtClean="0">
                                        <a:solidFill>
                                          <a:schemeClr val="tx1"/>
                                        </a:solidFill>
                                        <a:latin typeface="Cambria Math" panose="02040503050406030204" pitchFamily="18" charset="0"/>
                                      </a:rPr>
                                      <m:t>1</m:t>
                                    </m:r>
                                    <m:r>
                                      <a:rPr lang="en-US" altLang="ko-KR" sz="1800" b="0" i="1" smtClean="0">
                                        <a:solidFill>
                                          <a:schemeClr val="tx1"/>
                                        </a:solidFill>
                                        <a:latin typeface="Cambria Math" panose="02040503050406030204" pitchFamily="18" charset="0"/>
                                      </a:rPr>
                                      <m:t>h</m:t>
                                    </m:r>
                                  </m:sub>
                                </m:sSub>
                                <m:r>
                                  <a:rPr lang="en-US" altLang="ko-KR" sz="1800" b="0" i="1" smtClean="0">
                                    <a:solidFill>
                                      <a:schemeClr val="tx1"/>
                                    </a:solidFill>
                                    <a:latin typeface="Cambria Math" panose="02040503050406030204" pitchFamily="18" charset="0"/>
                                  </a:rPr>
                                  <m:t>+</m:t>
                                </m:r>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𝑏</m:t>
                                    </m:r>
                                  </m:e>
                                  <m:sub>
                                    <m:r>
                                      <a:rPr lang="en-US" altLang="ko-KR" sz="1800" b="0" i="1" smtClean="0">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a:p>
                          <a:pPr latinLnBrk="1"/>
                          <a14:m>
                            <m:oMathPara xmlns:m="http://schemas.openxmlformats.org/officeDocument/2006/math">
                              <m:oMathParaPr>
                                <m:jc m:val="left"/>
                              </m:oMathParaPr>
                              <m:oMath xmlns:m="http://schemas.openxmlformats.org/officeDocument/2006/math">
                                <m:r>
                                  <a:rPr lang="en-US" altLang="ko-KR" sz="1800" b="0" i="1" smtClean="0">
                                    <a:solidFill>
                                      <a:schemeClr val="tx1"/>
                                    </a:solidFill>
                                    <a:latin typeface="Cambria Math" panose="02040503050406030204" pitchFamily="18" charset="0"/>
                                  </a:rPr>
                                  <m:t>𝐻</m:t>
                                </m:r>
                                <m:r>
                                  <a:rPr lang="en-US" altLang="ko-KR" sz="1800" b="0" i="1" smtClean="0">
                                    <a:solidFill>
                                      <a:schemeClr val="tx1"/>
                                    </a:solidFill>
                                    <a:latin typeface="Cambria Math" panose="02040503050406030204" pitchFamily="18" charset="0"/>
                                  </a:rPr>
                                  <m:t>=</m:t>
                                </m:r>
                                <m:func>
                                  <m:funcPr>
                                    <m:ctrlPr>
                                      <a:rPr lang="en-US" altLang="ko-KR" sz="1800" b="0" i="1" smtClean="0">
                                        <a:solidFill>
                                          <a:schemeClr val="tx1"/>
                                        </a:solidFill>
                                        <a:latin typeface="Cambria Math" panose="02040503050406030204" pitchFamily="18" charset="0"/>
                                      </a:rPr>
                                    </m:ctrlPr>
                                  </m:funcPr>
                                  <m:fName>
                                    <m:r>
                                      <m:rPr>
                                        <m:sty m:val="p"/>
                                      </m:rPr>
                                      <a:rPr lang="en-US" altLang="ko-KR" sz="1800" b="0" i="0" smtClean="0">
                                        <a:solidFill>
                                          <a:schemeClr val="tx1"/>
                                        </a:solidFill>
                                        <a:latin typeface="Cambria Math" panose="02040503050406030204" pitchFamily="18" charset="0"/>
                                      </a:rPr>
                                      <m:t>tanh</m:t>
                                    </m:r>
                                  </m:fName>
                                  <m:e>
                                    <m:d>
                                      <m:dPr>
                                        <m:ctrlPr>
                                          <a:rPr lang="en-US" altLang="ko-KR" sz="1800" b="0" i="1" smtClean="0">
                                            <a:solidFill>
                                              <a:schemeClr val="tx1"/>
                                            </a:solidFill>
                                            <a:latin typeface="Cambria Math" panose="02040503050406030204" pitchFamily="18" charset="0"/>
                                          </a:rPr>
                                        </m:ctrlPr>
                                      </m:dPr>
                                      <m:e>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𝑍</m:t>
                                            </m:r>
                                          </m:e>
                                          <m:sub>
                                            <m:r>
                                              <a:rPr lang="en-US" altLang="ko-KR" sz="1800" b="0" i="1" smtClean="0">
                                                <a:solidFill>
                                                  <a:schemeClr val="tx1"/>
                                                </a:solidFill>
                                                <a:latin typeface="Cambria Math" panose="02040503050406030204" pitchFamily="18" charset="0"/>
                                              </a:rPr>
                                              <m:t>1</m:t>
                                            </m:r>
                                          </m:sub>
                                        </m:sSub>
                                      </m:e>
                                    </m:d>
                                  </m:e>
                                </m:func>
                              </m:oMath>
                            </m:oMathPara>
                          </a14:m>
                          <a:endParaRPr lang="ko-KR" altLang="en-US"/>
                        </a:p>
                      </a:txBody>
                      <a:tcPr anchor="ctr"/>
                    </a:tc>
                    <a:tc>
                      <a:txBody>
                        <a:bodyPr/>
                        <a:lstStyle/>
                        <a:p>
                          <a:pPr latinLnBrk="1"/>
                          <a14:m>
                            <m:oMathPara xmlns:m="http://schemas.openxmlformats.org/officeDocument/2006/math">
                              <m:oMathParaPr>
                                <m:jc m:val="left"/>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𝑍</m:t>
                                    </m:r>
                                  </m:e>
                                  <m:sub>
                                    <m:r>
                                      <a:rPr lang="en-US" altLang="ko-KR" sz="1800" b="0" i="1" smtClean="0">
                                        <a:solidFill>
                                          <a:schemeClr val="tx1"/>
                                        </a:solidFill>
                                        <a:latin typeface="Cambria Math" panose="02040503050406030204" pitchFamily="18" charset="0"/>
                                      </a:rPr>
                                      <m:t>2</m:t>
                                    </m:r>
                                  </m:sub>
                                </m:sSub>
                                <m:r>
                                  <a:rPr lang="en-US" altLang="ko-KR" sz="1800" b="0" i="1" smtClean="0">
                                    <a:solidFill>
                                      <a:schemeClr val="tx1"/>
                                    </a:solidFill>
                                    <a:latin typeface="Cambria Math" panose="02040503050406030204" pitchFamily="18" charset="0"/>
                                  </a:rPr>
                                  <m:t>=</m:t>
                                </m:r>
                                <m:r>
                                  <a:rPr lang="en-US" altLang="ko-KR" sz="1800" b="0" i="1" smtClean="0">
                                    <a:solidFill>
                                      <a:schemeClr val="tx1"/>
                                    </a:solidFill>
                                    <a:latin typeface="Cambria Math" panose="02040503050406030204" pitchFamily="18" charset="0"/>
                                  </a:rPr>
                                  <m:t>𝐻</m:t>
                                </m:r>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𝑊</m:t>
                                    </m:r>
                                  </m:e>
                                  <m:sub>
                                    <m:r>
                                      <a:rPr lang="en-US" altLang="ko-KR" sz="1800" b="0" i="1" smtClean="0">
                                        <a:solidFill>
                                          <a:schemeClr val="tx1"/>
                                        </a:solidFill>
                                        <a:latin typeface="Cambria Math" panose="02040503050406030204" pitchFamily="18" charset="0"/>
                                      </a:rPr>
                                      <m:t>2</m:t>
                                    </m:r>
                                  </m:sub>
                                </m:sSub>
                                <m:r>
                                  <a:rPr lang="en-US" altLang="ko-KR" sz="1800" b="0" i="1" smtClean="0">
                                    <a:solidFill>
                                      <a:schemeClr val="tx1"/>
                                    </a:solidFill>
                                    <a:latin typeface="Cambria Math" panose="02040503050406030204" pitchFamily="18" charset="0"/>
                                  </a:rPr>
                                  <m:t>+</m:t>
                                </m:r>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𝑏</m:t>
                                    </m:r>
                                  </m:e>
                                  <m:sub>
                                    <m:r>
                                      <a:rPr lang="en-US" altLang="ko-KR" sz="1800" b="0" i="1" smtClean="0">
                                        <a:solidFill>
                                          <a:schemeClr val="tx1"/>
                                        </a:solidFill>
                                        <a:latin typeface="Cambria Math" panose="02040503050406030204" pitchFamily="18" charset="0"/>
                                      </a:rPr>
                                      <m:t>2</m:t>
                                    </m:r>
                                  </m:sub>
                                </m:sSub>
                              </m:oMath>
                            </m:oMathPara>
                          </a14:m>
                          <a:endParaRPr lang="en-US" altLang="ko-KR"/>
                        </a:p>
                        <a:p>
                          <a:pPr marL="0" marR="0" lvl="0" indent="0" algn="l" defTabSz="914400" rtl="0" eaLnBrk="1" fontAlgn="auto" latinLnBrk="1"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𝐴</m:t>
                                    </m:r>
                                  </m:e>
                                  <m:sub>
                                    <m:r>
                                      <a:rPr lang="en-US" altLang="ko-KR" sz="1800" b="0" i="1" smtClean="0">
                                        <a:solidFill>
                                          <a:schemeClr val="tx1"/>
                                        </a:solidFill>
                                        <a:latin typeface="Cambria Math" panose="02040503050406030204" pitchFamily="18" charset="0"/>
                                      </a:rPr>
                                      <m:t>2</m:t>
                                    </m:r>
                                  </m:sub>
                                </m:sSub>
                                <m:r>
                                  <a:rPr lang="en-US" altLang="ko-KR" sz="1800" b="0" i="1" smtClean="0">
                                    <a:solidFill>
                                      <a:schemeClr val="tx1"/>
                                    </a:solidFill>
                                    <a:latin typeface="Cambria Math" panose="02040503050406030204" pitchFamily="18" charset="0"/>
                                  </a:rPr>
                                  <m:t>=</m:t>
                                </m:r>
                                <m:func>
                                  <m:funcPr>
                                    <m:ctrlPr>
                                      <a:rPr lang="en-US" altLang="ko-KR" sz="1800" b="0" i="1" smtClean="0">
                                        <a:solidFill>
                                          <a:schemeClr val="tx1"/>
                                        </a:solidFill>
                                        <a:latin typeface="Cambria Math" panose="02040503050406030204" pitchFamily="18" charset="0"/>
                                      </a:rPr>
                                    </m:ctrlPr>
                                  </m:funcPr>
                                  <m:fName>
                                    <m:r>
                                      <a:rPr lang="en-US" altLang="ko-KR" sz="1800" b="0" i="1" smtClean="0">
                                        <a:solidFill>
                                          <a:schemeClr val="tx1"/>
                                        </a:solidFill>
                                        <a:latin typeface="Cambria Math" panose="02040503050406030204" pitchFamily="18" charset="0"/>
                                      </a:rPr>
                                      <m:t>𝑠𝑖𝑔𝑚𝑜𝑖𝑑</m:t>
                                    </m:r>
                                  </m:fName>
                                  <m:e>
                                    <m:d>
                                      <m:dPr>
                                        <m:ctrlPr>
                                          <a:rPr lang="en-US" altLang="ko-KR" sz="1800" b="0" i="1" smtClean="0">
                                            <a:solidFill>
                                              <a:schemeClr val="tx1"/>
                                            </a:solidFill>
                                            <a:latin typeface="Cambria Math" panose="02040503050406030204" pitchFamily="18" charset="0"/>
                                          </a:rPr>
                                        </m:ctrlPr>
                                      </m:dPr>
                                      <m:e>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𝑍</m:t>
                                            </m:r>
                                          </m:e>
                                          <m:sub>
                                            <m:r>
                                              <a:rPr lang="en-US" altLang="ko-KR" sz="1800" b="0" i="1" smtClean="0">
                                                <a:solidFill>
                                                  <a:schemeClr val="tx1"/>
                                                </a:solidFill>
                                                <a:latin typeface="Cambria Math" panose="02040503050406030204" pitchFamily="18" charset="0"/>
                                              </a:rPr>
                                              <m:t>2</m:t>
                                            </m:r>
                                          </m:sub>
                                        </m:sSub>
                                      </m:e>
                                    </m:d>
                                  </m:e>
                                </m:func>
                              </m:oMath>
                            </m:oMathPara>
                          </a14:m>
                          <a:endParaRPr lang="ko-KR" altLang="en-US"/>
                        </a:p>
                      </a:txBody>
                      <a:tcPr anchor="ctr"/>
                    </a:tc>
                    <a:extLst>
                      <a:ext uri="{0D108BD9-81ED-4DB2-BD59-A6C34878D82A}">
                        <a16:rowId xmlns:a16="http://schemas.microsoft.com/office/drawing/2014/main" val="3663913131"/>
                      </a:ext>
                    </a:extLst>
                  </a:tr>
                </a:tbl>
              </a:graphicData>
            </a:graphic>
          </p:graphicFrame>
        </mc:Choice>
        <mc:Fallback xmlns="">
          <p:graphicFrame>
            <p:nvGraphicFramePr>
              <p:cNvPr id="13" name="표 13">
                <a:extLst>
                  <a:ext uri="{FF2B5EF4-FFF2-40B4-BE49-F238E27FC236}">
                    <a16:creationId xmlns:a16="http://schemas.microsoft.com/office/drawing/2014/main" id="{E180DC8A-0648-4FC9-8EC3-559CDE73D62E}"/>
                  </a:ext>
                </a:extLst>
              </p:cNvPr>
              <p:cNvGraphicFramePr>
                <a:graphicFrameLocks noGrp="1"/>
              </p:cNvGraphicFramePr>
              <p:nvPr>
                <p:extLst>
                  <p:ext uri="{D42A27DB-BD31-4B8C-83A1-F6EECF244321}">
                    <p14:modId xmlns:p14="http://schemas.microsoft.com/office/powerpoint/2010/main" val="1747320153"/>
                  </p:ext>
                </p:extLst>
              </p:nvPr>
            </p:nvGraphicFramePr>
            <p:xfrm>
              <a:off x="1740164" y="4613692"/>
              <a:ext cx="6960660" cy="1408736"/>
            </p:xfrm>
            <a:graphic>
              <a:graphicData uri="http://schemas.openxmlformats.org/drawingml/2006/table">
                <a:tbl>
                  <a:tblPr firstRow="1" bandRow="1">
                    <a:tableStyleId>{5940675A-B579-460E-94D1-54222C63F5DA}</a:tableStyleId>
                  </a:tblPr>
                  <a:tblGrid>
                    <a:gridCol w="3480330">
                      <a:extLst>
                        <a:ext uri="{9D8B030D-6E8A-4147-A177-3AD203B41FA5}">
                          <a16:colId xmlns:a16="http://schemas.microsoft.com/office/drawing/2014/main" val="706334666"/>
                        </a:ext>
                      </a:extLst>
                    </a:gridCol>
                    <a:gridCol w="3480330">
                      <a:extLst>
                        <a:ext uri="{9D8B030D-6E8A-4147-A177-3AD203B41FA5}">
                          <a16:colId xmlns:a16="http://schemas.microsoft.com/office/drawing/2014/main" val="2498664795"/>
                        </a:ext>
                      </a:extLst>
                    </a:gridCol>
                  </a:tblGrid>
                  <a:tr h="429965">
                    <a:tc>
                      <a:txBody>
                        <a:bodyPr/>
                        <a:lstStyle/>
                        <a:p>
                          <a:pPr algn="ctr" latinLnBrk="1"/>
                          <a:r>
                            <a:rPr lang="ko-KR" altLang="en-US" sz="1600" dirty="0">
                              <a:latin typeface="고도 M" panose="02000503000000020004" pitchFamily="2" charset="-127"/>
                              <a:ea typeface="고도 M" panose="02000503000000020004" pitchFamily="2" charset="-127"/>
                            </a:rPr>
                            <a:t>순환층의 </a:t>
                          </a:r>
                          <a:r>
                            <a:rPr lang="ko-KR" altLang="en-US" sz="1600" dirty="0" err="1">
                              <a:latin typeface="고도 M" panose="02000503000000020004" pitchFamily="2" charset="-127"/>
                              <a:ea typeface="고도 M" panose="02000503000000020004" pitchFamily="2" charset="-127"/>
                            </a:rPr>
                            <a:t>정방향</a:t>
                          </a:r>
                          <a:r>
                            <a:rPr lang="ko-KR" altLang="en-US" sz="1600" dirty="0">
                              <a:latin typeface="고도 M" panose="02000503000000020004" pitchFamily="2" charset="-127"/>
                              <a:ea typeface="고도 M" panose="02000503000000020004" pitchFamily="2" charset="-127"/>
                            </a:rPr>
                            <a:t> 계산</a:t>
                          </a:r>
                        </a:p>
                      </a:txBody>
                      <a:tcPr anchor="ctr">
                        <a:solidFill>
                          <a:schemeClr val="accent2">
                            <a:lumMod val="20000"/>
                            <a:lumOff val="80000"/>
                          </a:schemeClr>
                        </a:solidFill>
                      </a:tcPr>
                    </a:tc>
                    <a:tc>
                      <a:txBody>
                        <a:bodyPr/>
                        <a:lstStyle/>
                        <a:p>
                          <a:pPr algn="ctr" latinLnBrk="1"/>
                          <a:r>
                            <a:rPr lang="ko-KR" altLang="en-US" sz="1600" dirty="0">
                              <a:latin typeface="고도 M" panose="02000503000000020004" pitchFamily="2" charset="-127"/>
                              <a:ea typeface="고도 M" panose="02000503000000020004" pitchFamily="2" charset="-127"/>
                            </a:rPr>
                            <a:t>출력층의 </a:t>
                          </a:r>
                          <a:r>
                            <a:rPr lang="ko-KR" altLang="en-US" sz="1600" dirty="0" err="1">
                              <a:latin typeface="고도 M" panose="02000503000000020004" pitchFamily="2" charset="-127"/>
                              <a:ea typeface="고도 M" panose="02000503000000020004" pitchFamily="2" charset="-127"/>
                            </a:rPr>
                            <a:t>정방향</a:t>
                          </a:r>
                          <a:r>
                            <a:rPr lang="ko-KR" altLang="en-US" sz="1600" dirty="0">
                              <a:latin typeface="고도 M" panose="02000503000000020004" pitchFamily="2" charset="-127"/>
                              <a:ea typeface="고도 M" panose="02000503000000020004" pitchFamily="2" charset="-127"/>
                            </a:rPr>
                            <a:t> 계산</a:t>
                          </a:r>
                        </a:p>
                      </a:txBody>
                      <a:tcPr anchor="ctr">
                        <a:solidFill>
                          <a:schemeClr val="accent2">
                            <a:lumMod val="20000"/>
                            <a:lumOff val="80000"/>
                          </a:schemeClr>
                        </a:solidFill>
                      </a:tcPr>
                    </a:tc>
                    <a:extLst>
                      <a:ext uri="{0D108BD9-81ED-4DB2-BD59-A6C34878D82A}">
                        <a16:rowId xmlns:a16="http://schemas.microsoft.com/office/drawing/2014/main" val="1080128221"/>
                      </a:ext>
                    </a:extLst>
                  </a:tr>
                  <a:tr h="978771">
                    <a:tc>
                      <a:txBody>
                        <a:bodyPr/>
                        <a:lstStyle/>
                        <a:p>
                          <a:endParaRPr lang="ko-KR"/>
                        </a:p>
                      </a:txBody>
                      <a:tcPr anchor="ctr">
                        <a:blipFill>
                          <a:blip r:embed="rId17"/>
                          <a:stretch>
                            <a:fillRect l="-175" t="-44720" r="-100175" b="-1863"/>
                          </a:stretch>
                        </a:blipFill>
                      </a:tcPr>
                    </a:tc>
                    <a:tc>
                      <a:txBody>
                        <a:bodyPr/>
                        <a:lstStyle/>
                        <a:p>
                          <a:endParaRPr lang="ko-KR"/>
                        </a:p>
                      </a:txBody>
                      <a:tcPr anchor="ctr">
                        <a:blipFill>
                          <a:blip r:embed="rId17"/>
                          <a:stretch>
                            <a:fillRect l="-100350" t="-44720" r="-350" b="-1863"/>
                          </a:stretch>
                        </a:blipFill>
                      </a:tcPr>
                    </a:tc>
                    <a:extLst>
                      <a:ext uri="{0D108BD9-81ED-4DB2-BD59-A6C34878D82A}">
                        <a16:rowId xmlns:a16="http://schemas.microsoft.com/office/drawing/2014/main" val="3663913131"/>
                      </a:ext>
                    </a:extLst>
                  </a:tr>
                </a:tbl>
              </a:graphicData>
            </a:graphic>
          </p:graphicFrame>
        </mc:Fallback>
      </mc:AlternateContent>
    </p:spTree>
    <p:extLst>
      <p:ext uri="{BB962C8B-B14F-4D97-AF65-F5344CB8AC3E}">
        <p14:creationId xmlns:p14="http://schemas.microsoft.com/office/powerpoint/2010/main" val="2096261171"/>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정방향</a:t>
            </a:r>
            <a:r>
              <a:rPr lang="ko-KR" altLang="en-US" sz="2000">
                <a:solidFill>
                  <a:schemeClr val="tx1"/>
                </a:solidFill>
                <a:latin typeface="고도 M" panose="02000503000000020004" pitchFamily="2" charset="-127"/>
                <a:ea typeface="고도 M" panose="02000503000000020004" pitchFamily="2" charset="-127"/>
              </a:rPr>
              <a:t> 계산에 필요한 입력과 가중치의 구조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6.1 </a:t>
            </a:r>
            <a:r>
              <a:rPr lang="ko-KR" altLang="en-US" sz="1800" b="1">
                <a:solidFill>
                  <a:srgbClr val="000000"/>
                </a:solidFill>
                <a:ea typeface="-2002" pitchFamily="18" charset="-127"/>
              </a:rPr>
              <a:t>순환 신경망</a:t>
            </a:r>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3BC1F9E9-FF37-4911-A50F-F7333E72FA9D}"/>
                  </a:ext>
                </a:extLst>
              </p:cNvPr>
              <p:cNvSpPr txBox="1"/>
              <p:nvPr/>
            </p:nvSpPr>
            <p:spPr>
              <a:xfrm>
                <a:off x="1142614" y="1655380"/>
                <a:ext cx="6087436" cy="340414"/>
              </a:xfrm>
              <a:prstGeom prst="rect">
                <a:avLst/>
              </a:prstGeom>
              <a:noFill/>
            </p:spPr>
            <p:txBody>
              <a:bodyPr wrap="none" rtlCol="0">
                <a:spAutoFit/>
              </a:bodyPr>
              <a:lstStyle/>
              <a:p>
                <a:r>
                  <a:rPr lang="ko-KR" altLang="en-US" sz="1400">
                    <a:solidFill>
                      <a:schemeClr val="tx1"/>
                    </a:solidFill>
                    <a:latin typeface="고도 M" panose="02000503000000020004" pitchFamily="2" charset="-127"/>
                    <a:ea typeface="고도 M" panose="02000503000000020004" pitchFamily="2" charset="-127"/>
                  </a:rPr>
                  <a:t>입력 데이터 </a:t>
                </a:r>
                <a:r>
                  <a:rPr lang="en-US" altLang="ko-KR" sz="1400">
                    <a:solidFill>
                      <a:schemeClr val="tx1"/>
                    </a:solidFill>
                    <a:latin typeface="고도 M" panose="02000503000000020004" pitchFamily="2" charset="-127"/>
                    <a:ea typeface="고도 M" panose="02000503000000020004" pitchFamily="2" charset="-127"/>
                  </a:rPr>
                  <a:t>X</a:t>
                </a:r>
                <a:r>
                  <a:rPr lang="ko-KR" altLang="en-US" sz="1400">
                    <a:solidFill>
                      <a:schemeClr val="tx1"/>
                    </a:solidFill>
                    <a:latin typeface="고도 M" panose="02000503000000020004" pitchFamily="2" charset="-127"/>
                    <a:ea typeface="고도 M" panose="02000503000000020004" pitchFamily="2" charset="-127"/>
                  </a:rPr>
                  <a:t>의 크기는 </a:t>
                </a:r>
                <a14:m>
                  <m:oMath xmlns:m="http://schemas.openxmlformats.org/officeDocument/2006/math">
                    <m:d>
                      <m:dPr>
                        <m:ctrlPr>
                          <a:rPr lang="en-US" altLang="ko-KR" sz="1400" b="0" i="1" smtClean="0">
                            <a:solidFill>
                              <a:schemeClr val="tx1"/>
                            </a:solidFill>
                            <a:latin typeface="Cambria Math" panose="02040503050406030204" pitchFamily="18" charset="0"/>
                            <a:ea typeface="고도 M" panose="02000503000000020004" pitchFamily="2" charset="-127"/>
                          </a:rPr>
                        </m:ctrlPr>
                      </m:dPr>
                      <m:e>
                        <m:r>
                          <a:rPr lang="en-US" altLang="ko-KR" sz="1400" b="0" i="1" smtClean="0">
                            <a:solidFill>
                              <a:schemeClr val="tx1"/>
                            </a:solidFill>
                            <a:latin typeface="Cambria Math" panose="02040503050406030204" pitchFamily="18" charset="0"/>
                            <a:ea typeface="고도 M" panose="02000503000000020004" pitchFamily="2" charset="-127"/>
                          </a:rPr>
                          <m:t>𝑚</m:t>
                        </m:r>
                        <m:r>
                          <a:rPr lang="en-US" altLang="ko-KR" sz="1400" b="0" i="1" smtClean="0">
                            <a:solidFill>
                              <a:schemeClr val="tx1"/>
                            </a:solidFill>
                            <a:latin typeface="Cambria Math" panose="02040503050406030204" pitchFamily="18" charset="0"/>
                            <a:ea typeface="고도 M" panose="02000503000000020004" pitchFamily="2" charset="-127"/>
                          </a:rPr>
                          <m:t>,</m:t>
                        </m:r>
                        <m:sSub>
                          <m:sSubPr>
                            <m:ctrlPr>
                              <a:rPr lang="en-US" altLang="ko-KR" sz="1400" b="0" i="1" smtClean="0">
                                <a:solidFill>
                                  <a:schemeClr val="tx1"/>
                                </a:solidFill>
                                <a:latin typeface="Cambria Math" panose="02040503050406030204" pitchFamily="18" charset="0"/>
                                <a:ea typeface="고도 M" panose="02000503000000020004" pitchFamily="2" charset="-127"/>
                              </a:rPr>
                            </m:ctrlPr>
                          </m:sSubPr>
                          <m:e>
                            <m:r>
                              <a:rPr lang="en-US" altLang="ko-KR" sz="1400" b="0" i="1" smtClean="0">
                                <a:solidFill>
                                  <a:schemeClr val="tx1"/>
                                </a:solidFill>
                                <a:latin typeface="Cambria Math" panose="02040503050406030204" pitchFamily="18" charset="0"/>
                                <a:ea typeface="고도 M" panose="02000503000000020004" pitchFamily="2" charset="-127"/>
                              </a:rPr>
                              <m:t>𝑛</m:t>
                            </m:r>
                          </m:e>
                          <m:sub>
                            <m:r>
                              <a:rPr lang="en-US" altLang="ko-KR" sz="1400" b="0" i="1" smtClean="0">
                                <a:solidFill>
                                  <a:schemeClr val="tx1"/>
                                </a:solidFill>
                                <a:latin typeface="Cambria Math" panose="02040503050406030204" pitchFamily="18" charset="0"/>
                                <a:ea typeface="고도 M" panose="02000503000000020004" pitchFamily="2" charset="-127"/>
                              </a:rPr>
                              <m:t>𝑓</m:t>
                            </m:r>
                          </m:sub>
                        </m:sSub>
                      </m:e>
                    </m:d>
                    <m:r>
                      <a:rPr lang="en-US" altLang="ko-KR" sz="1400" b="0" i="1" smtClean="0">
                        <a:solidFill>
                          <a:schemeClr val="tx1"/>
                        </a:solidFill>
                        <a:latin typeface="Cambria Math" panose="02040503050406030204" pitchFamily="18" charset="0"/>
                        <a:ea typeface="고도 M" panose="02000503000000020004" pitchFamily="2" charset="-127"/>
                      </a:rPr>
                      <m:t> </m:t>
                    </m:r>
                    <m:r>
                      <a:rPr lang="ko-KR" altLang="en-US" sz="1400" i="1">
                        <a:solidFill>
                          <a:schemeClr val="tx1"/>
                        </a:solidFill>
                        <a:latin typeface="Cambria Math" panose="02040503050406030204" pitchFamily="18" charset="0"/>
                        <a:ea typeface="고도 M" panose="02000503000000020004" pitchFamily="2" charset="-127"/>
                      </a:rPr>
                      <m:t>이</m:t>
                    </m:r>
                  </m:oMath>
                </a14:m>
                <a:r>
                  <a:rPr lang="ko-KR" altLang="en-US" sz="1400">
                    <a:solidFill>
                      <a:schemeClr val="tx1"/>
                    </a:solidFill>
                    <a:latin typeface="고도 M" panose="02000503000000020004" pitchFamily="2" charset="-127"/>
                    <a:ea typeface="고도 M" panose="02000503000000020004" pitchFamily="2" charset="-127"/>
                  </a:rPr>
                  <a:t>다</a:t>
                </a:r>
                <a:r>
                  <a:rPr lang="en-US" altLang="ko-KR" sz="1400">
                    <a:solidFill>
                      <a:schemeClr val="tx1"/>
                    </a:solidFill>
                    <a:latin typeface="고도 M" panose="02000503000000020004" pitchFamily="2" charset="-127"/>
                    <a:ea typeface="고도 M" panose="02000503000000020004" pitchFamily="2" charset="-127"/>
                  </a:rPr>
                  <a:t>. </a:t>
                </a:r>
                <a14:m>
                  <m:oMath xmlns:m="http://schemas.openxmlformats.org/officeDocument/2006/math">
                    <m:r>
                      <a:rPr lang="en-US" altLang="ko-KR" sz="1400" i="1">
                        <a:solidFill>
                          <a:schemeClr val="tx1"/>
                        </a:solidFill>
                        <a:latin typeface="Cambria Math" panose="02040503050406030204" pitchFamily="18" charset="0"/>
                        <a:ea typeface="고도 M" panose="02000503000000020004" pitchFamily="2" charset="-127"/>
                      </a:rPr>
                      <m:t>𝑚</m:t>
                    </m:r>
                    <m:r>
                      <a:rPr lang="en-US" altLang="ko-KR" sz="1400" i="1">
                        <a:solidFill>
                          <a:schemeClr val="tx1"/>
                        </a:solidFill>
                        <a:latin typeface="Cambria Math" panose="02040503050406030204" pitchFamily="18" charset="0"/>
                        <a:ea typeface="고도 M" panose="02000503000000020004" pitchFamily="2" charset="-127"/>
                      </a:rPr>
                      <m:t> </m:t>
                    </m:r>
                  </m:oMath>
                </a14:m>
                <a:r>
                  <a:rPr lang="ko-KR" altLang="en-US" sz="1400">
                    <a:solidFill>
                      <a:schemeClr val="tx1"/>
                    </a:solidFill>
                    <a:latin typeface="고도 M" panose="02000503000000020004" pitchFamily="2" charset="-127"/>
                    <a:ea typeface="고도 M" panose="02000503000000020004" pitchFamily="2" charset="-127"/>
                  </a:rPr>
                  <a:t>은 샘플 개수 이고 </a:t>
                </a:r>
                <a14:m>
                  <m:oMath xmlns:m="http://schemas.openxmlformats.org/officeDocument/2006/math">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i="1">
                            <a:solidFill>
                              <a:schemeClr val="tx1"/>
                            </a:solidFill>
                            <a:latin typeface="Cambria Math" panose="02040503050406030204" pitchFamily="18" charset="0"/>
                            <a:ea typeface="고도 M" panose="02000503000000020004" pitchFamily="2" charset="-127"/>
                          </a:rPr>
                          <m:t>𝑓</m:t>
                        </m:r>
                      </m:sub>
                    </m:sSub>
                  </m:oMath>
                </a14:m>
                <a:r>
                  <a:rPr lang="ko-KR" altLang="en-US" sz="1400">
                    <a:solidFill>
                      <a:schemeClr val="tx1"/>
                    </a:solidFill>
                    <a:latin typeface="고도 M" panose="02000503000000020004" pitchFamily="2" charset="-127"/>
                    <a:ea typeface="고도 M" panose="02000503000000020004" pitchFamily="2" charset="-127"/>
                  </a:rPr>
                  <a:t>는 특성 개수 이다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mc:Choice>
        <mc:Fallback xmlns="">
          <p:sp>
            <p:nvSpPr>
              <p:cNvPr id="52" name="TextBox 51">
                <a:extLst>
                  <a:ext uri="{FF2B5EF4-FFF2-40B4-BE49-F238E27FC236}">
                    <a16:creationId xmlns:a16="http://schemas.microsoft.com/office/drawing/2014/main" id="{3BC1F9E9-FF37-4911-A50F-F7333E72FA9D}"/>
                  </a:ext>
                </a:extLst>
              </p:cNvPr>
              <p:cNvSpPr txBox="1">
                <a:spLocks noRot="1" noChangeAspect="1" noMove="1" noResize="1" noEditPoints="1" noAdjustHandles="1" noChangeArrowheads="1" noChangeShapeType="1" noTextEdit="1"/>
              </p:cNvSpPr>
              <p:nvPr/>
            </p:nvSpPr>
            <p:spPr>
              <a:xfrm>
                <a:off x="1142614" y="1655380"/>
                <a:ext cx="6087436" cy="340414"/>
              </a:xfrm>
              <a:prstGeom prst="rect">
                <a:avLst/>
              </a:prstGeom>
              <a:blipFill>
                <a:blip r:embed="rId11"/>
                <a:stretch>
                  <a:fillRect l="-300" b="-1454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F1E5E085-2BBA-4E17-A0F7-4D2CFA831986}"/>
                  </a:ext>
                </a:extLst>
              </p:cNvPr>
              <p:cNvSpPr txBox="1"/>
              <p:nvPr/>
            </p:nvSpPr>
            <p:spPr>
              <a:xfrm>
                <a:off x="2534926" y="2172323"/>
                <a:ext cx="2055819" cy="838371"/>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000" b="0" i="1" smtClean="0">
                          <a:solidFill>
                            <a:schemeClr val="tx1"/>
                          </a:solidFill>
                          <a:latin typeface="Cambria Math" panose="02040503050406030204" pitchFamily="18" charset="0"/>
                        </a:rPr>
                        <m:t>𝑋</m:t>
                      </m:r>
                      <m:r>
                        <a:rPr lang="en-US" altLang="ko-KR" sz="2000" b="0" i="1" smtClean="0">
                          <a:solidFill>
                            <a:schemeClr val="tx1"/>
                          </a:solidFill>
                          <a:latin typeface="Cambria Math" panose="02040503050406030204" pitchFamily="18" charset="0"/>
                        </a:rPr>
                        <m:t>=</m:t>
                      </m:r>
                      <m:d>
                        <m:dPr>
                          <m:begChr m:val="["/>
                          <m:endChr m:val="]"/>
                          <m:ctrlPr>
                            <a:rPr lang="en-US" altLang="ko-KR" sz="2000" b="0" i="1" smtClean="0">
                              <a:solidFill>
                                <a:schemeClr val="tx1"/>
                              </a:solidFill>
                              <a:latin typeface="Cambria Math" panose="02040503050406030204" pitchFamily="18" charset="0"/>
                            </a:rPr>
                          </m:ctrlPr>
                        </m:dPr>
                        <m:e>
                          <m:m>
                            <m:mPr>
                              <m:mcs>
                                <m:mc>
                                  <m:mcPr>
                                    <m:count m:val="3"/>
                                    <m:mcJc m:val="center"/>
                                  </m:mcPr>
                                </m:mc>
                              </m:mcs>
                              <m:ctrlPr>
                                <a:rPr lang="en-US" altLang="ko-KR" sz="2000" b="0" i="1" smtClean="0">
                                  <a:solidFill>
                                    <a:schemeClr val="tx1"/>
                                  </a:solidFill>
                                  <a:latin typeface="Cambria Math" panose="02040503050406030204" pitchFamily="18" charset="0"/>
                                </a:rPr>
                              </m:ctrlPr>
                            </m:mPr>
                            <m:mr>
                              <m:e/>
                              <m:e>
                                <m:r>
                                  <a:rPr lang="en-US" altLang="ko-KR" sz="2000" b="0" i="1" smtClean="0">
                                    <a:solidFill>
                                      <a:schemeClr val="tx1"/>
                                    </a:solidFill>
                                    <a:latin typeface="Cambria Math" panose="02040503050406030204" pitchFamily="18" charset="0"/>
                                  </a:rPr>
                                  <m:t>⋯</m:t>
                                </m:r>
                              </m:e>
                              <m:e/>
                            </m:mr>
                            <m:mr>
                              <m:e>
                                <m:r>
                                  <a:rPr lang="en-US" altLang="ko-KR" sz="2000" b="0" i="1" smtClean="0">
                                    <a:solidFill>
                                      <a:schemeClr val="tx1"/>
                                    </a:solidFill>
                                    <a:latin typeface="Cambria Math" panose="02040503050406030204" pitchFamily="18" charset="0"/>
                                  </a:rPr>
                                  <m:t>⋮</m:t>
                                </m:r>
                              </m:e>
                              <m:e>
                                <m:r>
                                  <a:rPr lang="en-US" altLang="ko-KR" sz="2000" b="0" i="1" smtClean="0">
                                    <a:solidFill>
                                      <a:schemeClr val="tx1"/>
                                    </a:solidFill>
                                    <a:latin typeface="Cambria Math" panose="02040503050406030204" pitchFamily="18" charset="0"/>
                                  </a:rPr>
                                  <m:t>⋱</m:t>
                                </m:r>
                              </m:e>
                              <m:e>
                                <m:r>
                                  <a:rPr lang="en-US" altLang="ko-KR" sz="2000" b="0" i="1" smtClean="0">
                                    <a:solidFill>
                                      <a:schemeClr val="tx1"/>
                                    </a:solidFill>
                                    <a:latin typeface="Cambria Math" panose="02040503050406030204" pitchFamily="18" charset="0"/>
                                  </a:rPr>
                                  <m:t>⋮</m:t>
                                </m:r>
                              </m:e>
                            </m:mr>
                            <m:mr>
                              <m:e/>
                              <m:e>
                                <m:r>
                                  <a:rPr lang="en-US" altLang="ko-KR" sz="2000" b="0" i="1" smtClean="0">
                                    <a:solidFill>
                                      <a:schemeClr val="tx1"/>
                                    </a:solidFill>
                                    <a:latin typeface="Cambria Math" panose="02040503050406030204" pitchFamily="18" charset="0"/>
                                  </a:rPr>
                                  <m:t>⋯</m:t>
                                </m:r>
                              </m:e>
                              <m:e/>
                            </m:mr>
                          </m:m>
                        </m:e>
                      </m:d>
                    </m:oMath>
                  </m:oMathPara>
                </a14:m>
                <a:endParaRPr lang="ko-KR" altLang="en-US" sz="2000">
                  <a:solidFill>
                    <a:schemeClr val="tx1"/>
                  </a:solidFill>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F1E5E085-2BBA-4E17-A0F7-4D2CFA831986}"/>
                  </a:ext>
                </a:extLst>
              </p:cNvPr>
              <p:cNvSpPr txBox="1">
                <a:spLocks noRot="1" noChangeAspect="1" noMove="1" noResize="1" noEditPoints="1" noAdjustHandles="1" noChangeArrowheads="1" noChangeShapeType="1" noTextEdit="1"/>
              </p:cNvSpPr>
              <p:nvPr/>
            </p:nvSpPr>
            <p:spPr>
              <a:xfrm>
                <a:off x="2534926" y="2172323"/>
                <a:ext cx="2055819" cy="838371"/>
              </a:xfrm>
              <a:prstGeom prst="rect">
                <a:avLst/>
              </a:prstGeom>
              <a:blipFill>
                <a:blip r:embed="rId12"/>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 name="직사각형 3">
                <a:extLst>
                  <a:ext uri="{FF2B5EF4-FFF2-40B4-BE49-F238E27FC236}">
                    <a16:creationId xmlns:a16="http://schemas.microsoft.com/office/drawing/2014/main" id="{1CC10473-D890-4E67-A288-8F0B7C1F9BFA}"/>
                  </a:ext>
                </a:extLst>
              </p:cNvPr>
              <p:cNvSpPr/>
              <p:nvPr/>
            </p:nvSpPr>
            <p:spPr>
              <a:xfrm>
                <a:off x="4459303" y="2443881"/>
                <a:ext cx="1075807" cy="307777"/>
              </a:xfrm>
              <a:prstGeom prst="rect">
                <a:avLst/>
              </a:prstGeom>
            </p:spPr>
            <p:txBody>
              <a:bodyPr wrap="none">
                <a:spAutoFit/>
              </a:bodyPr>
              <a:lstStyle/>
              <a:p>
                <a14:m>
                  <m:oMath xmlns:m="http://schemas.openxmlformats.org/officeDocument/2006/math">
                    <m:r>
                      <a:rPr lang="en-US" altLang="ko-KR" sz="1400" i="1">
                        <a:solidFill>
                          <a:schemeClr val="tx1"/>
                        </a:solidFill>
                        <a:latin typeface="Cambria Math" panose="02040503050406030204" pitchFamily="18" charset="0"/>
                        <a:ea typeface="고도 M" panose="02000503000000020004" pitchFamily="2" charset="-127"/>
                      </a:rPr>
                      <m:t>𝑚</m:t>
                    </m:r>
                    <m:r>
                      <a:rPr lang="en-US" altLang="ko-KR" sz="1400" i="1">
                        <a:solidFill>
                          <a:schemeClr val="tx1"/>
                        </a:solidFill>
                        <a:latin typeface="Cambria Math" panose="02040503050406030204" pitchFamily="18" charset="0"/>
                        <a:ea typeface="고도 M" panose="02000503000000020004" pitchFamily="2" charset="-127"/>
                      </a:rPr>
                      <m:t> </m:t>
                    </m:r>
                  </m:oMath>
                </a14:m>
                <a:r>
                  <a:rPr lang="ko-KR" altLang="en-US" sz="1400">
                    <a:solidFill>
                      <a:schemeClr val="tx1"/>
                    </a:solidFill>
                    <a:latin typeface="고도 M" panose="02000503000000020004" pitchFamily="2" charset="-127"/>
                    <a:ea typeface="고도 M" panose="02000503000000020004" pitchFamily="2" charset="-127"/>
                  </a:rPr>
                  <a:t> </a:t>
                </a:r>
                <a:r>
                  <a:rPr lang="en-US" altLang="ko-KR" sz="1100">
                    <a:solidFill>
                      <a:schemeClr val="tx1"/>
                    </a:solidFill>
                    <a:latin typeface="고도 M" panose="02000503000000020004" pitchFamily="2" charset="-127"/>
                    <a:ea typeface="고도 M" panose="02000503000000020004" pitchFamily="2" charset="-127"/>
                  </a:rPr>
                  <a:t>(</a:t>
                </a:r>
                <a:r>
                  <a:rPr lang="ko-KR" altLang="en-US" sz="1100">
                    <a:solidFill>
                      <a:schemeClr val="tx1"/>
                    </a:solidFill>
                    <a:latin typeface="고도 M" panose="02000503000000020004" pitchFamily="2" charset="-127"/>
                    <a:ea typeface="고도 M" panose="02000503000000020004" pitchFamily="2" charset="-127"/>
                  </a:rPr>
                  <a:t>샘플 개수</a:t>
                </a:r>
                <a:r>
                  <a:rPr lang="en-US" altLang="ko-KR" sz="1100">
                    <a:solidFill>
                      <a:schemeClr val="tx1"/>
                    </a:solidFill>
                    <a:latin typeface="고도 M" panose="02000503000000020004" pitchFamily="2" charset="-127"/>
                    <a:ea typeface="고도 M" panose="02000503000000020004" pitchFamily="2" charset="-127"/>
                  </a:rPr>
                  <a:t>)</a:t>
                </a:r>
                <a:endParaRPr lang="ko-KR" altLang="en-US" sz="1400"/>
              </a:p>
            </p:txBody>
          </p:sp>
        </mc:Choice>
        <mc:Fallback xmlns="">
          <p:sp>
            <p:nvSpPr>
              <p:cNvPr id="4" name="직사각형 3">
                <a:extLst>
                  <a:ext uri="{FF2B5EF4-FFF2-40B4-BE49-F238E27FC236}">
                    <a16:creationId xmlns:a16="http://schemas.microsoft.com/office/drawing/2014/main" id="{1CC10473-D890-4E67-A288-8F0B7C1F9BFA}"/>
                  </a:ext>
                </a:extLst>
              </p:cNvPr>
              <p:cNvSpPr>
                <a:spLocks noRot="1" noChangeAspect="1" noMove="1" noResize="1" noEditPoints="1" noAdjustHandles="1" noChangeArrowheads="1" noChangeShapeType="1" noTextEdit="1"/>
              </p:cNvSpPr>
              <p:nvPr/>
            </p:nvSpPr>
            <p:spPr>
              <a:xfrm>
                <a:off x="4459303" y="2443881"/>
                <a:ext cx="1075807" cy="307777"/>
              </a:xfrm>
              <a:prstGeom prst="rect">
                <a:avLst/>
              </a:prstGeom>
              <a:blipFill>
                <a:blip r:embed="rId13"/>
                <a:stretch>
                  <a:fillRect b="-1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3" name="직사각형 52">
                <a:extLst>
                  <a:ext uri="{FF2B5EF4-FFF2-40B4-BE49-F238E27FC236}">
                    <a16:creationId xmlns:a16="http://schemas.microsoft.com/office/drawing/2014/main" id="{4AA9F17A-F84A-44EC-B1F4-5C0568474ECE}"/>
                  </a:ext>
                </a:extLst>
              </p:cNvPr>
              <p:cNvSpPr/>
              <p:nvPr/>
            </p:nvSpPr>
            <p:spPr>
              <a:xfrm>
                <a:off x="3381598" y="2984101"/>
                <a:ext cx="824265" cy="494302"/>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i="1">
                              <a:solidFill>
                                <a:schemeClr val="tx1"/>
                              </a:solidFill>
                              <a:latin typeface="Cambria Math" panose="02040503050406030204" pitchFamily="18" charset="0"/>
                              <a:ea typeface="고도 M" panose="02000503000000020004" pitchFamily="2" charset="-127"/>
                            </a:rPr>
                            <m:t>𝑓</m:t>
                          </m:r>
                        </m:sub>
                      </m:sSub>
                    </m:oMath>
                  </m:oMathPara>
                </a14:m>
                <a:endParaRPr lang="en-US" altLang="ko-KR" sz="1400">
                  <a:solidFill>
                    <a:schemeClr val="tx1"/>
                  </a:solidFill>
                  <a:latin typeface="고도 M" panose="02000503000000020004" pitchFamily="2" charset="-127"/>
                  <a:ea typeface="고도 M" panose="02000503000000020004" pitchFamily="2" charset="-127"/>
                </a:endParaRPr>
              </a:p>
              <a:p>
                <a:pPr algn="ctr"/>
                <a:r>
                  <a:rPr lang="en-US" altLang="ko-KR" sz="1100">
                    <a:solidFill>
                      <a:schemeClr val="tx1"/>
                    </a:solidFill>
                    <a:latin typeface="고도 M" panose="02000503000000020004" pitchFamily="2" charset="-127"/>
                    <a:ea typeface="고도 M" panose="02000503000000020004" pitchFamily="2" charset="-127"/>
                  </a:rPr>
                  <a:t>(</a:t>
                </a:r>
                <a:r>
                  <a:rPr lang="ko-KR" altLang="en-US" sz="1100">
                    <a:solidFill>
                      <a:schemeClr val="tx1"/>
                    </a:solidFill>
                    <a:latin typeface="고도 M" panose="02000503000000020004" pitchFamily="2" charset="-127"/>
                    <a:ea typeface="고도 M" panose="02000503000000020004" pitchFamily="2" charset="-127"/>
                  </a:rPr>
                  <a:t>특성 개수</a:t>
                </a:r>
                <a:r>
                  <a:rPr lang="en-US" altLang="ko-KR" sz="1100">
                    <a:solidFill>
                      <a:schemeClr val="tx1"/>
                    </a:solidFill>
                    <a:latin typeface="고도 M" panose="02000503000000020004" pitchFamily="2" charset="-127"/>
                    <a:ea typeface="고도 M" panose="02000503000000020004" pitchFamily="2" charset="-127"/>
                  </a:rPr>
                  <a:t>)</a:t>
                </a:r>
                <a:endParaRPr lang="ko-KR" altLang="en-US" sz="1100"/>
              </a:p>
            </p:txBody>
          </p:sp>
        </mc:Choice>
        <mc:Fallback xmlns="">
          <p:sp>
            <p:nvSpPr>
              <p:cNvPr id="53" name="직사각형 52">
                <a:extLst>
                  <a:ext uri="{FF2B5EF4-FFF2-40B4-BE49-F238E27FC236}">
                    <a16:creationId xmlns:a16="http://schemas.microsoft.com/office/drawing/2014/main" id="{4AA9F17A-F84A-44EC-B1F4-5C0568474ECE}"/>
                  </a:ext>
                </a:extLst>
              </p:cNvPr>
              <p:cNvSpPr>
                <a:spLocks noRot="1" noChangeAspect="1" noMove="1" noResize="1" noEditPoints="1" noAdjustHandles="1" noChangeArrowheads="1" noChangeShapeType="1" noTextEdit="1"/>
              </p:cNvSpPr>
              <p:nvPr/>
            </p:nvSpPr>
            <p:spPr>
              <a:xfrm>
                <a:off x="3381598" y="2984101"/>
                <a:ext cx="824265" cy="494302"/>
              </a:xfrm>
              <a:prstGeom prst="rect">
                <a:avLst/>
              </a:prstGeom>
              <a:blipFill>
                <a:blip r:embed="rId14"/>
                <a:stretch>
                  <a:fillRect b="-740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EA2E8B70-F3B4-43D6-9B38-041137655E9E}"/>
                  </a:ext>
                </a:extLst>
              </p:cNvPr>
              <p:cNvSpPr txBox="1"/>
              <p:nvPr/>
            </p:nvSpPr>
            <p:spPr>
              <a:xfrm>
                <a:off x="1181055" y="3566190"/>
                <a:ext cx="6832255" cy="340414"/>
              </a:xfrm>
              <a:prstGeom prst="rect">
                <a:avLst/>
              </a:prstGeom>
              <a:noFill/>
            </p:spPr>
            <p:txBody>
              <a:bodyPr wrap="none" rtlCol="0">
                <a:spAutoFit/>
              </a:bodyPr>
              <a:lstStyle/>
              <a:p>
                <a:r>
                  <a:rPr lang="ko-KR" altLang="en-US" sz="1400">
                    <a:solidFill>
                      <a:schemeClr val="tx1"/>
                    </a:solidFill>
                    <a:latin typeface="고도 M" panose="02000503000000020004" pitchFamily="2" charset="-127"/>
                    <a:ea typeface="고도 M" panose="02000503000000020004" pitchFamily="2" charset="-127"/>
                  </a:rPr>
                  <a:t>입력에 곱해지는 가중치 </a:t>
                </a:r>
                <a14:m>
                  <m:oMath xmlns:m="http://schemas.openxmlformats.org/officeDocument/2006/math">
                    <m:sSub>
                      <m:sSubPr>
                        <m:ctrlPr>
                          <a:rPr lang="en-US" altLang="ko-KR" sz="1400" i="1">
                            <a:solidFill>
                              <a:srgbClr val="000000"/>
                            </a:solidFill>
                            <a:latin typeface="Cambria Math" panose="02040503050406030204" pitchFamily="18" charset="0"/>
                          </a:rPr>
                        </m:ctrlPr>
                      </m:sSubPr>
                      <m:e>
                        <m:r>
                          <m:rPr>
                            <m:sty m:val="p"/>
                          </m:rPr>
                          <a:rPr lang="en-US" altLang="ko-KR" sz="1400" i="1">
                            <a:solidFill>
                              <a:srgbClr val="000000"/>
                            </a:solidFill>
                            <a:latin typeface="Cambria Math" panose="02040503050406030204" pitchFamily="18" charset="0"/>
                          </a:rPr>
                          <m:t>W</m:t>
                        </m:r>
                      </m:e>
                      <m:sub>
                        <m:r>
                          <a:rPr lang="en-US" altLang="ko-KR" sz="1400" i="1">
                            <a:solidFill>
                              <a:srgbClr val="000000"/>
                            </a:solidFill>
                            <a:latin typeface="Cambria Math" panose="02040503050406030204" pitchFamily="18" charset="0"/>
                          </a:rPr>
                          <m:t>1</m:t>
                        </m:r>
                        <m:r>
                          <a:rPr lang="en-US" altLang="ko-KR" sz="1400" i="1">
                            <a:solidFill>
                              <a:srgbClr val="000000"/>
                            </a:solidFill>
                            <a:latin typeface="Cambria Math" panose="02040503050406030204" pitchFamily="18" charset="0"/>
                          </a:rPr>
                          <m:t>𝑥</m:t>
                        </m:r>
                      </m:sub>
                    </m:sSub>
                    <m:r>
                      <a:rPr lang="en-US" altLang="ko-KR" sz="1400" i="1">
                        <a:solidFill>
                          <a:srgbClr val="000000"/>
                        </a:solidFill>
                        <a:latin typeface="Cambria Math" panose="02040503050406030204" pitchFamily="18" charset="0"/>
                      </a:rPr>
                      <m:t> </m:t>
                    </m:r>
                  </m:oMath>
                </a14:m>
                <a:r>
                  <a:rPr lang="ko-KR" altLang="en-US" sz="1400">
                    <a:solidFill>
                      <a:schemeClr val="tx1"/>
                    </a:solidFill>
                    <a:latin typeface="고도 M" panose="02000503000000020004" pitchFamily="2" charset="-127"/>
                    <a:ea typeface="고도 M" panose="02000503000000020004" pitchFamily="2" charset="-127"/>
                  </a:rPr>
                  <a:t>의 크기는 </a:t>
                </a:r>
                <a14:m>
                  <m:oMath xmlns:m="http://schemas.openxmlformats.org/officeDocument/2006/math">
                    <m:d>
                      <m:dPr>
                        <m:ctrlPr>
                          <a:rPr lang="en-US" altLang="ko-KR" sz="1400" b="0" i="1" smtClean="0">
                            <a:solidFill>
                              <a:schemeClr val="tx1"/>
                            </a:solidFill>
                            <a:latin typeface="Cambria Math" panose="02040503050406030204" pitchFamily="18" charset="0"/>
                            <a:ea typeface="고도 M" panose="02000503000000020004" pitchFamily="2" charset="-127"/>
                          </a:rPr>
                        </m:ctrlPr>
                      </m:dPr>
                      <m:e>
                        <m:sSub>
                          <m:sSubPr>
                            <m:ctrlPr>
                              <a:rPr lang="en-US" altLang="ko-KR" sz="1400" b="0" i="1" smtClean="0">
                                <a:solidFill>
                                  <a:schemeClr val="tx1"/>
                                </a:solidFill>
                                <a:latin typeface="Cambria Math" panose="02040503050406030204" pitchFamily="18" charset="0"/>
                                <a:ea typeface="고도 M" panose="02000503000000020004" pitchFamily="2" charset="-127"/>
                              </a:rPr>
                            </m:ctrlPr>
                          </m:sSubPr>
                          <m:e>
                            <m:r>
                              <a:rPr lang="en-US" altLang="ko-KR" sz="1400" b="0" i="1" smtClean="0">
                                <a:solidFill>
                                  <a:schemeClr val="tx1"/>
                                </a:solidFill>
                                <a:latin typeface="Cambria Math" panose="02040503050406030204" pitchFamily="18" charset="0"/>
                                <a:ea typeface="고도 M" panose="02000503000000020004" pitchFamily="2" charset="-127"/>
                              </a:rPr>
                              <m:t>𝑛</m:t>
                            </m:r>
                          </m:e>
                          <m:sub>
                            <m:r>
                              <a:rPr lang="en-US" altLang="ko-KR" sz="1400" b="0" i="1" smtClean="0">
                                <a:solidFill>
                                  <a:schemeClr val="tx1"/>
                                </a:solidFill>
                                <a:latin typeface="Cambria Math" panose="02040503050406030204" pitchFamily="18" charset="0"/>
                                <a:ea typeface="고도 M" panose="02000503000000020004" pitchFamily="2" charset="-127"/>
                              </a:rPr>
                              <m:t>𝑓</m:t>
                            </m:r>
                          </m:sub>
                        </m:sSub>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b="0" i="1" smtClean="0">
                                <a:solidFill>
                                  <a:schemeClr val="tx1"/>
                                </a:solidFill>
                                <a:latin typeface="Cambria Math" panose="02040503050406030204" pitchFamily="18" charset="0"/>
                                <a:ea typeface="고도 M" panose="02000503000000020004" pitchFamily="2" charset="-127"/>
                              </a:rPr>
                              <m:t>,</m:t>
                            </m:r>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b="0" i="1" smtClean="0">
                                <a:solidFill>
                                  <a:schemeClr val="tx1"/>
                                </a:solidFill>
                                <a:latin typeface="Cambria Math" panose="02040503050406030204" pitchFamily="18" charset="0"/>
                                <a:ea typeface="고도 M" panose="02000503000000020004" pitchFamily="2" charset="-127"/>
                              </a:rPr>
                              <m:t>𝑐</m:t>
                            </m:r>
                          </m:sub>
                        </m:sSub>
                      </m:e>
                    </m:d>
                    <m:r>
                      <a:rPr lang="en-US" altLang="ko-KR" sz="1400" b="0" i="1" smtClean="0">
                        <a:solidFill>
                          <a:schemeClr val="tx1"/>
                        </a:solidFill>
                        <a:latin typeface="Cambria Math" panose="02040503050406030204" pitchFamily="18" charset="0"/>
                        <a:ea typeface="고도 M" panose="02000503000000020004" pitchFamily="2" charset="-127"/>
                      </a:rPr>
                      <m:t> </m:t>
                    </m:r>
                    <m:r>
                      <a:rPr lang="ko-KR" altLang="en-US" sz="1400" i="1">
                        <a:solidFill>
                          <a:schemeClr val="tx1"/>
                        </a:solidFill>
                        <a:latin typeface="Cambria Math" panose="02040503050406030204" pitchFamily="18" charset="0"/>
                        <a:ea typeface="고도 M" panose="02000503000000020004" pitchFamily="2" charset="-127"/>
                      </a:rPr>
                      <m:t>이</m:t>
                    </m:r>
                  </m:oMath>
                </a14:m>
                <a:r>
                  <a:rPr lang="ko-KR" altLang="en-US" sz="1400">
                    <a:solidFill>
                      <a:schemeClr val="tx1"/>
                    </a:solidFill>
                    <a:latin typeface="고도 M" panose="02000503000000020004" pitchFamily="2" charset="-127"/>
                    <a:ea typeface="고도 M" panose="02000503000000020004" pitchFamily="2" charset="-127"/>
                  </a:rPr>
                  <a:t>다</a:t>
                </a:r>
                <a:r>
                  <a:rPr lang="en-US" altLang="ko-KR" sz="1400">
                    <a:solidFill>
                      <a:schemeClr val="tx1"/>
                    </a:solidFill>
                    <a:latin typeface="고도 M" panose="02000503000000020004" pitchFamily="2" charset="-127"/>
                    <a:ea typeface="고도 M" panose="02000503000000020004" pitchFamily="2" charset="-127"/>
                  </a:rPr>
                  <a:t>. </a:t>
                </a:r>
                <a:r>
                  <a:rPr lang="ko-KR" altLang="en-US" sz="1400">
                    <a:solidFill>
                      <a:schemeClr val="tx1"/>
                    </a:solidFill>
                    <a:latin typeface="고도 M" panose="02000503000000020004" pitchFamily="2" charset="-127"/>
                    <a:ea typeface="고도 M" panose="02000503000000020004" pitchFamily="2" charset="-127"/>
                  </a:rPr>
                  <a:t> </a:t>
                </a:r>
                <a14:m>
                  <m:oMath xmlns:m="http://schemas.openxmlformats.org/officeDocument/2006/math">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b="0" i="1" smtClean="0">
                            <a:solidFill>
                              <a:schemeClr val="tx1"/>
                            </a:solidFill>
                            <a:latin typeface="Cambria Math" panose="02040503050406030204" pitchFamily="18" charset="0"/>
                            <a:ea typeface="고도 M" panose="02000503000000020004" pitchFamily="2" charset="-127"/>
                          </a:rPr>
                          <m:t>𝑐</m:t>
                        </m:r>
                      </m:sub>
                    </m:sSub>
                  </m:oMath>
                </a14:m>
                <a:r>
                  <a:rPr lang="ko-KR" altLang="en-US" sz="1400">
                    <a:solidFill>
                      <a:schemeClr val="tx1"/>
                    </a:solidFill>
                    <a:latin typeface="고도 M" panose="02000503000000020004" pitchFamily="2" charset="-127"/>
                    <a:ea typeface="고도 M" panose="02000503000000020004" pitchFamily="2" charset="-127"/>
                  </a:rPr>
                  <a:t>는 순환층에 있는 셀의 개수 이다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mc:Choice>
        <mc:Fallback xmlns="">
          <p:sp>
            <p:nvSpPr>
              <p:cNvPr id="56" name="TextBox 55">
                <a:extLst>
                  <a:ext uri="{FF2B5EF4-FFF2-40B4-BE49-F238E27FC236}">
                    <a16:creationId xmlns:a16="http://schemas.microsoft.com/office/drawing/2014/main" id="{EA2E8B70-F3B4-43D6-9B38-041137655E9E}"/>
                  </a:ext>
                </a:extLst>
              </p:cNvPr>
              <p:cNvSpPr txBox="1">
                <a:spLocks noRot="1" noChangeAspect="1" noMove="1" noResize="1" noEditPoints="1" noAdjustHandles="1" noChangeArrowheads="1" noChangeShapeType="1" noTextEdit="1"/>
              </p:cNvSpPr>
              <p:nvPr/>
            </p:nvSpPr>
            <p:spPr>
              <a:xfrm>
                <a:off x="1181055" y="3566190"/>
                <a:ext cx="6832255" cy="340414"/>
              </a:xfrm>
              <a:prstGeom prst="rect">
                <a:avLst/>
              </a:prstGeom>
              <a:blipFill>
                <a:blip r:embed="rId15"/>
                <a:stretch>
                  <a:fillRect l="-268" b="-1428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2C360CAD-2B69-4321-8CA6-51A64A9CFC71}"/>
                  </a:ext>
                </a:extLst>
              </p:cNvPr>
              <p:cNvSpPr txBox="1"/>
              <p:nvPr/>
            </p:nvSpPr>
            <p:spPr>
              <a:xfrm>
                <a:off x="2279972" y="4083133"/>
                <a:ext cx="2326791" cy="8383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𝑥</m:t>
                          </m:r>
                        </m:sub>
                      </m:sSub>
                      <m:r>
                        <a:rPr lang="en-US" altLang="ko-KR" sz="2000" b="0" i="1" smtClean="0">
                          <a:solidFill>
                            <a:schemeClr val="tx1"/>
                          </a:solidFill>
                          <a:latin typeface="Cambria Math" panose="02040503050406030204" pitchFamily="18" charset="0"/>
                        </a:rPr>
                        <m:t>=</m:t>
                      </m:r>
                      <m:d>
                        <m:dPr>
                          <m:begChr m:val="["/>
                          <m:endChr m:val="]"/>
                          <m:ctrlPr>
                            <a:rPr lang="en-US" altLang="ko-KR" sz="2000" b="0" i="1" smtClean="0">
                              <a:solidFill>
                                <a:schemeClr val="tx1"/>
                              </a:solidFill>
                              <a:latin typeface="Cambria Math" panose="02040503050406030204" pitchFamily="18" charset="0"/>
                            </a:rPr>
                          </m:ctrlPr>
                        </m:dPr>
                        <m:e>
                          <m:m>
                            <m:mPr>
                              <m:mcs>
                                <m:mc>
                                  <m:mcPr>
                                    <m:count m:val="3"/>
                                    <m:mcJc m:val="center"/>
                                  </m:mcPr>
                                </m:mc>
                              </m:mcs>
                              <m:ctrlPr>
                                <a:rPr lang="en-US" altLang="ko-KR" sz="2000" b="0" i="1" smtClean="0">
                                  <a:solidFill>
                                    <a:schemeClr val="tx1"/>
                                  </a:solidFill>
                                  <a:latin typeface="Cambria Math" panose="02040503050406030204" pitchFamily="18" charset="0"/>
                                </a:rPr>
                              </m:ctrlPr>
                            </m:mPr>
                            <m:mr>
                              <m:e/>
                              <m:e>
                                <m:r>
                                  <a:rPr lang="en-US" altLang="ko-KR" sz="2000" b="0" i="1" smtClean="0">
                                    <a:solidFill>
                                      <a:schemeClr val="tx1"/>
                                    </a:solidFill>
                                    <a:latin typeface="Cambria Math" panose="02040503050406030204" pitchFamily="18" charset="0"/>
                                  </a:rPr>
                                  <m:t>⋯</m:t>
                                </m:r>
                              </m:e>
                              <m:e/>
                            </m:mr>
                            <m:mr>
                              <m:e>
                                <m:r>
                                  <a:rPr lang="en-US" altLang="ko-KR" sz="2000" b="0" i="1" smtClean="0">
                                    <a:solidFill>
                                      <a:schemeClr val="tx1"/>
                                    </a:solidFill>
                                    <a:latin typeface="Cambria Math" panose="02040503050406030204" pitchFamily="18" charset="0"/>
                                  </a:rPr>
                                  <m:t>⋮</m:t>
                                </m:r>
                              </m:e>
                              <m:e>
                                <m:r>
                                  <a:rPr lang="en-US" altLang="ko-KR" sz="2000" b="0" i="1" smtClean="0">
                                    <a:solidFill>
                                      <a:schemeClr val="tx1"/>
                                    </a:solidFill>
                                    <a:latin typeface="Cambria Math" panose="02040503050406030204" pitchFamily="18" charset="0"/>
                                  </a:rPr>
                                  <m:t>⋱</m:t>
                                </m:r>
                              </m:e>
                              <m:e>
                                <m:r>
                                  <a:rPr lang="en-US" altLang="ko-KR" sz="2000" b="0" i="1" smtClean="0">
                                    <a:solidFill>
                                      <a:schemeClr val="tx1"/>
                                    </a:solidFill>
                                    <a:latin typeface="Cambria Math" panose="02040503050406030204" pitchFamily="18" charset="0"/>
                                  </a:rPr>
                                  <m:t>⋮</m:t>
                                </m:r>
                              </m:e>
                            </m:mr>
                            <m:mr>
                              <m:e/>
                              <m:e>
                                <m:r>
                                  <a:rPr lang="en-US" altLang="ko-KR" sz="2000" b="0" i="1" smtClean="0">
                                    <a:solidFill>
                                      <a:schemeClr val="tx1"/>
                                    </a:solidFill>
                                    <a:latin typeface="Cambria Math" panose="02040503050406030204" pitchFamily="18" charset="0"/>
                                  </a:rPr>
                                  <m:t>⋯</m:t>
                                </m:r>
                              </m:e>
                              <m:e/>
                            </m:mr>
                          </m:m>
                        </m:e>
                      </m:d>
                    </m:oMath>
                  </m:oMathPara>
                </a14:m>
                <a:endParaRPr lang="ko-KR" altLang="en-US" sz="2000">
                  <a:solidFill>
                    <a:schemeClr val="tx1"/>
                  </a:solidFill>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2C360CAD-2B69-4321-8CA6-51A64A9CFC71}"/>
                  </a:ext>
                </a:extLst>
              </p:cNvPr>
              <p:cNvSpPr txBox="1">
                <a:spLocks noRot="1" noChangeAspect="1" noMove="1" noResize="1" noEditPoints="1" noAdjustHandles="1" noChangeArrowheads="1" noChangeShapeType="1" noTextEdit="1"/>
              </p:cNvSpPr>
              <p:nvPr/>
            </p:nvSpPr>
            <p:spPr>
              <a:xfrm>
                <a:off x="2279972" y="4083133"/>
                <a:ext cx="2326791" cy="838371"/>
              </a:xfrm>
              <a:prstGeom prst="rect">
                <a:avLst/>
              </a:prstGeom>
              <a:blipFill>
                <a:blip r:embed="rId1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8" name="직사각형 57">
                <a:extLst>
                  <a:ext uri="{FF2B5EF4-FFF2-40B4-BE49-F238E27FC236}">
                    <a16:creationId xmlns:a16="http://schemas.microsoft.com/office/drawing/2014/main" id="{89A8ABB7-7A44-4E63-B42F-C64F2C821F1A}"/>
                  </a:ext>
                </a:extLst>
              </p:cNvPr>
              <p:cNvSpPr/>
              <p:nvPr/>
            </p:nvSpPr>
            <p:spPr>
              <a:xfrm>
                <a:off x="4497744" y="4354691"/>
                <a:ext cx="404406" cy="32502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i="1">
                              <a:solidFill>
                                <a:schemeClr val="tx1"/>
                              </a:solidFill>
                              <a:latin typeface="Cambria Math" panose="02040503050406030204" pitchFamily="18" charset="0"/>
                              <a:ea typeface="고도 M" panose="02000503000000020004" pitchFamily="2" charset="-127"/>
                            </a:rPr>
                            <m:t>𝑓</m:t>
                          </m:r>
                        </m:sub>
                      </m:sSub>
                    </m:oMath>
                  </m:oMathPara>
                </a14:m>
                <a:endParaRPr lang="ko-KR" altLang="en-US" sz="1400"/>
              </a:p>
            </p:txBody>
          </p:sp>
        </mc:Choice>
        <mc:Fallback xmlns="">
          <p:sp>
            <p:nvSpPr>
              <p:cNvPr id="58" name="직사각형 57">
                <a:extLst>
                  <a:ext uri="{FF2B5EF4-FFF2-40B4-BE49-F238E27FC236}">
                    <a16:creationId xmlns:a16="http://schemas.microsoft.com/office/drawing/2014/main" id="{89A8ABB7-7A44-4E63-B42F-C64F2C821F1A}"/>
                  </a:ext>
                </a:extLst>
              </p:cNvPr>
              <p:cNvSpPr>
                <a:spLocks noRot="1" noChangeAspect="1" noMove="1" noResize="1" noEditPoints="1" noAdjustHandles="1" noChangeArrowheads="1" noChangeShapeType="1" noTextEdit="1"/>
              </p:cNvSpPr>
              <p:nvPr/>
            </p:nvSpPr>
            <p:spPr>
              <a:xfrm>
                <a:off x="4497744" y="4354691"/>
                <a:ext cx="404406" cy="325025"/>
              </a:xfrm>
              <a:prstGeom prst="rect">
                <a:avLst/>
              </a:prstGeom>
              <a:blipFill>
                <a:blip r:embed="rId17"/>
                <a:stretch>
                  <a:fillRect b="-185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9" name="직사각형 58">
                <a:extLst>
                  <a:ext uri="{FF2B5EF4-FFF2-40B4-BE49-F238E27FC236}">
                    <a16:creationId xmlns:a16="http://schemas.microsoft.com/office/drawing/2014/main" id="{4C31C8D9-DDE2-451D-80C5-2CE48101E299}"/>
                  </a:ext>
                </a:extLst>
              </p:cNvPr>
              <p:cNvSpPr/>
              <p:nvPr/>
            </p:nvSpPr>
            <p:spPr>
              <a:xfrm>
                <a:off x="3141919" y="4894911"/>
                <a:ext cx="1380506" cy="477054"/>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altLang="ko-KR" sz="1400" i="1" smtClean="0">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b="0" i="1" smtClean="0">
                              <a:solidFill>
                                <a:schemeClr val="tx1"/>
                              </a:solidFill>
                              <a:latin typeface="Cambria Math" panose="02040503050406030204" pitchFamily="18" charset="0"/>
                              <a:ea typeface="고도 M" panose="02000503000000020004" pitchFamily="2" charset="-127"/>
                            </a:rPr>
                            <m:t>𝑐</m:t>
                          </m:r>
                        </m:sub>
                      </m:sSub>
                    </m:oMath>
                  </m:oMathPara>
                </a14:m>
                <a:endParaRPr lang="en-US" altLang="ko-KR" sz="1400">
                  <a:solidFill>
                    <a:schemeClr val="tx1"/>
                  </a:solidFill>
                  <a:latin typeface="고도 M" panose="02000503000000020004" pitchFamily="2" charset="-127"/>
                  <a:ea typeface="고도 M" panose="02000503000000020004" pitchFamily="2" charset="-127"/>
                </a:endParaRPr>
              </a:p>
              <a:p>
                <a:pPr algn="ctr"/>
                <a:r>
                  <a:rPr lang="en-US" altLang="ko-KR" sz="1100">
                    <a:solidFill>
                      <a:schemeClr val="tx1"/>
                    </a:solidFill>
                    <a:latin typeface="고도 M" panose="02000503000000020004" pitchFamily="2" charset="-127"/>
                    <a:ea typeface="고도 M" panose="02000503000000020004" pitchFamily="2" charset="-127"/>
                  </a:rPr>
                  <a:t>(</a:t>
                </a:r>
                <a:r>
                  <a:rPr lang="ko-KR" altLang="en-US" sz="1100">
                    <a:solidFill>
                      <a:schemeClr val="tx1"/>
                    </a:solidFill>
                    <a:latin typeface="고도 M" panose="02000503000000020004" pitchFamily="2" charset="-127"/>
                    <a:ea typeface="고도 M" panose="02000503000000020004" pitchFamily="2" charset="-127"/>
                  </a:rPr>
                  <a:t>순환층의 뉴런 개수</a:t>
                </a:r>
                <a:r>
                  <a:rPr lang="en-US" altLang="ko-KR" sz="1100">
                    <a:solidFill>
                      <a:schemeClr val="tx1"/>
                    </a:solidFill>
                    <a:latin typeface="고도 M" panose="02000503000000020004" pitchFamily="2" charset="-127"/>
                    <a:ea typeface="고도 M" panose="02000503000000020004" pitchFamily="2" charset="-127"/>
                  </a:rPr>
                  <a:t>)</a:t>
                </a:r>
                <a:endParaRPr lang="ko-KR" altLang="en-US" sz="1100"/>
              </a:p>
            </p:txBody>
          </p:sp>
        </mc:Choice>
        <mc:Fallback xmlns="">
          <p:sp>
            <p:nvSpPr>
              <p:cNvPr id="59" name="직사각형 58">
                <a:extLst>
                  <a:ext uri="{FF2B5EF4-FFF2-40B4-BE49-F238E27FC236}">
                    <a16:creationId xmlns:a16="http://schemas.microsoft.com/office/drawing/2014/main" id="{4C31C8D9-DDE2-451D-80C5-2CE48101E299}"/>
                  </a:ext>
                </a:extLst>
              </p:cNvPr>
              <p:cNvSpPr>
                <a:spLocks noRot="1" noChangeAspect="1" noMove="1" noResize="1" noEditPoints="1" noAdjustHandles="1" noChangeArrowheads="1" noChangeShapeType="1" noTextEdit="1"/>
              </p:cNvSpPr>
              <p:nvPr/>
            </p:nvSpPr>
            <p:spPr>
              <a:xfrm>
                <a:off x="3141919" y="4894911"/>
                <a:ext cx="1380506" cy="477054"/>
              </a:xfrm>
              <a:prstGeom prst="rect">
                <a:avLst/>
              </a:prstGeom>
              <a:blipFill>
                <a:blip r:embed="rId18"/>
                <a:stretch>
                  <a:fillRect b="-769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89C4564E-3F08-4E7C-9D84-6FE47936E614}"/>
                  </a:ext>
                </a:extLst>
              </p:cNvPr>
              <p:cNvSpPr txBox="1"/>
              <p:nvPr/>
            </p:nvSpPr>
            <p:spPr>
              <a:xfrm>
                <a:off x="1181055" y="5520603"/>
                <a:ext cx="6234207" cy="307777"/>
              </a:xfrm>
              <a:prstGeom prst="rect">
                <a:avLst/>
              </a:prstGeom>
              <a:noFill/>
            </p:spPr>
            <p:txBody>
              <a:bodyPr wrap="none" rtlCol="0">
                <a:spAutoFit/>
              </a:bodyPr>
              <a:lstStyle/>
              <a:p>
                <a:r>
                  <a:rPr lang="ko-KR" altLang="en-US" sz="1400">
                    <a:solidFill>
                      <a:schemeClr val="tx1"/>
                    </a:solidFill>
                    <a:latin typeface="고도 M" panose="02000503000000020004" pitchFamily="2" charset="-127"/>
                    <a:ea typeface="고도 M" panose="02000503000000020004" pitchFamily="2" charset="-127"/>
                  </a:rPr>
                  <a:t>입력 데이터 </a:t>
                </a:r>
                <a:r>
                  <a:rPr lang="en-US" altLang="ko-KR" sz="1400">
                    <a:solidFill>
                      <a:schemeClr val="tx1"/>
                    </a:solidFill>
                    <a:latin typeface="고도 M" panose="02000503000000020004" pitchFamily="2" charset="-127"/>
                    <a:ea typeface="고도 M" panose="02000503000000020004" pitchFamily="2" charset="-127"/>
                  </a:rPr>
                  <a:t>X</a:t>
                </a:r>
                <a:r>
                  <a:rPr lang="ko-KR" altLang="en-US" sz="1400">
                    <a:solidFill>
                      <a:schemeClr val="tx1"/>
                    </a:solidFill>
                    <a:latin typeface="고도 M" panose="02000503000000020004" pitchFamily="2" charset="-127"/>
                    <a:ea typeface="고도 M" panose="02000503000000020004" pitchFamily="2" charset="-127"/>
                  </a:rPr>
                  <a:t>와 가중치 </a:t>
                </a:r>
                <a14:m>
                  <m:oMath xmlns:m="http://schemas.openxmlformats.org/officeDocument/2006/math">
                    <m:sSub>
                      <m:sSubPr>
                        <m:ctrlPr>
                          <a:rPr lang="en-US" altLang="ko-KR" sz="1400" i="1">
                            <a:solidFill>
                              <a:srgbClr val="000000"/>
                            </a:solidFill>
                            <a:latin typeface="Cambria Math" panose="02040503050406030204" pitchFamily="18" charset="0"/>
                          </a:rPr>
                        </m:ctrlPr>
                      </m:sSubPr>
                      <m:e>
                        <m:r>
                          <m:rPr>
                            <m:sty m:val="p"/>
                          </m:rPr>
                          <a:rPr lang="en-US" altLang="ko-KR" sz="1400" i="1">
                            <a:solidFill>
                              <a:srgbClr val="000000"/>
                            </a:solidFill>
                            <a:latin typeface="Cambria Math" panose="02040503050406030204" pitchFamily="18" charset="0"/>
                          </a:rPr>
                          <m:t>W</m:t>
                        </m:r>
                      </m:e>
                      <m:sub>
                        <m:r>
                          <a:rPr lang="en-US" altLang="ko-KR" sz="1400" i="1">
                            <a:solidFill>
                              <a:srgbClr val="000000"/>
                            </a:solidFill>
                            <a:latin typeface="Cambria Math" panose="02040503050406030204" pitchFamily="18" charset="0"/>
                          </a:rPr>
                          <m:t>1</m:t>
                        </m:r>
                        <m:r>
                          <a:rPr lang="en-US" altLang="ko-KR" sz="1400" i="1">
                            <a:solidFill>
                              <a:srgbClr val="000000"/>
                            </a:solidFill>
                            <a:latin typeface="Cambria Math" panose="02040503050406030204" pitchFamily="18" charset="0"/>
                          </a:rPr>
                          <m:t>𝑥</m:t>
                        </m:r>
                      </m:sub>
                    </m:sSub>
                    <m:r>
                      <a:rPr lang="en-US" altLang="ko-KR" sz="1400" i="1">
                        <a:solidFill>
                          <a:srgbClr val="000000"/>
                        </a:solidFill>
                        <a:latin typeface="Cambria Math" panose="02040503050406030204" pitchFamily="18" charset="0"/>
                      </a:rPr>
                      <m:t> </m:t>
                    </m:r>
                  </m:oMath>
                </a14:m>
                <a:r>
                  <a:rPr lang="ko-KR" altLang="en-US" sz="1400">
                    <a:solidFill>
                      <a:schemeClr val="tx1"/>
                    </a:solidFill>
                    <a:latin typeface="고도 M" panose="02000503000000020004" pitchFamily="2" charset="-127"/>
                    <a:ea typeface="고도 M" panose="02000503000000020004" pitchFamily="2" charset="-127"/>
                  </a:rPr>
                  <a:t>에 점 곱 연산을 적용한 결과의 크기는 </a:t>
                </a:r>
                <a14:m>
                  <m:oMath xmlns:m="http://schemas.openxmlformats.org/officeDocument/2006/math">
                    <m:d>
                      <m:dPr>
                        <m:ctrlPr>
                          <a:rPr lang="en-US" altLang="ko-KR" sz="1400" b="0" i="1" smtClean="0">
                            <a:solidFill>
                              <a:schemeClr val="tx1"/>
                            </a:solidFill>
                            <a:latin typeface="Cambria Math" panose="02040503050406030204" pitchFamily="18" charset="0"/>
                            <a:ea typeface="고도 M" panose="02000503000000020004" pitchFamily="2" charset="-127"/>
                          </a:rPr>
                        </m:ctrlPr>
                      </m:dPr>
                      <m:e>
                        <m:r>
                          <a:rPr lang="en-US" altLang="ko-KR" sz="1400" b="0" i="1" smtClean="0">
                            <a:solidFill>
                              <a:schemeClr val="tx1"/>
                            </a:solidFill>
                            <a:latin typeface="Cambria Math" panose="02040503050406030204" pitchFamily="18" charset="0"/>
                            <a:ea typeface="고도 M" panose="02000503000000020004" pitchFamily="2" charset="-127"/>
                          </a:rPr>
                          <m:t>𝑚</m:t>
                        </m:r>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b="0" i="1" smtClean="0">
                                <a:solidFill>
                                  <a:schemeClr val="tx1"/>
                                </a:solidFill>
                                <a:latin typeface="Cambria Math" panose="02040503050406030204" pitchFamily="18" charset="0"/>
                                <a:ea typeface="고도 M" panose="02000503000000020004" pitchFamily="2" charset="-127"/>
                              </a:rPr>
                              <m:t>,</m:t>
                            </m:r>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b="0" i="1" smtClean="0">
                                <a:solidFill>
                                  <a:schemeClr val="tx1"/>
                                </a:solidFill>
                                <a:latin typeface="Cambria Math" panose="02040503050406030204" pitchFamily="18" charset="0"/>
                                <a:ea typeface="고도 M" panose="02000503000000020004" pitchFamily="2" charset="-127"/>
                              </a:rPr>
                              <m:t>𝑐</m:t>
                            </m:r>
                          </m:sub>
                        </m:sSub>
                      </m:e>
                    </m:d>
                    <m:r>
                      <a:rPr lang="en-US" altLang="ko-KR" sz="1400" b="0" i="1" smtClean="0">
                        <a:solidFill>
                          <a:schemeClr val="tx1"/>
                        </a:solidFill>
                        <a:latin typeface="Cambria Math" panose="02040503050406030204" pitchFamily="18" charset="0"/>
                        <a:ea typeface="고도 M" panose="02000503000000020004" pitchFamily="2" charset="-127"/>
                      </a:rPr>
                      <m:t> </m:t>
                    </m:r>
                    <m:r>
                      <a:rPr lang="ko-KR" altLang="en-US" sz="1400" i="1">
                        <a:solidFill>
                          <a:schemeClr val="tx1"/>
                        </a:solidFill>
                        <a:latin typeface="Cambria Math" panose="02040503050406030204" pitchFamily="18" charset="0"/>
                        <a:ea typeface="고도 M" panose="02000503000000020004" pitchFamily="2" charset="-127"/>
                      </a:rPr>
                      <m:t>이</m:t>
                    </m:r>
                  </m:oMath>
                </a14:m>
                <a:r>
                  <a:rPr lang="ko-KR" altLang="en-US" sz="1400">
                    <a:solidFill>
                      <a:schemeClr val="tx1"/>
                    </a:solidFill>
                    <a:latin typeface="고도 M" panose="02000503000000020004" pitchFamily="2" charset="-127"/>
                    <a:ea typeface="고도 M" panose="02000503000000020004" pitchFamily="2" charset="-127"/>
                  </a:rPr>
                  <a:t>다</a:t>
                </a:r>
                <a:r>
                  <a:rPr lang="en-US" altLang="ko-KR" sz="1400">
                    <a:solidFill>
                      <a:schemeClr val="tx1"/>
                    </a:solidFill>
                    <a:latin typeface="고도 M" panose="02000503000000020004" pitchFamily="2" charset="-127"/>
                    <a:ea typeface="고도 M" panose="02000503000000020004" pitchFamily="2" charset="-127"/>
                  </a:rPr>
                  <a:t>. </a:t>
                </a:r>
                <a:r>
                  <a:rPr lang="ko-KR" altLang="en-US" sz="1400">
                    <a:solidFill>
                      <a:schemeClr val="tx1"/>
                    </a:solidFill>
                    <a:latin typeface="고도 M" panose="02000503000000020004" pitchFamily="2" charset="-127"/>
                    <a:ea typeface="고도 M" panose="02000503000000020004" pitchFamily="2" charset="-127"/>
                  </a:rPr>
                  <a:t> </a:t>
                </a:r>
              </a:p>
            </p:txBody>
          </p:sp>
        </mc:Choice>
        <mc:Fallback xmlns="">
          <p:sp>
            <p:nvSpPr>
              <p:cNvPr id="60" name="TextBox 59">
                <a:extLst>
                  <a:ext uri="{FF2B5EF4-FFF2-40B4-BE49-F238E27FC236}">
                    <a16:creationId xmlns:a16="http://schemas.microsoft.com/office/drawing/2014/main" id="{89C4564E-3F08-4E7C-9D84-6FE47936E614}"/>
                  </a:ext>
                </a:extLst>
              </p:cNvPr>
              <p:cNvSpPr txBox="1">
                <a:spLocks noRot="1" noChangeAspect="1" noMove="1" noResize="1" noEditPoints="1" noAdjustHandles="1" noChangeArrowheads="1" noChangeShapeType="1" noTextEdit="1"/>
              </p:cNvSpPr>
              <p:nvPr/>
            </p:nvSpPr>
            <p:spPr>
              <a:xfrm>
                <a:off x="1181055" y="5520603"/>
                <a:ext cx="6234207" cy="307777"/>
              </a:xfrm>
              <a:prstGeom prst="rect">
                <a:avLst/>
              </a:prstGeom>
              <a:blipFill>
                <a:blip r:embed="rId19"/>
                <a:stretch>
                  <a:fillRect l="-294" t="-4000" b="-2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 name="직사각형 5">
                <a:extLst>
                  <a:ext uri="{FF2B5EF4-FFF2-40B4-BE49-F238E27FC236}">
                    <a16:creationId xmlns:a16="http://schemas.microsoft.com/office/drawing/2014/main" id="{B8107D8E-35AF-443D-BC15-2015CAE563C9}"/>
                  </a:ext>
                </a:extLst>
              </p:cNvPr>
              <p:cNvSpPr/>
              <p:nvPr/>
            </p:nvSpPr>
            <p:spPr>
              <a:xfrm>
                <a:off x="2492397" y="6061970"/>
                <a:ext cx="4258345" cy="4468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000" i="1" smtClean="0">
                          <a:solidFill>
                            <a:schemeClr val="tx1"/>
                          </a:solidFill>
                          <a:latin typeface="Cambria Math" panose="02040503050406030204" pitchFamily="18" charset="0"/>
                        </a:rPr>
                        <m:t>𝑋</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𝑥</m:t>
                          </m:r>
                        </m:sub>
                      </m:sSub>
                      <m:r>
                        <a:rPr lang="en-US" altLang="ko-KR" sz="2000" b="0" i="1" smtClean="0">
                          <a:solidFill>
                            <a:srgbClr val="000000"/>
                          </a:solidFill>
                          <a:latin typeface="Cambria Math" panose="02040503050406030204" pitchFamily="18" charset="0"/>
                        </a:rPr>
                        <m:t>=</m:t>
                      </m:r>
                      <m:d>
                        <m:dPr>
                          <m:ctrlPr>
                            <a:rPr lang="en-US" altLang="ko-KR" sz="2000" b="0" i="1" smtClean="0">
                              <a:solidFill>
                                <a:srgbClr val="000000"/>
                              </a:solidFill>
                              <a:latin typeface="Cambria Math" panose="02040503050406030204" pitchFamily="18" charset="0"/>
                            </a:rPr>
                          </m:ctrlPr>
                        </m:dPr>
                        <m:e>
                          <m:r>
                            <a:rPr lang="en-US" altLang="ko-KR" sz="2000" b="0" i="1" smtClean="0">
                              <a:solidFill>
                                <a:srgbClr val="000000"/>
                              </a:solidFill>
                              <a:latin typeface="Cambria Math" panose="02040503050406030204" pitchFamily="18" charset="0"/>
                            </a:rPr>
                            <m:t>𝑚</m:t>
                          </m:r>
                          <m:r>
                            <a:rPr lang="en-US" altLang="ko-KR" sz="2000" b="0" i="1" smtClean="0">
                              <a:solidFill>
                                <a:srgbClr val="000000"/>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ea typeface="고도 M" panose="02000503000000020004" pitchFamily="2" charset="-127"/>
                                </a:rPr>
                              </m:ctrlPr>
                            </m:sSubPr>
                            <m:e>
                              <m:r>
                                <a:rPr lang="en-US" altLang="ko-KR" sz="2000" i="1">
                                  <a:solidFill>
                                    <a:schemeClr val="tx1"/>
                                  </a:solidFill>
                                  <a:latin typeface="Cambria Math" panose="02040503050406030204" pitchFamily="18" charset="0"/>
                                  <a:ea typeface="고도 M" panose="02000503000000020004" pitchFamily="2" charset="-127"/>
                                </a:rPr>
                                <m:t>𝑛</m:t>
                              </m:r>
                            </m:e>
                            <m:sub>
                              <m:r>
                                <a:rPr lang="en-US" altLang="ko-KR" sz="2000" i="1">
                                  <a:solidFill>
                                    <a:schemeClr val="tx1"/>
                                  </a:solidFill>
                                  <a:latin typeface="Cambria Math" panose="02040503050406030204" pitchFamily="18" charset="0"/>
                                  <a:ea typeface="고도 M" panose="02000503000000020004" pitchFamily="2" charset="-127"/>
                                </a:rPr>
                                <m:t>𝑓</m:t>
                              </m:r>
                            </m:sub>
                          </m:sSub>
                        </m:e>
                      </m:d>
                      <m:r>
                        <a:rPr lang="en-US" altLang="ko-KR" sz="2000" b="0" i="1" smtClean="0">
                          <a:solidFill>
                            <a:schemeClr val="tx1"/>
                          </a:solidFill>
                          <a:latin typeface="Cambria Math" panose="02040503050406030204" pitchFamily="18" charset="0"/>
                          <a:ea typeface="Cambria Math" panose="02040503050406030204" pitchFamily="18" charset="0"/>
                        </a:rPr>
                        <m:t>∙</m:t>
                      </m:r>
                      <m:d>
                        <m:dPr>
                          <m:ctrlPr>
                            <a:rPr lang="en-US" altLang="ko-KR" sz="2000" b="0" i="1" smtClean="0">
                              <a:solidFill>
                                <a:schemeClr val="tx1"/>
                              </a:solidFill>
                              <a:latin typeface="Cambria Math" panose="02040503050406030204" pitchFamily="18" charset="0"/>
                              <a:ea typeface="Cambria Math" panose="02040503050406030204" pitchFamily="18" charset="0"/>
                            </a:rPr>
                          </m:ctrlPr>
                        </m:dPr>
                        <m:e>
                          <m:sSub>
                            <m:sSubPr>
                              <m:ctrlPr>
                                <a:rPr lang="en-US" altLang="ko-KR" sz="2000" i="1">
                                  <a:solidFill>
                                    <a:schemeClr val="tx1"/>
                                  </a:solidFill>
                                  <a:latin typeface="Cambria Math" panose="02040503050406030204" pitchFamily="18" charset="0"/>
                                  <a:ea typeface="고도 M" panose="02000503000000020004" pitchFamily="2" charset="-127"/>
                                </a:rPr>
                              </m:ctrlPr>
                            </m:sSubPr>
                            <m:e>
                              <m:r>
                                <a:rPr lang="en-US" altLang="ko-KR" sz="2000" i="1">
                                  <a:solidFill>
                                    <a:schemeClr val="tx1"/>
                                  </a:solidFill>
                                  <a:latin typeface="Cambria Math" panose="02040503050406030204" pitchFamily="18" charset="0"/>
                                  <a:ea typeface="고도 M" panose="02000503000000020004" pitchFamily="2" charset="-127"/>
                                </a:rPr>
                                <m:t>𝑛</m:t>
                              </m:r>
                            </m:e>
                            <m:sub>
                              <m:r>
                                <a:rPr lang="en-US" altLang="ko-KR" sz="2000" i="1">
                                  <a:solidFill>
                                    <a:schemeClr val="tx1"/>
                                  </a:solidFill>
                                  <a:latin typeface="Cambria Math" panose="02040503050406030204" pitchFamily="18" charset="0"/>
                                  <a:ea typeface="고도 M" panose="02000503000000020004" pitchFamily="2" charset="-127"/>
                                </a:rPr>
                                <m:t>𝑓</m:t>
                              </m:r>
                            </m:sub>
                          </m:sSub>
                          <m:sSub>
                            <m:sSubPr>
                              <m:ctrlPr>
                                <a:rPr lang="en-US" altLang="ko-KR" sz="2000" i="1">
                                  <a:solidFill>
                                    <a:schemeClr val="tx1"/>
                                  </a:solidFill>
                                  <a:latin typeface="Cambria Math" panose="02040503050406030204" pitchFamily="18" charset="0"/>
                                  <a:ea typeface="고도 M" panose="02000503000000020004" pitchFamily="2" charset="-127"/>
                                </a:rPr>
                              </m:ctrlPr>
                            </m:sSubPr>
                            <m:e>
                              <m:r>
                                <a:rPr lang="en-US" altLang="ko-KR" sz="2000" i="1">
                                  <a:solidFill>
                                    <a:schemeClr val="tx1"/>
                                  </a:solidFill>
                                  <a:latin typeface="Cambria Math" panose="02040503050406030204" pitchFamily="18" charset="0"/>
                                  <a:ea typeface="고도 M" panose="02000503000000020004" pitchFamily="2" charset="-127"/>
                                </a:rPr>
                                <m:t>,</m:t>
                              </m:r>
                              <m:r>
                                <a:rPr lang="en-US" altLang="ko-KR" sz="2000" i="1">
                                  <a:solidFill>
                                    <a:schemeClr val="tx1"/>
                                  </a:solidFill>
                                  <a:latin typeface="Cambria Math" panose="02040503050406030204" pitchFamily="18" charset="0"/>
                                  <a:ea typeface="고도 M" panose="02000503000000020004" pitchFamily="2" charset="-127"/>
                                </a:rPr>
                                <m:t>𝑛</m:t>
                              </m:r>
                            </m:e>
                            <m:sub>
                              <m:r>
                                <a:rPr lang="en-US" altLang="ko-KR" sz="2000" i="1">
                                  <a:solidFill>
                                    <a:schemeClr val="tx1"/>
                                  </a:solidFill>
                                  <a:latin typeface="Cambria Math" panose="02040503050406030204" pitchFamily="18" charset="0"/>
                                  <a:ea typeface="고도 M" panose="02000503000000020004" pitchFamily="2" charset="-127"/>
                                </a:rPr>
                                <m:t>𝑐</m:t>
                              </m:r>
                            </m:sub>
                          </m:sSub>
                        </m:e>
                      </m:d>
                      <m:r>
                        <a:rPr lang="en-US" altLang="ko-KR" sz="2000" b="0" i="0" smtClean="0">
                          <a:solidFill>
                            <a:schemeClr val="tx1"/>
                          </a:solidFill>
                          <a:latin typeface="Cambria Math" panose="02040503050406030204" pitchFamily="18" charset="0"/>
                          <a:ea typeface="고도 M" panose="02000503000000020004" pitchFamily="2" charset="-127"/>
                        </a:rPr>
                        <m:t>=(</m:t>
                      </m:r>
                      <m:r>
                        <m:rPr>
                          <m:sty m:val="p"/>
                        </m:rPr>
                        <a:rPr lang="en-US" altLang="ko-KR" sz="2000" b="0" i="0" smtClean="0">
                          <a:solidFill>
                            <a:schemeClr val="tx1"/>
                          </a:solidFill>
                          <a:latin typeface="Cambria Math" panose="02040503050406030204" pitchFamily="18" charset="0"/>
                          <a:ea typeface="고도 M" panose="02000503000000020004" pitchFamily="2" charset="-127"/>
                        </a:rPr>
                        <m:t>m</m:t>
                      </m:r>
                      <m:sSub>
                        <m:sSubPr>
                          <m:ctrlPr>
                            <a:rPr lang="en-US" altLang="ko-KR" sz="2000" i="1">
                              <a:solidFill>
                                <a:schemeClr val="tx1"/>
                              </a:solidFill>
                              <a:latin typeface="Cambria Math" panose="02040503050406030204" pitchFamily="18" charset="0"/>
                              <a:ea typeface="고도 M" panose="02000503000000020004" pitchFamily="2" charset="-127"/>
                            </a:rPr>
                          </m:ctrlPr>
                        </m:sSubPr>
                        <m:e>
                          <m:r>
                            <a:rPr lang="en-US" altLang="ko-KR" sz="2000" i="1">
                              <a:solidFill>
                                <a:schemeClr val="tx1"/>
                              </a:solidFill>
                              <a:latin typeface="Cambria Math" panose="02040503050406030204" pitchFamily="18" charset="0"/>
                              <a:ea typeface="고도 M" panose="02000503000000020004" pitchFamily="2" charset="-127"/>
                            </a:rPr>
                            <m:t>,</m:t>
                          </m:r>
                          <m:r>
                            <a:rPr lang="en-US" altLang="ko-KR" sz="2000" i="1">
                              <a:solidFill>
                                <a:schemeClr val="tx1"/>
                              </a:solidFill>
                              <a:latin typeface="Cambria Math" panose="02040503050406030204" pitchFamily="18" charset="0"/>
                              <a:ea typeface="고도 M" panose="02000503000000020004" pitchFamily="2" charset="-127"/>
                            </a:rPr>
                            <m:t>𝑛</m:t>
                          </m:r>
                        </m:e>
                        <m:sub>
                          <m:r>
                            <a:rPr lang="en-US" altLang="ko-KR" sz="2000" i="1">
                              <a:solidFill>
                                <a:schemeClr val="tx1"/>
                              </a:solidFill>
                              <a:latin typeface="Cambria Math" panose="02040503050406030204" pitchFamily="18" charset="0"/>
                              <a:ea typeface="고도 M" panose="02000503000000020004" pitchFamily="2" charset="-127"/>
                            </a:rPr>
                            <m:t>𝑐</m:t>
                          </m:r>
                        </m:sub>
                      </m:sSub>
                      <m:r>
                        <a:rPr lang="en-US" altLang="ko-KR" sz="2000" b="0" i="1" smtClean="0">
                          <a:solidFill>
                            <a:schemeClr val="tx1"/>
                          </a:solidFill>
                          <a:latin typeface="Cambria Math" panose="02040503050406030204" pitchFamily="18" charset="0"/>
                          <a:ea typeface="고도 M" panose="02000503000000020004" pitchFamily="2" charset="-127"/>
                        </a:rPr>
                        <m:t>)</m:t>
                      </m:r>
                    </m:oMath>
                  </m:oMathPara>
                </a14:m>
                <a:endParaRPr lang="ko-KR" altLang="en-US" sz="2000"/>
              </a:p>
            </p:txBody>
          </p:sp>
        </mc:Choice>
        <mc:Fallback xmlns="">
          <p:sp>
            <p:nvSpPr>
              <p:cNvPr id="6" name="직사각형 5">
                <a:extLst>
                  <a:ext uri="{FF2B5EF4-FFF2-40B4-BE49-F238E27FC236}">
                    <a16:creationId xmlns:a16="http://schemas.microsoft.com/office/drawing/2014/main" id="{B8107D8E-35AF-443D-BC15-2015CAE563C9}"/>
                  </a:ext>
                </a:extLst>
              </p:cNvPr>
              <p:cNvSpPr>
                <a:spLocks noRot="1" noChangeAspect="1" noMove="1" noResize="1" noEditPoints="1" noAdjustHandles="1" noChangeArrowheads="1" noChangeShapeType="1" noTextEdit="1"/>
              </p:cNvSpPr>
              <p:nvPr/>
            </p:nvSpPr>
            <p:spPr>
              <a:xfrm>
                <a:off x="2492397" y="6061970"/>
                <a:ext cx="4258345" cy="446854"/>
              </a:xfrm>
              <a:prstGeom prst="rect">
                <a:avLst/>
              </a:prstGeom>
              <a:blipFill>
                <a:blip r:embed="rId20"/>
                <a:stretch>
                  <a:fillRect b="-8108"/>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938727491"/>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정방향</a:t>
            </a:r>
            <a:r>
              <a:rPr lang="ko-KR" altLang="en-US" sz="2000">
                <a:solidFill>
                  <a:schemeClr val="tx1"/>
                </a:solidFill>
                <a:latin typeface="고도 M" panose="02000503000000020004" pitchFamily="2" charset="-127"/>
                <a:ea typeface="고도 M" panose="02000503000000020004" pitchFamily="2" charset="-127"/>
              </a:rPr>
              <a:t> 계산에 필요한 입력과 가중치의 구조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6.1 </a:t>
            </a:r>
            <a:r>
              <a:rPr lang="ko-KR" altLang="en-US" sz="1800" b="1">
                <a:solidFill>
                  <a:srgbClr val="000000"/>
                </a:solidFill>
                <a:ea typeface="-2002" pitchFamily="18" charset="-127"/>
              </a:rPr>
              <a:t>순환 신경망</a:t>
            </a:r>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3BC1F9E9-FF37-4911-A50F-F7333E72FA9D}"/>
                  </a:ext>
                </a:extLst>
              </p:cNvPr>
              <p:cNvSpPr txBox="1"/>
              <p:nvPr/>
            </p:nvSpPr>
            <p:spPr>
              <a:xfrm>
                <a:off x="1142614" y="1655380"/>
                <a:ext cx="6647525" cy="788486"/>
              </a:xfrm>
              <a:prstGeom prst="rect">
                <a:avLst/>
              </a:prstGeom>
              <a:noFill/>
            </p:spPr>
            <p:txBody>
              <a:bodyPr wrap="none" rtlCol="0">
                <a:spAutoFit/>
              </a:bodyPr>
              <a:lstStyle/>
              <a:p>
                <a14:m>
                  <m:oMath xmlns:m="http://schemas.openxmlformats.org/officeDocument/2006/math">
                    <m:r>
                      <a:rPr lang="en-US" altLang="ko-KR" sz="1400" i="1" smtClean="0">
                        <a:solidFill>
                          <a:schemeClr val="tx1"/>
                        </a:solidFill>
                        <a:latin typeface="Cambria Math" panose="02040503050406030204" pitchFamily="18" charset="0"/>
                      </a:rPr>
                      <m:t>𝑋</m:t>
                    </m:r>
                    <m:sSub>
                      <m:sSubPr>
                        <m:ctrlPr>
                          <a:rPr lang="en-US" altLang="ko-KR" sz="1400" i="1">
                            <a:solidFill>
                              <a:srgbClr val="000000"/>
                            </a:solidFill>
                            <a:latin typeface="Cambria Math" panose="02040503050406030204" pitchFamily="18" charset="0"/>
                          </a:rPr>
                        </m:ctrlPr>
                      </m:sSubPr>
                      <m:e>
                        <m:r>
                          <m:rPr>
                            <m:sty m:val="p"/>
                          </m:rPr>
                          <a:rPr lang="en-US" altLang="ko-KR" sz="1400" i="1">
                            <a:solidFill>
                              <a:srgbClr val="000000"/>
                            </a:solidFill>
                            <a:latin typeface="Cambria Math" panose="02040503050406030204" pitchFamily="18" charset="0"/>
                          </a:rPr>
                          <m:t>W</m:t>
                        </m:r>
                      </m:e>
                      <m:sub>
                        <m:r>
                          <a:rPr lang="en-US" altLang="ko-KR" sz="1400" i="1">
                            <a:solidFill>
                              <a:srgbClr val="000000"/>
                            </a:solidFill>
                            <a:latin typeface="Cambria Math" panose="02040503050406030204" pitchFamily="18" charset="0"/>
                          </a:rPr>
                          <m:t>1</m:t>
                        </m:r>
                        <m:r>
                          <a:rPr lang="en-US" altLang="ko-KR" sz="1400" i="1">
                            <a:solidFill>
                              <a:srgbClr val="000000"/>
                            </a:solidFill>
                            <a:latin typeface="Cambria Math" panose="02040503050406030204" pitchFamily="18" charset="0"/>
                          </a:rPr>
                          <m:t>𝑥</m:t>
                        </m:r>
                      </m:sub>
                    </m:sSub>
                    <m:r>
                      <a:rPr lang="en-US" altLang="ko-KR" sz="1400" i="1">
                        <a:solidFill>
                          <a:srgbClr val="000000"/>
                        </a:solidFill>
                        <a:latin typeface="Cambria Math" panose="02040503050406030204" pitchFamily="18" charset="0"/>
                      </a:rPr>
                      <m:t> </m:t>
                    </m:r>
                  </m:oMath>
                </a14:m>
                <a:r>
                  <a:rPr lang="ko-KR" altLang="en-US" sz="1400">
                    <a:solidFill>
                      <a:schemeClr val="tx1"/>
                    </a:solidFill>
                    <a:latin typeface="고도 M" panose="02000503000000020004" pitchFamily="2" charset="-127"/>
                    <a:ea typeface="고도 M" panose="02000503000000020004" pitchFamily="2" charset="-127"/>
                  </a:rPr>
                  <a:t>의 크기가 </a:t>
                </a:r>
                <a14:m>
                  <m:oMath xmlns:m="http://schemas.openxmlformats.org/officeDocument/2006/math">
                    <m:r>
                      <a:rPr lang="en-US" altLang="ko-KR" sz="1400">
                        <a:solidFill>
                          <a:schemeClr val="tx1"/>
                        </a:solidFill>
                        <a:latin typeface="Cambria Math" panose="02040503050406030204" pitchFamily="18" charset="0"/>
                        <a:ea typeface="고도 M" panose="02000503000000020004" pitchFamily="2" charset="-127"/>
                      </a:rPr>
                      <m:t>(</m:t>
                    </m:r>
                    <m:r>
                      <m:rPr>
                        <m:sty m:val="p"/>
                      </m:rPr>
                      <a:rPr lang="en-US" altLang="ko-KR" sz="1400">
                        <a:solidFill>
                          <a:schemeClr val="tx1"/>
                        </a:solidFill>
                        <a:latin typeface="Cambria Math" panose="02040503050406030204" pitchFamily="18" charset="0"/>
                        <a:ea typeface="고도 M" panose="02000503000000020004" pitchFamily="2" charset="-127"/>
                      </a:rPr>
                      <m:t>m</m:t>
                    </m:r>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m:t>
                        </m:r>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i="1">
                            <a:solidFill>
                              <a:schemeClr val="tx1"/>
                            </a:solidFill>
                            <a:latin typeface="Cambria Math" panose="02040503050406030204" pitchFamily="18" charset="0"/>
                            <a:ea typeface="고도 M" panose="02000503000000020004" pitchFamily="2" charset="-127"/>
                          </a:rPr>
                          <m:t>𝑐</m:t>
                        </m:r>
                      </m:sub>
                    </m:sSub>
                    <m:r>
                      <a:rPr lang="en-US" altLang="ko-KR" sz="1400" i="1">
                        <a:solidFill>
                          <a:schemeClr val="tx1"/>
                        </a:solidFill>
                        <a:latin typeface="Cambria Math" panose="02040503050406030204" pitchFamily="18" charset="0"/>
                        <a:ea typeface="고도 M" panose="02000503000000020004" pitchFamily="2" charset="-127"/>
                      </a:rPr>
                      <m:t>)</m:t>
                    </m:r>
                  </m:oMath>
                </a14:m>
                <a:r>
                  <a:rPr lang="ko-KR" altLang="en-US" sz="1400">
                    <a:solidFill>
                      <a:schemeClr val="tx1"/>
                    </a:solidFill>
                    <a:latin typeface="고도 M" panose="02000503000000020004" pitchFamily="2" charset="-127"/>
                    <a:ea typeface="고도 M" panose="02000503000000020004" pitchFamily="2" charset="-127"/>
                  </a:rPr>
                  <a:t> 이므로</a:t>
                </a:r>
                <a:r>
                  <a:rPr lang="en-US" altLang="ko-KR" sz="1400">
                    <a:solidFill>
                      <a:schemeClr val="tx1"/>
                    </a:solidFill>
                    <a:latin typeface="고도 M" panose="02000503000000020004" pitchFamily="2" charset="-127"/>
                    <a:ea typeface="고도 M" panose="02000503000000020004" pitchFamily="2" charset="-127"/>
                  </a:rPr>
                  <a:t>, </a:t>
                </a:r>
                <a14:m>
                  <m:oMath xmlns:m="http://schemas.openxmlformats.org/officeDocument/2006/math">
                    <m:sSub>
                      <m:sSubPr>
                        <m:ctrlPr>
                          <a:rPr lang="en-US" altLang="ko-KR" sz="1400" i="1">
                            <a:solidFill>
                              <a:srgbClr val="000000"/>
                            </a:solidFill>
                            <a:latin typeface="Cambria Math" panose="02040503050406030204" pitchFamily="18" charset="0"/>
                          </a:rPr>
                        </m:ctrlPr>
                      </m:sSubPr>
                      <m:e>
                        <m:r>
                          <m:rPr>
                            <m:sty m:val="p"/>
                          </m:rPr>
                          <a:rPr lang="en-US" altLang="ko-KR" sz="1400" i="1">
                            <a:solidFill>
                              <a:srgbClr val="000000"/>
                            </a:solidFill>
                            <a:latin typeface="Cambria Math" panose="02040503050406030204" pitchFamily="18" charset="0"/>
                          </a:rPr>
                          <m:t>Z</m:t>
                        </m:r>
                      </m:e>
                      <m:sub>
                        <m:r>
                          <a:rPr lang="en-US" altLang="ko-KR" sz="1400" i="1">
                            <a:solidFill>
                              <a:srgbClr val="000000"/>
                            </a:solidFill>
                            <a:latin typeface="Cambria Math" panose="02040503050406030204" pitchFamily="18" charset="0"/>
                          </a:rPr>
                          <m:t>1</m:t>
                        </m:r>
                      </m:sub>
                    </m:sSub>
                  </m:oMath>
                </a14:m>
                <a:r>
                  <a:rPr lang="ko-KR" altLang="en-US" sz="1400">
                    <a:solidFill>
                      <a:schemeClr val="tx1"/>
                    </a:solidFill>
                    <a:latin typeface="고도 M" panose="02000503000000020004" pitchFamily="2" charset="-127"/>
                    <a:ea typeface="고도 M" panose="02000503000000020004" pitchFamily="2" charset="-127"/>
                  </a:rPr>
                  <a:t>과 </a:t>
                </a:r>
                <a14:m>
                  <m:oMath xmlns:m="http://schemas.openxmlformats.org/officeDocument/2006/math">
                    <m:r>
                      <a:rPr lang="en-US" altLang="ko-KR" sz="1400" b="0" i="1" smtClean="0">
                        <a:solidFill>
                          <a:schemeClr val="tx1"/>
                        </a:solidFill>
                        <a:latin typeface="Cambria Math" panose="02040503050406030204" pitchFamily="18" charset="0"/>
                      </a:rPr>
                      <m:t>𝐻</m:t>
                    </m:r>
                    <m:r>
                      <a:rPr lang="en-US" altLang="ko-KR" sz="1400" i="1">
                        <a:solidFill>
                          <a:schemeClr val="tx1"/>
                        </a:solidFill>
                        <a:latin typeface="Cambria Math" panose="02040503050406030204" pitchFamily="18" charset="0"/>
                      </a:rPr>
                      <m:t> </m:t>
                    </m:r>
                  </m:oMath>
                </a14:m>
                <a:r>
                  <a:rPr lang="ko-KR" altLang="en-US" sz="1400">
                    <a:solidFill>
                      <a:schemeClr val="tx1"/>
                    </a:solidFill>
                    <a:latin typeface="고도 M" panose="02000503000000020004" pitchFamily="2" charset="-127"/>
                    <a:ea typeface="고도 M" panose="02000503000000020004" pitchFamily="2" charset="-127"/>
                  </a:rPr>
                  <a:t>그리고 이전 은닉상태인 </a:t>
                </a:r>
                <a14:m>
                  <m:oMath xmlns:m="http://schemas.openxmlformats.org/officeDocument/2006/math">
                    <m:sSub>
                      <m:sSubPr>
                        <m:ctrlPr>
                          <a:rPr lang="en-US" altLang="ko-KR" sz="1400" i="1" smtClean="0">
                            <a:solidFill>
                              <a:schemeClr val="tx1"/>
                            </a:solidFill>
                            <a:latin typeface="Cambria Math" panose="02040503050406030204" pitchFamily="18" charset="0"/>
                          </a:rPr>
                        </m:ctrlPr>
                      </m:sSubPr>
                      <m:e>
                        <m:r>
                          <a:rPr lang="en-US" altLang="ko-KR" sz="1400" b="0" i="1" smtClean="0">
                            <a:solidFill>
                              <a:schemeClr val="tx1"/>
                            </a:solidFill>
                            <a:latin typeface="Cambria Math" panose="02040503050406030204" pitchFamily="18" charset="0"/>
                          </a:rPr>
                          <m:t>𝐻</m:t>
                        </m:r>
                      </m:e>
                      <m:sub>
                        <m:r>
                          <a:rPr lang="en-US" altLang="ko-KR" sz="1400" b="0" i="1" smtClean="0">
                            <a:solidFill>
                              <a:schemeClr val="tx1"/>
                            </a:solidFill>
                            <a:latin typeface="Cambria Math" panose="02040503050406030204" pitchFamily="18" charset="0"/>
                          </a:rPr>
                          <m:t>𝑝</m:t>
                        </m:r>
                      </m:sub>
                    </m:sSub>
                    <m:r>
                      <a:rPr lang="en-US" altLang="ko-KR" sz="1400" i="1">
                        <a:solidFill>
                          <a:schemeClr val="tx1"/>
                        </a:solidFill>
                        <a:latin typeface="Cambria Math" panose="02040503050406030204" pitchFamily="18" charset="0"/>
                      </a:rPr>
                      <m:t> </m:t>
                    </m:r>
                  </m:oMath>
                </a14:m>
                <a:r>
                  <a:rPr lang="ko-KR" altLang="en-US" sz="1400">
                    <a:solidFill>
                      <a:schemeClr val="tx1"/>
                    </a:solidFill>
                    <a:latin typeface="고도 M" panose="02000503000000020004" pitchFamily="2" charset="-127"/>
                    <a:ea typeface="고도 M" panose="02000503000000020004" pitchFamily="2" charset="-127"/>
                  </a:rPr>
                  <a:t>도 </a:t>
                </a:r>
                <a14:m>
                  <m:oMath xmlns:m="http://schemas.openxmlformats.org/officeDocument/2006/math">
                    <m:r>
                      <a:rPr lang="en-US" altLang="ko-KR" sz="1400">
                        <a:solidFill>
                          <a:schemeClr val="tx1"/>
                        </a:solidFill>
                        <a:latin typeface="Cambria Math" panose="02040503050406030204" pitchFamily="18" charset="0"/>
                        <a:ea typeface="고도 M" panose="02000503000000020004" pitchFamily="2" charset="-127"/>
                      </a:rPr>
                      <m:t>(</m:t>
                    </m:r>
                    <m:r>
                      <m:rPr>
                        <m:sty m:val="p"/>
                      </m:rPr>
                      <a:rPr lang="en-US" altLang="ko-KR" sz="1400">
                        <a:solidFill>
                          <a:schemeClr val="tx1"/>
                        </a:solidFill>
                        <a:latin typeface="Cambria Math" panose="02040503050406030204" pitchFamily="18" charset="0"/>
                        <a:ea typeface="고도 M" panose="02000503000000020004" pitchFamily="2" charset="-127"/>
                      </a:rPr>
                      <m:t>m</m:t>
                    </m:r>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m:t>
                        </m:r>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i="1">
                            <a:solidFill>
                              <a:schemeClr val="tx1"/>
                            </a:solidFill>
                            <a:latin typeface="Cambria Math" panose="02040503050406030204" pitchFamily="18" charset="0"/>
                            <a:ea typeface="고도 M" panose="02000503000000020004" pitchFamily="2" charset="-127"/>
                          </a:rPr>
                          <m:t>𝑐</m:t>
                        </m:r>
                      </m:sub>
                    </m:sSub>
                    <m:r>
                      <a:rPr lang="en-US" altLang="ko-KR" sz="1400" i="1">
                        <a:solidFill>
                          <a:schemeClr val="tx1"/>
                        </a:solidFill>
                        <a:latin typeface="Cambria Math" panose="02040503050406030204" pitchFamily="18" charset="0"/>
                        <a:ea typeface="고도 M" panose="02000503000000020004" pitchFamily="2" charset="-127"/>
                      </a:rPr>
                      <m:t>) </m:t>
                    </m:r>
                  </m:oMath>
                </a14:m>
                <a:r>
                  <a:rPr lang="ko-KR" altLang="en-US" sz="1400">
                    <a:solidFill>
                      <a:schemeClr val="tx1"/>
                    </a:solidFill>
                    <a:latin typeface="고도 M" panose="02000503000000020004" pitchFamily="2" charset="-127"/>
                    <a:ea typeface="고도 M" panose="02000503000000020004" pitchFamily="2" charset="-127"/>
                  </a:rPr>
                  <a:t>가 된다</a:t>
                </a:r>
                <a:r>
                  <a:rPr lang="en-US" altLang="ko-KR" sz="1400">
                    <a:solidFill>
                      <a:schemeClr val="tx1"/>
                    </a:solidFill>
                    <a:latin typeface="고도 M" panose="02000503000000020004" pitchFamily="2" charset="-127"/>
                    <a:ea typeface="고도 M" panose="02000503000000020004" pitchFamily="2" charset="-127"/>
                  </a:rPr>
                  <a:t>.</a:t>
                </a:r>
              </a:p>
              <a:p>
                <a:r>
                  <a:rPr lang="ko-KR" altLang="en-US" sz="1400">
                    <a:solidFill>
                      <a:schemeClr val="tx1"/>
                    </a:solidFill>
                    <a:latin typeface="고도 M" panose="02000503000000020004" pitchFamily="2" charset="-127"/>
                    <a:ea typeface="고도 M" panose="02000503000000020004" pitchFamily="2" charset="-127"/>
                  </a:rPr>
                  <a:t>두 행렬을 곱한 </a:t>
                </a:r>
                <a14:m>
                  <m:oMath xmlns:m="http://schemas.openxmlformats.org/officeDocument/2006/math">
                    <m:sSub>
                      <m:sSubPr>
                        <m:ctrlPr>
                          <a:rPr lang="en-US" altLang="ko-KR" sz="1400" i="1" smtClean="0">
                            <a:solidFill>
                              <a:schemeClr val="tx1"/>
                            </a:solidFill>
                            <a:latin typeface="Cambria Math" panose="02040503050406030204" pitchFamily="18" charset="0"/>
                          </a:rPr>
                        </m:ctrlPr>
                      </m:sSubPr>
                      <m:e>
                        <m:r>
                          <a:rPr lang="en-US" altLang="ko-KR" sz="1400" b="0" i="1" smtClean="0">
                            <a:solidFill>
                              <a:schemeClr val="tx1"/>
                            </a:solidFill>
                            <a:latin typeface="Cambria Math" panose="02040503050406030204" pitchFamily="18" charset="0"/>
                          </a:rPr>
                          <m:t>𝐻</m:t>
                        </m:r>
                      </m:e>
                      <m:sub>
                        <m:r>
                          <a:rPr lang="en-US" altLang="ko-KR" sz="1400" b="0" i="1" smtClean="0">
                            <a:solidFill>
                              <a:schemeClr val="tx1"/>
                            </a:solidFill>
                            <a:latin typeface="Cambria Math" panose="02040503050406030204" pitchFamily="18" charset="0"/>
                          </a:rPr>
                          <m:t>𝑝</m:t>
                        </m:r>
                      </m:sub>
                    </m:sSub>
                    <m:sSub>
                      <m:sSubPr>
                        <m:ctrlPr>
                          <a:rPr lang="en-US" altLang="ko-KR" sz="1400" i="1">
                            <a:solidFill>
                              <a:srgbClr val="000000"/>
                            </a:solidFill>
                            <a:latin typeface="Cambria Math" panose="02040503050406030204" pitchFamily="18" charset="0"/>
                          </a:rPr>
                        </m:ctrlPr>
                      </m:sSubPr>
                      <m:e>
                        <m:r>
                          <m:rPr>
                            <m:sty m:val="p"/>
                          </m:rPr>
                          <a:rPr lang="en-US" altLang="ko-KR" sz="1400" i="1">
                            <a:solidFill>
                              <a:srgbClr val="000000"/>
                            </a:solidFill>
                            <a:latin typeface="Cambria Math" panose="02040503050406030204" pitchFamily="18" charset="0"/>
                          </a:rPr>
                          <m:t>W</m:t>
                        </m:r>
                      </m:e>
                      <m:sub>
                        <m:r>
                          <a:rPr lang="en-US" altLang="ko-KR" sz="1400" i="1">
                            <a:solidFill>
                              <a:srgbClr val="000000"/>
                            </a:solidFill>
                            <a:latin typeface="Cambria Math" panose="02040503050406030204" pitchFamily="18" charset="0"/>
                          </a:rPr>
                          <m:t>1</m:t>
                        </m:r>
                        <m:r>
                          <a:rPr lang="en-US" altLang="ko-KR" sz="1400" b="0" i="1" smtClean="0">
                            <a:solidFill>
                              <a:srgbClr val="000000"/>
                            </a:solidFill>
                            <a:latin typeface="Cambria Math" panose="02040503050406030204" pitchFamily="18" charset="0"/>
                          </a:rPr>
                          <m:t>h</m:t>
                        </m:r>
                      </m:sub>
                    </m:sSub>
                    <m:r>
                      <a:rPr lang="en-US" altLang="ko-KR" sz="1400" i="1">
                        <a:solidFill>
                          <a:srgbClr val="000000"/>
                        </a:solidFill>
                        <a:latin typeface="Cambria Math" panose="02040503050406030204" pitchFamily="18" charset="0"/>
                      </a:rPr>
                      <m:t> </m:t>
                    </m:r>
                  </m:oMath>
                </a14:m>
                <a:r>
                  <a:rPr lang="ko-KR" altLang="en-US" sz="1400">
                    <a:solidFill>
                      <a:schemeClr val="tx1"/>
                    </a:solidFill>
                    <a:latin typeface="고도 M" panose="02000503000000020004" pitchFamily="2" charset="-127"/>
                    <a:ea typeface="고도 M" panose="02000503000000020004" pitchFamily="2" charset="-127"/>
                  </a:rPr>
                  <a:t>크기도 </a:t>
                </a:r>
                <a14:m>
                  <m:oMath xmlns:m="http://schemas.openxmlformats.org/officeDocument/2006/math">
                    <m:r>
                      <a:rPr lang="en-US" altLang="ko-KR" sz="1400">
                        <a:solidFill>
                          <a:schemeClr val="tx1"/>
                        </a:solidFill>
                        <a:latin typeface="Cambria Math" panose="02040503050406030204" pitchFamily="18" charset="0"/>
                        <a:ea typeface="고도 M" panose="02000503000000020004" pitchFamily="2" charset="-127"/>
                      </a:rPr>
                      <m:t>(</m:t>
                    </m:r>
                    <m:r>
                      <m:rPr>
                        <m:sty m:val="p"/>
                      </m:rPr>
                      <a:rPr lang="en-US" altLang="ko-KR" sz="1400">
                        <a:solidFill>
                          <a:schemeClr val="tx1"/>
                        </a:solidFill>
                        <a:latin typeface="Cambria Math" panose="02040503050406030204" pitchFamily="18" charset="0"/>
                        <a:ea typeface="고도 M" panose="02000503000000020004" pitchFamily="2" charset="-127"/>
                      </a:rPr>
                      <m:t>m</m:t>
                    </m:r>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m:t>
                        </m:r>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i="1">
                            <a:solidFill>
                              <a:schemeClr val="tx1"/>
                            </a:solidFill>
                            <a:latin typeface="Cambria Math" panose="02040503050406030204" pitchFamily="18" charset="0"/>
                            <a:ea typeface="고도 M" panose="02000503000000020004" pitchFamily="2" charset="-127"/>
                          </a:rPr>
                          <m:t>𝑐</m:t>
                        </m:r>
                      </m:sub>
                    </m:sSub>
                    <m:r>
                      <a:rPr lang="en-US" altLang="ko-KR" sz="1400" i="1">
                        <a:solidFill>
                          <a:schemeClr val="tx1"/>
                        </a:solidFill>
                        <a:latin typeface="Cambria Math" panose="02040503050406030204" pitchFamily="18" charset="0"/>
                        <a:ea typeface="고도 M" panose="02000503000000020004" pitchFamily="2" charset="-127"/>
                      </a:rPr>
                      <m:t>)</m:t>
                    </m:r>
                  </m:oMath>
                </a14:m>
                <a:r>
                  <a:rPr lang="ko-KR" altLang="en-US" sz="1400">
                    <a:solidFill>
                      <a:schemeClr val="tx1"/>
                    </a:solidFill>
                    <a:latin typeface="고도 M" panose="02000503000000020004" pitchFamily="2" charset="-127"/>
                    <a:ea typeface="고도 M" panose="02000503000000020004" pitchFamily="2" charset="-127"/>
                  </a:rPr>
                  <a:t> 가 된다</a:t>
                </a:r>
                <a:r>
                  <a:rPr lang="en-US" altLang="ko-KR" sz="1400">
                    <a:solidFill>
                      <a:schemeClr val="tx1"/>
                    </a:solidFill>
                    <a:latin typeface="고도 M" panose="02000503000000020004" pitchFamily="2" charset="-127"/>
                    <a:ea typeface="고도 M" panose="02000503000000020004" pitchFamily="2" charset="-127"/>
                  </a:rPr>
                  <a:t>.</a:t>
                </a:r>
                <a:r>
                  <a:rPr lang="ko-KR" altLang="en-US" sz="1400">
                    <a:solidFill>
                      <a:schemeClr val="tx1"/>
                    </a:solidFill>
                    <a:latin typeface="고도 M" panose="02000503000000020004" pitchFamily="2" charset="-127"/>
                    <a:ea typeface="고도 M" panose="02000503000000020004" pitchFamily="2" charset="-127"/>
                  </a:rPr>
                  <a:t> </a:t>
                </a:r>
                <a:endParaRPr lang="en-US" altLang="ko-KR" sz="1400">
                  <a:solidFill>
                    <a:schemeClr val="tx1"/>
                  </a:solidFill>
                  <a:latin typeface="고도 M" panose="02000503000000020004" pitchFamily="2" charset="-127"/>
                  <a:ea typeface="고도 M" panose="02000503000000020004" pitchFamily="2" charset="-127"/>
                </a:endParaRPr>
              </a:p>
              <a:p>
                <a:r>
                  <a:rPr lang="ko-KR" altLang="en-US" sz="1400">
                    <a:solidFill>
                      <a:schemeClr val="tx1"/>
                    </a:solidFill>
                    <a:latin typeface="고도 M" panose="02000503000000020004" pitchFamily="2" charset="-127"/>
                    <a:ea typeface="고도 M" panose="02000503000000020004" pitchFamily="2" charset="-127"/>
                  </a:rPr>
                  <a:t>이를 통해 </a:t>
                </a:r>
                <a14:m>
                  <m:oMath xmlns:m="http://schemas.openxmlformats.org/officeDocument/2006/math">
                    <m:sSub>
                      <m:sSubPr>
                        <m:ctrlPr>
                          <a:rPr lang="en-US" altLang="ko-KR" sz="1400" i="1">
                            <a:solidFill>
                              <a:schemeClr val="tx1"/>
                            </a:solidFill>
                            <a:latin typeface="Cambria Math" panose="02040503050406030204" pitchFamily="18" charset="0"/>
                          </a:rPr>
                        </m:ctrlPr>
                      </m:sSubPr>
                      <m:e>
                        <m:r>
                          <a:rPr lang="en-US" altLang="ko-KR" sz="1400" i="1">
                            <a:solidFill>
                              <a:schemeClr val="tx1"/>
                            </a:solidFill>
                            <a:latin typeface="Cambria Math" panose="02040503050406030204" pitchFamily="18" charset="0"/>
                          </a:rPr>
                          <m:t>𝐻</m:t>
                        </m:r>
                      </m:e>
                      <m:sub>
                        <m:r>
                          <a:rPr lang="en-US" altLang="ko-KR" sz="1400" i="1">
                            <a:solidFill>
                              <a:schemeClr val="tx1"/>
                            </a:solidFill>
                            <a:latin typeface="Cambria Math" panose="02040503050406030204" pitchFamily="18" charset="0"/>
                          </a:rPr>
                          <m:t>𝑝</m:t>
                        </m:r>
                      </m:sub>
                    </m:sSub>
                    <m:r>
                      <a:rPr lang="en-US" altLang="ko-KR" sz="1400" i="1">
                        <a:solidFill>
                          <a:schemeClr val="tx1"/>
                        </a:solidFill>
                        <a:latin typeface="Cambria Math" panose="02040503050406030204" pitchFamily="18" charset="0"/>
                      </a:rPr>
                      <m:t> </m:t>
                    </m:r>
                  </m:oMath>
                </a14:m>
                <a:r>
                  <a:rPr lang="ko-KR" altLang="en-US" sz="1400">
                    <a:solidFill>
                      <a:schemeClr val="tx1"/>
                    </a:solidFill>
                    <a:latin typeface="고도 M" panose="02000503000000020004" pitchFamily="2" charset="-127"/>
                    <a:ea typeface="고도 M" panose="02000503000000020004" pitchFamily="2" charset="-127"/>
                  </a:rPr>
                  <a:t>와 곱해지는 가중치 </a:t>
                </a:r>
                <a14:m>
                  <m:oMath xmlns:m="http://schemas.openxmlformats.org/officeDocument/2006/math">
                    <m:sSub>
                      <m:sSubPr>
                        <m:ctrlPr>
                          <a:rPr lang="en-US" altLang="ko-KR" sz="1400" i="1">
                            <a:solidFill>
                              <a:srgbClr val="000000"/>
                            </a:solidFill>
                            <a:latin typeface="Cambria Math" panose="02040503050406030204" pitchFamily="18" charset="0"/>
                          </a:rPr>
                        </m:ctrlPr>
                      </m:sSubPr>
                      <m:e>
                        <m:r>
                          <m:rPr>
                            <m:sty m:val="p"/>
                          </m:rPr>
                          <a:rPr lang="en-US" altLang="ko-KR" sz="1400" i="1">
                            <a:solidFill>
                              <a:srgbClr val="000000"/>
                            </a:solidFill>
                            <a:latin typeface="Cambria Math" panose="02040503050406030204" pitchFamily="18" charset="0"/>
                          </a:rPr>
                          <m:t>W</m:t>
                        </m:r>
                      </m:e>
                      <m:sub>
                        <m:r>
                          <a:rPr lang="en-US" altLang="ko-KR" sz="1400" i="1">
                            <a:solidFill>
                              <a:srgbClr val="000000"/>
                            </a:solidFill>
                            <a:latin typeface="Cambria Math" panose="02040503050406030204" pitchFamily="18" charset="0"/>
                          </a:rPr>
                          <m:t>1</m:t>
                        </m:r>
                        <m:r>
                          <a:rPr lang="en-US" altLang="ko-KR" sz="1400" i="1">
                            <a:solidFill>
                              <a:srgbClr val="000000"/>
                            </a:solidFill>
                            <a:latin typeface="Cambria Math" panose="02040503050406030204" pitchFamily="18" charset="0"/>
                          </a:rPr>
                          <m:t>h</m:t>
                        </m:r>
                      </m:sub>
                    </m:sSub>
                    <m:r>
                      <a:rPr lang="en-US" altLang="ko-KR" sz="1400" i="1">
                        <a:solidFill>
                          <a:srgbClr val="000000"/>
                        </a:solidFill>
                        <a:latin typeface="Cambria Math" panose="02040503050406030204" pitchFamily="18" charset="0"/>
                      </a:rPr>
                      <m:t> </m:t>
                    </m:r>
                  </m:oMath>
                </a14:m>
                <a:r>
                  <a:rPr lang="ko-KR" altLang="en-US" sz="1400">
                    <a:solidFill>
                      <a:schemeClr val="tx1"/>
                    </a:solidFill>
                    <a:latin typeface="고도 M" panose="02000503000000020004" pitchFamily="2" charset="-127"/>
                    <a:ea typeface="고도 M" panose="02000503000000020004" pitchFamily="2" charset="-127"/>
                  </a:rPr>
                  <a:t>의 크기가 </a:t>
                </a:r>
                <a14:m>
                  <m:oMath xmlns:m="http://schemas.openxmlformats.org/officeDocument/2006/math">
                    <m:r>
                      <a:rPr lang="en-US" altLang="ko-KR" sz="1400">
                        <a:solidFill>
                          <a:schemeClr val="tx1"/>
                        </a:solidFill>
                        <a:latin typeface="Cambria Math" panose="02040503050406030204" pitchFamily="18" charset="0"/>
                        <a:ea typeface="고도 M" panose="02000503000000020004" pitchFamily="2" charset="-127"/>
                      </a:rPr>
                      <m:t>(</m:t>
                    </m:r>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i="1">
                            <a:solidFill>
                              <a:schemeClr val="tx1"/>
                            </a:solidFill>
                            <a:latin typeface="Cambria Math" panose="02040503050406030204" pitchFamily="18" charset="0"/>
                            <a:ea typeface="고도 M" panose="02000503000000020004" pitchFamily="2" charset="-127"/>
                          </a:rPr>
                          <m:t>𝑐</m:t>
                        </m:r>
                      </m:sub>
                    </m:sSub>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m:t>
                        </m:r>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i="1">
                            <a:solidFill>
                              <a:schemeClr val="tx1"/>
                            </a:solidFill>
                            <a:latin typeface="Cambria Math" panose="02040503050406030204" pitchFamily="18" charset="0"/>
                            <a:ea typeface="고도 M" panose="02000503000000020004" pitchFamily="2" charset="-127"/>
                          </a:rPr>
                          <m:t>𝑐</m:t>
                        </m:r>
                      </m:sub>
                    </m:sSub>
                    <m:r>
                      <a:rPr lang="en-US" altLang="ko-KR" sz="1400" i="1">
                        <a:solidFill>
                          <a:schemeClr val="tx1"/>
                        </a:solidFill>
                        <a:latin typeface="Cambria Math" panose="02040503050406030204" pitchFamily="18" charset="0"/>
                        <a:ea typeface="고도 M" panose="02000503000000020004" pitchFamily="2" charset="-127"/>
                      </a:rPr>
                      <m:t>) </m:t>
                    </m:r>
                  </m:oMath>
                </a14:m>
                <a:r>
                  <a:rPr lang="ko-KR" altLang="en-US" sz="1400">
                    <a:solidFill>
                      <a:schemeClr val="tx1"/>
                    </a:solidFill>
                    <a:latin typeface="고도 M" panose="02000503000000020004" pitchFamily="2" charset="-127"/>
                    <a:ea typeface="고도 M" panose="02000503000000020004" pitchFamily="2" charset="-127"/>
                  </a:rPr>
                  <a:t>가 된다는 것을 알 수 있다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mc:Choice>
        <mc:Fallback xmlns="">
          <p:sp>
            <p:nvSpPr>
              <p:cNvPr id="52" name="TextBox 51">
                <a:extLst>
                  <a:ext uri="{FF2B5EF4-FFF2-40B4-BE49-F238E27FC236}">
                    <a16:creationId xmlns:a16="http://schemas.microsoft.com/office/drawing/2014/main" id="{3BC1F9E9-FF37-4911-A50F-F7333E72FA9D}"/>
                  </a:ext>
                </a:extLst>
              </p:cNvPr>
              <p:cNvSpPr txBox="1">
                <a:spLocks noRot="1" noChangeAspect="1" noMove="1" noResize="1" noEditPoints="1" noAdjustHandles="1" noChangeArrowheads="1" noChangeShapeType="1" noTextEdit="1"/>
              </p:cNvSpPr>
              <p:nvPr/>
            </p:nvSpPr>
            <p:spPr>
              <a:xfrm>
                <a:off x="1142614" y="1655380"/>
                <a:ext cx="6647525" cy="788486"/>
              </a:xfrm>
              <a:prstGeom prst="rect">
                <a:avLst/>
              </a:prstGeom>
              <a:blipFill>
                <a:blip r:embed="rId13"/>
                <a:stretch>
                  <a:fillRect l="-275" t="-775" b="-5426"/>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56" name="TextBox 55">
                <a:extLst>
                  <a:ext uri="{FF2B5EF4-FFF2-40B4-BE49-F238E27FC236}">
                    <a16:creationId xmlns:a16="http://schemas.microsoft.com/office/drawing/2014/main" id="{EA2E8B70-F3B4-43D6-9B38-041137655E9E}"/>
                  </a:ext>
                </a:extLst>
              </p:cNvPr>
              <p:cNvSpPr txBox="1"/>
              <p:nvPr/>
            </p:nvSpPr>
            <p:spPr>
              <a:xfrm>
                <a:off x="1212431" y="3429000"/>
                <a:ext cx="6517618" cy="954107"/>
              </a:xfrm>
              <a:prstGeom prst="rect">
                <a:avLst/>
              </a:prstGeom>
              <a:noFill/>
            </p:spPr>
            <p:txBody>
              <a:bodyPr wrap="none" rtlCol="0">
                <a:spAutoFit/>
              </a:bodyPr>
              <a:lstStyle/>
              <a:p>
                <a:r>
                  <a:rPr lang="ko-KR" altLang="en-US" sz="1400">
                    <a:solidFill>
                      <a:schemeClr val="tx1"/>
                    </a:solidFill>
                    <a:latin typeface="고도 M" panose="02000503000000020004" pitchFamily="2" charset="-127"/>
                    <a:ea typeface="고도 M" panose="02000503000000020004" pitchFamily="2" charset="-127"/>
                  </a:rPr>
                  <a:t>출력층으로 전달되는 </a:t>
                </a:r>
                <a14:m>
                  <m:oMath xmlns:m="http://schemas.openxmlformats.org/officeDocument/2006/math">
                    <m:r>
                      <a:rPr lang="en-US" altLang="ko-KR" sz="1400" i="1">
                        <a:solidFill>
                          <a:schemeClr val="tx1"/>
                        </a:solidFill>
                        <a:latin typeface="Cambria Math" panose="02040503050406030204" pitchFamily="18" charset="0"/>
                      </a:rPr>
                      <m:t>𝐻</m:t>
                    </m:r>
                  </m:oMath>
                </a14:m>
                <a:r>
                  <a:rPr lang="ko-KR" altLang="en-US" sz="1400">
                    <a:solidFill>
                      <a:schemeClr val="tx1"/>
                    </a:solidFill>
                    <a:latin typeface="고도 M" panose="02000503000000020004" pitchFamily="2" charset="-127"/>
                    <a:ea typeface="고도 M" panose="02000503000000020004" pitchFamily="2" charset="-127"/>
                  </a:rPr>
                  <a:t>의 크기가  </a:t>
                </a:r>
                <a14:m>
                  <m:oMath xmlns:m="http://schemas.openxmlformats.org/officeDocument/2006/math">
                    <m:r>
                      <a:rPr lang="en-US" altLang="ko-KR" sz="1400">
                        <a:solidFill>
                          <a:schemeClr val="tx1"/>
                        </a:solidFill>
                        <a:latin typeface="Cambria Math" panose="02040503050406030204" pitchFamily="18" charset="0"/>
                        <a:ea typeface="고도 M" panose="02000503000000020004" pitchFamily="2" charset="-127"/>
                      </a:rPr>
                      <m:t>(</m:t>
                    </m:r>
                    <m:r>
                      <m:rPr>
                        <m:sty m:val="p"/>
                      </m:rPr>
                      <a:rPr lang="en-US" altLang="ko-KR" sz="1400">
                        <a:solidFill>
                          <a:schemeClr val="tx1"/>
                        </a:solidFill>
                        <a:latin typeface="Cambria Math" panose="02040503050406030204" pitchFamily="18" charset="0"/>
                        <a:ea typeface="고도 M" panose="02000503000000020004" pitchFamily="2" charset="-127"/>
                      </a:rPr>
                      <m:t>m</m:t>
                    </m:r>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m:t>
                        </m:r>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i="1">
                            <a:solidFill>
                              <a:schemeClr val="tx1"/>
                            </a:solidFill>
                            <a:latin typeface="Cambria Math" panose="02040503050406030204" pitchFamily="18" charset="0"/>
                            <a:ea typeface="고도 M" panose="02000503000000020004" pitchFamily="2" charset="-127"/>
                          </a:rPr>
                          <m:t>𝑐</m:t>
                        </m:r>
                      </m:sub>
                    </m:sSub>
                    <m:r>
                      <a:rPr lang="en-US" altLang="ko-KR" sz="1400" i="1">
                        <a:solidFill>
                          <a:schemeClr val="tx1"/>
                        </a:solidFill>
                        <a:latin typeface="Cambria Math" panose="02040503050406030204" pitchFamily="18" charset="0"/>
                        <a:ea typeface="고도 M" panose="02000503000000020004" pitchFamily="2" charset="-127"/>
                      </a:rPr>
                      <m:t>)</m:t>
                    </m:r>
                  </m:oMath>
                </a14:m>
                <a:r>
                  <a:rPr lang="ko-KR" altLang="en-US" sz="1400">
                    <a:solidFill>
                      <a:schemeClr val="tx1"/>
                    </a:solidFill>
                    <a:latin typeface="고도 M" panose="02000503000000020004" pitchFamily="2" charset="-127"/>
                    <a:ea typeface="고도 M" panose="02000503000000020004" pitchFamily="2" charset="-127"/>
                  </a:rPr>
                  <a:t> 이므로 이와 곱해지는 가중치 </a:t>
                </a:r>
                <a14:m>
                  <m:oMath xmlns:m="http://schemas.openxmlformats.org/officeDocument/2006/math">
                    <m:sSub>
                      <m:sSubPr>
                        <m:ctrlPr>
                          <a:rPr lang="en-US" altLang="ko-KR" sz="1400" i="1">
                            <a:solidFill>
                              <a:srgbClr val="000000"/>
                            </a:solidFill>
                            <a:latin typeface="Cambria Math" panose="02040503050406030204" pitchFamily="18" charset="0"/>
                          </a:rPr>
                        </m:ctrlPr>
                      </m:sSubPr>
                      <m:e>
                        <m:r>
                          <m:rPr>
                            <m:sty m:val="p"/>
                          </m:rPr>
                          <a:rPr lang="en-US" altLang="ko-KR" sz="1400" i="1">
                            <a:solidFill>
                              <a:srgbClr val="000000"/>
                            </a:solidFill>
                            <a:latin typeface="Cambria Math" panose="02040503050406030204" pitchFamily="18" charset="0"/>
                          </a:rPr>
                          <m:t>W</m:t>
                        </m:r>
                      </m:e>
                      <m:sub>
                        <m:r>
                          <a:rPr lang="en-US" altLang="ko-KR" sz="1400" b="0" i="1" smtClean="0">
                            <a:solidFill>
                              <a:srgbClr val="000000"/>
                            </a:solidFill>
                            <a:latin typeface="Cambria Math" panose="02040503050406030204" pitchFamily="18" charset="0"/>
                          </a:rPr>
                          <m:t>2</m:t>
                        </m:r>
                      </m:sub>
                    </m:sSub>
                    <m:r>
                      <a:rPr lang="en-US" altLang="ko-KR" sz="1400" i="1">
                        <a:solidFill>
                          <a:srgbClr val="000000"/>
                        </a:solidFill>
                        <a:latin typeface="Cambria Math" panose="02040503050406030204" pitchFamily="18" charset="0"/>
                      </a:rPr>
                      <m:t> </m:t>
                    </m:r>
                  </m:oMath>
                </a14:m>
                <a:r>
                  <a:rPr lang="ko-KR" altLang="en-US" sz="1400">
                    <a:solidFill>
                      <a:schemeClr val="tx1"/>
                    </a:solidFill>
                    <a:latin typeface="고도 M" panose="02000503000000020004" pitchFamily="2" charset="-127"/>
                    <a:ea typeface="고도 M" panose="02000503000000020004" pitchFamily="2" charset="-127"/>
                  </a:rPr>
                  <a:t>의 크기는 </a:t>
                </a:r>
                <a:endParaRPr lang="en-US" altLang="ko-KR" sz="1400" b="0" i="1">
                  <a:solidFill>
                    <a:schemeClr val="tx1"/>
                  </a:solidFill>
                  <a:latin typeface="Cambria Math" panose="02040503050406030204" pitchFamily="18" charset="0"/>
                  <a:ea typeface="고도 M" panose="02000503000000020004" pitchFamily="2" charset="-127"/>
                </a:endParaRPr>
              </a:p>
              <a:p>
                <a14:m>
                  <m:oMath xmlns:m="http://schemas.openxmlformats.org/officeDocument/2006/math">
                    <m:d>
                      <m:dPr>
                        <m:ctrlPr>
                          <a:rPr lang="en-US" altLang="ko-KR" sz="1400" b="0" i="1" smtClean="0">
                            <a:solidFill>
                              <a:schemeClr val="tx1"/>
                            </a:solidFill>
                            <a:latin typeface="Cambria Math" panose="02040503050406030204" pitchFamily="18" charset="0"/>
                            <a:ea typeface="고도 M" panose="02000503000000020004" pitchFamily="2" charset="-127"/>
                          </a:rPr>
                        </m:ctrlPr>
                      </m:dPr>
                      <m:e>
                        <m:sSub>
                          <m:sSubPr>
                            <m:ctrlPr>
                              <a:rPr lang="en-US" altLang="ko-KR" sz="1400" b="0" i="1" smtClean="0">
                                <a:solidFill>
                                  <a:schemeClr val="tx1"/>
                                </a:solidFill>
                                <a:latin typeface="Cambria Math" panose="02040503050406030204" pitchFamily="18" charset="0"/>
                                <a:ea typeface="고도 M" panose="02000503000000020004" pitchFamily="2" charset="-127"/>
                              </a:rPr>
                            </m:ctrlPr>
                          </m:sSubPr>
                          <m:e>
                            <m:r>
                              <a:rPr lang="en-US" altLang="ko-KR" sz="1400" b="0" i="1" smtClean="0">
                                <a:solidFill>
                                  <a:schemeClr val="tx1"/>
                                </a:solidFill>
                                <a:latin typeface="Cambria Math" panose="02040503050406030204" pitchFamily="18" charset="0"/>
                                <a:ea typeface="고도 M" panose="02000503000000020004" pitchFamily="2" charset="-127"/>
                              </a:rPr>
                              <m:t>𝑛</m:t>
                            </m:r>
                          </m:e>
                          <m:sub>
                            <m:r>
                              <a:rPr lang="en-US" altLang="ko-KR" sz="1400" b="0" i="1" smtClean="0">
                                <a:solidFill>
                                  <a:schemeClr val="tx1"/>
                                </a:solidFill>
                                <a:latin typeface="Cambria Math" panose="02040503050406030204" pitchFamily="18" charset="0"/>
                                <a:ea typeface="고도 M" panose="02000503000000020004" pitchFamily="2" charset="-127"/>
                              </a:rPr>
                              <m:t>𝑐</m:t>
                            </m:r>
                          </m:sub>
                        </m:sSub>
                        <m:r>
                          <a:rPr lang="en-US" altLang="ko-KR" sz="1400" b="0" i="1" smtClean="0">
                            <a:solidFill>
                              <a:schemeClr val="tx1"/>
                            </a:solidFill>
                            <a:latin typeface="Cambria Math" panose="02040503050406030204" pitchFamily="18" charset="0"/>
                            <a:ea typeface="고도 M" panose="02000503000000020004" pitchFamily="2" charset="-127"/>
                          </a:rPr>
                          <m:t>,</m:t>
                        </m:r>
                        <m:r>
                          <a:rPr lang="en-US" altLang="ko-KR" sz="1400" b="0" i="1" smtClean="0">
                            <a:solidFill>
                              <a:schemeClr val="tx1"/>
                            </a:solidFill>
                            <a:latin typeface="Cambria Math" panose="02040503050406030204" pitchFamily="18" charset="0"/>
                            <a:ea typeface="고도 M" panose="02000503000000020004" pitchFamily="2" charset="-127"/>
                          </a:rPr>
                          <m:t>𝑛</m:t>
                        </m:r>
                        <m:r>
                          <a:rPr lang="en-US" altLang="ko-KR" sz="1400" b="0" i="1" smtClean="0">
                            <a:solidFill>
                              <a:schemeClr val="tx1"/>
                            </a:solidFill>
                            <a:latin typeface="Cambria Math" panose="02040503050406030204" pitchFamily="18" charset="0"/>
                            <a:ea typeface="고도 M" panose="02000503000000020004" pitchFamily="2" charset="-127"/>
                          </a:rPr>
                          <m:t>_</m:t>
                        </m:r>
                        <m:r>
                          <a:rPr lang="en-US" altLang="ko-KR" sz="1400" b="0" i="1" smtClean="0">
                            <a:solidFill>
                              <a:schemeClr val="tx1"/>
                            </a:solidFill>
                            <a:latin typeface="Cambria Math" panose="02040503050406030204" pitchFamily="18" charset="0"/>
                            <a:ea typeface="고도 M" panose="02000503000000020004" pitchFamily="2" charset="-127"/>
                          </a:rPr>
                          <m:t>𝑐𝑙𝑎𝑠𝑠𝑒𝑠</m:t>
                        </m:r>
                      </m:e>
                    </m:d>
                    <m:r>
                      <a:rPr lang="en-US" altLang="ko-KR" sz="1400" b="0" i="1" smtClean="0">
                        <a:solidFill>
                          <a:schemeClr val="tx1"/>
                        </a:solidFill>
                        <a:latin typeface="Cambria Math" panose="02040503050406030204" pitchFamily="18" charset="0"/>
                        <a:ea typeface="고도 M" panose="02000503000000020004" pitchFamily="2" charset="-127"/>
                      </a:rPr>
                      <m:t> </m:t>
                    </m:r>
                    <m:r>
                      <a:rPr lang="ko-KR" altLang="en-US" sz="1400" i="1">
                        <a:solidFill>
                          <a:schemeClr val="tx1"/>
                        </a:solidFill>
                        <a:latin typeface="Cambria Math" panose="02040503050406030204" pitchFamily="18" charset="0"/>
                        <a:ea typeface="고도 M" panose="02000503000000020004" pitchFamily="2" charset="-127"/>
                      </a:rPr>
                      <m:t>이</m:t>
                    </m:r>
                  </m:oMath>
                </a14:m>
                <a:r>
                  <a:rPr lang="ko-KR" altLang="en-US" sz="1400">
                    <a:solidFill>
                      <a:schemeClr val="tx1"/>
                    </a:solidFill>
                    <a:latin typeface="고도 M" panose="02000503000000020004" pitchFamily="2" charset="-127"/>
                    <a:ea typeface="고도 M" panose="02000503000000020004" pitchFamily="2" charset="-127"/>
                  </a:rPr>
                  <a:t>다</a:t>
                </a:r>
                <a:r>
                  <a:rPr lang="en-US" altLang="ko-KR" sz="1400">
                    <a:solidFill>
                      <a:schemeClr val="tx1"/>
                    </a:solidFill>
                    <a:latin typeface="고도 M" panose="02000503000000020004" pitchFamily="2" charset="-127"/>
                    <a:ea typeface="고도 M" panose="02000503000000020004" pitchFamily="2" charset="-127"/>
                  </a:rPr>
                  <a:t>.</a:t>
                </a:r>
              </a:p>
              <a:p>
                <a:r>
                  <a:rPr lang="ko-KR" altLang="en-US" sz="1400">
                    <a:solidFill>
                      <a:schemeClr val="tx1"/>
                    </a:solidFill>
                    <a:latin typeface="고도 M" panose="02000503000000020004" pitchFamily="2" charset="-127"/>
                    <a:ea typeface="고도 M" panose="02000503000000020004" pitchFamily="2" charset="-127"/>
                  </a:rPr>
                  <a:t>따라서 </a:t>
                </a:r>
                <a:r>
                  <a:rPr lang="en-US" altLang="ko-KR" sz="1400">
                    <a:solidFill>
                      <a:schemeClr val="tx1"/>
                    </a:solidFill>
                    <a:latin typeface="고도 M" panose="02000503000000020004" pitchFamily="2" charset="-127"/>
                    <a:ea typeface="고도 M" panose="02000503000000020004" pitchFamily="2" charset="-127"/>
                  </a:rPr>
                  <a:t> </a:t>
                </a:r>
                <a14:m>
                  <m:oMath xmlns:m="http://schemas.openxmlformats.org/officeDocument/2006/math">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b="0" i="1" smtClean="0">
                            <a:solidFill>
                              <a:schemeClr val="tx1"/>
                            </a:solidFill>
                            <a:latin typeface="Cambria Math" panose="02040503050406030204" pitchFamily="18" charset="0"/>
                            <a:ea typeface="고도 M" panose="02000503000000020004" pitchFamily="2" charset="-127"/>
                          </a:rPr>
                          <m:t>𝑍</m:t>
                        </m:r>
                      </m:e>
                      <m:sub>
                        <m:r>
                          <a:rPr lang="en-US" altLang="ko-KR" sz="1400" b="0" i="1" smtClean="0">
                            <a:solidFill>
                              <a:schemeClr val="tx1"/>
                            </a:solidFill>
                            <a:latin typeface="Cambria Math" panose="02040503050406030204" pitchFamily="18" charset="0"/>
                            <a:ea typeface="고도 M" panose="02000503000000020004" pitchFamily="2" charset="-127"/>
                          </a:rPr>
                          <m:t>2</m:t>
                        </m:r>
                      </m:sub>
                    </m:sSub>
                  </m:oMath>
                </a14:m>
                <a:r>
                  <a:rPr lang="ko-KR" altLang="en-US" sz="1400">
                    <a:solidFill>
                      <a:schemeClr val="tx1"/>
                    </a:solidFill>
                    <a:latin typeface="고도 M" panose="02000503000000020004" pitchFamily="2" charset="-127"/>
                    <a:ea typeface="고도 M" panose="02000503000000020004" pitchFamily="2" charset="-127"/>
                  </a:rPr>
                  <a:t>와 </a:t>
                </a:r>
                <a14:m>
                  <m:oMath xmlns:m="http://schemas.openxmlformats.org/officeDocument/2006/math">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b="0" i="1" smtClean="0">
                            <a:solidFill>
                              <a:schemeClr val="tx1"/>
                            </a:solidFill>
                            <a:latin typeface="Cambria Math" panose="02040503050406030204" pitchFamily="18" charset="0"/>
                            <a:ea typeface="고도 M" panose="02000503000000020004" pitchFamily="2" charset="-127"/>
                          </a:rPr>
                          <m:t>𝐴</m:t>
                        </m:r>
                      </m:e>
                      <m:sub>
                        <m:r>
                          <a:rPr lang="en-US" altLang="ko-KR" sz="1400" i="1">
                            <a:solidFill>
                              <a:schemeClr val="tx1"/>
                            </a:solidFill>
                            <a:latin typeface="Cambria Math" panose="02040503050406030204" pitchFamily="18" charset="0"/>
                            <a:ea typeface="고도 M" panose="02000503000000020004" pitchFamily="2" charset="-127"/>
                          </a:rPr>
                          <m:t>2</m:t>
                        </m:r>
                      </m:sub>
                    </m:sSub>
                  </m:oMath>
                </a14:m>
                <a:r>
                  <a:rPr lang="ko-KR" altLang="en-US" sz="1400">
                    <a:solidFill>
                      <a:schemeClr val="tx1"/>
                    </a:solidFill>
                    <a:latin typeface="고도 M" panose="02000503000000020004" pitchFamily="2" charset="-127"/>
                    <a:ea typeface="고도 M" panose="02000503000000020004" pitchFamily="2" charset="-127"/>
                  </a:rPr>
                  <a:t> 의 크기는 </a:t>
                </a:r>
                <a14:m>
                  <m:oMath xmlns:m="http://schemas.openxmlformats.org/officeDocument/2006/math">
                    <m:d>
                      <m:dPr>
                        <m:ctrlPr>
                          <a:rPr lang="en-US" altLang="ko-KR" sz="1400" i="1">
                            <a:solidFill>
                              <a:schemeClr val="tx1"/>
                            </a:solidFill>
                            <a:latin typeface="Cambria Math" panose="02040503050406030204" pitchFamily="18" charset="0"/>
                            <a:ea typeface="고도 M" panose="02000503000000020004" pitchFamily="2" charset="-127"/>
                          </a:rPr>
                        </m:ctrlPr>
                      </m:dPr>
                      <m:e>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i="1">
                                <a:solidFill>
                                  <a:schemeClr val="tx1"/>
                                </a:solidFill>
                                <a:latin typeface="Cambria Math" panose="02040503050406030204" pitchFamily="18" charset="0"/>
                                <a:ea typeface="고도 M" panose="02000503000000020004" pitchFamily="2" charset="-127"/>
                              </a:rPr>
                              <m:t>𝑐</m:t>
                            </m:r>
                          </m:sub>
                        </m:sSub>
                        <m:r>
                          <a:rPr lang="en-US" altLang="ko-KR" sz="1400" i="1">
                            <a:solidFill>
                              <a:schemeClr val="tx1"/>
                            </a:solidFill>
                            <a:latin typeface="Cambria Math" panose="02040503050406030204" pitchFamily="18" charset="0"/>
                            <a:ea typeface="고도 M" panose="02000503000000020004" pitchFamily="2" charset="-127"/>
                          </a:rPr>
                          <m:t>,</m:t>
                        </m:r>
                        <m:r>
                          <a:rPr lang="en-US" altLang="ko-KR" sz="1400" i="1">
                            <a:solidFill>
                              <a:schemeClr val="tx1"/>
                            </a:solidFill>
                            <a:latin typeface="Cambria Math" panose="02040503050406030204" pitchFamily="18" charset="0"/>
                            <a:ea typeface="고도 M" panose="02000503000000020004" pitchFamily="2" charset="-127"/>
                          </a:rPr>
                          <m:t>𝑛</m:t>
                        </m:r>
                        <m:r>
                          <a:rPr lang="en-US" altLang="ko-KR" sz="1400" i="1">
                            <a:solidFill>
                              <a:schemeClr val="tx1"/>
                            </a:solidFill>
                            <a:latin typeface="Cambria Math" panose="02040503050406030204" pitchFamily="18" charset="0"/>
                            <a:ea typeface="고도 M" panose="02000503000000020004" pitchFamily="2" charset="-127"/>
                          </a:rPr>
                          <m:t>_</m:t>
                        </m:r>
                        <m:r>
                          <a:rPr lang="en-US" altLang="ko-KR" sz="1400" i="1">
                            <a:solidFill>
                              <a:schemeClr val="tx1"/>
                            </a:solidFill>
                            <a:latin typeface="Cambria Math" panose="02040503050406030204" pitchFamily="18" charset="0"/>
                            <a:ea typeface="고도 M" panose="02000503000000020004" pitchFamily="2" charset="-127"/>
                          </a:rPr>
                          <m:t>𝑐𝑙𝑎𝑠𝑠𝑒𝑠</m:t>
                        </m:r>
                      </m:e>
                    </m:d>
                    <m:r>
                      <a:rPr lang="en-US" altLang="ko-KR" sz="1400" i="1">
                        <a:solidFill>
                          <a:schemeClr val="tx1"/>
                        </a:solidFill>
                        <a:latin typeface="Cambria Math" panose="02040503050406030204" pitchFamily="18" charset="0"/>
                        <a:ea typeface="고도 M" panose="02000503000000020004" pitchFamily="2" charset="-127"/>
                      </a:rPr>
                      <m:t> </m:t>
                    </m:r>
                    <m:r>
                      <a:rPr lang="ko-KR" altLang="en-US" sz="1400" i="1" smtClean="0">
                        <a:solidFill>
                          <a:schemeClr val="tx1"/>
                        </a:solidFill>
                        <a:latin typeface="Cambria Math" panose="02040503050406030204" pitchFamily="18" charset="0"/>
                        <a:ea typeface="고도 M" panose="02000503000000020004" pitchFamily="2" charset="-127"/>
                      </a:rPr>
                      <m:t>이</m:t>
                    </m:r>
                  </m:oMath>
                </a14:m>
                <a:r>
                  <a:rPr lang="ko-KR" altLang="en-US" sz="1400">
                    <a:solidFill>
                      <a:schemeClr val="tx1"/>
                    </a:solidFill>
                    <a:latin typeface="고도 M" panose="02000503000000020004" pitchFamily="2" charset="-127"/>
                    <a:ea typeface="고도 M" panose="02000503000000020004" pitchFamily="2" charset="-127"/>
                  </a:rPr>
                  <a:t>다</a:t>
                </a:r>
                <a:r>
                  <a:rPr lang="en-US" altLang="ko-KR" sz="1400">
                    <a:solidFill>
                      <a:schemeClr val="tx1"/>
                    </a:solidFill>
                    <a:latin typeface="고도 M" panose="02000503000000020004" pitchFamily="2" charset="-127"/>
                    <a:ea typeface="고도 M" panose="02000503000000020004" pitchFamily="2" charset="-127"/>
                  </a:rPr>
                  <a:t>.</a:t>
                </a:r>
              </a:p>
              <a:p>
                <a:r>
                  <a:rPr lang="ko-KR" altLang="en-US" sz="1400">
                    <a:solidFill>
                      <a:schemeClr val="tx1"/>
                    </a:solidFill>
                    <a:latin typeface="고도 M" panose="02000503000000020004" pitchFamily="2" charset="-127"/>
                    <a:ea typeface="고도 M" panose="02000503000000020004" pitchFamily="2" charset="-127"/>
                  </a:rPr>
                  <a:t>이진 분류를 다루므로 </a:t>
                </a:r>
                <a14:m>
                  <m:oMath xmlns:m="http://schemas.openxmlformats.org/officeDocument/2006/math">
                    <m:r>
                      <a:rPr lang="en-US" altLang="ko-KR" sz="1400" i="1">
                        <a:solidFill>
                          <a:schemeClr val="tx1"/>
                        </a:solidFill>
                        <a:latin typeface="Cambria Math" panose="02040503050406030204" pitchFamily="18" charset="0"/>
                        <a:ea typeface="고도 M" panose="02000503000000020004" pitchFamily="2" charset="-127"/>
                      </a:rPr>
                      <m:t>𝑛</m:t>
                    </m:r>
                    <m:r>
                      <a:rPr lang="en-US" altLang="ko-KR" sz="1400" i="1">
                        <a:solidFill>
                          <a:schemeClr val="tx1"/>
                        </a:solidFill>
                        <a:latin typeface="Cambria Math" panose="02040503050406030204" pitchFamily="18" charset="0"/>
                        <a:ea typeface="고도 M" panose="02000503000000020004" pitchFamily="2" charset="-127"/>
                      </a:rPr>
                      <m:t>_</m:t>
                    </m:r>
                    <m:r>
                      <a:rPr lang="en-US" altLang="ko-KR" sz="1400" i="1">
                        <a:solidFill>
                          <a:schemeClr val="tx1"/>
                        </a:solidFill>
                        <a:latin typeface="Cambria Math" panose="02040503050406030204" pitchFamily="18" charset="0"/>
                        <a:ea typeface="고도 M" panose="02000503000000020004" pitchFamily="2" charset="-127"/>
                      </a:rPr>
                      <m:t>𝑐𝑙𝑎𝑠𝑠𝑒𝑠</m:t>
                    </m:r>
                  </m:oMath>
                </a14:m>
                <a:r>
                  <a:rPr lang="ko-KR" altLang="en-US" sz="1400">
                    <a:solidFill>
                      <a:schemeClr val="tx1"/>
                    </a:solidFill>
                    <a:latin typeface="고도 M" panose="02000503000000020004" pitchFamily="2" charset="-127"/>
                    <a:ea typeface="고도 M" panose="02000503000000020004" pitchFamily="2" charset="-127"/>
                  </a:rPr>
                  <a:t>는 </a:t>
                </a:r>
                <a:r>
                  <a:rPr lang="en-US" altLang="ko-KR" sz="1400">
                    <a:solidFill>
                      <a:schemeClr val="tx1"/>
                    </a:solidFill>
                    <a:latin typeface="고도 M" panose="02000503000000020004" pitchFamily="2" charset="-127"/>
                    <a:ea typeface="고도 M" panose="02000503000000020004" pitchFamily="2" charset="-127"/>
                  </a:rPr>
                  <a:t>1</a:t>
                </a:r>
                <a:r>
                  <a:rPr lang="ko-KR" altLang="en-US" sz="1400">
                    <a:solidFill>
                      <a:schemeClr val="tx1"/>
                    </a:solidFill>
                    <a:latin typeface="고도 M" panose="02000503000000020004" pitchFamily="2" charset="-127"/>
                    <a:ea typeface="고도 M" panose="02000503000000020004" pitchFamily="2" charset="-127"/>
                  </a:rPr>
                  <a:t>이다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mc:Choice>
        <mc:Fallback>
          <p:sp>
            <p:nvSpPr>
              <p:cNvPr id="56" name="TextBox 55">
                <a:extLst>
                  <a:ext uri="{FF2B5EF4-FFF2-40B4-BE49-F238E27FC236}">
                    <a16:creationId xmlns:a16="http://schemas.microsoft.com/office/drawing/2014/main" id="{EA2E8B70-F3B4-43D6-9B38-041137655E9E}"/>
                  </a:ext>
                </a:extLst>
              </p:cNvPr>
              <p:cNvSpPr txBox="1">
                <a:spLocks noRot="1" noChangeAspect="1" noMove="1" noResize="1" noEditPoints="1" noAdjustHandles="1" noChangeArrowheads="1" noChangeShapeType="1" noTextEdit="1"/>
              </p:cNvSpPr>
              <p:nvPr/>
            </p:nvSpPr>
            <p:spPr>
              <a:xfrm>
                <a:off x="1212431" y="3429000"/>
                <a:ext cx="6517618" cy="954107"/>
              </a:xfrm>
              <a:prstGeom prst="rect">
                <a:avLst/>
              </a:prstGeom>
              <a:blipFill>
                <a:blip r:embed="rId14"/>
                <a:stretch>
                  <a:fillRect l="-281" t="-1282" b="-576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89C4564E-3F08-4E7C-9D84-6FE47936E614}"/>
                  </a:ext>
                </a:extLst>
              </p:cNvPr>
              <p:cNvSpPr txBox="1"/>
              <p:nvPr/>
            </p:nvSpPr>
            <p:spPr>
              <a:xfrm>
                <a:off x="1181055" y="5520603"/>
                <a:ext cx="7568547" cy="307777"/>
              </a:xfrm>
              <a:prstGeom prst="rect">
                <a:avLst/>
              </a:prstGeom>
              <a:noFill/>
            </p:spPr>
            <p:txBody>
              <a:bodyPr wrap="none" rtlCol="0">
                <a:spAutoFit/>
              </a:bodyPr>
              <a:lstStyle/>
              <a:p>
                <a:r>
                  <a:rPr lang="ko-KR" altLang="en-US" sz="1400">
                    <a:solidFill>
                      <a:schemeClr val="tx1"/>
                    </a:solidFill>
                    <a:latin typeface="고도 M" panose="02000503000000020004" pitchFamily="2" charset="-127"/>
                    <a:ea typeface="고도 M" panose="02000503000000020004" pitchFamily="2" charset="-127"/>
                  </a:rPr>
                  <a:t>각 층의 뉴런마다 절편이 하나씩 필요하므로 </a:t>
                </a:r>
                <a14:m>
                  <m:oMath xmlns:m="http://schemas.openxmlformats.org/officeDocument/2006/math">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b="0" i="1" smtClean="0">
                            <a:solidFill>
                              <a:schemeClr val="tx1"/>
                            </a:solidFill>
                            <a:latin typeface="Cambria Math" panose="02040503050406030204" pitchFamily="18" charset="0"/>
                            <a:ea typeface="고도 M" panose="02000503000000020004" pitchFamily="2" charset="-127"/>
                          </a:rPr>
                          <m:t>𝑏</m:t>
                        </m:r>
                      </m:e>
                      <m:sub>
                        <m:r>
                          <a:rPr lang="en-US" altLang="ko-KR" sz="1400" b="0" i="1" smtClean="0">
                            <a:solidFill>
                              <a:schemeClr val="tx1"/>
                            </a:solidFill>
                            <a:latin typeface="Cambria Math" panose="02040503050406030204" pitchFamily="18" charset="0"/>
                            <a:ea typeface="고도 M" panose="02000503000000020004" pitchFamily="2" charset="-127"/>
                          </a:rPr>
                          <m:t>1</m:t>
                        </m:r>
                      </m:sub>
                    </m:sSub>
                  </m:oMath>
                </a14:m>
                <a:r>
                  <a:rPr lang="ko-KR" altLang="en-US" sz="1400">
                    <a:solidFill>
                      <a:schemeClr val="tx1"/>
                    </a:solidFill>
                    <a:latin typeface="고도 M" panose="02000503000000020004" pitchFamily="2" charset="-127"/>
                    <a:ea typeface="고도 M" panose="02000503000000020004" pitchFamily="2" charset="-127"/>
                  </a:rPr>
                  <a:t>의 크기는 </a:t>
                </a:r>
                <a14:m>
                  <m:oMath xmlns:m="http://schemas.openxmlformats.org/officeDocument/2006/math">
                    <m:d>
                      <m:dPr>
                        <m:ctrlPr>
                          <a:rPr lang="en-US" altLang="ko-KR" sz="1400" i="1">
                            <a:solidFill>
                              <a:schemeClr val="tx1"/>
                            </a:solidFill>
                            <a:latin typeface="Cambria Math" panose="02040503050406030204" pitchFamily="18" charset="0"/>
                            <a:ea typeface="Cambria Math" panose="02040503050406030204" pitchFamily="18" charset="0"/>
                          </a:rPr>
                        </m:ctrlPr>
                      </m:dPr>
                      <m:e>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i="1">
                                <a:solidFill>
                                  <a:schemeClr val="tx1"/>
                                </a:solidFill>
                                <a:latin typeface="Cambria Math" panose="02040503050406030204" pitchFamily="18" charset="0"/>
                                <a:ea typeface="고도 M" panose="02000503000000020004" pitchFamily="2" charset="-127"/>
                              </a:rPr>
                              <m:t>𝑐</m:t>
                            </m:r>
                          </m:sub>
                        </m:sSub>
                        <m:r>
                          <a:rPr lang="en-US" altLang="ko-KR" sz="1400">
                            <a:solidFill>
                              <a:schemeClr val="tx1"/>
                            </a:solidFill>
                            <a:latin typeface="Cambria Math" panose="02040503050406030204" pitchFamily="18" charset="0"/>
                            <a:ea typeface="고도 M" panose="02000503000000020004" pitchFamily="2" charset="-127"/>
                          </a:rPr>
                          <m:t>,1</m:t>
                        </m:r>
                      </m:e>
                    </m:d>
                  </m:oMath>
                </a14:m>
                <a:r>
                  <a:rPr lang="ko-KR" altLang="en-US" sz="1400">
                    <a:solidFill>
                      <a:schemeClr val="tx1"/>
                    </a:solidFill>
                    <a:latin typeface="고도 M" panose="02000503000000020004" pitchFamily="2" charset="-127"/>
                    <a:ea typeface="고도 M" panose="02000503000000020004" pitchFamily="2" charset="-127"/>
                  </a:rPr>
                  <a:t> 이고 </a:t>
                </a:r>
                <a14:m>
                  <m:oMath xmlns:m="http://schemas.openxmlformats.org/officeDocument/2006/math">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𝑏</m:t>
                        </m:r>
                      </m:e>
                      <m:sub>
                        <m:r>
                          <a:rPr lang="en-US" altLang="ko-KR" sz="1400" b="0" i="1" smtClean="0">
                            <a:solidFill>
                              <a:schemeClr val="tx1"/>
                            </a:solidFill>
                            <a:latin typeface="Cambria Math" panose="02040503050406030204" pitchFamily="18" charset="0"/>
                            <a:ea typeface="고도 M" panose="02000503000000020004" pitchFamily="2" charset="-127"/>
                          </a:rPr>
                          <m:t>2</m:t>
                        </m:r>
                      </m:sub>
                    </m:sSub>
                  </m:oMath>
                </a14:m>
                <a:r>
                  <a:rPr lang="ko-KR" altLang="en-US" sz="1400">
                    <a:solidFill>
                      <a:schemeClr val="tx1"/>
                    </a:solidFill>
                    <a:latin typeface="고도 M" panose="02000503000000020004" pitchFamily="2" charset="-127"/>
                    <a:ea typeface="고도 M" panose="02000503000000020004" pitchFamily="2" charset="-127"/>
                  </a:rPr>
                  <a:t>의 크기는 </a:t>
                </a:r>
                <a14:m>
                  <m:oMath xmlns:m="http://schemas.openxmlformats.org/officeDocument/2006/math">
                    <m:d>
                      <m:dPr>
                        <m:ctrlPr>
                          <a:rPr lang="en-US" altLang="ko-KR" sz="1400" i="1">
                            <a:solidFill>
                              <a:schemeClr val="tx1"/>
                            </a:solidFill>
                            <a:latin typeface="Cambria Math" panose="02040503050406030204" pitchFamily="18" charset="0"/>
                            <a:ea typeface="Cambria Math" panose="02040503050406030204" pitchFamily="18" charset="0"/>
                          </a:rPr>
                        </m:ctrlPr>
                      </m:dPr>
                      <m:e>
                        <m:r>
                          <a:rPr lang="en-US" altLang="ko-KR" sz="1400" i="1">
                            <a:solidFill>
                              <a:schemeClr val="tx1"/>
                            </a:solidFill>
                            <a:latin typeface="Cambria Math" panose="02040503050406030204" pitchFamily="18" charset="0"/>
                            <a:ea typeface="고도 M" panose="02000503000000020004" pitchFamily="2" charset="-127"/>
                          </a:rPr>
                          <m:t>𝑛</m:t>
                        </m:r>
                        <m:r>
                          <a:rPr lang="en-US" altLang="ko-KR" sz="1400" i="1">
                            <a:solidFill>
                              <a:schemeClr val="tx1"/>
                            </a:solidFill>
                            <a:latin typeface="Cambria Math" panose="02040503050406030204" pitchFamily="18" charset="0"/>
                            <a:ea typeface="고도 M" panose="02000503000000020004" pitchFamily="2" charset="-127"/>
                          </a:rPr>
                          <m:t>_</m:t>
                        </m:r>
                        <m:r>
                          <a:rPr lang="en-US" altLang="ko-KR" sz="1400" i="1">
                            <a:solidFill>
                              <a:schemeClr val="tx1"/>
                            </a:solidFill>
                            <a:latin typeface="Cambria Math" panose="02040503050406030204" pitchFamily="18" charset="0"/>
                            <a:ea typeface="고도 M" panose="02000503000000020004" pitchFamily="2" charset="-127"/>
                          </a:rPr>
                          <m:t>𝑐𝑙𝑎𝑠𝑠𝑒𝑠</m:t>
                        </m:r>
                        <m:r>
                          <a:rPr lang="en-US" altLang="ko-KR" sz="1400">
                            <a:solidFill>
                              <a:schemeClr val="tx1"/>
                            </a:solidFill>
                            <a:latin typeface="Cambria Math" panose="02040503050406030204" pitchFamily="18" charset="0"/>
                            <a:ea typeface="고도 M" panose="02000503000000020004" pitchFamily="2" charset="-127"/>
                          </a:rPr>
                          <m:t>,</m:t>
                        </m:r>
                      </m:e>
                    </m:d>
                  </m:oMath>
                </a14:m>
                <a:r>
                  <a:rPr lang="ko-KR" altLang="en-US" sz="1400">
                    <a:solidFill>
                      <a:schemeClr val="tx1"/>
                    </a:solidFill>
                    <a:latin typeface="고도 M" panose="02000503000000020004" pitchFamily="2" charset="-127"/>
                    <a:ea typeface="고도 M" panose="02000503000000020004" pitchFamily="2" charset="-127"/>
                  </a:rPr>
                  <a:t>이다</a:t>
                </a:r>
                <a:r>
                  <a:rPr lang="en-US" altLang="ko-KR" sz="1400">
                    <a:solidFill>
                      <a:schemeClr val="tx1"/>
                    </a:solidFill>
                    <a:latin typeface="고도 M" panose="02000503000000020004" pitchFamily="2" charset="-127"/>
                    <a:ea typeface="고도 M" panose="02000503000000020004" pitchFamily="2" charset="-127"/>
                  </a:rPr>
                  <a:t>.</a:t>
                </a:r>
                <a:r>
                  <a:rPr lang="ko-KR" altLang="en-US" sz="1400">
                    <a:solidFill>
                      <a:schemeClr val="tx1"/>
                    </a:solidFill>
                    <a:latin typeface="고도 M" panose="02000503000000020004" pitchFamily="2" charset="-127"/>
                    <a:ea typeface="고도 M" panose="02000503000000020004" pitchFamily="2" charset="-127"/>
                  </a:rPr>
                  <a:t> </a:t>
                </a:r>
              </a:p>
            </p:txBody>
          </p:sp>
        </mc:Choice>
        <mc:Fallback xmlns="">
          <p:sp>
            <p:nvSpPr>
              <p:cNvPr id="60" name="TextBox 59">
                <a:extLst>
                  <a:ext uri="{FF2B5EF4-FFF2-40B4-BE49-F238E27FC236}">
                    <a16:creationId xmlns:a16="http://schemas.microsoft.com/office/drawing/2014/main" id="{89C4564E-3F08-4E7C-9D84-6FE47936E614}"/>
                  </a:ext>
                </a:extLst>
              </p:cNvPr>
              <p:cNvSpPr txBox="1">
                <a:spLocks noRot="1" noChangeAspect="1" noMove="1" noResize="1" noEditPoints="1" noAdjustHandles="1" noChangeArrowheads="1" noChangeShapeType="1" noTextEdit="1"/>
              </p:cNvSpPr>
              <p:nvPr/>
            </p:nvSpPr>
            <p:spPr>
              <a:xfrm>
                <a:off x="1181055" y="5520603"/>
                <a:ext cx="7568547" cy="307777"/>
              </a:xfrm>
              <a:prstGeom prst="rect">
                <a:avLst/>
              </a:prstGeom>
              <a:blipFill>
                <a:blip r:embed="rId17"/>
                <a:stretch>
                  <a:fillRect l="-242" t="-4000" b="-2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5" name="직사각형 14">
                <a:extLst>
                  <a:ext uri="{FF2B5EF4-FFF2-40B4-BE49-F238E27FC236}">
                    <a16:creationId xmlns:a16="http://schemas.microsoft.com/office/drawing/2014/main" id="{35FCF14F-512C-4AB7-AF38-8DC1C05D1EED}"/>
                  </a:ext>
                </a:extLst>
              </p:cNvPr>
              <p:cNvSpPr/>
              <p:nvPr/>
            </p:nvSpPr>
            <p:spPr>
              <a:xfrm>
                <a:off x="2237387" y="2605853"/>
                <a:ext cx="4395499" cy="42377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smtClean="0">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𝐻</m:t>
                          </m:r>
                        </m:e>
                        <m:sub>
                          <m:r>
                            <a:rPr lang="en-US" altLang="ko-KR" sz="2000" b="0" i="1" smtClean="0">
                              <a:solidFill>
                                <a:srgbClr val="000000"/>
                              </a:solidFill>
                              <a:latin typeface="Cambria Math" panose="02040503050406030204" pitchFamily="18" charset="0"/>
                            </a:rPr>
                            <m:t>𝑝</m:t>
                          </m:r>
                        </m:sub>
                      </m:sSub>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h</m:t>
                          </m:r>
                        </m:sub>
                      </m:sSub>
                      <m:r>
                        <a:rPr lang="en-US" altLang="ko-KR" sz="2000" b="0" i="1" smtClean="0">
                          <a:solidFill>
                            <a:srgbClr val="000000"/>
                          </a:solidFill>
                          <a:latin typeface="Cambria Math" panose="02040503050406030204" pitchFamily="18" charset="0"/>
                        </a:rPr>
                        <m:t>=</m:t>
                      </m:r>
                      <m:d>
                        <m:dPr>
                          <m:ctrlPr>
                            <a:rPr lang="en-US" altLang="ko-KR" sz="2000" b="0" i="1" smtClean="0">
                              <a:solidFill>
                                <a:srgbClr val="000000"/>
                              </a:solidFill>
                              <a:latin typeface="Cambria Math" panose="02040503050406030204" pitchFamily="18" charset="0"/>
                            </a:rPr>
                          </m:ctrlPr>
                        </m:dPr>
                        <m:e>
                          <m:r>
                            <a:rPr lang="en-US" altLang="ko-KR" sz="2000" b="0" i="1" smtClean="0">
                              <a:solidFill>
                                <a:srgbClr val="000000"/>
                              </a:solidFill>
                              <a:latin typeface="Cambria Math" panose="02040503050406030204" pitchFamily="18" charset="0"/>
                            </a:rPr>
                            <m:t>𝑚</m:t>
                          </m:r>
                          <m:r>
                            <a:rPr lang="en-US" altLang="ko-KR" sz="2000" b="0" i="1" smtClean="0">
                              <a:solidFill>
                                <a:srgbClr val="000000"/>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ea typeface="고도 M" panose="02000503000000020004" pitchFamily="2" charset="-127"/>
                                </a:rPr>
                              </m:ctrlPr>
                            </m:sSubPr>
                            <m:e>
                              <m:r>
                                <a:rPr lang="en-US" altLang="ko-KR" sz="2000" i="1">
                                  <a:solidFill>
                                    <a:schemeClr val="tx1"/>
                                  </a:solidFill>
                                  <a:latin typeface="Cambria Math" panose="02040503050406030204" pitchFamily="18" charset="0"/>
                                  <a:ea typeface="고도 M" panose="02000503000000020004" pitchFamily="2" charset="-127"/>
                                </a:rPr>
                                <m:t>𝑛</m:t>
                              </m:r>
                            </m:e>
                            <m:sub>
                              <m:r>
                                <a:rPr lang="en-US" altLang="ko-KR" sz="2000" b="0" i="1" smtClean="0">
                                  <a:solidFill>
                                    <a:schemeClr val="tx1"/>
                                  </a:solidFill>
                                  <a:latin typeface="Cambria Math" panose="02040503050406030204" pitchFamily="18" charset="0"/>
                                  <a:ea typeface="고도 M" panose="02000503000000020004" pitchFamily="2" charset="-127"/>
                                </a:rPr>
                                <m:t>𝑐</m:t>
                              </m:r>
                            </m:sub>
                          </m:sSub>
                        </m:e>
                      </m:d>
                      <m:r>
                        <a:rPr lang="en-US" altLang="ko-KR" sz="2000" b="0" i="1" smtClean="0">
                          <a:solidFill>
                            <a:schemeClr val="tx1"/>
                          </a:solidFill>
                          <a:latin typeface="Cambria Math" panose="02040503050406030204" pitchFamily="18" charset="0"/>
                          <a:ea typeface="Cambria Math" panose="02040503050406030204" pitchFamily="18" charset="0"/>
                        </a:rPr>
                        <m:t>∙</m:t>
                      </m:r>
                      <m:d>
                        <m:dPr>
                          <m:ctrlPr>
                            <a:rPr lang="en-US" altLang="ko-KR" sz="2000" b="0" i="1" smtClean="0">
                              <a:solidFill>
                                <a:schemeClr val="tx1"/>
                              </a:solidFill>
                              <a:latin typeface="Cambria Math" panose="02040503050406030204" pitchFamily="18" charset="0"/>
                              <a:ea typeface="Cambria Math" panose="02040503050406030204" pitchFamily="18" charset="0"/>
                            </a:rPr>
                          </m:ctrlPr>
                        </m:dPr>
                        <m:e>
                          <m:sSub>
                            <m:sSubPr>
                              <m:ctrlPr>
                                <a:rPr lang="en-US" altLang="ko-KR" sz="2000" i="1">
                                  <a:solidFill>
                                    <a:schemeClr val="tx1"/>
                                  </a:solidFill>
                                  <a:latin typeface="Cambria Math" panose="02040503050406030204" pitchFamily="18" charset="0"/>
                                  <a:ea typeface="고도 M" panose="02000503000000020004" pitchFamily="2" charset="-127"/>
                                </a:rPr>
                              </m:ctrlPr>
                            </m:sSubPr>
                            <m:e>
                              <m:r>
                                <a:rPr lang="en-US" altLang="ko-KR" sz="2000" i="1">
                                  <a:solidFill>
                                    <a:schemeClr val="tx1"/>
                                  </a:solidFill>
                                  <a:latin typeface="Cambria Math" panose="02040503050406030204" pitchFamily="18" charset="0"/>
                                  <a:ea typeface="고도 M" panose="02000503000000020004" pitchFamily="2" charset="-127"/>
                                </a:rPr>
                                <m:t>𝑛</m:t>
                              </m:r>
                            </m:e>
                            <m:sub>
                              <m:r>
                                <a:rPr lang="en-US" altLang="ko-KR" sz="2000" b="0" i="1" smtClean="0">
                                  <a:solidFill>
                                    <a:schemeClr val="tx1"/>
                                  </a:solidFill>
                                  <a:latin typeface="Cambria Math" panose="02040503050406030204" pitchFamily="18" charset="0"/>
                                  <a:ea typeface="고도 M" panose="02000503000000020004" pitchFamily="2" charset="-127"/>
                                </a:rPr>
                                <m:t>𝑐</m:t>
                              </m:r>
                            </m:sub>
                          </m:sSub>
                          <m:sSub>
                            <m:sSubPr>
                              <m:ctrlPr>
                                <a:rPr lang="en-US" altLang="ko-KR" sz="2000" i="1">
                                  <a:solidFill>
                                    <a:schemeClr val="tx1"/>
                                  </a:solidFill>
                                  <a:latin typeface="Cambria Math" panose="02040503050406030204" pitchFamily="18" charset="0"/>
                                  <a:ea typeface="고도 M" panose="02000503000000020004" pitchFamily="2" charset="-127"/>
                                </a:rPr>
                              </m:ctrlPr>
                            </m:sSubPr>
                            <m:e>
                              <m:r>
                                <a:rPr lang="en-US" altLang="ko-KR" sz="2000" i="1">
                                  <a:solidFill>
                                    <a:schemeClr val="tx1"/>
                                  </a:solidFill>
                                  <a:latin typeface="Cambria Math" panose="02040503050406030204" pitchFamily="18" charset="0"/>
                                  <a:ea typeface="고도 M" panose="02000503000000020004" pitchFamily="2" charset="-127"/>
                                </a:rPr>
                                <m:t>,</m:t>
                              </m:r>
                              <m:r>
                                <a:rPr lang="en-US" altLang="ko-KR" sz="2000" i="1">
                                  <a:solidFill>
                                    <a:schemeClr val="tx1"/>
                                  </a:solidFill>
                                  <a:latin typeface="Cambria Math" panose="02040503050406030204" pitchFamily="18" charset="0"/>
                                  <a:ea typeface="고도 M" panose="02000503000000020004" pitchFamily="2" charset="-127"/>
                                </a:rPr>
                                <m:t>𝑛</m:t>
                              </m:r>
                            </m:e>
                            <m:sub>
                              <m:r>
                                <a:rPr lang="en-US" altLang="ko-KR" sz="2000" i="1">
                                  <a:solidFill>
                                    <a:schemeClr val="tx1"/>
                                  </a:solidFill>
                                  <a:latin typeface="Cambria Math" panose="02040503050406030204" pitchFamily="18" charset="0"/>
                                  <a:ea typeface="고도 M" panose="02000503000000020004" pitchFamily="2" charset="-127"/>
                                </a:rPr>
                                <m:t>𝑐</m:t>
                              </m:r>
                            </m:sub>
                          </m:sSub>
                        </m:e>
                      </m:d>
                      <m:r>
                        <a:rPr lang="en-US" altLang="ko-KR" sz="2000" b="0" i="0" smtClean="0">
                          <a:solidFill>
                            <a:schemeClr val="tx1"/>
                          </a:solidFill>
                          <a:latin typeface="Cambria Math" panose="02040503050406030204" pitchFamily="18" charset="0"/>
                          <a:ea typeface="고도 M" panose="02000503000000020004" pitchFamily="2" charset="-127"/>
                        </a:rPr>
                        <m:t>=(</m:t>
                      </m:r>
                      <m:r>
                        <m:rPr>
                          <m:sty m:val="p"/>
                        </m:rPr>
                        <a:rPr lang="en-US" altLang="ko-KR" sz="2000" b="0" i="0" smtClean="0">
                          <a:solidFill>
                            <a:schemeClr val="tx1"/>
                          </a:solidFill>
                          <a:latin typeface="Cambria Math" panose="02040503050406030204" pitchFamily="18" charset="0"/>
                          <a:ea typeface="고도 M" panose="02000503000000020004" pitchFamily="2" charset="-127"/>
                        </a:rPr>
                        <m:t>m</m:t>
                      </m:r>
                      <m:sSub>
                        <m:sSubPr>
                          <m:ctrlPr>
                            <a:rPr lang="en-US" altLang="ko-KR" sz="2000" i="1">
                              <a:solidFill>
                                <a:schemeClr val="tx1"/>
                              </a:solidFill>
                              <a:latin typeface="Cambria Math" panose="02040503050406030204" pitchFamily="18" charset="0"/>
                              <a:ea typeface="고도 M" panose="02000503000000020004" pitchFamily="2" charset="-127"/>
                            </a:rPr>
                          </m:ctrlPr>
                        </m:sSubPr>
                        <m:e>
                          <m:r>
                            <a:rPr lang="en-US" altLang="ko-KR" sz="2000" i="1">
                              <a:solidFill>
                                <a:schemeClr val="tx1"/>
                              </a:solidFill>
                              <a:latin typeface="Cambria Math" panose="02040503050406030204" pitchFamily="18" charset="0"/>
                              <a:ea typeface="고도 M" panose="02000503000000020004" pitchFamily="2" charset="-127"/>
                            </a:rPr>
                            <m:t>,</m:t>
                          </m:r>
                          <m:r>
                            <a:rPr lang="en-US" altLang="ko-KR" sz="2000" i="1">
                              <a:solidFill>
                                <a:schemeClr val="tx1"/>
                              </a:solidFill>
                              <a:latin typeface="Cambria Math" panose="02040503050406030204" pitchFamily="18" charset="0"/>
                              <a:ea typeface="고도 M" panose="02000503000000020004" pitchFamily="2" charset="-127"/>
                            </a:rPr>
                            <m:t>𝑛</m:t>
                          </m:r>
                        </m:e>
                        <m:sub>
                          <m:r>
                            <a:rPr lang="en-US" altLang="ko-KR" sz="2000" i="1">
                              <a:solidFill>
                                <a:schemeClr val="tx1"/>
                              </a:solidFill>
                              <a:latin typeface="Cambria Math" panose="02040503050406030204" pitchFamily="18" charset="0"/>
                              <a:ea typeface="고도 M" panose="02000503000000020004" pitchFamily="2" charset="-127"/>
                            </a:rPr>
                            <m:t>𝑐</m:t>
                          </m:r>
                        </m:sub>
                      </m:sSub>
                      <m:r>
                        <a:rPr lang="en-US" altLang="ko-KR" sz="2000" b="0" i="1" smtClean="0">
                          <a:solidFill>
                            <a:schemeClr val="tx1"/>
                          </a:solidFill>
                          <a:latin typeface="Cambria Math" panose="02040503050406030204" pitchFamily="18" charset="0"/>
                          <a:ea typeface="고도 M" panose="02000503000000020004" pitchFamily="2" charset="-127"/>
                        </a:rPr>
                        <m:t>)</m:t>
                      </m:r>
                    </m:oMath>
                  </m:oMathPara>
                </a14:m>
                <a:endParaRPr lang="ko-KR" altLang="en-US" sz="2000"/>
              </a:p>
            </p:txBody>
          </p:sp>
        </mc:Choice>
        <mc:Fallback xmlns="">
          <p:sp>
            <p:nvSpPr>
              <p:cNvPr id="15" name="직사각형 14">
                <a:extLst>
                  <a:ext uri="{FF2B5EF4-FFF2-40B4-BE49-F238E27FC236}">
                    <a16:creationId xmlns:a16="http://schemas.microsoft.com/office/drawing/2014/main" id="{35FCF14F-512C-4AB7-AF38-8DC1C05D1EED}"/>
                  </a:ext>
                </a:extLst>
              </p:cNvPr>
              <p:cNvSpPr>
                <a:spLocks noRot="1" noChangeAspect="1" noMove="1" noResize="1" noEditPoints="1" noAdjustHandles="1" noChangeArrowheads="1" noChangeShapeType="1" noTextEdit="1"/>
              </p:cNvSpPr>
              <p:nvPr/>
            </p:nvSpPr>
            <p:spPr>
              <a:xfrm>
                <a:off x="2237387" y="2605853"/>
                <a:ext cx="4395499" cy="423770"/>
              </a:xfrm>
              <a:prstGeom prst="rect">
                <a:avLst/>
              </a:prstGeom>
              <a:blipFill>
                <a:blip r:embed="rId15"/>
                <a:stretch>
                  <a:fillRect b="-1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6" name="직사각형 15">
                <a:extLst>
                  <a:ext uri="{FF2B5EF4-FFF2-40B4-BE49-F238E27FC236}">
                    <a16:creationId xmlns:a16="http://schemas.microsoft.com/office/drawing/2014/main" id="{B795C450-D9D0-4454-B02A-497981FB2485}"/>
                  </a:ext>
                </a:extLst>
              </p:cNvPr>
              <p:cNvSpPr/>
              <p:nvPr/>
            </p:nvSpPr>
            <p:spPr>
              <a:xfrm>
                <a:off x="2355243" y="4525864"/>
                <a:ext cx="3782126"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000" b="0" i="1" smtClean="0">
                          <a:solidFill>
                            <a:srgbClr val="000000"/>
                          </a:solidFill>
                          <a:latin typeface="Cambria Math" panose="02040503050406030204" pitchFamily="18" charset="0"/>
                        </a:rPr>
                        <m:t>𝐻</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b="0" i="1" smtClean="0">
                              <a:solidFill>
                                <a:srgbClr val="000000"/>
                              </a:solidFill>
                              <a:latin typeface="Cambria Math" panose="02040503050406030204" pitchFamily="18" charset="0"/>
                            </a:rPr>
                            <m:t>2</m:t>
                          </m:r>
                        </m:sub>
                      </m:sSub>
                      <m:r>
                        <a:rPr lang="en-US" altLang="ko-KR" sz="2000" b="0" i="1" smtClean="0">
                          <a:solidFill>
                            <a:srgbClr val="000000"/>
                          </a:solidFill>
                          <a:latin typeface="Cambria Math" panose="02040503050406030204" pitchFamily="18" charset="0"/>
                        </a:rPr>
                        <m:t>=</m:t>
                      </m:r>
                      <m:d>
                        <m:dPr>
                          <m:ctrlPr>
                            <a:rPr lang="en-US" altLang="ko-KR" sz="2000" b="0" i="1" smtClean="0">
                              <a:solidFill>
                                <a:srgbClr val="000000"/>
                              </a:solidFill>
                              <a:latin typeface="Cambria Math" panose="02040503050406030204" pitchFamily="18" charset="0"/>
                            </a:rPr>
                          </m:ctrlPr>
                        </m:dPr>
                        <m:e>
                          <m:r>
                            <a:rPr lang="en-US" altLang="ko-KR" sz="2000" b="0" i="1" smtClean="0">
                              <a:solidFill>
                                <a:srgbClr val="000000"/>
                              </a:solidFill>
                              <a:latin typeface="Cambria Math" panose="02040503050406030204" pitchFamily="18" charset="0"/>
                            </a:rPr>
                            <m:t>𝑚</m:t>
                          </m:r>
                          <m:r>
                            <a:rPr lang="en-US" altLang="ko-KR" sz="2000" b="0" i="1" smtClean="0">
                              <a:solidFill>
                                <a:srgbClr val="000000"/>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ea typeface="고도 M" panose="02000503000000020004" pitchFamily="2" charset="-127"/>
                                </a:rPr>
                              </m:ctrlPr>
                            </m:sSubPr>
                            <m:e>
                              <m:r>
                                <a:rPr lang="en-US" altLang="ko-KR" sz="2000" i="1">
                                  <a:solidFill>
                                    <a:schemeClr val="tx1"/>
                                  </a:solidFill>
                                  <a:latin typeface="Cambria Math" panose="02040503050406030204" pitchFamily="18" charset="0"/>
                                  <a:ea typeface="고도 M" panose="02000503000000020004" pitchFamily="2" charset="-127"/>
                                </a:rPr>
                                <m:t>𝑛</m:t>
                              </m:r>
                            </m:e>
                            <m:sub>
                              <m:r>
                                <a:rPr lang="en-US" altLang="ko-KR" sz="2000" b="0" i="1" smtClean="0">
                                  <a:solidFill>
                                    <a:schemeClr val="tx1"/>
                                  </a:solidFill>
                                  <a:latin typeface="Cambria Math" panose="02040503050406030204" pitchFamily="18" charset="0"/>
                                  <a:ea typeface="고도 M" panose="02000503000000020004" pitchFamily="2" charset="-127"/>
                                </a:rPr>
                                <m:t>𝑐</m:t>
                              </m:r>
                            </m:sub>
                          </m:sSub>
                        </m:e>
                      </m:d>
                      <m:r>
                        <a:rPr lang="en-US" altLang="ko-KR" sz="2000" b="0" i="1" smtClean="0">
                          <a:solidFill>
                            <a:schemeClr val="tx1"/>
                          </a:solidFill>
                          <a:latin typeface="Cambria Math" panose="02040503050406030204" pitchFamily="18" charset="0"/>
                          <a:ea typeface="Cambria Math" panose="02040503050406030204" pitchFamily="18" charset="0"/>
                        </a:rPr>
                        <m:t>∙</m:t>
                      </m:r>
                      <m:d>
                        <m:dPr>
                          <m:ctrlPr>
                            <a:rPr lang="en-US" altLang="ko-KR" sz="2000" b="0" i="1" smtClean="0">
                              <a:solidFill>
                                <a:schemeClr val="tx1"/>
                              </a:solidFill>
                              <a:latin typeface="Cambria Math" panose="02040503050406030204" pitchFamily="18" charset="0"/>
                              <a:ea typeface="Cambria Math" panose="02040503050406030204" pitchFamily="18" charset="0"/>
                            </a:rPr>
                          </m:ctrlPr>
                        </m:dPr>
                        <m:e>
                          <m:sSub>
                            <m:sSubPr>
                              <m:ctrlPr>
                                <a:rPr lang="en-US" altLang="ko-KR" sz="2000" i="1">
                                  <a:solidFill>
                                    <a:schemeClr val="tx1"/>
                                  </a:solidFill>
                                  <a:latin typeface="Cambria Math" panose="02040503050406030204" pitchFamily="18" charset="0"/>
                                  <a:ea typeface="고도 M" panose="02000503000000020004" pitchFamily="2" charset="-127"/>
                                </a:rPr>
                              </m:ctrlPr>
                            </m:sSubPr>
                            <m:e>
                              <m:r>
                                <a:rPr lang="en-US" altLang="ko-KR" sz="2000" i="1">
                                  <a:solidFill>
                                    <a:schemeClr val="tx1"/>
                                  </a:solidFill>
                                  <a:latin typeface="Cambria Math" panose="02040503050406030204" pitchFamily="18" charset="0"/>
                                  <a:ea typeface="고도 M" panose="02000503000000020004" pitchFamily="2" charset="-127"/>
                                </a:rPr>
                                <m:t>𝑛</m:t>
                              </m:r>
                            </m:e>
                            <m:sub>
                              <m:r>
                                <a:rPr lang="en-US" altLang="ko-KR" sz="2000" b="0" i="1" smtClean="0">
                                  <a:solidFill>
                                    <a:schemeClr val="tx1"/>
                                  </a:solidFill>
                                  <a:latin typeface="Cambria Math" panose="02040503050406030204" pitchFamily="18" charset="0"/>
                                  <a:ea typeface="고도 M" panose="02000503000000020004" pitchFamily="2" charset="-127"/>
                                </a:rPr>
                                <m:t>𝑐</m:t>
                              </m:r>
                            </m:sub>
                          </m:sSub>
                          <m:r>
                            <a:rPr lang="en-US" altLang="ko-KR" sz="2000" b="0" i="0" smtClean="0">
                              <a:solidFill>
                                <a:schemeClr val="tx1"/>
                              </a:solidFill>
                              <a:latin typeface="Cambria Math" panose="02040503050406030204" pitchFamily="18" charset="0"/>
                              <a:ea typeface="고도 M" panose="02000503000000020004" pitchFamily="2" charset="-127"/>
                            </a:rPr>
                            <m:t>,1</m:t>
                          </m:r>
                        </m:e>
                      </m:d>
                      <m:r>
                        <a:rPr lang="en-US" altLang="ko-KR" sz="2000" b="0" i="0" smtClean="0">
                          <a:solidFill>
                            <a:schemeClr val="tx1"/>
                          </a:solidFill>
                          <a:latin typeface="Cambria Math" panose="02040503050406030204" pitchFamily="18" charset="0"/>
                          <a:ea typeface="고도 M" panose="02000503000000020004" pitchFamily="2" charset="-127"/>
                        </a:rPr>
                        <m:t>=(</m:t>
                      </m:r>
                      <m:r>
                        <m:rPr>
                          <m:sty m:val="p"/>
                        </m:rPr>
                        <a:rPr lang="en-US" altLang="ko-KR" sz="2000" b="0" i="0" smtClean="0">
                          <a:solidFill>
                            <a:schemeClr val="tx1"/>
                          </a:solidFill>
                          <a:latin typeface="Cambria Math" panose="02040503050406030204" pitchFamily="18" charset="0"/>
                          <a:ea typeface="고도 M" panose="02000503000000020004" pitchFamily="2" charset="-127"/>
                        </a:rPr>
                        <m:t>m</m:t>
                      </m:r>
                      <m:r>
                        <a:rPr lang="en-US" altLang="ko-KR" sz="2000" b="0" i="1" smtClean="0">
                          <a:solidFill>
                            <a:schemeClr val="tx1"/>
                          </a:solidFill>
                          <a:latin typeface="Cambria Math" panose="02040503050406030204" pitchFamily="18" charset="0"/>
                          <a:ea typeface="고도 M" panose="02000503000000020004" pitchFamily="2" charset="-127"/>
                        </a:rPr>
                        <m:t>,1)</m:t>
                      </m:r>
                    </m:oMath>
                  </m:oMathPara>
                </a14:m>
                <a:endParaRPr lang="ko-KR" altLang="en-US" sz="2000"/>
              </a:p>
            </p:txBody>
          </p:sp>
        </mc:Choice>
        <mc:Fallback xmlns="">
          <p:sp>
            <p:nvSpPr>
              <p:cNvPr id="16" name="직사각형 15">
                <a:extLst>
                  <a:ext uri="{FF2B5EF4-FFF2-40B4-BE49-F238E27FC236}">
                    <a16:creationId xmlns:a16="http://schemas.microsoft.com/office/drawing/2014/main" id="{B795C450-D9D0-4454-B02A-497981FB2485}"/>
                  </a:ext>
                </a:extLst>
              </p:cNvPr>
              <p:cNvSpPr>
                <a:spLocks noRot="1" noChangeAspect="1" noMove="1" noResize="1" noEditPoints="1" noAdjustHandles="1" noChangeArrowheads="1" noChangeShapeType="1" noTextEdit="1"/>
              </p:cNvSpPr>
              <p:nvPr/>
            </p:nvSpPr>
            <p:spPr>
              <a:xfrm>
                <a:off x="2355243" y="4525864"/>
                <a:ext cx="3782126" cy="400110"/>
              </a:xfrm>
              <a:prstGeom prst="rect">
                <a:avLst/>
              </a:prstGeom>
              <a:blipFill>
                <a:blip r:embed="rId18"/>
                <a:stretch>
                  <a:fillRect b="-15152"/>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924334527"/>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6.1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6.2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신경망의 오차역전파</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6.3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6.4 </a:t>
            </a:r>
            <a:r>
              <a:rPr kumimoji="0" lang="ko-KR" altLang="en-US" sz="1800" b="0" i="0" u="none"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케라스를</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이용한 순환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6.5 LSTM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신경망</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6.6 </a:t>
            </a:r>
            <a:r>
              <a:rPr kumimoji="0" lang="ko-KR" altLang="en-US" sz="1800" b="0" i="0" u="none"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케라스를</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이용한 </a:t>
            </a: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LSTM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신경망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6.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순환 신경망 이해</a:t>
            </a:r>
          </a:p>
        </p:txBody>
      </p:sp>
    </p:spTree>
    <p:extLst>
      <p:ext uri="{BB962C8B-B14F-4D97-AF65-F5344CB8AC3E}">
        <p14:creationId xmlns:p14="http://schemas.microsoft.com/office/powerpoint/2010/main" val="1046732089"/>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6.2 </a:t>
            </a:r>
            <a:r>
              <a:rPr lang="ko-KR" altLang="en-US" sz="1800" b="1">
                <a:solidFill>
                  <a:srgbClr val="000000"/>
                </a:solidFill>
                <a:ea typeface="-2002" pitchFamily="18" charset="-127"/>
              </a:rPr>
              <a:t>순환 신경망의 오차역전파</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3363B4D-D76B-47CA-B560-D8BF20A4B0CC}"/>
                  </a:ext>
                </a:extLst>
              </p:cNvPr>
              <p:cNvSpPr txBox="1"/>
              <p:nvPr/>
            </p:nvSpPr>
            <p:spPr>
              <a:xfrm>
                <a:off x="731901" y="1159523"/>
                <a:ext cx="4739311" cy="369332"/>
              </a:xfrm>
              <a:prstGeom prst="rect">
                <a:avLst/>
              </a:prstGeom>
              <a:noFill/>
            </p:spPr>
            <p:txBody>
              <a:bodyPr wrap="none" rtlCol="0">
                <a:spAutoFit/>
              </a:bodyPr>
              <a:lstStyle/>
              <a:p>
                <a:r>
                  <a:rPr lang="ko-KR" altLang="en-US" sz="1800">
                    <a:solidFill>
                      <a:schemeClr val="tx1"/>
                    </a:solidFill>
                    <a:latin typeface="고도 M" panose="02000503000000020004" pitchFamily="2" charset="-127"/>
                    <a:ea typeface="고도 M" panose="02000503000000020004" pitchFamily="2" charset="-127"/>
                  </a:rPr>
                  <a:t>가중치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m:rPr>
                            <m:sty m:val="p"/>
                          </m:rPr>
                          <a:rPr lang="en-US" altLang="ko-KR" sz="1800" i="1">
                            <a:solidFill>
                              <a:srgbClr val="000000"/>
                            </a:solidFill>
                            <a:latin typeface="Cambria Math" panose="02040503050406030204" pitchFamily="18" charset="0"/>
                          </a:rPr>
                          <m:t>W</m:t>
                        </m:r>
                      </m:e>
                      <m:sub>
                        <m:r>
                          <a:rPr lang="en-US" altLang="ko-KR" sz="1800" i="1">
                            <a:solidFill>
                              <a:srgbClr val="000000"/>
                            </a:solidFill>
                            <a:latin typeface="Cambria Math" panose="02040503050406030204" pitchFamily="18" charset="0"/>
                          </a:rPr>
                          <m:t>2</m:t>
                        </m:r>
                      </m:sub>
                    </m:sSub>
                  </m:oMath>
                </a14:m>
                <a:r>
                  <a:rPr lang="ko-KR" altLang="en-US" sz="1800">
                    <a:solidFill>
                      <a:schemeClr val="tx1"/>
                    </a:solidFill>
                    <a:latin typeface="고도 M" panose="02000503000000020004" pitchFamily="2" charset="-127"/>
                    <a:ea typeface="고도 M" panose="02000503000000020004" pitchFamily="2" charset="-127"/>
                  </a:rPr>
                  <a:t>에 대한 손실 함수의 도함수를 구한다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10" name="TextBox 9">
                <a:extLst>
                  <a:ext uri="{FF2B5EF4-FFF2-40B4-BE49-F238E27FC236}">
                    <a16:creationId xmlns:a16="http://schemas.microsoft.com/office/drawing/2014/main" id="{E3363B4D-D76B-47CA-B560-D8BF20A4B0CC}"/>
                  </a:ext>
                </a:extLst>
              </p:cNvPr>
              <p:cNvSpPr txBox="1">
                <a:spLocks noRot="1" noChangeAspect="1" noMove="1" noResize="1" noEditPoints="1" noAdjustHandles="1" noChangeArrowheads="1" noChangeShapeType="1" noTextEdit="1"/>
              </p:cNvSpPr>
              <p:nvPr/>
            </p:nvSpPr>
            <p:spPr>
              <a:xfrm>
                <a:off x="731901" y="1159523"/>
                <a:ext cx="4739311" cy="369332"/>
              </a:xfrm>
              <a:prstGeom prst="rect">
                <a:avLst/>
              </a:prstGeom>
              <a:blipFill>
                <a:blip r:embed="rId23"/>
                <a:stretch>
                  <a:fillRect l="-1028" t="-6557" r="-514" b="-262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E96F27A8-4B84-40A2-A7C2-FEEE0CB16126}"/>
                  </a:ext>
                </a:extLst>
              </p:cNvPr>
              <p:cNvSpPr txBox="1"/>
              <p:nvPr/>
            </p:nvSpPr>
            <p:spPr>
              <a:xfrm>
                <a:off x="4065471" y="3311212"/>
                <a:ext cx="519180"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000" b="0" i="1" smtClean="0">
                          <a:solidFill>
                            <a:schemeClr val="tx1"/>
                          </a:solidFill>
                          <a:latin typeface="Cambria Math" panose="02040503050406030204" pitchFamily="18" charset="0"/>
                        </a:rPr>
                        <m:t>𝐻</m:t>
                      </m:r>
                    </m:oMath>
                  </m:oMathPara>
                </a14:m>
                <a:endParaRPr lang="ko-KR" altLang="en-US" sz="2000">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E96F27A8-4B84-40A2-A7C2-FEEE0CB16126}"/>
                  </a:ext>
                </a:extLst>
              </p:cNvPr>
              <p:cNvSpPr txBox="1">
                <a:spLocks noRot="1" noChangeAspect="1" noMove="1" noResize="1" noEditPoints="1" noAdjustHandles="1" noChangeArrowheads="1" noChangeShapeType="1" noTextEdit="1"/>
              </p:cNvSpPr>
              <p:nvPr/>
            </p:nvSpPr>
            <p:spPr>
              <a:xfrm>
                <a:off x="4065471" y="3311212"/>
                <a:ext cx="519180" cy="400110"/>
              </a:xfrm>
              <a:prstGeom prst="rect">
                <a:avLst/>
              </a:prstGeom>
              <a:blipFill>
                <a:blip r:embed="rId4"/>
                <a:stretch>
                  <a:fillRect/>
                </a:stretch>
              </a:blipFill>
            </p:spPr>
            <p:txBody>
              <a:bodyPr/>
              <a:lstStyle/>
              <a:p>
                <a:r>
                  <a:rPr lang="ko-KR" altLang="en-US">
                    <a:noFill/>
                  </a:rPr>
                  <a:t> </a:t>
                </a:r>
              </a:p>
            </p:txBody>
          </p:sp>
        </mc:Fallback>
      </mc:AlternateContent>
      <p:cxnSp>
        <p:nvCxnSpPr>
          <p:cNvPr id="12" name="연결선: 꺾임 11">
            <a:extLst>
              <a:ext uri="{FF2B5EF4-FFF2-40B4-BE49-F238E27FC236}">
                <a16:creationId xmlns:a16="http://schemas.microsoft.com/office/drawing/2014/main" id="{F7B67EEA-A298-407F-9F38-201D19B81F3D}"/>
              </a:ext>
            </a:extLst>
          </p:cNvPr>
          <p:cNvCxnSpPr>
            <a:cxnSpLocks/>
            <a:stCxn id="13" idx="0"/>
            <a:endCxn id="20" idx="0"/>
          </p:cNvCxnSpPr>
          <p:nvPr/>
        </p:nvCxnSpPr>
        <p:spPr>
          <a:xfrm rot="16200000" flipV="1">
            <a:off x="2841740" y="2031721"/>
            <a:ext cx="399703" cy="2103890"/>
          </a:xfrm>
          <a:prstGeom prst="bentConnector3">
            <a:avLst>
              <a:gd name="adj1" fmla="val 21241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B14F62C4-5E92-408C-9690-47FB3A7A701D}"/>
              </a:ext>
            </a:extLst>
          </p:cNvPr>
          <p:cNvSpPr/>
          <p:nvPr/>
        </p:nvSpPr>
        <p:spPr>
          <a:xfrm>
            <a:off x="4051220" y="3283517"/>
            <a:ext cx="84631" cy="8463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6F7FAD46-762F-45D1-A720-3EC750176CFE}"/>
                  </a:ext>
                </a:extLst>
              </p:cNvPr>
              <p:cNvSpPr txBox="1"/>
              <p:nvPr/>
            </p:nvSpPr>
            <p:spPr>
              <a:xfrm>
                <a:off x="1925939" y="2037325"/>
                <a:ext cx="583493" cy="3907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𝐻</m:t>
                          </m:r>
                        </m:e>
                        <m:sub>
                          <m:r>
                            <a:rPr lang="en-US" altLang="ko-KR" sz="1800" b="0" i="1" smtClean="0">
                              <a:solidFill>
                                <a:schemeClr val="tx1"/>
                              </a:solidFill>
                              <a:latin typeface="Cambria Math" panose="02040503050406030204" pitchFamily="18" charset="0"/>
                            </a:rPr>
                            <m:t>𝑝</m:t>
                          </m:r>
                        </m:sub>
                      </m:sSub>
                    </m:oMath>
                  </m:oMathPara>
                </a14:m>
                <a:endParaRPr lang="ko-KR" altLang="en-US" sz="1800">
                  <a:solidFill>
                    <a:schemeClr val="tx1"/>
                  </a:solidFill>
                  <a:latin typeface="Consolas" panose="020B0609020204030204" pitchFamily="49" charset="0"/>
                </a:endParaRPr>
              </a:p>
            </p:txBody>
          </p:sp>
        </mc:Choice>
        <mc:Fallback xmlns="">
          <p:sp>
            <p:nvSpPr>
              <p:cNvPr id="14" name="TextBox 13">
                <a:extLst>
                  <a:ext uri="{FF2B5EF4-FFF2-40B4-BE49-F238E27FC236}">
                    <a16:creationId xmlns:a16="http://schemas.microsoft.com/office/drawing/2014/main" id="{6F7FAD46-762F-45D1-A720-3EC750176CFE}"/>
                  </a:ext>
                </a:extLst>
              </p:cNvPr>
              <p:cNvSpPr txBox="1">
                <a:spLocks noRot="1" noChangeAspect="1" noMove="1" noResize="1" noEditPoints="1" noAdjustHandles="1" noChangeArrowheads="1" noChangeShapeType="1" noTextEdit="1"/>
              </p:cNvSpPr>
              <p:nvPr/>
            </p:nvSpPr>
            <p:spPr>
              <a:xfrm>
                <a:off x="1925939" y="2037325"/>
                <a:ext cx="583493" cy="390748"/>
              </a:xfrm>
              <a:prstGeom prst="rect">
                <a:avLst/>
              </a:prstGeom>
              <a:blipFill>
                <a:blip r:embed="rId5"/>
                <a:stretch>
                  <a:fillRect b="-468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A32F8169-D201-48F4-B785-5C48480F9D04}"/>
                  </a:ext>
                </a:extLst>
              </p:cNvPr>
              <p:cNvSpPr txBox="1"/>
              <p:nvPr/>
            </p:nvSpPr>
            <p:spPr>
              <a:xfrm>
                <a:off x="1364976" y="2088491"/>
                <a:ext cx="61831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𝑊</m:t>
                          </m:r>
                        </m:e>
                        <m:sub>
                          <m:r>
                            <a:rPr lang="en-US" altLang="ko-KR" sz="1800" b="0" i="1" smtClean="0">
                              <a:solidFill>
                                <a:schemeClr val="tx1"/>
                              </a:solidFill>
                              <a:latin typeface="Cambria Math" panose="02040503050406030204" pitchFamily="18" charset="0"/>
                            </a:rPr>
                            <m:t>h</m:t>
                          </m:r>
                        </m:sub>
                      </m:sSub>
                    </m:oMath>
                  </m:oMathPara>
                </a14:m>
                <a:endParaRPr lang="ko-KR" altLang="en-US" sz="1800">
                  <a:solidFill>
                    <a:schemeClr val="tx1"/>
                  </a:solidFill>
                  <a:latin typeface="Consolas" panose="020B0609020204030204" pitchFamily="49" charset="0"/>
                </a:endParaRPr>
              </a:p>
            </p:txBody>
          </p:sp>
        </mc:Choice>
        <mc:Fallback xmlns="">
          <p:sp>
            <p:nvSpPr>
              <p:cNvPr id="17" name="TextBox 16">
                <a:extLst>
                  <a:ext uri="{FF2B5EF4-FFF2-40B4-BE49-F238E27FC236}">
                    <a16:creationId xmlns:a16="http://schemas.microsoft.com/office/drawing/2014/main" id="{A32F8169-D201-48F4-B785-5C48480F9D04}"/>
                  </a:ext>
                </a:extLst>
              </p:cNvPr>
              <p:cNvSpPr txBox="1">
                <a:spLocks noRot="1" noChangeAspect="1" noMove="1" noResize="1" noEditPoints="1" noAdjustHandles="1" noChangeArrowheads="1" noChangeShapeType="1" noTextEdit="1"/>
              </p:cNvSpPr>
              <p:nvPr/>
            </p:nvSpPr>
            <p:spPr>
              <a:xfrm>
                <a:off x="1364976" y="2088491"/>
                <a:ext cx="618310" cy="369332"/>
              </a:xfrm>
              <a:prstGeom prst="rect">
                <a:avLst/>
              </a:prstGeom>
              <a:blipFill>
                <a:blip r:embed="rId6"/>
                <a:stretch>
                  <a:fillRect/>
                </a:stretch>
              </a:blipFill>
            </p:spPr>
            <p:txBody>
              <a:bodyPr/>
              <a:lstStyle/>
              <a:p>
                <a:r>
                  <a:rPr lang="ko-KR" altLang="en-US">
                    <a:noFill/>
                  </a:rPr>
                  <a:t> </a:t>
                </a:r>
              </a:p>
            </p:txBody>
          </p:sp>
        </mc:Fallback>
      </mc:AlternateContent>
      <p:cxnSp>
        <p:nvCxnSpPr>
          <p:cNvPr id="18" name="직선 화살표 연결선 17">
            <a:extLst>
              <a:ext uri="{FF2B5EF4-FFF2-40B4-BE49-F238E27FC236}">
                <a16:creationId xmlns:a16="http://schemas.microsoft.com/office/drawing/2014/main" id="{A0466A40-B17F-4FFB-AEE7-67B97D2B17F7}"/>
              </a:ext>
            </a:extLst>
          </p:cNvPr>
          <p:cNvCxnSpPr>
            <a:cxnSpLocks/>
          </p:cNvCxnSpPr>
          <p:nvPr/>
        </p:nvCxnSpPr>
        <p:spPr>
          <a:xfrm>
            <a:off x="1715990" y="2435690"/>
            <a:ext cx="168853" cy="18385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9" name="타원 18">
            <a:extLst>
              <a:ext uri="{FF2B5EF4-FFF2-40B4-BE49-F238E27FC236}">
                <a16:creationId xmlns:a16="http://schemas.microsoft.com/office/drawing/2014/main" id="{E9B3904A-E492-4B4C-973E-E3E0C0CB147B}"/>
              </a:ext>
            </a:extLst>
          </p:cNvPr>
          <p:cNvSpPr/>
          <p:nvPr/>
        </p:nvSpPr>
        <p:spPr>
          <a:xfrm>
            <a:off x="2936681" y="2883814"/>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20" name="타원 19">
            <a:extLst>
              <a:ext uri="{FF2B5EF4-FFF2-40B4-BE49-F238E27FC236}">
                <a16:creationId xmlns:a16="http://schemas.microsoft.com/office/drawing/2014/main" id="{B46C2097-575F-43CD-AF98-07680927E51B}"/>
              </a:ext>
            </a:extLst>
          </p:cNvPr>
          <p:cNvSpPr/>
          <p:nvPr/>
        </p:nvSpPr>
        <p:spPr>
          <a:xfrm>
            <a:off x="1586345" y="2883814"/>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sp>
        <p:nvSpPr>
          <p:cNvPr id="21" name="타원 20">
            <a:extLst>
              <a:ext uri="{FF2B5EF4-FFF2-40B4-BE49-F238E27FC236}">
                <a16:creationId xmlns:a16="http://schemas.microsoft.com/office/drawing/2014/main" id="{DE53AF25-5B9D-4057-BB86-108FCA8EA424}"/>
              </a:ext>
            </a:extLst>
          </p:cNvPr>
          <p:cNvSpPr/>
          <p:nvPr/>
        </p:nvSpPr>
        <p:spPr>
          <a:xfrm>
            <a:off x="4841139" y="2883814"/>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22" name="직선 화살표 연결선 21">
            <a:extLst>
              <a:ext uri="{FF2B5EF4-FFF2-40B4-BE49-F238E27FC236}">
                <a16:creationId xmlns:a16="http://schemas.microsoft.com/office/drawing/2014/main" id="{789C19D7-F862-458C-8ADC-A81E833748B4}"/>
              </a:ext>
            </a:extLst>
          </p:cNvPr>
          <p:cNvCxnSpPr>
            <a:cxnSpLocks/>
            <a:stCxn id="26" idx="3"/>
          </p:cNvCxnSpPr>
          <p:nvPr/>
        </p:nvCxnSpPr>
        <p:spPr>
          <a:xfrm flipV="1">
            <a:off x="971626" y="3310571"/>
            <a:ext cx="611206" cy="128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7FC7C8E7-1FAA-4134-A763-C2742ADBC2D3}"/>
              </a:ext>
            </a:extLst>
          </p:cNvPr>
          <p:cNvCxnSpPr>
            <a:cxnSpLocks/>
            <a:stCxn id="25" idx="2"/>
          </p:cNvCxnSpPr>
          <p:nvPr/>
        </p:nvCxnSpPr>
        <p:spPr>
          <a:xfrm>
            <a:off x="1111228" y="2927726"/>
            <a:ext cx="854" cy="38284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7F45BA70-9E2C-484A-91B1-A02763BC568C}"/>
              </a:ext>
            </a:extLst>
          </p:cNvPr>
          <p:cNvCxnSpPr>
            <a:cxnSpLocks/>
            <a:endCxn id="20" idx="3"/>
          </p:cNvCxnSpPr>
          <p:nvPr/>
        </p:nvCxnSpPr>
        <p:spPr>
          <a:xfrm flipV="1">
            <a:off x="1309737" y="3572292"/>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C5771CD1-B146-40A0-B1C5-1B455B7BED17}"/>
                  </a:ext>
                </a:extLst>
              </p:cNvPr>
              <p:cNvSpPr txBox="1"/>
              <p:nvPr/>
            </p:nvSpPr>
            <p:spPr>
              <a:xfrm>
                <a:off x="917940" y="2527616"/>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25" name="TextBox 24">
                <a:extLst>
                  <a:ext uri="{FF2B5EF4-FFF2-40B4-BE49-F238E27FC236}">
                    <a16:creationId xmlns:a16="http://schemas.microsoft.com/office/drawing/2014/main" id="{C5771CD1-B146-40A0-B1C5-1B455B7BED17}"/>
                  </a:ext>
                </a:extLst>
              </p:cNvPr>
              <p:cNvSpPr txBox="1">
                <a:spLocks noRot="1" noChangeAspect="1" noMove="1" noResize="1" noEditPoints="1" noAdjustHandles="1" noChangeArrowheads="1" noChangeShapeType="1" noTextEdit="1"/>
              </p:cNvSpPr>
              <p:nvPr/>
            </p:nvSpPr>
            <p:spPr>
              <a:xfrm>
                <a:off x="917940" y="2527616"/>
                <a:ext cx="386575" cy="400110"/>
              </a:xfrm>
              <a:prstGeom prst="rect">
                <a:avLst/>
              </a:prstGeom>
              <a:blipFill>
                <a:blip r:embed="rId7"/>
                <a:stretch>
                  <a:fillRect r="-47619" b="-3077"/>
                </a:stretch>
              </a:blipFill>
            </p:spPr>
            <p:txBody>
              <a:bodyPr/>
              <a:lstStyle/>
              <a:p>
                <a:r>
                  <a:rPr lang="ko-KR" altLang="en-US">
                    <a:noFill/>
                  </a:rPr>
                  <a:t> </a:t>
                </a:r>
              </a:p>
            </p:txBody>
          </p:sp>
        </mc:Fallback>
      </mc:AlternateContent>
      <p:sp>
        <p:nvSpPr>
          <p:cNvPr id="26" name="TextBox 25">
            <a:extLst>
              <a:ext uri="{FF2B5EF4-FFF2-40B4-BE49-F238E27FC236}">
                <a16:creationId xmlns:a16="http://schemas.microsoft.com/office/drawing/2014/main" id="{89BB6C73-135F-4590-8124-49DE32BA0BFF}"/>
              </a:ext>
            </a:extLst>
          </p:cNvPr>
          <p:cNvSpPr txBox="1"/>
          <p:nvPr/>
        </p:nvSpPr>
        <p:spPr>
          <a:xfrm>
            <a:off x="585051" y="3111798"/>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A6EFAFE4-1404-4962-A8E0-2A9B5B8EE0BE}"/>
                  </a:ext>
                </a:extLst>
              </p:cNvPr>
              <p:cNvSpPr txBox="1"/>
              <p:nvPr/>
            </p:nvSpPr>
            <p:spPr>
              <a:xfrm>
                <a:off x="971626" y="3855848"/>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27" name="TextBox 26">
                <a:extLst>
                  <a:ext uri="{FF2B5EF4-FFF2-40B4-BE49-F238E27FC236}">
                    <a16:creationId xmlns:a16="http://schemas.microsoft.com/office/drawing/2014/main" id="{A6EFAFE4-1404-4962-A8E0-2A9B5B8EE0BE}"/>
                  </a:ext>
                </a:extLst>
              </p:cNvPr>
              <p:cNvSpPr txBox="1">
                <a:spLocks noRot="1" noChangeAspect="1" noMove="1" noResize="1" noEditPoints="1" noAdjustHandles="1" noChangeArrowheads="1" noChangeShapeType="1" noTextEdit="1"/>
              </p:cNvSpPr>
              <p:nvPr/>
            </p:nvSpPr>
            <p:spPr>
              <a:xfrm>
                <a:off x="971626" y="3855848"/>
                <a:ext cx="386575" cy="400110"/>
              </a:xfrm>
              <a:prstGeom prst="rect">
                <a:avLst/>
              </a:prstGeom>
              <a:blipFill>
                <a:blip r:embed="rId8"/>
                <a:stretch>
                  <a:fillRect r="-1563" b="-3077"/>
                </a:stretch>
              </a:blipFill>
            </p:spPr>
            <p:txBody>
              <a:bodyPr/>
              <a:lstStyle/>
              <a:p>
                <a:r>
                  <a:rPr lang="ko-KR" altLang="en-US">
                    <a:noFill/>
                  </a:rPr>
                  <a:t> </a:t>
                </a:r>
              </a:p>
            </p:txBody>
          </p:sp>
        </mc:Fallback>
      </mc:AlternateContent>
      <p:cxnSp>
        <p:nvCxnSpPr>
          <p:cNvPr id="28" name="직선 화살표 연결선 27">
            <a:extLst>
              <a:ext uri="{FF2B5EF4-FFF2-40B4-BE49-F238E27FC236}">
                <a16:creationId xmlns:a16="http://schemas.microsoft.com/office/drawing/2014/main" id="{47D76F64-F55A-4576-9EF7-8DCA15C854AD}"/>
              </a:ext>
            </a:extLst>
          </p:cNvPr>
          <p:cNvCxnSpPr>
            <a:cxnSpLocks/>
            <a:stCxn id="20" idx="6"/>
            <a:endCxn id="19" idx="2"/>
          </p:cNvCxnSpPr>
          <p:nvPr/>
        </p:nvCxnSpPr>
        <p:spPr>
          <a:xfrm>
            <a:off x="2392947" y="3287115"/>
            <a:ext cx="54373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52B1B4E5-1856-47A9-8227-0D82EC76B1ED}"/>
                  </a:ext>
                </a:extLst>
              </p:cNvPr>
              <p:cNvSpPr txBox="1"/>
              <p:nvPr/>
            </p:nvSpPr>
            <p:spPr>
              <a:xfrm>
                <a:off x="2459690" y="3311212"/>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29" name="TextBox 28">
                <a:extLst>
                  <a:ext uri="{FF2B5EF4-FFF2-40B4-BE49-F238E27FC236}">
                    <a16:creationId xmlns:a16="http://schemas.microsoft.com/office/drawing/2014/main" id="{52B1B4E5-1856-47A9-8227-0D82EC76B1ED}"/>
                  </a:ext>
                </a:extLst>
              </p:cNvPr>
              <p:cNvSpPr txBox="1">
                <a:spLocks noRot="1" noChangeAspect="1" noMove="1" noResize="1" noEditPoints="1" noAdjustHandles="1" noChangeArrowheads="1" noChangeShapeType="1" noTextEdit="1"/>
              </p:cNvSpPr>
              <p:nvPr/>
            </p:nvSpPr>
            <p:spPr>
              <a:xfrm>
                <a:off x="2459690" y="3311212"/>
                <a:ext cx="386575" cy="400110"/>
              </a:xfrm>
              <a:prstGeom prst="rect">
                <a:avLst/>
              </a:prstGeom>
              <a:blipFill>
                <a:blip r:embed="rId9"/>
                <a:stretch>
                  <a:fillRect r="-1563" b="-3030"/>
                </a:stretch>
              </a:blipFill>
            </p:spPr>
            <p:txBody>
              <a:bodyPr/>
              <a:lstStyle/>
              <a:p>
                <a:r>
                  <a:rPr lang="ko-KR" altLang="en-US">
                    <a:noFill/>
                  </a:rPr>
                  <a:t> </a:t>
                </a:r>
              </a:p>
            </p:txBody>
          </p:sp>
        </mc:Fallback>
      </mc:AlternateContent>
      <p:sp>
        <p:nvSpPr>
          <p:cNvPr id="30" name="타원 29">
            <a:extLst>
              <a:ext uri="{FF2B5EF4-FFF2-40B4-BE49-F238E27FC236}">
                <a16:creationId xmlns:a16="http://schemas.microsoft.com/office/drawing/2014/main" id="{719E107D-0DEB-4F88-8171-94D09B97C536}"/>
              </a:ext>
            </a:extLst>
          </p:cNvPr>
          <p:cNvSpPr/>
          <p:nvPr/>
        </p:nvSpPr>
        <p:spPr>
          <a:xfrm>
            <a:off x="8070670" y="2883814"/>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32B27E21-3FA6-4963-B77F-15818B7C5279}"/>
                  </a:ext>
                </a:extLst>
              </p:cNvPr>
              <p:cNvSpPr txBox="1"/>
              <p:nvPr/>
            </p:nvSpPr>
            <p:spPr>
              <a:xfrm>
                <a:off x="9589194" y="3056282"/>
                <a:ext cx="386575" cy="461665"/>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accPr>
                        <m:e>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𝑦</m:t>
                          </m:r>
                        </m:e>
                      </m:acc>
                    </m:oMath>
                  </m:oMathPara>
                </a14:m>
                <a:endParaRPr kumimoji="1" lang="ko-KR" altLang="en-US" sz="24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31" name="TextBox 30">
                <a:extLst>
                  <a:ext uri="{FF2B5EF4-FFF2-40B4-BE49-F238E27FC236}">
                    <a16:creationId xmlns:a16="http://schemas.microsoft.com/office/drawing/2014/main" id="{32B27E21-3FA6-4963-B77F-15818B7C5279}"/>
                  </a:ext>
                </a:extLst>
              </p:cNvPr>
              <p:cNvSpPr txBox="1">
                <a:spLocks noRot="1" noChangeAspect="1" noMove="1" noResize="1" noEditPoints="1" noAdjustHandles="1" noChangeArrowheads="1" noChangeShapeType="1" noTextEdit="1"/>
              </p:cNvSpPr>
              <p:nvPr/>
            </p:nvSpPr>
            <p:spPr>
              <a:xfrm>
                <a:off x="9589194" y="3056282"/>
                <a:ext cx="386575" cy="461665"/>
              </a:xfrm>
              <a:prstGeom prst="rect">
                <a:avLst/>
              </a:prstGeom>
              <a:blipFill>
                <a:blip r:embed="rId10"/>
                <a:stretch>
                  <a:fillRect l="-1587" t="-3947" r="-20635" b="-10526"/>
                </a:stretch>
              </a:blipFill>
            </p:spPr>
            <p:txBody>
              <a:bodyPr/>
              <a:lstStyle/>
              <a:p>
                <a:r>
                  <a:rPr lang="ko-KR" altLang="en-US">
                    <a:noFill/>
                  </a:rPr>
                  <a:t> </a:t>
                </a:r>
              </a:p>
            </p:txBody>
          </p:sp>
        </mc:Fallback>
      </mc:AlternateContent>
      <p:cxnSp>
        <p:nvCxnSpPr>
          <p:cNvPr id="32" name="직선 화살표 연결선 31">
            <a:extLst>
              <a:ext uri="{FF2B5EF4-FFF2-40B4-BE49-F238E27FC236}">
                <a16:creationId xmlns:a16="http://schemas.microsoft.com/office/drawing/2014/main" id="{789C503A-5BAF-4D42-A91E-8A35057ADBAE}"/>
              </a:ext>
            </a:extLst>
          </p:cNvPr>
          <p:cNvCxnSpPr>
            <a:cxnSpLocks/>
            <a:stCxn id="30" idx="6"/>
            <a:endCxn id="31" idx="1"/>
          </p:cNvCxnSpPr>
          <p:nvPr/>
        </p:nvCxnSpPr>
        <p:spPr>
          <a:xfrm>
            <a:off x="8877272" y="3287115"/>
            <a:ext cx="71192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60E5838D-986C-47A3-8F42-EDD32F28FACE}"/>
              </a:ext>
            </a:extLst>
          </p:cNvPr>
          <p:cNvCxnSpPr>
            <a:cxnSpLocks/>
            <a:stCxn id="38" idx="6"/>
            <a:endCxn id="30" idx="2"/>
          </p:cNvCxnSpPr>
          <p:nvPr/>
        </p:nvCxnSpPr>
        <p:spPr>
          <a:xfrm flipV="1">
            <a:off x="7247399" y="3287115"/>
            <a:ext cx="823271" cy="40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4" name="직사각형 33">
            <a:extLst>
              <a:ext uri="{FF2B5EF4-FFF2-40B4-BE49-F238E27FC236}">
                <a16:creationId xmlns:a16="http://schemas.microsoft.com/office/drawing/2014/main" id="{ECB7EB7D-2F58-40FF-8AF8-A8DDA31DB57E}"/>
              </a:ext>
            </a:extLst>
          </p:cNvPr>
          <p:cNvSpPr/>
          <p:nvPr/>
        </p:nvSpPr>
        <p:spPr>
          <a:xfrm>
            <a:off x="3008552" y="3076407"/>
            <a:ext cx="874108" cy="400110"/>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2000">
                <a:solidFill>
                  <a:schemeClr val="tx1"/>
                </a:solidFill>
                <a:latin typeface="Cambria Math" panose="02040503050406030204" pitchFamily="18" charset="0"/>
              </a:rPr>
              <a:t>tanh</a:t>
            </a:r>
            <a:endParaRPr kumimoji="1" lang="ko-KR" altLang="en-US" sz="2000" u="none" strike="noStrike" kern="1200" cap="none" spc="0" normalizeH="0" baseline="0" noProof="0">
              <a:ln>
                <a:noFill/>
              </a:ln>
              <a:solidFill>
                <a:schemeClr val="tx1"/>
              </a:solidFill>
              <a:effectLst/>
              <a:uLnTx/>
              <a:uFillTx/>
              <a:latin typeface="Cambria Math" panose="02040503050406030204" pitchFamily="18"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D6922D7-E83A-40EC-8BA9-905933ABFE84}"/>
                  </a:ext>
                </a:extLst>
              </p:cNvPr>
              <p:cNvSpPr txBox="1"/>
              <p:nvPr/>
            </p:nvSpPr>
            <p:spPr>
              <a:xfrm>
                <a:off x="8091511" y="3074028"/>
                <a:ext cx="816827" cy="430887"/>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&lt;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p:txBody>
          </p:sp>
        </mc:Choice>
        <mc:Fallback xmlns="">
          <p:sp>
            <p:nvSpPr>
              <p:cNvPr id="35" name="TextBox 34">
                <a:extLst>
                  <a:ext uri="{FF2B5EF4-FFF2-40B4-BE49-F238E27FC236}">
                    <a16:creationId xmlns:a16="http://schemas.microsoft.com/office/drawing/2014/main" id="{2D6922D7-E83A-40EC-8BA9-905933ABFE84}"/>
                  </a:ext>
                </a:extLst>
              </p:cNvPr>
              <p:cNvSpPr txBox="1">
                <a:spLocks noRot="1" noChangeAspect="1" noMove="1" noResize="1" noEditPoints="1" noAdjustHandles="1" noChangeArrowheads="1" noChangeShapeType="1" noTextEdit="1"/>
              </p:cNvSpPr>
              <p:nvPr/>
            </p:nvSpPr>
            <p:spPr>
              <a:xfrm>
                <a:off x="8091511" y="3074028"/>
                <a:ext cx="816827" cy="430887"/>
              </a:xfrm>
              <a:prstGeom prst="rect">
                <a:avLst/>
              </a:prstGeom>
              <a:blipFill>
                <a:blip r:embed="rId11"/>
                <a:stretch>
                  <a:fillRect l="-746" r="-1493" b="-704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D0B6381D-D1AB-4AF9-A534-2F0875689191}"/>
                  </a:ext>
                </a:extLst>
              </p:cNvPr>
              <p:cNvSpPr txBox="1"/>
              <p:nvPr/>
            </p:nvSpPr>
            <p:spPr>
              <a:xfrm>
                <a:off x="4744927" y="3130775"/>
                <a:ext cx="1028057" cy="307777"/>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𝑯</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𝑾</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𝒃</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oMath>
                  </m:oMathPara>
                </a14:m>
                <a:endParaRPr kumimoji="1" lang="ko-KR" altLang="en-US"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36" name="TextBox 35">
                <a:extLst>
                  <a:ext uri="{FF2B5EF4-FFF2-40B4-BE49-F238E27FC236}">
                    <a16:creationId xmlns:a16="http://schemas.microsoft.com/office/drawing/2014/main" id="{D0B6381D-D1AB-4AF9-A534-2F0875689191}"/>
                  </a:ext>
                </a:extLst>
              </p:cNvPr>
              <p:cNvSpPr txBox="1">
                <a:spLocks noRot="1" noChangeAspect="1" noMove="1" noResize="1" noEditPoints="1" noAdjustHandles="1" noChangeArrowheads="1" noChangeShapeType="1" noTextEdit="1"/>
              </p:cNvSpPr>
              <p:nvPr/>
            </p:nvSpPr>
            <p:spPr>
              <a:xfrm>
                <a:off x="4744927" y="3130775"/>
                <a:ext cx="1028057" cy="307777"/>
              </a:xfrm>
              <a:prstGeom prst="rect">
                <a:avLst/>
              </a:prstGeom>
              <a:blipFill>
                <a:blip r:embed="rId12"/>
                <a:stretch>
                  <a:fillRect/>
                </a:stretch>
              </a:blipFill>
            </p:spPr>
            <p:txBody>
              <a:bodyPr/>
              <a:lstStyle/>
              <a:p>
                <a:r>
                  <a:rPr lang="ko-KR" altLang="en-US">
                    <a:noFill/>
                  </a:rPr>
                  <a:t> </a:t>
                </a:r>
              </a:p>
            </p:txBody>
          </p:sp>
        </mc:Fallback>
      </mc:AlternateContent>
      <p:cxnSp>
        <p:nvCxnSpPr>
          <p:cNvPr id="37" name="직선 화살표 연결선 36">
            <a:extLst>
              <a:ext uri="{FF2B5EF4-FFF2-40B4-BE49-F238E27FC236}">
                <a16:creationId xmlns:a16="http://schemas.microsoft.com/office/drawing/2014/main" id="{43AC88C4-95CE-4934-87EB-F2E5AC4C8D00}"/>
              </a:ext>
            </a:extLst>
          </p:cNvPr>
          <p:cNvCxnSpPr>
            <a:cxnSpLocks/>
            <a:stCxn id="19" idx="6"/>
            <a:endCxn id="21" idx="2"/>
          </p:cNvCxnSpPr>
          <p:nvPr/>
        </p:nvCxnSpPr>
        <p:spPr>
          <a:xfrm>
            <a:off x="3743283" y="3287115"/>
            <a:ext cx="109785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8" name="타원 37">
            <a:extLst>
              <a:ext uri="{FF2B5EF4-FFF2-40B4-BE49-F238E27FC236}">
                <a16:creationId xmlns:a16="http://schemas.microsoft.com/office/drawing/2014/main" id="{DE1FAA64-55FC-4C73-AABA-60CE6554DEBC}"/>
              </a:ext>
            </a:extLst>
          </p:cNvPr>
          <p:cNvSpPr/>
          <p:nvPr/>
        </p:nvSpPr>
        <p:spPr>
          <a:xfrm>
            <a:off x="6440797" y="2884221"/>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39" name="직선 화살표 연결선 38">
            <a:extLst>
              <a:ext uri="{FF2B5EF4-FFF2-40B4-BE49-F238E27FC236}">
                <a16:creationId xmlns:a16="http://schemas.microsoft.com/office/drawing/2014/main" id="{448E23D0-4268-4CFD-9083-EBCE5A9FFAE0}"/>
              </a:ext>
            </a:extLst>
          </p:cNvPr>
          <p:cNvCxnSpPr>
            <a:cxnSpLocks/>
          </p:cNvCxnSpPr>
          <p:nvPr/>
        </p:nvCxnSpPr>
        <p:spPr>
          <a:xfrm>
            <a:off x="5647742" y="3287115"/>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직사각형 39">
                <a:extLst>
                  <a:ext uri="{FF2B5EF4-FFF2-40B4-BE49-F238E27FC236}">
                    <a16:creationId xmlns:a16="http://schemas.microsoft.com/office/drawing/2014/main" id="{6E1AFEB6-AC55-43E2-8A4B-5A1CC883E816}"/>
                  </a:ext>
                </a:extLst>
              </p:cNvPr>
              <p:cNvSpPr/>
              <p:nvPr/>
            </p:nvSpPr>
            <p:spPr>
              <a:xfrm>
                <a:off x="6427481" y="3052550"/>
                <a:ext cx="874108" cy="516039"/>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num>
                        <m:den>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sSup>
                            <m:sSup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𝒆</m:t>
                              </m:r>
                            </m:e>
                            <m:sup>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Z</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sub>
                              </m:sSub>
                            </m:sup>
                          </m:sSup>
                        </m:den>
                      </m:f>
                    </m:oMath>
                  </m:oMathPara>
                </a14:m>
                <a:endParaRPr kumimoji="1" lang="ko-KR" altLang="en-US" sz="1400" b="1" i="0" u="none" strike="noStrike" kern="1200" cap="none" spc="0" normalizeH="0" baseline="0" noProof="0">
                  <a:ln>
                    <a:noFill/>
                  </a:ln>
                  <a:solidFill>
                    <a:srgbClr val="FFFFFF"/>
                  </a:solidFill>
                  <a:effectLst/>
                  <a:uLnTx/>
                  <a:uFillTx/>
                  <a:latin typeface="Candara" pitchFamily="34" charset="0"/>
                  <a:ea typeface="굴림" pitchFamily="50" charset="-127"/>
                  <a:cs typeface="+mn-cs"/>
                </a:endParaRPr>
              </a:p>
            </p:txBody>
          </p:sp>
        </mc:Choice>
        <mc:Fallback xmlns="">
          <p:sp>
            <p:nvSpPr>
              <p:cNvPr id="40" name="직사각형 39">
                <a:extLst>
                  <a:ext uri="{FF2B5EF4-FFF2-40B4-BE49-F238E27FC236}">
                    <a16:creationId xmlns:a16="http://schemas.microsoft.com/office/drawing/2014/main" id="{6E1AFEB6-AC55-43E2-8A4B-5A1CC883E816}"/>
                  </a:ext>
                </a:extLst>
              </p:cNvPr>
              <p:cNvSpPr>
                <a:spLocks noRot="1" noChangeAspect="1" noMove="1" noResize="1" noEditPoints="1" noAdjustHandles="1" noChangeArrowheads="1" noChangeShapeType="1" noTextEdit="1"/>
              </p:cNvSpPr>
              <p:nvPr/>
            </p:nvSpPr>
            <p:spPr>
              <a:xfrm>
                <a:off x="6427481" y="3052550"/>
                <a:ext cx="874108" cy="516039"/>
              </a:xfrm>
              <a:prstGeom prst="rect">
                <a:avLst/>
              </a:prstGeom>
              <a:blipFill>
                <a:blip r:embed="rId13"/>
                <a:stretch>
                  <a:fillRect/>
                </a:stretch>
              </a:blipFill>
            </p:spPr>
            <p:txBody>
              <a:bodyPr/>
              <a:lstStyle/>
              <a:p>
                <a:r>
                  <a:rPr lang="ko-KR" altLang="en-US">
                    <a:noFill/>
                  </a:rPr>
                  <a:t> </a:t>
                </a:r>
              </a:p>
            </p:txBody>
          </p:sp>
        </mc:Fallback>
      </mc:AlternateContent>
      <p:cxnSp>
        <p:nvCxnSpPr>
          <p:cNvPr id="41" name="직선 화살표 연결선 40">
            <a:extLst>
              <a:ext uri="{FF2B5EF4-FFF2-40B4-BE49-F238E27FC236}">
                <a16:creationId xmlns:a16="http://schemas.microsoft.com/office/drawing/2014/main" id="{FE17E992-14C7-4975-86BA-11193369D1A3}"/>
              </a:ext>
            </a:extLst>
          </p:cNvPr>
          <p:cNvCxnSpPr>
            <a:cxnSpLocks/>
          </p:cNvCxnSpPr>
          <p:nvPr/>
        </p:nvCxnSpPr>
        <p:spPr>
          <a:xfrm>
            <a:off x="4571974" y="2601959"/>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002509E3-1B6F-49D3-AAD4-F517683FADCB}"/>
                  </a:ext>
                </a:extLst>
              </p:cNvPr>
              <p:cNvSpPr txBox="1"/>
              <p:nvPr/>
            </p:nvSpPr>
            <p:spPr>
              <a:xfrm>
                <a:off x="4127594" y="2232597"/>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2" name="TextBox 41">
                <a:extLst>
                  <a:ext uri="{FF2B5EF4-FFF2-40B4-BE49-F238E27FC236}">
                    <a16:creationId xmlns:a16="http://schemas.microsoft.com/office/drawing/2014/main" id="{002509E3-1B6F-49D3-AAD4-F517683FADCB}"/>
                  </a:ext>
                </a:extLst>
              </p:cNvPr>
              <p:cNvSpPr txBox="1">
                <a:spLocks noRot="1" noChangeAspect="1" noMove="1" noResize="1" noEditPoints="1" noAdjustHandles="1" noChangeArrowheads="1" noChangeShapeType="1" noTextEdit="1"/>
              </p:cNvSpPr>
              <p:nvPr/>
            </p:nvSpPr>
            <p:spPr>
              <a:xfrm>
                <a:off x="4127594" y="2232597"/>
                <a:ext cx="386575" cy="400110"/>
              </a:xfrm>
              <a:prstGeom prst="rect">
                <a:avLst/>
              </a:prstGeom>
              <a:blipFill>
                <a:blip r:embed="rId14"/>
                <a:stretch>
                  <a:fillRect r="-23438" b="-3030"/>
                </a:stretch>
              </a:blipFill>
            </p:spPr>
            <p:txBody>
              <a:bodyPr/>
              <a:lstStyle/>
              <a:p>
                <a:r>
                  <a:rPr lang="ko-KR" altLang="en-US">
                    <a:noFill/>
                  </a:rPr>
                  <a:t> </a:t>
                </a:r>
              </a:p>
            </p:txBody>
          </p:sp>
        </mc:Fallback>
      </mc:AlternateContent>
      <p:cxnSp>
        <p:nvCxnSpPr>
          <p:cNvPr id="43" name="직선 화살표 연결선 42">
            <a:extLst>
              <a:ext uri="{FF2B5EF4-FFF2-40B4-BE49-F238E27FC236}">
                <a16:creationId xmlns:a16="http://schemas.microsoft.com/office/drawing/2014/main" id="{FFE7B1EC-4C26-4692-AFBF-47FD56408857}"/>
              </a:ext>
            </a:extLst>
          </p:cNvPr>
          <p:cNvCxnSpPr>
            <a:cxnSpLocks/>
          </p:cNvCxnSpPr>
          <p:nvPr/>
        </p:nvCxnSpPr>
        <p:spPr>
          <a:xfrm flipV="1">
            <a:off x="4643772" y="3605761"/>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9844597A-E426-4AD7-B922-CD1A3092598C}"/>
                  </a:ext>
                </a:extLst>
              </p:cNvPr>
              <p:cNvSpPr txBox="1"/>
              <p:nvPr/>
            </p:nvSpPr>
            <p:spPr>
              <a:xfrm>
                <a:off x="4305661" y="3889317"/>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4" name="TextBox 43">
                <a:extLst>
                  <a:ext uri="{FF2B5EF4-FFF2-40B4-BE49-F238E27FC236}">
                    <a16:creationId xmlns:a16="http://schemas.microsoft.com/office/drawing/2014/main" id="{9844597A-E426-4AD7-B922-CD1A3092598C}"/>
                  </a:ext>
                </a:extLst>
              </p:cNvPr>
              <p:cNvSpPr txBox="1">
                <a:spLocks noRot="1" noChangeAspect="1" noMove="1" noResize="1" noEditPoints="1" noAdjustHandles="1" noChangeArrowheads="1" noChangeShapeType="1" noTextEdit="1"/>
              </p:cNvSpPr>
              <p:nvPr/>
            </p:nvSpPr>
            <p:spPr>
              <a:xfrm>
                <a:off x="4305661" y="3889317"/>
                <a:ext cx="386575" cy="400110"/>
              </a:xfrm>
              <a:prstGeom prst="rect">
                <a:avLst/>
              </a:prstGeom>
              <a:blipFill>
                <a:blip r:embed="rId15"/>
                <a:stretch>
                  <a:fillRect r="-4688"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3C6713A7-D0EB-4CBB-89E8-1641909E2DA1}"/>
                  </a:ext>
                </a:extLst>
              </p:cNvPr>
              <p:cNvSpPr txBox="1"/>
              <p:nvPr/>
            </p:nvSpPr>
            <p:spPr>
              <a:xfrm>
                <a:off x="5910645" y="327914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5" name="TextBox 44">
                <a:extLst>
                  <a:ext uri="{FF2B5EF4-FFF2-40B4-BE49-F238E27FC236}">
                    <a16:creationId xmlns:a16="http://schemas.microsoft.com/office/drawing/2014/main" id="{3C6713A7-D0EB-4CBB-89E8-1641909E2DA1}"/>
                  </a:ext>
                </a:extLst>
              </p:cNvPr>
              <p:cNvSpPr txBox="1">
                <a:spLocks noRot="1" noChangeAspect="1" noMove="1" noResize="1" noEditPoints="1" noAdjustHandles="1" noChangeArrowheads="1" noChangeShapeType="1" noTextEdit="1"/>
              </p:cNvSpPr>
              <p:nvPr/>
            </p:nvSpPr>
            <p:spPr>
              <a:xfrm>
                <a:off x="5910645" y="3279143"/>
                <a:ext cx="386575" cy="400110"/>
              </a:xfrm>
              <a:prstGeom prst="rect">
                <a:avLst/>
              </a:prstGeom>
              <a:blipFill>
                <a:blip r:embed="rId16"/>
                <a:stretch>
                  <a:fillRect r="-4762"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39215376-F3CF-4C37-9320-C17D6296A7C1}"/>
                  </a:ext>
                </a:extLst>
              </p:cNvPr>
              <p:cNvSpPr txBox="1"/>
              <p:nvPr/>
            </p:nvSpPr>
            <p:spPr>
              <a:xfrm>
                <a:off x="7468926" y="3275187"/>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6" name="TextBox 45">
                <a:extLst>
                  <a:ext uri="{FF2B5EF4-FFF2-40B4-BE49-F238E27FC236}">
                    <a16:creationId xmlns:a16="http://schemas.microsoft.com/office/drawing/2014/main" id="{39215376-F3CF-4C37-9320-C17D6296A7C1}"/>
                  </a:ext>
                </a:extLst>
              </p:cNvPr>
              <p:cNvSpPr txBox="1">
                <a:spLocks noRot="1" noChangeAspect="1" noMove="1" noResize="1" noEditPoints="1" noAdjustHandles="1" noChangeArrowheads="1" noChangeShapeType="1" noTextEdit="1"/>
              </p:cNvSpPr>
              <p:nvPr/>
            </p:nvSpPr>
            <p:spPr>
              <a:xfrm>
                <a:off x="7468926" y="3275187"/>
                <a:ext cx="386575" cy="400110"/>
              </a:xfrm>
              <a:prstGeom prst="rect">
                <a:avLst/>
              </a:prstGeom>
              <a:blipFill>
                <a:blip r:embed="rId17"/>
                <a:stretch>
                  <a:fillRect r="-10938" b="-3030"/>
                </a:stretch>
              </a:blipFill>
            </p:spPr>
            <p:txBody>
              <a:bodyPr/>
              <a:lstStyle/>
              <a:p>
                <a:r>
                  <a:rPr lang="ko-KR" altLang="en-US">
                    <a:noFill/>
                  </a:rPr>
                  <a:t> </a:t>
                </a:r>
              </a:p>
            </p:txBody>
          </p:sp>
        </mc:Fallback>
      </mc:AlternateContent>
      <p:cxnSp>
        <p:nvCxnSpPr>
          <p:cNvPr id="49" name="연결선: 꺾임 48">
            <a:extLst>
              <a:ext uri="{FF2B5EF4-FFF2-40B4-BE49-F238E27FC236}">
                <a16:creationId xmlns:a16="http://schemas.microsoft.com/office/drawing/2014/main" id="{C87067F1-31C4-44F2-86D1-590A7DA40EEF}"/>
              </a:ext>
            </a:extLst>
          </p:cNvPr>
          <p:cNvCxnSpPr>
            <a:cxnSpLocks/>
          </p:cNvCxnSpPr>
          <p:nvPr/>
        </p:nvCxnSpPr>
        <p:spPr>
          <a:xfrm rot="16200000" flipV="1">
            <a:off x="6850775" y="2336205"/>
            <a:ext cx="651386" cy="823116"/>
          </a:xfrm>
          <a:prstGeom prst="bentConnector2">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A7AC2897-839E-4E4B-BCEB-C82EEAFC9D02}"/>
              </a:ext>
            </a:extLst>
          </p:cNvPr>
          <p:cNvSpPr txBox="1"/>
          <p:nvPr/>
        </p:nvSpPr>
        <p:spPr>
          <a:xfrm>
            <a:off x="6669032" y="1946244"/>
            <a:ext cx="1420582"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역방향 계산</a:t>
            </a:r>
          </a:p>
        </p:txBody>
      </p:sp>
      <p:sp>
        <p:nvSpPr>
          <p:cNvPr id="51" name="TextBox 50">
            <a:extLst>
              <a:ext uri="{FF2B5EF4-FFF2-40B4-BE49-F238E27FC236}">
                <a16:creationId xmlns:a16="http://schemas.microsoft.com/office/drawing/2014/main" id="{633294B9-2D85-477D-86DA-9E4FD1C3BCCC}"/>
              </a:ext>
            </a:extLst>
          </p:cNvPr>
          <p:cNvSpPr txBox="1"/>
          <p:nvPr/>
        </p:nvSpPr>
        <p:spPr>
          <a:xfrm>
            <a:off x="7588026" y="3809365"/>
            <a:ext cx="1103187" cy="338554"/>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손실함수 </a:t>
            </a:r>
            <a:r>
              <a:rPr kumimoji="1" lang="en-US" altLang="ko-KR"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L</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C5DBCD09-3891-487D-80FA-04002936A657}"/>
                  </a:ext>
                </a:extLst>
              </p:cNvPr>
              <p:cNvSpPr txBox="1"/>
              <p:nvPr/>
            </p:nvSpPr>
            <p:spPr>
              <a:xfrm>
                <a:off x="6225250" y="4147919"/>
                <a:ext cx="1820819" cy="572016"/>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𝐿</m:t>
                          </m:r>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𝑍</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d>
                        <m:d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𝑌</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𝐴</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e>
                      </m:d>
                    </m:oMath>
                  </m:oMathPara>
                </a14:m>
                <a:endParaRPr kumimoji="1" lang="ko-KR" altLang="en-US" sz="1800" b="0" i="1" u="none" strike="noStrike" kern="1200" cap="none" spc="0" normalizeH="0" baseline="0" noProof="0">
                  <a:ln>
                    <a:noFill/>
                  </a:ln>
                  <a:solidFill>
                    <a:srgbClr val="000000"/>
                  </a:solidFill>
                  <a:effectLst/>
                  <a:uLnTx/>
                  <a:uFillTx/>
                  <a:latin typeface="Consolas" panose="020B0609020204030204" pitchFamily="49" charset="0"/>
                  <a:cs typeface="+mn-cs"/>
                </a:endParaRPr>
              </a:p>
            </p:txBody>
          </p:sp>
        </mc:Choice>
        <mc:Fallback xmlns="">
          <p:sp>
            <p:nvSpPr>
              <p:cNvPr id="54" name="TextBox 53">
                <a:extLst>
                  <a:ext uri="{FF2B5EF4-FFF2-40B4-BE49-F238E27FC236}">
                    <a16:creationId xmlns:a16="http://schemas.microsoft.com/office/drawing/2014/main" id="{C5DBCD09-3891-487D-80FA-04002936A657}"/>
                  </a:ext>
                </a:extLst>
              </p:cNvPr>
              <p:cNvSpPr txBox="1">
                <a:spLocks noRot="1" noChangeAspect="1" noMove="1" noResize="1" noEditPoints="1" noAdjustHandles="1" noChangeArrowheads="1" noChangeShapeType="1" noTextEdit="1"/>
              </p:cNvSpPr>
              <p:nvPr/>
            </p:nvSpPr>
            <p:spPr>
              <a:xfrm>
                <a:off x="6225250" y="4147919"/>
                <a:ext cx="1820819" cy="572016"/>
              </a:xfrm>
              <a:prstGeom prst="rect">
                <a:avLst/>
              </a:prstGeom>
              <a:blipFill>
                <a:blip r:embed="rId18"/>
                <a:stretch>
                  <a:fillRect/>
                </a:stretch>
              </a:blipFill>
            </p:spPr>
            <p:txBody>
              <a:bodyPr/>
              <a:lstStyle/>
              <a:p>
                <a:r>
                  <a:rPr lang="ko-KR" altLang="en-US">
                    <a:noFill/>
                  </a:rPr>
                  <a:t> </a:t>
                </a:r>
              </a:p>
            </p:txBody>
          </p:sp>
        </mc:Fallback>
      </mc:AlternateContent>
      <p:cxnSp>
        <p:nvCxnSpPr>
          <p:cNvPr id="55" name="연결선: 구부러짐 54">
            <a:extLst>
              <a:ext uri="{FF2B5EF4-FFF2-40B4-BE49-F238E27FC236}">
                <a16:creationId xmlns:a16="http://schemas.microsoft.com/office/drawing/2014/main" id="{8DE76AF8-CED2-4160-BD08-126E27E3225E}"/>
              </a:ext>
            </a:extLst>
          </p:cNvPr>
          <p:cNvCxnSpPr>
            <a:stCxn id="51" idx="1"/>
          </p:cNvCxnSpPr>
          <p:nvPr/>
        </p:nvCxnSpPr>
        <p:spPr>
          <a:xfrm rot="10800000">
            <a:off x="6100576" y="3659946"/>
            <a:ext cx="1487451" cy="318697"/>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7D6069CF-210E-4D96-9882-4326B118B761}"/>
                  </a:ext>
                </a:extLst>
              </p:cNvPr>
              <p:cNvSpPr txBox="1"/>
              <p:nvPr/>
            </p:nvSpPr>
            <p:spPr>
              <a:xfrm>
                <a:off x="5026232" y="1817592"/>
                <a:ext cx="1134157" cy="635559"/>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m:rPr>
                          <m:sty m:val="p"/>
                        </m:rP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H</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57" name="TextBox 56">
                <a:extLst>
                  <a:ext uri="{FF2B5EF4-FFF2-40B4-BE49-F238E27FC236}">
                    <a16:creationId xmlns:a16="http://schemas.microsoft.com/office/drawing/2014/main" id="{7D6069CF-210E-4D96-9882-4326B118B761}"/>
                  </a:ext>
                </a:extLst>
              </p:cNvPr>
              <p:cNvSpPr txBox="1">
                <a:spLocks noRot="1" noChangeAspect="1" noMove="1" noResize="1" noEditPoints="1" noAdjustHandles="1" noChangeArrowheads="1" noChangeShapeType="1" noTextEdit="1"/>
              </p:cNvSpPr>
              <p:nvPr/>
            </p:nvSpPr>
            <p:spPr>
              <a:xfrm>
                <a:off x="5026232" y="1817592"/>
                <a:ext cx="1134157" cy="635559"/>
              </a:xfrm>
              <a:prstGeom prst="rect">
                <a:avLst/>
              </a:prstGeom>
              <a:blipFill>
                <a:blip r:embed="rId19"/>
                <a:stretch>
                  <a:fillRect b="-962"/>
                </a:stretch>
              </a:blipFill>
            </p:spPr>
            <p:txBody>
              <a:bodyPr/>
              <a:lstStyle/>
              <a:p>
                <a:r>
                  <a:rPr lang="ko-KR" altLang="en-US">
                    <a:noFill/>
                  </a:rPr>
                  <a:t> </a:t>
                </a:r>
              </a:p>
            </p:txBody>
          </p:sp>
        </mc:Fallback>
      </mc:AlternateContent>
      <p:cxnSp>
        <p:nvCxnSpPr>
          <p:cNvPr id="58" name="연결선: 구부러짐 57">
            <a:extLst>
              <a:ext uri="{FF2B5EF4-FFF2-40B4-BE49-F238E27FC236}">
                <a16:creationId xmlns:a16="http://schemas.microsoft.com/office/drawing/2014/main" id="{037B9D42-08EF-4F05-9525-2906BA8B784F}"/>
              </a:ext>
            </a:extLst>
          </p:cNvPr>
          <p:cNvCxnSpPr>
            <a:cxnSpLocks/>
            <a:stCxn id="45" idx="0"/>
            <a:endCxn id="42" idx="3"/>
          </p:cNvCxnSpPr>
          <p:nvPr/>
        </p:nvCxnSpPr>
        <p:spPr>
          <a:xfrm rot="16200000" flipV="1">
            <a:off x="4885806" y="2061016"/>
            <a:ext cx="846491" cy="1589764"/>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9" name="연결선: 구부러짐 58">
            <a:extLst>
              <a:ext uri="{FF2B5EF4-FFF2-40B4-BE49-F238E27FC236}">
                <a16:creationId xmlns:a16="http://schemas.microsoft.com/office/drawing/2014/main" id="{C20D4391-6A41-47CB-ABE8-E4852CE0B57C}"/>
              </a:ext>
            </a:extLst>
          </p:cNvPr>
          <p:cNvCxnSpPr>
            <a:cxnSpLocks/>
            <a:stCxn id="45" idx="2"/>
            <a:endCxn id="44" idx="3"/>
          </p:cNvCxnSpPr>
          <p:nvPr/>
        </p:nvCxnSpPr>
        <p:spPr>
          <a:xfrm rot="5400000">
            <a:off x="5193026" y="3178464"/>
            <a:ext cx="410119" cy="1411697"/>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61" name="TextBox 60">
                <a:extLst>
                  <a:ext uri="{FF2B5EF4-FFF2-40B4-BE49-F238E27FC236}">
                    <a16:creationId xmlns:a16="http://schemas.microsoft.com/office/drawing/2014/main" id="{A72B05CC-B7A4-4B33-9341-66BD5AFF9C04}"/>
                  </a:ext>
                </a:extLst>
              </p:cNvPr>
              <p:cNvSpPr txBox="1"/>
              <p:nvPr/>
            </p:nvSpPr>
            <p:spPr>
              <a:xfrm>
                <a:off x="4894964" y="4289427"/>
                <a:ext cx="927177" cy="572016"/>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lang="en-US" altLang="ko-KR" sz="1800" b="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b="0" i="1">
                                  <a:solidFill>
                                    <a:srgbClr val="000000"/>
                                  </a:solidFill>
                                  <a:latin typeface="Cambria Math" panose="02040503050406030204" pitchFamily="18" charset="0"/>
                                </a:rPr>
                                <m:t>𝑍</m:t>
                              </m:r>
                            </m:e>
                            <m:sub>
                              <m:r>
                                <a:rPr lang="en-US" altLang="ko-KR" sz="1800" b="0" i="1">
                                  <a:solidFill>
                                    <a:srgbClr val="000000"/>
                                  </a:solidFill>
                                  <a:latin typeface="Cambria Math" panose="02040503050406030204" pitchFamily="18" charset="0"/>
                                </a:rPr>
                                <m:t>2</m:t>
                              </m:r>
                            </m:sub>
                          </m:sSub>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𝑏</m:t>
                              </m:r>
                            </m:e>
                            <m:sub>
                              <m:r>
                                <a:rPr lang="en-US" altLang="ko-KR" sz="1800" b="0" i="1" smtClean="0">
                                  <a:solidFill>
                                    <a:srgbClr val="000000"/>
                                  </a:solidFill>
                                  <a:latin typeface="Cambria Math" panose="02040503050406030204" pitchFamily="18" charset="0"/>
                                </a:rPr>
                                <m:t>2</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r>
                        <a:rPr lang="en-US" altLang="ko-KR" sz="1800" i="1" smtClean="0">
                          <a:solidFill>
                            <a:srgbClr val="000000"/>
                          </a:solidFill>
                          <a:latin typeface="Cambria Math" panose="02040503050406030204" pitchFamily="18" charset="0"/>
                        </a:rPr>
                        <m:t>1</m:t>
                      </m:r>
                    </m:oMath>
                  </m:oMathPara>
                </a14:m>
                <a:endParaRPr kumimoji="1" lang="ko-KR" altLang="en-US" sz="1800"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p:sp>
            <p:nvSpPr>
              <p:cNvPr id="61" name="TextBox 60">
                <a:extLst>
                  <a:ext uri="{FF2B5EF4-FFF2-40B4-BE49-F238E27FC236}">
                    <a16:creationId xmlns:a16="http://schemas.microsoft.com/office/drawing/2014/main" id="{A72B05CC-B7A4-4B33-9341-66BD5AFF9C04}"/>
                  </a:ext>
                </a:extLst>
              </p:cNvPr>
              <p:cNvSpPr txBox="1">
                <a:spLocks noRot="1" noChangeAspect="1" noMove="1" noResize="1" noEditPoints="1" noAdjustHandles="1" noChangeArrowheads="1" noChangeShapeType="1" noTextEdit="1"/>
              </p:cNvSpPr>
              <p:nvPr/>
            </p:nvSpPr>
            <p:spPr>
              <a:xfrm>
                <a:off x="4894964" y="4289427"/>
                <a:ext cx="927177" cy="572016"/>
              </a:xfrm>
              <a:prstGeom prst="rect">
                <a:avLst/>
              </a:prstGeom>
              <a:blipFill>
                <a:blip r:embed="rId2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A65A9442-8074-48C4-9C27-3DDE993FAEE8}"/>
                  </a:ext>
                </a:extLst>
              </p:cNvPr>
              <p:cNvSpPr txBox="1"/>
              <p:nvPr/>
            </p:nvSpPr>
            <p:spPr>
              <a:xfrm>
                <a:off x="2459690" y="5128688"/>
                <a:ext cx="3921073" cy="635559"/>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𝐿</m:t>
                          </m:r>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𝐿</m:t>
                          </m:r>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2</m:t>
                              </m:r>
                            </m:sub>
                          </m:sSub>
                        </m:den>
                      </m:f>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Z</m:t>
                              </m:r>
                            </m:e>
                            <m:sub>
                              <m:r>
                                <a:rPr lang="en-US" altLang="ko-KR" sz="2000" i="1">
                                  <a:solidFill>
                                    <a:srgbClr val="000000"/>
                                  </a:solidFill>
                                  <a:latin typeface="Cambria Math" panose="02040503050406030204" pitchFamily="18" charset="0"/>
                                </a:rPr>
                                <m:t>2</m:t>
                              </m:r>
                            </m:sub>
                          </m:sSub>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2</m:t>
                              </m:r>
                            </m:sub>
                          </m:sSub>
                        </m:den>
                      </m:f>
                      <m:r>
                        <a:rPr lang="en-US" altLang="ko-KR" sz="2000" b="0" i="1" smtClean="0">
                          <a:solidFill>
                            <a:srgbClr val="000000"/>
                          </a:solidFill>
                          <a:latin typeface="Cambria Math" panose="02040503050406030204" pitchFamily="18" charset="0"/>
                        </a:rPr>
                        <m:t>=</m:t>
                      </m:r>
                      <m:sSup>
                        <m:sSupPr>
                          <m:ctrlPr>
                            <a:rPr lang="en-US" altLang="ko-KR" sz="2000" b="0" i="1" smtClean="0">
                              <a:solidFill>
                                <a:srgbClr val="000000"/>
                              </a:solidFill>
                              <a:latin typeface="Cambria Math" panose="02040503050406030204" pitchFamily="18" charset="0"/>
                            </a:rPr>
                          </m:ctrlPr>
                        </m:sSupPr>
                        <m:e>
                          <m:r>
                            <a:rPr lang="en-US" altLang="ko-KR" sz="2000" b="0" i="1" smtClean="0">
                              <a:solidFill>
                                <a:srgbClr val="000000"/>
                              </a:solidFill>
                              <a:latin typeface="Cambria Math" panose="02040503050406030204" pitchFamily="18" charset="0"/>
                            </a:rPr>
                            <m:t>𝐻</m:t>
                          </m:r>
                        </m:e>
                        <m:sup>
                          <m:r>
                            <a:rPr lang="en-US" altLang="ko-KR" sz="2000" b="0" i="1" smtClean="0">
                              <a:solidFill>
                                <a:srgbClr val="000000"/>
                              </a:solidFill>
                              <a:latin typeface="Cambria Math" panose="02040503050406030204" pitchFamily="18" charset="0"/>
                            </a:rPr>
                            <m:t>𝑇</m:t>
                          </m:r>
                        </m:sup>
                      </m:sSup>
                      <m:r>
                        <a:rPr lang="en-US" altLang="ko-KR" sz="2000" b="0" i="1" smtClean="0">
                          <a:solidFill>
                            <a:srgbClr val="000000"/>
                          </a:solidFill>
                          <a:latin typeface="Cambria Math" panose="02040503050406030204" pitchFamily="18" charset="0"/>
                        </a:rPr>
                        <m:t>(−</m:t>
                      </m:r>
                      <m:d>
                        <m:dPr>
                          <m:ctrlPr>
                            <a:rPr lang="en-US" altLang="ko-KR" sz="2000" b="0" i="1" smtClean="0">
                              <a:solidFill>
                                <a:srgbClr val="000000"/>
                              </a:solidFill>
                              <a:latin typeface="Cambria Math" panose="02040503050406030204" pitchFamily="18" charset="0"/>
                            </a:rPr>
                          </m:ctrlPr>
                        </m:dPr>
                        <m:e>
                          <m:r>
                            <a:rPr lang="en-US" altLang="ko-KR" sz="2000" b="0" i="1" smtClean="0">
                              <a:solidFill>
                                <a:srgbClr val="000000"/>
                              </a:solidFill>
                              <a:latin typeface="Cambria Math" panose="02040503050406030204" pitchFamily="18" charset="0"/>
                            </a:rPr>
                            <m:t>𝑌</m:t>
                          </m:r>
                          <m:r>
                            <a:rPr lang="en-US" altLang="ko-KR" sz="2000" b="0" i="1" smtClean="0">
                              <a:solidFill>
                                <a:srgbClr val="000000"/>
                              </a:solidFill>
                              <a:latin typeface="Cambria Math" panose="02040503050406030204" pitchFamily="18" charset="0"/>
                            </a:rPr>
                            <m:t>−</m:t>
                          </m:r>
                          <m:sSub>
                            <m:sSubPr>
                              <m:ctrlPr>
                                <a:rPr lang="en-US" altLang="ko-KR" sz="2000" b="0" i="1" smtClean="0">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𝐴</m:t>
                              </m:r>
                            </m:e>
                            <m:sub>
                              <m:r>
                                <a:rPr lang="en-US" altLang="ko-KR" sz="2000" b="0" i="1" smtClean="0">
                                  <a:solidFill>
                                    <a:srgbClr val="000000"/>
                                  </a:solidFill>
                                  <a:latin typeface="Cambria Math" panose="02040503050406030204" pitchFamily="18" charset="0"/>
                                </a:rPr>
                                <m:t>2</m:t>
                              </m:r>
                            </m:sub>
                          </m:sSub>
                        </m:e>
                      </m:d>
                      <m:r>
                        <a:rPr lang="en-US" altLang="ko-KR" sz="2000" b="0" i="1" smtClean="0">
                          <a:solidFill>
                            <a:srgbClr val="000000"/>
                          </a:solidFill>
                          <a:latin typeface="Cambria Math" panose="02040503050406030204" pitchFamily="18" charset="0"/>
                        </a:rPr>
                        <m:t>)</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62" name="TextBox 61">
                <a:extLst>
                  <a:ext uri="{FF2B5EF4-FFF2-40B4-BE49-F238E27FC236}">
                    <a16:creationId xmlns:a16="http://schemas.microsoft.com/office/drawing/2014/main" id="{A65A9442-8074-48C4-9C27-3DDE993FAEE8}"/>
                  </a:ext>
                </a:extLst>
              </p:cNvPr>
              <p:cNvSpPr txBox="1">
                <a:spLocks noRot="1" noChangeAspect="1" noMove="1" noResize="1" noEditPoints="1" noAdjustHandles="1" noChangeArrowheads="1" noChangeShapeType="1" noTextEdit="1"/>
              </p:cNvSpPr>
              <p:nvPr/>
            </p:nvSpPr>
            <p:spPr>
              <a:xfrm>
                <a:off x="2459690" y="5128688"/>
                <a:ext cx="3921073" cy="635559"/>
              </a:xfrm>
              <a:prstGeom prst="rect">
                <a:avLst/>
              </a:prstGeom>
              <a:blipFill>
                <a:blip r:embed="rId21"/>
                <a:stretch>
                  <a:fillRect/>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63" name="TextBox 62">
                <a:extLst>
                  <a:ext uri="{FF2B5EF4-FFF2-40B4-BE49-F238E27FC236}">
                    <a16:creationId xmlns:a16="http://schemas.microsoft.com/office/drawing/2014/main" id="{9B2CCE1B-413F-463C-BE5F-E74F8A7E7836}"/>
                  </a:ext>
                </a:extLst>
              </p:cNvPr>
              <p:cNvSpPr txBox="1"/>
              <p:nvPr/>
            </p:nvSpPr>
            <p:spPr>
              <a:xfrm>
                <a:off x="2447025" y="5922433"/>
                <a:ext cx="3809504" cy="635559"/>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𝐿</m:t>
                          </m:r>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𝑏</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𝐿</m:t>
                          </m:r>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2</m:t>
                              </m:r>
                            </m:sub>
                          </m:sSub>
                        </m:den>
                      </m:f>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Z</m:t>
                              </m:r>
                            </m:e>
                            <m:sub>
                              <m:r>
                                <a:rPr lang="en-US" altLang="ko-KR" sz="2000" i="1">
                                  <a:solidFill>
                                    <a:srgbClr val="000000"/>
                                  </a:solidFill>
                                  <a:latin typeface="Cambria Math" panose="02040503050406030204" pitchFamily="18" charset="0"/>
                                </a:rPr>
                                <m:t>2</m:t>
                              </m:r>
                            </m:sub>
                          </m:sSub>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𝑏</m:t>
                              </m:r>
                            </m:e>
                            <m:sub>
                              <m:r>
                                <a:rPr lang="en-US" altLang="ko-KR" sz="2000" i="1">
                                  <a:solidFill>
                                    <a:srgbClr val="000000"/>
                                  </a:solidFill>
                                  <a:latin typeface="Cambria Math" panose="02040503050406030204" pitchFamily="18" charset="0"/>
                                </a:rPr>
                                <m:t>2</m:t>
                              </m:r>
                            </m:sub>
                          </m:sSub>
                        </m:den>
                      </m:f>
                      <m:r>
                        <a:rPr lang="en-US" altLang="ko-KR" sz="2000" b="0" i="1" smtClean="0">
                          <a:solidFill>
                            <a:srgbClr val="000000"/>
                          </a:solidFill>
                          <a:latin typeface="Cambria Math" panose="02040503050406030204" pitchFamily="18" charset="0"/>
                        </a:rPr>
                        <m:t>=</m:t>
                      </m:r>
                      <m:sSup>
                        <m:sSupPr>
                          <m:ctrlPr>
                            <a:rPr lang="en-US" altLang="ko-KR" sz="2000" b="0" i="1" smtClean="0">
                              <a:solidFill>
                                <a:srgbClr val="000000"/>
                              </a:solidFill>
                              <a:latin typeface="Cambria Math" panose="02040503050406030204" pitchFamily="18" charset="0"/>
                            </a:rPr>
                          </m:ctrlPr>
                        </m:sSupPr>
                        <m:e>
                          <m:r>
                            <a:rPr lang="en-US" altLang="ko-KR" sz="2000" b="0" i="1" smtClean="0">
                              <a:solidFill>
                                <a:srgbClr val="000000"/>
                              </a:solidFill>
                              <a:latin typeface="Cambria Math" panose="02040503050406030204" pitchFamily="18" charset="0"/>
                            </a:rPr>
                            <m:t>1</m:t>
                          </m:r>
                        </m:e>
                        <m:sup>
                          <m:r>
                            <a:rPr lang="en-US" altLang="ko-KR" sz="2000" b="0" i="1" smtClean="0">
                              <a:solidFill>
                                <a:srgbClr val="000000"/>
                              </a:solidFill>
                              <a:latin typeface="Cambria Math" panose="02040503050406030204" pitchFamily="18" charset="0"/>
                            </a:rPr>
                            <m:t>𝑇</m:t>
                          </m:r>
                        </m:sup>
                      </m:sSup>
                      <m:r>
                        <a:rPr lang="en-US" altLang="ko-KR" sz="2000" b="0" i="1" smtClean="0">
                          <a:solidFill>
                            <a:srgbClr val="000000"/>
                          </a:solidFill>
                          <a:latin typeface="Cambria Math" panose="02040503050406030204" pitchFamily="18" charset="0"/>
                        </a:rPr>
                        <m:t>(−</m:t>
                      </m:r>
                      <m:d>
                        <m:dPr>
                          <m:ctrlPr>
                            <a:rPr lang="en-US" altLang="ko-KR" sz="2000" b="0" i="1" smtClean="0">
                              <a:solidFill>
                                <a:srgbClr val="000000"/>
                              </a:solidFill>
                              <a:latin typeface="Cambria Math" panose="02040503050406030204" pitchFamily="18" charset="0"/>
                            </a:rPr>
                          </m:ctrlPr>
                        </m:dPr>
                        <m:e>
                          <m:r>
                            <a:rPr lang="en-US" altLang="ko-KR" sz="2000" b="0" i="1" smtClean="0">
                              <a:solidFill>
                                <a:srgbClr val="000000"/>
                              </a:solidFill>
                              <a:latin typeface="Cambria Math" panose="02040503050406030204" pitchFamily="18" charset="0"/>
                            </a:rPr>
                            <m:t>𝑌</m:t>
                          </m:r>
                          <m:r>
                            <a:rPr lang="en-US" altLang="ko-KR" sz="2000" b="0" i="1" smtClean="0">
                              <a:solidFill>
                                <a:srgbClr val="000000"/>
                              </a:solidFill>
                              <a:latin typeface="Cambria Math" panose="02040503050406030204" pitchFamily="18" charset="0"/>
                            </a:rPr>
                            <m:t>−</m:t>
                          </m:r>
                          <m:sSub>
                            <m:sSubPr>
                              <m:ctrlPr>
                                <a:rPr lang="en-US" altLang="ko-KR" sz="2000" b="0" i="1" smtClean="0">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𝐴</m:t>
                              </m:r>
                            </m:e>
                            <m:sub>
                              <m:r>
                                <a:rPr lang="en-US" altLang="ko-KR" sz="2000" b="0" i="1" smtClean="0">
                                  <a:solidFill>
                                    <a:srgbClr val="000000"/>
                                  </a:solidFill>
                                  <a:latin typeface="Cambria Math" panose="02040503050406030204" pitchFamily="18" charset="0"/>
                                </a:rPr>
                                <m:t>2</m:t>
                              </m:r>
                            </m:sub>
                          </m:sSub>
                        </m:e>
                      </m:d>
                      <m:r>
                        <a:rPr lang="en-US" altLang="ko-KR" sz="2000" b="0" i="1" smtClean="0">
                          <a:solidFill>
                            <a:srgbClr val="000000"/>
                          </a:solidFill>
                          <a:latin typeface="Cambria Math" panose="02040503050406030204" pitchFamily="18" charset="0"/>
                        </a:rPr>
                        <m:t>)</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p:sp>
            <p:nvSpPr>
              <p:cNvPr id="63" name="TextBox 62">
                <a:extLst>
                  <a:ext uri="{FF2B5EF4-FFF2-40B4-BE49-F238E27FC236}">
                    <a16:creationId xmlns:a16="http://schemas.microsoft.com/office/drawing/2014/main" id="{9B2CCE1B-413F-463C-BE5F-E74F8A7E7836}"/>
                  </a:ext>
                </a:extLst>
              </p:cNvPr>
              <p:cNvSpPr txBox="1">
                <a:spLocks noRot="1" noChangeAspect="1" noMove="1" noResize="1" noEditPoints="1" noAdjustHandles="1" noChangeArrowheads="1" noChangeShapeType="1" noTextEdit="1"/>
              </p:cNvSpPr>
              <p:nvPr/>
            </p:nvSpPr>
            <p:spPr>
              <a:xfrm>
                <a:off x="2447025" y="5922433"/>
                <a:ext cx="3809504" cy="635559"/>
              </a:xfrm>
              <a:prstGeom prst="rect">
                <a:avLst/>
              </a:prstGeom>
              <a:blipFill>
                <a:blip r:embed="rId25"/>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2742747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알고리즘</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1.3 </a:t>
            </a:r>
            <a:r>
              <a:rPr lang="ko-KR" altLang="en-US" sz="1800" b="1">
                <a:solidFill>
                  <a:schemeClr val="tx1"/>
                </a:solidFill>
                <a:ea typeface="-2002" pitchFamily="18" charset="-127"/>
              </a:rPr>
              <a:t>왜 딥러닝일까</a:t>
            </a:r>
            <a:r>
              <a:rPr lang="en-US" altLang="ko-KR" sz="1800" b="1">
                <a:solidFill>
                  <a:schemeClr val="tx1"/>
                </a:solidFill>
                <a:ea typeface="-2002" pitchFamily="18" charset="-127"/>
              </a:rPr>
              <a:t>? </a:t>
            </a:r>
            <a:r>
              <a:rPr lang="ko-KR" altLang="en-US" sz="1800" b="1">
                <a:solidFill>
                  <a:schemeClr val="tx1"/>
                </a:solidFill>
                <a:ea typeface="-2002" pitchFamily="18" charset="-127"/>
              </a:rPr>
              <a:t>왜 지금일까</a:t>
            </a:r>
            <a:r>
              <a:rPr lang="en-US" altLang="ko-KR" sz="1800" b="1">
                <a:solidFill>
                  <a:schemeClr val="tx1"/>
                </a:solidFill>
                <a:ea typeface="-2002" pitchFamily="18" charset="-127"/>
              </a:rPr>
              <a:t>?</a:t>
            </a:r>
          </a:p>
        </p:txBody>
      </p:sp>
      <p:sp>
        <p:nvSpPr>
          <p:cNvPr id="2" name="TextBox 1">
            <a:extLst>
              <a:ext uri="{FF2B5EF4-FFF2-40B4-BE49-F238E27FC236}">
                <a16:creationId xmlns:a16="http://schemas.microsoft.com/office/drawing/2014/main" id="{A1EA3E47-0300-49C2-AD65-D562A890AD02}"/>
              </a:ext>
            </a:extLst>
          </p:cNvPr>
          <p:cNvSpPr txBox="1"/>
          <p:nvPr/>
        </p:nvSpPr>
        <p:spPr>
          <a:xfrm>
            <a:off x="1221035" y="1625665"/>
            <a:ext cx="8359050" cy="4093428"/>
          </a:xfrm>
          <a:prstGeom prst="rect">
            <a:avLst/>
          </a:prstGeom>
          <a:noFill/>
        </p:spPr>
        <p:txBody>
          <a:bodyPr wrap="square" rtlCol="0">
            <a:spAutoFit/>
          </a:bodyPr>
          <a:lstStyle/>
          <a:p>
            <a:r>
              <a:rPr lang="ko-KR" altLang="en-US" sz="2000">
                <a:solidFill>
                  <a:schemeClr val="tx1"/>
                </a:solidFill>
                <a:latin typeface="고도 M" panose="02000503000000020004" pitchFamily="2" charset="-127"/>
                <a:ea typeface="고도 M" panose="02000503000000020004" pitchFamily="2" charset="-127"/>
              </a:rPr>
              <a:t>신경망의 층에 더 잘 맞는 활성화 함수</a:t>
            </a:r>
            <a:r>
              <a:rPr lang="en-US" altLang="ko-KR" sz="2000">
                <a:solidFill>
                  <a:schemeClr val="tx1"/>
                </a:solidFill>
                <a:latin typeface="고도 M" panose="02000503000000020004" pitchFamily="2" charset="-127"/>
                <a:ea typeface="고도 M" panose="02000503000000020004" pitchFamily="2" charset="-127"/>
              </a:rPr>
              <a:t>(activation function)</a:t>
            </a: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a:solidFill>
                  <a:schemeClr val="tx1"/>
                </a:solidFill>
                <a:latin typeface="고도 M" panose="02000503000000020004" pitchFamily="2" charset="-127"/>
                <a:ea typeface="고도 M" panose="02000503000000020004" pitchFamily="2" charset="-127"/>
              </a:rPr>
              <a:t>층별 사전 훈련</a:t>
            </a:r>
            <a:r>
              <a:rPr lang="en-US" altLang="ko-KR" sz="2000">
                <a:solidFill>
                  <a:schemeClr val="tx1"/>
                </a:solidFill>
                <a:latin typeface="고도 M" panose="02000503000000020004" pitchFamily="2" charset="-127"/>
                <a:ea typeface="고도 M" panose="02000503000000020004" pitchFamily="2" charset="-127"/>
              </a:rPr>
              <a:t>(pretraining)</a:t>
            </a:r>
            <a:r>
              <a:rPr lang="ko-KR" altLang="en-US" sz="2000">
                <a:solidFill>
                  <a:schemeClr val="tx1"/>
                </a:solidFill>
                <a:latin typeface="고도 M" panose="02000503000000020004" pitchFamily="2" charset="-127"/>
                <a:ea typeface="고도 M" panose="02000503000000020004" pitchFamily="2" charset="-127"/>
              </a:rPr>
              <a:t>을 불필요하게 만든 가중치 초기화</a:t>
            </a:r>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en-US" altLang="ko-KR" sz="2000" err="1">
                <a:solidFill>
                  <a:schemeClr val="tx1"/>
                </a:solidFill>
                <a:latin typeface="고도 M" panose="02000503000000020004" pitchFamily="2" charset="-127"/>
                <a:ea typeface="고도 M" panose="02000503000000020004" pitchFamily="2" charset="-127"/>
              </a:rPr>
              <a:t>RMSProp</a:t>
            </a:r>
            <a:r>
              <a:rPr lang="ko-KR" altLang="en-US" sz="2000">
                <a:solidFill>
                  <a:schemeClr val="tx1"/>
                </a:solidFill>
                <a:latin typeface="고도 M" panose="02000503000000020004" pitchFamily="2" charset="-127"/>
                <a:ea typeface="고도 M" panose="02000503000000020004" pitchFamily="2" charset="-127"/>
              </a:rPr>
              <a:t>과 </a:t>
            </a:r>
            <a:r>
              <a:rPr lang="en-US" altLang="ko-KR" sz="2000">
                <a:solidFill>
                  <a:schemeClr val="tx1"/>
                </a:solidFill>
                <a:latin typeface="고도 M" panose="02000503000000020004" pitchFamily="2" charset="-127"/>
                <a:ea typeface="고도 M" panose="02000503000000020004" pitchFamily="2" charset="-127"/>
              </a:rPr>
              <a:t>Adam </a:t>
            </a:r>
            <a:r>
              <a:rPr lang="ko-KR" altLang="en-US" sz="2000">
                <a:solidFill>
                  <a:schemeClr val="tx1"/>
                </a:solidFill>
                <a:latin typeface="고도 M" panose="02000503000000020004" pitchFamily="2" charset="-127"/>
                <a:ea typeface="고도 M" panose="02000503000000020004" pitchFamily="2" charset="-127"/>
              </a:rPr>
              <a:t>같은 더 좋은 최적화 방법 개발</a:t>
            </a:r>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a:solidFill>
                  <a:schemeClr val="tx1"/>
                </a:solidFill>
                <a:latin typeface="고도 M" panose="02000503000000020004" pitchFamily="2" charset="-127"/>
                <a:ea typeface="고도 M" panose="02000503000000020004" pitchFamily="2" charset="-127"/>
              </a:rPr>
              <a:t>배치 정규화 </a:t>
            </a:r>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err="1">
                <a:solidFill>
                  <a:schemeClr val="tx1"/>
                </a:solidFill>
                <a:latin typeface="고도 M" panose="02000503000000020004" pitchFamily="2" charset="-127"/>
                <a:ea typeface="고도 M" panose="02000503000000020004" pitchFamily="2" charset="-127"/>
              </a:rPr>
              <a:t>잔차</a:t>
            </a:r>
            <a:r>
              <a:rPr lang="ko-KR" altLang="en-US" sz="2000">
                <a:solidFill>
                  <a:schemeClr val="tx1"/>
                </a:solidFill>
                <a:latin typeface="고도 M" panose="02000503000000020004" pitchFamily="2" charset="-127"/>
                <a:ea typeface="고도 M" panose="02000503000000020004" pitchFamily="2" charset="-127"/>
              </a:rPr>
              <a:t> 연결</a:t>
            </a:r>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err="1">
                <a:solidFill>
                  <a:schemeClr val="tx1"/>
                </a:solidFill>
                <a:latin typeface="고도 M" panose="02000503000000020004" pitchFamily="2" charset="-127"/>
                <a:ea typeface="고도 M" panose="02000503000000020004" pitchFamily="2" charset="-127"/>
              </a:rPr>
              <a:t>깊이별</a:t>
            </a:r>
            <a:r>
              <a:rPr lang="ko-KR" altLang="en-US" sz="2000">
                <a:solidFill>
                  <a:schemeClr val="tx1"/>
                </a:solidFill>
                <a:latin typeface="고도 M" panose="02000503000000020004" pitchFamily="2" charset="-127"/>
                <a:ea typeface="고도 M" panose="02000503000000020004" pitchFamily="2" charset="-127"/>
              </a:rPr>
              <a:t> 분리 </a:t>
            </a:r>
            <a:r>
              <a:rPr lang="ko-KR" altLang="en-US" sz="2000" err="1">
                <a:solidFill>
                  <a:schemeClr val="tx1"/>
                </a:solidFill>
                <a:latin typeface="고도 M" panose="02000503000000020004" pitchFamily="2" charset="-127"/>
                <a:ea typeface="고도 M" panose="02000503000000020004" pitchFamily="2" charset="-127"/>
              </a:rPr>
              <a:t>합성곱</a:t>
            </a:r>
            <a:r>
              <a:rPr lang="ko-KR" altLang="en-US" sz="2000">
                <a:solidFill>
                  <a:schemeClr val="tx1"/>
                </a:solidFill>
                <a:latin typeface="고도 M" panose="02000503000000020004" pitchFamily="2" charset="-127"/>
                <a:ea typeface="고도 M" panose="02000503000000020004" pitchFamily="2" charset="-127"/>
              </a:rPr>
              <a:t> </a:t>
            </a:r>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a:solidFill>
                  <a:schemeClr val="tx1"/>
                </a:solidFill>
                <a:latin typeface="고도 M" panose="02000503000000020004" pitchFamily="2" charset="-127"/>
                <a:ea typeface="고도 M" panose="02000503000000020004" pitchFamily="2" charset="-127"/>
              </a:rPr>
              <a:t>같은 고급 기술들이 개발 됨</a:t>
            </a:r>
            <a:endParaRPr lang="en-US" altLang="ko-KR" sz="20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279719064"/>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6.2 </a:t>
            </a:r>
            <a:r>
              <a:rPr lang="ko-KR" altLang="en-US" sz="1800" b="1">
                <a:solidFill>
                  <a:srgbClr val="000000"/>
                </a:solidFill>
                <a:ea typeface="-2002" pitchFamily="18" charset="-127"/>
              </a:rPr>
              <a:t>순환 신경망의 오차역전파</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3363B4D-D76B-47CA-B560-D8BF20A4B0CC}"/>
                  </a:ext>
                </a:extLst>
              </p:cNvPr>
              <p:cNvSpPr txBox="1"/>
              <p:nvPr/>
            </p:nvSpPr>
            <p:spPr>
              <a:xfrm>
                <a:off x="884301" y="1157820"/>
                <a:ext cx="3254352" cy="369332"/>
              </a:xfrm>
              <a:prstGeom prst="rect">
                <a:avLst/>
              </a:prstGeom>
              <a:noFill/>
            </p:spPr>
            <p:txBody>
              <a:bodyPr wrap="none" rtlCol="0">
                <a:spAutoFit/>
              </a:bodyPr>
              <a:lstStyle/>
              <a:p>
                <a:pPr lvl="0"/>
                <a14:m>
                  <m:oMath xmlns:m="http://schemas.openxmlformats.org/officeDocument/2006/math">
                    <m:r>
                      <a:rPr lang="en-US" altLang="ko-KR" sz="1800" i="1" smtClean="0">
                        <a:solidFill>
                          <a:srgbClr val="000000"/>
                        </a:solidFill>
                        <a:latin typeface="Cambria Math" panose="02040503050406030204" pitchFamily="18" charset="0"/>
                      </a:rPr>
                      <m:t>𝐻</m:t>
                    </m:r>
                  </m:oMath>
                </a14:m>
                <a:r>
                  <a:rPr lang="ko-KR" altLang="en-US" sz="1800">
                    <a:solidFill>
                      <a:schemeClr val="tx1"/>
                    </a:solidFill>
                    <a:latin typeface="고도 M" panose="02000503000000020004" pitchFamily="2" charset="-127"/>
                    <a:ea typeface="고도 M" panose="02000503000000020004" pitchFamily="2" charset="-127"/>
                  </a:rPr>
                  <a:t>에 대한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𝑍</m:t>
                        </m:r>
                      </m:e>
                      <m:sub>
                        <m:r>
                          <a:rPr lang="en-US" altLang="ko-KR" sz="1800" i="1">
                            <a:solidFill>
                              <a:srgbClr val="000000"/>
                            </a:solidFill>
                            <a:latin typeface="Cambria Math" panose="02040503050406030204" pitchFamily="18" charset="0"/>
                          </a:rPr>
                          <m:t>2</m:t>
                        </m:r>
                      </m:sub>
                    </m:sSub>
                  </m:oMath>
                </a14:m>
                <a:r>
                  <a:rPr lang="ko-KR" altLang="en-US" sz="1800">
                    <a:solidFill>
                      <a:schemeClr val="tx1"/>
                    </a:solidFill>
                    <a:latin typeface="고도 M" panose="02000503000000020004" pitchFamily="2" charset="-127"/>
                    <a:ea typeface="고도 M" panose="02000503000000020004" pitchFamily="2" charset="-127"/>
                  </a:rPr>
                  <a:t>의 도함수를 구한다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10" name="TextBox 9">
                <a:extLst>
                  <a:ext uri="{FF2B5EF4-FFF2-40B4-BE49-F238E27FC236}">
                    <a16:creationId xmlns:a16="http://schemas.microsoft.com/office/drawing/2014/main" id="{E3363B4D-D76B-47CA-B560-D8BF20A4B0CC}"/>
                  </a:ext>
                </a:extLst>
              </p:cNvPr>
              <p:cNvSpPr txBox="1">
                <a:spLocks noRot="1" noChangeAspect="1" noMove="1" noResize="1" noEditPoints="1" noAdjustHandles="1" noChangeArrowheads="1" noChangeShapeType="1" noTextEdit="1"/>
              </p:cNvSpPr>
              <p:nvPr/>
            </p:nvSpPr>
            <p:spPr>
              <a:xfrm>
                <a:off x="884301" y="1157820"/>
                <a:ext cx="3254352" cy="369332"/>
              </a:xfrm>
              <a:prstGeom prst="rect">
                <a:avLst/>
              </a:prstGeom>
              <a:blipFill>
                <a:blip r:embed="rId3"/>
                <a:stretch>
                  <a:fillRect t="-8197" r="-1124" b="-262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A65A9442-8074-48C4-9C27-3DDE993FAEE8}"/>
                  </a:ext>
                </a:extLst>
              </p:cNvPr>
              <p:cNvSpPr txBox="1"/>
              <p:nvPr/>
            </p:nvSpPr>
            <p:spPr>
              <a:xfrm>
                <a:off x="1817740" y="1729017"/>
                <a:ext cx="3230756" cy="585225"/>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2</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𝐻</m:t>
                          </m:r>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num>
                        <m:den>
                          <m:r>
                            <a:rPr lang="en-US" altLang="ko-KR" sz="2000" i="1">
                              <a:solidFill>
                                <a:srgbClr val="000000"/>
                              </a:solidFill>
                              <a:latin typeface="Cambria Math" panose="02040503050406030204" pitchFamily="18" charset="0"/>
                            </a:rPr>
                            <m:t>𝜕</m:t>
                          </m:r>
                          <m:r>
                            <a:rPr lang="en-US" altLang="ko-KR" sz="2000" b="0" i="1" smtClean="0">
                              <a:solidFill>
                                <a:srgbClr val="000000"/>
                              </a:solidFill>
                              <a:latin typeface="Cambria Math" panose="02040503050406030204" pitchFamily="18" charset="0"/>
                            </a:rPr>
                            <m:t>𝐻</m:t>
                          </m:r>
                        </m:den>
                      </m:f>
                      <m:d>
                        <m:dPr>
                          <m:ctrlPr>
                            <a:rPr lang="en-US" altLang="ko-KR" sz="2000" b="0" i="1" smtClean="0">
                              <a:solidFill>
                                <a:srgbClr val="000000"/>
                              </a:solidFill>
                              <a:latin typeface="Cambria Math" panose="02040503050406030204" pitchFamily="18" charset="0"/>
                            </a:rPr>
                          </m:ctrlPr>
                        </m:dPr>
                        <m:e>
                          <m:r>
                            <a:rPr lang="en-US" altLang="ko-KR" sz="2000" b="0" i="1" smtClean="0">
                              <a:solidFill>
                                <a:srgbClr val="000000"/>
                              </a:solidFill>
                              <a:latin typeface="Cambria Math" panose="02040503050406030204" pitchFamily="18" charset="0"/>
                            </a:rPr>
                            <m:t>𝐻</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2</m:t>
                              </m:r>
                            </m:sub>
                          </m:sSub>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𝑏</m:t>
                              </m:r>
                            </m:e>
                            <m:sub>
                              <m:r>
                                <a:rPr lang="en-US" altLang="ko-KR" sz="2000" i="1">
                                  <a:solidFill>
                                    <a:srgbClr val="000000"/>
                                  </a:solidFill>
                                  <a:latin typeface="Cambria Math" panose="02040503050406030204" pitchFamily="18" charset="0"/>
                                </a:rPr>
                                <m:t>2</m:t>
                              </m:r>
                            </m:sub>
                          </m:sSub>
                        </m:e>
                      </m:d>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2</m:t>
                          </m:r>
                        </m:sub>
                      </m:sSub>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62" name="TextBox 61">
                <a:extLst>
                  <a:ext uri="{FF2B5EF4-FFF2-40B4-BE49-F238E27FC236}">
                    <a16:creationId xmlns:a16="http://schemas.microsoft.com/office/drawing/2014/main" id="{A65A9442-8074-48C4-9C27-3DDE993FAEE8}"/>
                  </a:ext>
                </a:extLst>
              </p:cNvPr>
              <p:cNvSpPr txBox="1">
                <a:spLocks noRot="1" noChangeAspect="1" noMove="1" noResize="1" noEditPoints="1" noAdjustHandles="1" noChangeArrowheads="1" noChangeShapeType="1" noTextEdit="1"/>
              </p:cNvSpPr>
              <p:nvPr/>
            </p:nvSpPr>
            <p:spPr>
              <a:xfrm>
                <a:off x="1817740" y="1729017"/>
                <a:ext cx="3230756" cy="585225"/>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47046395-7E15-4949-85B7-A644533A1BE4}"/>
                  </a:ext>
                </a:extLst>
              </p:cNvPr>
              <p:cNvSpPr txBox="1"/>
              <p:nvPr/>
            </p:nvSpPr>
            <p:spPr>
              <a:xfrm>
                <a:off x="884301" y="2986287"/>
                <a:ext cx="3300327" cy="369332"/>
              </a:xfrm>
              <a:prstGeom prst="rect">
                <a:avLst/>
              </a:prstGeom>
              <a:noFill/>
            </p:spPr>
            <p:txBody>
              <a:bodyPr wrap="none" rtlCol="0">
                <a:spAutoFit/>
              </a:bodyPr>
              <a:lstStyle/>
              <a:p>
                <a:pPr lvl="0"/>
                <a14:m>
                  <m:oMath xmlns:m="http://schemas.openxmlformats.org/officeDocument/2006/math">
                    <m:sSub>
                      <m:sSubPr>
                        <m:ctrlPr>
                          <a:rPr lang="en-US" altLang="ko-KR" sz="1800" i="1" smtClean="0">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𝑍</m:t>
                        </m:r>
                      </m:e>
                      <m:sub>
                        <m:r>
                          <a:rPr lang="en-US" altLang="ko-KR" sz="1800" b="0" i="1" smtClean="0">
                            <a:solidFill>
                              <a:srgbClr val="000000"/>
                            </a:solidFill>
                            <a:latin typeface="Cambria Math" panose="02040503050406030204" pitchFamily="18" charset="0"/>
                          </a:rPr>
                          <m:t>1</m:t>
                        </m:r>
                      </m:sub>
                    </m:sSub>
                  </m:oMath>
                </a14:m>
                <a:r>
                  <a:rPr lang="ko-KR" altLang="en-US" sz="1800">
                    <a:solidFill>
                      <a:schemeClr val="tx1"/>
                    </a:solidFill>
                    <a:latin typeface="고도 M" panose="02000503000000020004" pitchFamily="2" charset="-127"/>
                    <a:ea typeface="고도 M" panose="02000503000000020004" pitchFamily="2" charset="-127"/>
                  </a:rPr>
                  <a:t>에 대한 </a:t>
                </a:r>
                <a14:m>
                  <m:oMath xmlns:m="http://schemas.openxmlformats.org/officeDocument/2006/math">
                    <m:r>
                      <a:rPr lang="en-US" altLang="ko-KR" sz="1800" i="1">
                        <a:solidFill>
                          <a:srgbClr val="000000"/>
                        </a:solidFill>
                        <a:latin typeface="Cambria Math" panose="02040503050406030204" pitchFamily="18" charset="0"/>
                      </a:rPr>
                      <m:t>𝐻</m:t>
                    </m:r>
                  </m:oMath>
                </a14:m>
                <a:r>
                  <a:rPr lang="ko-KR" altLang="en-US" sz="1800">
                    <a:solidFill>
                      <a:schemeClr val="tx1"/>
                    </a:solidFill>
                    <a:latin typeface="고도 M" panose="02000503000000020004" pitchFamily="2" charset="-127"/>
                    <a:ea typeface="고도 M" panose="02000503000000020004" pitchFamily="2" charset="-127"/>
                  </a:rPr>
                  <a:t>의 도함수를 구한다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52" name="TextBox 51">
                <a:extLst>
                  <a:ext uri="{FF2B5EF4-FFF2-40B4-BE49-F238E27FC236}">
                    <a16:creationId xmlns:a16="http://schemas.microsoft.com/office/drawing/2014/main" id="{47046395-7E15-4949-85B7-A644533A1BE4}"/>
                  </a:ext>
                </a:extLst>
              </p:cNvPr>
              <p:cNvSpPr txBox="1">
                <a:spLocks noRot="1" noChangeAspect="1" noMove="1" noResize="1" noEditPoints="1" noAdjustHandles="1" noChangeArrowheads="1" noChangeShapeType="1" noTextEdit="1"/>
              </p:cNvSpPr>
              <p:nvPr/>
            </p:nvSpPr>
            <p:spPr>
              <a:xfrm>
                <a:off x="884301" y="2986287"/>
                <a:ext cx="3300327" cy="369332"/>
              </a:xfrm>
              <a:prstGeom prst="rect">
                <a:avLst/>
              </a:prstGeom>
              <a:blipFill>
                <a:blip r:embed="rId5"/>
                <a:stretch>
                  <a:fillRect t="-8333" b="-2833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649E1D9C-DF66-4181-BFDA-797041D592ED}"/>
                  </a:ext>
                </a:extLst>
              </p:cNvPr>
              <p:cNvSpPr txBox="1"/>
              <p:nvPr/>
            </p:nvSpPr>
            <p:spPr>
              <a:xfrm>
                <a:off x="1817740" y="3557484"/>
                <a:ext cx="5415393" cy="635559"/>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lang="en-US" altLang="ko-KR" sz="2000" i="1" smtClean="0">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r>
                            <a:rPr lang="en-US" altLang="ko-KR" sz="2000" b="0" i="1" smtClean="0">
                              <a:solidFill>
                                <a:srgbClr val="000000"/>
                              </a:solidFill>
                              <a:latin typeface="Cambria Math" panose="02040503050406030204" pitchFamily="18" charset="0"/>
                            </a:rPr>
                            <m:t>𝐻</m:t>
                          </m:r>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sub>
                          </m:sSub>
                        </m:den>
                      </m:f>
                      <m:r>
                        <a:rPr lang="en-US" altLang="ko-KR" sz="2000" b="0" i="1" smtClean="0">
                          <a:solidFill>
                            <a:srgbClr val="000000"/>
                          </a:solidFill>
                          <a:latin typeface="Cambria Math" panose="02040503050406030204" pitchFamily="18" charset="0"/>
                        </a:rPr>
                        <m:t>=</m:t>
                      </m:r>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sub>
                          </m:sSub>
                        </m:den>
                      </m:f>
                      <m:func>
                        <m:func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uncPr>
                        <m:fName>
                          <m:r>
                            <m:rPr>
                              <m:sty m:val="p"/>
                            </m:rP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tanh</m:t>
                          </m:r>
                        </m:fName>
                        <m:e>
                          <m:d>
                            <m:d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sub>
                              </m:sSub>
                            </m:e>
                          </m:d>
                        </m:e>
                      </m:func>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=1−</m:t>
                      </m:r>
                      <m:sSup>
                        <m:sSup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pPr>
                        <m:e>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𝑡𝑎𝑛h</m:t>
                          </m:r>
                        </m:e>
                        <m:sup>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p>
                      </m:sSup>
                      <m:d>
                        <m:d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sub>
                          </m:sSub>
                        </m:e>
                      </m:d>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=1−</m:t>
                      </m:r>
                      <m:sSup>
                        <m:sSup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pPr>
                        <m:e>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𝐻</m:t>
                          </m:r>
                        </m:e>
                        <m:sup>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p>
                      </m:sSup>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53" name="TextBox 52">
                <a:extLst>
                  <a:ext uri="{FF2B5EF4-FFF2-40B4-BE49-F238E27FC236}">
                    <a16:creationId xmlns:a16="http://schemas.microsoft.com/office/drawing/2014/main" id="{649E1D9C-DF66-4181-BFDA-797041D592ED}"/>
                  </a:ext>
                </a:extLst>
              </p:cNvPr>
              <p:cNvSpPr txBox="1">
                <a:spLocks noRot="1" noChangeAspect="1" noMove="1" noResize="1" noEditPoints="1" noAdjustHandles="1" noChangeArrowheads="1" noChangeShapeType="1" noTextEdit="1"/>
              </p:cNvSpPr>
              <p:nvPr/>
            </p:nvSpPr>
            <p:spPr>
              <a:xfrm>
                <a:off x="1817740" y="3557484"/>
                <a:ext cx="5415393" cy="635559"/>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647864176"/>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6.2 </a:t>
            </a:r>
            <a:r>
              <a:rPr lang="ko-KR" altLang="en-US" sz="1800" b="1">
                <a:solidFill>
                  <a:srgbClr val="000000"/>
                </a:solidFill>
                <a:ea typeface="-2002" pitchFamily="18" charset="-127"/>
              </a:rPr>
              <a:t>순환 신경망의 오차역전파</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3363B4D-D76B-47CA-B560-D8BF20A4B0CC}"/>
                  </a:ext>
                </a:extLst>
              </p:cNvPr>
              <p:cNvSpPr txBox="1"/>
              <p:nvPr/>
            </p:nvSpPr>
            <p:spPr>
              <a:xfrm>
                <a:off x="731901" y="1159523"/>
                <a:ext cx="4048416" cy="369332"/>
              </a:xfrm>
              <a:prstGeom prst="rect">
                <a:avLst/>
              </a:prstGeom>
              <a:noFill/>
            </p:spPr>
            <p:txBody>
              <a:bodyPr wrap="none" rtlCol="0">
                <a:spAutoFit/>
              </a:bodyPr>
              <a:lstStyle/>
              <a:p>
                <a14:m>
                  <m:oMath xmlns:m="http://schemas.openxmlformats.org/officeDocument/2006/math">
                    <m:sSub>
                      <m:sSubPr>
                        <m:ctrlPr>
                          <a:rPr lang="en-US" altLang="ko-KR" sz="1800" i="1" smtClean="0">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𝑍</m:t>
                        </m:r>
                      </m:e>
                      <m:sub>
                        <m:r>
                          <a:rPr lang="en-US" altLang="ko-KR" sz="1800" b="0" i="1" smtClean="0">
                            <a:solidFill>
                              <a:srgbClr val="000000"/>
                            </a:solidFill>
                            <a:latin typeface="Cambria Math" panose="02040503050406030204" pitchFamily="18" charset="0"/>
                          </a:rPr>
                          <m:t>1</m:t>
                        </m:r>
                      </m:sub>
                    </m:sSub>
                  </m:oMath>
                </a14:m>
                <a:r>
                  <a:rPr lang="ko-KR" altLang="en-US" sz="1800">
                    <a:solidFill>
                      <a:schemeClr val="tx1"/>
                    </a:solidFill>
                    <a:latin typeface="고도 M" panose="02000503000000020004" pitchFamily="2" charset="-127"/>
                    <a:ea typeface="고도 M" panose="02000503000000020004" pitchFamily="2" charset="-127"/>
                  </a:rPr>
                  <a:t>에 대한 손실 함수의 도함수를 구한다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10" name="TextBox 9">
                <a:extLst>
                  <a:ext uri="{FF2B5EF4-FFF2-40B4-BE49-F238E27FC236}">
                    <a16:creationId xmlns:a16="http://schemas.microsoft.com/office/drawing/2014/main" id="{E3363B4D-D76B-47CA-B560-D8BF20A4B0CC}"/>
                  </a:ext>
                </a:extLst>
              </p:cNvPr>
              <p:cNvSpPr txBox="1">
                <a:spLocks noRot="1" noChangeAspect="1" noMove="1" noResize="1" noEditPoints="1" noAdjustHandles="1" noChangeArrowheads="1" noChangeShapeType="1" noTextEdit="1"/>
              </p:cNvSpPr>
              <p:nvPr/>
            </p:nvSpPr>
            <p:spPr>
              <a:xfrm>
                <a:off x="731901" y="1159523"/>
                <a:ext cx="4048416" cy="369332"/>
              </a:xfrm>
              <a:prstGeom prst="rect">
                <a:avLst/>
              </a:prstGeom>
              <a:blipFill>
                <a:blip r:embed="rId23"/>
                <a:stretch>
                  <a:fillRect t="-6557" b="-262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E96F27A8-4B84-40A2-A7C2-FEEE0CB16126}"/>
                  </a:ext>
                </a:extLst>
              </p:cNvPr>
              <p:cNvSpPr txBox="1"/>
              <p:nvPr/>
            </p:nvSpPr>
            <p:spPr>
              <a:xfrm>
                <a:off x="4065471" y="3311212"/>
                <a:ext cx="519180"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000" b="0" i="1" smtClean="0">
                          <a:solidFill>
                            <a:schemeClr val="tx1"/>
                          </a:solidFill>
                          <a:latin typeface="Cambria Math" panose="02040503050406030204" pitchFamily="18" charset="0"/>
                        </a:rPr>
                        <m:t>𝐻</m:t>
                      </m:r>
                    </m:oMath>
                  </m:oMathPara>
                </a14:m>
                <a:endParaRPr lang="ko-KR" altLang="en-US" sz="2000">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E96F27A8-4B84-40A2-A7C2-FEEE0CB16126}"/>
                  </a:ext>
                </a:extLst>
              </p:cNvPr>
              <p:cNvSpPr txBox="1">
                <a:spLocks noRot="1" noChangeAspect="1" noMove="1" noResize="1" noEditPoints="1" noAdjustHandles="1" noChangeArrowheads="1" noChangeShapeType="1" noTextEdit="1"/>
              </p:cNvSpPr>
              <p:nvPr/>
            </p:nvSpPr>
            <p:spPr>
              <a:xfrm>
                <a:off x="4065471" y="3311212"/>
                <a:ext cx="519180" cy="400110"/>
              </a:xfrm>
              <a:prstGeom prst="rect">
                <a:avLst/>
              </a:prstGeom>
              <a:blipFill>
                <a:blip r:embed="rId4"/>
                <a:stretch>
                  <a:fillRect/>
                </a:stretch>
              </a:blipFill>
            </p:spPr>
            <p:txBody>
              <a:bodyPr/>
              <a:lstStyle/>
              <a:p>
                <a:r>
                  <a:rPr lang="ko-KR" altLang="en-US">
                    <a:noFill/>
                  </a:rPr>
                  <a:t> </a:t>
                </a:r>
              </a:p>
            </p:txBody>
          </p:sp>
        </mc:Fallback>
      </mc:AlternateContent>
      <p:cxnSp>
        <p:nvCxnSpPr>
          <p:cNvPr id="12" name="연결선: 꺾임 11">
            <a:extLst>
              <a:ext uri="{FF2B5EF4-FFF2-40B4-BE49-F238E27FC236}">
                <a16:creationId xmlns:a16="http://schemas.microsoft.com/office/drawing/2014/main" id="{F7B67EEA-A298-407F-9F38-201D19B81F3D}"/>
              </a:ext>
            </a:extLst>
          </p:cNvPr>
          <p:cNvCxnSpPr>
            <a:cxnSpLocks/>
            <a:stCxn id="13" idx="0"/>
            <a:endCxn id="20" idx="0"/>
          </p:cNvCxnSpPr>
          <p:nvPr/>
        </p:nvCxnSpPr>
        <p:spPr>
          <a:xfrm rot="16200000" flipV="1">
            <a:off x="2841740" y="2031721"/>
            <a:ext cx="399703" cy="2103890"/>
          </a:xfrm>
          <a:prstGeom prst="bentConnector3">
            <a:avLst>
              <a:gd name="adj1" fmla="val 21241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B14F62C4-5E92-408C-9690-47FB3A7A701D}"/>
              </a:ext>
            </a:extLst>
          </p:cNvPr>
          <p:cNvSpPr/>
          <p:nvPr/>
        </p:nvSpPr>
        <p:spPr>
          <a:xfrm>
            <a:off x="4051220" y="3283517"/>
            <a:ext cx="84631" cy="8463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6F7FAD46-762F-45D1-A720-3EC750176CFE}"/>
                  </a:ext>
                </a:extLst>
              </p:cNvPr>
              <p:cNvSpPr txBox="1"/>
              <p:nvPr/>
            </p:nvSpPr>
            <p:spPr>
              <a:xfrm>
                <a:off x="1925939" y="2037325"/>
                <a:ext cx="583493" cy="3907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𝐻</m:t>
                          </m:r>
                        </m:e>
                        <m:sub>
                          <m:r>
                            <a:rPr lang="en-US" altLang="ko-KR" sz="1800" b="0" i="1" smtClean="0">
                              <a:solidFill>
                                <a:schemeClr val="tx1"/>
                              </a:solidFill>
                              <a:latin typeface="Cambria Math" panose="02040503050406030204" pitchFamily="18" charset="0"/>
                            </a:rPr>
                            <m:t>𝑝</m:t>
                          </m:r>
                        </m:sub>
                      </m:sSub>
                    </m:oMath>
                  </m:oMathPara>
                </a14:m>
                <a:endParaRPr lang="ko-KR" altLang="en-US" sz="1800">
                  <a:solidFill>
                    <a:schemeClr val="tx1"/>
                  </a:solidFill>
                  <a:latin typeface="Consolas" panose="020B0609020204030204" pitchFamily="49" charset="0"/>
                </a:endParaRPr>
              </a:p>
            </p:txBody>
          </p:sp>
        </mc:Choice>
        <mc:Fallback xmlns="">
          <p:sp>
            <p:nvSpPr>
              <p:cNvPr id="14" name="TextBox 13">
                <a:extLst>
                  <a:ext uri="{FF2B5EF4-FFF2-40B4-BE49-F238E27FC236}">
                    <a16:creationId xmlns:a16="http://schemas.microsoft.com/office/drawing/2014/main" id="{6F7FAD46-762F-45D1-A720-3EC750176CFE}"/>
                  </a:ext>
                </a:extLst>
              </p:cNvPr>
              <p:cNvSpPr txBox="1">
                <a:spLocks noRot="1" noChangeAspect="1" noMove="1" noResize="1" noEditPoints="1" noAdjustHandles="1" noChangeArrowheads="1" noChangeShapeType="1" noTextEdit="1"/>
              </p:cNvSpPr>
              <p:nvPr/>
            </p:nvSpPr>
            <p:spPr>
              <a:xfrm>
                <a:off x="1925939" y="2037325"/>
                <a:ext cx="583493" cy="390748"/>
              </a:xfrm>
              <a:prstGeom prst="rect">
                <a:avLst/>
              </a:prstGeom>
              <a:blipFill>
                <a:blip r:embed="rId5"/>
                <a:stretch>
                  <a:fillRect b="-4688"/>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17" name="TextBox 16">
                <a:extLst>
                  <a:ext uri="{FF2B5EF4-FFF2-40B4-BE49-F238E27FC236}">
                    <a16:creationId xmlns:a16="http://schemas.microsoft.com/office/drawing/2014/main" id="{A32F8169-D201-48F4-B785-5C48480F9D04}"/>
                  </a:ext>
                </a:extLst>
              </p:cNvPr>
              <p:cNvSpPr txBox="1"/>
              <p:nvPr/>
            </p:nvSpPr>
            <p:spPr>
              <a:xfrm>
                <a:off x="1364976" y="2088491"/>
                <a:ext cx="71077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𝑊</m:t>
                          </m:r>
                        </m:e>
                        <m:sub>
                          <m:r>
                            <a:rPr lang="en-US" altLang="ko-KR" sz="1800" b="0" i="1" smtClean="0">
                              <a:solidFill>
                                <a:schemeClr val="tx1"/>
                              </a:solidFill>
                              <a:latin typeface="Cambria Math" panose="02040503050406030204" pitchFamily="18" charset="0"/>
                            </a:rPr>
                            <m:t>1</m:t>
                          </m:r>
                          <m:r>
                            <a:rPr lang="en-US" altLang="ko-KR" sz="1800" b="0" i="1" smtClean="0">
                              <a:solidFill>
                                <a:schemeClr val="tx1"/>
                              </a:solidFill>
                              <a:latin typeface="Cambria Math" panose="02040503050406030204" pitchFamily="18" charset="0"/>
                            </a:rPr>
                            <m:t>h</m:t>
                          </m:r>
                        </m:sub>
                      </m:sSub>
                    </m:oMath>
                  </m:oMathPara>
                </a14:m>
                <a:endParaRPr lang="ko-KR" altLang="en-US" sz="1800">
                  <a:solidFill>
                    <a:schemeClr val="tx1"/>
                  </a:solidFill>
                  <a:latin typeface="Consolas" panose="020B0609020204030204" pitchFamily="49" charset="0"/>
                </a:endParaRPr>
              </a:p>
            </p:txBody>
          </p:sp>
        </mc:Choice>
        <mc:Fallback>
          <p:sp>
            <p:nvSpPr>
              <p:cNvPr id="17" name="TextBox 16">
                <a:extLst>
                  <a:ext uri="{FF2B5EF4-FFF2-40B4-BE49-F238E27FC236}">
                    <a16:creationId xmlns:a16="http://schemas.microsoft.com/office/drawing/2014/main" id="{A32F8169-D201-48F4-B785-5C48480F9D04}"/>
                  </a:ext>
                </a:extLst>
              </p:cNvPr>
              <p:cNvSpPr txBox="1">
                <a:spLocks noRot="1" noChangeAspect="1" noMove="1" noResize="1" noEditPoints="1" noAdjustHandles="1" noChangeArrowheads="1" noChangeShapeType="1" noTextEdit="1"/>
              </p:cNvSpPr>
              <p:nvPr/>
            </p:nvSpPr>
            <p:spPr>
              <a:xfrm>
                <a:off x="1364976" y="2088491"/>
                <a:ext cx="710772" cy="369332"/>
              </a:xfrm>
              <a:prstGeom prst="rect">
                <a:avLst/>
              </a:prstGeom>
              <a:blipFill>
                <a:blip r:embed="rId24"/>
                <a:stretch>
                  <a:fillRect/>
                </a:stretch>
              </a:blipFill>
            </p:spPr>
            <p:txBody>
              <a:bodyPr/>
              <a:lstStyle/>
              <a:p>
                <a:r>
                  <a:rPr lang="ko-KR" altLang="en-US">
                    <a:noFill/>
                  </a:rPr>
                  <a:t> </a:t>
                </a:r>
              </a:p>
            </p:txBody>
          </p:sp>
        </mc:Fallback>
      </mc:AlternateContent>
      <p:cxnSp>
        <p:nvCxnSpPr>
          <p:cNvPr id="18" name="직선 화살표 연결선 17">
            <a:extLst>
              <a:ext uri="{FF2B5EF4-FFF2-40B4-BE49-F238E27FC236}">
                <a16:creationId xmlns:a16="http://schemas.microsoft.com/office/drawing/2014/main" id="{A0466A40-B17F-4FFB-AEE7-67B97D2B17F7}"/>
              </a:ext>
            </a:extLst>
          </p:cNvPr>
          <p:cNvCxnSpPr>
            <a:cxnSpLocks/>
          </p:cNvCxnSpPr>
          <p:nvPr/>
        </p:nvCxnSpPr>
        <p:spPr>
          <a:xfrm>
            <a:off x="1715990" y="2435690"/>
            <a:ext cx="168853" cy="18385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9" name="타원 18">
            <a:extLst>
              <a:ext uri="{FF2B5EF4-FFF2-40B4-BE49-F238E27FC236}">
                <a16:creationId xmlns:a16="http://schemas.microsoft.com/office/drawing/2014/main" id="{E9B3904A-E492-4B4C-973E-E3E0C0CB147B}"/>
              </a:ext>
            </a:extLst>
          </p:cNvPr>
          <p:cNvSpPr/>
          <p:nvPr/>
        </p:nvSpPr>
        <p:spPr>
          <a:xfrm>
            <a:off x="2936681" y="2883814"/>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20" name="타원 19">
            <a:extLst>
              <a:ext uri="{FF2B5EF4-FFF2-40B4-BE49-F238E27FC236}">
                <a16:creationId xmlns:a16="http://schemas.microsoft.com/office/drawing/2014/main" id="{B46C2097-575F-43CD-AF98-07680927E51B}"/>
              </a:ext>
            </a:extLst>
          </p:cNvPr>
          <p:cNvSpPr/>
          <p:nvPr/>
        </p:nvSpPr>
        <p:spPr>
          <a:xfrm>
            <a:off x="1586345" y="2883814"/>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sp>
        <p:nvSpPr>
          <p:cNvPr id="21" name="타원 20">
            <a:extLst>
              <a:ext uri="{FF2B5EF4-FFF2-40B4-BE49-F238E27FC236}">
                <a16:creationId xmlns:a16="http://schemas.microsoft.com/office/drawing/2014/main" id="{DE53AF25-5B9D-4057-BB86-108FCA8EA424}"/>
              </a:ext>
            </a:extLst>
          </p:cNvPr>
          <p:cNvSpPr/>
          <p:nvPr/>
        </p:nvSpPr>
        <p:spPr>
          <a:xfrm>
            <a:off x="4841139" y="2883814"/>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22" name="직선 화살표 연결선 21">
            <a:extLst>
              <a:ext uri="{FF2B5EF4-FFF2-40B4-BE49-F238E27FC236}">
                <a16:creationId xmlns:a16="http://schemas.microsoft.com/office/drawing/2014/main" id="{789C19D7-F862-458C-8ADC-A81E833748B4}"/>
              </a:ext>
            </a:extLst>
          </p:cNvPr>
          <p:cNvCxnSpPr>
            <a:cxnSpLocks/>
            <a:stCxn id="26" idx="3"/>
          </p:cNvCxnSpPr>
          <p:nvPr/>
        </p:nvCxnSpPr>
        <p:spPr>
          <a:xfrm flipV="1">
            <a:off x="971626" y="3310571"/>
            <a:ext cx="611206" cy="128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7FC7C8E7-1FAA-4134-A763-C2742ADBC2D3}"/>
              </a:ext>
            </a:extLst>
          </p:cNvPr>
          <p:cNvCxnSpPr>
            <a:cxnSpLocks/>
            <a:stCxn id="25" idx="2"/>
          </p:cNvCxnSpPr>
          <p:nvPr/>
        </p:nvCxnSpPr>
        <p:spPr>
          <a:xfrm>
            <a:off x="1111228" y="2927726"/>
            <a:ext cx="854" cy="38284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7F45BA70-9E2C-484A-91B1-A02763BC568C}"/>
              </a:ext>
            </a:extLst>
          </p:cNvPr>
          <p:cNvCxnSpPr>
            <a:cxnSpLocks/>
            <a:endCxn id="20" idx="3"/>
          </p:cNvCxnSpPr>
          <p:nvPr/>
        </p:nvCxnSpPr>
        <p:spPr>
          <a:xfrm flipV="1">
            <a:off x="1309737" y="3572292"/>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C5771CD1-B146-40A0-B1C5-1B455B7BED17}"/>
                  </a:ext>
                </a:extLst>
              </p:cNvPr>
              <p:cNvSpPr txBox="1"/>
              <p:nvPr/>
            </p:nvSpPr>
            <p:spPr>
              <a:xfrm>
                <a:off x="917940" y="2527616"/>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25" name="TextBox 24">
                <a:extLst>
                  <a:ext uri="{FF2B5EF4-FFF2-40B4-BE49-F238E27FC236}">
                    <a16:creationId xmlns:a16="http://schemas.microsoft.com/office/drawing/2014/main" id="{C5771CD1-B146-40A0-B1C5-1B455B7BED17}"/>
                  </a:ext>
                </a:extLst>
              </p:cNvPr>
              <p:cNvSpPr txBox="1">
                <a:spLocks noRot="1" noChangeAspect="1" noMove="1" noResize="1" noEditPoints="1" noAdjustHandles="1" noChangeArrowheads="1" noChangeShapeType="1" noTextEdit="1"/>
              </p:cNvSpPr>
              <p:nvPr/>
            </p:nvSpPr>
            <p:spPr>
              <a:xfrm>
                <a:off x="917940" y="2527616"/>
                <a:ext cx="386575" cy="400110"/>
              </a:xfrm>
              <a:prstGeom prst="rect">
                <a:avLst/>
              </a:prstGeom>
              <a:blipFill>
                <a:blip r:embed="rId7"/>
                <a:stretch>
                  <a:fillRect r="-47619" b="-3077"/>
                </a:stretch>
              </a:blipFill>
            </p:spPr>
            <p:txBody>
              <a:bodyPr/>
              <a:lstStyle/>
              <a:p>
                <a:r>
                  <a:rPr lang="ko-KR" altLang="en-US">
                    <a:noFill/>
                  </a:rPr>
                  <a:t> </a:t>
                </a:r>
              </a:p>
            </p:txBody>
          </p:sp>
        </mc:Fallback>
      </mc:AlternateContent>
      <p:sp>
        <p:nvSpPr>
          <p:cNvPr id="26" name="TextBox 25">
            <a:extLst>
              <a:ext uri="{FF2B5EF4-FFF2-40B4-BE49-F238E27FC236}">
                <a16:creationId xmlns:a16="http://schemas.microsoft.com/office/drawing/2014/main" id="{89BB6C73-135F-4590-8124-49DE32BA0BFF}"/>
              </a:ext>
            </a:extLst>
          </p:cNvPr>
          <p:cNvSpPr txBox="1"/>
          <p:nvPr/>
        </p:nvSpPr>
        <p:spPr>
          <a:xfrm>
            <a:off x="585051" y="3111798"/>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A6EFAFE4-1404-4962-A8E0-2A9B5B8EE0BE}"/>
                  </a:ext>
                </a:extLst>
              </p:cNvPr>
              <p:cNvSpPr txBox="1"/>
              <p:nvPr/>
            </p:nvSpPr>
            <p:spPr>
              <a:xfrm>
                <a:off x="971626" y="3855848"/>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27" name="TextBox 26">
                <a:extLst>
                  <a:ext uri="{FF2B5EF4-FFF2-40B4-BE49-F238E27FC236}">
                    <a16:creationId xmlns:a16="http://schemas.microsoft.com/office/drawing/2014/main" id="{A6EFAFE4-1404-4962-A8E0-2A9B5B8EE0BE}"/>
                  </a:ext>
                </a:extLst>
              </p:cNvPr>
              <p:cNvSpPr txBox="1">
                <a:spLocks noRot="1" noChangeAspect="1" noMove="1" noResize="1" noEditPoints="1" noAdjustHandles="1" noChangeArrowheads="1" noChangeShapeType="1" noTextEdit="1"/>
              </p:cNvSpPr>
              <p:nvPr/>
            </p:nvSpPr>
            <p:spPr>
              <a:xfrm>
                <a:off x="971626" y="3855848"/>
                <a:ext cx="386575" cy="400110"/>
              </a:xfrm>
              <a:prstGeom prst="rect">
                <a:avLst/>
              </a:prstGeom>
              <a:blipFill>
                <a:blip r:embed="rId8"/>
                <a:stretch>
                  <a:fillRect r="-1563" b="-3077"/>
                </a:stretch>
              </a:blipFill>
            </p:spPr>
            <p:txBody>
              <a:bodyPr/>
              <a:lstStyle/>
              <a:p>
                <a:r>
                  <a:rPr lang="ko-KR" altLang="en-US">
                    <a:noFill/>
                  </a:rPr>
                  <a:t> </a:t>
                </a:r>
              </a:p>
            </p:txBody>
          </p:sp>
        </mc:Fallback>
      </mc:AlternateContent>
      <p:cxnSp>
        <p:nvCxnSpPr>
          <p:cNvPr id="28" name="직선 화살표 연결선 27">
            <a:extLst>
              <a:ext uri="{FF2B5EF4-FFF2-40B4-BE49-F238E27FC236}">
                <a16:creationId xmlns:a16="http://schemas.microsoft.com/office/drawing/2014/main" id="{47D76F64-F55A-4576-9EF7-8DCA15C854AD}"/>
              </a:ext>
            </a:extLst>
          </p:cNvPr>
          <p:cNvCxnSpPr>
            <a:cxnSpLocks/>
            <a:stCxn id="20" idx="6"/>
            <a:endCxn id="19" idx="2"/>
          </p:cNvCxnSpPr>
          <p:nvPr/>
        </p:nvCxnSpPr>
        <p:spPr>
          <a:xfrm>
            <a:off x="2392947" y="3287115"/>
            <a:ext cx="54373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52B1B4E5-1856-47A9-8227-0D82EC76B1ED}"/>
                  </a:ext>
                </a:extLst>
              </p:cNvPr>
              <p:cNvSpPr txBox="1"/>
              <p:nvPr/>
            </p:nvSpPr>
            <p:spPr>
              <a:xfrm>
                <a:off x="2459690" y="3311212"/>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29" name="TextBox 28">
                <a:extLst>
                  <a:ext uri="{FF2B5EF4-FFF2-40B4-BE49-F238E27FC236}">
                    <a16:creationId xmlns:a16="http://schemas.microsoft.com/office/drawing/2014/main" id="{52B1B4E5-1856-47A9-8227-0D82EC76B1ED}"/>
                  </a:ext>
                </a:extLst>
              </p:cNvPr>
              <p:cNvSpPr txBox="1">
                <a:spLocks noRot="1" noChangeAspect="1" noMove="1" noResize="1" noEditPoints="1" noAdjustHandles="1" noChangeArrowheads="1" noChangeShapeType="1" noTextEdit="1"/>
              </p:cNvSpPr>
              <p:nvPr/>
            </p:nvSpPr>
            <p:spPr>
              <a:xfrm>
                <a:off x="2459690" y="3311212"/>
                <a:ext cx="386575" cy="400110"/>
              </a:xfrm>
              <a:prstGeom prst="rect">
                <a:avLst/>
              </a:prstGeom>
              <a:blipFill>
                <a:blip r:embed="rId9"/>
                <a:stretch>
                  <a:fillRect r="-1563" b="-3030"/>
                </a:stretch>
              </a:blipFill>
            </p:spPr>
            <p:txBody>
              <a:bodyPr/>
              <a:lstStyle/>
              <a:p>
                <a:r>
                  <a:rPr lang="ko-KR" altLang="en-US">
                    <a:noFill/>
                  </a:rPr>
                  <a:t> </a:t>
                </a:r>
              </a:p>
            </p:txBody>
          </p:sp>
        </mc:Fallback>
      </mc:AlternateContent>
      <p:sp>
        <p:nvSpPr>
          <p:cNvPr id="30" name="타원 29">
            <a:extLst>
              <a:ext uri="{FF2B5EF4-FFF2-40B4-BE49-F238E27FC236}">
                <a16:creationId xmlns:a16="http://schemas.microsoft.com/office/drawing/2014/main" id="{719E107D-0DEB-4F88-8171-94D09B97C536}"/>
              </a:ext>
            </a:extLst>
          </p:cNvPr>
          <p:cNvSpPr/>
          <p:nvPr/>
        </p:nvSpPr>
        <p:spPr>
          <a:xfrm>
            <a:off x="8070670" y="2883814"/>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32B27E21-3FA6-4963-B77F-15818B7C5279}"/>
                  </a:ext>
                </a:extLst>
              </p:cNvPr>
              <p:cNvSpPr txBox="1"/>
              <p:nvPr/>
            </p:nvSpPr>
            <p:spPr>
              <a:xfrm>
                <a:off x="9589194" y="3056282"/>
                <a:ext cx="386575" cy="461665"/>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accPr>
                        <m:e>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𝑦</m:t>
                          </m:r>
                        </m:e>
                      </m:acc>
                    </m:oMath>
                  </m:oMathPara>
                </a14:m>
                <a:endParaRPr kumimoji="1" lang="ko-KR" altLang="en-US" sz="24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31" name="TextBox 30">
                <a:extLst>
                  <a:ext uri="{FF2B5EF4-FFF2-40B4-BE49-F238E27FC236}">
                    <a16:creationId xmlns:a16="http://schemas.microsoft.com/office/drawing/2014/main" id="{32B27E21-3FA6-4963-B77F-15818B7C5279}"/>
                  </a:ext>
                </a:extLst>
              </p:cNvPr>
              <p:cNvSpPr txBox="1">
                <a:spLocks noRot="1" noChangeAspect="1" noMove="1" noResize="1" noEditPoints="1" noAdjustHandles="1" noChangeArrowheads="1" noChangeShapeType="1" noTextEdit="1"/>
              </p:cNvSpPr>
              <p:nvPr/>
            </p:nvSpPr>
            <p:spPr>
              <a:xfrm>
                <a:off x="9589194" y="3056282"/>
                <a:ext cx="386575" cy="461665"/>
              </a:xfrm>
              <a:prstGeom prst="rect">
                <a:avLst/>
              </a:prstGeom>
              <a:blipFill>
                <a:blip r:embed="rId10"/>
                <a:stretch>
                  <a:fillRect l="-1587" t="-3947" r="-20635" b="-10526"/>
                </a:stretch>
              </a:blipFill>
            </p:spPr>
            <p:txBody>
              <a:bodyPr/>
              <a:lstStyle/>
              <a:p>
                <a:r>
                  <a:rPr lang="ko-KR" altLang="en-US">
                    <a:noFill/>
                  </a:rPr>
                  <a:t> </a:t>
                </a:r>
              </a:p>
            </p:txBody>
          </p:sp>
        </mc:Fallback>
      </mc:AlternateContent>
      <p:cxnSp>
        <p:nvCxnSpPr>
          <p:cNvPr id="32" name="직선 화살표 연결선 31">
            <a:extLst>
              <a:ext uri="{FF2B5EF4-FFF2-40B4-BE49-F238E27FC236}">
                <a16:creationId xmlns:a16="http://schemas.microsoft.com/office/drawing/2014/main" id="{789C503A-5BAF-4D42-A91E-8A35057ADBAE}"/>
              </a:ext>
            </a:extLst>
          </p:cNvPr>
          <p:cNvCxnSpPr>
            <a:cxnSpLocks/>
            <a:stCxn id="30" idx="6"/>
            <a:endCxn id="31" idx="1"/>
          </p:cNvCxnSpPr>
          <p:nvPr/>
        </p:nvCxnSpPr>
        <p:spPr>
          <a:xfrm>
            <a:off x="8877272" y="3287115"/>
            <a:ext cx="71192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60E5838D-986C-47A3-8F42-EDD32F28FACE}"/>
              </a:ext>
            </a:extLst>
          </p:cNvPr>
          <p:cNvCxnSpPr>
            <a:cxnSpLocks/>
            <a:stCxn id="38" idx="6"/>
            <a:endCxn id="30" idx="2"/>
          </p:cNvCxnSpPr>
          <p:nvPr/>
        </p:nvCxnSpPr>
        <p:spPr>
          <a:xfrm flipV="1">
            <a:off x="7247399" y="3287115"/>
            <a:ext cx="823271" cy="40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4" name="직사각형 33">
            <a:extLst>
              <a:ext uri="{FF2B5EF4-FFF2-40B4-BE49-F238E27FC236}">
                <a16:creationId xmlns:a16="http://schemas.microsoft.com/office/drawing/2014/main" id="{ECB7EB7D-2F58-40FF-8AF8-A8DDA31DB57E}"/>
              </a:ext>
            </a:extLst>
          </p:cNvPr>
          <p:cNvSpPr/>
          <p:nvPr/>
        </p:nvSpPr>
        <p:spPr>
          <a:xfrm>
            <a:off x="3008552" y="3076407"/>
            <a:ext cx="874108" cy="400110"/>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2000">
                <a:solidFill>
                  <a:schemeClr val="tx1"/>
                </a:solidFill>
                <a:latin typeface="Cambria Math" panose="02040503050406030204" pitchFamily="18" charset="0"/>
              </a:rPr>
              <a:t>tanh</a:t>
            </a:r>
            <a:endParaRPr kumimoji="1" lang="ko-KR" altLang="en-US" sz="2000" u="none" strike="noStrike" kern="1200" cap="none" spc="0" normalizeH="0" baseline="0" noProof="0">
              <a:ln>
                <a:noFill/>
              </a:ln>
              <a:solidFill>
                <a:schemeClr val="tx1"/>
              </a:solidFill>
              <a:effectLst/>
              <a:uLnTx/>
              <a:uFillTx/>
              <a:latin typeface="Cambria Math" panose="02040503050406030204" pitchFamily="18"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D6922D7-E83A-40EC-8BA9-905933ABFE84}"/>
                  </a:ext>
                </a:extLst>
              </p:cNvPr>
              <p:cNvSpPr txBox="1"/>
              <p:nvPr/>
            </p:nvSpPr>
            <p:spPr>
              <a:xfrm>
                <a:off x="8091511" y="3074028"/>
                <a:ext cx="816827" cy="430887"/>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&lt;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p:txBody>
          </p:sp>
        </mc:Choice>
        <mc:Fallback xmlns="">
          <p:sp>
            <p:nvSpPr>
              <p:cNvPr id="35" name="TextBox 34">
                <a:extLst>
                  <a:ext uri="{FF2B5EF4-FFF2-40B4-BE49-F238E27FC236}">
                    <a16:creationId xmlns:a16="http://schemas.microsoft.com/office/drawing/2014/main" id="{2D6922D7-E83A-40EC-8BA9-905933ABFE84}"/>
                  </a:ext>
                </a:extLst>
              </p:cNvPr>
              <p:cNvSpPr txBox="1">
                <a:spLocks noRot="1" noChangeAspect="1" noMove="1" noResize="1" noEditPoints="1" noAdjustHandles="1" noChangeArrowheads="1" noChangeShapeType="1" noTextEdit="1"/>
              </p:cNvSpPr>
              <p:nvPr/>
            </p:nvSpPr>
            <p:spPr>
              <a:xfrm>
                <a:off x="8091511" y="3074028"/>
                <a:ext cx="816827" cy="430887"/>
              </a:xfrm>
              <a:prstGeom prst="rect">
                <a:avLst/>
              </a:prstGeom>
              <a:blipFill>
                <a:blip r:embed="rId11"/>
                <a:stretch>
                  <a:fillRect l="-746" r="-1493" b="-704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D0B6381D-D1AB-4AF9-A534-2F0875689191}"/>
                  </a:ext>
                </a:extLst>
              </p:cNvPr>
              <p:cNvSpPr txBox="1"/>
              <p:nvPr/>
            </p:nvSpPr>
            <p:spPr>
              <a:xfrm>
                <a:off x="4744927" y="3130775"/>
                <a:ext cx="1028057" cy="307777"/>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𝑯</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𝑾</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𝒃</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oMath>
                  </m:oMathPara>
                </a14:m>
                <a:endParaRPr kumimoji="1" lang="ko-KR" altLang="en-US"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36" name="TextBox 35">
                <a:extLst>
                  <a:ext uri="{FF2B5EF4-FFF2-40B4-BE49-F238E27FC236}">
                    <a16:creationId xmlns:a16="http://schemas.microsoft.com/office/drawing/2014/main" id="{D0B6381D-D1AB-4AF9-A534-2F0875689191}"/>
                  </a:ext>
                </a:extLst>
              </p:cNvPr>
              <p:cNvSpPr txBox="1">
                <a:spLocks noRot="1" noChangeAspect="1" noMove="1" noResize="1" noEditPoints="1" noAdjustHandles="1" noChangeArrowheads="1" noChangeShapeType="1" noTextEdit="1"/>
              </p:cNvSpPr>
              <p:nvPr/>
            </p:nvSpPr>
            <p:spPr>
              <a:xfrm>
                <a:off x="4744927" y="3130775"/>
                <a:ext cx="1028057" cy="307777"/>
              </a:xfrm>
              <a:prstGeom prst="rect">
                <a:avLst/>
              </a:prstGeom>
              <a:blipFill>
                <a:blip r:embed="rId12"/>
                <a:stretch>
                  <a:fillRect/>
                </a:stretch>
              </a:blipFill>
            </p:spPr>
            <p:txBody>
              <a:bodyPr/>
              <a:lstStyle/>
              <a:p>
                <a:r>
                  <a:rPr lang="ko-KR" altLang="en-US">
                    <a:noFill/>
                  </a:rPr>
                  <a:t> </a:t>
                </a:r>
              </a:p>
            </p:txBody>
          </p:sp>
        </mc:Fallback>
      </mc:AlternateContent>
      <p:cxnSp>
        <p:nvCxnSpPr>
          <p:cNvPr id="37" name="직선 화살표 연결선 36">
            <a:extLst>
              <a:ext uri="{FF2B5EF4-FFF2-40B4-BE49-F238E27FC236}">
                <a16:creationId xmlns:a16="http://schemas.microsoft.com/office/drawing/2014/main" id="{43AC88C4-95CE-4934-87EB-F2E5AC4C8D00}"/>
              </a:ext>
            </a:extLst>
          </p:cNvPr>
          <p:cNvCxnSpPr>
            <a:cxnSpLocks/>
            <a:stCxn id="19" idx="6"/>
            <a:endCxn id="21" idx="2"/>
          </p:cNvCxnSpPr>
          <p:nvPr/>
        </p:nvCxnSpPr>
        <p:spPr>
          <a:xfrm>
            <a:off x="3743283" y="3287115"/>
            <a:ext cx="109785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8" name="타원 37">
            <a:extLst>
              <a:ext uri="{FF2B5EF4-FFF2-40B4-BE49-F238E27FC236}">
                <a16:creationId xmlns:a16="http://schemas.microsoft.com/office/drawing/2014/main" id="{DE1FAA64-55FC-4C73-AABA-60CE6554DEBC}"/>
              </a:ext>
            </a:extLst>
          </p:cNvPr>
          <p:cNvSpPr/>
          <p:nvPr/>
        </p:nvSpPr>
        <p:spPr>
          <a:xfrm>
            <a:off x="6440797" y="2884221"/>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39" name="직선 화살표 연결선 38">
            <a:extLst>
              <a:ext uri="{FF2B5EF4-FFF2-40B4-BE49-F238E27FC236}">
                <a16:creationId xmlns:a16="http://schemas.microsoft.com/office/drawing/2014/main" id="{448E23D0-4268-4CFD-9083-EBCE5A9FFAE0}"/>
              </a:ext>
            </a:extLst>
          </p:cNvPr>
          <p:cNvCxnSpPr>
            <a:cxnSpLocks/>
          </p:cNvCxnSpPr>
          <p:nvPr/>
        </p:nvCxnSpPr>
        <p:spPr>
          <a:xfrm>
            <a:off x="5647742" y="3287115"/>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직사각형 39">
                <a:extLst>
                  <a:ext uri="{FF2B5EF4-FFF2-40B4-BE49-F238E27FC236}">
                    <a16:creationId xmlns:a16="http://schemas.microsoft.com/office/drawing/2014/main" id="{6E1AFEB6-AC55-43E2-8A4B-5A1CC883E816}"/>
                  </a:ext>
                </a:extLst>
              </p:cNvPr>
              <p:cNvSpPr/>
              <p:nvPr/>
            </p:nvSpPr>
            <p:spPr>
              <a:xfrm>
                <a:off x="6427481" y="3052550"/>
                <a:ext cx="874108" cy="516039"/>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num>
                        <m:den>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sSup>
                            <m:sSup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𝒆</m:t>
                              </m:r>
                            </m:e>
                            <m:sup>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Z</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sub>
                              </m:sSub>
                            </m:sup>
                          </m:sSup>
                        </m:den>
                      </m:f>
                    </m:oMath>
                  </m:oMathPara>
                </a14:m>
                <a:endParaRPr kumimoji="1" lang="ko-KR" altLang="en-US" sz="1400" b="1" i="0" u="none" strike="noStrike" kern="1200" cap="none" spc="0" normalizeH="0" baseline="0" noProof="0">
                  <a:ln>
                    <a:noFill/>
                  </a:ln>
                  <a:solidFill>
                    <a:srgbClr val="FFFFFF"/>
                  </a:solidFill>
                  <a:effectLst/>
                  <a:uLnTx/>
                  <a:uFillTx/>
                  <a:latin typeface="Candara" pitchFamily="34" charset="0"/>
                  <a:ea typeface="굴림" pitchFamily="50" charset="-127"/>
                  <a:cs typeface="+mn-cs"/>
                </a:endParaRPr>
              </a:p>
            </p:txBody>
          </p:sp>
        </mc:Choice>
        <mc:Fallback xmlns="">
          <p:sp>
            <p:nvSpPr>
              <p:cNvPr id="40" name="직사각형 39">
                <a:extLst>
                  <a:ext uri="{FF2B5EF4-FFF2-40B4-BE49-F238E27FC236}">
                    <a16:creationId xmlns:a16="http://schemas.microsoft.com/office/drawing/2014/main" id="{6E1AFEB6-AC55-43E2-8A4B-5A1CC883E816}"/>
                  </a:ext>
                </a:extLst>
              </p:cNvPr>
              <p:cNvSpPr>
                <a:spLocks noRot="1" noChangeAspect="1" noMove="1" noResize="1" noEditPoints="1" noAdjustHandles="1" noChangeArrowheads="1" noChangeShapeType="1" noTextEdit="1"/>
              </p:cNvSpPr>
              <p:nvPr/>
            </p:nvSpPr>
            <p:spPr>
              <a:xfrm>
                <a:off x="6427481" y="3052550"/>
                <a:ext cx="874108" cy="516039"/>
              </a:xfrm>
              <a:prstGeom prst="rect">
                <a:avLst/>
              </a:prstGeom>
              <a:blipFill>
                <a:blip r:embed="rId13"/>
                <a:stretch>
                  <a:fillRect/>
                </a:stretch>
              </a:blipFill>
            </p:spPr>
            <p:txBody>
              <a:bodyPr/>
              <a:lstStyle/>
              <a:p>
                <a:r>
                  <a:rPr lang="ko-KR" altLang="en-US">
                    <a:noFill/>
                  </a:rPr>
                  <a:t> </a:t>
                </a:r>
              </a:p>
            </p:txBody>
          </p:sp>
        </mc:Fallback>
      </mc:AlternateContent>
      <p:cxnSp>
        <p:nvCxnSpPr>
          <p:cNvPr id="41" name="직선 화살표 연결선 40">
            <a:extLst>
              <a:ext uri="{FF2B5EF4-FFF2-40B4-BE49-F238E27FC236}">
                <a16:creationId xmlns:a16="http://schemas.microsoft.com/office/drawing/2014/main" id="{FE17E992-14C7-4975-86BA-11193369D1A3}"/>
              </a:ext>
            </a:extLst>
          </p:cNvPr>
          <p:cNvCxnSpPr>
            <a:cxnSpLocks/>
          </p:cNvCxnSpPr>
          <p:nvPr/>
        </p:nvCxnSpPr>
        <p:spPr>
          <a:xfrm>
            <a:off x="4571974" y="2601959"/>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002509E3-1B6F-49D3-AAD4-F517683FADCB}"/>
                  </a:ext>
                </a:extLst>
              </p:cNvPr>
              <p:cNvSpPr txBox="1"/>
              <p:nvPr/>
            </p:nvSpPr>
            <p:spPr>
              <a:xfrm>
                <a:off x="4127594" y="2232597"/>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2" name="TextBox 41">
                <a:extLst>
                  <a:ext uri="{FF2B5EF4-FFF2-40B4-BE49-F238E27FC236}">
                    <a16:creationId xmlns:a16="http://schemas.microsoft.com/office/drawing/2014/main" id="{002509E3-1B6F-49D3-AAD4-F517683FADCB}"/>
                  </a:ext>
                </a:extLst>
              </p:cNvPr>
              <p:cNvSpPr txBox="1">
                <a:spLocks noRot="1" noChangeAspect="1" noMove="1" noResize="1" noEditPoints="1" noAdjustHandles="1" noChangeArrowheads="1" noChangeShapeType="1" noTextEdit="1"/>
              </p:cNvSpPr>
              <p:nvPr/>
            </p:nvSpPr>
            <p:spPr>
              <a:xfrm>
                <a:off x="4127594" y="2232597"/>
                <a:ext cx="386575" cy="400110"/>
              </a:xfrm>
              <a:prstGeom prst="rect">
                <a:avLst/>
              </a:prstGeom>
              <a:blipFill>
                <a:blip r:embed="rId14"/>
                <a:stretch>
                  <a:fillRect r="-23438" b="-3030"/>
                </a:stretch>
              </a:blipFill>
            </p:spPr>
            <p:txBody>
              <a:bodyPr/>
              <a:lstStyle/>
              <a:p>
                <a:r>
                  <a:rPr lang="ko-KR" altLang="en-US">
                    <a:noFill/>
                  </a:rPr>
                  <a:t> </a:t>
                </a:r>
              </a:p>
            </p:txBody>
          </p:sp>
        </mc:Fallback>
      </mc:AlternateContent>
      <p:cxnSp>
        <p:nvCxnSpPr>
          <p:cNvPr id="43" name="직선 화살표 연결선 42">
            <a:extLst>
              <a:ext uri="{FF2B5EF4-FFF2-40B4-BE49-F238E27FC236}">
                <a16:creationId xmlns:a16="http://schemas.microsoft.com/office/drawing/2014/main" id="{FFE7B1EC-4C26-4692-AFBF-47FD56408857}"/>
              </a:ext>
            </a:extLst>
          </p:cNvPr>
          <p:cNvCxnSpPr>
            <a:cxnSpLocks/>
          </p:cNvCxnSpPr>
          <p:nvPr/>
        </p:nvCxnSpPr>
        <p:spPr>
          <a:xfrm flipV="1">
            <a:off x="4643772" y="3605761"/>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9844597A-E426-4AD7-B922-CD1A3092598C}"/>
                  </a:ext>
                </a:extLst>
              </p:cNvPr>
              <p:cNvSpPr txBox="1"/>
              <p:nvPr/>
            </p:nvSpPr>
            <p:spPr>
              <a:xfrm>
                <a:off x="4305661" y="3889317"/>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4" name="TextBox 43">
                <a:extLst>
                  <a:ext uri="{FF2B5EF4-FFF2-40B4-BE49-F238E27FC236}">
                    <a16:creationId xmlns:a16="http://schemas.microsoft.com/office/drawing/2014/main" id="{9844597A-E426-4AD7-B922-CD1A3092598C}"/>
                  </a:ext>
                </a:extLst>
              </p:cNvPr>
              <p:cNvSpPr txBox="1">
                <a:spLocks noRot="1" noChangeAspect="1" noMove="1" noResize="1" noEditPoints="1" noAdjustHandles="1" noChangeArrowheads="1" noChangeShapeType="1" noTextEdit="1"/>
              </p:cNvSpPr>
              <p:nvPr/>
            </p:nvSpPr>
            <p:spPr>
              <a:xfrm>
                <a:off x="4305661" y="3889317"/>
                <a:ext cx="386575" cy="400110"/>
              </a:xfrm>
              <a:prstGeom prst="rect">
                <a:avLst/>
              </a:prstGeom>
              <a:blipFill>
                <a:blip r:embed="rId15"/>
                <a:stretch>
                  <a:fillRect r="-4688"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3C6713A7-D0EB-4CBB-89E8-1641909E2DA1}"/>
                  </a:ext>
                </a:extLst>
              </p:cNvPr>
              <p:cNvSpPr txBox="1"/>
              <p:nvPr/>
            </p:nvSpPr>
            <p:spPr>
              <a:xfrm>
                <a:off x="5910645" y="327914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5" name="TextBox 44">
                <a:extLst>
                  <a:ext uri="{FF2B5EF4-FFF2-40B4-BE49-F238E27FC236}">
                    <a16:creationId xmlns:a16="http://schemas.microsoft.com/office/drawing/2014/main" id="{3C6713A7-D0EB-4CBB-89E8-1641909E2DA1}"/>
                  </a:ext>
                </a:extLst>
              </p:cNvPr>
              <p:cNvSpPr txBox="1">
                <a:spLocks noRot="1" noChangeAspect="1" noMove="1" noResize="1" noEditPoints="1" noAdjustHandles="1" noChangeArrowheads="1" noChangeShapeType="1" noTextEdit="1"/>
              </p:cNvSpPr>
              <p:nvPr/>
            </p:nvSpPr>
            <p:spPr>
              <a:xfrm>
                <a:off x="5910645" y="3279143"/>
                <a:ext cx="386575" cy="400110"/>
              </a:xfrm>
              <a:prstGeom prst="rect">
                <a:avLst/>
              </a:prstGeom>
              <a:blipFill>
                <a:blip r:embed="rId16"/>
                <a:stretch>
                  <a:fillRect r="-4762"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39215376-F3CF-4C37-9320-C17D6296A7C1}"/>
                  </a:ext>
                </a:extLst>
              </p:cNvPr>
              <p:cNvSpPr txBox="1"/>
              <p:nvPr/>
            </p:nvSpPr>
            <p:spPr>
              <a:xfrm>
                <a:off x="7468926" y="3275187"/>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6" name="TextBox 45">
                <a:extLst>
                  <a:ext uri="{FF2B5EF4-FFF2-40B4-BE49-F238E27FC236}">
                    <a16:creationId xmlns:a16="http://schemas.microsoft.com/office/drawing/2014/main" id="{39215376-F3CF-4C37-9320-C17D6296A7C1}"/>
                  </a:ext>
                </a:extLst>
              </p:cNvPr>
              <p:cNvSpPr txBox="1">
                <a:spLocks noRot="1" noChangeAspect="1" noMove="1" noResize="1" noEditPoints="1" noAdjustHandles="1" noChangeArrowheads="1" noChangeShapeType="1" noTextEdit="1"/>
              </p:cNvSpPr>
              <p:nvPr/>
            </p:nvSpPr>
            <p:spPr>
              <a:xfrm>
                <a:off x="7468926" y="3275187"/>
                <a:ext cx="386575" cy="400110"/>
              </a:xfrm>
              <a:prstGeom prst="rect">
                <a:avLst/>
              </a:prstGeom>
              <a:blipFill>
                <a:blip r:embed="rId17"/>
                <a:stretch>
                  <a:fillRect r="-10938" b="-3030"/>
                </a:stretch>
              </a:blipFill>
            </p:spPr>
            <p:txBody>
              <a:bodyPr/>
              <a:lstStyle/>
              <a:p>
                <a:r>
                  <a:rPr lang="ko-KR" altLang="en-US">
                    <a:noFill/>
                  </a:rPr>
                  <a:t> </a:t>
                </a:r>
              </a:p>
            </p:txBody>
          </p:sp>
        </mc:Fallback>
      </mc:AlternateContent>
      <p:cxnSp>
        <p:nvCxnSpPr>
          <p:cNvPr id="49" name="연결선: 꺾임 48">
            <a:extLst>
              <a:ext uri="{FF2B5EF4-FFF2-40B4-BE49-F238E27FC236}">
                <a16:creationId xmlns:a16="http://schemas.microsoft.com/office/drawing/2014/main" id="{C87067F1-31C4-44F2-86D1-590A7DA40EEF}"/>
              </a:ext>
            </a:extLst>
          </p:cNvPr>
          <p:cNvCxnSpPr>
            <a:cxnSpLocks/>
          </p:cNvCxnSpPr>
          <p:nvPr/>
        </p:nvCxnSpPr>
        <p:spPr>
          <a:xfrm rot="16200000" flipV="1">
            <a:off x="6850775" y="2336205"/>
            <a:ext cx="651386" cy="823116"/>
          </a:xfrm>
          <a:prstGeom prst="bentConnector2">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A7AC2897-839E-4E4B-BCEB-C82EEAFC9D02}"/>
              </a:ext>
            </a:extLst>
          </p:cNvPr>
          <p:cNvSpPr txBox="1"/>
          <p:nvPr/>
        </p:nvSpPr>
        <p:spPr>
          <a:xfrm>
            <a:off x="6669032" y="1946244"/>
            <a:ext cx="1420582"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역방향 계산</a:t>
            </a:r>
          </a:p>
        </p:txBody>
      </p:sp>
      <p:sp>
        <p:nvSpPr>
          <p:cNvPr id="51" name="TextBox 50">
            <a:extLst>
              <a:ext uri="{FF2B5EF4-FFF2-40B4-BE49-F238E27FC236}">
                <a16:creationId xmlns:a16="http://schemas.microsoft.com/office/drawing/2014/main" id="{633294B9-2D85-477D-86DA-9E4FD1C3BCCC}"/>
              </a:ext>
            </a:extLst>
          </p:cNvPr>
          <p:cNvSpPr txBox="1"/>
          <p:nvPr/>
        </p:nvSpPr>
        <p:spPr>
          <a:xfrm>
            <a:off x="7588026" y="3809365"/>
            <a:ext cx="1103187" cy="338554"/>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손실함수 </a:t>
            </a:r>
            <a:r>
              <a:rPr kumimoji="1" lang="en-US" altLang="ko-KR"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L</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C5DBCD09-3891-487D-80FA-04002936A657}"/>
                  </a:ext>
                </a:extLst>
              </p:cNvPr>
              <p:cNvSpPr txBox="1"/>
              <p:nvPr/>
            </p:nvSpPr>
            <p:spPr>
              <a:xfrm>
                <a:off x="6468913" y="4059161"/>
                <a:ext cx="1820819" cy="572016"/>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𝐿</m:t>
                          </m:r>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𝑍</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d>
                        <m:d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𝑌</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𝐴</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e>
                      </m:d>
                    </m:oMath>
                  </m:oMathPara>
                </a14:m>
                <a:endParaRPr kumimoji="1" lang="ko-KR" altLang="en-US" sz="1800" b="0" i="1" u="none" strike="noStrike" kern="1200" cap="none" spc="0" normalizeH="0" baseline="0" noProof="0">
                  <a:ln>
                    <a:noFill/>
                  </a:ln>
                  <a:solidFill>
                    <a:srgbClr val="000000"/>
                  </a:solidFill>
                  <a:effectLst/>
                  <a:uLnTx/>
                  <a:uFillTx/>
                  <a:latin typeface="Consolas" panose="020B0609020204030204" pitchFamily="49" charset="0"/>
                  <a:cs typeface="+mn-cs"/>
                </a:endParaRPr>
              </a:p>
            </p:txBody>
          </p:sp>
        </mc:Choice>
        <mc:Fallback xmlns="">
          <p:sp>
            <p:nvSpPr>
              <p:cNvPr id="54" name="TextBox 53">
                <a:extLst>
                  <a:ext uri="{FF2B5EF4-FFF2-40B4-BE49-F238E27FC236}">
                    <a16:creationId xmlns:a16="http://schemas.microsoft.com/office/drawing/2014/main" id="{C5DBCD09-3891-487D-80FA-04002936A657}"/>
                  </a:ext>
                </a:extLst>
              </p:cNvPr>
              <p:cNvSpPr txBox="1">
                <a:spLocks noRot="1" noChangeAspect="1" noMove="1" noResize="1" noEditPoints="1" noAdjustHandles="1" noChangeArrowheads="1" noChangeShapeType="1" noTextEdit="1"/>
              </p:cNvSpPr>
              <p:nvPr/>
            </p:nvSpPr>
            <p:spPr>
              <a:xfrm>
                <a:off x="6468913" y="4059161"/>
                <a:ext cx="1820819" cy="572016"/>
              </a:xfrm>
              <a:prstGeom prst="rect">
                <a:avLst/>
              </a:prstGeom>
              <a:blipFill>
                <a:blip r:embed="rId25"/>
                <a:stretch>
                  <a:fillRect/>
                </a:stretch>
              </a:blipFill>
            </p:spPr>
            <p:txBody>
              <a:bodyPr/>
              <a:lstStyle/>
              <a:p>
                <a:r>
                  <a:rPr lang="ko-KR" altLang="en-US">
                    <a:noFill/>
                  </a:rPr>
                  <a:t> </a:t>
                </a:r>
              </a:p>
            </p:txBody>
          </p:sp>
        </mc:Fallback>
      </mc:AlternateContent>
      <p:cxnSp>
        <p:nvCxnSpPr>
          <p:cNvPr id="55" name="연결선: 구부러짐 54">
            <a:extLst>
              <a:ext uri="{FF2B5EF4-FFF2-40B4-BE49-F238E27FC236}">
                <a16:creationId xmlns:a16="http://schemas.microsoft.com/office/drawing/2014/main" id="{8DE76AF8-CED2-4160-BD08-126E27E3225E}"/>
              </a:ext>
            </a:extLst>
          </p:cNvPr>
          <p:cNvCxnSpPr>
            <a:stCxn id="51" idx="1"/>
          </p:cNvCxnSpPr>
          <p:nvPr/>
        </p:nvCxnSpPr>
        <p:spPr>
          <a:xfrm rot="10800000">
            <a:off x="6100576" y="3659946"/>
            <a:ext cx="1487451" cy="318697"/>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7D6069CF-210E-4D96-9882-4326B118B761}"/>
                  </a:ext>
                </a:extLst>
              </p:cNvPr>
              <p:cNvSpPr txBox="1"/>
              <p:nvPr/>
            </p:nvSpPr>
            <p:spPr>
              <a:xfrm>
                <a:off x="2604919" y="4066461"/>
                <a:ext cx="1479957" cy="572016"/>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𝐻</m:t>
                          </m:r>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𝑍</m:t>
                              </m:r>
                            </m:e>
                            <m:sub>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1</m:t>
                              </m:r>
                            </m:sub>
                          </m:sSub>
                        </m:den>
                      </m:f>
                      <m:r>
                        <a:rPr kumimoji="1" lang="en-US" altLang="ko-KR" sz="18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lang="en-US" altLang="ko-KR" sz="1800" i="1">
                          <a:solidFill>
                            <a:srgbClr val="000000"/>
                          </a:solidFill>
                          <a:latin typeface="Cambria Math" panose="02040503050406030204" pitchFamily="18" charset="0"/>
                        </a:rPr>
                        <m:t>1−</m:t>
                      </m:r>
                      <m:sSup>
                        <m:sSupPr>
                          <m:ctrlPr>
                            <a:rPr lang="en-US" altLang="ko-KR" sz="1800" i="1">
                              <a:solidFill>
                                <a:srgbClr val="000000"/>
                              </a:solidFill>
                              <a:latin typeface="Cambria Math" panose="02040503050406030204" pitchFamily="18" charset="0"/>
                            </a:rPr>
                          </m:ctrlPr>
                        </m:sSupPr>
                        <m:e>
                          <m:r>
                            <a:rPr lang="en-US" altLang="ko-KR" sz="1800" i="1">
                              <a:solidFill>
                                <a:srgbClr val="000000"/>
                              </a:solidFill>
                              <a:latin typeface="Cambria Math" panose="02040503050406030204" pitchFamily="18" charset="0"/>
                            </a:rPr>
                            <m:t>𝐻</m:t>
                          </m:r>
                        </m:e>
                        <m:sup>
                          <m:r>
                            <a:rPr lang="en-US" altLang="ko-KR" sz="1800" i="1">
                              <a:solidFill>
                                <a:srgbClr val="000000"/>
                              </a:solidFill>
                              <a:latin typeface="Cambria Math" panose="02040503050406030204" pitchFamily="18" charset="0"/>
                            </a:rPr>
                            <m:t>2</m:t>
                          </m:r>
                        </m:sup>
                      </m:sSup>
                    </m:oMath>
                  </m:oMathPara>
                </a14:m>
                <a:endParaRPr kumimoji="1" lang="ko-KR" altLang="en-US" sz="1800" b="0" i="0" u="none" strike="noStrike" kern="1200" cap="none" spc="0" normalizeH="0" baseline="0" noProof="0">
                  <a:ln>
                    <a:noFill/>
                  </a:ln>
                  <a:solidFill>
                    <a:srgbClr val="000000"/>
                  </a:solidFill>
                  <a:effectLst/>
                  <a:uLnTx/>
                  <a:uFillTx/>
                  <a:latin typeface="Consolas" panose="020B0609020204030204" pitchFamily="49" charset="0"/>
                  <a:cs typeface="+mn-cs"/>
                </a:endParaRPr>
              </a:p>
            </p:txBody>
          </p:sp>
        </mc:Choice>
        <mc:Fallback xmlns="">
          <p:sp>
            <p:nvSpPr>
              <p:cNvPr id="57" name="TextBox 56">
                <a:extLst>
                  <a:ext uri="{FF2B5EF4-FFF2-40B4-BE49-F238E27FC236}">
                    <a16:creationId xmlns:a16="http://schemas.microsoft.com/office/drawing/2014/main" id="{7D6069CF-210E-4D96-9882-4326B118B761}"/>
                  </a:ext>
                </a:extLst>
              </p:cNvPr>
              <p:cNvSpPr txBox="1">
                <a:spLocks noRot="1" noChangeAspect="1" noMove="1" noResize="1" noEditPoints="1" noAdjustHandles="1" noChangeArrowheads="1" noChangeShapeType="1" noTextEdit="1"/>
              </p:cNvSpPr>
              <p:nvPr/>
            </p:nvSpPr>
            <p:spPr>
              <a:xfrm>
                <a:off x="2604919" y="4066461"/>
                <a:ext cx="1479957" cy="572016"/>
              </a:xfrm>
              <a:prstGeom prst="rect">
                <a:avLst/>
              </a:prstGeom>
              <a:blipFill>
                <a:blip r:embed="rId26"/>
                <a:stretch>
                  <a:fillRect/>
                </a:stretch>
              </a:blipFill>
            </p:spPr>
            <p:txBody>
              <a:bodyPr/>
              <a:lstStyle/>
              <a:p>
                <a:r>
                  <a:rPr lang="ko-KR" altLang="en-US">
                    <a:noFill/>
                  </a:rPr>
                  <a:t> </a:t>
                </a:r>
              </a:p>
            </p:txBody>
          </p:sp>
        </mc:Fallback>
      </mc:AlternateContent>
      <p:cxnSp>
        <p:nvCxnSpPr>
          <p:cNvPr id="59" name="연결선: 구부러짐 58">
            <a:extLst>
              <a:ext uri="{FF2B5EF4-FFF2-40B4-BE49-F238E27FC236}">
                <a16:creationId xmlns:a16="http://schemas.microsoft.com/office/drawing/2014/main" id="{C20D4391-6A41-47CB-ABE8-E4852CE0B57C}"/>
              </a:ext>
            </a:extLst>
          </p:cNvPr>
          <p:cNvCxnSpPr>
            <a:cxnSpLocks/>
            <a:stCxn id="45" idx="2"/>
            <a:endCxn id="11" idx="2"/>
          </p:cNvCxnSpPr>
          <p:nvPr/>
        </p:nvCxnSpPr>
        <p:spPr>
          <a:xfrm rot="5400000">
            <a:off x="5198463" y="2805851"/>
            <a:ext cx="32069" cy="1778872"/>
          </a:xfrm>
          <a:prstGeom prst="curvedConnector3">
            <a:avLst>
              <a:gd name="adj1" fmla="val 105864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A72B05CC-B7A4-4B33-9341-66BD5AFF9C04}"/>
                  </a:ext>
                </a:extLst>
              </p:cNvPr>
              <p:cNvSpPr txBox="1"/>
              <p:nvPr/>
            </p:nvSpPr>
            <p:spPr>
              <a:xfrm>
                <a:off x="4905956" y="4074251"/>
                <a:ext cx="1099212" cy="526683"/>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lang="en-US" altLang="ko-KR" sz="1800" b="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b="0" i="1">
                                  <a:solidFill>
                                    <a:srgbClr val="000000"/>
                                  </a:solidFill>
                                  <a:latin typeface="Cambria Math" panose="02040503050406030204" pitchFamily="18" charset="0"/>
                                </a:rPr>
                                <m:t>𝑍</m:t>
                              </m:r>
                            </m:e>
                            <m:sub>
                              <m:r>
                                <a:rPr lang="en-US" altLang="ko-KR" sz="1800" b="0" i="1">
                                  <a:solidFill>
                                    <a:srgbClr val="000000"/>
                                  </a:solidFill>
                                  <a:latin typeface="Cambria Math" panose="02040503050406030204" pitchFamily="18" charset="0"/>
                                </a:rPr>
                                <m:t>2</m:t>
                              </m:r>
                            </m:sub>
                          </m:sSub>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𝐻</m:t>
                          </m:r>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m:rPr>
                              <m:sty m:val="p"/>
                            </m:rPr>
                            <a:rPr lang="en-US" altLang="ko-KR" sz="1800" i="1">
                              <a:solidFill>
                                <a:srgbClr val="000000"/>
                              </a:solidFill>
                              <a:latin typeface="Cambria Math" panose="02040503050406030204" pitchFamily="18" charset="0"/>
                            </a:rPr>
                            <m:t>W</m:t>
                          </m:r>
                        </m:e>
                        <m:sub>
                          <m:r>
                            <a:rPr lang="en-US" altLang="ko-KR" sz="1800" i="1">
                              <a:solidFill>
                                <a:srgbClr val="000000"/>
                              </a:solidFill>
                              <a:latin typeface="Cambria Math" panose="02040503050406030204" pitchFamily="18" charset="0"/>
                            </a:rPr>
                            <m:t>2</m:t>
                          </m:r>
                        </m:sub>
                      </m:sSub>
                    </m:oMath>
                  </m:oMathPara>
                </a14:m>
                <a:endParaRPr kumimoji="1" lang="ko-KR" altLang="en-US" sz="1800"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61" name="TextBox 60">
                <a:extLst>
                  <a:ext uri="{FF2B5EF4-FFF2-40B4-BE49-F238E27FC236}">
                    <a16:creationId xmlns:a16="http://schemas.microsoft.com/office/drawing/2014/main" id="{A72B05CC-B7A4-4B33-9341-66BD5AFF9C04}"/>
                  </a:ext>
                </a:extLst>
              </p:cNvPr>
              <p:cNvSpPr txBox="1">
                <a:spLocks noRot="1" noChangeAspect="1" noMove="1" noResize="1" noEditPoints="1" noAdjustHandles="1" noChangeArrowheads="1" noChangeShapeType="1" noTextEdit="1"/>
              </p:cNvSpPr>
              <p:nvPr/>
            </p:nvSpPr>
            <p:spPr>
              <a:xfrm>
                <a:off x="4905956" y="4074251"/>
                <a:ext cx="1099212" cy="526683"/>
              </a:xfrm>
              <a:prstGeom prst="rect">
                <a:avLst/>
              </a:prstGeom>
              <a:blipFill>
                <a:blip r:embed="rId2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A65A9442-8074-48C4-9C27-3DDE993FAEE8}"/>
                  </a:ext>
                </a:extLst>
              </p:cNvPr>
              <p:cNvSpPr txBox="1"/>
              <p:nvPr/>
            </p:nvSpPr>
            <p:spPr>
              <a:xfrm>
                <a:off x="2575338" y="5252415"/>
                <a:ext cx="5280163" cy="635559"/>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𝐿</m:t>
                          </m:r>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𝑍</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1</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𝐿</m:t>
                          </m:r>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2</m:t>
                              </m:r>
                            </m:sub>
                          </m:sSub>
                        </m:den>
                      </m:f>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2</m:t>
                              </m:r>
                            </m:sub>
                          </m:sSub>
                        </m:num>
                        <m:den>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𝐻</m:t>
                          </m:r>
                        </m:den>
                      </m:f>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𝐻</m:t>
                          </m:r>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sub>
                          </m:sSub>
                        </m:den>
                      </m:f>
                      <m:r>
                        <a:rPr lang="en-US" altLang="ko-KR" sz="2000" b="0" i="1" smtClean="0">
                          <a:solidFill>
                            <a:srgbClr val="000000"/>
                          </a:solidFill>
                          <a:latin typeface="Cambria Math" panose="02040503050406030204" pitchFamily="18" charset="0"/>
                        </a:rPr>
                        <m:t>=−</m:t>
                      </m:r>
                      <m:d>
                        <m:dPr>
                          <m:ctrlPr>
                            <a:rPr lang="en-US" altLang="ko-KR" sz="2000" b="0" i="1" smtClean="0">
                              <a:solidFill>
                                <a:srgbClr val="000000"/>
                              </a:solidFill>
                              <a:latin typeface="Cambria Math" panose="02040503050406030204" pitchFamily="18" charset="0"/>
                            </a:rPr>
                          </m:ctrlPr>
                        </m:dPr>
                        <m:e>
                          <m:r>
                            <a:rPr lang="en-US" altLang="ko-KR" sz="2000" b="0" i="1" smtClean="0">
                              <a:solidFill>
                                <a:srgbClr val="000000"/>
                              </a:solidFill>
                              <a:latin typeface="Cambria Math" panose="02040503050406030204" pitchFamily="18" charset="0"/>
                            </a:rPr>
                            <m:t>𝑌</m:t>
                          </m:r>
                          <m:r>
                            <a:rPr lang="en-US" altLang="ko-KR" sz="2000" b="0" i="1" smtClean="0">
                              <a:solidFill>
                                <a:srgbClr val="000000"/>
                              </a:solidFill>
                              <a:latin typeface="Cambria Math" panose="02040503050406030204" pitchFamily="18" charset="0"/>
                            </a:rPr>
                            <m:t>−</m:t>
                          </m:r>
                          <m:sSub>
                            <m:sSubPr>
                              <m:ctrlPr>
                                <a:rPr lang="en-US" altLang="ko-KR" sz="2000" b="0" i="1" smtClean="0">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𝐴</m:t>
                              </m:r>
                            </m:e>
                            <m:sub>
                              <m:r>
                                <a:rPr lang="en-US" altLang="ko-KR" sz="2000" b="0" i="1" smtClean="0">
                                  <a:solidFill>
                                    <a:srgbClr val="000000"/>
                                  </a:solidFill>
                                  <a:latin typeface="Cambria Math" panose="02040503050406030204" pitchFamily="18" charset="0"/>
                                </a:rPr>
                                <m:t>2</m:t>
                              </m:r>
                            </m:sub>
                          </m:sSub>
                        </m:e>
                      </m:d>
                      <m:sSubSup>
                        <m:sSubSupPr>
                          <m:ctrlPr>
                            <a:rPr lang="en-US" altLang="ko-KR" sz="2000" b="0" i="1" smtClean="0">
                              <a:solidFill>
                                <a:srgbClr val="000000"/>
                              </a:solidFill>
                              <a:latin typeface="Cambria Math" panose="02040503050406030204" pitchFamily="18" charset="0"/>
                            </a:rPr>
                          </m:ctrlPr>
                        </m:sSubSupPr>
                        <m:e>
                          <m:r>
                            <a:rPr lang="en-US" altLang="ko-KR" sz="2000" b="0" i="1" smtClean="0">
                              <a:solidFill>
                                <a:srgbClr val="000000"/>
                              </a:solidFill>
                              <a:latin typeface="Cambria Math" panose="02040503050406030204" pitchFamily="18" charset="0"/>
                            </a:rPr>
                            <m:t>𝑊</m:t>
                          </m:r>
                        </m:e>
                        <m:sub>
                          <m:r>
                            <a:rPr lang="en-US" altLang="ko-KR" sz="2000" b="0" i="1" smtClean="0">
                              <a:solidFill>
                                <a:srgbClr val="000000"/>
                              </a:solidFill>
                              <a:latin typeface="Cambria Math" panose="02040503050406030204" pitchFamily="18" charset="0"/>
                            </a:rPr>
                            <m:t>2</m:t>
                          </m:r>
                        </m:sub>
                        <m:sup>
                          <m:r>
                            <a:rPr lang="en-US" altLang="ko-KR" sz="2000" b="0" i="1" smtClean="0">
                              <a:solidFill>
                                <a:srgbClr val="000000"/>
                              </a:solidFill>
                              <a:latin typeface="Cambria Math" panose="02040503050406030204" pitchFamily="18" charset="0"/>
                            </a:rPr>
                            <m:t>𝑇</m:t>
                          </m:r>
                        </m:sup>
                      </m:sSubSup>
                      <m:r>
                        <a:rPr lang="en-US" altLang="ko-KR" sz="2000" b="0" i="1" smtClean="0">
                          <a:solidFill>
                            <a:srgbClr val="000000"/>
                          </a:solidFill>
                          <a:latin typeface="Cambria Math" panose="02040503050406030204" pitchFamily="18" charset="0"/>
                          <a:ea typeface="Cambria Math" panose="02040503050406030204" pitchFamily="18" charset="0"/>
                        </a:rPr>
                        <m:t>⨀(</m:t>
                      </m:r>
                      <m:r>
                        <a:rPr lang="en-US" altLang="ko-KR" sz="2000" i="1">
                          <a:solidFill>
                            <a:srgbClr val="000000"/>
                          </a:solidFill>
                          <a:latin typeface="Cambria Math" panose="02040503050406030204" pitchFamily="18" charset="0"/>
                        </a:rPr>
                        <m:t>1−</m:t>
                      </m:r>
                      <m:sSup>
                        <m:sSupPr>
                          <m:ctrlPr>
                            <a:rPr lang="en-US" altLang="ko-KR" sz="2000" i="1">
                              <a:solidFill>
                                <a:srgbClr val="000000"/>
                              </a:solidFill>
                              <a:latin typeface="Cambria Math" panose="02040503050406030204" pitchFamily="18" charset="0"/>
                            </a:rPr>
                          </m:ctrlPr>
                        </m:sSupPr>
                        <m:e>
                          <m:r>
                            <a:rPr lang="en-US" altLang="ko-KR" sz="2000" i="1">
                              <a:solidFill>
                                <a:srgbClr val="000000"/>
                              </a:solidFill>
                              <a:latin typeface="Cambria Math" panose="02040503050406030204" pitchFamily="18" charset="0"/>
                            </a:rPr>
                            <m:t>𝐻</m:t>
                          </m:r>
                        </m:e>
                        <m:sup>
                          <m:r>
                            <a:rPr lang="en-US" altLang="ko-KR" sz="2000" i="1">
                              <a:solidFill>
                                <a:srgbClr val="000000"/>
                              </a:solidFill>
                              <a:latin typeface="Cambria Math" panose="02040503050406030204" pitchFamily="18" charset="0"/>
                            </a:rPr>
                            <m:t>2</m:t>
                          </m:r>
                        </m:sup>
                      </m:sSup>
                      <m:r>
                        <a:rPr lang="en-US" altLang="ko-KR" sz="2000" b="0" i="0" smtClean="0">
                          <a:solidFill>
                            <a:srgbClr val="000000"/>
                          </a:solidFill>
                          <a:latin typeface="Cambria Math" panose="02040503050406030204" pitchFamily="18" charset="0"/>
                        </a:rPr>
                        <m:t>)</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62" name="TextBox 61">
                <a:extLst>
                  <a:ext uri="{FF2B5EF4-FFF2-40B4-BE49-F238E27FC236}">
                    <a16:creationId xmlns:a16="http://schemas.microsoft.com/office/drawing/2014/main" id="{A65A9442-8074-48C4-9C27-3DDE993FAEE8}"/>
                  </a:ext>
                </a:extLst>
              </p:cNvPr>
              <p:cNvSpPr txBox="1">
                <a:spLocks noRot="1" noChangeAspect="1" noMove="1" noResize="1" noEditPoints="1" noAdjustHandles="1" noChangeArrowheads="1" noChangeShapeType="1" noTextEdit="1"/>
              </p:cNvSpPr>
              <p:nvPr/>
            </p:nvSpPr>
            <p:spPr>
              <a:xfrm>
                <a:off x="2575338" y="5252415"/>
                <a:ext cx="5280163" cy="635559"/>
              </a:xfrm>
              <a:prstGeom prst="rect">
                <a:avLst/>
              </a:prstGeom>
              <a:blipFill>
                <a:blip r:embed="rId28"/>
                <a:stretch>
                  <a:fillRect/>
                </a:stretch>
              </a:blipFill>
            </p:spPr>
            <p:txBody>
              <a:bodyPr/>
              <a:lstStyle/>
              <a:p>
                <a:r>
                  <a:rPr lang="ko-KR" altLang="en-US">
                    <a:noFill/>
                  </a:rPr>
                  <a:t> </a:t>
                </a:r>
              </a:p>
            </p:txBody>
          </p:sp>
        </mc:Fallback>
      </mc:AlternateContent>
      <p:cxnSp>
        <p:nvCxnSpPr>
          <p:cNvPr id="52" name="연결선: 구부러짐 51">
            <a:extLst>
              <a:ext uri="{FF2B5EF4-FFF2-40B4-BE49-F238E27FC236}">
                <a16:creationId xmlns:a16="http://schemas.microsoft.com/office/drawing/2014/main" id="{F76E1FAE-7EFB-4D7E-9153-4EB1056A4EF4}"/>
              </a:ext>
            </a:extLst>
          </p:cNvPr>
          <p:cNvCxnSpPr>
            <a:cxnSpLocks/>
            <a:stCxn id="11" idx="2"/>
            <a:endCxn id="29" idx="2"/>
          </p:cNvCxnSpPr>
          <p:nvPr/>
        </p:nvCxnSpPr>
        <p:spPr>
          <a:xfrm rot="5400000">
            <a:off x="3489020" y="2875281"/>
            <a:ext cx="12700" cy="1672083"/>
          </a:xfrm>
          <a:prstGeom prst="curvedConnector3">
            <a:avLst>
              <a:gd name="adj1" fmla="val 2420701"/>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6579371"/>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6.2 </a:t>
            </a:r>
            <a:r>
              <a:rPr lang="ko-KR" altLang="en-US" sz="1800" b="1">
                <a:solidFill>
                  <a:srgbClr val="000000"/>
                </a:solidFill>
                <a:ea typeface="-2002" pitchFamily="18" charset="-127"/>
              </a:rPr>
              <a:t>순환 신경망의 오차역전파</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3363B4D-D76B-47CA-B560-D8BF20A4B0CC}"/>
                  </a:ext>
                </a:extLst>
              </p:cNvPr>
              <p:cNvSpPr txBox="1"/>
              <p:nvPr/>
            </p:nvSpPr>
            <p:spPr>
              <a:xfrm>
                <a:off x="884301" y="1157820"/>
                <a:ext cx="4164345" cy="369332"/>
              </a:xfrm>
              <a:prstGeom prst="rect">
                <a:avLst/>
              </a:prstGeom>
              <a:noFill/>
            </p:spPr>
            <p:txBody>
              <a:bodyPr wrap="none" rtlCol="0">
                <a:spAutoFit/>
              </a:bodyPr>
              <a:lstStyle/>
              <a:p>
                <a:pPr lvl="0"/>
                <a:r>
                  <a:rPr lang="ko-KR" altLang="en-US" sz="1800">
                    <a:solidFill>
                      <a:schemeClr val="tx1"/>
                    </a:solidFill>
                    <a:latin typeface="고도 M" panose="02000503000000020004" pitchFamily="2" charset="-127"/>
                    <a:ea typeface="고도 M" panose="02000503000000020004" pitchFamily="2" charset="-127"/>
                  </a:rPr>
                  <a:t>가중치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𝑊</m:t>
                        </m:r>
                      </m:e>
                      <m:sub>
                        <m:r>
                          <a:rPr lang="en-US" altLang="ko-KR" sz="1800" b="0" i="1" smtClean="0">
                            <a:solidFill>
                              <a:srgbClr val="000000"/>
                            </a:solidFill>
                            <a:latin typeface="Cambria Math" panose="02040503050406030204" pitchFamily="18" charset="0"/>
                          </a:rPr>
                          <m:t>1</m:t>
                        </m:r>
                        <m:r>
                          <a:rPr lang="en-US" altLang="ko-KR" sz="1800" b="0" i="1" smtClean="0">
                            <a:solidFill>
                              <a:srgbClr val="000000"/>
                            </a:solidFill>
                            <a:latin typeface="Cambria Math" panose="02040503050406030204" pitchFamily="18" charset="0"/>
                          </a:rPr>
                          <m:t>h</m:t>
                        </m:r>
                      </m:sub>
                    </m:sSub>
                  </m:oMath>
                </a14:m>
                <a:r>
                  <a:rPr lang="ko-KR" altLang="en-US" sz="1800">
                    <a:solidFill>
                      <a:schemeClr val="tx1"/>
                    </a:solidFill>
                    <a:latin typeface="고도 M" panose="02000503000000020004" pitchFamily="2" charset="-127"/>
                    <a:ea typeface="고도 M" panose="02000503000000020004" pitchFamily="2" charset="-127"/>
                  </a:rPr>
                  <a:t>에 대한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𝑍</m:t>
                        </m:r>
                      </m:e>
                      <m:sub>
                        <m:r>
                          <a:rPr lang="en-US" altLang="ko-KR" sz="1800" i="1">
                            <a:solidFill>
                              <a:srgbClr val="000000"/>
                            </a:solidFill>
                            <a:latin typeface="Cambria Math" panose="02040503050406030204" pitchFamily="18" charset="0"/>
                          </a:rPr>
                          <m:t>1</m:t>
                        </m:r>
                      </m:sub>
                    </m:sSub>
                  </m:oMath>
                </a14:m>
                <a:r>
                  <a:rPr lang="ko-KR" altLang="en-US" sz="1800">
                    <a:solidFill>
                      <a:schemeClr val="tx1"/>
                    </a:solidFill>
                    <a:latin typeface="고도 M" panose="02000503000000020004" pitchFamily="2" charset="-127"/>
                    <a:ea typeface="고도 M" panose="02000503000000020004" pitchFamily="2" charset="-127"/>
                  </a:rPr>
                  <a:t>의 도함수를 구한다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10" name="TextBox 9">
                <a:extLst>
                  <a:ext uri="{FF2B5EF4-FFF2-40B4-BE49-F238E27FC236}">
                    <a16:creationId xmlns:a16="http://schemas.microsoft.com/office/drawing/2014/main" id="{E3363B4D-D76B-47CA-B560-D8BF20A4B0CC}"/>
                  </a:ext>
                </a:extLst>
              </p:cNvPr>
              <p:cNvSpPr txBox="1">
                <a:spLocks noRot="1" noChangeAspect="1" noMove="1" noResize="1" noEditPoints="1" noAdjustHandles="1" noChangeArrowheads="1" noChangeShapeType="1" noTextEdit="1"/>
              </p:cNvSpPr>
              <p:nvPr/>
            </p:nvSpPr>
            <p:spPr>
              <a:xfrm>
                <a:off x="884301" y="1157820"/>
                <a:ext cx="4164345" cy="369332"/>
              </a:xfrm>
              <a:prstGeom prst="rect">
                <a:avLst/>
              </a:prstGeom>
              <a:blipFill>
                <a:blip r:embed="rId3"/>
                <a:stretch>
                  <a:fillRect l="-1171" t="-8197" r="-878" b="-262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A65A9442-8074-48C4-9C27-3DDE993FAEE8}"/>
                  </a:ext>
                </a:extLst>
              </p:cNvPr>
              <p:cNvSpPr txBox="1"/>
              <p:nvPr/>
            </p:nvSpPr>
            <p:spPr>
              <a:xfrm>
                <a:off x="1817740" y="1729017"/>
                <a:ext cx="4837799" cy="637226"/>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𝑊</m:t>
                              </m:r>
                            </m:e>
                            <m:sub>
                              <m:r>
                                <a:rPr lang="en-US" altLang="ko-KR" sz="2000" b="0" i="1" smtClean="0">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h</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num>
                        <m:den>
                          <m:r>
                            <a:rPr lang="en-US" altLang="ko-KR" sz="200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den>
                      </m:f>
                      <m:d>
                        <m:dPr>
                          <m:ctrlPr>
                            <a:rPr lang="en-US" altLang="ko-KR" sz="2000" b="0" i="1" smtClean="0">
                              <a:solidFill>
                                <a:srgbClr val="000000"/>
                              </a:solidFill>
                              <a:latin typeface="Cambria Math" panose="02040503050406030204" pitchFamily="18" charset="0"/>
                            </a:rPr>
                          </m:ctrlPr>
                        </m:dPr>
                        <m:e>
                          <m:r>
                            <a:rPr lang="en-US" altLang="ko-KR" sz="2000" b="0" i="1" smtClean="0">
                              <a:solidFill>
                                <a:srgbClr val="000000"/>
                              </a:solidFill>
                              <a:latin typeface="Cambria Math" panose="02040503050406030204" pitchFamily="18" charset="0"/>
                            </a:rPr>
                            <m:t>𝑋</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b="0" i="1" smtClean="0">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𝑥</m:t>
                              </m:r>
                            </m:sub>
                          </m:sSub>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𝐻</m:t>
                                  </m:r>
                                </m:e>
                                <m:sub>
                                  <m:r>
                                    <a:rPr lang="en-US" altLang="ko-KR" sz="2000" b="0" i="1" smtClean="0">
                                      <a:solidFill>
                                        <a:srgbClr val="000000"/>
                                      </a:solidFill>
                                      <a:latin typeface="Cambria Math" panose="02040503050406030204" pitchFamily="18" charset="0"/>
                                    </a:rPr>
                                    <m:t>𝑝</m:t>
                                  </m:r>
                                </m:sub>
                              </m:sSub>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h</m:t>
                                  </m:r>
                                </m:sub>
                              </m:sSub>
                              <m:r>
                                <a:rPr lang="en-US" altLang="ko-KR" sz="2000" b="0" i="1" smtClean="0">
                                  <a:solidFill>
                                    <a:srgbClr val="000000"/>
                                  </a:solidFill>
                                  <a:latin typeface="Cambria Math" panose="02040503050406030204" pitchFamily="18" charset="0"/>
                                </a:rPr>
                                <m:t>+</m:t>
                              </m:r>
                              <m:r>
                                <a:rPr lang="en-US" altLang="ko-KR" sz="2000" b="0" i="1" smtClean="0">
                                  <a:solidFill>
                                    <a:srgbClr val="000000"/>
                                  </a:solidFill>
                                  <a:latin typeface="Cambria Math" panose="02040503050406030204" pitchFamily="18" charset="0"/>
                                </a:rPr>
                                <m:t>𝑏</m:t>
                              </m:r>
                            </m:e>
                            <m:sub>
                              <m:r>
                                <a:rPr lang="en-US" altLang="ko-KR" sz="2000" b="0" i="1" smtClean="0">
                                  <a:solidFill>
                                    <a:srgbClr val="000000"/>
                                  </a:solidFill>
                                  <a:latin typeface="Cambria Math" panose="02040503050406030204" pitchFamily="18" charset="0"/>
                                </a:rPr>
                                <m:t>1</m:t>
                              </m:r>
                            </m:sub>
                          </m:sSub>
                        </m:e>
                      </m:d>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𝐻</m:t>
                          </m:r>
                        </m:e>
                        <m:sub>
                          <m:r>
                            <a:rPr lang="en-US" altLang="ko-KR" sz="2000" b="0" i="1" smtClean="0">
                              <a:solidFill>
                                <a:srgbClr val="000000"/>
                              </a:solidFill>
                              <a:latin typeface="Cambria Math" panose="02040503050406030204" pitchFamily="18" charset="0"/>
                            </a:rPr>
                            <m:t>𝑝</m:t>
                          </m:r>
                        </m:sub>
                      </m:sSub>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62" name="TextBox 61">
                <a:extLst>
                  <a:ext uri="{FF2B5EF4-FFF2-40B4-BE49-F238E27FC236}">
                    <a16:creationId xmlns:a16="http://schemas.microsoft.com/office/drawing/2014/main" id="{A65A9442-8074-48C4-9C27-3DDE993FAEE8}"/>
                  </a:ext>
                </a:extLst>
              </p:cNvPr>
              <p:cNvSpPr txBox="1">
                <a:spLocks noRot="1" noChangeAspect="1" noMove="1" noResize="1" noEditPoints="1" noAdjustHandles="1" noChangeArrowheads="1" noChangeShapeType="1" noTextEdit="1"/>
              </p:cNvSpPr>
              <p:nvPr/>
            </p:nvSpPr>
            <p:spPr>
              <a:xfrm>
                <a:off x="1817740" y="1729017"/>
                <a:ext cx="4837799" cy="637226"/>
              </a:xfrm>
              <a:prstGeom prst="rect">
                <a:avLst/>
              </a:prstGeom>
              <a:blipFill>
                <a:blip r:embed="rId7"/>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556099561"/>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6.2 </a:t>
            </a:r>
            <a:r>
              <a:rPr lang="ko-KR" altLang="en-US" sz="1800" b="1">
                <a:solidFill>
                  <a:srgbClr val="000000"/>
                </a:solidFill>
                <a:ea typeface="-2002" pitchFamily="18" charset="-127"/>
              </a:rPr>
              <a:t>순환 신경망의 오차역전파</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B2B6C4C-91D2-4808-A46E-C637A4D8C501}"/>
                  </a:ext>
                </a:extLst>
              </p:cNvPr>
              <p:cNvSpPr txBox="1"/>
              <p:nvPr/>
            </p:nvSpPr>
            <p:spPr>
              <a:xfrm>
                <a:off x="4464367" y="4891165"/>
                <a:ext cx="454705" cy="34530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𝐻</m:t>
                      </m:r>
                    </m:oMath>
                  </m:oMathPara>
                </a14:m>
                <a:endParaRPr lang="ko-KR" altLang="en-US" sz="1800">
                  <a:solidFill>
                    <a:schemeClr val="tx1"/>
                  </a:solidFill>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9B2B6C4C-91D2-4808-A46E-C637A4D8C501}"/>
                  </a:ext>
                </a:extLst>
              </p:cNvPr>
              <p:cNvSpPr txBox="1">
                <a:spLocks noRot="1" noChangeAspect="1" noMove="1" noResize="1" noEditPoints="1" noAdjustHandles="1" noChangeArrowheads="1" noChangeShapeType="1" noTextEdit="1"/>
              </p:cNvSpPr>
              <p:nvPr/>
            </p:nvSpPr>
            <p:spPr>
              <a:xfrm>
                <a:off x="4464367" y="4891165"/>
                <a:ext cx="454705" cy="345300"/>
              </a:xfrm>
              <a:prstGeom prst="rect">
                <a:avLst/>
              </a:prstGeom>
              <a:blipFill>
                <a:blip r:embed="rId3"/>
                <a:stretch>
                  <a:fillRect/>
                </a:stretch>
              </a:blipFill>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603DDCAE-1592-4227-8944-4709842A73DC}"/>
              </a:ext>
            </a:extLst>
          </p:cNvPr>
          <p:cNvSpPr/>
          <p:nvPr/>
        </p:nvSpPr>
        <p:spPr>
          <a:xfrm>
            <a:off x="4451043" y="4865273"/>
            <a:ext cx="79124" cy="7912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7D8AE94-50F0-4B8A-B0B6-008310016185}"/>
                  </a:ext>
                </a:extLst>
              </p:cNvPr>
              <p:cNvSpPr txBox="1"/>
              <p:nvPr/>
            </p:nvSpPr>
            <p:spPr>
              <a:xfrm>
                <a:off x="4478638" y="1928861"/>
                <a:ext cx="503801" cy="33426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𝐻</m:t>
                          </m:r>
                        </m:e>
                        <m:sub>
                          <m:r>
                            <a:rPr lang="en-US" altLang="ko-KR" b="0" i="1" smtClean="0">
                              <a:solidFill>
                                <a:schemeClr val="tx1"/>
                              </a:solidFill>
                              <a:latin typeface="Cambria Math" panose="02040503050406030204" pitchFamily="18" charset="0"/>
                            </a:rPr>
                            <m:t>𝑝</m:t>
                          </m:r>
                        </m:sub>
                      </m:sSub>
                    </m:oMath>
                  </m:oMathPara>
                </a14:m>
                <a:endParaRPr lang="ko-KR" altLang="en-US">
                  <a:solidFill>
                    <a:schemeClr val="tx1"/>
                  </a:solidFill>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C7D8AE94-50F0-4B8A-B0B6-008310016185}"/>
                  </a:ext>
                </a:extLst>
              </p:cNvPr>
              <p:cNvSpPr txBox="1">
                <a:spLocks noRot="1" noChangeAspect="1" noMove="1" noResize="1" noEditPoints="1" noAdjustHandles="1" noChangeArrowheads="1" noChangeShapeType="1" noTextEdit="1"/>
              </p:cNvSpPr>
              <p:nvPr/>
            </p:nvSpPr>
            <p:spPr>
              <a:xfrm>
                <a:off x="4478638" y="1928861"/>
                <a:ext cx="503801" cy="334269"/>
              </a:xfrm>
              <a:prstGeom prst="rect">
                <a:avLst/>
              </a:prstGeom>
              <a:blipFill>
                <a:blip r:embed="rId4"/>
                <a:stretch>
                  <a:fillRect b="-1090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A2399DF-8916-46AC-8497-081B863C80EF}"/>
                  </a:ext>
                </a:extLst>
              </p:cNvPr>
              <p:cNvSpPr txBox="1"/>
              <p:nvPr/>
            </p:nvSpPr>
            <p:spPr>
              <a:xfrm>
                <a:off x="1939592" y="3748007"/>
                <a:ext cx="652294"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𝑊</m:t>
                          </m:r>
                        </m:e>
                        <m:sub>
                          <m:r>
                            <a:rPr lang="en-US" altLang="ko-KR" b="0" i="1" smtClean="0">
                              <a:solidFill>
                                <a:schemeClr val="tx1"/>
                              </a:solidFill>
                              <a:latin typeface="Cambria Math" panose="02040503050406030204" pitchFamily="18" charset="0"/>
                            </a:rPr>
                            <m:t>1</m:t>
                          </m:r>
                          <m:r>
                            <a:rPr lang="en-US" altLang="ko-KR" b="0" i="1" smtClean="0">
                              <a:solidFill>
                                <a:schemeClr val="tx1"/>
                              </a:solidFill>
                              <a:latin typeface="Cambria Math" panose="02040503050406030204" pitchFamily="18" charset="0"/>
                            </a:rPr>
                            <m:t>h</m:t>
                          </m:r>
                        </m:sub>
                      </m:sSub>
                    </m:oMath>
                  </m:oMathPara>
                </a14:m>
                <a:endParaRPr lang="ko-KR" altLang="en-US">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4A2399DF-8916-46AC-8497-081B863C80EF}"/>
                  </a:ext>
                </a:extLst>
              </p:cNvPr>
              <p:cNvSpPr txBox="1">
                <a:spLocks noRot="1" noChangeAspect="1" noMove="1" noResize="1" noEditPoints="1" noAdjustHandles="1" noChangeArrowheads="1" noChangeShapeType="1" noTextEdit="1"/>
              </p:cNvSpPr>
              <p:nvPr/>
            </p:nvSpPr>
            <p:spPr>
              <a:xfrm>
                <a:off x="1939592" y="3748007"/>
                <a:ext cx="652294" cy="338554"/>
              </a:xfrm>
              <a:prstGeom prst="rect">
                <a:avLst/>
              </a:prstGeom>
              <a:blipFill>
                <a:blip r:embed="rId5"/>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3C83B3E2-A85C-41B1-A609-3798368E8655}"/>
              </a:ext>
            </a:extLst>
          </p:cNvPr>
          <p:cNvCxnSpPr>
            <a:cxnSpLocks/>
          </p:cNvCxnSpPr>
          <p:nvPr/>
        </p:nvCxnSpPr>
        <p:spPr>
          <a:xfrm>
            <a:off x="2267766" y="4072614"/>
            <a:ext cx="157866" cy="171888"/>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1AC5D4F0-21D9-43EF-A7E7-F84FCDFF6233}"/>
              </a:ext>
            </a:extLst>
          </p:cNvPr>
          <p:cNvSpPr/>
          <p:nvPr/>
        </p:nvSpPr>
        <p:spPr>
          <a:xfrm>
            <a:off x="3409027" y="4491578"/>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4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14" name="타원 13">
            <a:extLst>
              <a:ext uri="{FF2B5EF4-FFF2-40B4-BE49-F238E27FC236}">
                <a16:creationId xmlns:a16="http://schemas.microsoft.com/office/drawing/2014/main" id="{6830986E-70D3-485F-8C6B-E78081CF35D6}"/>
              </a:ext>
            </a:extLst>
          </p:cNvPr>
          <p:cNvSpPr/>
          <p:nvPr/>
        </p:nvSpPr>
        <p:spPr>
          <a:xfrm>
            <a:off x="2146557" y="4491578"/>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sp>
        <p:nvSpPr>
          <p:cNvPr id="15" name="타원 14">
            <a:extLst>
              <a:ext uri="{FF2B5EF4-FFF2-40B4-BE49-F238E27FC236}">
                <a16:creationId xmlns:a16="http://schemas.microsoft.com/office/drawing/2014/main" id="{1B52F872-1145-4106-B462-60CECCB6DFD1}"/>
              </a:ext>
            </a:extLst>
          </p:cNvPr>
          <p:cNvSpPr/>
          <p:nvPr/>
        </p:nvSpPr>
        <p:spPr>
          <a:xfrm>
            <a:off x="5189562" y="4491578"/>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4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16" name="직선 화살표 연결선 15">
            <a:extLst>
              <a:ext uri="{FF2B5EF4-FFF2-40B4-BE49-F238E27FC236}">
                <a16:creationId xmlns:a16="http://schemas.microsoft.com/office/drawing/2014/main" id="{5D20FC80-958B-48D3-8B55-D5E54A1B44E1}"/>
              </a:ext>
            </a:extLst>
          </p:cNvPr>
          <p:cNvCxnSpPr>
            <a:cxnSpLocks/>
            <a:stCxn id="20" idx="3"/>
          </p:cNvCxnSpPr>
          <p:nvPr/>
        </p:nvCxnSpPr>
        <p:spPr>
          <a:xfrm>
            <a:off x="1571838" y="4877377"/>
            <a:ext cx="571435" cy="1318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B8B2F749-63EB-4AC5-BE95-0D1B2F5B0E9B}"/>
              </a:ext>
            </a:extLst>
          </p:cNvPr>
          <p:cNvCxnSpPr>
            <a:cxnSpLocks/>
            <a:stCxn id="19" idx="2"/>
          </p:cNvCxnSpPr>
          <p:nvPr/>
        </p:nvCxnSpPr>
        <p:spPr>
          <a:xfrm>
            <a:off x="1702356" y="4503858"/>
            <a:ext cx="798" cy="38670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5A3502A3-BB1D-4C2A-B48C-66871004FA08}"/>
              </a:ext>
            </a:extLst>
          </p:cNvPr>
          <p:cNvCxnSpPr>
            <a:cxnSpLocks/>
            <a:endCxn id="14" idx="3"/>
          </p:cNvCxnSpPr>
          <p:nvPr/>
        </p:nvCxnSpPr>
        <p:spPr>
          <a:xfrm flipV="1">
            <a:off x="1887948" y="5135257"/>
            <a:ext cx="369047" cy="39937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61C4930-BBE4-4434-9F2D-EFDEA48A5819}"/>
                  </a:ext>
                </a:extLst>
              </p:cNvPr>
              <p:cNvSpPr txBox="1"/>
              <p:nvPr/>
            </p:nvSpPr>
            <p:spPr>
              <a:xfrm>
                <a:off x="1521645" y="4158558"/>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19" name="TextBox 18">
                <a:extLst>
                  <a:ext uri="{FF2B5EF4-FFF2-40B4-BE49-F238E27FC236}">
                    <a16:creationId xmlns:a16="http://schemas.microsoft.com/office/drawing/2014/main" id="{C61C4930-BBE4-4434-9F2D-EFDEA48A5819}"/>
                  </a:ext>
                </a:extLst>
              </p:cNvPr>
              <p:cNvSpPr txBox="1">
                <a:spLocks noRot="1" noChangeAspect="1" noMove="1" noResize="1" noEditPoints="1" noAdjustHandles="1" noChangeArrowheads="1" noChangeShapeType="1" noTextEdit="1"/>
              </p:cNvSpPr>
              <p:nvPr/>
            </p:nvSpPr>
            <p:spPr>
              <a:xfrm>
                <a:off x="1521645" y="4158558"/>
                <a:ext cx="361421" cy="345300"/>
              </a:xfrm>
              <a:prstGeom prst="rect">
                <a:avLst/>
              </a:prstGeom>
              <a:blipFill>
                <a:blip r:embed="rId6"/>
                <a:stretch>
                  <a:fillRect r="-45763" b="-7018"/>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4935CA86-715A-43C2-B80E-48481069B432}"/>
              </a:ext>
            </a:extLst>
          </p:cNvPr>
          <p:cNvSpPr txBox="1"/>
          <p:nvPr/>
        </p:nvSpPr>
        <p:spPr>
          <a:xfrm>
            <a:off x="1210417" y="4704727"/>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8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E772109-F9A6-4071-A100-8FD1C9EA1ADC}"/>
                  </a:ext>
                </a:extLst>
              </p:cNvPr>
              <p:cNvSpPr txBox="1"/>
              <p:nvPr/>
            </p:nvSpPr>
            <p:spPr>
              <a:xfrm>
                <a:off x="1571838" y="5400362"/>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21" name="TextBox 20">
                <a:extLst>
                  <a:ext uri="{FF2B5EF4-FFF2-40B4-BE49-F238E27FC236}">
                    <a16:creationId xmlns:a16="http://schemas.microsoft.com/office/drawing/2014/main" id="{EE772109-F9A6-4071-A100-8FD1C9EA1ADC}"/>
                  </a:ext>
                </a:extLst>
              </p:cNvPr>
              <p:cNvSpPr txBox="1">
                <a:spLocks noRot="1" noChangeAspect="1" noMove="1" noResize="1" noEditPoints="1" noAdjustHandles="1" noChangeArrowheads="1" noChangeShapeType="1" noTextEdit="1"/>
              </p:cNvSpPr>
              <p:nvPr/>
            </p:nvSpPr>
            <p:spPr>
              <a:xfrm>
                <a:off x="1571838" y="5400362"/>
                <a:ext cx="361421" cy="345300"/>
              </a:xfrm>
              <a:prstGeom prst="rect">
                <a:avLst/>
              </a:prstGeom>
              <a:blipFill>
                <a:blip r:embed="rId7"/>
                <a:stretch>
                  <a:fillRect r="-1695" b="-7018"/>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B8ED174-20EA-4974-B704-B1B5F558D57E}"/>
              </a:ext>
            </a:extLst>
          </p:cNvPr>
          <p:cNvCxnSpPr>
            <a:cxnSpLocks/>
            <a:stCxn id="14" idx="6"/>
            <a:endCxn id="13" idx="2"/>
          </p:cNvCxnSpPr>
          <p:nvPr/>
        </p:nvCxnSpPr>
        <p:spPr>
          <a:xfrm>
            <a:off x="2900674" y="4868636"/>
            <a:ext cx="50835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608FA89-52A1-4193-8333-A64BBFE97604}"/>
                  </a:ext>
                </a:extLst>
              </p:cNvPr>
              <p:cNvSpPr txBox="1"/>
              <p:nvPr/>
            </p:nvSpPr>
            <p:spPr>
              <a:xfrm>
                <a:off x="2963074" y="4891165"/>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23" name="TextBox 22">
                <a:extLst>
                  <a:ext uri="{FF2B5EF4-FFF2-40B4-BE49-F238E27FC236}">
                    <a16:creationId xmlns:a16="http://schemas.microsoft.com/office/drawing/2014/main" id="{E608FA89-52A1-4193-8333-A64BBFE97604}"/>
                  </a:ext>
                </a:extLst>
              </p:cNvPr>
              <p:cNvSpPr txBox="1">
                <a:spLocks noRot="1" noChangeAspect="1" noMove="1" noResize="1" noEditPoints="1" noAdjustHandles="1" noChangeArrowheads="1" noChangeShapeType="1" noTextEdit="1"/>
              </p:cNvSpPr>
              <p:nvPr/>
            </p:nvSpPr>
            <p:spPr>
              <a:xfrm>
                <a:off x="2963074" y="4891165"/>
                <a:ext cx="361421" cy="345300"/>
              </a:xfrm>
              <a:prstGeom prst="rect">
                <a:avLst/>
              </a:prstGeom>
              <a:blipFill>
                <a:blip r:embed="rId8"/>
                <a:stretch>
                  <a:fillRect r="-1695" b="-7018"/>
                </a:stretch>
              </a:blipFill>
            </p:spPr>
            <p:txBody>
              <a:bodyPr/>
              <a:lstStyle/>
              <a:p>
                <a:r>
                  <a:rPr lang="ko-KR" altLang="en-US">
                    <a:noFill/>
                  </a:rPr>
                  <a:t> </a:t>
                </a:r>
              </a:p>
            </p:txBody>
          </p:sp>
        </mc:Fallback>
      </mc:AlternateContent>
      <p:sp>
        <p:nvSpPr>
          <p:cNvPr id="24" name="타원 23">
            <a:extLst>
              <a:ext uri="{FF2B5EF4-FFF2-40B4-BE49-F238E27FC236}">
                <a16:creationId xmlns:a16="http://schemas.microsoft.com/office/drawing/2014/main" id="{2BD03F37-F265-4AD1-A3FE-CE6D30FDA94C}"/>
              </a:ext>
            </a:extLst>
          </p:cNvPr>
          <p:cNvSpPr/>
          <p:nvPr/>
        </p:nvSpPr>
        <p:spPr>
          <a:xfrm>
            <a:off x="8208948" y="4491578"/>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4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4ED00908-B7D6-4AEB-B999-1D7D486B20D7}"/>
                  </a:ext>
                </a:extLst>
              </p:cNvPr>
              <p:cNvSpPr txBox="1"/>
              <p:nvPr/>
            </p:nvSpPr>
            <p:spPr>
              <a:xfrm>
                <a:off x="9628662" y="4678426"/>
                <a:ext cx="361421" cy="374075"/>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accPr>
                        <m:e>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𝑦</m:t>
                          </m:r>
                        </m:e>
                      </m:acc>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cs typeface="+mn-cs"/>
                </a:endParaRPr>
              </a:p>
            </p:txBody>
          </p:sp>
        </mc:Choice>
        <mc:Fallback xmlns="">
          <p:sp>
            <p:nvSpPr>
              <p:cNvPr id="25" name="TextBox 24">
                <a:extLst>
                  <a:ext uri="{FF2B5EF4-FFF2-40B4-BE49-F238E27FC236}">
                    <a16:creationId xmlns:a16="http://schemas.microsoft.com/office/drawing/2014/main" id="{4ED00908-B7D6-4AEB-B999-1D7D486B20D7}"/>
                  </a:ext>
                </a:extLst>
              </p:cNvPr>
              <p:cNvSpPr txBox="1">
                <a:spLocks noRot="1" noChangeAspect="1" noMove="1" noResize="1" noEditPoints="1" noAdjustHandles="1" noChangeArrowheads="1" noChangeShapeType="1" noTextEdit="1"/>
              </p:cNvSpPr>
              <p:nvPr/>
            </p:nvSpPr>
            <p:spPr>
              <a:xfrm>
                <a:off x="9628662" y="4678426"/>
                <a:ext cx="361421" cy="374075"/>
              </a:xfrm>
              <a:prstGeom prst="rect">
                <a:avLst/>
              </a:prstGeom>
              <a:blipFill>
                <a:blip r:embed="rId9"/>
                <a:stretch>
                  <a:fillRect t="-6452" r="-16949" b="-14516"/>
                </a:stretch>
              </a:blipFill>
            </p:spPr>
            <p:txBody>
              <a:bodyPr/>
              <a:lstStyle/>
              <a:p>
                <a:r>
                  <a:rPr lang="ko-KR" altLang="en-US">
                    <a:noFill/>
                  </a:rPr>
                  <a:t> </a:t>
                </a:r>
              </a:p>
            </p:txBody>
          </p:sp>
        </mc:Fallback>
      </mc:AlternateContent>
      <p:cxnSp>
        <p:nvCxnSpPr>
          <p:cNvPr id="26" name="직선 화살표 연결선 25">
            <a:extLst>
              <a:ext uri="{FF2B5EF4-FFF2-40B4-BE49-F238E27FC236}">
                <a16:creationId xmlns:a16="http://schemas.microsoft.com/office/drawing/2014/main" id="{ADD968FF-7D77-47FE-8C78-ADE8F5F2488C}"/>
              </a:ext>
            </a:extLst>
          </p:cNvPr>
          <p:cNvCxnSpPr>
            <a:cxnSpLocks/>
            <a:stCxn id="24" idx="6"/>
            <a:endCxn id="25" idx="1"/>
          </p:cNvCxnSpPr>
          <p:nvPr/>
        </p:nvCxnSpPr>
        <p:spPr>
          <a:xfrm flipV="1">
            <a:off x="8963065" y="4865464"/>
            <a:ext cx="665597" cy="317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직선 화살표 연결선 26">
            <a:extLst>
              <a:ext uri="{FF2B5EF4-FFF2-40B4-BE49-F238E27FC236}">
                <a16:creationId xmlns:a16="http://schemas.microsoft.com/office/drawing/2014/main" id="{C2632990-20A5-42CE-B4CC-74D4400BBD42}"/>
              </a:ext>
            </a:extLst>
          </p:cNvPr>
          <p:cNvCxnSpPr>
            <a:cxnSpLocks/>
            <a:stCxn id="32" idx="6"/>
            <a:endCxn id="24" idx="2"/>
          </p:cNvCxnSpPr>
          <p:nvPr/>
        </p:nvCxnSpPr>
        <p:spPr>
          <a:xfrm flipV="1">
            <a:off x="7439247" y="4868636"/>
            <a:ext cx="769701" cy="38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28" name="직사각형 27">
            <a:extLst>
              <a:ext uri="{FF2B5EF4-FFF2-40B4-BE49-F238E27FC236}">
                <a16:creationId xmlns:a16="http://schemas.microsoft.com/office/drawing/2014/main" id="{2A91E8A2-D895-4FB3-89BE-939C78EAFB8C}"/>
              </a:ext>
            </a:extLst>
          </p:cNvPr>
          <p:cNvSpPr/>
          <p:nvPr/>
        </p:nvSpPr>
        <p:spPr>
          <a:xfrm>
            <a:off x="3476221" y="4671639"/>
            <a:ext cx="817230" cy="345300"/>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800">
                <a:solidFill>
                  <a:schemeClr val="tx1"/>
                </a:solidFill>
                <a:latin typeface="Cambria Math" panose="02040503050406030204" pitchFamily="18" charset="0"/>
              </a:rPr>
              <a:t>tanh</a:t>
            </a:r>
            <a:endParaRPr kumimoji="1" lang="ko-KR" altLang="en-US" sz="1800" u="none" strike="noStrike" kern="1200" cap="none" spc="0" normalizeH="0" baseline="0" noProof="0">
              <a:ln>
                <a:noFill/>
              </a:ln>
              <a:solidFill>
                <a:schemeClr val="tx1"/>
              </a:solidFill>
              <a:effectLst/>
              <a:uLnTx/>
              <a:uFillTx/>
              <a:latin typeface="Cambria Math" panose="02040503050406030204" pitchFamily="18" charset="0"/>
            </a:endParaRPr>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2347D093-B5F1-4D10-BC6A-AD140F0E370B}"/>
                  </a:ext>
                </a:extLst>
              </p:cNvPr>
              <p:cNvSpPr txBox="1"/>
              <p:nvPr/>
            </p:nvSpPr>
            <p:spPr>
              <a:xfrm>
                <a:off x="8228433" y="4669415"/>
                <a:ext cx="655469" cy="345300"/>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2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&lt;</m:t>
                      </m:r>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2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p:txBody>
          </p:sp>
        </mc:Choice>
        <mc:Fallback xmlns="">
          <p:sp>
            <p:nvSpPr>
              <p:cNvPr id="29" name="TextBox 28">
                <a:extLst>
                  <a:ext uri="{FF2B5EF4-FFF2-40B4-BE49-F238E27FC236}">
                    <a16:creationId xmlns:a16="http://schemas.microsoft.com/office/drawing/2014/main" id="{2347D093-B5F1-4D10-BC6A-AD140F0E370B}"/>
                  </a:ext>
                </a:extLst>
              </p:cNvPr>
              <p:cNvSpPr txBox="1">
                <a:spLocks noRot="1" noChangeAspect="1" noMove="1" noResize="1" noEditPoints="1" noAdjustHandles="1" noChangeArrowheads="1" noChangeShapeType="1" noTextEdit="1"/>
              </p:cNvSpPr>
              <p:nvPr/>
            </p:nvSpPr>
            <p:spPr>
              <a:xfrm>
                <a:off x="8228433" y="4669415"/>
                <a:ext cx="655469" cy="345300"/>
              </a:xfrm>
              <a:prstGeom prst="rect">
                <a:avLst/>
              </a:prstGeom>
              <a:blipFill>
                <a:blip r:embed="rId10"/>
                <a:stretch>
                  <a:fillRect l="-4673" r="-5607" b="-1403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A9D0000E-1EDB-4ECE-8AB5-2ECB40CAC4F6}"/>
                  </a:ext>
                </a:extLst>
              </p:cNvPr>
              <p:cNvSpPr txBox="1"/>
              <p:nvPr/>
            </p:nvSpPr>
            <p:spPr>
              <a:xfrm>
                <a:off x="5099611" y="4722470"/>
                <a:ext cx="961162" cy="258975"/>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𝑯</m:t>
                      </m:r>
                      <m:sSub>
                        <m:sSubPr>
                          <m:ctrlP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𝑾</m:t>
                          </m:r>
                        </m:e>
                        <m:sub>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𝒃</m:t>
                          </m:r>
                        </m:e>
                        <m:sub>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oMath>
                  </m:oMathPara>
                </a14:m>
                <a:endParaRPr kumimoji="1" lang="ko-KR" altLang="en-US" sz="1200" b="1"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30" name="TextBox 29">
                <a:extLst>
                  <a:ext uri="{FF2B5EF4-FFF2-40B4-BE49-F238E27FC236}">
                    <a16:creationId xmlns:a16="http://schemas.microsoft.com/office/drawing/2014/main" id="{A9D0000E-1EDB-4ECE-8AB5-2ECB40CAC4F6}"/>
                  </a:ext>
                </a:extLst>
              </p:cNvPr>
              <p:cNvSpPr txBox="1">
                <a:spLocks noRot="1" noChangeAspect="1" noMove="1" noResize="1" noEditPoints="1" noAdjustHandles="1" noChangeArrowheads="1" noChangeShapeType="1" noTextEdit="1"/>
              </p:cNvSpPr>
              <p:nvPr/>
            </p:nvSpPr>
            <p:spPr>
              <a:xfrm>
                <a:off x="5099611" y="4722470"/>
                <a:ext cx="961162" cy="258975"/>
              </a:xfrm>
              <a:prstGeom prst="rect">
                <a:avLst/>
              </a:prstGeom>
              <a:blipFill>
                <a:blip r:embed="rId11"/>
                <a:stretch>
                  <a:fillRect b="-2381"/>
                </a:stretch>
              </a:blipFill>
            </p:spPr>
            <p:txBody>
              <a:bodyPr/>
              <a:lstStyle/>
              <a:p>
                <a:r>
                  <a:rPr lang="ko-KR" altLang="en-US">
                    <a:noFill/>
                  </a:rPr>
                  <a:t> </a:t>
                </a:r>
              </a:p>
            </p:txBody>
          </p:sp>
        </mc:Fallback>
      </mc:AlternateContent>
      <p:cxnSp>
        <p:nvCxnSpPr>
          <p:cNvPr id="31" name="직선 화살표 연결선 30">
            <a:extLst>
              <a:ext uri="{FF2B5EF4-FFF2-40B4-BE49-F238E27FC236}">
                <a16:creationId xmlns:a16="http://schemas.microsoft.com/office/drawing/2014/main" id="{97BA5DF6-829A-4547-97F3-3D9B914520E0}"/>
              </a:ext>
            </a:extLst>
          </p:cNvPr>
          <p:cNvCxnSpPr>
            <a:cxnSpLocks/>
            <a:stCxn id="13" idx="6"/>
            <a:endCxn id="15" idx="2"/>
          </p:cNvCxnSpPr>
          <p:nvPr/>
        </p:nvCxnSpPr>
        <p:spPr>
          <a:xfrm>
            <a:off x="4163144" y="4868636"/>
            <a:ext cx="102641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2" name="타원 31">
            <a:extLst>
              <a:ext uri="{FF2B5EF4-FFF2-40B4-BE49-F238E27FC236}">
                <a16:creationId xmlns:a16="http://schemas.microsoft.com/office/drawing/2014/main" id="{A9A3DC39-AF2C-462A-980C-8FFF6F6B1DDB}"/>
              </a:ext>
            </a:extLst>
          </p:cNvPr>
          <p:cNvSpPr/>
          <p:nvPr/>
        </p:nvSpPr>
        <p:spPr>
          <a:xfrm>
            <a:off x="6685131" y="4491959"/>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4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33" name="직선 화살표 연결선 32">
            <a:extLst>
              <a:ext uri="{FF2B5EF4-FFF2-40B4-BE49-F238E27FC236}">
                <a16:creationId xmlns:a16="http://schemas.microsoft.com/office/drawing/2014/main" id="{12C3F570-C038-4506-A044-E73544DB33E8}"/>
              </a:ext>
            </a:extLst>
          </p:cNvPr>
          <p:cNvCxnSpPr>
            <a:cxnSpLocks/>
          </p:cNvCxnSpPr>
          <p:nvPr/>
        </p:nvCxnSpPr>
        <p:spPr>
          <a:xfrm>
            <a:off x="5943680" y="4868636"/>
            <a:ext cx="741451"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4" name="직사각형 33">
                <a:extLst>
                  <a:ext uri="{FF2B5EF4-FFF2-40B4-BE49-F238E27FC236}">
                    <a16:creationId xmlns:a16="http://schemas.microsoft.com/office/drawing/2014/main" id="{9C6A50F0-EA51-4117-8EE0-0B159C9BAEB8}"/>
                  </a:ext>
                </a:extLst>
              </p:cNvPr>
              <p:cNvSpPr/>
              <p:nvPr/>
            </p:nvSpPr>
            <p:spPr>
              <a:xfrm>
                <a:off x="6672681" y="4649335"/>
                <a:ext cx="817230" cy="413520"/>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num>
                        <m:den>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sSup>
                            <m:sSupPr>
                              <m:ctrlP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𝒆</m:t>
                              </m:r>
                            </m:e>
                            <m:sup>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Z</m:t>
                                  </m:r>
                                </m:e>
                                <m:sub>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sub>
                              </m:sSub>
                            </m:sup>
                          </m:sSup>
                        </m:den>
                      </m:f>
                    </m:oMath>
                  </m:oMathPara>
                </a14:m>
                <a:endParaRPr kumimoji="1" lang="ko-KR" altLang="en-US" sz="1200" b="1" i="0" u="none" strike="noStrike" kern="1200" cap="none" spc="0" normalizeH="0" baseline="0" noProof="0">
                  <a:ln>
                    <a:noFill/>
                  </a:ln>
                  <a:solidFill>
                    <a:srgbClr val="FFFFFF"/>
                  </a:solidFill>
                  <a:effectLst/>
                  <a:uLnTx/>
                  <a:uFillTx/>
                  <a:cs typeface="+mn-cs"/>
                </a:endParaRPr>
              </a:p>
            </p:txBody>
          </p:sp>
        </mc:Choice>
        <mc:Fallback xmlns="">
          <p:sp>
            <p:nvSpPr>
              <p:cNvPr id="34" name="직사각형 33">
                <a:extLst>
                  <a:ext uri="{FF2B5EF4-FFF2-40B4-BE49-F238E27FC236}">
                    <a16:creationId xmlns:a16="http://schemas.microsoft.com/office/drawing/2014/main" id="{9C6A50F0-EA51-4117-8EE0-0B159C9BAEB8}"/>
                  </a:ext>
                </a:extLst>
              </p:cNvPr>
              <p:cNvSpPr>
                <a:spLocks noRot="1" noChangeAspect="1" noMove="1" noResize="1" noEditPoints="1" noAdjustHandles="1" noChangeArrowheads="1" noChangeShapeType="1" noTextEdit="1"/>
              </p:cNvSpPr>
              <p:nvPr/>
            </p:nvSpPr>
            <p:spPr>
              <a:xfrm>
                <a:off x="6672681" y="4649335"/>
                <a:ext cx="817230" cy="413520"/>
              </a:xfrm>
              <a:prstGeom prst="rect">
                <a:avLst/>
              </a:prstGeom>
              <a:blipFill>
                <a:blip r:embed="rId12"/>
                <a:stretch>
                  <a:fillRect b="-7353"/>
                </a:stretch>
              </a:blipFill>
            </p:spPr>
            <p:txBody>
              <a:bodyPr/>
              <a:lstStyle/>
              <a:p>
                <a:r>
                  <a:rPr lang="ko-KR" altLang="en-US">
                    <a:noFill/>
                  </a:rPr>
                  <a:t> </a:t>
                </a:r>
              </a:p>
            </p:txBody>
          </p:sp>
        </mc:Fallback>
      </mc:AlternateContent>
      <p:cxnSp>
        <p:nvCxnSpPr>
          <p:cNvPr id="35" name="직선 화살표 연결선 34">
            <a:extLst>
              <a:ext uri="{FF2B5EF4-FFF2-40B4-BE49-F238E27FC236}">
                <a16:creationId xmlns:a16="http://schemas.microsoft.com/office/drawing/2014/main" id="{C2FDB6EB-209A-401E-9C6C-348764A2B6A9}"/>
              </a:ext>
            </a:extLst>
          </p:cNvPr>
          <p:cNvCxnSpPr>
            <a:cxnSpLocks/>
          </p:cNvCxnSpPr>
          <p:nvPr/>
        </p:nvCxnSpPr>
        <p:spPr>
          <a:xfrm>
            <a:off x="4937912" y="4228064"/>
            <a:ext cx="361588" cy="37386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7BDCCB87-E224-420B-B206-1F571A0E57ED}"/>
                  </a:ext>
                </a:extLst>
              </p:cNvPr>
              <p:cNvSpPr txBox="1"/>
              <p:nvPr/>
            </p:nvSpPr>
            <p:spPr>
              <a:xfrm>
                <a:off x="4522447" y="3882736"/>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36" name="TextBox 35">
                <a:extLst>
                  <a:ext uri="{FF2B5EF4-FFF2-40B4-BE49-F238E27FC236}">
                    <a16:creationId xmlns:a16="http://schemas.microsoft.com/office/drawing/2014/main" id="{7BDCCB87-E224-420B-B206-1F571A0E57ED}"/>
                  </a:ext>
                </a:extLst>
              </p:cNvPr>
              <p:cNvSpPr txBox="1">
                <a:spLocks noRot="1" noChangeAspect="1" noMove="1" noResize="1" noEditPoints="1" noAdjustHandles="1" noChangeArrowheads="1" noChangeShapeType="1" noTextEdit="1"/>
              </p:cNvSpPr>
              <p:nvPr/>
            </p:nvSpPr>
            <p:spPr>
              <a:xfrm>
                <a:off x="4522447" y="3882736"/>
                <a:ext cx="361421" cy="345300"/>
              </a:xfrm>
              <a:prstGeom prst="rect">
                <a:avLst/>
              </a:prstGeom>
              <a:blipFill>
                <a:blip r:embed="rId13"/>
                <a:stretch>
                  <a:fillRect r="-22034" b="-7018"/>
                </a:stretch>
              </a:blipFill>
            </p:spPr>
            <p:txBody>
              <a:bodyPr/>
              <a:lstStyle/>
              <a:p>
                <a:r>
                  <a:rPr lang="ko-KR" altLang="en-US">
                    <a:noFill/>
                  </a:rPr>
                  <a:t> </a:t>
                </a:r>
              </a:p>
            </p:txBody>
          </p:sp>
        </mc:Fallback>
      </mc:AlternateContent>
      <p:cxnSp>
        <p:nvCxnSpPr>
          <p:cNvPr id="37" name="직선 화살표 연결선 36">
            <a:extLst>
              <a:ext uri="{FF2B5EF4-FFF2-40B4-BE49-F238E27FC236}">
                <a16:creationId xmlns:a16="http://schemas.microsoft.com/office/drawing/2014/main" id="{5707BA93-3640-44E7-B4AF-16DD16FCB79A}"/>
              </a:ext>
            </a:extLst>
          </p:cNvPr>
          <p:cNvCxnSpPr>
            <a:cxnSpLocks/>
          </p:cNvCxnSpPr>
          <p:nvPr/>
        </p:nvCxnSpPr>
        <p:spPr>
          <a:xfrm flipV="1">
            <a:off x="5005038" y="5166548"/>
            <a:ext cx="369047" cy="39937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4DA56687-4502-41F7-986B-7609D2792340}"/>
                  </a:ext>
                </a:extLst>
              </p:cNvPr>
              <p:cNvSpPr txBox="1"/>
              <p:nvPr/>
            </p:nvSpPr>
            <p:spPr>
              <a:xfrm>
                <a:off x="4688928" y="5431653"/>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38" name="TextBox 37">
                <a:extLst>
                  <a:ext uri="{FF2B5EF4-FFF2-40B4-BE49-F238E27FC236}">
                    <a16:creationId xmlns:a16="http://schemas.microsoft.com/office/drawing/2014/main" id="{4DA56687-4502-41F7-986B-7609D2792340}"/>
                  </a:ext>
                </a:extLst>
              </p:cNvPr>
              <p:cNvSpPr txBox="1">
                <a:spLocks noRot="1" noChangeAspect="1" noMove="1" noResize="1" noEditPoints="1" noAdjustHandles="1" noChangeArrowheads="1" noChangeShapeType="1" noTextEdit="1"/>
              </p:cNvSpPr>
              <p:nvPr/>
            </p:nvSpPr>
            <p:spPr>
              <a:xfrm>
                <a:off x="4688928" y="5431653"/>
                <a:ext cx="361421" cy="345300"/>
              </a:xfrm>
              <a:prstGeom prst="rect">
                <a:avLst/>
              </a:prstGeom>
              <a:blipFill>
                <a:blip r:embed="rId14"/>
                <a:stretch>
                  <a:fillRect r="-5085" b="-701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E0A53F3B-59FA-43AE-AE48-566616940E68}"/>
                  </a:ext>
                </a:extLst>
              </p:cNvPr>
              <p:cNvSpPr txBox="1"/>
              <p:nvPr/>
            </p:nvSpPr>
            <p:spPr>
              <a:xfrm>
                <a:off x="6189476" y="4861183"/>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39" name="TextBox 38">
                <a:extLst>
                  <a:ext uri="{FF2B5EF4-FFF2-40B4-BE49-F238E27FC236}">
                    <a16:creationId xmlns:a16="http://schemas.microsoft.com/office/drawing/2014/main" id="{E0A53F3B-59FA-43AE-AE48-566616940E68}"/>
                  </a:ext>
                </a:extLst>
              </p:cNvPr>
              <p:cNvSpPr txBox="1">
                <a:spLocks noRot="1" noChangeAspect="1" noMove="1" noResize="1" noEditPoints="1" noAdjustHandles="1" noChangeArrowheads="1" noChangeShapeType="1" noTextEdit="1"/>
              </p:cNvSpPr>
              <p:nvPr/>
            </p:nvSpPr>
            <p:spPr>
              <a:xfrm>
                <a:off x="6189476" y="4861183"/>
                <a:ext cx="361421" cy="345300"/>
              </a:xfrm>
              <a:prstGeom prst="rect">
                <a:avLst/>
              </a:prstGeom>
              <a:blipFill>
                <a:blip r:embed="rId15"/>
                <a:stretch>
                  <a:fillRect r="-1667" b="-701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6DB8E260-E089-43F7-8E43-843371BC1246}"/>
                  </a:ext>
                </a:extLst>
              </p:cNvPr>
              <p:cNvSpPr txBox="1"/>
              <p:nvPr/>
            </p:nvSpPr>
            <p:spPr>
              <a:xfrm>
                <a:off x="7646360" y="4857485"/>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40" name="TextBox 39">
                <a:extLst>
                  <a:ext uri="{FF2B5EF4-FFF2-40B4-BE49-F238E27FC236}">
                    <a16:creationId xmlns:a16="http://schemas.microsoft.com/office/drawing/2014/main" id="{6DB8E260-E089-43F7-8E43-843371BC1246}"/>
                  </a:ext>
                </a:extLst>
              </p:cNvPr>
              <p:cNvSpPr txBox="1">
                <a:spLocks noRot="1" noChangeAspect="1" noMove="1" noResize="1" noEditPoints="1" noAdjustHandles="1" noChangeArrowheads="1" noChangeShapeType="1" noTextEdit="1"/>
              </p:cNvSpPr>
              <p:nvPr/>
            </p:nvSpPr>
            <p:spPr>
              <a:xfrm>
                <a:off x="7646360" y="4857485"/>
                <a:ext cx="361421" cy="345300"/>
              </a:xfrm>
              <a:prstGeom prst="rect">
                <a:avLst/>
              </a:prstGeom>
              <a:blipFill>
                <a:blip r:embed="rId16"/>
                <a:stretch>
                  <a:fillRect r="-10000" b="-8929"/>
                </a:stretch>
              </a:blipFill>
            </p:spPr>
            <p:txBody>
              <a:bodyPr/>
              <a:lstStyle/>
              <a:p>
                <a:r>
                  <a:rPr lang="ko-KR" altLang="en-US">
                    <a:noFill/>
                  </a:rPr>
                  <a:t> </a:t>
                </a:r>
              </a:p>
            </p:txBody>
          </p:sp>
        </mc:Fallback>
      </mc:AlternateContent>
      <p:cxnSp>
        <p:nvCxnSpPr>
          <p:cNvPr id="41" name="연결선: 꺾임 40">
            <a:extLst>
              <a:ext uri="{FF2B5EF4-FFF2-40B4-BE49-F238E27FC236}">
                <a16:creationId xmlns:a16="http://schemas.microsoft.com/office/drawing/2014/main" id="{237997B8-1C2E-4113-B56D-E16EF219BE03}"/>
              </a:ext>
            </a:extLst>
          </p:cNvPr>
          <p:cNvCxnSpPr>
            <a:cxnSpLocks/>
          </p:cNvCxnSpPr>
          <p:nvPr/>
        </p:nvCxnSpPr>
        <p:spPr>
          <a:xfrm rot="16200000" flipV="1">
            <a:off x="7068432" y="3979602"/>
            <a:ext cx="609000" cy="769556"/>
          </a:xfrm>
          <a:prstGeom prst="bentConnector2">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93BA89AC-0E65-446B-92CE-5DC2A2E6627B}"/>
              </a:ext>
            </a:extLst>
          </p:cNvPr>
          <p:cNvSpPr txBox="1"/>
          <p:nvPr/>
        </p:nvSpPr>
        <p:spPr>
          <a:xfrm>
            <a:off x="6898515" y="3615016"/>
            <a:ext cx="1211246" cy="34530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역방향 계산</a:t>
            </a:r>
          </a:p>
        </p:txBody>
      </p:sp>
      <p:sp>
        <p:nvSpPr>
          <p:cNvPr id="43" name="TextBox 42">
            <a:extLst>
              <a:ext uri="{FF2B5EF4-FFF2-40B4-BE49-F238E27FC236}">
                <a16:creationId xmlns:a16="http://schemas.microsoft.com/office/drawing/2014/main" id="{8F3AD916-1346-481C-9F7C-142451BAA7BC}"/>
              </a:ext>
            </a:extLst>
          </p:cNvPr>
          <p:cNvSpPr txBox="1"/>
          <p:nvPr/>
        </p:nvSpPr>
        <p:spPr>
          <a:xfrm>
            <a:off x="7757710" y="5356904"/>
            <a:ext cx="926494" cy="28775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손실함수 </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L</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28000BB0-8137-4CAA-8449-371F6A9A298B}"/>
                  </a:ext>
                </a:extLst>
              </p:cNvPr>
              <p:cNvSpPr txBox="1"/>
              <p:nvPr/>
            </p:nvSpPr>
            <p:spPr>
              <a:xfrm>
                <a:off x="6711417" y="5590445"/>
                <a:ext cx="1526391" cy="475387"/>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𝐿</m:t>
                          </m:r>
                        </m:num>
                        <m:den>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b="0" i="1" u="none" strike="noStrike" kern="1200" cap="none" spc="0" normalizeH="0" baseline="0" noProof="0">
                                  <a:ln>
                                    <a:noFill/>
                                  </a:ln>
                                  <a:solidFill>
                                    <a:srgbClr val="000000"/>
                                  </a:solidFill>
                                  <a:effectLst/>
                                  <a:uLnTx/>
                                  <a:uFillTx/>
                                  <a:latin typeface="Cambria Math" panose="02040503050406030204" pitchFamily="18" charset="0"/>
                                  <a:cs typeface="+mn-cs"/>
                                </a:rPr>
                                <m:t>𝑍</m:t>
                              </m:r>
                            </m:e>
                            <m:sub>
                              <m:r>
                                <a:rPr kumimoji="1" lang="en-US" altLang="ko-KR"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d>
                        <m:dPr>
                          <m:ctrlP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r>
                            <a:rPr kumimoji="1" lang="en-US" altLang="ko-KR" b="0" i="1" u="none" strike="noStrike" kern="1200" cap="none" spc="0" normalizeH="0" baseline="0" noProof="0">
                              <a:ln>
                                <a:noFill/>
                              </a:ln>
                              <a:solidFill>
                                <a:srgbClr val="000000"/>
                              </a:solidFill>
                              <a:effectLst/>
                              <a:uLnTx/>
                              <a:uFillTx/>
                              <a:latin typeface="Cambria Math" panose="02040503050406030204" pitchFamily="18" charset="0"/>
                              <a:cs typeface="+mn-cs"/>
                            </a:rPr>
                            <m:t>𝑌</m:t>
                          </m:r>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𝐴</m:t>
                              </m:r>
                            </m:e>
                            <m:sub>
                              <m:r>
                                <a:rPr kumimoji="1" lang="en-US" altLang="ko-KR"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e>
                      </m:d>
                    </m:oMath>
                  </m:oMathPara>
                </a14:m>
                <a:endParaRPr kumimoji="1" lang="ko-KR" altLang="en-US" b="0" i="1" u="none" strike="noStrike" kern="1200" cap="none" spc="0" normalizeH="0" baseline="0" noProof="0">
                  <a:ln>
                    <a:noFill/>
                  </a:ln>
                  <a:solidFill>
                    <a:srgbClr val="000000"/>
                  </a:solidFill>
                  <a:effectLst/>
                  <a:uLnTx/>
                  <a:uFillTx/>
                  <a:latin typeface="Consolas" panose="020B0609020204030204" pitchFamily="49" charset="0"/>
                  <a:cs typeface="+mn-cs"/>
                </a:endParaRPr>
              </a:p>
            </p:txBody>
          </p:sp>
        </mc:Choice>
        <mc:Fallback xmlns="">
          <p:sp>
            <p:nvSpPr>
              <p:cNvPr id="44" name="TextBox 43">
                <a:extLst>
                  <a:ext uri="{FF2B5EF4-FFF2-40B4-BE49-F238E27FC236}">
                    <a16:creationId xmlns:a16="http://schemas.microsoft.com/office/drawing/2014/main" id="{28000BB0-8137-4CAA-8449-371F6A9A298B}"/>
                  </a:ext>
                </a:extLst>
              </p:cNvPr>
              <p:cNvSpPr txBox="1">
                <a:spLocks noRot="1" noChangeAspect="1" noMove="1" noResize="1" noEditPoints="1" noAdjustHandles="1" noChangeArrowheads="1" noChangeShapeType="1" noTextEdit="1"/>
              </p:cNvSpPr>
              <p:nvPr/>
            </p:nvSpPr>
            <p:spPr>
              <a:xfrm>
                <a:off x="6711417" y="5590445"/>
                <a:ext cx="1526391" cy="475387"/>
              </a:xfrm>
              <a:prstGeom prst="rect">
                <a:avLst/>
              </a:prstGeom>
              <a:blipFill>
                <a:blip r:embed="rId17"/>
                <a:stretch>
                  <a:fillRect b="-7692"/>
                </a:stretch>
              </a:blipFill>
            </p:spPr>
            <p:txBody>
              <a:bodyPr/>
              <a:lstStyle/>
              <a:p>
                <a:r>
                  <a:rPr lang="ko-KR" altLang="en-US">
                    <a:noFill/>
                  </a:rPr>
                  <a:t> </a:t>
                </a:r>
              </a:p>
            </p:txBody>
          </p:sp>
        </mc:Fallback>
      </mc:AlternateContent>
      <p:cxnSp>
        <p:nvCxnSpPr>
          <p:cNvPr id="45" name="연결선: 구부러짐 44">
            <a:extLst>
              <a:ext uri="{FF2B5EF4-FFF2-40B4-BE49-F238E27FC236}">
                <a16:creationId xmlns:a16="http://schemas.microsoft.com/office/drawing/2014/main" id="{2D35AD32-2B0D-48B5-B212-DD0A99BE6B8C}"/>
              </a:ext>
            </a:extLst>
          </p:cNvPr>
          <p:cNvCxnSpPr>
            <a:cxnSpLocks/>
            <a:stCxn id="43" idx="1"/>
            <a:endCxn id="39" idx="2"/>
          </p:cNvCxnSpPr>
          <p:nvPr/>
        </p:nvCxnSpPr>
        <p:spPr>
          <a:xfrm rot="10800000">
            <a:off x="6370188" y="5206483"/>
            <a:ext cx="1387523" cy="294296"/>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F560FA9F-F93D-40E4-9988-0922AC84F580}"/>
                  </a:ext>
                </a:extLst>
              </p:cNvPr>
              <p:cNvSpPr txBox="1"/>
              <p:nvPr/>
            </p:nvSpPr>
            <p:spPr>
              <a:xfrm>
                <a:off x="3098853" y="5597270"/>
                <a:ext cx="1228811" cy="475387"/>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kumimoji="1" lang="en-US" altLang="ko-KR" b="0" i="1" u="none" strike="noStrike" kern="1200" cap="none" spc="0" normalizeH="0" baseline="0" noProof="0">
                              <a:ln>
                                <a:noFill/>
                              </a:ln>
                              <a:solidFill>
                                <a:srgbClr val="000000"/>
                              </a:solidFill>
                              <a:effectLst/>
                              <a:uLnTx/>
                              <a:uFillTx/>
                              <a:latin typeface="Cambria Math" panose="02040503050406030204" pitchFamily="18" charset="0"/>
                            </a:rPr>
                            <m:t>𝜕</m:t>
                          </m:r>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rPr>
                            <m:t>𝐻</m:t>
                          </m:r>
                        </m:num>
                        <m:den>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rPr>
                                <m:t>𝑍</m:t>
                              </m:r>
                            </m:e>
                            <m:sub>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rPr>
                                <m:t>1</m:t>
                              </m:r>
                            </m:sub>
                          </m:sSub>
                        </m:den>
                      </m:f>
                      <m:r>
                        <a:rPr kumimoji="1" lang="en-US" altLang="ko-KR" b="0" i="0" u="none" strike="noStrike" kern="1200" cap="none" spc="0" normalizeH="0" baseline="0" noProof="0" smtClean="0">
                          <a:ln>
                            <a:noFill/>
                          </a:ln>
                          <a:solidFill>
                            <a:srgbClr val="000000"/>
                          </a:solidFill>
                          <a:effectLst/>
                          <a:uLnTx/>
                          <a:uFillTx/>
                          <a:latin typeface="Cambria Math" panose="02040503050406030204" pitchFamily="18" charset="0"/>
                        </a:rPr>
                        <m:t>=</m:t>
                      </m:r>
                      <m:r>
                        <a:rPr lang="en-US" altLang="ko-KR" i="1">
                          <a:solidFill>
                            <a:srgbClr val="000000"/>
                          </a:solidFill>
                          <a:latin typeface="Cambria Math" panose="02040503050406030204" pitchFamily="18" charset="0"/>
                        </a:rPr>
                        <m:t>1−</m:t>
                      </m:r>
                      <m:sSup>
                        <m:sSupPr>
                          <m:ctrlPr>
                            <a:rPr lang="en-US" altLang="ko-KR" i="1">
                              <a:solidFill>
                                <a:srgbClr val="000000"/>
                              </a:solidFill>
                              <a:latin typeface="Cambria Math" panose="02040503050406030204" pitchFamily="18" charset="0"/>
                            </a:rPr>
                          </m:ctrlPr>
                        </m:sSupPr>
                        <m:e>
                          <m:r>
                            <a:rPr lang="en-US" altLang="ko-KR" i="1">
                              <a:solidFill>
                                <a:srgbClr val="000000"/>
                              </a:solidFill>
                              <a:latin typeface="Cambria Math" panose="02040503050406030204" pitchFamily="18" charset="0"/>
                            </a:rPr>
                            <m:t>𝐻</m:t>
                          </m:r>
                        </m:e>
                        <m:sup>
                          <m:r>
                            <a:rPr lang="en-US" altLang="ko-KR" i="1">
                              <a:solidFill>
                                <a:srgbClr val="000000"/>
                              </a:solidFill>
                              <a:latin typeface="Cambria Math" panose="02040503050406030204" pitchFamily="18" charset="0"/>
                            </a:rPr>
                            <m:t>2</m:t>
                          </m:r>
                        </m:sup>
                      </m:sSup>
                    </m:oMath>
                  </m:oMathPara>
                </a14:m>
                <a:endParaRPr kumimoji="1" lang="ko-KR" altLang="en-US" b="0" i="0"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F560FA9F-F93D-40E4-9988-0922AC84F580}"/>
                  </a:ext>
                </a:extLst>
              </p:cNvPr>
              <p:cNvSpPr txBox="1">
                <a:spLocks noRot="1" noChangeAspect="1" noMove="1" noResize="1" noEditPoints="1" noAdjustHandles="1" noChangeArrowheads="1" noChangeShapeType="1" noTextEdit="1"/>
              </p:cNvSpPr>
              <p:nvPr/>
            </p:nvSpPr>
            <p:spPr>
              <a:xfrm>
                <a:off x="3098853" y="5597270"/>
                <a:ext cx="1228811" cy="475387"/>
              </a:xfrm>
              <a:prstGeom prst="rect">
                <a:avLst/>
              </a:prstGeom>
              <a:blipFill>
                <a:blip r:embed="rId18"/>
                <a:stretch>
                  <a:fillRect b="-7692"/>
                </a:stretch>
              </a:blipFill>
            </p:spPr>
            <p:txBody>
              <a:bodyPr/>
              <a:lstStyle/>
              <a:p>
                <a:r>
                  <a:rPr lang="ko-KR" altLang="en-US">
                    <a:noFill/>
                  </a:rPr>
                  <a:t> </a:t>
                </a:r>
              </a:p>
            </p:txBody>
          </p:sp>
        </mc:Fallback>
      </mc:AlternateContent>
      <p:cxnSp>
        <p:nvCxnSpPr>
          <p:cNvPr id="47" name="연결선: 구부러짐 46">
            <a:extLst>
              <a:ext uri="{FF2B5EF4-FFF2-40B4-BE49-F238E27FC236}">
                <a16:creationId xmlns:a16="http://schemas.microsoft.com/office/drawing/2014/main" id="{14A97665-974E-46E5-8627-8BB539CEA28B}"/>
              </a:ext>
            </a:extLst>
          </p:cNvPr>
          <p:cNvCxnSpPr>
            <a:cxnSpLocks/>
            <a:stCxn id="39" idx="2"/>
            <a:endCxn id="6" idx="2"/>
          </p:cNvCxnSpPr>
          <p:nvPr/>
        </p:nvCxnSpPr>
        <p:spPr>
          <a:xfrm rot="5400000">
            <a:off x="5515962" y="4382240"/>
            <a:ext cx="29982" cy="1678467"/>
          </a:xfrm>
          <a:prstGeom prst="curvedConnector3">
            <a:avLst>
              <a:gd name="adj1" fmla="val 812838"/>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C6A9D8AF-AD6C-432E-B64F-59C8C5F2985A}"/>
                  </a:ext>
                </a:extLst>
              </p:cNvPr>
              <p:cNvSpPr txBox="1"/>
              <p:nvPr/>
            </p:nvSpPr>
            <p:spPr>
              <a:xfrm>
                <a:off x="5250162" y="5604553"/>
                <a:ext cx="912706" cy="437739"/>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lang="en-US" altLang="ko-KR" b="0" i="1">
                              <a:solidFill>
                                <a:srgbClr val="000000"/>
                              </a:solidFill>
                              <a:latin typeface="Cambria Math" panose="02040503050406030204" pitchFamily="18" charset="0"/>
                            </a:rPr>
                            <m:t>𝜕</m:t>
                          </m:r>
                          <m:sSub>
                            <m:sSubPr>
                              <m:ctrlPr>
                                <a:rPr lang="en-US" altLang="ko-KR" i="1">
                                  <a:solidFill>
                                    <a:srgbClr val="000000"/>
                                  </a:solidFill>
                                  <a:latin typeface="Cambria Math" panose="02040503050406030204" pitchFamily="18" charset="0"/>
                                </a:rPr>
                              </m:ctrlPr>
                            </m:sSubPr>
                            <m:e>
                              <m:r>
                                <a:rPr lang="en-US" altLang="ko-KR" b="0" i="1">
                                  <a:solidFill>
                                    <a:srgbClr val="000000"/>
                                  </a:solidFill>
                                  <a:latin typeface="Cambria Math" panose="02040503050406030204" pitchFamily="18" charset="0"/>
                                </a:rPr>
                                <m:t>𝑍</m:t>
                              </m:r>
                            </m:e>
                            <m:sub>
                              <m:r>
                                <a:rPr lang="en-US" altLang="ko-KR" b="0" i="1">
                                  <a:solidFill>
                                    <a:srgbClr val="000000"/>
                                  </a:solidFill>
                                  <a:latin typeface="Cambria Math" panose="02040503050406030204" pitchFamily="18" charset="0"/>
                                </a:rPr>
                                <m:t>2</m:t>
                              </m:r>
                            </m:sub>
                          </m:sSub>
                        </m:num>
                        <m:den>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rPr>
                            <m:t>𝜕</m:t>
                          </m:r>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rPr>
                            <m:t>𝐻</m:t>
                          </m:r>
                        </m:den>
                      </m:f>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lang="en-US" altLang="ko-KR" i="1">
                              <a:solidFill>
                                <a:srgbClr val="000000"/>
                              </a:solidFill>
                              <a:latin typeface="Cambria Math" panose="02040503050406030204" pitchFamily="18" charset="0"/>
                            </a:rPr>
                          </m:ctrlPr>
                        </m:sSubPr>
                        <m:e>
                          <m:r>
                            <m:rPr>
                              <m:sty m:val="p"/>
                            </m:rPr>
                            <a:rPr lang="en-US" altLang="ko-KR" i="1">
                              <a:solidFill>
                                <a:srgbClr val="000000"/>
                              </a:solidFill>
                              <a:latin typeface="Cambria Math" panose="02040503050406030204" pitchFamily="18" charset="0"/>
                            </a:rPr>
                            <m:t>W</m:t>
                          </m:r>
                        </m:e>
                        <m:sub>
                          <m:r>
                            <a:rPr lang="en-US" altLang="ko-KR" i="1">
                              <a:solidFill>
                                <a:srgbClr val="000000"/>
                              </a:solidFill>
                              <a:latin typeface="Cambria Math" panose="02040503050406030204" pitchFamily="18" charset="0"/>
                            </a:rPr>
                            <m:t>2</m:t>
                          </m:r>
                        </m:sub>
                      </m:sSub>
                    </m:oMath>
                  </m:oMathPara>
                </a14:m>
                <a:endParaRPr kumimoji="1" lang="ko-KR" altLang="en-US"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48" name="TextBox 47">
                <a:extLst>
                  <a:ext uri="{FF2B5EF4-FFF2-40B4-BE49-F238E27FC236}">
                    <a16:creationId xmlns:a16="http://schemas.microsoft.com/office/drawing/2014/main" id="{C6A9D8AF-AD6C-432E-B64F-59C8C5F2985A}"/>
                  </a:ext>
                </a:extLst>
              </p:cNvPr>
              <p:cNvSpPr txBox="1">
                <a:spLocks noRot="1" noChangeAspect="1" noMove="1" noResize="1" noEditPoints="1" noAdjustHandles="1" noChangeArrowheads="1" noChangeShapeType="1" noTextEdit="1"/>
              </p:cNvSpPr>
              <p:nvPr/>
            </p:nvSpPr>
            <p:spPr>
              <a:xfrm>
                <a:off x="5250162" y="5604553"/>
                <a:ext cx="912706" cy="437739"/>
              </a:xfrm>
              <a:prstGeom prst="rect">
                <a:avLst/>
              </a:prstGeom>
              <a:blipFill>
                <a:blip r:embed="rId19"/>
                <a:stretch>
                  <a:fillRect b="-6944"/>
                </a:stretch>
              </a:blipFill>
            </p:spPr>
            <p:txBody>
              <a:bodyPr/>
              <a:lstStyle/>
              <a:p>
                <a:r>
                  <a:rPr lang="ko-KR" altLang="en-US">
                    <a:noFill/>
                  </a:rPr>
                  <a:t> </a:t>
                </a:r>
              </a:p>
            </p:txBody>
          </p:sp>
        </mc:Fallback>
      </mc:AlternateContent>
      <p:cxnSp>
        <p:nvCxnSpPr>
          <p:cNvPr id="49" name="연결선: 구부러짐 48">
            <a:extLst>
              <a:ext uri="{FF2B5EF4-FFF2-40B4-BE49-F238E27FC236}">
                <a16:creationId xmlns:a16="http://schemas.microsoft.com/office/drawing/2014/main" id="{FED56E76-3EA3-4E18-B926-5D64F357745D}"/>
              </a:ext>
            </a:extLst>
          </p:cNvPr>
          <p:cNvCxnSpPr>
            <a:cxnSpLocks/>
            <a:stCxn id="6" idx="2"/>
            <a:endCxn id="23" idx="2"/>
          </p:cNvCxnSpPr>
          <p:nvPr/>
        </p:nvCxnSpPr>
        <p:spPr>
          <a:xfrm rot="5400000">
            <a:off x="3917752" y="4462498"/>
            <a:ext cx="11874" cy="1547935"/>
          </a:xfrm>
          <a:prstGeom prst="curvedConnector3">
            <a:avLst>
              <a:gd name="adj1" fmla="val 180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C3E8FC54-ED79-4341-A510-F70A51F261CC}"/>
                  </a:ext>
                </a:extLst>
              </p:cNvPr>
              <p:cNvSpPr txBox="1"/>
              <p:nvPr/>
            </p:nvSpPr>
            <p:spPr>
              <a:xfrm>
                <a:off x="4296877" y="2299238"/>
                <a:ext cx="454705" cy="34530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𝐻</m:t>
                      </m:r>
                    </m:oMath>
                  </m:oMathPara>
                </a14:m>
                <a:endParaRPr lang="ko-KR" altLang="en-US" sz="1800">
                  <a:solidFill>
                    <a:schemeClr val="tx1"/>
                  </a:solidFill>
                  <a:latin typeface="Consolas" panose="020B0609020204030204" pitchFamily="49" charset="0"/>
                </a:endParaRPr>
              </a:p>
            </p:txBody>
          </p:sp>
        </mc:Choice>
        <mc:Fallback xmlns="">
          <p:sp>
            <p:nvSpPr>
              <p:cNvPr id="53" name="TextBox 52">
                <a:extLst>
                  <a:ext uri="{FF2B5EF4-FFF2-40B4-BE49-F238E27FC236}">
                    <a16:creationId xmlns:a16="http://schemas.microsoft.com/office/drawing/2014/main" id="{C3E8FC54-ED79-4341-A510-F70A51F261CC}"/>
                  </a:ext>
                </a:extLst>
              </p:cNvPr>
              <p:cNvSpPr txBox="1">
                <a:spLocks noRot="1" noChangeAspect="1" noMove="1" noResize="1" noEditPoints="1" noAdjustHandles="1" noChangeArrowheads="1" noChangeShapeType="1" noTextEdit="1"/>
              </p:cNvSpPr>
              <p:nvPr/>
            </p:nvSpPr>
            <p:spPr>
              <a:xfrm>
                <a:off x="4296877" y="2299238"/>
                <a:ext cx="454705" cy="345300"/>
              </a:xfrm>
              <a:prstGeom prst="rect">
                <a:avLst/>
              </a:prstGeom>
              <a:blipFill>
                <a:blip r:embed="rId20"/>
                <a:stretch>
                  <a:fillRect/>
                </a:stretch>
              </a:blipFill>
            </p:spPr>
            <p:txBody>
              <a:bodyPr/>
              <a:lstStyle/>
              <a:p>
                <a:r>
                  <a:rPr lang="ko-KR" altLang="en-US">
                    <a:noFill/>
                  </a:rPr>
                  <a:t> </a:t>
                </a:r>
              </a:p>
            </p:txBody>
          </p:sp>
        </mc:Fallback>
      </mc:AlternateContent>
      <p:cxnSp>
        <p:nvCxnSpPr>
          <p:cNvPr id="54" name="연결선: 꺾임 53">
            <a:extLst>
              <a:ext uri="{FF2B5EF4-FFF2-40B4-BE49-F238E27FC236}">
                <a16:creationId xmlns:a16="http://schemas.microsoft.com/office/drawing/2014/main" id="{BF584592-7BC8-4615-9C8C-3BD884BBB81C}"/>
              </a:ext>
            </a:extLst>
          </p:cNvPr>
          <p:cNvCxnSpPr>
            <a:cxnSpLocks/>
            <a:stCxn id="55" idx="4"/>
            <a:endCxn id="14" idx="0"/>
          </p:cNvCxnSpPr>
          <p:nvPr/>
        </p:nvCxnSpPr>
        <p:spPr>
          <a:xfrm rot="5400000">
            <a:off x="2309142" y="2477605"/>
            <a:ext cx="2228448" cy="1799499"/>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5" name="타원 54">
            <a:extLst>
              <a:ext uri="{FF2B5EF4-FFF2-40B4-BE49-F238E27FC236}">
                <a16:creationId xmlns:a16="http://schemas.microsoft.com/office/drawing/2014/main" id="{8EB4ED45-414A-402B-94F5-1AE1A169B683}"/>
              </a:ext>
            </a:extLst>
          </p:cNvPr>
          <p:cNvSpPr/>
          <p:nvPr/>
        </p:nvSpPr>
        <p:spPr>
          <a:xfrm>
            <a:off x="4283553" y="2184006"/>
            <a:ext cx="79124" cy="7912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A8634317-410C-4D06-B28B-3224D4A98C81}"/>
                  </a:ext>
                </a:extLst>
              </p:cNvPr>
              <p:cNvSpPr txBox="1"/>
              <p:nvPr/>
            </p:nvSpPr>
            <p:spPr>
              <a:xfrm>
                <a:off x="2296564" y="1108243"/>
                <a:ext cx="633443" cy="35753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𝐻</m:t>
                          </m:r>
                        </m:e>
                        <m:sub>
                          <m:r>
                            <a:rPr lang="en-US" altLang="ko-KR" b="0" i="1" smtClean="0">
                              <a:solidFill>
                                <a:schemeClr val="tx1"/>
                              </a:solidFill>
                              <a:latin typeface="Cambria Math" panose="02040503050406030204" pitchFamily="18" charset="0"/>
                            </a:rPr>
                            <m:t>𝑝𝑝</m:t>
                          </m:r>
                        </m:sub>
                      </m:sSub>
                    </m:oMath>
                  </m:oMathPara>
                </a14:m>
                <a:endParaRPr lang="ko-KR" altLang="en-US">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A8634317-410C-4D06-B28B-3224D4A98C81}"/>
                  </a:ext>
                </a:extLst>
              </p:cNvPr>
              <p:cNvSpPr txBox="1">
                <a:spLocks noRot="1" noChangeAspect="1" noMove="1" noResize="1" noEditPoints="1" noAdjustHandles="1" noChangeArrowheads="1" noChangeShapeType="1" noTextEdit="1"/>
              </p:cNvSpPr>
              <p:nvPr/>
            </p:nvSpPr>
            <p:spPr>
              <a:xfrm>
                <a:off x="2296564" y="1108243"/>
                <a:ext cx="633443" cy="357534"/>
              </a:xfrm>
              <a:prstGeom prst="rect">
                <a:avLst/>
              </a:prstGeom>
              <a:blipFill>
                <a:blip r:embed="rId21"/>
                <a:stretch>
                  <a:fillRect b="-344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FC53D79F-3ABE-4665-BC38-BE3E48D7AA5A}"/>
                  </a:ext>
                </a:extLst>
              </p:cNvPr>
              <p:cNvSpPr txBox="1"/>
              <p:nvPr/>
            </p:nvSpPr>
            <p:spPr>
              <a:xfrm>
                <a:off x="1772102" y="1156080"/>
                <a:ext cx="652294"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𝑊</m:t>
                          </m:r>
                        </m:e>
                        <m:sub>
                          <m:r>
                            <a:rPr lang="en-US" altLang="ko-KR" b="0" i="1" smtClean="0">
                              <a:solidFill>
                                <a:schemeClr val="tx1"/>
                              </a:solidFill>
                              <a:latin typeface="Cambria Math" panose="02040503050406030204" pitchFamily="18" charset="0"/>
                            </a:rPr>
                            <m:t>1</m:t>
                          </m:r>
                          <m:r>
                            <a:rPr lang="en-US" altLang="ko-KR" b="0" i="1" smtClean="0">
                              <a:solidFill>
                                <a:schemeClr val="tx1"/>
                              </a:solidFill>
                              <a:latin typeface="Cambria Math" panose="02040503050406030204" pitchFamily="18" charset="0"/>
                            </a:rPr>
                            <m:t>h</m:t>
                          </m:r>
                        </m:sub>
                      </m:sSub>
                    </m:oMath>
                  </m:oMathPara>
                </a14:m>
                <a:endParaRPr lang="ko-KR" altLang="en-US">
                  <a:solidFill>
                    <a:schemeClr val="tx1"/>
                  </a:solidFill>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FC53D79F-3ABE-4665-BC38-BE3E48D7AA5A}"/>
                  </a:ext>
                </a:extLst>
              </p:cNvPr>
              <p:cNvSpPr txBox="1">
                <a:spLocks noRot="1" noChangeAspect="1" noMove="1" noResize="1" noEditPoints="1" noAdjustHandles="1" noChangeArrowheads="1" noChangeShapeType="1" noTextEdit="1"/>
              </p:cNvSpPr>
              <p:nvPr/>
            </p:nvSpPr>
            <p:spPr>
              <a:xfrm>
                <a:off x="1772102" y="1156080"/>
                <a:ext cx="652294" cy="338554"/>
              </a:xfrm>
              <a:prstGeom prst="rect">
                <a:avLst/>
              </a:prstGeom>
              <a:blipFill>
                <a:blip r:embed="rId22"/>
                <a:stretch>
                  <a:fillRect/>
                </a:stretch>
              </a:blipFill>
            </p:spPr>
            <p:txBody>
              <a:bodyPr/>
              <a:lstStyle/>
              <a:p>
                <a:r>
                  <a:rPr lang="ko-KR" altLang="en-US">
                    <a:noFill/>
                  </a:rPr>
                  <a:t> </a:t>
                </a:r>
              </a:p>
            </p:txBody>
          </p:sp>
        </mc:Fallback>
      </mc:AlternateContent>
      <p:cxnSp>
        <p:nvCxnSpPr>
          <p:cNvPr id="58" name="직선 화살표 연결선 57">
            <a:extLst>
              <a:ext uri="{FF2B5EF4-FFF2-40B4-BE49-F238E27FC236}">
                <a16:creationId xmlns:a16="http://schemas.microsoft.com/office/drawing/2014/main" id="{750611E3-B891-4DF0-82BA-97044161F744}"/>
              </a:ext>
            </a:extLst>
          </p:cNvPr>
          <p:cNvCxnSpPr>
            <a:cxnSpLocks/>
          </p:cNvCxnSpPr>
          <p:nvPr/>
        </p:nvCxnSpPr>
        <p:spPr>
          <a:xfrm>
            <a:off x="2100276" y="1480687"/>
            <a:ext cx="157866" cy="171888"/>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59" name="타원 58">
            <a:extLst>
              <a:ext uri="{FF2B5EF4-FFF2-40B4-BE49-F238E27FC236}">
                <a16:creationId xmlns:a16="http://schemas.microsoft.com/office/drawing/2014/main" id="{76434FEF-BAD1-4A48-8AB7-8ABE51747BFE}"/>
              </a:ext>
            </a:extLst>
          </p:cNvPr>
          <p:cNvSpPr/>
          <p:nvPr/>
        </p:nvSpPr>
        <p:spPr>
          <a:xfrm>
            <a:off x="3241537" y="1899651"/>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4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60" name="타원 59">
            <a:extLst>
              <a:ext uri="{FF2B5EF4-FFF2-40B4-BE49-F238E27FC236}">
                <a16:creationId xmlns:a16="http://schemas.microsoft.com/office/drawing/2014/main" id="{A9BFFA4D-6A1C-405C-95BF-8DD53658C12D}"/>
              </a:ext>
            </a:extLst>
          </p:cNvPr>
          <p:cNvSpPr/>
          <p:nvPr/>
        </p:nvSpPr>
        <p:spPr>
          <a:xfrm>
            <a:off x="1979067" y="1899651"/>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cxnSp>
        <p:nvCxnSpPr>
          <p:cNvPr id="61" name="직선 화살표 연결선 60">
            <a:extLst>
              <a:ext uri="{FF2B5EF4-FFF2-40B4-BE49-F238E27FC236}">
                <a16:creationId xmlns:a16="http://schemas.microsoft.com/office/drawing/2014/main" id="{3FB57F82-5752-4703-8FDC-6E6DC61C0583}"/>
              </a:ext>
            </a:extLst>
          </p:cNvPr>
          <p:cNvCxnSpPr>
            <a:cxnSpLocks/>
          </p:cNvCxnSpPr>
          <p:nvPr/>
        </p:nvCxnSpPr>
        <p:spPr>
          <a:xfrm>
            <a:off x="1404348" y="2285450"/>
            <a:ext cx="571435" cy="1318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3" name="직선 화살표 연결선 62">
            <a:extLst>
              <a:ext uri="{FF2B5EF4-FFF2-40B4-BE49-F238E27FC236}">
                <a16:creationId xmlns:a16="http://schemas.microsoft.com/office/drawing/2014/main" id="{F6EA1C46-1F90-4A61-A5D9-0448BE6F712F}"/>
              </a:ext>
            </a:extLst>
          </p:cNvPr>
          <p:cNvCxnSpPr>
            <a:cxnSpLocks/>
            <a:stCxn id="65" idx="2"/>
          </p:cNvCxnSpPr>
          <p:nvPr/>
        </p:nvCxnSpPr>
        <p:spPr>
          <a:xfrm>
            <a:off x="1534866" y="1911931"/>
            <a:ext cx="798" cy="38670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4" name="직선 화살표 연결선 63">
            <a:extLst>
              <a:ext uri="{FF2B5EF4-FFF2-40B4-BE49-F238E27FC236}">
                <a16:creationId xmlns:a16="http://schemas.microsoft.com/office/drawing/2014/main" id="{47BF926C-A202-40C1-95BE-A5E4CCF3EE23}"/>
              </a:ext>
            </a:extLst>
          </p:cNvPr>
          <p:cNvCxnSpPr>
            <a:cxnSpLocks/>
            <a:endCxn id="60" idx="3"/>
          </p:cNvCxnSpPr>
          <p:nvPr/>
        </p:nvCxnSpPr>
        <p:spPr>
          <a:xfrm flipV="1">
            <a:off x="1720458" y="2543330"/>
            <a:ext cx="369047" cy="39937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1012A4EF-EDF4-46D6-969F-558A162FF18A}"/>
                  </a:ext>
                </a:extLst>
              </p:cNvPr>
              <p:cNvSpPr txBox="1"/>
              <p:nvPr/>
            </p:nvSpPr>
            <p:spPr>
              <a:xfrm>
                <a:off x="1354155" y="1566631"/>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65" name="TextBox 64">
                <a:extLst>
                  <a:ext uri="{FF2B5EF4-FFF2-40B4-BE49-F238E27FC236}">
                    <a16:creationId xmlns:a16="http://schemas.microsoft.com/office/drawing/2014/main" id="{1012A4EF-EDF4-46D6-969F-558A162FF18A}"/>
                  </a:ext>
                </a:extLst>
              </p:cNvPr>
              <p:cNvSpPr txBox="1">
                <a:spLocks noRot="1" noChangeAspect="1" noMove="1" noResize="1" noEditPoints="1" noAdjustHandles="1" noChangeArrowheads="1" noChangeShapeType="1" noTextEdit="1"/>
              </p:cNvSpPr>
              <p:nvPr/>
            </p:nvSpPr>
            <p:spPr>
              <a:xfrm>
                <a:off x="1354155" y="1566631"/>
                <a:ext cx="361421" cy="345300"/>
              </a:xfrm>
              <a:prstGeom prst="rect">
                <a:avLst/>
              </a:prstGeom>
              <a:blipFill>
                <a:blip r:embed="rId23"/>
                <a:stretch>
                  <a:fillRect r="-47458" b="-701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C11BCAC5-A1D2-4F2D-A4E2-B2CA56BD3E1F}"/>
                  </a:ext>
                </a:extLst>
              </p:cNvPr>
              <p:cNvSpPr txBox="1"/>
              <p:nvPr/>
            </p:nvSpPr>
            <p:spPr>
              <a:xfrm>
                <a:off x="1404348" y="2808435"/>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67" name="TextBox 66">
                <a:extLst>
                  <a:ext uri="{FF2B5EF4-FFF2-40B4-BE49-F238E27FC236}">
                    <a16:creationId xmlns:a16="http://schemas.microsoft.com/office/drawing/2014/main" id="{C11BCAC5-A1D2-4F2D-A4E2-B2CA56BD3E1F}"/>
                  </a:ext>
                </a:extLst>
              </p:cNvPr>
              <p:cNvSpPr txBox="1">
                <a:spLocks noRot="1" noChangeAspect="1" noMove="1" noResize="1" noEditPoints="1" noAdjustHandles="1" noChangeArrowheads="1" noChangeShapeType="1" noTextEdit="1"/>
              </p:cNvSpPr>
              <p:nvPr/>
            </p:nvSpPr>
            <p:spPr>
              <a:xfrm>
                <a:off x="1404348" y="2808435"/>
                <a:ext cx="361421" cy="345300"/>
              </a:xfrm>
              <a:prstGeom prst="rect">
                <a:avLst/>
              </a:prstGeom>
              <a:blipFill>
                <a:blip r:embed="rId24"/>
                <a:stretch>
                  <a:fillRect r="-1667" b="-8929"/>
                </a:stretch>
              </a:blipFill>
            </p:spPr>
            <p:txBody>
              <a:bodyPr/>
              <a:lstStyle/>
              <a:p>
                <a:r>
                  <a:rPr lang="ko-KR" altLang="en-US">
                    <a:noFill/>
                  </a:rPr>
                  <a:t> </a:t>
                </a:r>
              </a:p>
            </p:txBody>
          </p:sp>
        </mc:Fallback>
      </mc:AlternateContent>
      <p:cxnSp>
        <p:nvCxnSpPr>
          <p:cNvPr id="68" name="직선 화살표 연결선 67">
            <a:extLst>
              <a:ext uri="{FF2B5EF4-FFF2-40B4-BE49-F238E27FC236}">
                <a16:creationId xmlns:a16="http://schemas.microsoft.com/office/drawing/2014/main" id="{24BE45DD-DF9A-436B-80AF-2EC7C7A91EF6}"/>
              </a:ext>
            </a:extLst>
          </p:cNvPr>
          <p:cNvCxnSpPr>
            <a:cxnSpLocks/>
            <a:stCxn id="60" idx="6"/>
            <a:endCxn id="59" idx="2"/>
          </p:cNvCxnSpPr>
          <p:nvPr/>
        </p:nvCxnSpPr>
        <p:spPr>
          <a:xfrm>
            <a:off x="2733184" y="2276709"/>
            <a:ext cx="50835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D8E8A2C8-8FDB-4E37-A5F3-1B702AE5DAC0}"/>
                  </a:ext>
                </a:extLst>
              </p:cNvPr>
              <p:cNvSpPr txBox="1"/>
              <p:nvPr/>
            </p:nvSpPr>
            <p:spPr>
              <a:xfrm>
                <a:off x="2757205" y="2249191"/>
                <a:ext cx="361421" cy="390748"/>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𝑝</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69" name="TextBox 68">
                <a:extLst>
                  <a:ext uri="{FF2B5EF4-FFF2-40B4-BE49-F238E27FC236}">
                    <a16:creationId xmlns:a16="http://schemas.microsoft.com/office/drawing/2014/main" id="{D8E8A2C8-8FDB-4E37-A5F3-1B702AE5DAC0}"/>
                  </a:ext>
                </a:extLst>
              </p:cNvPr>
              <p:cNvSpPr txBox="1">
                <a:spLocks noRot="1" noChangeAspect="1" noMove="1" noResize="1" noEditPoints="1" noAdjustHandles="1" noChangeArrowheads="1" noChangeShapeType="1" noTextEdit="1"/>
              </p:cNvSpPr>
              <p:nvPr/>
            </p:nvSpPr>
            <p:spPr>
              <a:xfrm>
                <a:off x="2757205" y="2249191"/>
                <a:ext cx="361421" cy="390748"/>
              </a:xfrm>
              <a:prstGeom prst="rect">
                <a:avLst/>
              </a:prstGeom>
              <a:blipFill>
                <a:blip r:embed="rId25"/>
                <a:stretch>
                  <a:fillRect r="-30000" b="-3125"/>
                </a:stretch>
              </a:blipFill>
            </p:spPr>
            <p:txBody>
              <a:bodyPr/>
              <a:lstStyle/>
              <a:p>
                <a:r>
                  <a:rPr lang="ko-KR" altLang="en-US">
                    <a:noFill/>
                  </a:rPr>
                  <a:t> </a:t>
                </a:r>
              </a:p>
            </p:txBody>
          </p:sp>
        </mc:Fallback>
      </mc:AlternateContent>
      <p:sp>
        <p:nvSpPr>
          <p:cNvPr id="70" name="직사각형 69">
            <a:extLst>
              <a:ext uri="{FF2B5EF4-FFF2-40B4-BE49-F238E27FC236}">
                <a16:creationId xmlns:a16="http://schemas.microsoft.com/office/drawing/2014/main" id="{610480A6-B8BE-4D98-A63B-FEC9ED741237}"/>
              </a:ext>
            </a:extLst>
          </p:cNvPr>
          <p:cNvSpPr/>
          <p:nvPr/>
        </p:nvSpPr>
        <p:spPr>
          <a:xfrm>
            <a:off x="3308731" y="2079712"/>
            <a:ext cx="817230" cy="345300"/>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800">
                <a:solidFill>
                  <a:schemeClr val="tx1"/>
                </a:solidFill>
                <a:latin typeface="Cambria Math" panose="02040503050406030204" pitchFamily="18" charset="0"/>
              </a:rPr>
              <a:t>tanh</a:t>
            </a:r>
            <a:endParaRPr kumimoji="1" lang="ko-KR" altLang="en-US" sz="1800" u="none" strike="noStrike" kern="1200" cap="none" spc="0" normalizeH="0" baseline="0" noProof="0">
              <a:ln>
                <a:noFill/>
              </a:ln>
              <a:solidFill>
                <a:schemeClr val="tx1"/>
              </a:solidFill>
              <a:effectLst/>
              <a:uLnTx/>
              <a:uFillTx/>
              <a:latin typeface="Cambria Math" panose="02040503050406030204" pitchFamily="18" charset="0"/>
            </a:endParaRPr>
          </a:p>
        </p:txBody>
      </p:sp>
      <p:cxnSp>
        <p:nvCxnSpPr>
          <p:cNvPr id="71" name="직선 화살표 연결선 70">
            <a:extLst>
              <a:ext uri="{FF2B5EF4-FFF2-40B4-BE49-F238E27FC236}">
                <a16:creationId xmlns:a16="http://schemas.microsoft.com/office/drawing/2014/main" id="{F0EF5FB4-2FD6-4BDB-B300-E408F246490F}"/>
              </a:ext>
            </a:extLst>
          </p:cNvPr>
          <p:cNvCxnSpPr>
            <a:cxnSpLocks/>
            <a:stCxn id="59" idx="6"/>
          </p:cNvCxnSpPr>
          <p:nvPr/>
        </p:nvCxnSpPr>
        <p:spPr>
          <a:xfrm>
            <a:off x="3995654" y="2276709"/>
            <a:ext cx="102641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5AF0C109-CBF5-4D56-A23F-332119D5410C}"/>
                  </a:ext>
                </a:extLst>
              </p:cNvPr>
              <p:cNvSpPr txBox="1"/>
              <p:nvPr/>
            </p:nvSpPr>
            <p:spPr>
              <a:xfrm>
                <a:off x="2922253" y="3027390"/>
                <a:ext cx="503801" cy="33426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𝐻</m:t>
                          </m:r>
                        </m:e>
                        <m:sub>
                          <m:r>
                            <a:rPr lang="en-US" altLang="ko-KR" b="0" i="1" smtClean="0">
                              <a:solidFill>
                                <a:schemeClr val="tx1"/>
                              </a:solidFill>
                              <a:latin typeface="Cambria Math" panose="02040503050406030204" pitchFamily="18" charset="0"/>
                            </a:rPr>
                            <m:t>𝑝</m:t>
                          </m:r>
                        </m:sub>
                      </m:sSub>
                    </m:oMath>
                  </m:oMathPara>
                </a14:m>
                <a:endParaRPr lang="ko-KR" altLang="en-US">
                  <a:solidFill>
                    <a:schemeClr val="tx1"/>
                  </a:solidFill>
                  <a:latin typeface="Consolas" panose="020B0609020204030204" pitchFamily="49" charset="0"/>
                </a:endParaRPr>
              </a:p>
            </p:txBody>
          </p:sp>
        </mc:Choice>
        <mc:Fallback xmlns="">
          <p:sp>
            <p:nvSpPr>
              <p:cNvPr id="80" name="TextBox 79">
                <a:extLst>
                  <a:ext uri="{FF2B5EF4-FFF2-40B4-BE49-F238E27FC236}">
                    <a16:creationId xmlns:a16="http://schemas.microsoft.com/office/drawing/2014/main" id="{5AF0C109-CBF5-4D56-A23F-332119D5410C}"/>
                  </a:ext>
                </a:extLst>
              </p:cNvPr>
              <p:cNvSpPr txBox="1">
                <a:spLocks noRot="1" noChangeAspect="1" noMove="1" noResize="1" noEditPoints="1" noAdjustHandles="1" noChangeArrowheads="1" noChangeShapeType="1" noTextEdit="1"/>
              </p:cNvSpPr>
              <p:nvPr/>
            </p:nvSpPr>
            <p:spPr>
              <a:xfrm>
                <a:off x="2922253" y="3027390"/>
                <a:ext cx="503801" cy="334269"/>
              </a:xfrm>
              <a:prstGeom prst="rect">
                <a:avLst/>
              </a:prstGeom>
              <a:blipFill>
                <a:blip r:embed="rId26"/>
                <a:stretch>
                  <a:fillRect b="-11111"/>
                </a:stretch>
              </a:blipFill>
            </p:spPr>
            <p:txBody>
              <a:bodyPr/>
              <a:lstStyle/>
              <a:p>
                <a:r>
                  <a:rPr lang="ko-KR" altLang="en-US">
                    <a:noFill/>
                  </a:rPr>
                  <a:t> </a:t>
                </a:r>
              </a:p>
            </p:txBody>
          </p:sp>
        </mc:Fallback>
      </mc:AlternateContent>
      <p:sp>
        <p:nvSpPr>
          <p:cNvPr id="82" name="타원 81">
            <a:extLst>
              <a:ext uri="{FF2B5EF4-FFF2-40B4-BE49-F238E27FC236}">
                <a16:creationId xmlns:a16="http://schemas.microsoft.com/office/drawing/2014/main" id="{6F0FE191-5B83-47D9-8A95-EEE4C6779651}"/>
              </a:ext>
            </a:extLst>
          </p:cNvPr>
          <p:cNvSpPr/>
          <p:nvPr/>
        </p:nvSpPr>
        <p:spPr>
          <a:xfrm>
            <a:off x="3001020" y="1581973"/>
            <a:ext cx="79124" cy="7912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cxnSp>
        <p:nvCxnSpPr>
          <p:cNvPr id="83" name="연결선: 꺾임 82">
            <a:extLst>
              <a:ext uri="{FF2B5EF4-FFF2-40B4-BE49-F238E27FC236}">
                <a16:creationId xmlns:a16="http://schemas.microsoft.com/office/drawing/2014/main" id="{A926CE5C-63E5-44E7-86F2-6BAF94CCDA2C}"/>
              </a:ext>
            </a:extLst>
          </p:cNvPr>
          <p:cNvCxnSpPr>
            <a:cxnSpLocks/>
            <a:stCxn id="82" idx="2"/>
            <a:endCxn id="60" idx="0"/>
          </p:cNvCxnSpPr>
          <p:nvPr/>
        </p:nvCxnSpPr>
        <p:spPr>
          <a:xfrm rot="10800000" flipV="1">
            <a:off x="2356126" y="1621535"/>
            <a:ext cx="644894" cy="278116"/>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34D1CCC6-F855-4EBF-A6F3-40870AE926E1}"/>
                  </a:ext>
                </a:extLst>
              </p:cNvPr>
              <p:cNvSpPr txBox="1"/>
              <p:nvPr/>
            </p:nvSpPr>
            <p:spPr>
              <a:xfrm>
                <a:off x="995559" y="2056596"/>
                <a:ext cx="361421" cy="390748"/>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𝑋</m:t>
                          </m:r>
                        </m:e>
                        <m:sub>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𝑝</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86" name="TextBox 85">
                <a:extLst>
                  <a:ext uri="{FF2B5EF4-FFF2-40B4-BE49-F238E27FC236}">
                    <a16:creationId xmlns:a16="http://schemas.microsoft.com/office/drawing/2014/main" id="{34D1CCC6-F855-4EBF-A6F3-40870AE926E1}"/>
                  </a:ext>
                </a:extLst>
              </p:cNvPr>
              <p:cNvSpPr txBox="1">
                <a:spLocks noRot="1" noChangeAspect="1" noMove="1" noResize="1" noEditPoints="1" noAdjustHandles="1" noChangeArrowheads="1" noChangeShapeType="1" noTextEdit="1"/>
              </p:cNvSpPr>
              <p:nvPr/>
            </p:nvSpPr>
            <p:spPr>
              <a:xfrm>
                <a:off x="995559" y="2056596"/>
                <a:ext cx="361421" cy="390748"/>
              </a:xfrm>
              <a:prstGeom prst="rect">
                <a:avLst/>
              </a:prstGeom>
              <a:blipFill>
                <a:blip r:embed="rId27"/>
                <a:stretch>
                  <a:fillRect r="-10000" b="-4688"/>
                </a:stretch>
              </a:blipFill>
            </p:spPr>
            <p:txBody>
              <a:bodyPr/>
              <a:lstStyle/>
              <a:p>
                <a:r>
                  <a:rPr lang="ko-KR" altLang="en-US">
                    <a:noFill/>
                  </a:rPr>
                  <a:t> </a:t>
                </a:r>
              </a:p>
            </p:txBody>
          </p:sp>
        </mc:Fallback>
      </mc:AlternateContent>
      <p:sp>
        <p:nvSpPr>
          <p:cNvPr id="87" name="TextBox 86">
            <a:extLst>
              <a:ext uri="{FF2B5EF4-FFF2-40B4-BE49-F238E27FC236}">
                <a16:creationId xmlns:a16="http://schemas.microsoft.com/office/drawing/2014/main" id="{3205E255-F0BA-46EB-AD08-8F44AC0806D6}"/>
              </a:ext>
            </a:extLst>
          </p:cNvPr>
          <p:cNvSpPr txBox="1"/>
          <p:nvPr/>
        </p:nvSpPr>
        <p:spPr>
          <a:xfrm>
            <a:off x="109233" y="4649335"/>
            <a:ext cx="889987" cy="523220"/>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현재</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p>
        </p:txBody>
      </p:sp>
      <p:sp>
        <p:nvSpPr>
          <p:cNvPr id="88" name="TextBox 87">
            <a:extLst>
              <a:ext uri="{FF2B5EF4-FFF2-40B4-BE49-F238E27FC236}">
                <a16:creationId xmlns:a16="http://schemas.microsoft.com/office/drawing/2014/main" id="{A379D410-A85A-41B6-ADD4-AB188C64346E}"/>
              </a:ext>
            </a:extLst>
          </p:cNvPr>
          <p:cNvSpPr txBox="1"/>
          <p:nvPr/>
        </p:nvSpPr>
        <p:spPr>
          <a:xfrm>
            <a:off x="109233" y="1987581"/>
            <a:ext cx="889987" cy="523220"/>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이전</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p>
        </p:txBody>
      </p:sp>
      <p:sp>
        <p:nvSpPr>
          <p:cNvPr id="72" name="TextBox 71">
            <a:extLst>
              <a:ext uri="{FF2B5EF4-FFF2-40B4-BE49-F238E27FC236}">
                <a16:creationId xmlns:a16="http://schemas.microsoft.com/office/drawing/2014/main" id="{438BF93B-0BA9-4929-A9E2-13CA3027DD61}"/>
              </a:ext>
            </a:extLst>
          </p:cNvPr>
          <p:cNvSpPr txBox="1"/>
          <p:nvPr/>
        </p:nvSpPr>
        <p:spPr>
          <a:xfrm>
            <a:off x="4780676" y="1120477"/>
            <a:ext cx="4343818" cy="646331"/>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800">
                <a:solidFill>
                  <a:srgbClr val="000000"/>
                </a:solidFill>
                <a:latin typeface="고도 M" panose="02000503000000020004" pitchFamily="2" charset="-127"/>
                <a:ea typeface="고도 M" panose="02000503000000020004" pitchFamily="2" charset="-127"/>
              </a:rPr>
              <a:t>BPTT (Backpropagation Through Time)</a:t>
            </a: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 </a:t>
            </a:r>
            <a:r>
              <a:rPr lang="ko-KR" altLang="en-US" sz="1800">
                <a:solidFill>
                  <a:srgbClr val="000000"/>
                </a:solidFill>
                <a:latin typeface="고도 M" panose="02000503000000020004" pitchFamily="2" charset="-127"/>
                <a:ea typeface="고도 M" panose="02000503000000020004" pitchFamily="2" charset="-127"/>
              </a:rPr>
              <a:t>시간을 거슬러 역전파</a:t>
            </a:r>
            <a:endPar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Tree>
    <p:extLst>
      <p:ext uri="{BB962C8B-B14F-4D97-AF65-F5344CB8AC3E}">
        <p14:creationId xmlns:p14="http://schemas.microsoft.com/office/powerpoint/2010/main" val="3476743066"/>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6.2 </a:t>
            </a:r>
            <a:r>
              <a:rPr lang="ko-KR" altLang="en-US" sz="1800" b="1">
                <a:solidFill>
                  <a:srgbClr val="000000"/>
                </a:solidFill>
                <a:ea typeface="-2002" pitchFamily="18" charset="-127"/>
              </a:rPr>
              <a:t>순환 신경망의 오차역전파</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3363B4D-D76B-47CA-B560-D8BF20A4B0CC}"/>
                  </a:ext>
                </a:extLst>
              </p:cNvPr>
              <p:cNvSpPr txBox="1"/>
              <p:nvPr/>
            </p:nvSpPr>
            <p:spPr>
              <a:xfrm>
                <a:off x="884301" y="1157820"/>
                <a:ext cx="4164345" cy="369332"/>
              </a:xfrm>
              <a:prstGeom prst="rect">
                <a:avLst/>
              </a:prstGeom>
              <a:noFill/>
            </p:spPr>
            <p:txBody>
              <a:bodyPr wrap="none" rtlCol="0">
                <a:spAutoFit/>
              </a:bodyPr>
              <a:lstStyle/>
              <a:p>
                <a:pPr lvl="0"/>
                <a:r>
                  <a:rPr lang="ko-KR" altLang="en-US" sz="1800">
                    <a:solidFill>
                      <a:schemeClr val="tx1"/>
                    </a:solidFill>
                    <a:latin typeface="고도 M" panose="02000503000000020004" pitchFamily="2" charset="-127"/>
                    <a:ea typeface="고도 M" panose="02000503000000020004" pitchFamily="2" charset="-127"/>
                  </a:rPr>
                  <a:t>가중치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𝑊</m:t>
                        </m:r>
                      </m:e>
                      <m:sub>
                        <m:r>
                          <a:rPr lang="en-US" altLang="ko-KR" sz="1800" b="0" i="1" smtClean="0">
                            <a:solidFill>
                              <a:srgbClr val="000000"/>
                            </a:solidFill>
                            <a:latin typeface="Cambria Math" panose="02040503050406030204" pitchFamily="18" charset="0"/>
                          </a:rPr>
                          <m:t>1</m:t>
                        </m:r>
                        <m:r>
                          <a:rPr lang="en-US" altLang="ko-KR" sz="1800" b="0" i="1" smtClean="0">
                            <a:solidFill>
                              <a:srgbClr val="000000"/>
                            </a:solidFill>
                            <a:latin typeface="Cambria Math" panose="02040503050406030204" pitchFamily="18" charset="0"/>
                          </a:rPr>
                          <m:t>h</m:t>
                        </m:r>
                      </m:sub>
                    </m:sSub>
                  </m:oMath>
                </a14:m>
                <a:r>
                  <a:rPr lang="ko-KR" altLang="en-US" sz="1800">
                    <a:solidFill>
                      <a:schemeClr val="tx1"/>
                    </a:solidFill>
                    <a:latin typeface="고도 M" panose="02000503000000020004" pitchFamily="2" charset="-127"/>
                    <a:ea typeface="고도 M" panose="02000503000000020004" pitchFamily="2" charset="-127"/>
                  </a:rPr>
                  <a:t>에 대한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𝑍</m:t>
                        </m:r>
                      </m:e>
                      <m:sub>
                        <m:r>
                          <a:rPr lang="en-US" altLang="ko-KR" sz="1800" i="1">
                            <a:solidFill>
                              <a:srgbClr val="000000"/>
                            </a:solidFill>
                            <a:latin typeface="Cambria Math" panose="02040503050406030204" pitchFamily="18" charset="0"/>
                          </a:rPr>
                          <m:t>1</m:t>
                        </m:r>
                      </m:sub>
                    </m:sSub>
                  </m:oMath>
                </a14:m>
                <a:r>
                  <a:rPr lang="ko-KR" altLang="en-US" sz="1800">
                    <a:solidFill>
                      <a:schemeClr val="tx1"/>
                    </a:solidFill>
                    <a:latin typeface="고도 M" panose="02000503000000020004" pitchFamily="2" charset="-127"/>
                    <a:ea typeface="고도 M" panose="02000503000000020004" pitchFamily="2" charset="-127"/>
                  </a:rPr>
                  <a:t>의 도함수를 구한다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10" name="TextBox 9">
                <a:extLst>
                  <a:ext uri="{FF2B5EF4-FFF2-40B4-BE49-F238E27FC236}">
                    <a16:creationId xmlns:a16="http://schemas.microsoft.com/office/drawing/2014/main" id="{E3363B4D-D76B-47CA-B560-D8BF20A4B0CC}"/>
                  </a:ext>
                </a:extLst>
              </p:cNvPr>
              <p:cNvSpPr txBox="1">
                <a:spLocks noRot="1" noChangeAspect="1" noMove="1" noResize="1" noEditPoints="1" noAdjustHandles="1" noChangeArrowheads="1" noChangeShapeType="1" noTextEdit="1"/>
              </p:cNvSpPr>
              <p:nvPr/>
            </p:nvSpPr>
            <p:spPr>
              <a:xfrm>
                <a:off x="884301" y="1157820"/>
                <a:ext cx="4164345" cy="369332"/>
              </a:xfrm>
              <a:prstGeom prst="rect">
                <a:avLst/>
              </a:prstGeom>
              <a:blipFill>
                <a:blip r:embed="rId3"/>
                <a:stretch>
                  <a:fillRect l="-1171" t="-8197" r="-878" b="-262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A65A9442-8074-48C4-9C27-3DDE993FAEE8}"/>
                  </a:ext>
                </a:extLst>
              </p:cNvPr>
              <p:cNvSpPr txBox="1"/>
              <p:nvPr/>
            </p:nvSpPr>
            <p:spPr>
              <a:xfrm>
                <a:off x="1817740" y="1729017"/>
                <a:ext cx="4837799" cy="637226"/>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𝑊</m:t>
                              </m:r>
                            </m:e>
                            <m:sub>
                              <m:r>
                                <a:rPr lang="en-US" altLang="ko-KR" sz="2000" b="0" i="1" smtClean="0">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h</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num>
                        <m:den>
                          <m:r>
                            <a:rPr lang="en-US" altLang="ko-KR" sz="200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den>
                      </m:f>
                      <m:d>
                        <m:dPr>
                          <m:ctrlPr>
                            <a:rPr lang="en-US" altLang="ko-KR" sz="2000" b="0" i="1" smtClean="0">
                              <a:solidFill>
                                <a:srgbClr val="000000"/>
                              </a:solidFill>
                              <a:latin typeface="Cambria Math" panose="02040503050406030204" pitchFamily="18" charset="0"/>
                            </a:rPr>
                          </m:ctrlPr>
                        </m:dPr>
                        <m:e>
                          <m:r>
                            <a:rPr lang="en-US" altLang="ko-KR" sz="2000" b="0" i="1" smtClean="0">
                              <a:solidFill>
                                <a:srgbClr val="000000"/>
                              </a:solidFill>
                              <a:latin typeface="Cambria Math" panose="02040503050406030204" pitchFamily="18" charset="0"/>
                            </a:rPr>
                            <m:t>𝑋</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b="0" i="1" smtClean="0">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𝑥</m:t>
                              </m:r>
                            </m:sub>
                          </m:sSub>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𝐻</m:t>
                                  </m:r>
                                </m:e>
                                <m:sub>
                                  <m:r>
                                    <a:rPr lang="en-US" altLang="ko-KR" sz="2000" b="0" i="1" smtClean="0">
                                      <a:solidFill>
                                        <a:srgbClr val="000000"/>
                                      </a:solidFill>
                                      <a:latin typeface="Cambria Math" panose="02040503050406030204" pitchFamily="18" charset="0"/>
                                    </a:rPr>
                                    <m:t>𝑝</m:t>
                                  </m:r>
                                </m:sub>
                              </m:sSub>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h</m:t>
                                  </m:r>
                                </m:sub>
                              </m:sSub>
                              <m:r>
                                <a:rPr lang="en-US" altLang="ko-KR" sz="2000" b="0" i="1" smtClean="0">
                                  <a:solidFill>
                                    <a:srgbClr val="000000"/>
                                  </a:solidFill>
                                  <a:latin typeface="Cambria Math" panose="02040503050406030204" pitchFamily="18" charset="0"/>
                                </a:rPr>
                                <m:t>+</m:t>
                              </m:r>
                              <m:r>
                                <a:rPr lang="en-US" altLang="ko-KR" sz="2000" b="0" i="1" smtClean="0">
                                  <a:solidFill>
                                    <a:srgbClr val="000000"/>
                                  </a:solidFill>
                                  <a:latin typeface="Cambria Math" panose="02040503050406030204" pitchFamily="18" charset="0"/>
                                </a:rPr>
                                <m:t>𝑏</m:t>
                              </m:r>
                            </m:e>
                            <m:sub>
                              <m:r>
                                <a:rPr lang="en-US" altLang="ko-KR" sz="2000" b="0" i="1" smtClean="0">
                                  <a:solidFill>
                                    <a:srgbClr val="000000"/>
                                  </a:solidFill>
                                  <a:latin typeface="Cambria Math" panose="02040503050406030204" pitchFamily="18" charset="0"/>
                                </a:rPr>
                                <m:t>1</m:t>
                              </m:r>
                            </m:sub>
                          </m:sSub>
                        </m:e>
                      </m:d>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𝐻</m:t>
                          </m:r>
                        </m:e>
                        <m:sub>
                          <m:r>
                            <a:rPr lang="en-US" altLang="ko-KR" sz="2000" b="0" i="1" smtClean="0">
                              <a:solidFill>
                                <a:srgbClr val="000000"/>
                              </a:solidFill>
                              <a:latin typeface="Cambria Math" panose="02040503050406030204" pitchFamily="18" charset="0"/>
                            </a:rPr>
                            <m:t>𝑝</m:t>
                          </m:r>
                        </m:sub>
                      </m:sSub>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62" name="TextBox 61">
                <a:extLst>
                  <a:ext uri="{FF2B5EF4-FFF2-40B4-BE49-F238E27FC236}">
                    <a16:creationId xmlns:a16="http://schemas.microsoft.com/office/drawing/2014/main" id="{A65A9442-8074-48C4-9C27-3DDE993FAEE8}"/>
                  </a:ext>
                </a:extLst>
              </p:cNvPr>
              <p:cNvSpPr txBox="1">
                <a:spLocks noRot="1" noChangeAspect="1" noMove="1" noResize="1" noEditPoints="1" noAdjustHandles="1" noChangeArrowheads="1" noChangeShapeType="1" noTextEdit="1"/>
              </p:cNvSpPr>
              <p:nvPr/>
            </p:nvSpPr>
            <p:spPr>
              <a:xfrm>
                <a:off x="1817740" y="1729017"/>
                <a:ext cx="4837799" cy="637226"/>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D6FCA3A0-A091-4A65-9223-E05A89D3D260}"/>
                  </a:ext>
                </a:extLst>
              </p:cNvPr>
              <p:cNvSpPr txBox="1"/>
              <p:nvPr/>
            </p:nvSpPr>
            <p:spPr>
              <a:xfrm>
                <a:off x="1147059" y="2965767"/>
                <a:ext cx="5713424" cy="390748"/>
              </a:xfrm>
              <a:prstGeom prst="rect">
                <a:avLst/>
              </a:prstGeom>
              <a:noFill/>
            </p:spPr>
            <p:txBody>
              <a:bodyPr wrap="none" rtlCol="0">
                <a:spAutoFit/>
              </a:bodyPr>
              <a:lstStyle/>
              <a:p>
                <a:pPr lvl="0"/>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𝐻</m:t>
                        </m:r>
                      </m:e>
                      <m:sub>
                        <m:r>
                          <a:rPr lang="en-US" altLang="ko-KR" sz="1800" i="1">
                            <a:solidFill>
                              <a:srgbClr val="000000"/>
                            </a:solidFill>
                            <a:latin typeface="Cambria Math" panose="02040503050406030204" pitchFamily="18" charset="0"/>
                          </a:rPr>
                          <m:t>𝑝</m:t>
                        </m:r>
                      </m:sub>
                    </m:sSub>
                    <m:r>
                      <a:rPr lang="en-US" altLang="ko-KR" sz="1800" i="1">
                        <a:solidFill>
                          <a:srgbClr val="000000"/>
                        </a:solidFill>
                        <a:latin typeface="Cambria Math" panose="02040503050406030204" pitchFamily="18" charset="0"/>
                      </a:rPr>
                      <m:t> </m:t>
                    </m:r>
                  </m:oMath>
                </a14:m>
                <a:r>
                  <a:rPr lang="ko-KR" altLang="en-US" sz="1800">
                    <a:solidFill>
                      <a:schemeClr val="tx1"/>
                    </a:solidFill>
                    <a:latin typeface="고도 M" panose="02000503000000020004" pitchFamily="2" charset="-127"/>
                    <a:ea typeface="고도 M" panose="02000503000000020004" pitchFamily="2" charset="-127"/>
                  </a:rPr>
                  <a:t>도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𝑊</m:t>
                        </m:r>
                      </m:e>
                      <m:sub>
                        <m:r>
                          <a:rPr lang="en-US" altLang="ko-KR" sz="1800" b="0" i="1" smtClean="0">
                            <a:solidFill>
                              <a:srgbClr val="000000"/>
                            </a:solidFill>
                            <a:latin typeface="Cambria Math" panose="02040503050406030204" pitchFamily="18" charset="0"/>
                          </a:rPr>
                          <m:t>1</m:t>
                        </m:r>
                        <m:r>
                          <a:rPr lang="en-US" altLang="ko-KR" sz="1800" b="0" i="1" smtClean="0">
                            <a:solidFill>
                              <a:srgbClr val="000000"/>
                            </a:solidFill>
                            <a:latin typeface="Cambria Math" panose="02040503050406030204" pitchFamily="18" charset="0"/>
                          </a:rPr>
                          <m:t>h</m:t>
                        </m:r>
                      </m:sub>
                    </m:sSub>
                  </m:oMath>
                </a14:m>
                <a:r>
                  <a:rPr lang="ko-KR" altLang="en-US" sz="1800">
                    <a:solidFill>
                      <a:schemeClr val="tx1"/>
                    </a:solidFill>
                    <a:latin typeface="고도 M" panose="02000503000000020004" pitchFamily="2" charset="-127"/>
                    <a:ea typeface="고도 M" panose="02000503000000020004" pitchFamily="2" charset="-127"/>
                  </a:rPr>
                  <a:t>을 사용하므로 위처럼 상수로 처리 하면 안된다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8" name="TextBox 7">
                <a:extLst>
                  <a:ext uri="{FF2B5EF4-FFF2-40B4-BE49-F238E27FC236}">
                    <a16:creationId xmlns:a16="http://schemas.microsoft.com/office/drawing/2014/main" id="{D6FCA3A0-A091-4A65-9223-E05A89D3D260}"/>
                  </a:ext>
                </a:extLst>
              </p:cNvPr>
              <p:cNvSpPr txBox="1">
                <a:spLocks noRot="1" noChangeAspect="1" noMove="1" noResize="1" noEditPoints="1" noAdjustHandles="1" noChangeArrowheads="1" noChangeShapeType="1" noTextEdit="1"/>
              </p:cNvSpPr>
              <p:nvPr/>
            </p:nvSpPr>
            <p:spPr>
              <a:xfrm>
                <a:off x="1147059" y="2965767"/>
                <a:ext cx="5713424" cy="390748"/>
              </a:xfrm>
              <a:prstGeom prst="rect">
                <a:avLst/>
              </a:prstGeom>
              <a:blipFill>
                <a:blip r:embed="rId5"/>
                <a:stretch>
                  <a:fillRect t="-4688" r="-320" b="-2343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BEAC5C1-C7C5-4E8E-95FE-873AED5E7F43}"/>
                  </a:ext>
                </a:extLst>
              </p:cNvPr>
              <p:cNvSpPr txBox="1"/>
              <p:nvPr/>
            </p:nvSpPr>
            <p:spPr>
              <a:xfrm>
                <a:off x="1107909" y="3696859"/>
                <a:ext cx="8784521" cy="637226"/>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𝑊</m:t>
                              </m:r>
                            </m:e>
                            <m:sub>
                              <m:r>
                                <a:rPr lang="en-US" altLang="ko-KR" sz="2000" b="0" i="1" smtClean="0">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h</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𝐻</m:t>
                          </m:r>
                        </m:e>
                        <m:sub>
                          <m:r>
                            <a:rPr lang="en-US" altLang="ko-KR" sz="2000" i="1">
                              <a:solidFill>
                                <a:srgbClr val="000000"/>
                              </a:solidFill>
                              <a:latin typeface="Cambria Math" panose="02040503050406030204" pitchFamily="18" charset="0"/>
                            </a:rPr>
                            <m:t>𝑝</m:t>
                          </m:r>
                        </m:sub>
                      </m:sSub>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𝐻</m:t>
                          </m:r>
                        </m:e>
                        <m:sub>
                          <m:r>
                            <a:rPr lang="en-US" altLang="ko-KR" sz="2000" i="1">
                              <a:solidFill>
                                <a:srgbClr val="000000"/>
                              </a:solidFill>
                              <a:latin typeface="Cambria Math" panose="02040503050406030204" pitchFamily="18" charset="0"/>
                            </a:rPr>
                            <m:t>𝑝</m:t>
                          </m:r>
                          <m:r>
                            <a:rPr lang="en-US" altLang="ko-KR" sz="2000" b="0" i="1" smtClean="0">
                              <a:solidFill>
                                <a:srgbClr val="000000"/>
                              </a:solidFill>
                              <a:latin typeface="Cambria Math" panose="02040503050406030204" pitchFamily="18" charset="0"/>
                            </a:rPr>
                            <m:t>𝑝</m:t>
                          </m:r>
                        </m:sub>
                      </m:sSub>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r>
                        <a:rPr lang="en-US" altLang="ko-KR" sz="2000" i="1" smtClean="0">
                          <a:solidFill>
                            <a:srgbClr val="000000"/>
                          </a:solidFill>
                          <a:latin typeface="Cambria Math" panose="02040503050406030204" pitchFamily="18" charset="0"/>
                          <a:ea typeface="Cambria Math" panose="02040503050406030204" pitchFamily="18" charset="0"/>
                        </a:rPr>
                        <m:t>⨀</m:t>
                      </m:r>
                      <m:d>
                        <m:dPr>
                          <m:ctrlPr>
                            <a:rPr lang="en-US" altLang="ko-KR" sz="2000" b="0" i="1" smtClean="0">
                              <a:solidFill>
                                <a:srgbClr val="000000"/>
                              </a:solidFill>
                              <a:latin typeface="Cambria Math" panose="02040503050406030204" pitchFamily="18" charset="0"/>
                              <a:ea typeface="Cambria Math" panose="02040503050406030204" pitchFamily="18" charset="0"/>
                            </a:rPr>
                          </m:ctrlPr>
                        </m:dPr>
                        <m:e>
                          <m:r>
                            <a:rPr lang="en-US" altLang="ko-KR" sz="2000" b="0" i="1" smtClean="0">
                              <a:solidFill>
                                <a:srgbClr val="000000"/>
                              </a:solidFill>
                              <a:latin typeface="Cambria Math" panose="02040503050406030204" pitchFamily="18" charset="0"/>
                              <a:ea typeface="Cambria Math" panose="02040503050406030204" pitchFamily="18" charset="0"/>
                            </a:rPr>
                            <m:t>1−</m:t>
                          </m:r>
                          <m:sSubSup>
                            <m:sSubSupPr>
                              <m:ctrlPr>
                                <a:rPr lang="en-US" altLang="ko-KR" sz="2000" b="0" i="1" smtClean="0">
                                  <a:solidFill>
                                    <a:srgbClr val="000000"/>
                                  </a:solidFill>
                                  <a:latin typeface="Cambria Math" panose="02040503050406030204" pitchFamily="18" charset="0"/>
                                  <a:ea typeface="Cambria Math" panose="02040503050406030204" pitchFamily="18" charset="0"/>
                                </a:rPr>
                              </m:ctrlPr>
                            </m:sSubSupPr>
                            <m:e>
                              <m:r>
                                <a:rPr lang="en-US" altLang="ko-KR" sz="2000" b="0" i="1" smtClean="0">
                                  <a:solidFill>
                                    <a:srgbClr val="000000"/>
                                  </a:solidFill>
                                  <a:latin typeface="Cambria Math" panose="02040503050406030204" pitchFamily="18" charset="0"/>
                                  <a:ea typeface="Cambria Math" panose="02040503050406030204" pitchFamily="18" charset="0"/>
                                </a:rPr>
                                <m:t>𝐻</m:t>
                              </m:r>
                            </m:e>
                            <m:sub>
                              <m:r>
                                <a:rPr lang="en-US" altLang="ko-KR" sz="2000" b="0" i="1" smtClean="0">
                                  <a:solidFill>
                                    <a:srgbClr val="000000"/>
                                  </a:solidFill>
                                  <a:latin typeface="Cambria Math" panose="02040503050406030204" pitchFamily="18" charset="0"/>
                                  <a:ea typeface="Cambria Math" panose="02040503050406030204" pitchFamily="18" charset="0"/>
                                </a:rPr>
                                <m:t>𝑝</m:t>
                              </m:r>
                            </m:sub>
                            <m:sup>
                              <m:r>
                                <a:rPr lang="en-US" altLang="ko-KR" sz="2000" b="0" i="1" smtClean="0">
                                  <a:solidFill>
                                    <a:srgbClr val="000000"/>
                                  </a:solidFill>
                                  <a:latin typeface="Cambria Math" panose="02040503050406030204" pitchFamily="18" charset="0"/>
                                  <a:ea typeface="Cambria Math" panose="02040503050406030204" pitchFamily="18" charset="0"/>
                                </a:rPr>
                                <m:t>2</m:t>
                              </m:r>
                            </m:sup>
                          </m:sSubSup>
                        </m:e>
                      </m:d>
                      <m:r>
                        <a:rPr lang="en-US" altLang="ko-KR" sz="2000" b="0" i="1" smtClean="0">
                          <a:solidFill>
                            <a:srgbClr val="000000"/>
                          </a:solidFill>
                          <a:latin typeface="Cambria Math" panose="02040503050406030204" pitchFamily="18" charset="0"/>
                          <a:ea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𝐻</m:t>
                          </m:r>
                        </m:e>
                        <m:sub>
                          <m:r>
                            <a:rPr lang="en-US" altLang="ko-KR" sz="2000" i="1">
                              <a:solidFill>
                                <a:srgbClr val="000000"/>
                              </a:solidFill>
                              <a:latin typeface="Cambria Math" panose="02040503050406030204" pitchFamily="18" charset="0"/>
                            </a:rPr>
                            <m:t>𝑝𝑝</m:t>
                          </m:r>
                          <m:r>
                            <a:rPr lang="en-US" altLang="ko-KR" sz="2000" b="0" i="1" smtClean="0">
                              <a:solidFill>
                                <a:srgbClr val="000000"/>
                              </a:solidFill>
                              <a:latin typeface="Cambria Math" panose="02040503050406030204" pitchFamily="18" charset="0"/>
                            </a:rPr>
                            <m:t>𝑝</m:t>
                          </m:r>
                        </m:sub>
                      </m:sSub>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r>
                        <a:rPr lang="en-US" altLang="ko-KR" sz="2000" i="1">
                          <a:solidFill>
                            <a:srgbClr val="000000"/>
                          </a:solidFill>
                          <a:latin typeface="Cambria Math" panose="02040503050406030204" pitchFamily="18" charset="0"/>
                          <a:ea typeface="Cambria Math" panose="02040503050406030204" pitchFamily="18" charset="0"/>
                        </a:rPr>
                        <m:t>⨀</m:t>
                      </m:r>
                      <m:d>
                        <m:dPr>
                          <m:ctrlPr>
                            <a:rPr lang="en-US" altLang="ko-KR" sz="2000" i="1">
                              <a:solidFill>
                                <a:srgbClr val="000000"/>
                              </a:solidFill>
                              <a:latin typeface="Cambria Math" panose="02040503050406030204" pitchFamily="18" charset="0"/>
                              <a:ea typeface="Cambria Math" panose="02040503050406030204" pitchFamily="18" charset="0"/>
                            </a:rPr>
                          </m:ctrlPr>
                        </m:dPr>
                        <m:e>
                          <m:r>
                            <a:rPr lang="en-US" altLang="ko-KR" sz="2000" i="1">
                              <a:solidFill>
                                <a:srgbClr val="000000"/>
                              </a:solidFill>
                              <a:latin typeface="Cambria Math" panose="02040503050406030204" pitchFamily="18" charset="0"/>
                              <a:ea typeface="Cambria Math" panose="02040503050406030204" pitchFamily="18" charset="0"/>
                            </a:rPr>
                            <m:t>1−</m:t>
                          </m:r>
                          <m:sSubSup>
                            <m:sSubSupPr>
                              <m:ctrlPr>
                                <a:rPr lang="en-US" altLang="ko-KR" sz="2000" i="1">
                                  <a:solidFill>
                                    <a:srgbClr val="000000"/>
                                  </a:solidFill>
                                  <a:latin typeface="Cambria Math" panose="02040503050406030204" pitchFamily="18" charset="0"/>
                                  <a:ea typeface="Cambria Math" panose="02040503050406030204" pitchFamily="18" charset="0"/>
                                </a:rPr>
                              </m:ctrlPr>
                            </m:sSubSupPr>
                            <m:e>
                              <m:r>
                                <a:rPr lang="en-US" altLang="ko-KR" sz="2000" i="1">
                                  <a:solidFill>
                                    <a:srgbClr val="000000"/>
                                  </a:solidFill>
                                  <a:latin typeface="Cambria Math" panose="02040503050406030204" pitchFamily="18" charset="0"/>
                                  <a:ea typeface="Cambria Math" panose="02040503050406030204" pitchFamily="18" charset="0"/>
                                </a:rPr>
                                <m:t>𝐻</m:t>
                              </m:r>
                            </m:e>
                            <m:sub>
                              <m:r>
                                <a:rPr lang="en-US" altLang="ko-KR" sz="2000" i="1">
                                  <a:solidFill>
                                    <a:srgbClr val="000000"/>
                                  </a:solidFill>
                                  <a:latin typeface="Cambria Math" panose="02040503050406030204" pitchFamily="18" charset="0"/>
                                  <a:ea typeface="Cambria Math" panose="02040503050406030204" pitchFamily="18" charset="0"/>
                                </a:rPr>
                                <m:t>𝑝</m:t>
                              </m:r>
                            </m:sub>
                            <m:sup>
                              <m:r>
                                <a:rPr lang="en-US" altLang="ko-KR" sz="2000" i="1">
                                  <a:solidFill>
                                    <a:srgbClr val="000000"/>
                                  </a:solidFill>
                                  <a:latin typeface="Cambria Math" panose="02040503050406030204" pitchFamily="18" charset="0"/>
                                  <a:ea typeface="Cambria Math" panose="02040503050406030204" pitchFamily="18" charset="0"/>
                                </a:rPr>
                                <m:t>2</m:t>
                              </m:r>
                            </m:sup>
                          </m:sSubSup>
                        </m:e>
                      </m:d>
                      <m:r>
                        <a:rPr lang="en-US" altLang="ko-KR" sz="2000" i="1">
                          <a:solidFill>
                            <a:srgbClr val="000000"/>
                          </a:solidFill>
                          <a:latin typeface="Cambria Math" panose="02040503050406030204" pitchFamily="18" charset="0"/>
                          <a:ea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r>
                        <a:rPr lang="en-US" altLang="ko-KR" sz="2000" i="1">
                          <a:solidFill>
                            <a:srgbClr val="000000"/>
                          </a:solidFill>
                          <a:latin typeface="Cambria Math" panose="02040503050406030204" pitchFamily="18" charset="0"/>
                          <a:ea typeface="Cambria Math" panose="02040503050406030204" pitchFamily="18" charset="0"/>
                        </a:rPr>
                        <m:t>⨀</m:t>
                      </m:r>
                      <m:d>
                        <m:dPr>
                          <m:ctrlPr>
                            <a:rPr lang="en-US" altLang="ko-KR" sz="2000" i="1">
                              <a:solidFill>
                                <a:srgbClr val="000000"/>
                              </a:solidFill>
                              <a:latin typeface="Cambria Math" panose="02040503050406030204" pitchFamily="18" charset="0"/>
                              <a:ea typeface="Cambria Math" panose="02040503050406030204" pitchFamily="18" charset="0"/>
                            </a:rPr>
                          </m:ctrlPr>
                        </m:dPr>
                        <m:e>
                          <m:r>
                            <a:rPr lang="en-US" altLang="ko-KR" sz="2000" i="1">
                              <a:solidFill>
                                <a:srgbClr val="000000"/>
                              </a:solidFill>
                              <a:latin typeface="Cambria Math" panose="02040503050406030204" pitchFamily="18" charset="0"/>
                              <a:ea typeface="Cambria Math" panose="02040503050406030204" pitchFamily="18" charset="0"/>
                            </a:rPr>
                            <m:t>1−</m:t>
                          </m:r>
                          <m:sSubSup>
                            <m:sSubSupPr>
                              <m:ctrlPr>
                                <a:rPr lang="en-US" altLang="ko-KR" sz="2000" i="1">
                                  <a:solidFill>
                                    <a:srgbClr val="000000"/>
                                  </a:solidFill>
                                  <a:latin typeface="Cambria Math" panose="02040503050406030204" pitchFamily="18" charset="0"/>
                                  <a:ea typeface="Cambria Math" panose="02040503050406030204" pitchFamily="18" charset="0"/>
                                </a:rPr>
                              </m:ctrlPr>
                            </m:sSubSupPr>
                            <m:e>
                              <m:r>
                                <a:rPr lang="en-US" altLang="ko-KR" sz="2000" i="1">
                                  <a:solidFill>
                                    <a:srgbClr val="000000"/>
                                  </a:solidFill>
                                  <a:latin typeface="Cambria Math" panose="02040503050406030204" pitchFamily="18" charset="0"/>
                                  <a:ea typeface="Cambria Math" panose="02040503050406030204" pitchFamily="18" charset="0"/>
                                </a:rPr>
                                <m:t>𝐻</m:t>
                              </m:r>
                            </m:e>
                            <m:sub>
                              <m:r>
                                <a:rPr lang="en-US" altLang="ko-KR" sz="2000" i="1">
                                  <a:solidFill>
                                    <a:srgbClr val="000000"/>
                                  </a:solidFill>
                                  <a:latin typeface="Cambria Math" panose="02040503050406030204" pitchFamily="18" charset="0"/>
                                  <a:ea typeface="Cambria Math" panose="02040503050406030204" pitchFamily="18" charset="0"/>
                                </a:rPr>
                                <m:t>𝑝</m:t>
                              </m:r>
                              <m:r>
                                <a:rPr lang="en-US" altLang="ko-KR" sz="2000" b="0" i="1" smtClean="0">
                                  <a:solidFill>
                                    <a:srgbClr val="000000"/>
                                  </a:solidFill>
                                  <a:latin typeface="Cambria Math" panose="02040503050406030204" pitchFamily="18" charset="0"/>
                                  <a:ea typeface="Cambria Math" panose="02040503050406030204" pitchFamily="18" charset="0"/>
                                </a:rPr>
                                <m:t>𝑝</m:t>
                              </m:r>
                            </m:sub>
                            <m:sup>
                              <m:r>
                                <a:rPr lang="en-US" altLang="ko-KR" sz="2000" i="1">
                                  <a:solidFill>
                                    <a:srgbClr val="000000"/>
                                  </a:solidFill>
                                  <a:latin typeface="Cambria Math" panose="02040503050406030204" pitchFamily="18" charset="0"/>
                                  <a:ea typeface="Cambria Math" panose="02040503050406030204" pitchFamily="18" charset="0"/>
                                </a:rPr>
                                <m:t>2</m:t>
                              </m:r>
                            </m:sup>
                          </m:sSubSup>
                        </m:e>
                      </m:d>
                      <m:r>
                        <a:rPr lang="en-US" altLang="ko-KR" sz="2000" b="0" i="0" smtClean="0">
                          <a:solidFill>
                            <a:srgbClr val="000000"/>
                          </a:solidFill>
                          <a:latin typeface="Cambria Math" panose="02040503050406030204" pitchFamily="18" charset="0"/>
                          <a:ea typeface="Cambria Math" panose="02040503050406030204" pitchFamily="18" charset="0"/>
                        </a:rPr>
                        <m:t>+</m:t>
                      </m:r>
                      <m:r>
                        <a:rPr lang="en-US" altLang="ko-KR" sz="2000" b="0" i="1" smtClean="0">
                          <a:solidFill>
                            <a:srgbClr val="000000"/>
                          </a:solidFill>
                          <a:latin typeface="Cambria Math" panose="02040503050406030204" pitchFamily="18" charset="0"/>
                          <a:ea typeface="Cambria Math" panose="02040503050406030204" pitchFamily="18" charset="0"/>
                        </a:rPr>
                        <m:t>⋯</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7" name="TextBox 6">
                <a:extLst>
                  <a:ext uri="{FF2B5EF4-FFF2-40B4-BE49-F238E27FC236}">
                    <a16:creationId xmlns:a16="http://schemas.microsoft.com/office/drawing/2014/main" id="{BBEAC5C1-C7C5-4E8E-95FE-873AED5E7F43}"/>
                  </a:ext>
                </a:extLst>
              </p:cNvPr>
              <p:cNvSpPr txBox="1">
                <a:spLocks noRot="1" noChangeAspect="1" noMove="1" noResize="1" noEditPoints="1" noAdjustHandles="1" noChangeArrowheads="1" noChangeShapeType="1" noTextEdit="1"/>
              </p:cNvSpPr>
              <p:nvPr/>
            </p:nvSpPr>
            <p:spPr>
              <a:xfrm>
                <a:off x="1107909" y="3696859"/>
                <a:ext cx="8784521" cy="637226"/>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FEF9305-ECFE-4A96-92FC-6C481D01432B}"/>
                  </a:ext>
                </a:extLst>
              </p:cNvPr>
              <p:cNvSpPr txBox="1"/>
              <p:nvPr/>
            </p:nvSpPr>
            <p:spPr>
              <a:xfrm>
                <a:off x="1107909" y="4742084"/>
                <a:ext cx="7823552" cy="1498744"/>
              </a:xfrm>
              <a:prstGeom prst="rect">
                <a:avLst/>
              </a:prstGeom>
              <a:noFill/>
            </p:spPr>
            <p:txBody>
              <a:bodyPr wrap="none" rtlCol="0">
                <a:spAutoFit/>
              </a:bodyPr>
              <a:lstStyle/>
              <a:p>
                <a:pPr lvl="0"/>
                <a:r>
                  <a:rPr lang="ko-KR" altLang="en-US" sz="1800">
                    <a:solidFill>
                      <a:schemeClr val="tx1"/>
                    </a:solidFill>
                    <a:latin typeface="고도 M" panose="02000503000000020004" pitchFamily="2" charset="-127"/>
                    <a:ea typeface="고도 M" panose="02000503000000020004" pitchFamily="2" charset="-127"/>
                  </a:rPr>
                  <a:t>순환 신경망의 </a:t>
                </a:r>
                <a:r>
                  <a:rPr lang="ko-KR" altLang="en-US" sz="1800" err="1">
                    <a:solidFill>
                      <a:schemeClr val="tx1"/>
                    </a:solidFill>
                    <a:latin typeface="고도 M" panose="02000503000000020004" pitchFamily="2" charset="-127"/>
                    <a:ea typeface="고도 M" panose="02000503000000020004" pitchFamily="2" charset="-127"/>
                  </a:rPr>
                  <a:t>역전파을</a:t>
                </a:r>
                <a:r>
                  <a:rPr lang="ko-KR" altLang="en-US" sz="1800">
                    <a:solidFill>
                      <a:schemeClr val="tx1"/>
                    </a:solidFill>
                    <a:latin typeface="고도 M" panose="02000503000000020004" pitchFamily="2" charset="-127"/>
                    <a:ea typeface="고도 M" panose="02000503000000020004" pitchFamily="2" charset="-127"/>
                  </a:rPr>
                  <a:t> 구현하려면 각 타임 스텝마다 셀의 출력을 모두 기록해서</a:t>
                </a:r>
                <a:endParaRPr lang="en-US" altLang="ko-KR" sz="1800">
                  <a:solidFill>
                    <a:schemeClr val="tx1"/>
                  </a:solidFill>
                  <a:latin typeface="고도 M" panose="02000503000000020004" pitchFamily="2" charset="-127"/>
                  <a:ea typeface="고도 M" panose="02000503000000020004" pitchFamily="2" charset="-127"/>
                </a:endParaRPr>
              </a:p>
              <a:p>
                <a:pPr lvl="0"/>
                <a:r>
                  <a:rPr lang="ko-KR" altLang="en-US" sz="1800">
                    <a:solidFill>
                      <a:schemeClr val="tx1"/>
                    </a:solidFill>
                    <a:latin typeface="고도 M" panose="02000503000000020004" pitchFamily="2" charset="-127"/>
                    <a:ea typeface="고도 M" panose="02000503000000020004" pitchFamily="2" charset="-127"/>
                  </a:rPr>
                  <a:t>가지고 있어야 한다</a:t>
                </a:r>
                <a:r>
                  <a:rPr lang="en-US" altLang="ko-KR" sz="1800">
                    <a:solidFill>
                      <a:schemeClr val="tx1"/>
                    </a:solidFill>
                    <a:latin typeface="고도 M" panose="02000503000000020004" pitchFamily="2" charset="-127"/>
                    <a:ea typeface="고도 M" panose="02000503000000020004" pitchFamily="2" charset="-127"/>
                  </a:rPr>
                  <a:t>.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m:t>
                        </m:r>
                        <m:r>
                          <a:rPr lang="en-US" altLang="ko-KR" sz="1800" i="1">
                            <a:solidFill>
                              <a:srgbClr val="000000"/>
                            </a:solidFill>
                            <a:latin typeface="Cambria Math" panose="02040503050406030204" pitchFamily="18" charset="0"/>
                          </a:rPr>
                          <m:t>𝐻</m:t>
                        </m:r>
                      </m:e>
                      <m:sub>
                        <m:r>
                          <a:rPr lang="en-US" altLang="ko-KR" sz="1800" i="1">
                            <a:solidFill>
                              <a:srgbClr val="000000"/>
                            </a:solidFill>
                            <a:latin typeface="Cambria Math" panose="02040503050406030204" pitchFamily="18" charset="0"/>
                          </a:rPr>
                          <m:t>𝑝</m:t>
                        </m:r>
                      </m:sub>
                    </m:sSub>
                  </m:oMath>
                </a14:m>
                <a:r>
                  <a:rPr lang="en-US" altLang="ko-KR" sz="1800">
                    <a:solidFill>
                      <a:schemeClr val="tx1"/>
                    </a:solidFill>
                    <a:latin typeface="고도 M" panose="02000503000000020004" pitchFamily="2" charset="-127"/>
                    <a:ea typeface="고도 M" panose="02000503000000020004" pitchFamily="2" charset="-127"/>
                  </a:rPr>
                  <a:t>,</a:t>
                </a:r>
                <a:r>
                  <a:rPr lang="en-US" altLang="ko-KR" sz="1800">
                    <a:solidFill>
                      <a:srgbClr val="000000"/>
                    </a:solidFill>
                  </a:rPr>
                  <a:t>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𝐻</m:t>
                        </m:r>
                      </m:e>
                      <m:sub>
                        <m:r>
                          <a:rPr lang="en-US" altLang="ko-KR" sz="1800" i="1">
                            <a:solidFill>
                              <a:srgbClr val="000000"/>
                            </a:solidFill>
                            <a:latin typeface="Cambria Math" panose="02040503050406030204" pitchFamily="18" charset="0"/>
                          </a:rPr>
                          <m:t>𝑝𝑝</m:t>
                        </m:r>
                      </m:sub>
                    </m:sSub>
                  </m:oMath>
                </a14:m>
                <a:r>
                  <a:rPr lang="en-US" altLang="ko-KR" sz="1800">
                    <a:solidFill>
                      <a:schemeClr val="tx1"/>
                    </a:solidFill>
                    <a:latin typeface="고도 M" panose="02000503000000020004" pitchFamily="2" charset="-127"/>
                    <a:ea typeface="고도 M" panose="02000503000000020004" pitchFamily="2" charset="-127"/>
                  </a:rPr>
                  <a:t>,</a:t>
                </a:r>
                <a:r>
                  <a:rPr lang="en-US" altLang="ko-KR" sz="1800">
                    <a:solidFill>
                      <a:srgbClr val="000000"/>
                    </a:solidFill>
                  </a:rPr>
                  <a:t>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𝐻</m:t>
                        </m:r>
                      </m:e>
                      <m:sub>
                        <m:r>
                          <a:rPr lang="en-US" altLang="ko-KR" sz="1800" i="1">
                            <a:solidFill>
                              <a:srgbClr val="000000"/>
                            </a:solidFill>
                            <a:latin typeface="Cambria Math" panose="02040503050406030204" pitchFamily="18" charset="0"/>
                          </a:rPr>
                          <m:t>𝑝𝑝𝑝</m:t>
                        </m:r>
                      </m:sub>
                    </m:sSub>
                    <m:r>
                      <a:rPr lang="en-US" altLang="ko-KR" sz="1800" b="0" i="1" smtClean="0">
                        <a:solidFill>
                          <a:srgbClr val="000000"/>
                        </a:solidFill>
                        <a:latin typeface="Cambria Math" panose="02040503050406030204" pitchFamily="18" charset="0"/>
                      </a:rPr>
                      <m:t>,⋯)</m:t>
                    </m:r>
                  </m:oMath>
                </a14:m>
                <a:endParaRPr lang="en-US" altLang="ko-KR" sz="1800">
                  <a:solidFill>
                    <a:schemeClr val="tx1"/>
                  </a:solidFill>
                  <a:latin typeface="고도 M" panose="02000503000000020004" pitchFamily="2" charset="-127"/>
                  <a:ea typeface="고도 M" panose="02000503000000020004" pitchFamily="2" charset="-127"/>
                </a:endParaRPr>
              </a:p>
              <a:p>
                <a:pPr lvl="0"/>
                <a:endParaRPr lang="en-US" altLang="ko-KR" sz="1800">
                  <a:solidFill>
                    <a:schemeClr val="tx1"/>
                  </a:solidFill>
                  <a:latin typeface="고도 M" panose="02000503000000020004" pitchFamily="2" charset="-127"/>
                  <a:ea typeface="고도 M" panose="02000503000000020004" pitchFamily="2" charset="-127"/>
                </a:endParaRPr>
              </a:p>
              <a:p>
                <a:pPr lvl="0"/>
                <a:r>
                  <a:rPr lang="ko-KR" altLang="en-US" sz="1800">
                    <a:solidFill>
                      <a:schemeClr val="tx1"/>
                    </a:solidFill>
                    <a:latin typeface="고도 M" panose="02000503000000020004" pitchFamily="2" charset="-127"/>
                    <a:ea typeface="고도 M" panose="02000503000000020004" pitchFamily="2" charset="-127"/>
                  </a:rPr>
                  <a:t>정리된 식을 보면 가중치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𝑊</m:t>
                        </m:r>
                      </m:e>
                      <m:sub>
                        <m:r>
                          <a:rPr lang="en-US" altLang="ko-KR" sz="1800" i="1">
                            <a:solidFill>
                              <a:srgbClr val="000000"/>
                            </a:solidFill>
                            <a:latin typeface="Cambria Math" panose="02040503050406030204" pitchFamily="18" charset="0"/>
                          </a:rPr>
                          <m:t>1</m:t>
                        </m:r>
                        <m:r>
                          <a:rPr lang="en-US" altLang="ko-KR" sz="1800" i="1">
                            <a:solidFill>
                              <a:srgbClr val="000000"/>
                            </a:solidFill>
                            <a:latin typeface="Cambria Math" panose="02040503050406030204" pitchFamily="18" charset="0"/>
                          </a:rPr>
                          <m:t>h</m:t>
                        </m:r>
                      </m:sub>
                    </m:sSub>
                  </m:oMath>
                </a14:m>
                <a:r>
                  <a:rPr lang="ko-KR" altLang="en-US" sz="1800">
                    <a:solidFill>
                      <a:schemeClr val="tx1"/>
                    </a:solidFill>
                    <a:latin typeface="고도 M" panose="02000503000000020004" pitchFamily="2" charset="-127"/>
                    <a:ea typeface="고도 M" panose="02000503000000020004" pitchFamily="2" charset="-127"/>
                  </a:rPr>
                  <a:t>와 </a:t>
                </a:r>
                <a14:m>
                  <m:oMath xmlns:m="http://schemas.openxmlformats.org/officeDocument/2006/math">
                    <m:r>
                      <m:rPr>
                        <m:sty m:val="p"/>
                      </m:rPr>
                      <a:rPr lang="en-US" altLang="ko-KR" sz="1800" b="0" i="0" smtClean="0">
                        <a:solidFill>
                          <a:srgbClr val="000000"/>
                        </a:solidFill>
                        <a:latin typeface="Cambria Math" panose="02040503050406030204" pitchFamily="18" charset="0"/>
                      </a:rPr>
                      <m:t>tanh</m:t>
                    </m:r>
                  </m:oMath>
                </a14:m>
                <a:r>
                  <a:rPr lang="ko-KR" altLang="en-US" sz="1800">
                    <a:solidFill>
                      <a:schemeClr val="tx1"/>
                    </a:solidFill>
                    <a:latin typeface="고도 M" panose="02000503000000020004" pitchFamily="2" charset="-127"/>
                    <a:ea typeface="고도 M" panose="02000503000000020004" pitchFamily="2" charset="-127"/>
                  </a:rPr>
                  <a:t>함수의 도함수인 </a:t>
                </a:r>
                <a14:m>
                  <m:oMath xmlns:m="http://schemas.openxmlformats.org/officeDocument/2006/math">
                    <m:r>
                      <a:rPr lang="en-US" altLang="ko-KR" sz="1800" i="1">
                        <a:solidFill>
                          <a:srgbClr val="000000"/>
                        </a:solidFill>
                        <a:latin typeface="Cambria Math" panose="02040503050406030204" pitchFamily="18" charset="0"/>
                        <a:ea typeface="Cambria Math" panose="02040503050406030204" pitchFamily="18" charset="0"/>
                      </a:rPr>
                      <m:t>1−</m:t>
                    </m:r>
                    <m:sSup>
                      <m:sSupPr>
                        <m:ctrlPr>
                          <a:rPr lang="en-US" altLang="ko-KR" sz="1800" i="1" smtClean="0">
                            <a:solidFill>
                              <a:srgbClr val="000000"/>
                            </a:solidFill>
                            <a:latin typeface="Cambria Math" panose="02040503050406030204" pitchFamily="18" charset="0"/>
                            <a:ea typeface="Cambria Math" panose="02040503050406030204" pitchFamily="18" charset="0"/>
                          </a:rPr>
                        </m:ctrlPr>
                      </m:sSupPr>
                      <m:e>
                        <m:r>
                          <a:rPr lang="en-US" altLang="ko-KR" sz="1800" b="0" i="1" smtClean="0">
                            <a:solidFill>
                              <a:srgbClr val="000000"/>
                            </a:solidFill>
                            <a:latin typeface="Cambria Math" panose="02040503050406030204" pitchFamily="18" charset="0"/>
                            <a:ea typeface="Cambria Math" panose="02040503050406030204" pitchFamily="18" charset="0"/>
                          </a:rPr>
                          <m:t>𝐻</m:t>
                        </m:r>
                      </m:e>
                      <m:sup>
                        <m:r>
                          <a:rPr lang="en-US" altLang="ko-KR" sz="1800" b="0" i="1" smtClean="0">
                            <a:solidFill>
                              <a:srgbClr val="000000"/>
                            </a:solidFill>
                            <a:latin typeface="Cambria Math" panose="02040503050406030204" pitchFamily="18" charset="0"/>
                            <a:ea typeface="Cambria Math" panose="02040503050406030204" pitchFamily="18" charset="0"/>
                          </a:rPr>
                          <m:t>2</m:t>
                        </m:r>
                      </m:sup>
                    </m:sSup>
                  </m:oMath>
                </a14:m>
                <a:r>
                  <a:rPr lang="ko-KR" altLang="en-US" sz="1800">
                    <a:solidFill>
                      <a:schemeClr val="tx1"/>
                    </a:solidFill>
                    <a:latin typeface="고도 M" panose="02000503000000020004" pitchFamily="2" charset="-127"/>
                    <a:ea typeface="고도 M" panose="02000503000000020004" pitchFamily="2" charset="-127"/>
                  </a:rPr>
                  <a:t>이 계속 곱해지면서 </a:t>
                </a:r>
                <a:endParaRPr lang="en-US" altLang="ko-KR" sz="1800">
                  <a:solidFill>
                    <a:schemeClr val="tx1"/>
                  </a:solidFill>
                  <a:latin typeface="고도 M" panose="02000503000000020004" pitchFamily="2" charset="-127"/>
                  <a:ea typeface="고도 M" panose="02000503000000020004" pitchFamily="2" charset="-127"/>
                </a:endParaRPr>
              </a:p>
              <a:p>
                <a:pPr lvl="0"/>
                <a:r>
                  <a:rPr lang="ko-KR" altLang="en-US" sz="1800">
                    <a:solidFill>
                      <a:schemeClr val="tx1"/>
                    </a:solidFill>
                    <a:latin typeface="고도 M" panose="02000503000000020004" pitchFamily="2" charset="-127"/>
                    <a:ea typeface="고도 M" panose="02000503000000020004" pitchFamily="2" charset="-127"/>
                  </a:rPr>
                  <a:t>더해지는 것을 볼 수 있다</a:t>
                </a:r>
                <a:r>
                  <a:rPr lang="en-US" altLang="ko-KR" sz="1800">
                    <a:solidFill>
                      <a:schemeClr val="tx1"/>
                    </a:solidFill>
                    <a:latin typeface="고도 M" panose="02000503000000020004" pitchFamily="2" charset="-127"/>
                    <a:ea typeface="고도 M" panose="02000503000000020004" pitchFamily="2" charset="-127"/>
                  </a:rPr>
                  <a:t>.</a:t>
                </a:r>
                <a:r>
                  <a:rPr lang="ko-KR" altLang="en-US" sz="1800">
                    <a:solidFill>
                      <a:schemeClr val="tx1"/>
                    </a:solidFill>
                    <a:latin typeface="고도 M" panose="02000503000000020004" pitchFamily="2" charset="-127"/>
                    <a:ea typeface="고도 M" panose="02000503000000020004" pitchFamily="2" charset="-127"/>
                  </a:rPr>
                  <a:t> </a:t>
                </a:r>
              </a:p>
            </p:txBody>
          </p:sp>
        </mc:Choice>
        <mc:Fallback xmlns="">
          <p:sp>
            <p:nvSpPr>
              <p:cNvPr id="9" name="TextBox 8">
                <a:extLst>
                  <a:ext uri="{FF2B5EF4-FFF2-40B4-BE49-F238E27FC236}">
                    <a16:creationId xmlns:a16="http://schemas.microsoft.com/office/drawing/2014/main" id="{8FEF9305-ECFE-4A96-92FC-6C481D01432B}"/>
                  </a:ext>
                </a:extLst>
              </p:cNvPr>
              <p:cNvSpPr txBox="1">
                <a:spLocks noRot="1" noChangeAspect="1" noMove="1" noResize="1" noEditPoints="1" noAdjustHandles="1" noChangeArrowheads="1" noChangeShapeType="1" noTextEdit="1"/>
              </p:cNvSpPr>
              <p:nvPr/>
            </p:nvSpPr>
            <p:spPr>
              <a:xfrm>
                <a:off x="1107909" y="4742084"/>
                <a:ext cx="7823552" cy="1498744"/>
              </a:xfrm>
              <a:prstGeom prst="rect">
                <a:avLst/>
              </a:prstGeom>
              <a:blipFill>
                <a:blip r:embed="rId8"/>
                <a:stretch>
                  <a:fillRect l="-701" t="-2033" b="-5691"/>
                </a:stretch>
              </a:blipFill>
            </p:spPr>
            <p:txBody>
              <a:bodyPr/>
              <a:lstStyle/>
              <a:p>
                <a:r>
                  <a:rPr lang="ko-KR" altLang="en-US">
                    <a:noFill/>
                  </a:rPr>
                  <a:t> </a:t>
                </a:r>
              </a:p>
            </p:txBody>
          </p:sp>
        </mc:Fallback>
      </mc:AlternateContent>
      <p:sp>
        <p:nvSpPr>
          <p:cNvPr id="2" name="TextBox 1">
            <a:extLst>
              <a:ext uri="{FF2B5EF4-FFF2-40B4-BE49-F238E27FC236}">
                <a16:creationId xmlns:a16="http://schemas.microsoft.com/office/drawing/2014/main" id="{73804FB8-3FE4-4343-90F2-E245240566E9}"/>
              </a:ext>
            </a:extLst>
          </p:cNvPr>
          <p:cNvSpPr txBox="1"/>
          <p:nvPr/>
        </p:nvSpPr>
        <p:spPr>
          <a:xfrm>
            <a:off x="6821214" y="908500"/>
            <a:ext cx="3852337" cy="2554545"/>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ea typeface="고도 M" panose="02000503000000020004" pitchFamily="2" charset="-127"/>
              </a:rPr>
              <a:t>"123" =&gt; 1*100+2*10+3</a:t>
            </a:r>
          </a:p>
          <a:p>
            <a:pPr algn="l"/>
            <a:r>
              <a:rPr lang="en-US" altLang="ko-KR" sz="2000">
                <a:solidFill>
                  <a:schemeClr val="tx1"/>
                </a:solidFill>
                <a:latin typeface="Consolas" panose="020B0609020204030204" pitchFamily="49" charset="0"/>
                <a:ea typeface="고도 M" panose="02000503000000020004" pitchFamily="2" charset="-127"/>
              </a:rPr>
              <a:t>int atoi(char *s)</a:t>
            </a:r>
          </a:p>
          <a:p>
            <a:pPr algn="l"/>
            <a:r>
              <a:rPr lang="en-US" altLang="ko-KR" sz="2000">
                <a:solidFill>
                  <a:schemeClr val="tx1"/>
                </a:solidFill>
                <a:latin typeface="Consolas" panose="020B0609020204030204" pitchFamily="49" charset="0"/>
                <a:ea typeface="고도 M" panose="02000503000000020004" pitchFamily="2" charset="-127"/>
              </a:rPr>
              <a:t>{</a:t>
            </a:r>
          </a:p>
          <a:p>
            <a:pPr algn="l"/>
            <a:r>
              <a:rPr lang="en-US" altLang="ko-KR" sz="2000">
                <a:solidFill>
                  <a:schemeClr val="tx1"/>
                </a:solidFill>
                <a:latin typeface="Consolas" panose="020B0609020204030204" pitchFamily="49" charset="0"/>
                <a:ea typeface="고도 M" panose="02000503000000020004" pitchFamily="2" charset="-127"/>
              </a:rPr>
              <a:t>   int i,sum=0;</a:t>
            </a:r>
          </a:p>
          <a:p>
            <a:pPr algn="l"/>
            <a:r>
              <a:rPr lang="en-US" altLang="ko-KR" sz="2000">
                <a:solidFill>
                  <a:schemeClr val="tx1"/>
                </a:solidFill>
                <a:latin typeface="Consolas" panose="020B0609020204030204" pitchFamily="49" charset="0"/>
                <a:ea typeface="고도 M" panose="02000503000000020004" pitchFamily="2" charset="-127"/>
              </a:rPr>
              <a:t>   for(i=0; *s; i++)</a:t>
            </a:r>
          </a:p>
          <a:p>
            <a:pPr algn="l"/>
            <a:r>
              <a:rPr lang="en-US" altLang="ko-KR" sz="2000">
                <a:solidFill>
                  <a:schemeClr val="tx1"/>
                </a:solidFill>
                <a:latin typeface="Consolas" panose="020B0609020204030204" pitchFamily="49" charset="0"/>
                <a:ea typeface="고도 M" panose="02000503000000020004" pitchFamily="2" charset="-127"/>
              </a:rPr>
              <a:t>      sum=10*sum+s[i]-'0';</a:t>
            </a:r>
          </a:p>
          <a:p>
            <a:pPr algn="l"/>
            <a:r>
              <a:rPr lang="en-US" altLang="ko-KR" sz="2000">
                <a:solidFill>
                  <a:schemeClr val="tx1"/>
                </a:solidFill>
                <a:latin typeface="Consolas" panose="020B0609020204030204" pitchFamily="49" charset="0"/>
                <a:ea typeface="고도 M" panose="02000503000000020004" pitchFamily="2" charset="-127"/>
              </a:rPr>
              <a:t>   return sum;</a:t>
            </a:r>
          </a:p>
          <a:p>
            <a:pPr algn="l"/>
            <a:r>
              <a:rPr lang="en-US" altLang="ko-KR" sz="2000">
                <a:solidFill>
                  <a:schemeClr val="tx1"/>
                </a:solidFill>
                <a:latin typeface="Consolas" panose="020B0609020204030204" pitchFamily="49" charset="0"/>
                <a:ea typeface="고도 M" panose="02000503000000020004" pitchFamily="2" charset="-127"/>
              </a:rPr>
              <a:t>} // </a:t>
            </a:r>
            <a:r>
              <a:rPr lang="ko-KR" altLang="en-US" sz="2000">
                <a:solidFill>
                  <a:schemeClr val="tx1"/>
                </a:solidFill>
                <a:latin typeface="Consolas" panose="020B0609020204030204" pitchFamily="49" charset="0"/>
                <a:ea typeface="고도 M" panose="02000503000000020004" pitchFamily="2" charset="-127"/>
              </a:rPr>
              <a:t>점화식</a:t>
            </a:r>
          </a:p>
        </p:txBody>
      </p:sp>
    </p:spTree>
    <p:extLst>
      <p:ext uri="{BB962C8B-B14F-4D97-AF65-F5344CB8AC3E}">
        <p14:creationId xmlns:p14="http://schemas.microsoft.com/office/powerpoint/2010/main" val="3028843793"/>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6.2 </a:t>
            </a:r>
            <a:r>
              <a:rPr lang="ko-KR" altLang="en-US" sz="1800" b="1">
                <a:solidFill>
                  <a:srgbClr val="000000"/>
                </a:solidFill>
                <a:ea typeface="-2002" pitchFamily="18" charset="-127"/>
              </a:rPr>
              <a:t>순환 신경망의 오차역전파</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3363B4D-D76B-47CA-B560-D8BF20A4B0CC}"/>
                  </a:ext>
                </a:extLst>
              </p:cNvPr>
              <p:cNvSpPr txBox="1"/>
              <p:nvPr/>
            </p:nvSpPr>
            <p:spPr>
              <a:xfrm>
                <a:off x="884301" y="1157820"/>
                <a:ext cx="4164345" cy="369332"/>
              </a:xfrm>
              <a:prstGeom prst="rect">
                <a:avLst/>
              </a:prstGeom>
              <a:noFill/>
            </p:spPr>
            <p:txBody>
              <a:bodyPr wrap="none" rtlCol="0">
                <a:spAutoFit/>
              </a:bodyPr>
              <a:lstStyle/>
              <a:p>
                <a:pPr lvl="0"/>
                <a:r>
                  <a:rPr lang="ko-KR" altLang="en-US" sz="1800">
                    <a:solidFill>
                      <a:schemeClr val="tx1"/>
                    </a:solidFill>
                    <a:latin typeface="고도 M" panose="02000503000000020004" pitchFamily="2" charset="-127"/>
                    <a:ea typeface="고도 M" panose="02000503000000020004" pitchFamily="2" charset="-127"/>
                  </a:rPr>
                  <a:t>가중치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𝑊</m:t>
                        </m:r>
                      </m:e>
                      <m:sub>
                        <m:r>
                          <a:rPr lang="en-US" altLang="ko-KR" sz="1800" b="0" i="1" smtClean="0">
                            <a:solidFill>
                              <a:srgbClr val="000000"/>
                            </a:solidFill>
                            <a:latin typeface="Cambria Math" panose="02040503050406030204" pitchFamily="18" charset="0"/>
                          </a:rPr>
                          <m:t>1</m:t>
                        </m:r>
                        <m:r>
                          <a:rPr lang="en-US" altLang="ko-KR" sz="1800" b="0" i="1" smtClean="0">
                            <a:solidFill>
                              <a:srgbClr val="000000"/>
                            </a:solidFill>
                            <a:latin typeface="Cambria Math" panose="02040503050406030204" pitchFamily="18" charset="0"/>
                          </a:rPr>
                          <m:t>𝑥</m:t>
                        </m:r>
                      </m:sub>
                    </m:sSub>
                  </m:oMath>
                </a14:m>
                <a:r>
                  <a:rPr lang="ko-KR" altLang="en-US" sz="1800">
                    <a:solidFill>
                      <a:schemeClr val="tx1"/>
                    </a:solidFill>
                    <a:latin typeface="고도 M" panose="02000503000000020004" pitchFamily="2" charset="-127"/>
                    <a:ea typeface="고도 M" panose="02000503000000020004" pitchFamily="2" charset="-127"/>
                  </a:rPr>
                  <a:t>에 대한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𝑍</m:t>
                        </m:r>
                      </m:e>
                      <m:sub>
                        <m:r>
                          <a:rPr lang="en-US" altLang="ko-KR" sz="1800" i="1">
                            <a:solidFill>
                              <a:srgbClr val="000000"/>
                            </a:solidFill>
                            <a:latin typeface="Cambria Math" panose="02040503050406030204" pitchFamily="18" charset="0"/>
                          </a:rPr>
                          <m:t>1</m:t>
                        </m:r>
                      </m:sub>
                    </m:sSub>
                  </m:oMath>
                </a14:m>
                <a:r>
                  <a:rPr lang="ko-KR" altLang="en-US" sz="1800">
                    <a:solidFill>
                      <a:schemeClr val="tx1"/>
                    </a:solidFill>
                    <a:latin typeface="고도 M" panose="02000503000000020004" pitchFamily="2" charset="-127"/>
                    <a:ea typeface="고도 M" panose="02000503000000020004" pitchFamily="2" charset="-127"/>
                  </a:rPr>
                  <a:t>의 도함수를 구한다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10" name="TextBox 9">
                <a:extLst>
                  <a:ext uri="{FF2B5EF4-FFF2-40B4-BE49-F238E27FC236}">
                    <a16:creationId xmlns:a16="http://schemas.microsoft.com/office/drawing/2014/main" id="{E3363B4D-D76B-47CA-B560-D8BF20A4B0CC}"/>
                  </a:ext>
                </a:extLst>
              </p:cNvPr>
              <p:cNvSpPr txBox="1">
                <a:spLocks noRot="1" noChangeAspect="1" noMove="1" noResize="1" noEditPoints="1" noAdjustHandles="1" noChangeArrowheads="1" noChangeShapeType="1" noTextEdit="1"/>
              </p:cNvSpPr>
              <p:nvPr/>
            </p:nvSpPr>
            <p:spPr>
              <a:xfrm>
                <a:off x="884301" y="1157820"/>
                <a:ext cx="4164345" cy="369332"/>
              </a:xfrm>
              <a:prstGeom prst="rect">
                <a:avLst/>
              </a:prstGeom>
              <a:blipFill>
                <a:blip r:embed="rId3"/>
                <a:stretch>
                  <a:fillRect l="-1171" t="-8197" r="-732" b="-262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A65A9442-8074-48C4-9C27-3DDE993FAEE8}"/>
                  </a:ext>
                </a:extLst>
              </p:cNvPr>
              <p:cNvSpPr txBox="1"/>
              <p:nvPr/>
            </p:nvSpPr>
            <p:spPr>
              <a:xfrm>
                <a:off x="1817740" y="1729017"/>
                <a:ext cx="4152419" cy="637226"/>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𝑊</m:t>
                              </m:r>
                            </m:e>
                            <m:sub>
                              <m:r>
                                <a:rPr lang="en-US" altLang="ko-KR" sz="2000" b="0" i="1" smtClean="0">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𝑥</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num>
                        <m:den>
                          <m:r>
                            <a:rPr lang="en-US" altLang="ko-KR" sz="200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𝑥</m:t>
                              </m:r>
                            </m:sub>
                          </m:sSub>
                        </m:den>
                      </m:f>
                      <m:d>
                        <m:dPr>
                          <m:ctrlPr>
                            <a:rPr lang="en-US" altLang="ko-KR" sz="2000" b="0" i="1" smtClean="0">
                              <a:solidFill>
                                <a:srgbClr val="000000"/>
                              </a:solidFill>
                              <a:latin typeface="Cambria Math" panose="02040503050406030204" pitchFamily="18" charset="0"/>
                            </a:rPr>
                          </m:ctrlPr>
                        </m:dPr>
                        <m:e>
                          <m:r>
                            <a:rPr lang="en-US" altLang="ko-KR" sz="2000" b="0" i="1" smtClean="0">
                              <a:solidFill>
                                <a:srgbClr val="000000"/>
                              </a:solidFill>
                              <a:latin typeface="Cambria Math" panose="02040503050406030204" pitchFamily="18" charset="0"/>
                            </a:rPr>
                            <m:t>𝑋</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b="0" i="1" smtClean="0">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𝑥</m:t>
                              </m:r>
                            </m:sub>
                          </m:sSub>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𝐻</m:t>
                                  </m:r>
                                </m:e>
                                <m:sub>
                                  <m:r>
                                    <a:rPr lang="en-US" altLang="ko-KR" sz="2000" b="0" i="1" smtClean="0">
                                      <a:solidFill>
                                        <a:srgbClr val="000000"/>
                                      </a:solidFill>
                                      <a:latin typeface="Cambria Math" panose="02040503050406030204" pitchFamily="18" charset="0"/>
                                    </a:rPr>
                                    <m:t>𝑝</m:t>
                                  </m:r>
                                </m:sub>
                              </m:sSub>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h</m:t>
                                  </m:r>
                                </m:sub>
                              </m:sSub>
                              <m:r>
                                <a:rPr lang="en-US" altLang="ko-KR" sz="2000" b="0" i="1" smtClean="0">
                                  <a:solidFill>
                                    <a:srgbClr val="000000"/>
                                  </a:solidFill>
                                  <a:latin typeface="Cambria Math" panose="02040503050406030204" pitchFamily="18" charset="0"/>
                                </a:rPr>
                                <m:t>+</m:t>
                              </m:r>
                              <m:r>
                                <a:rPr lang="en-US" altLang="ko-KR" sz="2000" b="0" i="1" smtClean="0">
                                  <a:solidFill>
                                    <a:srgbClr val="000000"/>
                                  </a:solidFill>
                                  <a:latin typeface="Cambria Math" panose="02040503050406030204" pitchFamily="18" charset="0"/>
                                </a:rPr>
                                <m:t>𝑏</m:t>
                              </m:r>
                            </m:e>
                            <m:sub>
                              <m:r>
                                <a:rPr lang="en-US" altLang="ko-KR" sz="2000" b="0" i="1" smtClean="0">
                                  <a:solidFill>
                                    <a:srgbClr val="000000"/>
                                  </a:solidFill>
                                  <a:latin typeface="Cambria Math" panose="02040503050406030204" pitchFamily="18" charset="0"/>
                                </a:rPr>
                                <m:t>1</m:t>
                              </m:r>
                            </m:sub>
                          </m:sSub>
                        </m:e>
                      </m:d>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62" name="TextBox 61">
                <a:extLst>
                  <a:ext uri="{FF2B5EF4-FFF2-40B4-BE49-F238E27FC236}">
                    <a16:creationId xmlns:a16="http://schemas.microsoft.com/office/drawing/2014/main" id="{A65A9442-8074-48C4-9C27-3DDE993FAEE8}"/>
                  </a:ext>
                </a:extLst>
              </p:cNvPr>
              <p:cNvSpPr txBox="1">
                <a:spLocks noRot="1" noChangeAspect="1" noMove="1" noResize="1" noEditPoints="1" noAdjustHandles="1" noChangeArrowheads="1" noChangeShapeType="1" noTextEdit="1"/>
              </p:cNvSpPr>
              <p:nvPr/>
            </p:nvSpPr>
            <p:spPr>
              <a:xfrm>
                <a:off x="1817740" y="1729017"/>
                <a:ext cx="4152419" cy="637226"/>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BEAC5C1-C7C5-4E8E-95FE-873AED5E7F43}"/>
                  </a:ext>
                </a:extLst>
              </p:cNvPr>
              <p:cNvSpPr txBox="1"/>
              <p:nvPr/>
            </p:nvSpPr>
            <p:spPr>
              <a:xfrm>
                <a:off x="1107909" y="3696859"/>
                <a:ext cx="8029121" cy="637162"/>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𝑊</m:t>
                              </m:r>
                            </m:e>
                            <m:sub>
                              <m:r>
                                <a:rPr lang="en-US" altLang="ko-KR" sz="2000" b="0" i="1" smtClean="0">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𝑥</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𝑋</m:t>
                      </m:r>
                      <m:r>
                        <a:rPr lang="en-US" altLang="ko-KR" sz="2000" b="0" i="1" smtClean="0">
                          <a:solidFill>
                            <a:srgbClr val="000000"/>
                          </a:solidFill>
                          <a:latin typeface="Cambria Math" panose="02040503050406030204" pitchFamily="18" charset="0"/>
                        </a:rPr>
                        <m:t>+</m:t>
                      </m:r>
                      <m:r>
                        <a:rPr lang="en-US" altLang="ko-KR" sz="2000" i="1" smtClean="0">
                          <a:solidFill>
                            <a:srgbClr val="000000"/>
                          </a:solidFill>
                          <a:latin typeface="Cambria Math" panose="02040503050406030204" pitchFamily="18" charset="0"/>
                        </a:rPr>
                        <m:t>𝑋</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r>
                        <a:rPr lang="en-US" altLang="ko-KR" sz="2000" i="1" smtClean="0">
                          <a:solidFill>
                            <a:srgbClr val="000000"/>
                          </a:solidFill>
                          <a:latin typeface="Cambria Math" panose="02040503050406030204" pitchFamily="18" charset="0"/>
                          <a:ea typeface="Cambria Math" panose="02040503050406030204" pitchFamily="18" charset="0"/>
                        </a:rPr>
                        <m:t>⨀</m:t>
                      </m:r>
                      <m:d>
                        <m:dPr>
                          <m:ctrlPr>
                            <a:rPr lang="en-US" altLang="ko-KR" sz="2000" b="0" i="1" smtClean="0">
                              <a:solidFill>
                                <a:srgbClr val="000000"/>
                              </a:solidFill>
                              <a:latin typeface="Cambria Math" panose="02040503050406030204" pitchFamily="18" charset="0"/>
                              <a:ea typeface="Cambria Math" panose="02040503050406030204" pitchFamily="18" charset="0"/>
                            </a:rPr>
                          </m:ctrlPr>
                        </m:dPr>
                        <m:e>
                          <m:r>
                            <a:rPr lang="en-US" altLang="ko-KR" sz="2000" b="0" i="1" smtClean="0">
                              <a:solidFill>
                                <a:srgbClr val="000000"/>
                              </a:solidFill>
                              <a:latin typeface="Cambria Math" panose="02040503050406030204" pitchFamily="18" charset="0"/>
                              <a:ea typeface="Cambria Math" panose="02040503050406030204" pitchFamily="18" charset="0"/>
                            </a:rPr>
                            <m:t>1−</m:t>
                          </m:r>
                          <m:sSubSup>
                            <m:sSubSupPr>
                              <m:ctrlPr>
                                <a:rPr lang="en-US" altLang="ko-KR" sz="2000" b="0" i="1" smtClean="0">
                                  <a:solidFill>
                                    <a:srgbClr val="000000"/>
                                  </a:solidFill>
                                  <a:latin typeface="Cambria Math" panose="02040503050406030204" pitchFamily="18" charset="0"/>
                                  <a:ea typeface="Cambria Math" panose="02040503050406030204" pitchFamily="18" charset="0"/>
                                </a:rPr>
                              </m:ctrlPr>
                            </m:sSubSupPr>
                            <m:e>
                              <m:r>
                                <a:rPr lang="en-US" altLang="ko-KR" sz="2000" b="0" i="1" smtClean="0">
                                  <a:solidFill>
                                    <a:srgbClr val="000000"/>
                                  </a:solidFill>
                                  <a:latin typeface="Cambria Math" panose="02040503050406030204" pitchFamily="18" charset="0"/>
                                  <a:ea typeface="Cambria Math" panose="02040503050406030204" pitchFamily="18" charset="0"/>
                                </a:rPr>
                                <m:t>𝐻</m:t>
                              </m:r>
                            </m:e>
                            <m:sub>
                              <m:r>
                                <a:rPr lang="en-US" altLang="ko-KR" sz="2000" b="0" i="1" smtClean="0">
                                  <a:solidFill>
                                    <a:srgbClr val="000000"/>
                                  </a:solidFill>
                                  <a:latin typeface="Cambria Math" panose="02040503050406030204" pitchFamily="18" charset="0"/>
                                  <a:ea typeface="Cambria Math" panose="02040503050406030204" pitchFamily="18" charset="0"/>
                                </a:rPr>
                                <m:t>𝑝</m:t>
                              </m:r>
                            </m:sub>
                            <m:sup>
                              <m:r>
                                <a:rPr lang="en-US" altLang="ko-KR" sz="2000" b="0" i="1" smtClean="0">
                                  <a:solidFill>
                                    <a:srgbClr val="000000"/>
                                  </a:solidFill>
                                  <a:latin typeface="Cambria Math" panose="02040503050406030204" pitchFamily="18" charset="0"/>
                                  <a:ea typeface="Cambria Math" panose="02040503050406030204" pitchFamily="18" charset="0"/>
                                </a:rPr>
                                <m:t>2</m:t>
                              </m:r>
                            </m:sup>
                          </m:sSubSup>
                        </m:e>
                      </m:d>
                      <m:r>
                        <a:rPr lang="en-US" altLang="ko-KR" sz="2000" b="0" i="1" smtClean="0">
                          <a:solidFill>
                            <a:srgbClr val="000000"/>
                          </a:solidFill>
                          <a:latin typeface="Cambria Math" panose="02040503050406030204" pitchFamily="18" charset="0"/>
                          <a:ea typeface="Cambria Math" panose="02040503050406030204" pitchFamily="18" charset="0"/>
                        </a:rPr>
                        <m:t>+</m:t>
                      </m:r>
                      <m:r>
                        <a:rPr lang="en-US" altLang="ko-KR" sz="2000" b="0" i="1" smtClean="0">
                          <a:solidFill>
                            <a:srgbClr val="000000"/>
                          </a:solidFill>
                          <a:latin typeface="Cambria Math" panose="02040503050406030204" pitchFamily="18" charset="0"/>
                          <a:ea typeface="Cambria Math" panose="02040503050406030204" pitchFamily="18" charset="0"/>
                        </a:rPr>
                        <m:t>𝑋</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r>
                        <a:rPr lang="en-US" altLang="ko-KR" sz="2000" i="1">
                          <a:solidFill>
                            <a:srgbClr val="000000"/>
                          </a:solidFill>
                          <a:latin typeface="Cambria Math" panose="02040503050406030204" pitchFamily="18" charset="0"/>
                          <a:ea typeface="Cambria Math" panose="02040503050406030204" pitchFamily="18" charset="0"/>
                        </a:rPr>
                        <m:t>⨀</m:t>
                      </m:r>
                      <m:d>
                        <m:dPr>
                          <m:ctrlPr>
                            <a:rPr lang="en-US" altLang="ko-KR" sz="2000" i="1">
                              <a:solidFill>
                                <a:srgbClr val="000000"/>
                              </a:solidFill>
                              <a:latin typeface="Cambria Math" panose="02040503050406030204" pitchFamily="18" charset="0"/>
                              <a:ea typeface="Cambria Math" panose="02040503050406030204" pitchFamily="18" charset="0"/>
                            </a:rPr>
                          </m:ctrlPr>
                        </m:dPr>
                        <m:e>
                          <m:r>
                            <a:rPr lang="en-US" altLang="ko-KR" sz="2000" i="1">
                              <a:solidFill>
                                <a:srgbClr val="000000"/>
                              </a:solidFill>
                              <a:latin typeface="Cambria Math" panose="02040503050406030204" pitchFamily="18" charset="0"/>
                              <a:ea typeface="Cambria Math" panose="02040503050406030204" pitchFamily="18" charset="0"/>
                            </a:rPr>
                            <m:t>1−</m:t>
                          </m:r>
                          <m:sSubSup>
                            <m:sSubSupPr>
                              <m:ctrlPr>
                                <a:rPr lang="en-US" altLang="ko-KR" sz="2000" i="1">
                                  <a:solidFill>
                                    <a:srgbClr val="000000"/>
                                  </a:solidFill>
                                  <a:latin typeface="Cambria Math" panose="02040503050406030204" pitchFamily="18" charset="0"/>
                                  <a:ea typeface="Cambria Math" panose="02040503050406030204" pitchFamily="18" charset="0"/>
                                </a:rPr>
                              </m:ctrlPr>
                            </m:sSubSupPr>
                            <m:e>
                              <m:r>
                                <a:rPr lang="en-US" altLang="ko-KR" sz="2000" i="1">
                                  <a:solidFill>
                                    <a:srgbClr val="000000"/>
                                  </a:solidFill>
                                  <a:latin typeface="Cambria Math" panose="02040503050406030204" pitchFamily="18" charset="0"/>
                                  <a:ea typeface="Cambria Math" panose="02040503050406030204" pitchFamily="18" charset="0"/>
                                </a:rPr>
                                <m:t>𝐻</m:t>
                              </m:r>
                            </m:e>
                            <m:sub>
                              <m:r>
                                <a:rPr lang="en-US" altLang="ko-KR" sz="2000" i="1">
                                  <a:solidFill>
                                    <a:srgbClr val="000000"/>
                                  </a:solidFill>
                                  <a:latin typeface="Cambria Math" panose="02040503050406030204" pitchFamily="18" charset="0"/>
                                  <a:ea typeface="Cambria Math" panose="02040503050406030204" pitchFamily="18" charset="0"/>
                                </a:rPr>
                                <m:t>𝑝</m:t>
                              </m:r>
                            </m:sub>
                            <m:sup>
                              <m:r>
                                <a:rPr lang="en-US" altLang="ko-KR" sz="2000" i="1">
                                  <a:solidFill>
                                    <a:srgbClr val="000000"/>
                                  </a:solidFill>
                                  <a:latin typeface="Cambria Math" panose="02040503050406030204" pitchFamily="18" charset="0"/>
                                  <a:ea typeface="Cambria Math" panose="02040503050406030204" pitchFamily="18" charset="0"/>
                                </a:rPr>
                                <m:t>2</m:t>
                              </m:r>
                            </m:sup>
                          </m:sSubSup>
                        </m:e>
                      </m:d>
                      <m:r>
                        <a:rPr lang="en-US" altLang="ko-KR" sz="2000" i="1">
                          <a:solidFill>
                            <a:srgbClr val="000000"/>
                          </a:solidFill>
                          <a:latin typeface="Cambria Math" panose="02040503050406030204" pitchFamily="18" charset="0"/>
                          <a:ea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r>
                        <a:rPr lang="en-US" altLang="ko-KR" sz="2000" i="1">
                          <a:solidFill>
                            <a:srgbClr val="000000"/>
                          </a:solidFill>
                          <a:latin typeface="Cambria Math" panose="02040503050406030204" pitchFamily="18" charset="0"/>
                          <a:ea typeface="Cambria Math" panose="02040503050406030204" pitchFamily="18" charset="0"/>
                        </a:rPr>
                        <m:t>⨀</m:t>
                      </m:r>
                      <m:d>
                        <m:dPr>
                          <m:ctrlPr>
                            <a:rPr lang="en-US" altLang="ko-KR" sz="2000" i="1">
                              <a:solidFill>
                                <a:srgbClr val="000000"/>
                              </a:solidFill>
                              <a:latin typeface="Cambria Math" panose="02040503050406030204" pitchFamily="18" charset="0"/>
                              <a:ea typeface="Cambria Math" panose="02040503050406030204" pitchFamily="18" charset="0"/>
                            </a:rPr>
                          </m:ctrlPr>
                        </m:dPr>
                        <m:e>
                          <m:r>
                            <a:rPr lang="en-US" altLang="ko-KR" sz="2000" i="1">
                              <a:solidFill>
                                <a:srgbClr val="000000"/>
                              </a:solidFill>
                              <a:latin typeface="Cambria Math" panose="02040503050406030204" pitchFamily="18" charset="0"/>
                              <a:ea typeface="Cambria Math" panose="02040503050406030204" pitchFamily="18" charset="0"/>
                            </a:rPr>
                            <m:t>1−</m:t>
                          </m:r>
                          <m:sSubSup>
                            <m:sSubSupPr>
                              <m:ctrlPr>
                                <a:rPr lang="en-US" altLang="ko-KR" sz="2000" i="1">
                                  <a:solidFill>
                                    <a:srgbClr val="000000"/>
                                  </a:solidFill>
                                  <a:latin typeface="Cambria Math" panose="02040503050406030204" pitchFamily="18" charset="0"/>
                                  <a:ea typeface="Cambria Math" panose="02040503050406030204" pitchFamily="18" charset="0"/>
                                </a:rPr>
                              </m:ctrlPr>
                            </m:sSubSupPr>
                            <m:e>
                              <m:r>
                                <a:rPr lang="en-US" altLang="ko-KR" sz="2000" i="1">
                                  <a:solidFill>
                                    <a:srgbClr val="000000"/>
                                  </a:solidFill>
                                  <a:latin typeface="Cambria Math" panose="02040503050406030204" pitchFamily="18" charset="0"/>
                                  <a:ea typeface="Cambria Math" panose="02040503050406030204" pitchFamily="18" charset="0"/>
                                </a:rPr>
                                <m:t>𝐻</m:t>
                              </m:r>
                            </m:e>
                            <m:sub>
                              <m:r>
                                <a:rPr lang="en-US" altLang="ko-KR" sz="2000" i="1">
                                  <a:solidFill>
                                    <a:srgbClr val="000000"/>
                                  </a:solidFill>
                                  <a:latin typeface="Cambria Math" panose="02040503050406030204" pitchFamily="18" charset="0"/>
                                  <a:ea typeface="Cambria Math" panose="02040503050406030204" pitchFamily="18" charset="0"/>
                                </a:rPr>
                                <m:t>𝑝</m:t>
                              </m:r>
                              <m:r>
                                <a:rPr lang="en-US" altLang="ko-KR" sz="2000" b="0" i="1" smtClean="0">
                                  <a:solidFill>
                                    <a:srgbClr val="000000"/>
                                  </a:solidFill>
                                  <a:latin typeface="Cambria Math" panose="02040503050406030204" pitchFamily="18" charset="0"/>
                                  <a:ea typeface="Cambria Math" panose="02040503050406030204" pitchFamily="18" charset="0"/>
                                </a:rPr>
                                <m:t>𝑝</m:t>
                              </m:r>
                            </m:sub>
                            <m:sup>
                              <m:r>
                                <a:rPr lang="en-US" altLang="ko-KR" sz="2000" i="1">
                                  <a:solidFill>
                                    <a:srgbClr val="000000"/>
                                  </a:solidFill>
                                  <a:latin typeface="Cambria Math" panose="02040503050406030204" pitchFamily="18" charset="0"/>
                                  <a:ea typeface="Cambria Math" panose="02040503050406030204" pitchFamily="18" charset="0"/>
                                </a:rPr>
                                <m:t>2</m:t>
                              </m:r>
                            </m:sup>
                          </m:sSubSup>
                        </m:e>
                      </m:d>
                      <m:r>
                        <a:rPr lang="en-US" altLang="ko-KR" sz="2000" b="0" i="0" smtClean="0">
                          <a:solidFill>
                            <a:srgbClr val="000000"/>
                          </a:solidFill>
                          <a:latin typeface="Cambria Math" panose="02040503050406030204" pitchFamily="18" charset="0"/>
                          <a:ea typeface="Cambria Math" panose="02040503050406030204" pitchFamily="18" charset="0"/>
                        </a:rPr>
                        <m:t>+</m:t>
                      </m:r>
                      <m:r>
                        <a:rPr lang="en-US" altLang="ko-KR" sz="2000" b="0" i="1" smtClean="0">
                          <a:solidFill>
                            <a:srgbClr val="000000"/>
                          </a:solidFill>
                          <a:latin typeface="Cambria Math" panose="02040503050406030204" pitchFamily="18" charset="0"/>
                          <a:ea typeface="Cambria Math" panose="02040503050406030204" pitchFamily="18" charset="0"/>
                        </a:rPr>
                        <m:t>⋯</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7" name="TextBox 6">
                <a:extLst>
                  <a:ext uri="{FF2B5EF4-FFF2-40B4-BE49-F238E27FC236}">
                    <a16:creationId xmlns:a16="http://schemas.microsoft.com/office/drawing/2014/main" id="{BBEAC5C1-C7C5-4E8E-95FE-873AED5E7F43}"/>
                  </a:ext>
                </a:extLst>
              </p:cNvPr>
              <p:cNvSpPr txBox="1">
                <a:spLocks noRot="1" noChangeAspect="1" noMove="1" noResize="1" noEditPoints="1" noAdjustHandles="1" noChangeArrowheads="1" noChangeShapeType="1" noTextEdit="1"/>
              </p:cNvSpPr>
              <p:nvPr/>
            </p:nvSpPr>
            <p:spPr>
              <a:xfrm>
                <a:off x="1107909" y="3696859"/>
                <a:ext cx="8029121" cy="637162"/>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FEF9305-ECFE-4A96-92FC-6C481D01432B}"/>
                  </a:ext>
                </a:extLst>
              </p:cNvPr>
              <p:cNvSpPr txBox="1"/>
              <p:nvPr/>
            </p:nvSpPr>
            <p:spPr>
              <a:xfrm>
                <a:off x="1107909" y="4742084"/>
                <a:ext cx="7823552" cy="646331"/>
              </a:xfrm>
              <a:prstGeom prst="rect">
                <a:avLst/>
              </a:prstGeom>
              <a:noFill/>
            </p:spPr>
            <p:txBody>
              <a:bodyPr wrap="none" rtlCol="0">
                <a:spAutoFit/>
              </a:bodyPr>
              <a:lstStyle/>
              <a:p>
                <a:pPr lvl="0"/>
                <a:r>
                  <a:rPr lang="ko-KR" altLang="en-US" sz="1800">
                    <a:solidFill>
                      <a:schemeClr val="tx1"/>
                    </a:solidFill>
                    <a:latin typeface="고도 M" panose="02000503000000020004" pitchFamily="2" charset="-127"/>
                    <a:ea typeface="고도 M" panose="02000503000000020004" pitchFamily="2" charset="-127"/>
                  </a:rPr>
                  <a:t>정리된 식을 보면 가중치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𝑊</m:t>
                        </m:r>
                      </m:e>
                      <m:sub>
                        <m:r>
                          <a:rPr lang="en-US" altLang="ko-KR" sz="1800" i="1">
                            <a:solidFill>
                              <a:srgbClr val="000000"/>
                            </a:solidFill>
                            <a:latin typeface="Cambria Math" panose="02040503050406030204" pitchFamily="18" charset="0"/>
                          </a:rPr>
                          <m:t>1</m:t>
                        </m:r>
                        <m:r>
                          <a:rPr lang="en-US" altLang="ko-KR" sz="1800" i="1">
                            <a:solidFill>
                              <a:srgbClr val="000000"/>
                            </a:solidFill>
                            <a:latin typeface="Cambria Math" panose="02040503050406030204" pitchFamily="18" charset="0"/>
                          </a:rPr>
                          <m:t>h</m:t>
                        </m:r>
                      </m:sub>
                    </m:sSub>
                  </m:oMath>
                </a14:m>
                <a:r>
                  <a:rPr lang="ko-KR" altLang="en-US" sz="1800">
                    <a:solidFill>
                      <a:schemeClr val="tx1"/>
                    </a:solidFill>
                    <a:latin typeface="고도 M" panose="02000503000000020004" pitchFamily="2" charset="-127"/>
                    <a:ea typeface="고도 M" panose="02000503000000020004" pitchFamily="2" charset="-127"/>
                  </a:rPr>
                  <a:t>와 </a:t>
                </a:r>
                <a14:m>
                  <m:oMath xmlns:m="http://schemas.openxmlformats.org/officeDocument/2006/math">
                    <m:r>
                      <m:rPr>
                        <m:sty m:val="p"/>
                      </m:rPr>
                      <a:rPr lang="en-US" altLang="ko-KR" sz="1800" b="0" i="0" smtClean="0">
                        <a:solidFill>
                          <a:srgbClr val="000000"/>
                        </a:solidFill>
                        <a:latin typeface="Cambria Math" panose="02040503050406030204" pitchFamily="18" charset="0"/>
                      </a:rPr>
                      <m:t>tanh</m:t>
                    </m:r>
                  </m:oMath>
                </a14:m>
                <a:r>
                  <a:rPr lang="ko-KR" altLang="en-US" sz="1800">
                    <a:solidFill>
                      <a:schemeClr val="tx1"/>
                    </a:solidFill>
                    <a:latin typeface="고도 M" panose="02000503000000020004" pitchFamily="2" charset="-127"/>
                    <a:ea typeface="고도 M" panose="02000503000000020004" pitchFamily="2" charset="-127"/>
                  </a:rPr>
                  <a:t>함수의 도함수인 </a:t>
                </a:r>
                <a14:m>
                  <m:oMath xmlns:m="http://schemas.openxmlformats.org/officeDocument/2006/math">
                    <m:r>
                      <a:rPr lang="en-US" altLang="ko-KR" sz="1800" i="1">
                        <a:solidFill>
                          <a:srgbClr val="000000"/>
                        </a:solidFill>
                        <a:latin typeface="Cambria Math" panose="02040503050406030204" pitchFamily="18" charset="0"/>
                        <a:ea typeface="Cambria Math" panose="02040503050406030204" pitchFamily="18" charset="0"/>
                      </a:rPr>
                      <m:t>1−</m:t>
                    </m:r>
                    <m:sSup>
                      <m:sSupPr>
                        <m:ctrlPr>
                          <a:rPr lang="en-US" altLang="ko-KR" sz="1800" i="1" smtClean="0">
                            <a:solidFill>
                              <a:srgbClr val="000000"/>
                            </a:solidFill>
                            <a:latin typeface="Cambria Math" panose="02040503050406030204" pitchFamily="18" charset="0"/>
                            <a:ea typeface="Cambria Math" panose="02040503050406030204" pitchFamily="18" charset="0"/>
                          </a:rPr>
                        </m:ctrlPr>
                      </m:sSupPr>
                      <m:e>
                        <m:r>
                          <a:rPr lang="en-US" altLang="ko-KR" sz="1800" b="0" i="1" smtClean="0">
                            <a:solidFill>
                              <a:srgbClr val="000000"/>
                            </a:solidFill>
                            <a:latin typeface="Cambria Math" panose="02040503050406030204" pitchFamily="18" charset="0"/>
                            <a:ea typeface="Cambria Math" panose="02040503050406030204" pitchFamily="18" charset="0"/>
                          </a:rPr>
                          <m:t>𝐻</m:t>
                        </m:r>
                      </m:e>
                      <m:sup>
                        <m:r>
                          <a:rPr lang="en-US" altLang="ko-KR" sz="1800" b="0" i="1" smtClean="0">
                            <a:solidFill>
                              <a:srgbClr val="000000"/>
                            </a:solidFill>
                            <a:latin typeface="Cambria Math" panose="02040503050406030204" pitchFamily="18" charset="0"/>
                            <a:ea typeface="Cambria Math" panose="02040503050406030204" pitchFamily="18" charset="0"/>
                          </a:rPr>
                          <m:t>2</m:t>
                        </m:r>
                      </m:sup>
                    </m:sSup>
                  </m:oMath>
                </a14:m>
                <a:r>
                  <a:rPr lang="ko-KR" altLang="en-US" sz="1800">
                    <a:solidFill>
                      <a:schemeClr val="tx1"/>
                    </a:solidFill>
                    <a:latin typeface="고도 M" panose="02000503000000020004" pitchFamily="2" charset="-127"/>
                    <a:ea typeface="고도 M" panose="02000503000000020004" pitchFamily="2" charset="-127"/>
                  </a:rPr>
                  <a:t>이 계속 곱해지면서 </a:t>
                </a:r>
                <a:endParaRPr lang="en-US" altLang="ko-KR" sz="1800">
                  <a:solidFill>
                    <a:schemeClr val="tx1"/>
                  </a:solidFill>
                  <a:latin typeface="고도 M" panose="02000503000000020004" pitchFamily="2" charset="-127"/>
                  <a:ea typeface="고도 M" panose="02000503000000020004" pitchFamily="2" charset="-127"/>
                </a:endParaRPr>
              </a:p>
              <a:p>
                <a:pPr lvl="0"/>
                <a:r>
                  <a:rPr lang="ko-KR" altLang="en-US" sz="1800">
                    <a:solidFill>
                      <a:schemeClr val="tx1"/>
                    </a:solidFill>
                    <a:latin typeface="고도 M" panose="02000503000000020004" pitchFamily="2" charset="-127"/>
                    <a:ea typeface="고도 M" panose="02000503000000020004" pitchFamily="2" charset="-127"/>
                  </a:rPr>
                  <a:t>더해지는 것을 볼 수 있다</a:t>
                </a:r>
                <a:r>
                  <a:rPr lang="en-US" altLang="ko-KR" sz="1800">
                    <a:solidFill>
                      <a:schemeClr val="tx1"/>
                    </a:solidFill>
                    <a:latin typeface="고도 M" panose="02000503000000020004" pitchFamily="2" charset="-127"/>
                    <a:ea typeface="고도 M" panose="02000503000000020004" pitchFamily="2" charset="-127"/>
                  </a:rPr>
                  <a:t>.</a:t>
                </a:r>
                <a:r>
                  <a:rPr lang="ko-KR" altLang="en-US" sz="1800">
                    <a:solidFill>
                      <a:schemeClr val="tx1"/>
                    </a:solidFill>
                    <a:latin typeface="고도 M" panose="02000503000000020004" pitchFamily="2" charset="-127"/>
                    <a:ea typeface="고도 M" panose="02000503000000020004" pitchFamily="2" charset="-127"/>
                  </a:rPr>
                  <a:t> </a:t>
                </a:r>
              </a:p>
            </p:txBody>
          </p:sp>
        </mc:Choice>
        <mc:Fallback xmlns="">
          <p:sp>
            <p:nvSpPr>
              <p:cNvPr id="9" name="TextBox 8">
                <a:extLst>
                  <a:ext uri="{FF2B5EF4-FFF2-40B4-BE49-F238E27FC236}">
                    <a16:creationId xmlns:a16="http://schemas.microsoft.com/office/drawing/2014/main" id="{8FEF9305-ECFE-4A96-92FC-6C481D01432B}"/>
                  </a:ext>
                </a:extLst>
              </p:cNvPr>
              <p:cNvSpPr txBox="1">
                <a:spLocks noRot="1" noChangeAspect="1" noMove="1" noResize="1" noEditPoints="1" noAdjustHandles="1" noChangeArrowheads="1" noChangeShapeType="1" noTextEdit="1"/>
              </p:cNvSpPr>
              <p:nvPr/>
            </p:nvSpPr>
            <p:spPr>
              <a:xfrm>
                <a:off x="1107909" y="4742084"/>
                <a:ext cx="7823552" cy="646331"/>
              </a:xfrm>
              <a:prstGeom prst="rect">
                <a:avLst/>
              </a:prstGeom>
              <a:blipFill>
                <a:blip r:embed="rId7"/>
                <a:stretch>
                  <a:fillRect l="-701" t="-4717" b="-15094"/>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920548792"/>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6.2 </a:t>
            </a:r>
            <a:r>
              <a:rPr lang="ko-KR" altLang="en-US" sz="1800" b="1">
                <a:solidFill>
                  <a:srgbClr val="000000"/>
                </a:solidFill>
                <a:ea typeface="-2002" pitchFamily="18" charset="-127"/>
              </a:rPr>
              <a:t>순환 신경망의 오차역전파</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3363B4D-D76B-47CA-B560-D8BF20A4B0CC}"/>
                  </a:ext>
                </a:extLst>
              </p:cNvPr>
              <p:cNvSpPr txBox="1"/>
              <p:nvPr/>
            </p:nvSpPr>
            <p:spPr>
              <a:xfrm>
                <a:off x="884301" y="1157820"/>
                <a:ext cx="3984617" cy="369332"/>
              </a:xfrm>
              <a:prstGeom prst="rect">
                <a:avLst/>
              </a:prstGeom>
              <a:noFill/>
            </p:spPr>
            <p:txBody>
              <a:bodyPr wrap="none" rtlCol="0">
                <a:spAutoFit/>
              </a:bodyPr>
              <a:lstStyle/>
              <a:p>
                <a:pPr lvl="0"/>
                <a:r>
                  <a:rPr lang="ko-KR" altLang="en-US" sz="1800">
                    <a:solidFill>
                      <a:schemeClr val="tx1"/>
                    </a:solidFill>
                    <a:latin typeface="고도 M" panose="02000503000000020004" pitchFamily="2" charset="-127"/>
                    <a:ea typeface="고도 M" panose="02000503000000020004" pitchFamily="2" charset="-127"/>
                  </a:rPr>
                  <a:t>가중치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𝑏</m:t>
                        </m:r>
                      </m:e>
                      <m:sub>
                        <m:r>
                          <a:rPr lang="en-US" altLang="ko-KR" sz="1800" b="0" i="1" smtClean="0">
                            <a:solidFill>
                              <a:srgbClr val="000000"/>
                            </a:solidFill>
                            <a:latin typeface="Cambria Math" panose="02040503050406030204" pitchFamily="18" charset="0"/>
                          </a:rPr>
                          <m:t>1</m:t>
                        </m:r>
                      </m:sub>
                    </m:sSub>
                  </m:oMath>
                </a14:m>
                <a:r>
                  <a:rPr lang="ko-KR" altLang="en-US" sz="1800">
                    <a:solidFill>
                      <a:schemeClr val="tx1"/>
                    </a:solidFill>
                    <a:latin typeface="고도 M" panose="02000503000000020004" pitchFamily="2" charset="-127"/>
                    <a:ea typeface="고도 M" panose="02000503000000020004" pitchFamily="2" charset="-127"/>
                  </a:rPr>
                  <a:t>에 대한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𝑍</m:t>
                        </m:r>
                      </m:e>
                      <m:sub>
                        <m:r>
                          <a:rPr lang="en-US" altLang="ko-KR" sz="1800" i="1">
                            <a:solidFill>
                              <a:srgbClr val="000000"/>
                            </a:solidFill>
                            <a:latin typeface="Cambria Math" panose="02040503050406030204" pitchFamily="18" charset="0"/>
                          </a:rPr>
                          <m:t>1</m:t>
                        </m:r>
                      </m:sub>
                    </m:sSub>
                  </m:oMath>
                </a14:m>
                <a:r>
                  <a:rPr lang="ko-KR" altLang="en-US" sz="1800">
                    <a:solidFill>
                      <a:schemeClr val="tx1"/>
                    </a:solidFill>
                    <a:latin typeface="고도 M" panose="02000503000000020004" pitchFamily="2" charset="-127"/>
                    <a:ea typeface="고도 M" panose="02000503000000020004" pitchFamily="2" charset="-127"/>
                  </a:rPr>
                  <a:t>의 도함수를 구한다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10" name="TextBox 9">
                <a:extLst>
                  <a:ext uri="{FF2B5EF4-FFF2-40B4-BE49-F238E27FC236}">
                    <a16:creationId xmlns:a16="http://schemas.microsoft.com/office/drawing/2014/main" id="{E3363B4D-D76B-47CA-B560-D8BF20A4B0CC}"/>
                  </a:ext>
                </a:extLst>
              </p:cNvPr>
              <p:cNvSpPr txBox="1">
                <a:spLocks noRot="1" noChangeAspect="1" noMove="1" noResize="1" noEditPoints="1" noAdjustHandles="1" noChangeArrowheads="1" noChangeShapeType="1" noTextEdit="1"/>
              </p:cNvSpPr>
              <p:nvPr/>
            </p:nvSpPr>
            <p:spPr>
              <a:xfrm>
                <a:off x="884301" y="1157820"/>
                <a:ext cx="3984617" cy="369332"/>
              </a:xfrm>
              <a:prstGeom prst="rect">
                <a:avLst/>
              </a:prstGeom>
              <a:blipFill>
                <a:blip r:embed="rId3"/>
                <a:stretch>
                  <a:fillRect l="-1223" t="-8197" r="-917" b="-262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A65A9442-8074-48C4-9C27-3DDE993FAEE8}"/>
                  </a:ext>
                </a:extLst>
              </p:cNvPr>
              <p:cNvSpPr txBox="1"/>
              <p:nvPr/>
            </p:nvSpPr>
            <p:spPr>
              <a:xfrm>
                <a:off x="1817740" y="1729017"/>
                <a:ext cx="3770328" cy="635559"/>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𝑏</m:t>
                              </m:r>
                            </m:e>
                            <m:sub>
                              <m:r>
                                <a:rPr lang="en-US" altLang="ko-KR" sz="2000" b="0" i="1" smtClean="0">
                                  <a:solidFill>
                                    <a:srgbClr val="000000"/>
                                  </a:solidFill>
                                  <a:latin typeface="Cambria Math" panose="02040503050406030204" pitchFamily="18" charset="0"/>
                                </a:rPr>
                                <m:t>1</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num>
                        <m:den>
                          <m:r>
                            <a:rPr lang="en-US" altLang="ko-KR" sz="200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𝑏</m:t>
                              </m:r>
                            </m:e>
                            <m:sub>
                              <m:r>
                                <a:rPr lang="en-US" altLang="ko-KR" sz="2000" i="1">
                                  <a:solidFill>
                                    <a:srgbClr val="000000"/>
                                  </a:solidFill>
                                  <a:latin typeface="Cambria Math" panose="02040503050406030204" pitchFamily="18" charset="0"/>
                                </a:rPr>
                                <m:t>1</m:t>
                              </m:r>
                            </m:sub>
                          </m:sSub>
                        </m:den>
                      </m:f>
                      <m:d>
                        <m:dPr>
                          <m:ctrlPr>
                            <a:rPr lang="en-US" altLang="ko-KR" sz="2000" b="0" i="1" smtClean="0">
                              <a:solidFill>
                                <a:srgbClr val="000000"/>
                              </a:solidFill>
                              <a:latin typeface="Cambria Math" panose="02040503050406030204" pitchFamily="18" charset="0"/>
                            </a:rPr>
                          </m:ctrlPr>
                        </m:dPr>
                        <m:e>
                          <m:r>
                            <a:rPr lang="en-US" altLang="ko-KR" sz="2000" b="0" i="1" smtClean="0">
                              <a:solidFill>
                                <a:srgbClr val="000000"/>
                              </a:solidFill>
                              <a:latin typeface="Cambria Math" panose="02040503050406030204" pitchFamily="18" charset="0"/>
                            </a:rPr>
                            <m:t>𝑋</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b="0" i="1" smtClean="0">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𝑥</m:t>
                              </m:r>
                            </m:sub>
                          </m:sSub>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𝐻</m:t>
                                  </m:r>
                                </m:e>
                                <m:sub>
                                  <m:r>
                                    <a:rPr lang="en-US" altLang="ko-KR" sz="2000" b="0" i="1" smtClean="0">
                                      <a:solidFill>
                                        <a:srgbClr val="000000"/>
                                      </a:solidFill>
                                      <a:latin typeface="Cambria Math" panose="02040503050406030204" pitchFamily="18" charset="0"/>
                                    </a:rPr>
                                    <m:t>𝑝</m:t>
                                  </m:r>
                                </m:sub>
                              </m:sSub>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h</m:t>
                                  </m:r>
                                </m:sub>
                              </m:sSub>
                              <m:r>
                                <a:rPr lang="en-US" altLang="ko-KR" sz="2000" b="0" i="1" smtClean="0">
                                  <a:solidFill>
                                    <a:srgbClr val="000000"/>
                                  </a:solidFill>
                                  <a:latin typeface="Cambria Math" panose="02040503050406030204" pitchFamily="18" charset="0"/>
                                </a:rPr>
                                <m:t>+</m:t>
                              </m:r>
                              <m:r>
                                <a:rPr lang="en-US" altLang="ko-KR" sz="2000" b="0" i="1" smtClean="0">
                                  <a:solidFill>
                                    <a:srgbClr val="000000"/>
                                  </a:solidFill>
                                  <a:latin typeface="Cambria Math" panose="02040503050406030204" pitchFamily="18" charset="0"/>
                                </a:rPr>
                                <m:t>𝑏</m:t>
                              </m:r>
                            </m:e>
                            <m:sub>
                              <m:r>
                                <a:rPr lang="en-US" altLang="ko-KR" sz="2000" b="0" i="1" smtClean="0">
                                  <a:solidFill>
                                    <a:srgbClr val="000000"/>
                                  </a:solidFill>
                                  <a:latin typeface="Cambria Math" panose="02040503050406030204" pitchFamily="18" charset="0"/>
                                </a:rPr>
                                <m:t>1</m:t>
                              </m:r>
                            </m:sub>
                          </m:sSub>
                        </m:e>
                      </m:d>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62" name="TextBox 61">
                <a:extLst>
                  <a:ext uri="{FF2B5EF4-FFF2-40B4-BE49-F238E27FC236}">
                    <a16:creationId xmlns:a16="http://schemas.microsoft.com/office/drawing/2014/main" id="{A65A9442-8074-48C4-9C27-3DDE993FAEE8}"/>
                  </a:ext>
                </a:extLst>
              </p:cNvPr>
              <p:cNvSpPr txBox="1">
                <a:spLocks noRot="1" noChangeAspect="1" noMove="1" noResize="1" noEditPoints="1" noAdjustHandles="1" noChangeArrowheads="1" noChangeShapeType="1" noTextEdit="1"/>
              </p:cNvSpPr>
              <p:nvPr/>
            </p:nvSpPr>
            <p:spPr>
              <a:xfrm>
                <a:off x="1817740" y="1729017"/>
                <a:ext cx="3770328" cy="635559"/>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BEAC5C1-C7C5-4E8E-95FE-873AED5E7F43}"/>
                  </a:ext>
                </a:extLst>
              </p:cNvPr>
              <p:cNvSpPr txBox="1"/>
              <p:nvPr/>
            </p:nvSpPr>
            <p:spPr>
              <a:xfrm>
                <a:off x="1107909" y="3696859"/>
                <a:ext cx="7477175" cy="635559"/>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𝑏</m:t>
                              </m:r>
                            </m:e>
                            <m:sub>
                              <m:r>
                                <a:rPr lang="en-US" altLang="ko-KR" sz="2000" b="0" i="1" smtClean="0">
                                  <a:solidFill>
                                    <a:srgbClr val="000000"/>
                                  </a:solidFill>
                                  <a:latin typeface="Cambria Math" panose="02040503050406030204" pitchFamily="18" charset="0"/>
                                </a:rPr>
                                <m:t>1</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1</m:t>
                      </m:r>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r>
                        <a:rPr lang="en-US" altLang="ko-KR" sz="2000" i="1" smtClean="0">
                          <a:solidFill>
                            <a:srgbClr val="000000"/>
                          </a:solidFill>
                          <a:latin typeface="Cambria Math" panose="02040503050406030204" pitchFamily="18" charset="0"/>
                          <a:ea typeface="Cambria Math" panose="02040503050406030204" pitchFamily="18" charset="0"/>
                        </a:rPr>
                        <m:t>⨀</m:t>
                      </m:r>
                      <m:d>
                        <m:dPr>
                          <m:ctrlPr>
                            <a:rPr lang="en-US" altLang="ko-KR" sz="2000" b="0" i="1" smtClean="0">
                              <a:solidFill>
                                <a:srgbClr val="000000"/>
                              </a:solidFill>
                              <a:latin typeface="Cambria Math" panose="02040503050406030204" pitchFamily="18" charset="0"/>
                              <a:ea typeface="Cambria Math" panose="02040503050406030204" pitchFamily="18" charset="0"/>
                            </a:rPr>
                          </m:ctrlPr>
                        </m:dPr>
                        <m:e>
                          <m:r>
                            <a:rPr lang="en-US" altLang="ko-KR" sz="2000" b="0" i="1" smtClean="0">
                              <a:solidFill>
                                <a:srgbClr val="000000"/>
                              </a:solidFill>
                              <a:latin typeface="Cambria Math" panose="02040503050406030204" pitchFamily="18" charset="0"/>
                              <a:ea typeface="Cambria Math" panose="02040503050406030204" pitchFamily="18" charset="0"/>
                            </a:rPr>
                            <m:t>1−</m:t>
                          </m:r>
                          <m:sSubSup>
                            <m:sSubSupPr>
                              <m:ctrlPr>
                                <a:rPr lang="en-US" altLang="ko-KR" sz="2000" b="0" i="1" smtClean="0">
                                  <a:solidFill>
                                    <a:srgbClr val="000000"/>
                                  </a:solidFill>
                                  <a:latin typeface="Cambria Math" panose="02040503050406030204" pitchFamily="18" charset="0"/>
                                  <a:ea typeface="Cambria Math" panose="02040503050406030204" pitchFamily="18" charset="0"/>
                                </a:rPr>
                              </m:ctrlPr>
                            </m:sSubSupPr>
                            <m:e>
                              <m:r>
                                <a:rPr lang="en-US" altLang="ko-KR" sz="2000" b="0" i="1" smtClean="0">
                                  <a:solidFill>
                                    <a:srgbClr val="000000"/>
                                  </a:solidFill>
                                  <a:latin typeface="Cambria Math" panose="02040503050406030204" pitchFamily="18" charset="0"/>
                                  <a:ea typeface="Cambria Math" panose="02040503050406030204" pitchFamily="18" charset="0"/>
                                </a:rPr>
                                <m:t>𝐻</m:t>
                              </m:r>
                            </m:e>
                            <m:sub>
                              <m:r>
                                <a:rPr lang="en-US" altLang="ko-KR" sz="2000" b="0" i="1" smtClean="0">
                                  <a:solidFill>
                                    <a:srgbClr val="000000"/>
                                  </a:solidFill>
                                  <a:latin typeface="Cambria Math" panose="02040503050406030204" pitchFamily="18" charset="0"/>
                                  <a:ea typeface="Cambria Math" panose="02040503050406030204" pitchFamily="18" charset="0"/>
                                </a:rPr>
                                <m:t>𝑝</m:t>
                              </m:r>
                            </m:sub>
                            <m:sup>
                              <m:r>
                                <a:rPr lang="en-US" altLang="ko-KR" sz="2000" b="0" i="1" smtClean="0">
                                  <a:solidFill>
                                    <a:srgbClr val="000000"/>
                                  </a:solidFill>
                                  <a:latin typeface="Cambria Math" panose="02040503050406030204" pitchFamily="18" charset="0"/>
                                  <a:ea typeface="Cambria Math" panose="02040503050406030204" pitchFamily="18" charset="0"/>
                                </a:rPr>
                                <m:t>2</m:t>
                              </m:r>
                            </m:sup>
                          </m:sSubSup>
                        </m:e>
                      </m:d>
                      <m:r>
                        <a:rPr lang="en-US" altLang="ko-KR" sz="2000" b="0" i="1" smtClean="0">
                          <a:solidFill>
                            <a:srgbClr val="000000"/>
                          </a:solidFill>
                          <a:latin typeface="Cambria Math" panose="02040503050406030204" pitchFamily="18" charset="0"/>
                          <a:ea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r>
                        <a:rPr lang="en-US" altLang="ko-KR" sz="2000" i="1">
                          <a:solidFill>
                            <a:srgbClr val="000000"/>
                          </a:solidFill>
                          <a:latin typeface="Cambria Math" panose="02040503050406030204" pitchFamily="18" charset="0"/>
                          <a:ea typeface="Cambria Math" panose="02040503050406030204" pitchFamily="18" charset="0"/>
                        </a:rPr>
                        <m:t>⨀</m:t>
                      </m:r>
                      <m:d>
                        <m:dPr>
                          <m:ctrlPr>
                            <a:rPr lang="en-US" altLang="ko-KR" sz="2000" i="1">
                              <a:solidFill>
                                <a:srgbClr val="000000"/>
                              </a:solidFill>
                              <a:latin typeface="Cambria Math" panose="02040503050406030204" pitchFamily="18" charset="0"/>
                              <a:ea typeface="Cambria Math" panose="02040503050406030204" pitchFamily="18" charset="0"/>
                            </a:rPr>
                          </m:ctrlPr>
                        </m:dPr>
                        <m:e>
                          <m:r>
                            <a:rPr lang="en-US" altLang="ko-KR" sz="2000" i="1">
                              <a:solidFill>
                                <a:srgbClr val="000000"/>
                              </a:solidFill>
                              <a:latin typeface="Cambria Math" panose="02040503050406030204" pitchFamily="18" charset="0"/>
                              <a:ea typeface="Cambria Math" panose="02040503050406030204" pitchFamily="18" charset="0"/>
                            </a:rPr>
                            <m:t>1−</m:t>
                          </m:r>
                          <m:sSubSup>
                            <m:sSubSupPr>
                              <m:ctrlPr>
                                <a:rPr lang="en-US" altLang="ko-KR" sz="2000" i="1">
                                  <a:solidFill>
                                    <a:srgbClr val="000000"/>
                                  </a:solidFill>
                                  <a:latin typeface="Cambria Math" panose="02040503050406030204" pitchFamily="18" charset="0"/>
                                  <a:ea typeface="Cambria Math" panose="02040503050406030204" pitchFamily="18" charset="0"/>
                                </a:rPr>
                              </m:ctrlPr>
                            </m:sSubSupPr>
                            <m:e>
                              <m:r>
                                <a:rPr lang="en-US" altLang="ko-KR" sz="2000" i="1">
                                  <a:solidFill>
                                    <a:srgbClr val="000000"/>
                                  </a:solidFill>
                                  <a:latin typeface="Cambria Math" panose="02040503050406030204" pitchFamily="18" charset="0"/>
                                  <a:ea typeface="Cambria Math" panose="02040503050406030204" pitchFamily="18" charset="0"/>
                                </a:rPr>
                                <m:t>𝐻</m:t>
                              </m:r>
                            </m:e>
                            <m:sub>
                              <m:r>
                                <a:rPr lang="en-US" altLang="ko-KR" sz="2000" i="1">
                                  <a:solidFill>
                                    <a:srgbClr val="000000"/>
                                  </a:solidFill>
                                  <a:latin typeface="Cambria Math" panose="02040503050406030204" pitchFamily="18" charset="0"/>
                                  <a:ea typeface="Cambria Math" panose="02040503050406030204" pitchFamily="18" charset="0"/>
                                </a:rPr>
                                <m:t>𝑝</m:t>
                              </m:r>
                            </m:sub>
                            <m:sup>
                              <m:r>
                                <a:rPr lang="en-US" altLang="ko-KR" sz="2000" i="1">
                                  <a:solidFill>
                                    <a:srgbClr val="000000"/>
                                  </a:solidFill>
                                  <a:latin typeface="Cambria Math" panose="02040503050406030204" pitchFamily="18" charset="0"/>
                                  <a:ea typeface="Cambria Math" panose="02040503050406030204" pitchFamily="18" charset="0"/>
                                </a:rPr>
                                <m:t>2</m:t>
                              </m:r>
                            </m:sup>
                          </m:sSubSup>
                        </m:e>
                      </m:d>
                      <m:r>
                        <a:rPr lang="en-US" altLang="ko-KR" sz="2000" i="1">
                          <a:solidFill>
                            <a:srgbClr val="000000"/>
                          </a:solidFill>
                          <a:latin typeface="Cambria Math" panose="02040503050406030204" pitchFamily="18" charset="0"/>
                          <a:ea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r>
                        <a:rPr lang="en-US" altLang="ko-KR" sz="2000" i="1">
                          <a:solidFill>
                            <a:srgbClr val="000000"/>
                          </a:solidFill>
                          <a:latin typeface="Cambria Math" panose="02040503050406030204" pitchFamily="18" charset="0"/>
                          <a:ea typeface="Cambria Math" panose="02040503050406030204" pitchFamily="18" charset="0"/>
                        </a:rPr>
                        <m:t>⨀</m:t>
                      </m:r>
                      <m:d>
                        <m:dPr>
                          <m:ctrlPr>
                            <a:rPr lang="en-US" altLang="ko-KR" sz="2000" i="1">
                              <a:solidFill>
                                <a:srgbClr val="000000"/>
                              </a:solidFill>
                              <a:latin typeface="Cambria Math" panose="02040503050406030204" pitchFamily="18" charset="0"/>
                              <a:ea typeface="Cambria Math" panose="02040503050406030204" pitchFamily="18" charset="0"/>
                            </a:rPr>
                          </m:ctrlPr>
                        </m:dPr>
                        <m:e>
                          <m:r>
                            <a:rPr lang="en-US" altLang="ko-KR" sz="2000" i="1">
                              <a:solidFill>
                                <a:srgbClr val="000000"/>
                              </a:solidFill>
                              <a:latin typeface="Cambria Math" panose="02040503050406030204" pitchFamily="18" charset="0"/>
                              <a:ea typeface="Cambria Math" panose="02040503050406030204" pitchFamily="18" charset="0"/>
                            </a:rPr>
                            <m:t>1−</m:t>
                          </m:r>
                          <m:sSubSup>
                            <m:sSubSupPr>
                              <m:ctrlPr>
                                <a:rPr lang="en-US" altLang="ko-KR" sz="2000" i="1">
                                  <a:solidFill>
                                    <a:srgbClr val="000000"/>
                                  </a:solidFill>
                                  <a:latin typeface="Cambria Math" panose="02040503050406030204" pitchFamily="18" charset="0"/>
                                  <a:ea typeface="Cambria Math" panose="02040503050406030204" pitchFamily="18" charset="0"/>
                                </a:rPr>
                              </m:ctrlPr>
                            </m:sSubSupPr>
                            <m:e>
                              <m:r>
                                <a:rPr lang="en-US" altLang="ko-KR" sz="2000" i="1">
                                  <a:solidFill>
                                    <a:srgbClr val="000000"/>
                                  </a:solidFill>
                                  <a:latin typeface="Cambria Math" panose="02040503050406030204" pitchFamily="18" charset="0"/>
                                  <a:ea typeface="Cambria Math" panose="02040503050406030204" pitchFamily="18" charset="0"/>
                                </a:rPr>
                                <m:t>𝐻</m:t>
                              </m:r>
                            </m:e>
                            <m:sub>
                              <m:r>
                                <a:rPr lang="en-US" altLang="ko-KR" sz="2000" i="1">
                                  <a:solidFill>
                                    <a:srgbClr val="000000"/>
                                  </a:solidFill>
                                  <a:latin typeface="Cambria Math" panose="02040503050406030204" pitchFamily="18" charset="0"/>
                                  <a:ea typeface="Cambria Math" panose="02040503050406030204" pitchFamily="18" charset="0"/>
                                </a:rPr>
                                <m:t>𝑝</m:t>
                              </m:r>
                              <m:r>
                                <a:rPr lang="en-US" altLang="ko-KR" sz="2000" b="0" i="1" smtClean="0">
                                  <a:solidFill>
                                    <a:srgbClr val="000000"/>
                                  </a:solidFill>
                                  <a:latin typeface="Cambria Math" panose="02040503050406030204" pitchFamily="18" charset="0"/>
                                  <a:ea typeface="Cambria Math" panose="02040503050406030204" pitchFamily="18" charset="0"/>
                                </a:rPr>
                                <m:t>𝑝</m:t>
                              </m:r>
                            </m:sub>
                            <m:sup>
                              <m:r>
                                <a:rPr lang="en-US" altLang="ko-KR" sz="2000" i="1">
                                  <a:solidFill>
                                    <a:srgbClr val="000000"/>
                                  </a:solidFill>
                                  <a:latin typeface="Cambria Math" panose="02040503050406030204" pitchFamily="18" charset="0"/>
                                  <a:ea typeface="Cambria Math" panose="02040503050406030204" pitchFamily="18" charset="0"/>
                                </a:rPr>
                                <m:t>2</m:t>
                              </m:r>
                            </m:sup>
                          </m:sSubSup>
                        </m:e>
                      </m:d>
                      <m:r>
                        <a:rPr lang="en-US" altLang="ko-KR" sz="2000" b="0" i="0" smtClean="0">
                          <a:solidFill>
                            <a:srgbClr val="000000"/>
                          </a:solidFill>
                          <a:latin typeface="Cambria Math" panose="02040503050406030204" pitchFamily="18" charset="0"/>
                          <a:ea typeface="Cambria Math" panose="02040503050406030204" pitchFamily="18" charset="0"/>
                        </a:rPr>
                        <m:t>+</m:t>
                      </m:r>
                      <m:r>
                        <a:rPr lang="en-US" altLang="ko-KR" sz="2000" b="0" i="1" smtClean="0">
                          <a:solidFill>
                            <a:srgbClr val="000000"/>
                          </a:solidFill>
                          <a:latin typeface="Cambria Math" panose="02040503050406030204" pitchFamily="18" charset="0"/>
                          <a:ea typeface="Cambria Math" panose="02040503050406030204" pitchFamily="18" charset="0"/>
                        </a:rPr>
                        <m:t>⋯</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7" name="TextBox 6">
                <a:extLst>
                  <a:ext uri="{FF2B5EF4-FFF2-40B4-BE49-F238E27FC236}">
                    <a16:creationId xmlns:a16="http://schemas.microsoft.com/office/drawing/2014/main" id="{BBEAC5C1-C7C5-4E8E-95FE-873AED5E7F43}"/>
                  </a:ext>
                </a:extLst>
              </p:cNvPr>
              <p:cNvSpPr txBox="1">
                <a:spLocks noRot="1" noChangeAspect="1" noMove="1" noResize="1" noEditPoints="1" noAdjustHandles="1" noChangeArrowheads="1" noChangeShapeType="1" noTextEdit="1"/>
              </p:cNvSpPr>
              <p:nvPr/>
            </p:nvSpPr>
            <p:spPr>
              <a:xfrm>
                <a:off x="1107909" y="3696859"/>
                <a:ext cx="7477175" cy="635559"/>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FEF9305-ECFE-4A96-92FC-6C481D01432B}"/>
                  </a:ext>
                </a:extLst>
              </p:cNvPr>
              <p:cNvSpPr txBox="1"/>
              <p:nvPr/>
            </p:nvSpPr>
            <p:spPr>
              <a:xfrm>
                <a:off x="1107909" y="4742084"/>
                <a:ext cx="6468630" cy="974754"/>
              </a:xfrm>
              <a:prstGeom prst="rect">
                <a:avLst/>
              </a:prstGeom>
              <a:noFill/>
            </p:spPr>
            <p:txBody>
              <a:bodyPr wrap="none" rtlCol="0">
                <a:spAutoFit/>
              </a:bodyPr>
              <a:lstStyle/>
              <a:p>
                <a:pPr lvl="0"/>
                <a:r>
                  <a:rPr lang="ko-KR" altLang="en-US" sz="1800">
                    <a:solidFill>
                      <a:schemeClr val="tx1"/>
                    </a:solidFill>
                    <a:latin typeface="고도 M" panose="02000503000000020004" pitchFamily="2" charset="-127"/>
                    <a:ea typeface="고도 M" panose="02000503000000020004" pitchFamily="2" charset="-127"/>
                  </a:rPr>
                  <a:t>구현 시 </a:t>
                </a:r>
                <a14:m>
                  <m:oMath xmlns:m="http://schemas.openxmlformats.org/officeDocument/2006/math">
                    <m:f>
                      <m:fPr>
                        <m:ctrlPr>
                          <a:rPr lang="en-US" altLang="ko-KR" sz="1800" i="1">
                            <a:solidFill>
                              <a:srgbClr val="000000"/>
                            </a:solidFill>
                            <a:latin typeface="Cambria Math" panose="02040503050406030204" pitchFamily="18" charset="0"/>
                          </a:rPr>
                        </m:ctrlPr>
                      </m:fPr>
                      <m:num>
                        <m:r>
                          <a:rPr lang="en-US" altLang="ko-KR" sz="1800" i="1">
                            <a:solidFill>
                              <a:srgbClr val="000000"/>
                            </a:solidFill>
                            <a:latin typeface="Cambria Math" panose="02040503050406030204" pitchFamily="18" charset="0"/>
                          </a:rPr>
                          <m:t>𝜕</m:t>
                        </m:r>
                        <m:r>
                          <a:rPr lang="en-US" altLang="ko-KR" sz="1800" b="0" i="1" smtClean="0">
                            <a:solidFill>
                              <a:srgbClr val="000000"/>
                            </a:solidFill>
                            <a:latin typeface="Cambria Math" panose="02040503050406030204" pitchFamily="18" charset="0"/>
                          </a:rPr>
                          <m:t>𝐿</m:t>
                        </m:r>
                      </m:num>
                      <m:den>
                        <m:r>
                          <a:rPr lang="en-US" altLang="ko-KR" sz="180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𝑍</m:t>
                            </m:r>
                          </m:e>
                          <m:sub>
                            <m:r>
                              <a:rPr lang="en-US" altLang="ko-KR" sz="1800" i="1">
                                <a:solidFill>
                                  <a:srgbClr val="000000"/>
                                </a:solidFill>
                                <a:latin typeface="Cambria Math" panose="02040503050406030204" pitchFamily="18" charset="0"/>
                              </a:rPr>
                              <m:t>1</m:t>
                            </m:r>
                          </m:sub>
                        </m:sSub>
                      </m:den>
                    </m:f>
                  </m:oMath>
                </a14:m>
                <a:r>
                  <a:rPr lang="ko-KR" altLang="en-US" sz="1800">
                    <a:solidFill>
                      <a:schemeClr val="tx1"/>
                    </a:solidFill>
                    <a:latin typeface="고도 M" panose="02000503000000020004" pitchFamily="2" charset="-127"/>
                    <a:ea typeface="고도 M" panose="02000503000000020004" pitchFamily="2" charset="-127"/>
                  </a:rPr>
                  <a:t>를 </a:t>
                </a:r>
                <a:r>
                  <a:rPr lang="en-US" altLang="ko-KR" sz="1800" err="1">
                    <a:solidFill>
                      <a:schemeClr val="tx1"/>
                    </a:solidFill>
                    <a:latin typeface="고도 M" panose="02000503000000020004" pitchFamily="2" charset="-127"/>
                    <a:ea typeface="고도 M" panose="02000503000000020004" pitchFamily="2" charset="-127"/>
                  </a:rPr>
                  <a:t>err_to_cell</a:t>
                </a:r>
                <a:r>
                  <a:rPr lang="ko-KR" altLang="en-US" sz="1800">
                    <a:solidFill>
                      <a:schemeClr val="tx1"/>
                    </a:solidFill>
                    <a:latin typeface="고도 M" panose="02000503000000020004" pitchFamily="2" charset="-127"/>
                    <a:ea typeface="고도 M" panose="02000503000000020004" pitchFamily="2" charset="-127"/>
                  </a:rPr>
                  <a:t>이라 표현하고 </a:t>
                </a:r>
                <a:endParaRPr lang="en-US" altLang="ko-KR" sz="1800">
                  <a:solidFill>
                    <a:schemeClr val="tx1"/>
                  </a:solidFill>
                  <a:latin typeface="고도 M" panose="02000503000000020004" pitchFamily="2" charset="-127"/>
                  <a:ea typeface="고도 M" panose="02000503000000020004" pitchFamily="2" charset="-127"/>
                </a:endParaRPr>
              </a:p>
              <a:p>
                <a:pPr lvl="0"/>
                <a:r>
                  <a:rPr lang="ko-KR" altLang="en-US" sz="1800">
                    <a:solidFill>
                      <a:schemeClr val="tx1"/>
                    </a:solidFill>
                    <a:latin typeface="고도 M" panose="02000503000000020004" pitchFamily="2" charset="-127"/>
                    <a:ea typeface="고도 M" panose="02000503000000020004" pitchFamily="2" charset="-127"/>
                  </a:rPr>
                  <a:t>최종 </a:t>
                </a:r>
                <a:r>
                  <a:rPr lang="ko-KR" altLang="en-US" sz="1800" err="1">
                    <a:solidFill>
                      <a:schemeClr val="tx1"/>
                    </a:solidFill>
                    <a:latin typeface="고도 M" panose="02000503000000020004" pitchFamily="2" charset="-127"/>
                    <a:ea typeface="고도 M" panose="02000503000000020004" pitchFamily="2" charset="-127"/>
                  </a:rPr>
                  <a:t>그레이디언트는</a:t>
                </a:r>
                <a:r>
                  <a:rPr lang="ko-KR" altLang="en-US" sz="1800">
                    <a:solidFill>
                      <a:schemeClr val="tx1"/>
                    </a:solidFill>
                    <a:latin typeface="고도 M" panose="02000503000000020004" pitchFamily="2" charset="-127"/>
                    <a:ea typeface="고도 M" panose="02000503000000020004" pitchFamily="2" charset="-127"/>
                  </a:rPr>
                  <a:t> </a:t>
                </a:r>
                <a:r>
                  <a:rPr lang="en-US" altLang="ko-KR" sz="1800" err="1">
                    <a:solidFill>
                      <a:schemeClr val="tx1"/>
                    </a:solidFill>
                    <a:latin typeface="고도 M" panose="02000503000000020004" pitchFamily="2" charset="-127"/>
                    <a:ea typeface="고도 M" panose="02000503000000020004" pitchFamily="2" charset="-127"/>
                  </a:rPr>
                  <a:t>err_to_cell</a:t>
                </a:r>
                <a:r>
                  <a:rPr lang="ko-KR" altLang="en-US" sz="1800">
                    <a:solidFill>
                      <a:schemeClr val="tx1"/>
                    </a:solidFill>
                    <a:latin typeface="고도 M" panose="02000503000000020004" pitchFamily="2" charset="-127"/>
                    <a:ea typeface="고도 M" panose="02000503000000020004" pitchFamily="2" charset="-127"/>
                  </a:rPr>
                  <a:t>과 </a:t>
                </a:r>
                <a14:m>
                  <m:oMath xmlns:m="http://schemas.openxmlformats.org/officeDocument/2006/math">
                    <m:f>
                      <m:fPr>
                        <m:ctrlPr>
                          <a:rPr lang="en-US" altLang="ko-KR" sz="1800" i="1">
                            <a:solidFill>
                              <a:srgbClr val="000000"/>
                            </a:solidFill>
                            <a:latin typeface="Cambria Math" panose="02040503050406030204" pitchFamily="18" charset="0"/>
                          </a:rPr>
                        </m:ctrlPr>
                      </m:fPr>
                      <m:num>
                        <m:r>
                          <a:rPr lang="en-US" altLang="ko-KR" sz="180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𝑍</m:t>
                            </m:r>
                          </m:e>
                          <m:sub>
                            <m:r>
                              <a:rPr lang="en-US" altLang="ko-KR" sz="1800" i="1">
                                <a:solidFill>
                                  <a:srgbClr val="000000"/>
                                </a:solidFill>
                                <a:latin typeface="Cambria Math" panose="02040503050406030204" pitchFamily="18" charset="0"/>
                              </a:rPr>
                              <m:t>1</m:t>
                            </m:r>
                          </m:sub>
                        </m:sSub>
                      </m:num>
                      <m:den>
                        <m:r>
                          <a:rPr lang="en-US" altLang="ko-KR" sz="180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𝑊</m:t>
                            </m:r>
                          </m:e>
                          <m:sub>
                            <m:r>
                              <a:rPr lang="en-US" altLang="ko-KR" sz="1800" i="1">
                                <a:solidFill>
                                  <a:srgbClr val="000000"/>
                                </a:solidFill>
                                <a:latin typeface="Cambria Math" panose="02040503050406030204" pitchFamily="18" charset="0"/>
                              </a:rPr>
                              <m:t>1</m:t>
                            </m:r>
                            <m:r>
                              <a:rPr lang="en-US" altLang="ko-KR" sz="1800" i="1">
                                <a:solidFill>
                                  <a:srgbClr val="000000"/>
                                </a:solidFill>
                                <a:latin typeface="Cambria Math" panose="02040503050406030204" pitchFamily="18" charset="0"/>
                              </a:rPr>
                              <m:t>h</m:t>
                            </m:r>
                          </m:sub>
                        </m:sSub>
                      </m:den>
                    </m:f>
                    <m:f>
                      <m:fPr>
                        <m:ctrlPr>
                          <a:rPr lang="en-US" altLang="ko-KR" sz="1800" i="1">
                            <a:solidFill>
                              <a:srgbClr val="000000"/>
                            </a:solidFill>
                            <a:latin typeface="Cambria Math" panose="02040503050406030204" pitchFamily="18" charset="0"/>
                          </a:rPr>
                        </m:ctrlPr>
                      </m:fPr>
                      <m:num>
                        <m:r>
                          <a:rPr lang="en-US" altLang="ko-KR" sz="180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𝑍</m:t>
                            </m:r>
                          </m:e>
                          <m:sub>
                            <m:r>
                              <a:rPr lang="en-US" altLang="ko-KR" sz="1800" i="1">
                                <a:solidFill>
                                  <a:srgbClr val="000000"/>
                                </a:solidFill>
                                <a:latin typeface="Cambria Math" panose="02040503050406030204" pitchFamily="18" charset="0"/>
                              </a:rPr>
                              <m:t>1</m:t>
                            </m:r>
                          </m:sub>
                        </m:sSub>
                      </m:num>
                      <m:den>
                        <m:r>
                          <a:rPr lang="en-US" altLang="ko-KR" sz="180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𝑊</m:t>
                            </m:r>
                          </m:e>
                          <m:sub>
                            <m:r>
                              <a:rPr lang="en-US" altLang="ko-KR" sz="1800" i="1">
                                <a:solidFill>
                                  <a:srgbClr val="000000"/>
                                </a:solidFill>
                                <a:latin typeface="Cambria Math" panose="02040503050406030204" pitchFamily="18" charset="0"/>
                              </a:rPr>
                              <m:t>𝑥</m:t>
                            </m:r>
                          </m:sub>
                        </m:sSub>
                      </m:den>
                    </m:f>
                    <m:f>
                      <m:fPr>
                        <m:ctrlPr>
                          <a:rPr lang="en-US" altLang="ko-KR" sz="1800" i="1">
                            <a:solidFill>
                              <a:srgbClr val="000000"/>
                            </a:solidFill>
                            <a:latin typeface="Cambria Math" panose="02040503050406030204" pitchFamily="18" charset="0"/>
                          </a:rPr>
                        </m:ctrlPr>
                      </m:fPr>
                      <m:num>
                        <m:r>
                          <a:rPr lang="en-US" altLang="ko-KR" sz="180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𝑍</m:t>
                            </m:r>
                          </m:e>
                          <m:sub>
                            <m:r>
                              <a:rPr lang="en-US" altLang="ko-KR" sz="1800" i="1">
                                <a:solidFill>
                                  <a:srgbClr val="000000"/>
                                </a:solidFill>
                                <a:latin typeface="Cambria Math" panose="02040503050406030204" pitchFamily="18" charset="0"/>
                              </a:rPr>
                              <m:t>1</m:t>
                            </m:r>
                          </m:sub>
                        </m:sSub>
                      </m:num>
                      <m:den>
                        <m:r>
                          <a:rPr lang="en-US" altLang="ko-KR" sz="180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𝑏</m:t>
                            </m:r>
                          </m:e>
                          <m:sub>
                            <m:r>
                              <a:rPr lang="en-US" altLang="ko-KR" sz="1800" i="1">
                                <a:solidFill>
                                  <a:srgbClr val="000000"/>
                                </a:solidFill>
                                <a:latin typeface="Cambria Math" panose="02040503050406030204" pitchFamily="18" charset="0"/>
                              </a:rPr>
                              <m:t>1</m:t>
                            </m:r>
                          </m:sub>
                        </m:sSub>
                      </m:den>
                    </m:f>
                  </m:oMath>
                </a14:m>
                <a:r>
                  <a:rPr lang="ko-KR" altLang="en-US" sz="1800">
                    <a:solidFill>
                      <a:schemeClr val="tx1"/>
                    </a:solidFill>
                    <a:latin typeface="고도 M" panose="02000503000000020004" pitchFamily="2" charset="-127"/>
                    <a:ea typeface="고도 M" panose="02000503000000020004" pitchFamily="2" charset="-127"/>
                  </a:rPr>
                  <a:t>를 곱해서 구한다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9" name="TextBox 8">
                <a:extLst>
                  <a:ext uri="{FF2B5EF4-FFF2-40B4-BE49-F238E27FC236}">
                    <a16:creationId xmlns:a16="http://schemas.microsoft.com/office/drawing/2014/main" id="{8FEF9305-ECFE-4A96-92FC-6C481D01432B}"/>
                  </a:ext>
                </a:extLst>
              </p:cNvPr>
              <p:cNvSpPr txBox="1">
                <a:spLocks noRot="1" noChangeAspect="1" noMove="1" noResize="1" noEditPoints="1" noAdjustHandles="1" noChangeArrowheads="1" noChangeShapeType="1" noTextEdit="1"/>
              </p:cNvSpPr>
              <p:nvPr/>
            </p:nvSpPr>
            <p:spPr>
              <a:xfrm>
                <a:off x="1107909" y="4742084"/>
                <a:ext cx="6468630" cy="974754"/>
              </a:xfrm>
              <a:prstGeom prst="rect">
                <a:avLst/>
              </a:prstGeom>
              <a:blipFill>
                <a:blip r:embed="rId7"/>
                <a:stretch>
                  <a:fillRect l="-848" r="-94" b="-1250"/>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589868387"/>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6.1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6.2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신경망의 오차역전파</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6.3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6.4 </a:t>
            </a:r>
            <a:r>
              <a:rPr kumimoji="0" lang="ko-KR" altLang="en-US" sz="1800" b="0" i="0" u="none"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케라스를</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이용한 순환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6.5 LSTM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신경망</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6.6 </a:t>
            </a:r>
            <a:r>
              <a:rPr kumimoji="0" lang="ko-KR" altLang="en-US" sz="1800" b="0" i="0" u="none"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케라스를</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이용한 </a:t>
            </a: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LSTM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신경망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6.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순환 신경망 이해</a:t>
            </a:r>
          </a:p>
        </p:txBody>
      </p:sp>
    </p:spTree>
    <p:extLst>
      <p:ext uri="{BB962C8B-B14F-4D97-AF65-F5344CB8AC3E}">
        <p14:creationId xmlns:p14="http://schemas.microsoft.com/office/powerpoint/2010/main" val="1110249974"/>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훈련 세트와 검증 세트를 준비</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863281" y="910826"/>
            <a:ext cx="3464410"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1. </a:t>
            </a:r>
            <a:r>
              <a:rPr lang="ko-KR" altLang="en-US" sz="1400" err="1">
                <a:solidFill>
                  <a:schemeClr val="tx1"/>
                </a:solidFill>
                <a:latin typeface="고도 M" panose="02000503000000020004" pitchFamily="2" charset="-127"/>
                <a:ea typeface="고도 M" panose="02000503000000020004" pitchFamily="2" charset="-127"/>
              </a:rPr>
              <a:t>텐서프로에서</a:t>
            </a:r>
            <a:r>
              <a:rPr lang="ko-KR" altLang="en-US" sz="1400">
                <a:solidFill>
                  <a:schemeClr val="tx1"/>
                </a:solidFill>
                <a:latin typeface="고도 M" panose="02000503000000020004" pitchFamily="2" charset="-127"/>
                <a:ea typeface="고도 M" panose="02000503000000020004" pitchFamily="2" charset="-127"/>
              </a:rPr>
              <a:t> </a:t>
            </a:r>
            <a:r>
              <a:rPr lang="en-US" altLang="ko-KR" sz="1400">
                <a:solidFill>
                  <a:schemeClr val="tx1"/>
                </a:solidFill>
                <a:latin typeface="고도 M" panose="02000503000000020004" pitchFamily="2" charset="-127"/>
                <a:ea typeface="고도 M" panose="02000503000000020004" pitchFamily="2" charset="-127"/>
              </a:rPr>
              <a:t>IMDB </a:t>
            </a:r>
            <a:r>
              <a:rPr lang="ko-KR" altLang="en-US" sz="1400">
                <a:solidFill>
                  <a:schemeClr val="tx1"/>
                </a:solidFill>
                <a:latin typeface="고도 M" panose="02000503000000020004" pitchFamily="2" charset="-127"/>
                <a:ea typeface="고도 M" panose="02000503000000020004" pitchFamily="2" charset="-127"/>
              </a:rPr>
              <a:t>데이터 세트 불러오기</a:t>
            </a:r>
          </a:p>
        </p:txBody>
      </p:sp>
      <p:sp>
        <p:nvSpPr>
          <p:cNvPr id="8" name="직사각형 7">
            <a:extLst>
              <a:ext uri="{FF2B5EF4-FFF2-40B4-BE49-F238E27FC236}">
                <a16:creationId xmlns:a16="http://schemas.microsoft.com/office/drawing/2014/main" id="{11EE4345-B04A-4D91-8E3C-9D4870262DC3}"/>
              </a:ext>
            </a:extLst>
          </p:cNvPr>
          <p:cNvSpPr/>
          <p:nvPr/>
        </p:nvSpPr>
        <p:spPr>
          <a:xfrm>
            <a:off x="1201600" y="1314143"/>
            <a:ext cx="8143933" cy="646331"/>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import </a:t>
            </a:r>
            <a:r>
              <a:rPr lang="en-US" altLang="ko-KR" sz="1200" err="1">
                <a:solidFill>
                  <a:schemeClr val="tx1"/>
                </a:solidFill>
                <a:latin typeface="Consolas" panose="020B0609020204030204" pitchFamily="49" charset="0"/>
              </a:rPr>
              <a:t>numpy</a:t>
            </a:r>
            <a:r>
              <a:rPr lang="en-US" altLang="ko-KR" sz="1200">
                <a:solidFill>
                  <a:schemeClr val="tx1"/>
                </a:solidFill>
                <a:latin typeface="Consolas" panose="020B0609020204030204" pitchFamily="49" charset="0"/>
              </a:rPr>
              <a:t> as np</a:t>
            </a:r>
          </a:p>
          <a:p>
            <a:r>
              <a:rPr lang="en-US" altLang="ko-KR" sz="1200">
                <a:solidFill>
                  <a:schemeClr val="tx1"/>
                </a:solidFill>
                <a:latin typeface="Consolas" panose="020B0609020204030204" pitchFamily="49" charset="0"/>
              </a:rPr>
              <a:t>from </a:t>
            </a:r>
            <a:r>
              <a:rPr lang="en-US" altLang="ko-KR" sz="1200" err="1">
                <a:solidFill>
                  <a:schemeClr val="tx1"/>
                </a:solidFill>
                <a:latin typeface="Consolas" panose="020B0609020204030204" pitchFamily="49" charset="0"/>
              </a:rPr>
              <a:t>tensorflow.keras.datasets</a:t>
            </a:r>
            <a:r>
              <a:rPr lang="en-US" altLang="ko-KR" sz="1200">
                <a:solidFill>
                  <a:schemeClr val="tx1"/>
                </a:solidFill>
                <a:latin typeface="Consolas" panose="020B0609020204030204" pitchFamily="49" charset="0"/>
              </a:rPr>
              <a:t> import </a:t>
            </a:r>
            <a:r>
              <a:rPr lang="en-US" altLang="ko-KR" sz="1200" err="1">
                <a:solidFill>
                  <a:schemeClr val="tx1"/>
                </a:solidFill>
                <a:latin typeface="Consolas" panose="020B0609020204030204" pitchFamily="49" charset="0"/>
              </a:rPr>
              <a:t>imdb</a:t>
            </a:r>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y_train_all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x_test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y_test</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imdb.load_data</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skip_top</a:t>
            </a:r>
            <a:r>
              <a:rPr lang="en-US" altLang="ko-KR" sz="1200">
                <a:solidFill>
                  <a:schemeClr val="tx1"/>
                </a:solidFill>
                <a:latin typeface="Consolas" panose="020B0609020204030204" pitchFamily="49" charset="0"/>
              </a:rPr>
              <a:t>=20, </a:t>
            </a:r>
            <a:r>
              <a:rPr lang="en-US" altLang="ko-KR" sz="1200" err="1">
                <a:solidFill>
                  <a:schemeClr val="tx1"/>
                </a:solidFill>
                <a:latin typeface="Consolas" panose="020B0609020204030204" pitchFamily="49" charset="0"/>
              </a:rPr>
              <a:t>num_words</a:t>
            </a:r>
            <a:r>
              <a:rPr lang="en-US" altLang="ko-KR" sz="1200">
                <a:solidFill>
                  <a:schemeClr val="tx1"/>
                </a:solidFill>
                <a:latin typeface="Consolas" panose="020B0609020204030204" pitchFamily="49" charset="0"/>
              </a:rPr>
              <a:t>=100)</a:t>
            </a:r>
          </a:p>
        </p:txBody>
      </p:sp>
      <p:sp>
        <p:nvSpPr>
          <p:cNvPr id="13" name="직사각형 12">
            <a:extLst>
              <a:ext uri="{FF2B5EF4-FFF2-40B4-BE49-F238E27FC236}">
                <a16:creationId xmlns:a16="http://schemas.microsoft.com/office/drawing/2014/main" id="{D9241E97-3622-4723-9142-76F44F84CDD5}"/>
              </a:ext>
            </a:extLst>
          </p:cNvPr>
          <p:cNvSpPr/>
          <p:nvPr/>
        </p:nvSpPr>
        <p:spPr>
          <a:xfrm>
            <a:off x="1201600" y="3295890"/>
            <a:ext cx="8143933" cy="276999"/>
          </a:xfrm>
          <a:prstGeom prst="rect">
            <a:avLst/>
          </a:prstGeom>
          <a:solidFill>
            <a:srgbClr val="E2E2F6"/>
          </a:solidFill>
        </p:spPr>
        <p:txBody>
          <a:bodyPr wrap="square">
            <a:spAutoFit/>
          </a:bodyPr>
          <a:lstStyle/>
          <a:p>
            <a:r>
              <a:rPr lang="fr-FR" altLang="ko-KR" sz="1200">
                <a:solidFill>
                  <a:schemeClr val="tx1"/>
                </a:solidFill>
                <a:latin typeface="Consolas" panose="020B0609020204030204" pitchFamily="49" charset="0"/>
              </a:rPr>
              <a:t>print(x_train_all[0])</a:t>
            </a:r>
            <a:endParaRPr lang="en-US" altLang="ko-KR" sz="1200">
              <a:solidFill>
                <a:schemeClr val="tx1"/>
              </a:solidFill>
              <a:latin typeface="Consolas" panose="020B0609020204030204" pitchFamily="49" charset="0"/>
            </a:endParaRPr>
          </a:p>
        </p:txBody>
      </p:sp>
      <p:sp>
        <p:nvSpPr>
          <p:cNvPr id="14" name="TextBox 13">
            <a:extLst>
              <a:ext uri="{FF2B5EF4-FFF2-40B4-BE49-F238E27FC236}">
                <a16:creationId xmlns:a16="http://schemas.microsoft.com/office/drawing/2014/main" id="{A6EBF450-21CC-40A1-B284-2120FB4DEAD9}"/>
              </a:ext>
            </a:extLst>
          </p:cNvPr>
          <p:cNvSpPr txBox="1"/>
          <p:nvPr/>
        </p:nvSpPr>
        <p:spPr>
          <a:xfrm>
            <a:off x="1289604" y="3620953"/>
            <a:ext cx="8067870" cy="1277273"/>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[2, 2, 22, 2, 43, 2, 2, 2, 2, 65, 2, 2, 66, 2, 2, 2, 36, 2, 2, 25, 2, 43, 2, 2, 50, 2, 2, 2, 35, 2, 2, 2, 2, 2, 2, 2, 2, 2, 2, 2, 39, 2, 2, 2, 2, 2, 2, 38, 2, 2, 2, 2, 50, 2, 2, 2, 2, 2, 2, 22, 2, 2, 2, 2, 2, 22, 71, 87, 2, 2, 43, 2, 38, 76, 2, 2, 2, 2, 22, 2, 2, 2, 2, 2, 2, 2, 2, 2, 62, 2, 2, 2, 2, 2, 2, 2, 2, 2, 2, 2, 2, 66, 2, 33, 2, 2, 2, 2, 38, 2, 2, 25, 2, 51, 36, 2, 48, 25, 2, 33, 2, 22, 2, 2, 28, 77, 52, 2, 2, 2, 2, 82, 2, 2, 2, 2, 2, 2, 2, 2, 2, 2, 2, 2, 2, 2, 36, 71, 43, 2, 2, 26, 2, 2, 46, 2, 2, 2, 2, 2, 2, 88, 2, 2, 2, 2, 98, 32, 2, 56, 26, 2, 2, 2, 2, 2, 2, 2, 22, 21, 2, 2, 26, 2, 2, 2, 30, 2, 2, 51, 36, 28, 2, 92, 25, 2, 2, 2, 65, 2, 38, 2, 88, 2, 2, 2, 2, 2, 2, 2, 2, 32, 2, 2, 2, 2, 2, 32]</a:t>
            </a:r>
            <a:endParaRPr lang="ko-KR" altLang="en-US" sz="1100">
              <a:solidFill>
                <a:schemeClr val="tx1"/>
              </a:solidFill>
              <a:latin typeface="Consolas" panose="020B0609020204030204" pitchFamily="49" charset="0"/>
              <a:ea typeface="고도 M" panose="02000503000000020004" pitchFamily="2" charset="-127"/>
            </a:endParaRPr>
          </a:p>
        </p:txBody>
      </p:sp>
      <p:sp>
        <p:nvSpPr>
          <p:cNvPr id="15" name="직사각형 14">
            <a:extLst>
              <a:ext uri="{FF2B5EF4-FFF2-40B4-BE49-F238E27FC236}">
                <a16:creationId xmlns:a16="http://schemas.microsoft.com/office/drawing/2014/main" id="{9F660A1B-5FA7-4478-80A6-82CEDA273544}"/>
              </a:ext>
            </a:extLst>
          </p:cNvPr>
          <p:cNvSpPr/>
          <p:nvPr/>
        </p:nvSpPr>
        <p:spPr>
          <a:xfrm>
            <a:off x="1201599" y="5271212"/>
            <a:ext cx="8143933" cy="646331"/>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for </a:t>
            </a:r>
            <a:r>
              <a:rPr lang="en-US" altLang="ko-KR" sz="1200" err="1">
                <a:solidFill>
                  <a:schemeClr val="tx1"/>
                </a:solidFill>
                <a:latin typeface="Consolas" panose="020B0609020204030204" pitchFamily="49" charset="0"/>
              </a:rPr>
              <a:t>i</a:t>
            </a:r>
            <a:r>
              <a:rPr lang="en-US" altLang="ko-KR" sz="1200">
                <a:solidFill>
                  <a:schemeClr val="tx1"/>
                </a:solidFill>
                <a:latin typeface="Consolas" panose="020B0609020204030204" pitchFamily="49" charset="0"/>
              </a:rPr>
              <a:t> in range(</a:t>
            </a:r>
            <a:r>
              <a:rPr lang="en-US" altLang="ko-KR" sz="1200" err="1">
                <a:solidFill>
                  <a:schemeClr val="tx1"/>
                </a:solidFill>
                <a:latin typeface="Consolas" panose="020B0609020204030204" pitchFamily="49" charset="0"/>
              </a:rPr>
              <a:t>len</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i</a:t>
            </a:r>
            <a:r>
              <a:rPr lang="en-US" altLang="ko-KR" sz="1200">
                <a:solidFill>
                  <a:schemeClr val="tx1"/>
                </a:solidFill>
                <a:latin typeface="Consolas" panose="020B0609020204030204" pitchFamily="49" charset="0"/>
              </a:rPr>
              <a:t>] = [w for w in </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i</a:t>
            </a:r>
            <a:r>
              <a:rPr lang="en-US" altLang="ko-KR" sz="1200">
                <a:solidFill>
                  <a:schemeClr val="tx1"/>
                </a:solidFill>
                <a:latin typeface="Consolas" panose="020B0609020204030204" pitchFamily="49" charset="0"/>
              </a:rPr>
              <a:t>] if w &gt; 2]</a:t>
            </a:r>
          </a:p>
          <a:p>
            <a:r>
              <a:rPr lang="en-US" altLang="ko-KR" sz="1200">
                <a:solidFill>
                  <a:schemeClr val="tx1"/>
                </a:solidFill>
                <a:latin typeface="Consolas" panose="020B0609020204030204" pitchFamily="49" charset="0"/>
              </a:rPr>
              <a:t>print(</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[0])</a:t>
            </a:r>
          </a:p>
        </p:txBody>
      </p:sp>
      <p:sp>
        <p:nvSpPr>
          <p:cNvPr id="16" name="TextBox 15">
            <a:extLst>
              <a:ext uri="{FF2B5EF4-FFF2-40B4-BE49-F238E27FC236}">
                <a16:creationId xmlns:a16="http://schemas.microsoft.com/office/drawing/2014/main" id="{0A7E77B9-35CD-448F-B4FC-85328EA6CCA6}"/>
              </a:ext>
            </a:extLst>
          </p:cNvPr>
          <p:cNvSpPr txBox="1"/>
          <p:nvPr/>
        </p:nvSpPr>
        <p:spPr>
          <a:xfrm>
            <a:off x="1289604" y="5965975"/>
            <a:ext cx="8067870" cy="600164"/>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[22, 43, 65, 66, 36, 25, 43, 50, 35, 39, 38, 50, 22, 22, 71, 87, 43, 38, 76, 22, 62, 66, 33, 38, 25, 51, 36, 48, 25, 33, 22, 28, 77, 52, 82, 36, 71, 43, 26, 46, 88, 98, 32, 56, 26, 22, 21, 26, 30, 51, 36, 28, 92, 25, 65, 38, 88, 32, 32]</a:t>
            </a:r>
            <a:endParaRPr lang="ko-KR" altLang="en-US" sz="1100">
              <a:solidFill>
                <a:schemeClr val="tx1"/>
              </a:solidFill>
              <a:latin typeface="Consolas" panose="020B0609020204030204" pitchFamily="49" charset="0"/>
              <a:ea typeface="고도 M" panose="02000503000000020004" pitchFamily="2" charset="-127"/>
            </a:endParaRPr>
          </a:p>
        </p:txBody>
      </p:sp>
      <p:sp>
        <p:nvSpPr>
          <p:cNvPr id="19" name="TextBox 18">
            <a:extLst>
              <a:ext uri="{FF2B5EF4-FFF2-40B4-BE49-F238E27FC236}">
                <a16:creationId xmlns:a16="http://schemas.microsoft.com/office/drawing/2014/main" id="{439BB06F-1BD9-4842-8B07-A12D5EA8AF27}"/>
              </a:ext>
            </a:extLst>
          </p:cNvPr>
          <p:cNvSpPr txBox="1"/>
          <p:nvPr/>
        </p:nvSpPr>
        <p:spPr>
          <a:xfrm>
            <a:off x="863281" y="2045823"/>
            <a:ext cx="1846980"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2. </a:t>
            </a:r>
            <a:r>
              <a:rPr lang="ko-KR" altLang="en-US" sz="1400">
                <a:solidFill>
                  <a:schemeClr val="tx1"/>
                </a:solidFill>
                <a:latin typeface="고도 M" panose="02000503000000020004" pitchFamily="2" charset="-127"/>
                <a:ea typeface="고도 M" panose="02000503000000020004" pitchFamily="2" charset="-127"/>
              </a:rPr>
              <a:t>훈련 세트 크기 확인</a:t>
            </a:r>
          </a:p>
        </p:txBody>
      </p:sp>
      <p:sp>
        <p:nvSpPr>
          <p:cNvPr id="20" name="직사각형 19">
            <a:extLst>
              <a:ext uri="{FF2B5EF4-FFF2-40B4-BE49-F238E27FC236}">
                <a16:creationId xmlns:a16="http://schemas.microsoft.com/office/drawing/2014/main" id="{B11DE57A-7B7C-4C07-A91C-E378E6706E0C}"/>
              </a:ext>
            </a:extLst>
          </p:cNvPr>
          <p:cNvSpPr/>
          <p:nvPr/>
        </p:nvSpPr>
        <p:spPr>
          <a:xfrm>
            <a:off x="1201600" y="2371113"/>
            <a:ext cx="8143933" cy="276999"/>
          </a:xfrm>
          <a:prstGeom prst="rect">
            <a:avLst/>
          </a:prstGeom>
          <a:solidFill>
            <a:srgbClr val="E2E2F6"/>
          </a:solidFill>
        </p:spPr>
        <p:txBody>
          <a:bodyPr wrap="square">
            <a:spAutoFit/>
          </a:bodyPr>
          <a:lstStyle/>
          <a:p>
            <a:r>
              <a:rPr lang="fr-FR" altLang="ko-KR" sz="1200">
                <a:solidFill>
                  <a:schemeClr val="tx1"/>
                </a:solidFill>
                <a:latin typeface="Consolas" panose="020B0609020204030204" pitchFamily="49" charset="0"/>
              </a:rPr>
              <a:t>print(x_train_all.shape, y_train_all.shape)</a:t>
            </a:r>
            <a:endParaRPr lang="en-US" altLang="ko-KR" sz="12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13F70139-492B-4DC4-BB4E-E5A47519E746}"/>
              </a:ext>
            </a:extLst>
          </p:cNvPr>
          <p:cNvSpPr txBox="1"/>
          <p:nvPr/>
        </p:nvSpPr>
        <p:spPr>
          <a:xfrm>
            <a:off x="1277662" y="2659762"/>
            <a:ext cx="8067870" cy="261610"/>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(25000,) (25000,)</a:t>
            </a:r>
            <a:endParaRPr lang="ko-KR" altLang="en-US" sz="1100">
              <a:solidFill>
                <a:schemeClr val="tx1"/>
              </a:solidFill>
              <a:latin typeface="Consolas" panose="020B0609020204030204" pitchFamily="49" charset="0"/>
              <a:ea typeface="고도 M" panose="02000503000000020004" pitchFamily="2" charset="-127"/>
            </a:endParaRPr>
          </a:p>
        </p:txBody>
      </p:sp>
      <p:sp>
        <p:nvSpPr>
          <p:cNvPr id="22" name="TextBox 21">
            <a:extLst>
              <a:ext uri="{FF2B5EF4-FFF2-40B4-BE49-F238E27FC236}">
                <a16:creationId xmlns:a16="http://schemas.microsoft.com/office/drawing/2014/main" id="{80B4824E-8C26-410A-B307-B4C8E6C66BC6}"/>
              </a:ext>
            </a:extLst>
          </p:cNvPr>
          <p:cNvSpPr txBox="1"/>
          <p:nvPr/>
        </p:nvSpPr>
        <p:spPr>
          <a:xfrm>
            <a:off x="863281" y="3001530"/>
            <a:ext cx="1858201"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3. </a:t>
            </a:r>
            <a:r>
              <a:rPr lang="ko-KR" altLang="en-US" sz="1400">
                <a:solidFill>
                  <a:schemeClr val="tx1"/>
                </a:solidFill>
                <a:latin typeface="고도 M" panose="02000503000000020004" pitchFamily="2" charset="-127"/>
                <a:ea typeface="고도 M" panose="02000503000000020004" pitchFamily="2" charset="-127"/>
              </a:rPr>
              <a:t>훈련 세트 샘플 확인</a:t>
            </a:r>
          </a:p>
        </p:txBody>
      </p:sp>
      <p:sp>
        <p:nvSpPr>
          <p:cNvPr id="23" name="TextBox 22">
            <a:extLst>
              <a:ext uri="{FF2B5EF4-FFF2-40B4-BE49-F238E27FC236}">
                <a16:creationId xmlns:a16="http://schemas.microsoft.com/office/drawing/2014/main" id="{BFBF9F38-21F4-497D-8973-323B6E25DC66}"/>
              </a:ext>
            </a:extLst>
          </p:cNvPr>
          <p:cNvSpPr txBox="1"/>
          <p:nvPr/>
        </p:nvSpPr>
        <p:spPr>
          <a:xfrm>
            <a:off x="901312" y="4977220"/>
            <a:ext cx="1957587"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4. </a:t>
            </a:r>
            <a:r>
              <a:rPr lang="ko-KR" altLang="en-US" sz="1400">
                <a:solidFill>
                  <a:schemeClr val="tx1"/>
                </a:solidFill>
                <a:latin typeface="고도 M" panose="02000503000000020004" pitchFamily="2" charset="-127"/>
                <a:ea typeface="고도 M" panose="02000503000000020004" pitchFamily="2" charset="-127"/>
              </a:rPr>
              <a:t>훈련 세트에서 </a:t>
            </a:r>
            <a:r>
              <a:rPr lang="en-US" altLang="ko-KR" sz="1400">
                <a:solidFill>
                  <a:schemeClr val="tx1"/>
                </a:solidFill>
                <a:latin typeface="고도 M" panose="02000503000000020004" pitchFamily="2" charset="-127"/>
                <a:ea typeface="고도 M" panose="02000503000000020004" pitchFamily="2" charset="-127"/>
              </a:rPr>
              <a:t>2 </a:t>
            </a:r>
            <a:r>
              <a:rPr lang="ko-KR" altLang="en-US" sz="1400">
                <a:solidFill>
                  <a:schemeClr val="tx1"/>
                </a:solidFill>
                <a:latin typeface="고도 M" panose="02000503000000020004" pitchFamily="2" charset="-127"/>
                <a:ea typeface="고도 M" panose="02000503000000020004" pitchFamily="2" charset="-127"/>
              </a:rPr>
              <a:t>제외</a:t>
            </a:r>
          </a:p>
        </p:txBody>
      </p:sp>
    </p:spTree>
    <p:extLst>
      <p:ext uri="{BB962C8B-B14F-4D97-AF65-F5344CB8AC3E}">
        <p14:creationId xmlns:p14="http://schemas.microsoft.com/office/powerpoint/2010/main" val="2184613518"/>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훈련 세트와 검증 세트를 준비</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863281" y="910826"/>
            <a:ext cx="1854995"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5. </a:t>
            </a:r>
            <a:r>
              <a:rPr lang="ko-KR" altLang="en-US" sz="1400">
                <a:solidFill>
                  <a:schemeClr val="tx1"/>
                </a:solidFill>
                <a:latin typeface="고도 M" panose="02000503000000020004" pitchFamily="2" charset="-127"/>
                <a:ea typeface="고도 M" panose="02000503000000020004" pitchFamily="2" charset="-127"/>
              </a:rPr>
              <a:t>어휘 사전 내려 받기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201599" y="1234367"/>
            <a:ext cx="8143933" cy="461665"/>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word_to_index</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imdb.get_word_index</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word_to_index</a:t>
            </a:r>
            <a:r>
              <a:rPr lang="en-US" altLang="ko-KR" sz="1200">
                <a:solidFill>
                  <a:schemeClr val="tx1"/>
                </a:solidFill>
                <a:latin typeface="Consolas" panose="020B0609020204030204" pitchFamily="49" charset="0"/>
              </a:rPr>
              <a:t>['movie']</a:t>
            </a:r>
          </a:p>
        </p:txBody>
      </p:sp>
      <p:sp>
        <p:nvSpPr>
          <p:cNvPr id="18" name="TextBox 17">
            <a:extLst>
              <a:ext uri="{FF2B5EF4-FFF2-40B4-BE49-F238E27FC236}">
                <a16:creationId xmlns:a16="http://schemas.microsoft.com/office/drawing/2014/main" id="{B99B7874-7147-49FF-93B9-164D3DE41F1D}"/>
              </a:ext>
            </a:extLst>
          </p:cNvPr>
          <p:cNvSpPr txBox="1"/>
          <p:nvPr/>
        </p:nvSpPr>
        <p:spPr>
          <a:xfrm>
            <a:off x="1239630" y="1691952"/>
            <a:ext cx="8067870" cy="261610"/>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17</a:t>
            </a:r>
            <a:endParaRPr lang="ko-KR" altLang="en-US" sz="1100">
              <a:solidFill>
                <a:schemeClr val="tx1"/>
              </a:solidFill>
              <a:latin typeface="Consolas" panose="020B0609020204030204" pitchFamily="49" charset="0"/>
              <a:ea typeface="고도 M" panose="02000503000000020004" pitchFamily="2" charset="-127"/>
            </a:endParaRPr>
          </a:p>
        </p:txBody>
      </p:sp>
      <p:sp>
        <p:nvSpPr>
          <p:cNvPr id="19" name="TextBox 18">
            <a:extLst>
              <a:ext uri="{FF2B5EF4-FFF2-40B4-BE49-F238E27FC236}">
                <a16:creationId xmlns:a16="http://schemas.microsoft.com/office/drawing/2014/main" id="{439BB06F-1BD9-4842-8B07-A12D5EA8AF27}"/>
              </a:ext>
            </a:extLst>
          </p:cNvPr>
          <p:cNvSpPr txBox="1"/>
          <p:nvPr/>
        </p:nvSpPr>
        <p:spPr>
          <a:xfrm>
            <a:off x="863281" y="2045823"/>
            <a:ext cx="2882520"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6. </a:t>
            </a:r>
            <a:r>
              <a:rPr lang="ko-KR" altLang="en-US" sz="1400">
                <a:solidFill>
                  <a:schemeClr val="tx1"/>
                </a:solidFill>
                <a:latin typeface="고도 M" panose="02000503000000020004" pitchFamily="2" charset="-127"/>
                <a:ea typeface="고도 M" panose="02000503000000020004" pitchFamily="2" charset="-127"/>
              </a:rPr>
              <a:t>훈련 세트의 정수를 영단어로 변환</a:t>
            </a:r>
          </a:p>
        </p:txBody>
      </p:sp>
      <p:sp>
        <p:nvSpPr>
          <p:cNvPr id="24" name="직사각형 23">
            <a:extLst>
              <a:ext uri="{FF2B5EF4-FFF2-40B4-BE49-F238E27FC236}">
                <a16:creationId xmlns:a16="http://schemas.microsoft.com/office/drawing/2014/main" id="{F2C02942-92EE-426A-BF38-12DEE3B52679}"/>
              </a:ext>
            </a:extLst>
          </p:cNvPr>
          <p:cNvSpPr/>
          <p:nvPr/>
        </p:nvSpPr>
        <p:spPr>
          <a:xfrm>
            <a:off x="1201599" y="2353600"/>
            <a:ext cx="8143933" cy="830997"/>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index_to_word</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word_to_index</a:t>
            </a:r>
            <a:r>
              <a:rPr lang="en-US" altLang="ko-KR" sz="1200">
                <a:solidFill>
                  <a:schemeClr val="tx1"/>
                </a:solidFill>
                <a:latin typeface="Consolas" panose="020B0609020204030204" pitchFamily="49" charset="0"/>
              </a:rPr>
              <a:t>[k]: k for k in </a:t>
            </a:r>
            <a:r>
              <a:rPr lang="en-US" altLang="ko-KR" sz="1200" err="1">
                <a:solidFill>
                  <a:schemeClr val="tx1"/>
                </a:solidFill>
                <a:latin typeface="Consolas" panose="020B0609020204030204" pitchFamily="49" charset="0"/>
              </a:rPr>
              <a:t>word_to_index</a:t>
            </a:r>
            <a:r>
              <a:rPr lang="en-US" altLang="ko-KR" sz="1200">
                <a:solidFill>
                  <a:schemeClr val="tx1"/>
                </a:solidFill>
                <a:latin typeface="Consolas" panose="020B0609020204030204" pitchFamily="49" charset="0"/>
              </a:rPr>
              <a:t>}</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for w in </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[0]:</a:t>
            </a:r>
          </a:p>
          <a:p>
            <a:r>
              <a:rPr lang="en-US" altLang="ko-KR" sz="1200">
                <a:solidFill>
                  <a:schemeClr val="tx1"/>
                </a:solidFill>
                <a:latin typeface="Consolas" panose="020B0609020204030204" pitchFamily="49" charset="0"/>
              </a:rPr>
              <a:t>    print(</a:t>
            </a:r>
            <a:r>
              <a:rPr lang="en-US" altLang="ko-KR" sz="1200" err="1">
                <a:solidFill>
                  <a:schemeClr val="tx1"/>
                </a:solidFill>
                <a:latin typeface="Consolas" panose="020B0609020204030204" pitchFamily="49" charset="0"/>
              </a:rPr>
              <a:t>index_to_word</a:t>
            </a:r>
            <a:r>
              <a:rPr lang="en-US" altLang="ko-KR" sz="1200">
                <a:solidFill>
                  <a:schemeClr val="tx1"/>
                </a:solidFill>
                <a:latin typeface="Consolas" panose="020B0609020204030204" pitchFamily="49" charset="0"/>
              </a:rPr>
              <a:t>[w - 3], end=' ')</a:t>
            </a:r>
          </a:p>
        </p:txBody>
      </p:sp>
      <p:sp>
        <p:nvSpPr>
          <p:cNvPr id="25" name="TextBox 24">
            <a:extLst>
              <a:ext uri="{FF2B5EF4-FFF2-40B4-BE49-F238E27FC236}">
                <a16:creationId xmlns:a16="http://schemas.microsoft.com/office/drawing/2014/main" id="{A3FAECEC-2892-4FAC-8D6A-C11BE878A8D2}"/>
              </a:ext>
            </a:extLst>
          </p:cNvPr>
          <p:cNvSpPr txBox="1"/>
          <p:nvPr/>
        </p:nvSpPr>
        <p:spPr>
          <a:xfrm>
            <a:off x="1277662" y="3206391"/>
            <a:ext cx="8067870" cy="600164"/>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film just story really they you just there an from so there film </a:t>
            </a:r>
            <a:r>
              <a:rPr lang="en-US" altLang="ko-KR" sz="1100" err="1">
                <a:solidFill>
                  <a:schemeClr val="tx1"/>
                </a:solidFill>
                <a:latin typeface="Consolas" panose="020B0609020204030204" pitchFamily="49" charset="0"/>
                <a:ea typeface="고도 M" panose="02000503000000020004" pitchFamily="2" charset="-127"/>
              </a:rPr>
              <a:t>film</a:t>
            </a:r>
            <a:r>
              <a:rPr lang="en-US" altLang="ko-KR" sz="1100">
                <a:solidFill>
                  <a:schemeClr val="tx1"/>
                </a:solidFill>
                <a:latin typeface="Consolas" panose="020B0609020204030204" pitchFamily="49" charset="0"/>
                <a:ea typeface="고도 M" panose="02000503000000020004" pitchFamily="2" charset="-127"/>
              </a:rPr>
              <a:t> were great just so much film would really at so you what they if you at film have been good also they were just are out because them all up are film but are be what they have don't you story so because all </a:t>
            </a:r>
            <a:r>
              <a:rPr lang="en-US" altLang="ko-KR" sz="1100" err="1">
                <a:solidFill>
                  <a:schemeClr val="tx1"/>
                </a:solidFill>
                <a:latin typeface="Consolas" panose="020B0609020204030204" pitchFamily="49" charset="0"/>
                <a:ea typeface="고도 M" panose="02000503000000020004" pitchFamily="2" charset="-127"/>
              </a:rPr>
              <a:t>all</a:t>
            </a:r>
            <a:endParaRPr lang="ko-KR" altLang="en-US" sz="1100">
              <a:solidFill>
                <a:schemeClr val="tx1"/>
              </a:solidFill>
              <a:latin typeface="Consolas" panose="020B0609020204030204" pitchFamily="49" charset="0"/>
              <a:ea typeface="고도 M" panose="02000503000000020004" pitchFamily="2" charset="-127"/>
            </a:endParaRPr>
          </a:p>
        </p:txBody>
      </p:sp>
      <p:sp>
        <p:nvSpPr>
          <p:cNvPr id="26" name="TextBox 25">
            <a:extLst>
              <a:ext uri="{FF2B5EF4-FFF2-40B4-BE49-F238E27FC236}">
                <a16:creationId xmlns:a16="http://schemas.microsoft.com/office/drawing/2014/main" id="{C837569C-C96E-4E10-8DDA-824858344947}"/>
              </a:ext>
            </a:extLst>
          </p:cNvPr>
          <p:cNvSpPr txBox="1"/>
          <p:nvPr/>
        </p:nvSpPr>
        <p:spPr>
          <a:xfrm>
            <a:off x="863281" y="3862901"/>
            <a:ext cx="2012089"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7. </a:t>
            </a:r>
            <a:r>
              <a:rPr lang="ko-KR" altLang="en-US" sz="1400">
                <a:solidFill>
                  <a:schemeClr val="tx1"/>
                </a:solidFill>
                <a:latin typeface="고도 M" panose="02000503000000020004" pitchFamily="2" charset="-127"/>
                <a:ea typeface="고도 M" panose="02000503000000020004" pitchFamily="2" charset="-127"/>
              </a:rPr>
              <a:t>훈련 샘플의 길이 확인</a:t>
            </a:r>
          </a:p>
        </p:txBody>
      </p:sp>
      <p:sp>
        <p:nvSpPr>
          <p:cNvPr id="27" name="직사각형 26">
            <a:extLst>
              <a:ext uri="{FF2B5EF4-FFF2-40B4-BE49-F238E27FC236}">
                <a16:creationId xmlns:a16="http://schemas.microsoft.com/office/drawing/2014/main" id="{75B82001-40C0-43F1-9298-4B662EA24842}"/>
              </a:ext>
            </a:extLst>
          </p:cNvPr>
          <p:cNvSpPr/>
          <p:nvPr/>
        </p:nvSpPr>
        <p:spPr>
          <a:xfrm>
            <a:off x="1201599" y="4170678"/>
            <a:ext cx="8143933" cy="276999"/>
          </a:xfrm>
          <a:prstGeom prst="rect">
            <a:avLst/>
          </a:prstGeom>
          <a:solidFill>
            <a:srgbClr val="E2E2F6"/>
          </a:solidFill>
        </p:spPr>
        <p:txBody>
          <a:bodyPr wrap="square">
            <a:spAutoFit/>
          </a:bodyPr>
          <a:lstStyle/>
          <a:p>
            <a:r>
              <a:rPr lang="nb-NO" altLang="ko-KR" sz="1200">
                <a:solidFill>
                  <a:schemeClr val="tx1"/>
                </a:solidFill>
                <a:latin typeface="Consolas" panose="020B0609020204030204" pitchFamily="49" charset="0"/>
              </a:rPr>
              <a:t>print(len(x_train_all[0]), len(x_train_all[1]))</a:t>
            </a:r>
            <a:endParaRPr lang="en-US" altLang="ko-KR" sz="1200">
              <a:solidFill>
                <a:schemeClr val="tx1"/>
              </a:solidFill>
              <a:latin typeface="Consolas" panose="020B0609020204030204" pitchFamily="49" charset="0"/>
            </a:endParaRPr>
          </a:p>
        </p:txBody>
      </p:sp>
      <p:sp>
        <p:nvSpPr>
          <p:cNvPr id="28" name="TextBox 27">
            <a:extLst>
              <a:ext uri="{FF2B5EF4-FFF2-40B4-BE49-F238E27FC236}">
                <a16:creationId xmlns:a16="http://schemas.microsoft.com/office/drawing/2014/main" id="{B1922DF1-59BD-442E-9060-A1402864AF66}"/>
              </a:ext>
            </a:extLst>
          </p:cNvPr>
          <p:cNvSpPr txBox="1"/>
          <p:nvPr/>
        </p:nvSpPr>
        <p:spPr>
          <a:xfrm>
            <a:off x="1277662" y="4454357"/>
            <a:ext cx="8067870" cy="261610"/>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218 189</a:t>
            </a:r>
            <a:endParaRPr lang="ko-KR" altLang="en-US" sz="1100">
              <a:solidFill>
                <a:schemeClr val="tx1"/>
              </a:solidFill>
              <a:latin typeface="Consolas" panose="020B0609020204030204" pitchFamily="49" charset="0"/>
              <a:ea typeface="고도 M" panose="02000503000000020004" pitchFamily="2" charset="-127"/>
            </a:endParaRPr>
          </a:p>
        </p:txBody>
      </p:sp>
      <p:sp>
        <p:nvSpPr>
          <p:cNvPr id="29" name="TextBox 28">
            <a:extLst>
              <a:ext uri="{FF2B5EF4-FFF2-40B4-BE49-F238E27FC236}">
                <a16:creationId xmlns:a16="http://schemas.microsoft.com/office/drawing/2014/main" id="{B30A4044-18DE-4770-81A0-FDDFA7172ED9}"/>
              </a:ext>
            </a:extLst>
          </p:cNvPr>
          <p:cNvSpPr txBox="1"/>
          <p:nvPr/>
        </p:nvSpPr>
        <p:spPr>
          <a:xfrm>
            <a:off x="863281" y="4848982"/>
            <a:ext cx="2553904"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8. </a:t>
            </a:r>
            <a:r>
              <a:rPr lang="ko-KR" altLang="en-US" sz="1400">
                <a:solidFill>
                  <a:schemeClr val="tx1"/>
                </a:solidFill>
                <a:latin typeface="고도 M" panose="02000503000000020004" pitchFamily="2" charset="-127"/>
                <a:ea typeface="고도 M" panose="02000503000000020004" pitchFamily="2" charset="-127"/>
              </a:rPr>
              <a:t>훈련 세트의 타깃 데이터 확인</a:t>
            </a:r>
          </a:p>
        </p:txBody>
      </p:sp>
      <p:sp>
        <p:nvSpPr>
          <p:cNvPr id="30" name="직사각형 29">
            <a:extLst>
              <a:ext uri="{FF2B5EF4-FFF2-40B4-BE49-F238E27FC236}">
                <a16:creationId xmlns:a16="http://schemas.microsoft.com/office/drawing/2014/main" id="{4A286333-48EA-47B3-B949-F85AB781CD87}"/>
              </a:ext>
            </a:extLst>
          </p:cNvPr>
          <p:cNvSpPr/>
          <p:nvPr/>
        </p:nvSpPr>
        <p:spPr>
          <a:xfrm>
            <a:off x="1201599" y="5156759"/>
            <a:ext cx="8143933" cy="276999"/>
          </a:xfrm>
          <a:prstGeom prst="rect">
            <a:avLst/>
          </a:prstGeom>
          <a:solidFill>
            <a:srgbClr val="E2E2F6"/>
          </a:solidFill>
        </p:spPr>
        <p:txBody>
          <a:bodyPr wrap="square">
            <a:spAutoFit/>
          </a:bodyPr>
          <a:lstStyle/>
          <a:p>
            <a:r>
              <a:rPr lang="fr-FR" altLang="ko-KR" sz="1200">
                <a:solidFill>
                  <a:schemeClr val="tx1"/>
                </a:solidFill>
                <a:latin typeface="Consolas" panose="020B0609020204030204" pitchFamily="49" charset="0"/>
              </a:rPr>
              <a:t>print(y_train_all[:10])</a:t>
            </a:r>
            <a:endParaRPr lang="en-US" altLang="ko-KR" sz="1200">
              <a:solidFill>
                <a:schemeClr val="tx1"/>
              </a:solidFill>
              <a:latin typeface="Consolas" panose="020B0609020204030204" pitchFamily="49" charset="0"/>
            </a:endParaRPr>
          </a:p>
        </p:txBody>
      </p:sp>
      <p:sp>
        <p:nvSpPr>
          <p:cNvPr id="31" name="TextBox 30">
            <a:extLst>
              <a:ext uri="{FF2B5EF4-FFF2-40B4-BE49-F238E27FC236}">
                <a16:creationId xmlns:a16="http://schemas.microsoft.com/office/drawing/2014/main" id="{0B7512D6-AD40-4D7B-BC0D-52E927D22AD3}"/>
              </a:ext>
            </a:extLst>
          </p:cNvPr>
          <p:cNvSpPr txBox="1"/>
          <p:nvPr/>
        </p:nvSpPr>
        <p:spPr>
          <a:xfrm>
            <a:off x="1277662" y="5440438"/>
            <a:ext cx="8067870" cy="261610"/>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[1 0 0 1 0 0 1 0 1 0]</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201067163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딥러닝의 대중화</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1.3 </a:t>
            </a:r>
            <a:r>
              <a:rPr lang="ko-KR" altLang="en-US" sz="1800" b="1">
                <a:solidFill>
                  <a:schemeClr val="tx1"/>
                </a:solidFill>
                <a:ea typeface="-2002" pitchFamily="18" charset="-127"/>
              </a:rPr>
              <a:t>왜 딥러닝일까</a:t>
            </a:r>
            <a:r>
              <a:rPr lang="en-US" altLang="ko-KR" sz="1800" b="1">
                <a:solidFill>
                  <a:schemeClr val="tx1"/>
                </a:solidFill>
                <a:ea typeface="-2002" pitchFamily="18" charset="-127"/>
              </a:rPr>
              <a:t>? </a:t>
            </a:r>
            <a:r>
              <a:rPr lang="ko-KR" altLang="en-US" sz="1800" b="1">
                <a:solidFill>
                  <a:schemeClr val="tx1"/>
                </a:solidFill>
                <a:ea typeface="-2002" pitchFamily="18" charset="-127"/>
              </a:rPr>
              <a:t>왜 지금일까</a:t>
            </a:r>
            <a:r>
              <a:rPr lang="en-US" altLang="ko-KR" sz="1800" b="1">
                <a:solidFill>
                  <a:schemeClr val="tx1"/>
                </a:solidFill>
                <a:ea typeface="-2002" pitchFamily="18" charset="-127"/>
              </a:rPr>
              <a:t>?</a:t>
            </a:r>
          </a:p>
        </p:txBody>
      </p:sp>
      <p:sp>
        <p:nvSpPr>
          <p:cNvPr id="2" name="TextBox 1">
            <a:extLst>
              <a:ext uri="{FF2B5EF4-FFF2-40B4-BE49-F238E27FC236}">
                <a16:creationId xmlns:a16="http://schemas.microsoft.com/office/drawing/2014/main" id="{A1EA3E47-0300-49C2-AD65-D562A890AD02}"/>
              </a:ext>
            </a:extLst>
          </p:cNvPr>
          <p:cNvSpPr txBox="1"/>
          <p:nvPr/>
        </p:nvSpPr>
        <p:spPr>
          <a:xfrm>
            <a:off x="1040969" y="1558758"/>
            <a:ext cx="8359050" cy="2246769"/>
          </a:xfrm>
          <a:prstGeom prst="rect">
            <a:avLst/>
          </a:prstGeom>
          <a:noFill/>
        </p:spPr>
        <p:txBody>
          <a:bodyPr wrap="square" rtlCol="0">
            <a:spAutoFit/>
          </a:bodyPr>
          <a:lstStyle/>
          <a:p>
            <a:r>
              <a:rPr lang="ko-KR" altLang="en-US" sz="2000">
                <a:solidFill>
                  <a:schemeClr val="tx1"/>
                </a:solidFill>
                <a:latin typeface="고도 M" panose="02000503000000020004" pitchFamily="2" charset="-127"/>
                <a:ea typeface="고도 M" panose="02000503000000020004" pitchFamily="2" charset="-127"/>
              </a:rPr>
              <a:t>초창기에 </a:t>
            </a:r>
            <a:r>
              <a:rPr lang="ko-KR" altLang="en-US" sz="2000" err="1">
                <a:solidFill>
                  <a:schemeClr val="tx1"/>
                </a:solidFill>
                <a:latin typeface="고도 M" panose="02000503000000020004" pitchFamily="2" charset="-127"/>
                <a:ea typeface="고도 M" panose="02000503000000020004" pitchFamily="2" charset="-127"/>
              </a:rPr>
              <a:t>딥러닝을</a:t>
            </a:r>
            <a:r>
              <a:rPr lang="ko-KR" altLang="en-US" sz="2000">
                <a:solidFill>
                  <a:schemeClr val="tx1"/>
                </a:solidFill>
                <a:latin typeface="고도 M" panose="02000503000000020004" pitchFamily="2" charset="-127"/>
                <a:ea typeface="고도 M" panose="02000503000000020004" pitchFamily="2" charset="-127"/>
              </a:rPr>
              <a:t> 하려면 흔치 않은 </a:t>
            </a:r>
            <a:r>
              <a:rPr lang="en-US" altLang="ko-KR" sz="2000">
                <a:solidFill>
                  <a:schemeClr val="tx1"/>
                </a:solidFill>
                <a:latin typeface="고도 M" panose="02000503000000020004" pitchFamily="2" charset="-127"/>
                <a:ea typeface="고도 M" panose="02000503000000020004" pitchFamily="2" charset="-127"/>
              </a:rPr>
              <a:t>C++</a:t>
            </a:r>
            <a:r>
              <a:rPr lang="ko-KR" altLang="en-US" sz="2000">
                <a:solidFill>
                  <a:schemeClr val="tx1"/>
                </a:solidFill>
                <a:latin typeface="고도 M" panose="02000503000000020004" pitchFamily="2" charset="-127"/>
                <a:ea typeface="고도 M" panose="02000503000000020004" pitchFamily="2" charset="-127"/>
              </a:rPr>
              <a:t>와 </a:t>
            </a:r>
            <a:r>
              <a:rPr lang="en-US" altLang="ko-KR" sz="2000">
                <a:solidFill>
                  <a:schemeClr val="tx1"/>
                </a:solidFill>
                <a:latin typeface="고도 M" panose="02000503000000020004" pitchFamily="2" charset="-127"/>
                <a:ea typeface="고도 M" panose="02000503000000020004" pitchFamily="2" charset="-127"/>
              </a:rPr>
              <a:t>CUDA</a:t>
            </a:r>
            <a:r>
              <a:rPr lang="ko-KR" altLang="en-US" sz="2000">
                <a:solidFill>
                  <a:schemeClr val="tx1"/>
                </a:solidFill>
                <a:latin typeface="고도 M" panose="02000503000000020004" pitchFamily="2" charset="-127"/>
                <a:ea typeface="고도 M" panose="02000503000000020004" pitchFamily="2" charset="-127"/>
              </a:rPr>
              <a:t>의 전문가가 되어야 했음</a:t>
            </a:r>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err="1">
                <a:solidFill>
                  <a:schemeClr val="tx1"/>
                </a:solidFill>
                <a:latin typeface="고도 M" panose="02000503000000020004" pitchFamily="2" charset="-127"/>
                <a:ea typeface="고도 M" panose="02000503000000020004" pitchFamily="2" charset="-127"/>
              </a:rPr>
              <a:t>씨아노와</a:t>
            </a:r>
            <a:r>
              <a:rPr lang="ko-KR" altLang="en-US" sz="2000">
                <a:solidFill>
                  <a:schemeClr val="tx1"/>
                </a:solidFill>
                <a:latin typeface="고도 M" panose="02000503000000020004" pitchFamily="2" charset="-127"/>
                <a:ea typeface="고도 M" panose="02000503000000020004" pitchFamily="2" charset="-127"/>
              </a:rPr>
              <a:t> </a:t>
            </a:r>
            <a:r>
              <a:rPr lang="ko-KR" altLang="en-US" sz="2000" err="1">
                <a:solidFill>
                  <a:schemeClr val="tx1"/>
                </a:solidFill>
                <a:latin typeface="고도 M" panose="02000503000000020004" pitchFamily="2" charset="-127"/>
                <a:ea typeface="고도 M" panose="02000503000000020004" pitchFamily="2" charset="-127"/>
              </a:rPr>
              <a:t>텐서</a:t>
            </a:r>
            <a:r>
              <a:rPr lang="ko-KR" altLang="en-US" sz="2000">
                <a:solidFill>
                  <a:schemeClr val="tx1"/>
                </a:solidFill>
                <a:latin typeface="고도 M" panose="02000503000000020004" pitchFamily="2" charset="-127"/>
                <a:ea typeface="고도 M" panose="02000503000000020004" pitchFamily="2" charset="-127"/>
              </a:rPr>
              <a:t> </a:t>
            </a:r>
            <a:r>
              <a:rPr lang="ko-KR" altLang="en-US" sz="2000" err="1">
                <a:solidFill>
                  <a:schemeClr val="tx1"/>
                </a:solidFill>
                <a:latin typeface="고도 M" panose="02000503000000020004" pitchFamily="2" charset="-127"/>
                <a:ea typeface="고도 M" panose="02000503000000020004" pitchFamily="2" charset="-127"/>
              </a:rPr>
              <a:t>플로가</a:t>
            </a:r>
            <a:r>
              <a:rPr lang="ko-KR" altLang="en-US" sz="2000">
                <a:solidFill>
                  <a:schemeClr val="tx1"/>
                </a:solidFill>
                <a:latin typeface="고도 M" panose="02000503000000020004" pitchFamily="2" charset="-127"/>
                <a:ea typeface="고도 M" panose="02000503000000020004" pitchFamily="2" charset="-127"/>
              </a:rPr>
              <a:t> 개발되어 </a:t>
            </a:r>
            <a:r>
              <a:rPr lang="en-US" altLang="ko-KR" sz="2000">
                <a:solidFill>
                  <a:schemeClr val="tx1"/>
                </a:solidFill>
                <a:latin typeface="고도 M" panose="02000503000000020004" pitchFamily="2" charset="-127"/>
                <a:ea typeface="고도 M" panose="02000503000000020004" pitchFamily="2" charset="-127"/>
              </a:rPr>
              <a:t>JAVA</a:t>
            </a:r>
            <a:r>
              <a:rPr lang="ko-KR" altLang="en-US" sz="2000">
                <a:solidFill>
                  <a:schemeClr val="tx1"/>
                </a:solidFill>
                <a:latin typeface="고도 M" panose="02000503000000020004" pitchFamily="2" charset="-127"/>
                <a:ea typeface="고도 M" panose="02000503000000020004" pitchFamily="2" charset="-127"/>
              </a:rPr>
              <a:t>나 </a:t>
            </a:r>
            <a:r>
              <a:rPr lang="en-US" altLang="ko-KR" sz="2000">
                <a:solidFill>
                  <a:schemeClr val="tx1"/>
                </a:solidFill>
                <a:latin typeface="고도 M" panose="02000503000000020004" pitchFamily="2" charset="-127"/>
                <a:ea typeface="고도 M" panose="02000503000000020004" pitchFamily="2" charset="-127"/>
              </a:rPr>
              <a:t>Python</a:t>
            </a:r>
            <a:r>
              <a:rPr lang="ko-KR" altLang="en-US" sz="2000">
                <a:solidFill>
                  <a:schemeClr val="tx1"/>
                </a:solidFill>
                <a:latin typeface="고도 M" panose="02000503000000020004" pitchFamily="2" charset="-127"/>
                <a:ea typeface="고도 M" panose="02000503000000020004" pitchFamily="2" charset="-127"/>
              </a:rPr>
              <a:t>으로 쉽게 개발할 수 있게 됨</a:t>
            </a:r>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err="1">
                <a:solidFill>
                  <a:schemeClr val="tx1"/>
                </a:solidFill>
                <a:latin typeface="고도 M" panose="02000503000000020004" pitchFamily="2" charset="-127"/>
                <a:ea typeface="고도 M" panose="02000503000000020004" pitchFamily="2" charset="-127"/>
              </a:rPr>
              <a:t>케라스의</a:t>
            </a:r>
            <a:r>
              <a:rPr lang="ko-KR" altLang="en-US" sz="2000">
                <a:solidFill>
                  <a:schemeClr val="tx1"/>
                </a:solidFill>
                <a:latin typeface="고도 M" panose="02000503000000020004" pitchFamily="2" charset="-127"/>
                <a:ea typeface="고도 M" panose="02000503000000020004" pitchFamily="2" charset="-127"/>
              </a:rPr>
              <a:t> 도구로 레고 </a:t>
            </a:r>
            <a:r>
              <a:rPr lang="ko-KR" altLang="en-US" sz="2000" err="1">
                <a:solidFill>
                  <a:schemeClr val="tx1"/>
                </a:solidFill>
                <a:latin typeface="고도 M" panose="02000503000000020004" pitchFamily="2" charset="-127"/>
                <a:ea typeface="고도 M" panose="02000503000000020004" pitchFamily="2" charset="-127"/>
              </a:rPr>
              <a:t>블럭을</a:t>
            </a:r>
            <a:r>
              <a:rPr lang="ko-KR" altLang="en-US" sz="2000">
                <a:solidFill>
                  <a:schemeClr val="tx1"/>
                </a:solidFill>
                <a:latin typeface="고도 M" panose="02000503000000020004" pitchFamily="2" charset="-127"/>
                <a:ea typeface="고도 M" panose="02000503000000020004" pitchFamily="2" charset="-127"/>
              </a:rPr>
              <a:t> 만들 듯 쉽게 새로운 모델을 개발할 수 있게 됨</a:t>
            </a:r>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err="1">
                <a:solidFill>
                  <a:schemeClr val="tx1"/>
                </a:solidFill>
                <a:latin typeface="고도 M" panose="02000503000000020004" pitchFamily="2" charset="-127"/>
                <a:ea typeface="고도 M" panose="02000503000000020004" pitchFamily="2" charset="-127"/>
              </a:rPr>
              <a:t>케라스</a:t>
            </a:r>
            <a:r>
              <a:rPr lang="ko-KR" altLang="en-US" sz="2000">
                <a:solidFill>
                  <a:schemeClr val="tx1"/>
                </a:solidFill>
                <a:latin typeface="고도 M" panose="02000503000000020004" pitchFamily="2" charset="-127"/>
                <a:ea typeface="고도 M" panose="02000503000000020004" pitchFamily="2" charset="-127"/>
              </a:rPr>
              <a:t> 등장</a:t>
            </a:r>
            <a:r>
              <a:rPr lang="en-US" altLang="ko-KR" sz="2000">
                <a:solidFill>
                  <a:schemeClr val="tx1"/>
                </a:solidFill>
                <a:latin typeface="고도 M" panose="02000503000000020004" pitchFamily="2" charset="-127"/>
                <a:ea typeface="고도 M" panose="02000503000000020004" pitchFamily="2" charset="-127"/>
              </a:rPr>
              <a:t>(2015)</a:t>
            </a:r>
            <a:r>
              <a:rPr lang="ko-KR" altLang="en-US" sz="2000">
                <a:solidFill>
                  <a:schemeClr val="tx1"/>
                </a:solidFill>
                <a:latin typeface="고도 M" panose="02000503000000020004" pitchFamily="2" charset="-127"/>
                <a:ea typeface="고도 M" panose="02000503000000020004" pitchFamily="2" charset="-127"/>
              </a:rPr>
              <a:t>이후 많은 </a:t>
            </a:r>
            <a:r>
              <a:rPr lang="ko-KR" altLang="en-US" sz="2000" err="1">
                <a:solidFill>
                  <a:schemeClr val="tx1"/>
                </a:solidFill>
                <a:latin typeface="고도 M" panose="02000503000000020004" pitchFamily="2" charset="-127"/>
                <a:ea typeface="고도 M" panose="02000503000000020004" pitchFamily="2" charset="-127"/>
              </a:rPr>
              <a:t>스타트업과</a:t>
            </a:r>
            <a:r>
              <a:rPr lang="ko-KR" altLang="en-US" sz="2000">
                <a:solidFill>
                  <a:schemeClr val="tx1"/>
                </a:solidFill>
                <a:latin typeface="고도 M" panose="02000503000000020004" pitchFamily="2" charset="-127"/>
                <a:ea typeface="고도 M" panose="02000503000000020004" pitchFamily="2" charset="-127"/>
              </a:rPr>
              <a:t> 학생</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연구자들이 활용함 </a:t>
            </a:r>
            <a:endParaRPr lang="en-US" altLang="ko-KR" sz="2000">
              <a:solidFill>
                <a:schemeClr val="tx1"/>
              </a:solidFill>
              <a:latin typeface="고도 M" panose="02000503000000020004" pitchFamily="2" charset="-127"/>
              <a:ea typeface="고도 M" panose="02000503000000020004" pitchFamily="2" charset="-127"/>
            </a:endParaRPr>
          </a:p>
        </p:txBody>
      </p:sp>
      <p:pic>
        <p:nvPicPr>
          <p:cNvPr id="2050" name="Picture 2" descr="Keras, Tensorflow에서 GPU 똑똑하게 사용하기 - 1부">
            <a:extLst>
              <a:ext uri="{FF2B5EF4-FFF2-40B4-BE49-F238E27FC236}">
                <a16:creationId xmlns:a16="http://schemas.microsoft.com/office/drawing/2014/main" id="{01590338-12D4-4A18-85C6-F16DDF929A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87007" y="4327488"/>
            <a:ext cx="2143125" cy="214312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텐서 플로우 2.0 강좌 1 - 텐서플로우 설치">
            <a:extLst>
              <a:ext uri="{FF2B5EF4-FFF2-40B4-BE49-F238E27FC236}">
                <a16:creationId xmlns:a16="http://schemas.microsoft.com/office/drawing/2014/main" id="{173EDC5C-9056-4678-906C-4851E8F64DA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68590" y="4318703"/>
            <a:ext cx="2170422" cy="170195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AF341817-4BE2-4D0C-BD68-FD178BC31B1C}"/>
              </a:ext>
            </a:extLst>
          </p:cNvPr>
          <p:cNvSpPr txBox="1"/>
          <p:nvPr/>
        </p:nvSpPr>
        <p:spPr>
          <a:xfrm>
            <a:off x="3224463" y="5837722"/>
            <a:ext cx="622286"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2.0</a:t>
            </a:r>
            <a:endParaRPr lang="ko-KR" altLang="en-US" sz="2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5909655"/>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훈련 세트와 검증 세트를 준비</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863281" y="910826"/>
            <a:ext cx="1473480"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9. </a:t>
            </a:r>
            <a:r>
              <a:rPr lang="ko-KR" altLang="en-US" sz="1400">
                <a:solidFill>
                  <a:schemeClr val="tx1"/>
                </a:solidFill>
                <a:latin typeface="고도 M" panose="02000503000000020004" pitchFamily="2" charset="-127"/>
                <a:ea typeface="고도 M" panose="02000503000000020004" pitchFamily="2" charset="-127"/>
              </a:rPr>
              <a:t>검증 세트 준비</a:t>
            </a:r>
          </a:p>
        </p:txBody>
      </p:sp>
      <p:sp>
        <p:nvSpPr>
          <p:cNvPr id="17" name="직사각형 16">
            <a:extLst>
              <a:ext uri="{FF2B5EF4-FFF2-40B4-BE49-F238E27FC236}">
                <a16:creationId xmlns:a16="http://schemas.microsoft.com/office/drawing/2014/main" id="{6D7081AF-5FD8-45F2-8F12-BEC2CED2CA1A}"/>
              </a:ext>
            </a:extLst>
          </p:cNvPr>
          <p:cNvSpPr/>
          <p:nvPr/>
        </p:nvSpPr>
        <p:spPr>
          <a:xfrm>
            <a:off x="1201599" y="1234367"/>
            <a:ext cx="8143933" cy="1384995"/>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np.random.seed</a:t>
            </a:r>
            <a:r>
              <a:rPr lang="en-US" altLang="ko-KR" sz="1200">
                <a:solidFill>
                  <a:schemeClr val="tx1"/>
                </a:solidFill>
                <a:latin typeface="Consolas" panose="020B0609020204030204" pitchFamily="49" charset="0"/>
              </a:rPr>
              <a:t>(42)</a:t>
            </a:r>
          </a:p>
          <a:p>
            <a:r>
              <a:rPr lang="en-US" altLang="ko-KR" sz="1200" err="1">
                <a:solidFill>
                  <a:schemeClr val="tx1"/>
                </a:solidFill>
                <a:latin typeface="Consolas" panose="020B0609020204030204" pitchFamily="49" charset="0"/>
              </a:rPr>
              <a:t>random_index</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np.random.permutation</a:t>
            </a:r>
            <a:r>
              <a:rPr lang="en-US" altLang="ko-KR" sz="1200">
                <a:solidFill>
                  <a:schemeClr val="tx1"/>
                </a:solidFill>
                <a:latin typeface="Consolas" panose="020B0609020204030204" pitchFamily="49" charset="0"/>
              </a:rPr>
              <a:t>(25000)</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x_train</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random_index</a:t>
            </a:r>
            <a:r>
              <a:rPr lang="en-US" altLang="ko-KR" sz="1200">
                <a:solidFill>
                  <a:schemeClr val="tx1"/>
                </a:solidFill>
                <a:latin typeface="Consolas" panose="020B0609020204030204" pitchFamily="49" charset="0"/>
              </a:rPr>
              <a:t>[:20000]]</a:t>
            </a:r>
          </a:p>
          <a:p>
            <a:r>
              <a:rPr lang="en-US" altLang="ko-KR" sz="1200" err="1">
                <a:solidFill>
                  <a:schemeClr val="tx1"/>
                </a:solidFill>
                <a:latin typeface="Consolas" panose="020B0609020204030204" pitchFamily="49" charset="0"/>
              </a:rPr>
              <a:t>y_train</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y_train_all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random_index</a:t>
            </a:r>
            <a:r>
              <a:rPr lang="en-US" altLang="ko-KR" sz="1200">
                <a:solidFill>
                  <a:schemeClr val="tx1"/>
                </a:solidFill>
                <a:latin typeface="Consolas" panose="020B0609020204030204" pitchFamily="49" charset="0"/>
              </a:rPr>
              <a:t>[:20000]]</a:t>
            </a:r>
          </a:p>
          <a:p>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random_index</a:t>
            </a:r>
            <a:r>
              <a:rPr lang="en-US" altLang="ko-KR" sz="1200">
                <a:solidFill>
                  <a:schemeClr val="tx1"/>
                </a:solidFill>
                <a:latin typeface="Consolas" panose="020B0609020204030204" pitchFamily="49" charset="0"/>
              </a:rPr>
              <a:t>[20000:]]</a:t>
            </a:r>
          </a:p>
          <a:p>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y_train_all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random_index</a:t>
            </a:r>
            <a:r>
              <a:rPr lang="en-US" altLang="ko-KR" sz="1200">
                <a:solidFill>
                  <a:schemeClr val="tx1"/>
                </a:solidFill>
                <a:latin typeface="Consolas" panose="020B0609020204030204" pitchFamily="49" charset="0"/>
              </a:rPr>
              <a:t>[20000:]]</a:t>
            </a:r>
          </a:p>
        </p:txBody>
      </p:sp>
    </p:spTree>
    <p:extLst>
      <p:ext uri="{BB962C8B-B14F-4D97-AF65-F5344CB8AC3E}">
        <p14:creationId xmlns:p14="http://schemas.microsoft.com/office/powerpoint/2010/main" val="2407267838"/>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샘플의 길이 맞추기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94661" y="3979846"/>
            <a:ext cx="2630848"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1. </a:t>
            </a:r>
            <a:r>
              <a:rPr lang="ko-KR" altLang="en-US" sz="1400" err="1">
                <a:solidFill>
                  <a:schemeClr val="tx1"/>
                </a:solidFill>
                <a:latin typeface="고도 M" panose="02000503000000020004" pitchFamily="2" charset="-127"/>
                <a:ea typeface="고도 M" panose="02000503000000020004" pitchFamily="2" charset="-127"/>
              </a:rPr>
              <a:t>텐서플로로</a:t>
            </a:r>
            <a:r>
              <a:rPr lang="ko-KR" altLang="en-US" sz="1400">
                <a:solidFill>
                  <a:schemeClr val="tx1"/>
                </a:solidFill>
                <a:latin typeface="고도 M" panose="02000503000000020004" pitchFamily="2" charset="-127"/>
                <a:ea typeface="고도 M" panose="02000503000000020004" pitchFamily="2" charset="-127"/>
              </a:rPr>
              <a:t> 샘플의 길이 맞추기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332979" y="4303387"/>
            <a:ext cx="8143933" cy="1015663"/>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from </a:t>
            </a:r>
            <a:r>
              <a:rPr lang="en-US" altLang="ko-KR" sz="1200" err="1">
                <a:solidFill>
                  <a:schemeClr val="tx1"/>
                </a:solidFill>
                <a:latin typeface="Consolas" panose="020B0609020204030204" pitchFamily="49" charset="0"/>
              </a:rPr>
              <a:t>tensorflow.keras.preprocessing</a:t>
            </a:r>
            <a:r>
              <a:rPr lang="en-US" altLang="ko-KR" sz="1200">
                <a:solidFill>
                  <a:schemeClr val="tx1"/>
                </a:solidFill>
                <a:latin typeface="Consolas" panose="020B0609020204030204" pitchFamily="49" charset="0"/>
              </a:rPr>
              <a:t> import sequence</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maxlen</a:t>
            </a:r>
            <a:r>
              <a:rPr lang="en-US" altLang="ko-KR" sz="1200">
                <a:solidFill>
                  <a:schemeClr val="tx1"/>
                </a:solidFill>
                <a:latin typeface="Consolas" panose="020B0609020204030204" pitchFamily="49" charset="0"/>
              </a:rPr>
              <a:t>=100</a:t>
            </a:r>
          </a:p>
          <a:p>
            <a:r>
              <a:rPr lang="en-US" altLang="ko-KR" sz="1200" err="1">
                <a:solidFill>
                  <a:schemeClr val="tx1"/>
                </a:solidFill>
                <a:latin typeface="Consolas" panose="020B0609020204030204" pitchFamily="49" charset="0"/>
              </a:rPr>
              <a:t>x_train_seq</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sequence.pad_sequences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maxlen</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maxlen</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x_val_seq</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sequence.pad_sequences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maxlen</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maxlen</a:t>
            </a:r>
            <a:r>
              <a:rPr lang="en-US" altLang="ko-KR" sz="1200">
                <a:solidFill>
                  <a:schemeClr val="tx1"/>
                </a:solidFill>
                <a:latin typeface="Consolas" panose="020B0609020204030204" pitchFamily="49" charset="0"/>
              </a:rPr>
              <a:t>)</a:t>
            </a:r>
          </a:p>
        </p:txBody>
      </p:sp>
      <p:sp>
        <p:nvSpPr>
          <p:cNvPr id="2" name="직사각형 1">
            <a:extLst>
              <a:ext uri="{FF2B5EF4-FFF2-40B4-BE49-F238E27FC236}">
                <a16:creationId xmlns:a16="http://schemas.microsoft.com/office/drawing/2014/main" id="{C7BC46A2-F1AA-4ED7-8DA1-0CEAD404CD8B}"/>
              </a:ext>
            </a:extLst>
          </p:cNvPr>
          <p:cNvSpPr/>
          <p:nvPr/>
        </p:nvSpPr>
        <p:spPr>
          <a:xfrm>
            <a:off x="2468141" y="1822164"/>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CCF39687-84A3-4469-9046-A58011745B4C}"/>
              </a:ext>
            </a:extLst>
          </p:cNvPr>
          <p:cNvSpPr/>
          <p:nvPr/>
        </p:nvSpPr>
        <p:spPr>
          <a:xfrm>
            <a:off x="3224135" y="1822164"/>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8550B0B0-3E13-4B4D-9D40-AEF62BBC8296}"/>
              </a:ext>
            </a:extLst>
          </p:cNvPr>
          <p:cNvSpPr/>
          <p:nvPr/>
        </p:nvSpPr>
        <p:spPr>
          <a:xfrm>
            <a:off x="3980129" y="1822164"/>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the</a:t>
            </a: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48E3929E-5AF5-4BB6-8926-72FE7FC0759E}"/>
              </a:ext>
            </a:extLst>
          </p:cNvPr>
          <p:cNvSpPr/>
          <p:nvPr/>
        </p:nvSpPr>
        <p:spPr>
          <a:xfrm>
            <a:off x="4736123" y="1822164"/>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high</a:t>
            </a: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1A4F060E-7E73-49AB-8965-D7BDBE39C37F}"/>
              </a:ext>
            </a:extLst>
          </p:cNvPr>
          <p:cNvSpPr/>
          <p:nvPr/>
        </p:nvSpPr>
        <p:spPr>
          <a:xfrm>
            <a:off x="5492118" y="1822164"/>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tide</a:t>
            </a: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B1E07E10-0B62-4896-84E4-C4924145D2C0}"/>
              </a:ext>
            </a:extLst>
          </p:cNvPr>
          <p:cNvSpPr/>
          <p:nvPr/>
        </p:nvSpPr>
        <p:spPr>
          <a:xfrm>
            <a:off x="6248112" y="1822164"/>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will</a:t>
            </a: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D53CCDA7-1100-4518-B05D-4001B24B25D0}"/>
              </a:ext>
            </a:extLst>
          </p:cNvPr>
          <p:cNvSpPr/>
          <p:nvPr/>
        </p:nvSpPr>
        <p:spPr>
          <a:xfrm>
            <a:off x="7004106" y="1822164"/>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come</a:t>
            </a:r>
            <a:endParaRPr lang="ko-KR" altLang="en-US">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7B2E25AA-11CD-4742-8DB4-2BB4DE9D02CE}"/>
              </a:ext>
            </a:extLst>
          </p:cNvPr>
          <p:cNvSpPr/>
          <p:nvPr/>
        </p:nvSpPr>
        <p:spPr>
          <a:xfrm>
            <a:off x="2468141" y="2376449"/>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I</a:t>
            </a:r>
            <a:endParaRPr lang="ko-KR" altLang="en-US">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6D1E01E0-4DE0-4CFE-8AA6-266874370F1E}"/>
              </a:ext>
            </a:extLst>
          </p:cNvPr>
          <p:cNvSpPr/>
          <p:nvPr/>
        </p:nvSpPr>
        <p:spPr>
          <a:xfrm>
            <a:off x="3224135" y="2376449"/>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will</a:t>
            </a:r>
            <a:endParaRPr lang="ko-KR" altLang="en-US">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28890F63-B7FF-42C7-8368-7A6363B85418}"/>
              </a:ext>
            </a:extLst>
          </p:cNvPr>
          <p:cNvSpPr/>
          <p:nvPr/>
        </p:nvSpPr>
        <p:spPr>
          <a:xfrm>
            <a:off x="3980129" y="2376449"/>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go</a:t>
            </a:r>
            <a:endParaRPr lang="ko-KR" altLang="en-US">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441C3199-9ACB-4953-92AE-C3446C2DCC16}"/>
              </a:ext>
            </a:extLst>
          </p:cNvPr>
          <p:cNvSpPr/>
          <p:nvPr/>
        </p:nvSpPr>
        <p:spPr>
          <a:xfrm>
            <a:off x="4736123" y="2376449"/>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out</a:t>
            </a:r>
            <a:endParaRPr lang="ko-KR" altLang="en-US">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E3D13ACB-06B7-4BE0-B25C-A5B60E2E20AF}"/>
              </a:ext>
            </a:extLst>
          </p:cNvPr>
          <p:cNvSpPr/>
          <p:nvPr/>
        </p:nvSpPr>
        <p:spPr>
          <a:xfrm>
            <a:off x="5492118" y="2376449"/>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to</a:t>
            </a:r>
            <a:endParaRPr lang="ko-KR" altLang="en-US">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AE86430B-BDE9-4283-B80B-0C4E69019DE2}"/>
              </a:ext>
            </a:extLst>
          </p:cNvPr>
          <p:cNvSpPr/>
          <p:nvPr/>
        </p:nvSpPr>
        <p:spPr>
          <a:xfrm>
            <a:off x="6248112" y="2376449"/>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the</a:t>
            </a:r>
            <a:endParaRPr lang="ko-KR" altLang="en-US">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87A2D74B-26B9-4AC3-9807-6EA541AAB6C2}"/>
              </a:ext>
            </a:extLst>
          </p:cNvPr>
          <p:cNvSpPr/>
          <p:nvPr/>
        </p:nvSpPr>
        <p:spPr>
          <a:xfrm>
            <a:off x="7004106" y="2376449"/>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sea</a:t>
            </a:r>
            <a:endParaRPr lang="ko-KR" altLang="en-US">
              <a:solidFill>
                <a:schemeClr val="tx1"/>
              </a:solidFill>
              <a:latin typeface="Consolas" panose="020B0609020204030204" pitchFamily="49" charset="0"/>
            </a:endParaRPr>
          </a:p>
        </p:txBody>
      </p:sp>
      <p:sp>
        <p:nvSpPr>
          <p:cNvPr id="4" name="왼쪽 중괄호 3">
            <a:extLst>
              <a:ext uri="{FF2B5EF4-FFF2-40B4-BE49-F238E27FC236}">
                <a16:creationId xmlns:a16="http://schemas.microsoft.com/office/drawing/2014/main" id="{63412FA9-B331-4ED9-B763-CD37EE3E3C66}"/>
              </a:ext>
            </a:extLst>
          </p:cNvPr>
          <p:cNvSpPr/>
          <p:nvPr/>
        </p:nvSpPr>
        <p:spPr>
          <a:xfrm rot="5400000">
            <a:off x="3155692" y="913522"/>
            <a:ext cx="136884" cy="1511988"/>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D850A0A2-B812-4EBE-A1F7-C8B173B0A14B}"/>
              </a:ext>
            </a:extLst>
          </p:cNvPr>
          <p:cNvSpPr txBox="1"/>
          <p:nvPr/>
        </p:nvSpPr>
        <p:spPr>
          <a:xfrm>
            <a:off x="2801007" y="1258253"/>
            <a:ext cx="994183"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0</a:t>
            </a:r>
            <a:r>
              <a:rPr lang="ko-KR" altLang="en-US" sz="1400">
                <a:solidFill>
                  <a:schemeClr val="tx1"/>
                </a:solidFill>
                <a:latin typeface="고도 M" panose="02000503000000020004" pitchFamily="2" charset="-127"/>
                <a:ea typeface="고도 M" panose="02000503000000020004" pitchFamily="2" charset="-127"/>
              </a:rPr>
              <a:t>으로 채움</a:t>
            </a:r>
          </a:p>
        </p:txBody>
      </p:sp>
      <p:sp>
        <p:nvSpPr>
          <p:cNvPr id="24" name="왼쪽 중괄호 23">
            <a:extLst>
              <a:ext uri="{FF2B5EF4-FFF2-40B4-BE49-F238E27FC236}">
                <a16:creationId xmlns:a16="http://schemas.microsoft.com/office/drawing/2014/main" id="{E307D948-49F8-4A43-A521-A471DA7A4B9E}"/>
              </a:ext>
            </a:extLst>
          </p:cNvPr>
          <p:cNvSpPr/>
          <p:nvPr/>
        </p:nvSpPr>
        <p:spPr>
          <a:xfrm rot="5400000" flipH="1">
            <a:off x="5045678" y="252291"/>
            <a:ext cx="136884" cy="5291960"/>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E7365A72-BE72-4401-84C8-0208D14DA8DB}"/>
              </a:ext>
            </a:extLst>
          </p:cNvPr>
          <p:cNvSpPr txBox="1"/>
          <p:nvPr/>
        </p:nvSpPr>
        <p:spPr>
          <a:xfrm>
            <a:off x="4267348" y="3018456"/>
            <a:ext cx="1906291"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시퀀스 길이를 </a:t>
            </a:r>
            <a:r>
              <a:rPr lang="en-US" altLang="ko-KR" sz="1400">
                <a:solidFill>
                  <a:schemeClr val="tx1"/>
                </a:solidFill>
                <a:latin typeface="고도 M" panose="02000503000000020004" pitchFamily="2" charset="-127"/>
                <a:ea typeface="고도 M" panose="02000503000000020004" pitchFamily="2" charset="-127"/>
              </a:rPr>
              <a:t>7</a:t>
            </a:r>
            <a:r>
              <a:rPr lang="ko-KR" altLang="en-US" sz="1400">
                <a:solidFill>
                  <a:schemeClr val="tx1"/>
                </a:solidFill>
                <a:latin typeface="고도 M" panose="02000503000000020004" pitchFamily="2" charset="-127"/>
                <a:ea typeface="고도 M" panose="02000503000000020004" pitchFamily="2" charset="-127"/>
              </a:rPr>
              <a:t>로 맞춤</a:t>
            </a:r>
          </a:p>
        </p:txBody>
      </p:sp>
      <p:sp>
        <p:nvSpPr>
          <p:cNvPr id="26" name="왼쪽 중괄호 25">
            <a:extLst>
              <a:ext uri="{FF2B5EF4-FFF2-40B4-BE49-F238E27FC236}">
                <a16:creationId xmlns:a16="http://schemas.microsoft.com/office/drawing/2014/main" id="{A1BA35F9-E942-4673-AA4A-F4B6C11E632F}"/>
              </a:ext>
            </a:extLst>
          </p:cNvPr>
          <p:cNvSpPr/>
          <p:nvPr/>
        </p:nvSpPr>
        <p:spPr>
          <a:xfrm rot="16200000">
            <a:off x="1628247" y="2185135"/>
            <a:ext cx="136883" cy="1210651"/>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27" name="TextBox 26">
            <a:extLst>
              <a:ext uri="{FF2B5EF4-FFF2-40B4-BE49-F238E27FC236}">
                <a16:creationId xmlns:a16="http://schemas.microsoft.com/office/drawing/2014/main" id="{2026A67A-9928-4DD0-9E5E-3EECA39C400C}"/>
              </a:ext>
            </a:extLst>
          </p:cNvPr>
          <p:cNvSpPr txBox="1"/>
          <p:nvPr/>
        </p:nvSpPr>
        <p:spPr>
          <a:xfrm>
            <a:off x="987200" y="2407990"/>
            <a:ext cx="1418978"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ea typeface="고도 M" panose="02000503000000020004" pitchFamily="2" charset="-127"/>
              </a:rPr>
              <a:t>On that day</a:t>
            </a:r>
            <a:endParaRPr lang="ko-KR" altLang="en-US">
              <a:solidFill>
                <a:schemeClr val="tx1"/>
              </a:solidFill>
              <a:latin typeface="Consolas" panose="020B0609020204030204" pitchFamily="49" charset="0"/>
              <a:ea typeface="고도 M" panose="02000503000000020004" pitchFamily="2" charset="-127"/>
            </a:endParaRPr>
          </a:p>
        </p:txBody>
      </p:sp>
      <p:sp>
        <p:nvSpPr>
          <p:cNvPr id="28" name="TextBox 27">
            <a:extLst>
              <a:ext uri="{FF2B5EF4-FFF2-40B4-BE49-F238E27FC236}">
                <a16:creationId xmlns:a16="http://schemas.microsoft.com/office/drawing/2014/main" id="{4BCE936E-5483-4BF2-9355-B59F38605C66}"/>
              </a:ext>
            </a:extLst>
          </p:cNvPr>
          <p:cNvSpPr txBox="1"/>
          <p:nvPr/>
        </p:nvSpPr>
        <p:spPr>
          <a:xfrm>
            <a:off x="1453031" y="2864567"/>
            <a:ext cx="505267"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버림</a:t>
            </a:r>
          </a:p>
        </p:txBody>
      </p:sp>
    </p:spTree>
    <p:extLst>
      <p:ext uri="{BB962C8B-B14F-4D97-AF65-F5344CB8AC3E}">
        <p14:creationId xmlns:p14="http://schemas.microsoft.com/office/powerpoint/2010/main" val="4125455032"/>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샘플의 길이 맞추기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21089" y="1257666"/>
            <a:ext cx="3634328"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2. </a:t>
            </a:r>
            <a:r>
              <a:rPr lang="ko-KR" altLang="en-US" sz="1400">
                <a:solidFill>
                  <a:schemeClr val="tx1"/>
                </a:solidFill>
                <a:latin typeface="고도 M" panose="02000503000000020004" pitchFamily="2" charset="-127"/>
                <a:ea typeface="고도 M" panose="02000503000000020004" pitchFamily="2" charset="-127"/>
              </a:rPr>
              <a:t>길이를 조정한 훈련 세트의 크기와 샘플 확인</a:t>
            </a:r>
          </a:p>
        </p:txBody>
      </p:sp>
      <p:sp>
        <p:nvSpPr>
          <p:cNvPr id="17" name="직사각형 16">
            <a:extLst>
              <a:ext uri="{FF2B5EF4-FFF2-40B4-BE49-F238E27FC236}">
                <a16:creationId xmlns:a16="http://schemas.microsoft.com/office/drawing/2014/main" id="{6D7081AF-5FD8-45F2-8F12-BEC2CED2CA1A}"/>
              </a:ext>
            </a:extLst>
          </p:cNvPr>
          <p:cNvSpPr/>
          <p:nvPr/>
        </p:nvSpPr>
        <p:spPr>
          <a:xfrm>
            <a:off x="1259407" y="1581207"/>
            <a:ext cx="8143933" cy="276999"/>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print(</a:t>
            </a:r>
            <a:r>
              <a:rPr lang="en-US" altLang="ko-KR" sz="1200" err="1">
                <a:solidFill>
                  <a:schemeClr val="tx1"/>
                </a:solidFill>
                <a:latin typeface="Consolas" panose="020B0609020204030204" pitchFamily="49" charset="0"/>
              </a:rPr>
              <a:t>x_train_seq.shape</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x_val_seq.shape</a:t>
            </a:r>
            <a:r>
              <a:rPr lang="en-US" altLang="ko-KR" sz="1200">
                <a:solidFill>
                  <a:schemeClr val="tx1"/>
                </a:solidFill>
                <a:latin typeface="Consolas" panose="020B0609020204030204" pitchFamily="49" charset="0"/>
              </a:rPr>
              <a:t>)</a:t>
            </a:r>
          </a:p>
        </p:txBody>
      </p:sp>
      <p:sp>
        <p:nvSpPr>
          <p:cNvPr id="29" name="TextBox 28">
            <a:extLst>
              <a:ext uri="{FF2B5EF4-FFF2-40B4-BE49-F238E27FC236}">
                <a16:creationId xmlns:a16="http://schemas.microsoft.com/office/drawing/2014/main" id="{F598918E-AB92-48C3-8033-42BFF7284BF9}"/>
              </a:ext>
            </a:extLst>
          </p:cNvPr>
          <p:cNvSpPr txBox="1"/>
          <p:nvPr/>
        </p:nvSpPr>
        <p:spPr>
          <a:xfrm>
            <a:off x="1259407" y="1873970"/>
            <a:ext cx="8067870" cy="261610"/>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(20000, 100) (5000, 100)</a:t>
            </a:r>
            <a:endParaRPr lang="ko-KR" altLang="en-US" sz="1100">
              <a:solidFill>
                <a:schemeClr val="tx1"/>
              </a:solidFill>
              <a:latin typeface="Consolas" panose="020B0609020204030204" pitchFamily="49" charset="0"/>
              <a:ea typeface="고도 M" panose="02000503000000020004" pitchFamily="2" charset="-127"/>
            </a:endParaRPr>
          </a:p>
        </p:txBody>
      </p:sp>
      <p:sp>
        <p:nvSpPr>
          <p:cNvPr id="30" name="직사각형 29">
            <a:extLst>
              <a:ext uri="{FF2B5EF4-FFF2-40B4-BE49-F238E27FC236}">
                <a16:creationId xmlns:a16="http://schemas.microsoft.com/office/drawing/2014/main" id="{B5DAD614-62B3-4F1F-89B8-75BC436F14B4}"/>
              </a:ext>
            </a:extLst>
          </p:cNvPr>
          <p:cNvSpPr/>
          <p:nvPr/>
        </p:nvSpPr>
        <p:spPr>
          <a:xfrm>
            <a:off x="1259407" y="2295911"/>
            <a:ext cx="8143933" cy="276999"/>
          </a:xfrm>
          <a:prstGeom prst="rect">
            <a:avLst/>
          </a:prstGeom>
          <a:solidFill>
            <a:srgbClr val="E2E2F6"/>
          </a:solidFill>
        </p:spPr>
        <p:txBody>
          <a:bodyPr wrap="square">
            <a:spAutoFit/>
          </a:bodyPr>
          <a:lstStyle/>
          <a:p>
            <a:r>
              <a:rPr lang="fr-FR" altLang="ko-KR" sz="1200">
                <a:solidFill>
                  <a:schemeClr val="tx1"/>
                </a:solidFill>
                <a:latin typeface="Consolas" panose="020B0609020204030204" pitchFamily="49" charset="0"/>
              </a:rPr>
              <a:t>print(x_train_seq[0])</a:t>
            </a:r>
            <a:endParaRPr lang="en-US" altLang="ko-KR" sz="1200">
              <a:solidFill>
                <a:schemeClr val="tx1"/>
              </a:solidFill>
              <a:latin typeface="Consolas" panose="020B0609020204030204" pitchFamily="49" charset="0"/>
            </a:endParaRPr>
          </a:p>
        </p:txBody>
      </p:sp>
      <p:sp>
        <p:nvSpPr>
          <p:cNvPr id="31" name="TextBox 30">
            <a:extLst>
              <a:ext uri="{FF2B5EF4-FFF2-40B4-BE49-F238E27FC236}">
                <a16:creationId xmlns:a16="http://schemas.microsoft.com/office/drawing/2014/main" id="{234F2A2E-562D-4CA1-AE29-9CEBA73ED8D8}"/>
              </a:ext>
            </a:extLst>
          </p:cNvPr>
          <p:cNvSpPr txBox="1"/>
          <p:nvPr/>
        </p:nvSpPr>
        <p:spPr>
          <a:xfrm>
            <a:off x="1259407" y="2588674"/>
            <a:ext cx="8067870" cy="938719"/>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[ 0  0  0  0  0  0  0  0  0  0  0  0  0  0  0  0  0  0  0  0  0  0  0  0</a:t>
            </a:r>
          </a:p>
          <a:p>
            <a:pPr lvl="0"/>
            <a:r>
              <a:rPr lang="en-US" altLang="ko-KR" sz="1100">
                <a:solidFill>
                  <a:schemeClr val="tx1"/>
                </a:solidFill>
                <a:latin typeface="Consolas" panose="020B0609020204030204" pitchFamily="49" charset="0"/>
                <a:ea typeface="고도 M" panose="02000503000000020004" pitchFamily="2" charset="-127"/>
              </a:rPr>
              <a:t>  0  0  0  0  0  0  0  0  0  0  0  0  0  0  0  0  0  0  0  0  0  0  0  0</a:t>
            </a:r>
          </a:p>
          <a:p>
            <a:pPr lvl="0"/>
            <a:r>
              <a:rPr lang="en-US" altLang="ko-KR" sz="1100">
                <a:solidFill>
                  <a:schemeClr val="tx1"/>
                </a:solidFill>
                <a:latin typeface="Consolas" panose="020B0609020204030204" pitchFamily="49" charset="0"/>
                <a:ea typeface="고도 M" panose="02000503000000020004" pitchFamily="2" charset="-127"/>
              </a:rPr>
              <a:t>  0  0  0  0  0  0  0  0  0  0  0  0  0  0 35 40 27 28 40 22 83 31 85 45</a:t>
            </a:r>
          </a:p>
          <a:p>
            <a:pPr lvl="0"/>
            <a:r>
              <a:rPr lang="en-US" altLang="ko-KR" sz="1100">
                <a:solidFill>
                  <a:schemeClr val="tx1"/>
                </a:solidFill>
                <a:latin typeface="Consolas" panose="020B0609020204030204" pitchFamily="49" charset="0"/>
                <a:ea typeface="고도 M" panose="02000503000000020004" pitchFamily="2" charset="-127"/>
              </a:rPr>
              <a:t> 24 23 31 70 31 76 30 98 32 22 28 51 75 56 30 33 97 53 38 46 53 74 31 35</a:t>
            </a:r>
          </a:p>
          <a:p>
            <a:pPr lvl="0"/>
            <a:r>
              <a:rPr lang="en-US" altLang="ko-KR" sz="1100">
                <a:solidFill>
                  <a:schemeClr val="tx1"/>
                </a:solidFill>
                <a:latin typeface="Consolas" panose="020B0609020204030204" pitchFamily="49" charset="0"/>
                <a:ea typeface="고도 M" panose="02000503000000020004" pitchFamily="2" charset="-127"/>
              </a:rPr>
              <a:t> 23 34 22 58]</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3828766778"/>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샘플 원</a:t>
            </a:r>
            <a:r>
              <a:rPr lang="en-US" altLang="ko-KR" sz="2000">
                <a:solidFill>
                  <a:schemeClr val="tx1"/>
                </a:solidFill>
                <a:latin typeface="고도 M" panose="02000503000000020004" pitchFamily="2" charset="-127"/>
                <a:ea typeface="고도 M" panose="02000503000000020004" pitchFamily="2" charset="-127"/>
              </a:rPr>
              <a:t>-</a:t>
            </a:r>
            <a:r>
              <a:rPr lang="ko-KR" altLang="en-US" sz="2000">
                <a:solidFill>
                  <a:schemeClr val="tx1"/>
                </a:solidFill>
                <a:latin typeface="고도 M" panose="02000503000000020004" pitchFamily="2" charset="-127"/>
                <a:ea typeface="고도 M" panose="02000503000000020004" pitchFamily="2" charset="-127"/>
              </a:rPr>
              <a:t>핫 인코딩</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21089" y="1257666"/>
            <a:ext cx="2196435"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1. </a:t>
            </a:r>
            <a:r>
              <a:rPr lang="ko-KR" altLang="en-US" sz="1400" err="1">
                <a:solidFill>
                  <a:schemeClr val="tx1"/>
                </a:solidFill>
                <a:latin typeface="고도 M" panose="02000503000000020004" pitchFamily="2" charset="-127"/>
                <a:ea typeface="고도 M" panose="02000503000000020004" pitchFamily="2" charset="-127"/>
              </a:rPr>
              <a:t>텐서플로로</a:t>
            </a:r>
            <a:r>
              <a:rPr lang="ko-KR" altLang="en-US" sz="1400">
                <a:solidFill>
                  <a:schemeClr val="tx1"/>
                </a:solidFill>
                <a:latin typeface="고도 M" panose="02000503000000020004" pitchFamily="2" charset="-127"/>
                <a:ea typeface="고도 M" panose="02000503000000020004" pitchFamily="2" charset="-127"/>
              </a:rPr>
              <a:t> 원</a:t>
            </a:r>
            <a:r>
              <a:rPr lang="en-US" altLang="ko-KR" sz="1400">
                <a:solidFill>
                  <a:schemeClr val="tx1"/>
                </a:solidFill>
                <a:latin typeface="고도 M" panose="02000503000000020004" pitchFamily="2" charset="-127"/>
                <a:ea typeface="고도 M" panose="02000503000000020004" pitchFamily="2" charset="-127"/>
              </a:rPr>
              <a:t>-</a:t>
            </a:r>
            <a:r>
              <a:rPr lang="ko-KR" altLang="en-US" sz="1400">
                <a:solidFill>
                  <a:schemeClr val="tx1"/>
                </a:solidFill>
                <a:latin typeface="고도 M" panose="02000503000000020004" pitchFamily="2" charset="-127"/>
                <a:ea typeface="고도 M" panose="02000503000000020004" pitchFamily="2" charset="-127"/>
              </a:rPr>
              <a:t>핫 인코딩</a:t>
            </a:r>
          </a:p>
        </p:txBody>
      </p:sp>
      <p:sp>
        <p:nvSpPr>
          <p:cNvPr id="17" name="직사각형 16">
            <a:extLst>
              <a:ext uri="{FF2B5EF4-FFF2-40B4-BE49-F238E27FC236}">
                <a16:creationId xmlns:a16="http://schemas.microsoft.com/office/drawing/2014/main" id="{6D7081AF-5FD8-45F2-8F12-BEC2CED2CA1A}"/>
              </a:ext>
            </a:extLst>
          </p:cNvPr>
          <p:cNvSpPr/>
          <p:nvPr/>
        </p:nvSpPr>
        <p:spPr>
          <a:xfrm>
            <a:off x="1259407" y="1581207"/>
            <a:ext cx="8143933" cy="830997"/>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from </a:t>
            </a:r>
            <a:r>
              <a:rPr lang="en-US" altLang="ko-KR" sz="1200" err="1">
                <a:solidFill>
                  <a:schemeClr val="tx1"/>
                </a:solidFill>
                <a:latin typeface="Consolas" panose="020B0609020204030204" pitchFamily="49" charset="0"/>
              </a:rPr>
              <a:t>tensorflow.keras.utils</a:t>
            </a:r>
            <a:r>
              <a:rPr lang="en-US" altLang="ko-KR" sz="1200">
                <a:solidFill>
                  <a:schemeClr val="tx1"/>
                </a:solidFill>
                <a:latin typeface="Consolas" panose="020B0609020204030204" pitchFamily="49" charset="0"/>
              </a:rPr>
              <a:t> import </a:t>
            </a:r>
            <a:r>
              <a:rPr lang="en-US" altLang="ko-KR" sz="1200" err="1">
                <a:solidFill>
                  <a:schemeClr val="tx1"/>
                </a:solidFill>
                <a:latin typeface="Consolas" panose="020B0609020204030204" pitchFamily="49" charset="0"/>
              </a:rPr>
              <a:t>to_categorical</a:t>
            </a:r>
            <a:endParaRPr lang="en-US" altLang="ko-KR" sz="1200">
              <a:solidFill>
                <a:schemeClr val="tx1"/>
              </a:solidFill>
              <a:latin typeface="Consolas" panose="020B0609020204030204" pitchFamily="49" charset="0"/>
            </a:endParaRP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x_train_onehot</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to_categorical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x_train_seq</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x_val_onehot</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to_categorical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x_val_seq</a:t>
            </a:r>
            <a:r>
              <a:rPr lang="en-US" altLang="ko-KR" sz="1200">
                <a:solidFill>
                  <a:schemeClr val="tx1"/>
                </a:solidFill>
                <a:latin typeface="Consolas" panose="020B0609020204030204" pitchFamily="49" charset="0"/>
              </a:rPr>
              <a:t>)</a:t>
            </a:r>
          </a:p>
        </p:txBody>
      </p:sp>
      <p:sp>
        <p:nvSpPr>
          <p:cNvPr id="29" name="TextBox 28">
            <a:extLst>
              <a:ext uri="{FF2B5EF4-FFF2-40B4-BE49-F238E27FC236}">
                <a16:creationId xmlns:a16="http://schemas.microsoft.com/office/drawing/2014/main" id="{F598918E-AB92-48C3-8033-42BFF7284BF9}"/>
              </a:ext>
            </a:extLst>
          </p:cNvPr>
          <p:cNvSpPr txBox="1"/>
          <p:nvPr/>
        </p:nvSpPr>
        <p:spPr>
          <a:xfrm>
            <a:off x="1243642" y="3361496"/>
            <a:ext cx="8067870" cy="261610"/>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(20000, 100, 100)</a:t>
            </a:r>
            <a:endParaRPr lang="ko-KR" altLang="en-US" sz="1100">
              <a:solidFill>
                <a:schemeClr val="tx1"/>
              </a:solidFill>
              <a:latin typeface="Consolas" panose="020B0609020204030204" pitchFamily="49" charset="0"/>
              <a:ea typeface="고도 M" panose="02000503000000020004" pitchFamily="2" charset="-127"/>
            </a:endParaRPr>
          </a:p>
        </p:txBody>
      </p:sp>
      <p:sp>
        <p:nvSpPr>
          <p:cNvPr id="9" name="TextBox 8">
            <a:extLst>
              <a:ext uri="{FF2B5EF4-FFF2-40B4-BE49-F238E27FC236}">
                <a16:creationId xmlns:a16="http://schemas.microsoft.com/office/drawing/2014/main" id="{88778EBE-41DF-4BFD-98F8-2C55E90EA851}"/>
              </a:ext>
            </a:extLst>
          </p:cNvPr>
          <p:cNvSpPr txBox="1"/>
          <p:nvPr/>
        </p:nvSpPr>
        <p:spPr>
          <a:xfrm>
            <a:off x="952621" y="2745942"/>
            <a:ext cx="5215530"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2. </a:t>
            </a:r>
            <a:r>
              <a:rPr lang="ko-KR" altLang="en-US" sz="1400">
                <a:solidFill>
                  <a:schemeClr val="tx1"/>
                </a:solidFill>
                <a:latin typeface="고도 M" panose="02000503000000020004" pitchFamily="2" charset="-127"/>
                <a:ea typeface="고도 M" panose="02000503000000020004" pitchFamily="2" charset="-127"/>
              </a:rPr>
              <a:t>원</a:t>
            </a:r>
            <a:r>
              <a:rPr lang="en-US" altLang="ko-KR" sz="1400">
                <a:solidFill>
                  <a:schemeClr val="tx1"/>
                </a:solidFill>
                <a:latin typeface="고도 M" panose="02000503000000020004" pitchFamily="2" charset="-127"/>
                <a:ea typeface="고도 M" panose="02000503000000020004" pitchFamily="2" charset="-127"/>
              </a:rPr>
              <a:t>-</a:t>
            </a:r>
            <a:r>
              <a:rPr lang="ko-KR" altLang="en-US" sz="1400">
                <a:solidFill>
                  <a:schemeClr val="tx1"/>
                </a:solidFill>
                <a:latin typeface="고도 M" panose="02000503000000020004" pitchFamily="2" charset="-127"/>
                <a:ea typeface="고도 M" panose="02000503000000020004" pitchFamily="2" charset="-127"/>
              </a:rPr>
              <a:t>핫 인코딩으로 변환된 변수 </a:t>
            </a:r>
            <a:r>
              <a:rPr lang="en-US" altLang="ko-KR" sz="1400" err="1">
                <a:solidFill>
                  <a:schemeClr val="tx1"/>
                </a:solidFill>
                <a:latin typeface="고도 M" panose="02000503000000020004" pitchFamily="2" charset="-127"/>
                <a:ea typeface="고도 M" panose="02000503000000020004" pitchFamily="2" charset="-127"/>
              </a:rPr>
              <a:t>x_train_onehot</a:t>
            </a:r>
            <a:r>
              <a:rPr lang="ko-KR" altLang="en-US" sz="1400">
                <a:solidFill>
                  <a:schemeClr val="tx1"/>
                </a:solidFill>
                <a:latin typeface="고도 M" panose="02000503000000020004" pitchFamily="2" charset="-127"/>
                <a:ea typeface="고도 M" panose="02000503000000020004" pitchFamily="2" charset="-127"/>
              </a:rPr>
              <a:t>의 차원 크기 확인</a:t>
            </a:r>
          </a:p>
        </p:txBody>
      </p:sp>
      <p:sp>
        <p:nvSpPr>
          <p:cNvPr id="11" name="직사각형 10">
            <a:extLst>
              <a:ext uri="{FF2B5EF4-FFF2-40B4-BE49-F238E27FC236}">
                <a16:creationId xmlns:a16="http://schemas.microsoft.com/office/drawing/2014/main" id="{B002CB59-FB4A-42C5-8B16-1184FEA61DCD}"/>
              </a:ext>
            </a:extLst>
          </p:cNvPr>
          <p:cNvSpPr/>
          <p:nvPr/>
        </p:nvSpPr>
        <p:spPr>
          <a:xfrm>
            <a:off x="1243642" y="3053719"/>
            <a:ext cx="8143933" cy="276999"/>
          </a:xfrm>
          <a:prstGeom prst="rect">
            <a:avLst/>
          </a:prstGeom>
          <a:solidFill>
            <a:srgbClr val="E2E2F6"/>
          </a:solidFill>
        </p:spPr>
        <p:txBody>
          <a:bodyPr wrap="square">
            <a:spAutoFit/>
          </a:bodyPr>
          <a:lstStyle/>
          <a:p>
            <a:r>
              <a:rPr lang="fr-FR" altLang="ko-KR" sz="1200">
                <a:solidFill>
                  <a:schemeClr val="tx1"/>
                </a:solidFill>
                <a:latin typeface="Consolas" panose="020B0609020204030204" pitchFamily="49" charset="0"/>
              </a:rPr>
              <a:t>print(x_train_onehot.shape)</a:t>
            </a:r>
            <a:endParaRPr lang="en-US" altLang="ko-KR" sz="1200">
              <a:solidFill>
                <a:schemeClr val="tx1"/>
              </a:solidFill>
              <a:latin typeface="Consolas" panose="020B0609020204030204" pitchFamily="49" charset="0"/>
            </a:endParaRPr>
          </a:p>
        </p:txBody>
      </p:sp>
      <p:sp>
        <p:nvSpPr>
          <p:cNvPr id="12" name="TextBox 11">
            <a:extLst>
              <a:ext uri="{FF2B5EF4-FFF2-40B4-BE49-F238E27FC236}">
                <a16:creationId xmlns:a16="http://schemas.microsoft.com/office/drawing/2014/main" id="{42362800-E346-4509-8960-37BFADE66FDA}"/>
              </a:ext>
            </a:extLst>
          </p:cNvPr>
          <p:cNvSpPr txBox="1"/>
          <p:nvPr/>
        </p:nvSpPr>
        <p:spPr>
          <a:xfrm>
            <a:off x="1238386" y="4659528"/>
            <a:ext cx="8067870" cy="261610"/>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800000000</a:t>
            </a:r>
            <a:endParaRPr lang="ko-KR" altLang="en-US" sz="1100">
              <a:solidFill>
                <a:schemeClr val="tx1"/>
              </a:solidFill>
              <a:latin typeface="Consolas" panose="020B0609020204030204" pitchFamily="49" charset="0"/>
              <a:ea typeface="고도 M" panose="02000503000000020004" pitchFamily="2" charset="-127"/>
            </a:endParaRPr>
          </a:p>
        </p:txBody>
      </p:sp>
      <p:sp>
        <p:nvSpPr>
          <p:cNvPr id="13" name="TextBox 12">
            <a:extLst>
              <a:ext uri="{FF2B5EF4-FFF2-40B4-BE49-F238E27FC236}">
                <a16:creationId xmlns:a16="http://schemas.microsoft.com/office/drawing/2014/main" id="{974A5BCC-F413-4A29-8733-69C92BE2AE9B}"/>
              </a:ext>
            </a:extLst>
          </p:cNvPr>
          <p:cNvSpPr txBox="1"/>
          <p:nvPr/>
        </p:nvSpPr>
        <p:spPr>
          <a:xfrm>
            <a:off x="947365" y="4043974"/>
            <a:ext cx="5272854"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3. </a:t>
            </a:r>
            <a:r>
              <a:rPr lang="ko-KR" altLang="en-US" sz="1400">
                <a:solidFill>
                  <a:schemeClr val="tx1"/>
                </a:solidFill>
                <a:latin typeface="고도 M" panose="02000503000000020004" pitchFamily="2" charset="-127"/>
                <a:ea typeface="고도 M" panose="02000503000000020004" pitchFamily="2" charset="-127"/>
              </a:rPr>
              <a:t>원</a:t>
            </a:r>
            <a:r>
              <a:rPr lang="en-US" altLang="ko-KR" sz="1400">
                <a:solidFill>
                  <a:schemeClr val="tx1"/>
                </a:solidFill>
                <a:latin typeface="고도 M" panose="02000503000000020004" pitchFamily="2" charset="-127"/>
                <a:ea typeface="고도 M" panose="02000503000000020004" pitchFamily="2" charset="-127"/>
              </a:rPr>
              <a:t>-</a:t>
            </a:r>
            <a:r>
              <a:rPr lang="ko-KR" altLang="en-US" sz="1400">
                <a:solidFill>
                  <a:schemeClr val="tx1"/>
                </a:solidFill>
                <a:latin typeface="고도 M" panose="02000503000000020004" pitchFamily="2" charset="-127"/>
                <a:ea typeface="고도 M" panose="02000503000000020004" pitchFamily="2" charset="-127"/>
              </a:rPr>
              <a:t>핫 인코딩으로 변환된 변수 </a:t>
            </a:r>
            <a:r>
              <a:rPr lang="en-US" altLang="ko-KR" sz="1400" err="1">
                <a:solidFill>
                  <a:schemeClr val="tx1"/>
                </a:solidFill>
                <a:latin typeface="고도 M" panose="02000503000000020004" pitchFamily="2" charset="-127"/>
                <a:ea typeface="고도 M" panose="02000503000000020004" pitchFamily="2" charset="-127"/>
              </a:rPr>
              <a:t>x_train_onehot</a:t>
            </a:r>
            <a:r>
              <a:rPr lang="ko-KR" altLang="en-US" sz="1400">
                <a:solidFill>
                  <a:schemeClr val="tx1"/>
                </a:solidFill>
                <a:latin typeface="고도 M" panose="02000503000000020004" pitchFamily="2" charset="-127"/>
                <a:ea typeface="고도 M" panose="02000503000000020004" pitchFamily="2" charset="-127"/>
              </a:rPr>
              <a:t>의 </a:t>
            </a:r>
            <a:r>
              <a:rPr lang="en-US" altLang="ko-KR" sz="1400">
                <a:solidFill>
                  <a:schemeClr val="tx1"/>
                </a:solidFill>
                <a:latin typeface="고도 M" panose="02000503000000020004" pitchFamily="2" charset="-127"/>
                <a:ea typeface="고도 M" panose="02000503000000020004" pitchFamily="2" charset="-127"/>
              </a:rPr>
              <a:t>byte </a:t>
            </a:r>
            <a:r>
              <a:rPr lang="ko-KR" altLang="en-US" sz="1400">
                <a:solidFill>
                  <a:schemeClr val="tx1"/>
                </a:solidFill>
                <a:latin typeface="고도 M" panose="02000503000000020004" pitchFamily="2" charset="-127"/>
                <a:ea typeface="고도 M" panose="02000503000000020004" pitchFamily="2" charset="-127"/>
              </a:rPr>
              <a:t>크기 확인</a:t>
            </a:r>
          </a:p>
        </p:txBody>
      </p:sp>
      <p:sp>
        <p:nvSpPr>
          <p:cNvPr id="14" name="직사각형 13">
            <a:extLst>
              <a:ext uri="{FF2B5EF4-FFF2-40B4-BE49-F238E27FC236}">
                <a16:creationId xmlns:a16="http://schemas.microsoft.com/office/drawing/2014/main" id="{6487CDF9-A10A-4E53-AD81-CC657CCBE83C}"/>
              </a:ext>
            </a:extLst>
          </p:cNvPr>
          <p:cNvSpPr/>
          <p:nvPr/>
        </p:nvSpPr>
        <p:spPr>
          <a:xfrm>
            <a:off x="1238386" y="4351751"/>
            <a:ext cx="8143933" cy="276999"/>
          </a:xfrm>
          <a:prstGeom prst="rect">
            <a:avLst/>
          </a:prstGeom>
          <a:solidFill>
            <a:srgbClr val="E2E2F6"/>
          </a:solidFill>
        </p:spPr>
        <p:txBody>
          <a:bodyPr wrap="square">
            <a:spAutoFit/>
          </a:bodyPr>
          <a:lstStyle/>
          <a:p>
            <a:r>
              <a:rPr lang="fr-FR" altLang="ko-KR" sz="1200">
                <a:solidFill>
                  <a:schemeClr val="tx1"/>
                </a:solidFill>
                <a:latin typeface="Consolas" panose="020B0609020204030204" pitchFamily="49" charset="0"/>
              </a:rPr>
              <a:t>print(x_train_onehot.nbytes)</a:t>
            </a:r>
            <a:endParaRPr lang="en-US" altLang="ko-KR" sz="1200">
              <a:solidFill>
                <a:schemeClr val="tx1"/>
              </a:solidFill>
              <a:latin typeface="Consolas" panose="020B0609020204030204" pitchFamily="49" charset="0"/>
            </a:endParaRPr>
          </a:p>
        </p:txBody>
      </p:sp>
    </p:spTree>
    <p:extLst>
      <p:ext uri="{BB962C8B-B14F-4D97-AF65-F5344CB8AC3E}">
        <p14:creationId xmlns:p14="http://schemas.microsoft.com/office/powerpoint/2010/main" val="381255538"/>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 클래스 구현</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21089" y="1021182"/>
            <a:ext cx="1875835"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1. __</a:t>
            </a:r>
            <a:r>
              <a:rPr lang="en-US" altLang="ko-KR" sz="1400" err="1">
                <a:solidFill>
                  <a:schemeClr val="tx1"/>
                </a:solidFill>
                <a:latin typeface="고도 M" panose="02000503000000020004" pitchFamily="2" charset="-127"/>
                <a:ea typeface="고도 M" panose="02000503000000020004" pitchFamily="2" charset="-127"/>
              </a:rPr>
              <a:t>init</a:t>
            </a:r>
            <a:r>
              <a:rPr lang="en-US" altLang="ko-KR" sz="1400">
                <a:solidFill>
                  <a:schemeClr val="tx1"/>
                </a:solidFill>
                <a:latin typeface="고도 M" panose="02000503000000020004" pitchFamily="2" charset="-127"/>
                <a:ea typeface="고도 M" panose="02000503000000020004" pitchFamily="2" charset="-127"/>
              </a:rPr>
              <a:t>__() </a:t>
            </a:r>
            <a:r>
              <a:rPr lang="ko-KR" altLang="en-US" sz="1400">
                <a:solidFill>
                  <a:schemeClr val="tx1"/>
                </a:solidFill>
                <a:latin typeface="고도 M" panose="02000503000000020004" pitchFamily="2" charset="-127"/>
                <a:ea typeface="고도 M" panose="02000503000000020004" pitchFamily="2" charset="-127"/>
              </a:rPr>
              <a:t>함수 수정</a:t>
            </a:r>
          </a:p>
        </p:txBody>
      </p:sp>
      <p:sp>
        <p:nvSpPr>
          <p:cNvPr id="17" name="직사각형 16">
            <a:extLst>
              <a:ext uri="{FF2B5EF4-FFF2-40B4-BE49-F238E27FC236}">
                <a16:creationId xmlns:a16="http://schemas.microsoft.com/office/drawing/2014/main" id="{6D7081AF-5FD8-45F2-8F12-BEC2CED2CA1A}"/>
              </a:ext>
            </a:extLst>
          </p:cNvPr>
          <p:cNvSpPr/>
          <p:nvPr/>
        </p:nvSpPr>
        <p:spPr>
          <a:xfrm>
            <a:off x="1259407" y="1344723"/>
            <a:ext cx="8143933" cy="2308324"/>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 def __</a:t>
            </a:r>
            <a:r>
              <a:rPr lang="en-US" altLang="ko-KR" sz="1200" err="1">
                <a:solidFill>
                  <a:schemeClr val="tx1"/>
                </a:solidFill>
                <a:latin typeface="Consolas" panose="020B0609020204030204" pitchFamily="49" charset="0"/>
              </a:rPr>
              <a:t>init</a:t>
            </a:r>
            <a:r>
              <a:rPr lang="en-US" altLang="ko-KR" sz="1200">
                <a:solidFill>
                  <a:schemeClr val="tx1"/>
                </a:solidFill>
                <a:latin typeface="Consolas" panose="020B0609020204030204" pitchFamily="49" charset="0"/>
              </a:rPr>
              <a:t>__(self, </a:t>
            </a:r>
            <a:r>
              <a:rPr lang="en-US" altLang="ko-KR" sz="1200" err="1">
                <a:solidFill>
                  <a:schemeClr val="tx1"/>
                </a:solidFill>
                <a:latin typeface="Consolas" panose="020B0609020204030204" pitchFamily="49" charset="0"/>
              </a:rPr>
              <a:t>n_cells</a:t>
            </a:r>
            <a:r>
              <a:rPr lang="en-US" altLang="ko-KR" sz="1200">
                <a:solidFill>
                  <a:schemeClr val="tx1"/>
                </a:solidFill>
                <a:latin typeface="Consolas" panose="020B0609020204030204" pitchFamily="49" charset="0"/>
              </a:rPr>
              <a:t>=10, </a:t>
            </a:r>
            <a:r>
              <a:rPr lang="en-US" altLang="ko-KR" sz="1200" err="1">
                <a:solidFill>
                  <a:schemeClr val="tx1"/>
                </a:solidFill>
                <a:latin typeface="Consolas" panose="020B0609020204030204" pitchFamily="49" charset="0"/>
              </a:rPr>
              <a:t>batch_size</a:t>
            </a:r>
            <a:r>
              <a:rPr lang="en-US" altLang="ko-KR" sz="1200">
                <a:solidFill>
                  <a:schemeClr val="tx1"/>
                </a:solidFill>
                <a:latin typeface="Consolas" panose="020B0609020204030204" pitchFamily="49" charset="0"/>
              </a:rPr>
              <a:t>=32, </a:t>
            </a:r>
            <a:r>
              <a:rPr lang="en-US" altLang="ko-KR" sz="1200" err="1">
                <a:solidFill>
                  <a:schemeClr val="tx1"/>
                </a:solidFill>
                <a:latin typeface="Consolas" panose="020B0609020204030204" pitchFamily="49" charset="0"/>
              </a:rPr>
              <a:t>learning_rate</a:t>
            </a:r>
            <a:r>
              <a:rPr lang="en-US" altLang="ko-KR" sz="1200">
                <a:solidFill>
                  <a:schemeClr val="tx1"/>
                </a:solidFill>
                <a:latin typeface="Consolas" panose="020B0609020204030204" pitchFamily="49" charset="0"/>
              </a:rPr>
              <a:t>=0.1):</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self.n_cells</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n_cells</a:t>
            </a:r>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셀 개수</a:t>
            </a:r>
          </a:p>
          <a:p>
            <a:r>
              <a:rPr lang="ko-KR" altLang="en-US"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self.batch_size</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batch_size</a:t>
            </a:r>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배치 크기</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self.w1h = None            # </a:t>
            </a:r>
            <a:r>
              <a:rPr lang="ko-KR" altLang="en-US" sz="1200">
                <a:solidFill>
                  <a:schemeClr val="tx1"/>
                </a:solidFill>
                <a:latin typeface="Consolas" panose="020B0609020204030204" pitchFamily="49" charset="0"/>
              </a:rPr>
              <a:t>은닉 상태에 대한 가중치</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self.w1x = None            # </a:t>
            </a:r>
            <a:r>
              <a:rPr lang="ko-KR" altLang="en-US" sz="1200">
                <a:solidFill>
                  <a:schemeClr val="tx1"/>
                </a:solidFill>
                <a:latin typeface="Consolas" panose="020B0609020204030204" pitchFamily="49" charset="0"/>
              </a:rPr>
              <a:t>입력에 대한 가중치</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self.b1 = None             # </a:t>
            </a:r>
            <a:r>
              <a:rPr lang="ko-KR" altLang="en-US" sz="1200">
                <a:solidFill>
                  <a:schemeClr val="tx1"/>
                </a:solidFill>
                <a:latin typeface="Consolas" panose="020B0609020204030204" pitchFamily="49" charset="0"/>
              </a:rPr>
              <a:t>순환층의 절편</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self.w2 = None             # </a:t>
            </a:r>
            <a:r>
              <a:rPr lang="ko-KR" altLang="en-US" sz="1200">
                <a:solidFill>
                  <a:schemeClr val="tx1"/>
                </a:solidFill>
                <a:latin typeface="Consolas" panose="020B0609020204030204" pitchFamily="49" charset="0"/>
              </a:rPr>
              <a:t>출력층의 가중치</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self.b2 = None             # </a:t>
            </a:r>
            <a:r>
              <a:rPr lang="ko-KR" altLang="en-US" sz="1200">
                <a:solidFill>
                  <a:schemeClr val="tx1"/>
                </a:solidFill>
                <a:latin typeface="Consolas" panose="020B0609020204030204" pitchFamily="49" charset="0"/>
              </a:rPr>
              <a:t>출력층의 절편</a:t>
            </a:r>
          </a:p>
          <a:p>
            <a:r>
              <a:rPr lang="ko-KR" altLang="en-US"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self.h</a:t>
            </a:r>
            <a:r>
              <a:rPr lang="en-US" altLang="ko-KR" sz="1200">
                <a:solidFill>
                  <a:schemeClr val="tx1"/>
                </a:solidFill>
                <a:latin typeface="Consolas" panose="020B0609020204030204" pitchFamily="49" charset="0"/>
              </a:rPr>
              <a:t> = None              # </a:t>
            </a:r>
            <a:r>
              <a:rPr lang="ko-KR" altLang="en-US" sz="1200">
                <a:solidFill>
                  <a:schemeClr val="tx1"/>
                </a:solidFill>
                <a:latin typeface="Consolas" panose="020B0609020204030204" pitchFamily="49" charset="0"/>
              </a:rPr>
              <a:t>순환층의 활성화 출력</a:t>
            </a:r>
          </a:p>
          <a:p>
            <a:r>
              <a:rPr lang="ko-KR" altLang="en-US"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self.losses</a:t>
            </a:r>
            <a:r>
              <a:rPr lang="en-US" altLang="ko-KR" sz="1200">
                <a:solidFill>
                  <a:schemeClr val="tx1"/>
                </a:solidFill>
                <a:latin typeface="Consolas" panose="020B0609020204030204" pitchFamily="49" charset="0"/>
              </a:rPr>
              <a:t> = []           # </a:t>
            </a:r>
            <a:r>
              <a:rPr lang="ko-KR" altLang="en-US" sz="1200">
                <a:solidFill>
                  <a:schemeClr val="tx1"/>
                </a:solidFill>
                <a:latin typeface="Consolas" panose="020B0609020204030204" pitchFamily="49" charset="0"/>
              </a:rPr>
              <a:t>훈련 손실</a:t>
            </a:r>
          </a:p>
          <a:p>
            <a:r>
              <a:rPr lang="ko-KR" altLang="en-US"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self.val_losses</a:t>
            </a:r>
            <a:r>
              <a:rPr lang="en-US" altLang="ko-KR" sz="1200">
                <a:solidFill>
                  <a:schemeClr val="tx1"/>
                </a:solidFill>
                <a:latin typeface="Consolas" panose="020B0609020204030204" pitchFamily="49" charset="0"/>
              </a:rPr>
              <a:t> = []       # </a:t>
            </a:r>
            <a:r>
              <a:rPr lang="ko-KR" altLang="en-US" sz="1200">
                <a:solidFill>
                  <a:schemeClr val="tx1"/>
                </a:solidFill>
                <a:latin typeface="Consolas" panose="020B0609020204030204" pitchFamily="49" charset="0"/>
              </a:rPr>
              <a:t>검증 손실</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self.lr = </a:t>
            </a:r>
            <a:r>
              <a:rPr lang="en-US" altLang="ko-KR" sz="1200" err="1">
                <a:solidFill>
                  <a:schemeClr val="tx1"/>
                </a:solidFill>
                <a:latin typeface="Consolas" panose="020B0609020204030204" pitchFamily="49" charset="0"/>
              </a:rPr>
              <a:t>learning_rate</a:t>
            </a:r>
            <a:r>
              <a:rPr lang="en-US" altLang="ko-KR" sz="1200">
                <a:solidFill>
                  <a:schemeClr val="tx1"/>
                </a:solidFill>
                <a:latin typeface="Consolas" panose="020B0609020204030204" pitchFamily="49" charset="0"/>
              </a:rPr>
              <a:t>    # </a:t>
            </a:r>
            <a:r>
              <a:rPr lang="ko-KR" altLang="en-US" sz="1200" err="1">
                <a:solidFill>
                  <a:schemeClr val="tx1"/>
                </a:solidFill>
                <a:latin typeface="Consolas" panose="020B0609020204030204" pitchFamily="49" charset="0"/>
              </a:rPr>
              <a:t>학습률</a:t>
            </a:r>
            <a:endParaRPr lang="en-US" altLang="ko-KR" sz="1200">
              <a:solidFill>
                <a:schemeClr val="tx1"/>
              </a:solidFill>
              <a:latin typeface="Consolas" panose="020B0609020204030204" pitchFamily="49" charset="0"/>
            </a:endParaRPr>
          </a:p>
        </p:txBody>
      </p:sp>
      <p:sp>
        <p:nvSpPr>
          <p:cNvPr id="15" name="TextBox 14">
            <a:extLst>
              <a:ext uri="{FF2B5EF4-FFF2-40B4-BE49-F238E27FC236}">
                <a16:creationId xmlns:a16="http://schemas.microsoft.com/office/drawing/2014/main" id="{7AE97FC6-D9F4-4E21-A50C-848C1F7D51FA}"/>
              </a:ext>
            </a:extLst>
          </p:cNvPr>
          <p:cNvSpPr txBox="1"/>
          <p:nvPr/>
        </p:nvSpPr>
        <p:spPr>
          <a:xfrm>
            <a:off x="926344" y="3880007"/>
            <a:ext cx="2872902"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2. </a:t>
            </a:r>
            <a:r>
              <a:rPr lang="ko-KR" altLang="en-US" sz="1400">
                <a:solidFill>
                  <a:schemeClr val="tx1"/>
                </a:solidFill>
                <a:latin typeface="고도 M" panose="02000503000000020004" pitchFamily="2" charset="-127"/>
                <a:ea typeface="고도 M" panose="02000503000000020004" pitchFamily="2" charset="-127"/>
              </a:rPr>
              <a:t>직교 행렬 방식으로 가중치 초기화</a:t>
            </a:r>
          </a:p>
        </p:txBody>
      </p:sp>
      <p:sp>
        <p:nvSpPr>
          <p:cNvPr id="16" name="직사각형 15">
            <a:extLst>
              <a:ext uri="{FF2B5EF4-FFF2-40B4-BE49-F238E27FC236}">
                <a16:creationId xmlns:a16="http://schemas.microsoft.com/office/drawing/2014/main" id="{650F00E5-478F-46AC-8435-A28FCF90EC97}"/>
              </a:ext>
            </a:extLst>
          </p:cNvPr>
          <p:cNvSpPr/>
          <p:nvPr/>
        </p:nvSpPr>
        <p:spPr>
          <a:xfrm>
            <a:off x="1264662" y="4203548"/>
            <a:ext cx="8143933" cy="1754326"/>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 def </a:t>
            </a:r>
            <a:r>
              <a:rPr lang="en-US" altLang="ko-KR" sz="1200" err="1">
                <a:solidFill>
                  <a:schemeClr val="tx1"/>
                </a:solidFill>
                <a:latin typeface="Consolas" panose="020B0609020204030204" pitchFamily="49" charset="0"/>
              </a:rPr>
              <a:t>init_weights</a:t>
            </a:r>
            <a:r>
              <a:rPr lang="en-US" altLang="ko-KR" sz="1200">
                <a:solidFill>
                  <a:schemeClr val="tx1"/>
                </a:solidFill>
                <a:latin typeface="Consolas" panose="020B0609020204030204" pitchFamily="49" charset="0"/>
              </a:rPr>
              <a:t>(self, </a:t>
            </a:r>
            <a:r>
              <a:rPr lang="en-US" altLang="ko-KR" sz="1200" err="1">
                <a:solidFill>
                  <a:schemeClr val="tx1"/>
                </a:solidFill>
                <a:latin typeface="Consolas" panose="020B0609020204030204" pitchFamily="49" charset="0"/>
              </a:rPr>
              <a:t>n_features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n_classes</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orth_init</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tf.initializers.Orthogonal</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glorot_init</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tf.initializers.GlorotUniform</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p>
          <a:p>
            <a:r>
              <a:rPr lang="en-US" altLang="ko-KR" sz="1200">
                <a:solidFill>
                  <a:schemeClr val="tx1"/>
                </a:solidFill>
                <a:latin typeface="Consolas" panose="020B0609020204030204" pitchFamily="49" charset="0"/>
              </a:rPr>
              <a:t>        self.w1h = </a:t>
            </a:r>
            <a:r>
              <a:rPr lang="en-US" altLang="ko-KR" sz="1200" err="1">
                <a:solidFill>
                  <a:schemeClr val="tx1"/>
                </a:solidFill>
                <a:latin typeface="Consolas" panose="020B0609020204030204" pitchFamily="49" charset="0"/>
              </a:rPr>
              <a:t>orth_init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self.n_cells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self.n_cells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numpy</a:t>
            </a:r>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셀 개수</a:t>
            </a:r>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셀 개수</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self.w1x = </a:t>
            </a:r>
            <a:r>
              <a:rPr lang="en-US" altLang="ko-KR" sz="1200" err="1">
                <a:solidFill>
                  <a:schemeClr val="tx1"/>
                </a:solidFill>
                <a:latin typeface="Consolas" panose="020B0609020204030204" pitchFamily="49" charset="0"/>
              </a:rPr>
              <a:t>glorot_init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n_features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self.n_cells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numpy</a:t>
            </a:r>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특성 개수</a:t>
            </a:r>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셀 개수</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self.b1 = </a:t>
            </a:r>
            <a:r>
              <a:rPr lang="en-US" altLang="ko-KR" sz="1200" err="1">
                <a:solidFill>
                  <a:schemeClr val="tx1"/>
                </a:solidFill>
                <a:latin typeface="Consolas" panose="020B0609020204030204" pitchFamily="49" charset="0"/>
              </a:rPr>
              <a:t>np.zeros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self.n_cells</a:t>
            </a:r>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은닉층의 크기</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self.w2 = </a:t>
            </a:r>
            <a:r>
              <a:rPr lang="en-US" altLang="ko-KR" sz="1200" err="1">
                <a:solidFill>
                  <a:schemeClr val="tx1"/>
                </a:solidFill>
                <a:latin typeface="Consolas" panose="020B0609020204030204" pitchFamily="49" charset="0"/>
              </a:rPr>
              <a:t>glorot_init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self.n_cells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n_classes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numpy</a:t>
            </a:r>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셀 개수</a:t>
            </a:r>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클래스 개수</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self.b2 = </a:t>
            </a:r>
            <a:r>
              <a:rPr lang="en-US" altLang="ko-KR" sz="1200" err="1">
                <a:solidFill>
                  <a:schemeClr val="tx1"/>
                </a:solidFill>
                <a:latin typeface="Consolas" panose="020B0609020204030204" pitchFamily="49" charset="0"/>
              </a:rPr>
              <a:t>np.zeros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n_classes</a:t>
            </a:r>
            <a:r>
              <a:rPr lang="en-US" altLang="ko-KR" sz="1200">
                <a:solidFill>
                  <a:schemeClr val="tx1"/>
                </a:solidFill>
                <a:latin typeface="Consolas" panose="020B0609020204030204" pitchFamily="49" charset="0"/>
              </a:rPr>
              <a:t>)</a:t>
            </a:r>
          </a:p>
        </p:txBody>
      </p:sp>
    </p:spTree>
    <p:extLst>
      <p:ext uri="{BB962C8B-B14F-4D97-AF65-F5344CB8AC3E}">
        <p14:creationId xmlns:p14="http://schemas.microsoft.com/office/powerpoint/2010/main" val="1491636381"/>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 클래스 구현</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21089" y="1021182"/>
            <a:ext cx="1635384"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3. </a:t>
            </a:r>
            <a:r>
              <a:rPr lang="ko-KR" altLang="en-US" sz="1400" err="1">
                <a:solidFill>
                  <a:schemeClr val="tx1"/>
                </a:solidFill>
                <a:latin typeface="고도 M" panose="02000503000000020004" pitchFamily="2" charset="-127"/>
                <a:ea typeface="고도 M" panose="02000503000000020004" pitchFamily="2" charset="-127"/>
              </a:rPr>
              <a:t>정방향</a:t>
            </a:r>
            <a:r>
              <a:rPr lang="ko-KR" altLang="en-US" sz="1400">
                <a:solidFill>
                  <a:schemeClr val="tx1"/>
                </a:solidFill>
                <a:latin typeface="고도 M" panose="02000503000000020004" pitchFamily="2" charset="-127"/>
                <a:ea typeface="고도 M" panose="02000503000000020004" pitchFamily="2" charset="-127"/>
              </a:rPr>
              <a:t> 계산 구현</a:t>
            </a:r>
          </a:p>
        </p:txBody>
      </p:sp>
      <p:sp>
        <p:nvSpPr>
          <p:cNvPr id="17" name="직사각형 16">
            <a:extLst>
              <a:ext uri="{FF2B5EF4-FFF2-40B4-BE49-F238E27FC236}">
                <a16:creationId xmlns:a16="http://schemas.microsoft.com/office/drawing/2014/main" id="{6D7081AF-5FD8-45F2-8F12-BEC2CED2CA1A}"/>
              </a:ext>
            </a:extLst>
          </p:cNvPr>
          <p:cNvSpPr/>
          <p:nvPr/>
        </p:nvSpPr>
        <p:spPr>
          <a:xfrm>
            <a:off x="1259407" y="1344723"/>
            <a:ext cx="8143933" cy="646331"/>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def </a:t>
            </a:r>
            <a:r>
              <a:rPr lang="en-US" altLang="ko-KR" sz="1200" err="1">
                <a:solidFill>
                  <a:schemeClr val="tx1"/>
                </a:solidFill>
                <a:latin typeface="Consolas" panose="020B0609020204030204" pitchFamily="49" charset="0"/>
              </a:rPr>
              <a:t>forpass</a:t>
            </a:r>
            <a:r>
              <a:rPr lang="en-US" altLang="ko-KR" sz="1200">
                <a:solidFill>
                  <a:schemeClr val="tx1"/>
                </a:solidFill>
                <a:latin typeface="Consolas" panose="020B0609020204030204" pitchFamily="49" charset="0"/>
              </a:rPr>
              <a:t>(self, x):</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self.h</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np.zeros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x.shape</a:t>
            </a:r>
            <a:r>
              <a:rPr lang="en-US" altLang="ko-KR" sz="1200">
                <a:solidFill>
                  <a:schemeClr val="tx1"/>
                </a:solidFill>
                <a:latin typeface="Consolas" panose="020B0609020204030204" pitchFamily="49" charset="0"/>
              </a:rPr>
              <a:t>[0], </a:t>
            </a:r>
            <a:r>
              <a:rPr lang="en-US" altLang="ko-KR" sz="1200" err="1">
                <a:solidFill>
                  <a:schemeClr val="tx1"/>
                </a:solidFill>
                <a:latin typeface="Consolas" panose="020B0609020204030204" pitchFamily="49" charset="0"/>
              </a:rPr>
              <a:t>self.n_cells</a:t>
            </a:r>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은닉 상태를 초기화합니다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p>
        </p:txBody>
      </p:sp>
      <p:sp>
        <p:nvSpPr>
          <p:cNvPr id="15" name="TextBox 14">
            <a:extLst>
              <a:ext uri="{FF2B5EF4-FFF2-40B4-BE49-F238E27FC236}">
                <a16:creationId xmlns:a16="http://schemas.microsoft.com/office/drawing/2014/main" id="{7AE97FC6-D9F4-4E21-A50C-848C1F7D51FA}"/>
              </a:ext>
            </a:extLst>
          </p:cNvPr>
          <p:cNvSpPr txBox="1"/>
          <p:nvPr/>
        </p:nvSpPr>
        <p:spPr>
          <a:xfrm>
            <a:off x="921089" y="2188782"/>
            <a:ext cx="7226081"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4. </a:t>
            </a:r>
            <a:r>
              <a:rPr lang="en-US" altLang="ko-KR" sz="1400" err="1">
                <a:solidFill>
                  <a:schemeClr val="tx1"/>
                </a:solidFill>
                <a:latin typeface="고도 M" panose="02000503000000020004" pitchFamily="2" charset="-127"/>
                <a:ea typeface="고도 M" panose="02000503000000020004" pitchFamily="2" charset="-127"/>
              </a:rPr>
              <a:t>swapaxes</a:t>
            </a:r>
            <a:r>
              <a:rPr lang="en-US" altLang="ko-KR" sz="1400">
                <a:solidFill>
                  <a:schemeClr val="tx1"/>
                </a:solidFill>
                <a:latin typeface="고도 M" panose="02000503000000020004" pitchFamily="2" charset="-127"/>
                <a:ea typeface="고도 M" panose="02000503000000020004" pitchFamily="2" charset="-127"/>
              </a:rPr>
              <a:t>() </a:t>
            </a:r>
            <a:r>
              <a:rPr lang="ko-KR" altLang="en-US" sz="1400">
                <a:solidFill>
                  <a:schemeClr val="tx1"/>
                </a:solidFill>
                <a:latin typeface="고도 M" panose="02000503000000020004" pitchFamily="2" charset="-127"/>
                <a:ea typeface="고도 M" panose="02000503000000020004" pitchFamily="2" charset="-127"/>
              </a:rPr>
              <a:t>함수를 사용하여 입력 </a:t>
            </a:r>
            <a:r>
              <a:rPr lang="en-US" altLang="ko-KR" sz="1400">
                <a:solidFill>
                  <a:schemeClr val="tx1"/>
                </a:solidFill>
                <a:latin typeface="고도 M" panose="02000503000000020004" pitchFamily="2" charset="-127"/>
                <a:ea typeface="고도 M" panose="02000503000000020004" pitchFamily="2" charset="-127"/>
              </a:rPr>
              <a:t>x</a:t>
            </a:r>
            <a:r>
              <a:rPr lang="ko-KR" altLang="en-US" sz="1400">
                <a:solidFill>
                  <a:schemeClr val="tx1"/>
                </a:solidFill>
                <a:latin typeface="고도 M" panose="02000503000000020004" pitchFamily="2" charset="-127"/>
                <a:ea typeface="고도 M" panose="02000503000000020004" pitchFamily="2" charset="-127"/>
              </a:rPr>
              <a:t>의 첫 번째 배치 차원과 두 번째 타임 스텝 차원을 바꾼다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6" name="직사각형 15">
            <a:extLst>
              <a:ext uri="{FF2B5EF4-FFF2-40B4-BE49-F238E27FC236}">
                <a16:creationId xmlns:a16="http://schemas.microsoft.com/office/drawing/2014/main" id="{650F00E5-478F-46AC-8435-A28FCF90EC97}"/>
              </a:ext>
            </a:extLst>
          </p:cNvPr>
          <p:cNvSpPr/>
          <p:nvPr/>
        </p:nvSpPr>
        <p:spPr>
          <a:xfrm>
            <a:off x="1259407" y="2512323"/>
            <a:ext cx="8143933" cy="830997"/>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        ...</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배치 차원과 타임 스텝 차원을 바꿉니다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seq = </a:t>
            </a:r>
            <a:r>
              <a:rPr lang="en-US" altLang="ko-KR" sz="1200" err="1">
                <a:solidFill>
                  <a:schemeClr val="tx1"/>
                </a:solidFill>
                <a:latin typeface="Consolas" panose="020B0609020204030204" pitchFamily="49" charset="0"/>
              </a:rPr>
              <a:t>np.swapaxes</a:t>
            </a:r>
            <a:r>
              <a:rPr lang="en-US" altLang="ko-KR" sz="1200">
                <a:solidFill>
                  <a:schemeClr val="tx1"/>
                </a:solidFill>
                <a:latin typeface="Consolas" panose="020B0609020204030204" pitchFamily="49" charset="0"/>
              </a:rPr>
              <a:t>(x, 0, 1)</a:t>
            </a:r>
          </a:p>
          <a:p>
            <a:r>
              <a:rPr lang="en-US" altLang="ko-KR" sz="1200">
                <a:solidFill>
                  <a:schemeClr val="tx1"/>
                </a:solidFill>
                <a:latin typeface="Consolas" panose="020B0609020204030204" pitchFamily="49" charset="0"/>
              </a:rPr>
              <a:t>        ...</a:t>
            </a:r>
          </a:p>
        </p:txBody>
      </p:sp>
      <p:grpSp>
        <p:nvGrpSpPr>
          <p:cNvPr id="5" name="그룹 4">
            <a:extLst>
              <a:ext uri="{FF2B5EF4-FFF2-40B4-BE49-F238E27FC236}">
                <a16:creationId xmlns:a16="http://schemas.microsoft.com/office/drawing/2014/main" id="{FB97E138-E503-486A-AA6C-9D60EF98D9F7}"/>
              </a:ext>
            </a:extLst>
          </p:cNvPr>
          <p:cNvGrpSpPr/>
          <p:nvPr/>
        </p:nvGrpSpPr>
        <p:grpSpPr>
          <a:xfrm>
            <a:off x="1675165" y="4038271"/>
            <a:ext cx="1785119" cy="2354920"/>
            <a:chOff x="2056836" y="3624348"/>
            <a:chExt cx="1785119" cy="2354920"/>
          </a:xfrm>
        </p:grpSpPr>
        <p:grpSp>
          <p:nvGrpSpPr>
            <p:cNvPr id="3" name="그룹 2">
              <a:extLst>
                <a:ext uri="{FF2B5EF4-FFF2-40B4-BE49-F238E27FC236}">
                  <a16:creationId xmlns:a16="http://schemas.microsoft.com/office/drawing/2014/main" id="{13CC7629-A946-43C6-8ABF-7AEE2D4C9265}"/>
                </a:ext>
              </a:extLst>
            </p:cNvPr>
            <p:cNvGrpSpPr/>
            <p:nvPr/>
          </p:nvGrpSpPr>
          <p:grpSpPr>
            <a:xfrm>
              <a:off x="2056836" y="4194148"/>
              <a:ext cx="1785119" cy="1785120"/>
              <a:chOff x="1618593" y="3767959"/>
              <a:chExt cx="2554011" cy="2554011"/>
            </a:xfrm>
            <a:scene3d>
              <a:camera prst="orthographicFront">
                <a:rot lat="3102606" lon="19019810" rev="19427740"/>
              </a:camera>
              <a:lightRig rig="threePt" dir="t"/>
            </a:scene3d>
          </p:grpSpPr>
          <p:sp>
            <p:nvSpPr>
              <p:cNvPr id="2" name="직사각형 1">
                <a:extLst>
                  <a:ext uri="{FF2B5EF4-FFF2-40B4-BE49-F238E27FC236}">
                    <a16:creationId xmlns:a16="http://schemas.microsoft.com/office/drawing/2014/main" id="{DCF55A6C-6FE3-41D5-BF29-F169A2D71AB1}"/>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C4B45DFF-B6C5-4A1E-8D02-85D677AB7C7D}"/>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DE46C5F3-EABF-41BB-A7F8-A7C6D7614B0B}"/>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A83F91B3-6DDC-43FB-8E75-8FFA4D811218}"/>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A111F5F9-902B-4D07-BB43-CE4BD0B5672E}"/>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2E574EFD-DBC6-42C6-9E34-295B87CF3CE6}"/>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FE56EFA9-FDFC-4D9D-A42C-4EBDA30A95A5}"/>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50EBD1BA-D603-4265-830E-BB1914D05531}"/>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ED976B0D-54A4-4B38-B434-88304F3E18A7}"/>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B92B993E-674E-47F9-870B-5E1EB6F78CE9}"/>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BC601D85-F409-4EC0-991B-3C7C4E2E9EF3}"/>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58171034-A757-45AB-B90C-86C4B253F953}"/>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19D275EF-E859-43EC-81B3-E01E4FD84E75}"/>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E723A13A-AF67-42F2-BA2F-70E0C57AF98F}"/>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0FD777DB-EEB9-439A-BEAB-21BECC99750B}"/>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C6C870B8-57F9-4E93-9D73-854E9594A81A}"/>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D57B1F1C-B572-473C-8AA2-97FC2AE6BFC0}"/>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2A54ECC5-2289-4DB4-85EF-56C9198E569C}"/>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D359BD8E-64F3-43D8-A1D9-9051C217DE4A}"/>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22BDC765-1F88-44B5-8171-1684A7102614}"/>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61329638-B446-47FF-B086-7897C4E0D458}"/>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0201029E-E1F7-473E-BF71-8737760502C5}"/>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B017CC01-391F-4323-BBBD-5CC41DACD3EE}"/>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F3852B1C-C82A-484A-92DA-57254311250D}"/>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8A7BDE07-F0FA-4E25-8F7E-EAD89F83AB01}"/>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60F6CA5-8DE9-4AAB-A7BA-16CE54F75E49}"/>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70969768-3AFC-4632-91A7-714B46349019}"/>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24D3258A-CD46-41C3-833C-9FCA80DA1FF1}"/>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E97BA69F-18B4-4325-9071-9EDE0B430D2C}"/>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FC2376F2-814A-4E7D-9214-BC870109E535}"/>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BDB67022-D511-41E1-A18F-3A8D97F96A27}"/>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8CC178FA-1F30-4657-AC59-086510DE4141}"/>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7484E6CB-303A-4FD2-A8B1-0438FB1B5D65}"/>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3A175E44-8E5D-4106-A74B-5874AD695F1A}"/>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9CB4DC32-EB46-4EF3-BE86-881D80FBE69B}"/>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64517518-9A4A-4454-9511-1556C453E234}"/>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D5CD8A60-71EC-4B81-AB1A-F526D2F3A9A9}"/>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559D8F1F-A78E-4A61-9562-90CD7BA646B0}"/>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873A1E50-9F6F-4EAE-A2EB-A42D6B647C26}"/>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56D32AB3-F191-4DC7-9BE9-5443C9A88FB5}"/>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26417124-A383-43EA-B59D-B99D390486BB}"/>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F3E513A4-074D-465C-A39F-C0B0BE661EE1}"/>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E906D7FE-3098-44FC-B218-C41441E75382}"/>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EA44D4E4-140F-4994-833D-5AE8DEFCA923}"/>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59F38F47-DCBA-4377-9A49-CEF958ED7F9C}"/>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32C5F0AF-CE11-4DEC-A96B-C0E3B415D7E9}"/>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5FAE9026-05AB-4B3A-82B9-4AA579E3FF6F}"/>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FB724BE6-B38A-4419-9DA8-B96D58A1EE05}"/>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A64B9424-7865-410F-8FCC-C2D34D37EEE5}"/>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04E443C5-E250-4EB7-96D8-047C8D45F91F}"/>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A8A6784F-8BC4-4620-B099-23C1DA8AED88}"/>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05BD92D1-CFE4-4CF3-801D-3528B7DA4A9F}"/>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73DBDE66-78D8-4E9E-8E03-1285390DF07B}"/>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F54568DA-D65C-4A4F-97F8-2F913D577163}"/>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2CCB32AA-A7DA-4EDB-AE61-628CED67BF11}"/>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1266FF42-846A-446A-8022-996178359B65}"/>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131BE495-482A-4431-B6F1-33915C529676}"/>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3CAFC4FF-13E2-4FB2-BEFE-8E2F738F5306}"/>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C5F9AB2A-479C-42CE-BCCD-6B582F12BB96}"/>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2D20440E-1252-4DC7-B520-B01BC3D279CF}"/>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88DED1B2-FEC2-49B7-B7A3-A9B96742858A}"/>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FE9DAD1B-1B76-46EB-A4DF-0750F4F468DE}"/>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634E13B-641B-4AB7-918B-FD4C401ECED2}"/>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56E28F17-560F-409A-AF40-649785B8419C}"/>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9D0E99D1-7C55-44E8-B971-1CAD7F896044}"/>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74700200-3233-4809-9160-488F77A377D8}"/>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F7608365-F6F0-4DFE-8C8E-96F39A82318C}"/>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7ECCD9F9-56A8-4999-93C4-32E54CDB7874}"/>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5B1CA356-4EF4-46EB-9EE7-BFF38EDFB048}"/>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95E29513-F23F-452B-9B44-0A2CBFECFABB}"/>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19E6159A-FFF4-4B00-8B77-115711A9F4AF}"/>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93270548-07DF-4079-984E-FE5F305A37E5}"/>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F7C95475-BCF7-4300-B303-156E32BA06B6}"/>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78C172AF-7FA7-4DD6-89B2-722C4CB3BA1E}"/>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E07B3FF0-FF2A-4B79-94A3-55CCE6FE8497}"/>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DB7B963C-6475-4CAF-9779-1DD1B2007A6F}"/>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7A3B517B-8625-4CDC-ABE6-9C64BD83262E}"/>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BF29FF14-D0D0-4672-82A5-09F6B55C2191}"/>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5DCBD896-B138-45B5-9798-7C4880D65CD4}"/>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F845D155-BD9B-42D9-BFE9-AACFE834E483}"/>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B52D6326-EC70-4372-9648-1E7066754015}"/>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087" name="그룹 1086">
              <a:extLst>
                <a:ext uri="{FF2B5EF4-FFF2-40B4-BE49-F238E27FC236}">
                  <a16:creationId xmlns:a16="http://schemas.microsoft.com/office/drawing/2014/main" id="{D6A99406-526C-4AF7-8525-F7513CB81A0D}"/>
                </a:ext>
              </a:extLst>
            </p:cNvPr>
            <p:cNvGrpSpPr/>
            <p:nvPr/>
          </p:nvGrpSpPr>
          <p:grpSpPr>
            <a:xfrm>
              <a:off x="2056836" y="4051698"/>
              <a:ext cx="1785119" cy="1785120"/>
              <a:chOff x="1618593" y="3767959"/>
              <a:chExt cx="2554011" cy="2554011"/>
            </a:xfrm>
            <a:scene3d>
              <a:camera prst="orthographicFront">
                <a:rot lat="3102606" lon="19019810" rev="19427740"/>
              </a:camera>
              <a:lightRig rig="threePt" dir="t"/>
            </a:scene3d>
          </p:grpSpPr>
          <p:sp>
            <p:nvSpPr>
              <p:cNvPr id="1088" name="직사각형 1087">
                <a:extLst>
                  <a:ext uri="{FF2B5EF4-FFF2-40B4-BE49-F238E27FC236}">
                    <a16:creationId xmlns:a16="http://schemas.microsoft.com/office/drawing/2014/main" id="{16B0B96C-C832-4C63-95AF-08CDB974471A}"/>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89" name="직사각형 1088">
                <a:extLst>
                  <a:ext uri="{FF2B5EF4-FFF2-40B4-BE49-F238E27FC236}">
                    <a16:creationId xmlns:a16="http://schemas.microsoft.com/office/drawing/2014/main" id="{C517F9D9-7E74-4505-ABD1-A3616FBD34D2}"/>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0" name="직사각형 1089">
                <a:extLst>
                  <a:ext uri="{FF2B5EF4-FFF2-40B4-BE49-F238E27FC236}">
                    <a16:creationId xmlns:a16="http://schemas.microsoft.com/office/drawing/2014/main" id="{E9C15ECA-D054-4095-8ED8-F0B3D9EEF318}"/>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1" name="직사각형 1090">
                <a:extLst>
                  <a:ext uri="{FF2B5EF4-FFF2-40B4-BE49-F238E27FC236}">
                    <a16:creationId xmlns:a16="http://schemas.microsoft.com/office/drawing/2014/main" id="{2258D80D-A6D3-44CA-A31F-BEC36C7A2FE1}"/>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2" name="직사각형 1091">
                <a:extLst>
                  <a:ext uri="{FF2B5EF4-FFF2-40B4-BE49-F238E27FC236}">
                    <a16:creationId xmlns:a16="http://schemas.microsoft.com/office/drawing/2014/main" id="{373CDA7B-F50D-4237-86A1-15545B40CC1D}"/>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3" name="직사각형 1092">
                <a:extLst>
                  <a:ext uri="{FF2B5EF4-FFF2-40B4-BE49-F238E27FC236}">
                    <a16:creationId xmlns:a16="http://schemas.microsoft.com/office/drawing/2014/main" id="{A71ADDEE-C7CD-4433-B84E-7645A0D156EA}"/>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4" name="직사각형 1093">
                <a:extLst>
                  <a:ext uri="{FF2B5EF4-FFF2-40B4-BE49-F238E27FC236}">
                    <a16:creationId xmlns:a16="http://schemas.microsoft.com/office/drawing/2014/main" id="{5F2B11B3-F9A3-4050-AC6C-93BE1CB94EF9}"/>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5" name="직사각형 1094">
                <a:extLst>
                  <a:ext uri="{FF2B5EF4-FFF2-40B4-BE49-F238E27FC236}">
                    <a16:creationId xmlns:a16="http://schemas.microsoft.com/office/drawing/2014/main" id="{AEF53D1E-48BF-4395-AFF9-D33E7845DA59}"/>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6" name="직사각형 1095">
                <a:extLst>
                  <a:ext uri="{FF2B5EF4-FFF2-40B4-BE49-F238E27FC236}">
                    <a16:creationId xmlns:a16="http://schemas.microsoft.com/office/drawing/2014/main" id="{D44F10DB-FC66-439E-840F-87B977635F7D}"/>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7" name="직사각형 1096">
                <a:extLst>
                  <a:ext uri="{FF2B5EF4-FFF2-40B4-BE49-F238E27FC236}">
                    <a16:creationId xmlns:a16="http://schemas.microsoft.com/office/drawing/2014/main" id="{84AA1B65-0C7B-4E24-93D7-3D0B3BDDFB88}"/>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8" name="직사각형 1097">
                <a:extLst>
                  <a:ext uri="{FF2B5EF4-FFF2-40B4-BE49-F238E27FC236}">
                    <a16:creationId xmlns:a16="http://schemas.microsoft.com/office/drawing/2014/main" id="{BD9B4D0C-6BD2-4D77-8F63-2ED46EBD0D76}"/>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9" name="직사각형 1098">
                <a:extLst>
                  <a:ext uri="{FF2B5EF4-FFF2-40B4-BE49-F238E27FC236}">
                    <a16:creationId xmlns:a16="http://schemas.microsoft.com/office/drawing/2014/main" id="{E996A156-97E0-4547-BFBF-C951826C6A14}"/>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0" name="직사각형 1099">
                <a:extLst>
                  <a:ext uri="{FF2B5EF4-FFF2-40B4-BE49-F238E27FC236}">
                    <a16:creationId xmlns:a16="http://schemas.microsoft.com/office/drawing/2014/main" id="{467DB452-4817-4A1A-AF02-9DAE24CBC5E5}"/>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1" name="직사각형 1100">
                <a:extLst>
                  <a:ext uri="{FF2B5EF4-FFF2-40B4-BE49-F238E27FC236}">
                    <a16:creationId xmlns:a16="http://schemas.microsoft.com/office/drawing/2014/main" id="{09BB34AC-850F-4D98-93CC-9A2E62973AA0}"/>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2" name="직사각형 1101">
                <a:extLst>
                  <a:ext uri="{FF2B5EF4-FFF2-40B4-BE49-F238E27FC236}">
                    <a16:creationId xmlns:a16="http://schemas.microsoft.com/office/drawing/2014/main" id="{0D1559EA-601D-4867-A91F-8B7DC1A87753}"/>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3" name="직사각형 1102">
                <a:extLst>
                  <a:ext uri="{FF2B5EF4-FFF2-40B4-BE49-F238E27FC236}">
                    <a16:creationId xmlns:a16="http://schemas.microsoft.com/office/drawing/2014/main" id="{561ECEAC-353E-457F-ABAC-859E07F05EF7}"/>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4" name="직사각형 1103">
                <a:extLst>
                  <a:ext uri="{FF2B5EF4-FFF2-40B4-BE49-F238E27FC236}">
                    <a16:creationId xmlns:a16="http://schemas.microsoft.com/office/drawing/2014/main" id="{2230A2BB-B8EB-4798-A693-AAB454F476B6}"/>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5" name="직사각형 1104">
                <a:extLst>
                  <a:ext uri="{FF2B5EF4-FFF2-40B4-BE49-F238E27FC236}">
                    <a16:creationId xmlns:a16="http://schemas.microsoft.com/office/drawing/2014/main" id="{825A566B-2DBF-42FC-9BA4-A8B9D24C11B0}"/>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6" name="직사각형 1105">
                <a:extLst>
                  <a:ext uri="{FF2B5EF4-FFF2-40B4-BE49-F238E27FC236}">
                    <a16:creationId xmlns:a16="http://schemas.microsoft.com/office/drawing/2014/main" id="{88C11211-3B18-47D0-92D4-10CC87564AEC}"/>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7" name="직사각형 1106">
                <a:extLst>
                  <a:ext uri="{FF2B5EF4-FFF2-40B4-BE49-F238E27FC236}">
                    <a16:creationId xmlns:a16="http://schemas.microsoft.com/office/drawing/2014/main" id="{8DC04C20-9221-417A-8B63-5658278F999C}"/>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8" name="직사각형 1107">
                <a:extLst>
                  <a:ext uri="{FF2B5EF4-FFF2-40B4-BE49-F238E27FC236}">
                    <a16:creationId xmlns:a16="http://schemas.microsoft.com/office/drawing/2014/main" id="{3F986383-968B-477E-9FA5-D36CD3CA1670}"/>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9" name="직사각형 1108">
                <a:extLst>
                  <a:ext uri="{FF2B5EF4-FFF2-40B4-BE49-F238E27FC236}">
                    <a16:creationId xmlns:a16="http://schemas.microsoft.com/office/drawing/2014/main" id="{0F14DD12-27AA-4BC3-938F-F6177CBC5686}"/>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0" name="직사각형 1109">
                <a:extLst>
                  <a:ext uri="{FF2B5EF4-FFF2-40B4-BE49-F238E27FC236}">
                    <a16:creationId xmlns:a16="http://schemas.microsoft.com/office/drawing/2014/main" id="{B0A20200-38FA-4A5E-8181-DB29F370E9DE}"/>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1" name="직사각형 1110">
                <a:extLst>
                  <a:ext uri="{FF2B5EF4-FFF2-40B4-BE49-F238E27FC236}">
                    <a16:creationId xmlns:a16="http://schemas.microsoft.com/office/drawing/2014/main" id="{8155CD22-1A03-4119-87D4-3D758E5AEF9A}"/>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2" name="직사각형 1111">
                <a:extLst>
                  <a:ext uri="{FF2B5EF4-FFF2-40B4-BE49-F238E27FC236}">
                    <a16:creationId xmlns:a16="http://schemas.microsoft.com/office/drawing/2014/main" id="{083A1F5A-54CF-4C56-8D88-5BF20380F3A1}"/>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3" name="직사각형 1112">
                <a:extLst>
                  <a:ext uri="{FF2B5EF4-FFF2-40B4-BE49-F238E27FC236}">
                    <a16:creationId xmlns:a16="http://schemas.microsoft.com/office/drawing/2014/main" id="{825F83F5-46AB-4102-BD16-B2B56EED9B8D}"/>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4" name="직사각형 1113">
                <a:extLst>
                  <a:ext uri="{FF2B5EF4-FFF2-40B4-BE49-F238E27FC236}">
                    <a16:creationId xmlns:a16="http://schemas.microsoft.com/office/drawing/2014/main" id="{F9F4A9B3-B1DB-45C9-9BC7-535376276D5F}"/>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5" name="직사각형 1114">
                <a:extLst>
                  <a:ext uri="{FF2B5EF4-FFF2-40B4-BE49-F238E27FC236}">
                    <a16:creationId xmlns:a16="http://schemas.microsoft.com/office/drawing/2014/main" id="{EE153946-AAFA-4AD8-B3E0-F9E79E037894}"/>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6" name="직사각형 1115">
                <a:extLst>
                  <a:ext uri="{FF2B5EF4-FFF2-40B4-BE49-F238E27FC236}">
                    <a16:creationId xmlns:a16="http://schemas.microsoft.com/office/drawing/2014/main" id="{8AADA1D0-71B8-4B11-BD3F-6B0ED53FFB8D}"/>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7" name="직사각형 1116">
                <a:extLst>
                  <a:ext uri="{FF2B5EF4-FFF2-40B4-BE49-F238E27FC236}">
                    <a16:creationId xmlns:a16="http://schemas.microsoft.com/office/drawing/2014/main" id="{D501CBA6-92D0-4874-A78D-8CE53897EEF6}"/>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8" name="직사각형 1117">
                <a:extLst>
                  <a:ext uri="{FF2B5EF4-FFF2-40B4-BE49-F238E27FC236}">
                    <a16:creationId xmlns:a16="http://schemas.microsoft.com/office/drawing/2014/main" id="{F58F3CF6-E654-473B-A848-69B83C342727}"/>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9" name="직사각형 1118">
                <a:extLst>
                  <a:ext uri="{FF2B5EF4-FFF2-40B4-BE49-F238E27FC236}">
                    <a16:creationId xmlns:a16="http://schemas.microsoft.com/office/drawing/2014/main" id="{CF50C7D2-A41F-492E-A172-ACAFBF2EEF44}"/>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0" name="직사각형 1119">
                <a:extLst>
                  <a:ext uri="{FF2B5EF4-FFF2-40B4-BE49-F238E27FC236}">
                    <a16:creationId xmlns:a16="http://schemas.microsoft.com/office/drawing/2014/main" id="{DBAD6BD9-DFBD-4CB3-B40D-C1B988C5BA31}"/>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1" name="직사각형 1120">
                <a:extLst>
                  <a:ext uri="{FF2B5EF4-FFF2-40B4-BE49-F238E27FC236}">
                    <a16:creationId xmlns:a16="http://schemas.microsoft.com/office/drawing/2014/main" id="{E9CA7B0C-2752-43E8-A79F-4D77B89B8CC3}"/>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2" name="직사각형 1121">
                <a:extLst>
                  <a:ext uri="{FF2B5EF4-FFF2-40B4-BE49-F238E27FC236}">
                    <a16:creationId xmlns:a16="http://schemas.microsoft.com/office/drawing/2014/main" id="{FFA699A2-5A3D-423C-B071-7C128BC704C8}"/>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3" name="직사각형 1122">
                <a:extLst>
                  <a:ext uri="{FF2B5EF4-FFF2-40B4-BE49-F238E27FC236}">
                    <a16:creationId xmlns:a16="http://schemas.microsoft.com/office/drawing/2014/main" id="{77B44D86-3CA5-43A1-9F31-897E729694F8}"/>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4" name="직사각형 1123">
                <a:extLst>
                  <a:ext uri="{FF2B5EF4-FFF2-40B4-BE49-F238E27FC236}">
                    <a16:creationId xmlns:a16="http://schemas.microsoft.com/office/drawing/2014/main" id="{F50AB006-B088-4E5F-9462-7B09CD0E4EE6}"/>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5" name="직사각형 1124">
                <a:extLst>
                  <a:ext uri="{FF2B5EF4-FFF2-40B4-BE49-F238E27FC236}">
                    <a16:creationId xmlns:a16="http://schemas.microsoft.com/office/drawing/2014/main" id="{37157168-9766-4317-9BC2-CDF190A216C2}"/>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6" name="직사각형 1125">
                <a:extLst>
                  <a:ext uri="{FF2B5EF4-FFF2-40B4-BE49-F238E27FC236}">
                    <a16:creationId xmlns:a16="http://schemas.microsoft.com/office/drawing/2014/main" id="{698A2755-436C-421F-AD8B-146D08CE6F53}"/>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7" name="직사각형 1126">
                <a:extLst>
                  <a:ext uri="{FF2B5EF4-FFF2-40B4-BE49-F238E27FC236}">
                    <a16:creationId xmlns:a16="http://schemas.microsoft.com/office/drawing/2014/main" id="{9AE1A8D4-2CDC-4336-ADE7-E786CBC92ED5}"/>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8" name="직사각형 1127">
                <a:extLst>
                  <a:ext uri="{FF2B5EF4-FFF2-40B4-BE49-F238E27FC236}">
                    <a16:creationId xmlns:a16="http://schemas.microsoft.com/office/drawing/2014/main" id="{AE3DC650-729A-47B4-B110-E5FCEA0A12DA}"/>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9" name="직사각형 1128">
                <a:extLst>
                  <a:ext uri="{FF2B5EF4-FFF2-40B4-BE49-F238E27FC236}">
                    <a16:creationId xmlns:a16="http://schemas.microsoft.com/office/drawing/2014/main" id="{4412F4A7-F9DF-4B5D-B4A4-D0C1098044EE}"/>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0" name="직사각형 1129">
                <a:extLst>
                  <a:ext uri="{FF2B5EF4-FFF2-40B4-BE49-F238E27FC236}">
                    <a16:creationId xmlns:a16="http://schemas.microsoft.com/office/drawing/2014/main" id="{3696BFCF-2FB4-4FB9-A754-3E5EA6298E39}"/>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1" name="직사각형 1130">
                <a:extLst>
                  <a:ext uri="{FF2B5EF4-FFF2-40B4-BE49-F238E27FC236}">
                    <a16:creationId xmlns:a16="http://schemas.microsoft.com/office/drawing/2014/main" id="{3C02FF43-AC80-43E2-8B66-BB332ECAA054}"/>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2" name="직사각형 1131">
                <a:extLst>
                  <a:ext uri="{FF2B5EF4-FFF2-40B4-BE49-F238E27FC236}">
                    <a16:creationId xmlns:a16="http://schemas.microsoft.com/office/drawing/2014/main" id="{D7E49B5C-9B5A-43DF-892F-47C7B806EEEE}"/>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3" name="직사각형 1132">
                <a:extLst>
                  <a:ext uri="{FF2B5EF4-FFF2-40B4-BE49-F238E27FC236}">
                    <a16:creationId xmlns:a16="http://schemas.microsoft.com/office/drawing/2014/main" id="{AD58500E-CCB1-4136-B6A2-EC993C4B3BAC}"/>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4" name="직사각형 1133">
                <a:extLst>
                  <a:ext uri="{FF2B5EF4-FFF2-40B4-BE49-F238E27FC236}">
                    <a16:creationId xmlns:a16="http://schemas.microsoft.com/office/drawing/2014/main" id="{831A8538-982B-4034-B3EF-C1B0C1AEF9AF}"/>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5" name="직사각형 1134">
                <a:extLst>
                  <a:ext uri="{FF2B5EF4-FFF2-40B4-BE49-F238E27FC236}">
                    <a16:creationId xmlns:a16="http://schemas.microsoft.com/office/drawing/2014/main" id="{2E2D5E73-F3B7-4538-A0DB-1D435B6C2102}"/>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6" name="직사각형 1135">
                <a:extLst>
                  <a:ext uri="{FF2B5EF4-FFF2-40B4-BE49-F238E27FC236}">
                    <a16:creationId xmlns:a16="http://schemas.microsoft.com/office/drawing/2014/main" id="{881E427D-7851-40F9-87D5-EA567D103DE2}"/>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7" name="직사각형 1136">
                <a:extLst>
                  <a:ext uri="{FF2B5EF4-FFF2-40B4-BE49-F238E27FC236}">
                    <a16:creationId xmlns:a16="http://schemas.microsoft.com/office/drawing/2014/main" id="{8C0FD977-4746-4EC0-8043-F249DFF82F79}"/>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8" name="직사각형 1137">
                <a:extLst>
                  <a:ext uri="{FF2B5EF4-FFF2-40B4-BE49-F238E27FC236}">
                    <a16:creationId xmlns:a16="http://schemas.microsoft.com/office/drawing/2014/main" id="{B12B3684-3202-4565-93A2-0396557F7C1C}"/>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9" name="직사각형 1138">
                <a:extLst>
                  <a:ext uri="{FF2B5EF4-FFF2-40B4-BE49-F238E27FC236}">
                    <a16:creationId xmlns:a16="http://schemas.microsoft.com/office/drawing/2014/main" id="{1F54C577-1F02-4034-9A6A-96C506324F8B}"/>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0" name="직사각형 1139">
                <a:extLst>
                  <a:ext uri="{FF2B5EF4-FFF2-40B4-BE49-F238E27FC236}">
                    <a16:creationId xmlns:a16="http://schemas.microsoft.com/office/drawing/2014/main" id="{1B9B0D99-FAAC-4E12-98A5-D19065901887}"/>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1" name="직사각형 1140">
                <a:extLst>
                  <a:ext uri="{FF2B5EF4-FFF2-40B4-BE49-F238E27FC236}">
                    <a16:creationId xmlns:a16="http://schemas.microsoft.com/office/drawing/2014/main" id="{5AD87ECC-5173-46DB-A28B-7A2BACC110A9}"/>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2" name="직사각형 1141">
                <a:extLst>
                  <a:ext uri="{FF2B5EF4-FFF2-40B4-BE49-F238E27FC236}">
                    <a16:creationId xmlns:a16="http://schemas.microsoft.com/office/drawing/2014/main" id="{111F86AD-81A9-4F47-AF68-8B2516930627}"/>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3" name="직사각형 1142">
                <a:extLst>
                  <a:ext uri="{FF2B5EF4-FFF2-40B4-BE49-F238E27FC236}">
                    <a16:creationId xmlns:a16="http://schemas.microsoft.com/office/drawing/2014/main" id="{464B78EC-D86D-4B25-94D3-73EE98528536}"/>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4" name="직사각형 1143">
                <a:extLst>
                  <a:ext uri="{FF2B5EF4-FFF2-40B4-BE49-F238E27FC236}">
                    <a16:creationId xmlns:a16="http://schemas.microsoft.com/office/drawing/2014/main" id="{E34B1B6F-697F-4A3B-9D9A-00A71BCCA14F}"/>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5" name="직사각형 1144">
                <a:extLst>
                  <a:ext uri="{FF2B5EF4-FFF2-40B4-BE49-F238E27FC236}">
                    <a16:creationId xmlns:a16="http://schemas.microsoft.com/office/drawing/2014/main" id="{40F5CE63-8577-45AA-9360-5D00F8D88596}"/>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6" name="직사각형 1145">
                <a:extLst>
                  <a:ext uri="{FF2B5EF4-FFF2-40B4-BE49-F238E27FC236}">
                    <a16:creationId xmlns:a16="http://schemas.microsoft.com/office/drawing/2014/main" id="{FC14D614-61BE-4FD7-AECF-226D53B3AE35}"/>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7" name="직사각형 1146">
                <a:extLst>
                  <a:ext uri="{FF2B5EF4-FFF2-40B4-BE49-F238E27FC236}">
                    <a16:creationId xmlns:a16="http://schemas.microsoft.com/office/drawing/2014/main" id="{592102F9-6B88-4499-868A-7329411CEF96}"/>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8" name="직사각형 1147">
                <a:extLst>
                  <a:ext uri="{FF2B5EF4-FFF2-40B4-BE49-F238E27FC236}">
                    <a16:creationId xmlns:a16="http://schemas.microsoft.com/office/drawing/2014/main" id="{5B443CEE-6413-4565-8BC8-9C72EF1BC8F5}"/>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9" name="직사각형 1148">
                <a:extLst>
                  <a:ext uri="{FF2B5EF4-FFF2-40B4-BE49-F238E27FC236}">
                    <a16:creationId xmlns:a16="http://schemas.microsoft.com/office/drawing/2014/main" id="{8EA28524-4E45-4E3F-83BD-B7D97F91AA86}"/>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0" name="직사각형 1149">
                <a:extLst>
                  <a:ext uri="{FF2B5EF4-FFF2-40B4-BE49-F238E27FC236}">
                    <a16:creationId xmlns:a16="http://schemas.microsoft.com/office/drawing/2014/main" id="{392C0BE5-BCC8-4A71-B1FE-8ECDB22DB2DB}"/>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1" name="직사각형 1150">
                <a:extLst>
                  <a:ext uri="{FF2B5EF4-FFF2-40B4-BE49-F238E27FC236}">
                    <a16:creationId xmlns:a16="http://schemas.microsoft.com/office/drawing/2014/main" id="{F40BEE3F-C888-4471-B290-858FB3D483CE}"/>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2" name="직사각형 1151">
                <a:extLst>
                  <a:ext uri="{FF2B5EF4-FFF2-40B4-BE49-F238E27FC236}">
                    <a16:creationId xmlns:a16="http://schemas.microsoft.com/office/drawing/2014/main" id="{9D77A8DD-DC7B-480F-ACB8-A4E5971A1527}"/>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3" name="직사각형 1152">
                <a:extLst>
                  <a:ext uri="{FF2B5EF4-FFF2-40B4-BE49-F238E27FC236}">
                    <a16:creationId xmlns:a16="http://schemas.microsoft.com/office/drawing/2014/main" id="{EFD6FF67-2B8A-4BB8-A98B-F1CA203D6650}"/>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4" name="직사각형 1153">
                <a:extLst>
                  <a:ext uri="{FF2B5EF4-FFF2-40B4-BE49-F238E27FC236}">
                    <a16:creationId xmlns:a16="http://schemas.microsoft.com/office/drawing/2014/main" id="{782D656A-711B-4016-8B2B-DAB5150D6FB6}"/>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5" name="직사각형 1154">
                <a:extLst>
                  <a:ext uri="{FF2B5EF4-FFF2-40B4-BE49-F238E27FC236}">
                    <a16:creationId xmlns:a16="http://schemas.microsoft.com/office/drawing/2014/main" id="{5AF6121B-D955-4FC0-8A6B-237C123470FC}"/>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6" name="직사각형 1155">
                <a:extLst>
                  <a:ext uri="{FF2B5EF4-FFF2-40B4-BE49-F238E27FC236}">
                    <a16:creationId xmlns:a16="http://schemas.microsoft.com/office/drawing/2014/main" id="{BA6154E2-BE7D-458E-9B3B-2FE5851F6BD5}"/>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7" name="직사각형 1156">
                <a:extLst>
                  <a:ext uri="{FF2B5EF4-FFF2-40B4-BE49-F238E27FC236}">
                    <a16:creationId xmlns:a16="http://schemas.microsoft.com/office/drawing/2014/main" id="{8897072B-D262-4C44-9CB6-5BDDCDD239FB}"/>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8" name="직사각형 1157">
                <a:extLst>
                  <a:ext uri="{FF2B5EF4-FFF2-40B4-BE49-F238E27FC236}">
                    <a16:creationId xmlns:a16="http://schemas.microsoft.com/office/drawing/2014/main" id="{D96C31B7-F84D-4CB4-A602-18105D5D2378}"/>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9" name="직사각형 1158">
                <a:extLst>
                  <a:ext uri="{FF2B5EF4-FFF2-40B4-BE49-F238E27FC236}">
                    <a16:creationId xmlns:a16="http://schemas.microsoft.com/office/drawing/2014/main" id="{862395FE-CABB-4FDF-8386-91CDFB1C970A}"/>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0" name="직사각형 1159">
                <a:extLst>
                  <a:ext uri="{FF2B5EF4-FFF2-40B4-BE49-F238E27FC236}">
                    <a16:creationId xmlns:a16="http://schemas.microsoft.com/office/drawing/2014/main" id="{7FED8B56-04E0-44F2-AFCF-DCD85A4F22CD}"/>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1" name="직사각형 1160">
                <a:extLst>
                  <a:ext uri="{FF2B5EF4-FFF2-40B4-BE49-F238E27FC236}">
                    <a16:creationId xmlns:a16="http://schemas.microsoft.com/office/drawing/2014/main" id="{6A21929B-1E9A-456B-841B-A42A3CEFD969}"/>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2" name="직사각형 1161">
                <a:extLst>
                  <a:ext uri="{FF2B5EF4-FFF2-40B4-BE49-F238E27FC236}">
                    <a16:creationId xmlns:a16="http://schemas.microsoft.com/office/drawing/2014/main" id="{A4478BAF-DFFD-4A50-8BDA-69CC3CB61925}"/>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3" name="직사각형 1162">
                <a:extLst>
                  <a:ext uri="{FF2B5EF4-FFF2-40B4-BE49-F238E27FC236}">
                    <a16:creationId xmlns:a16="http://schemas.microsoft.com/office/drawing/2014/main" id="{CD117AEE-795D-4C4B-9A6C-0B2F904387C9}"/>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4" name="직사각형 1163">
                <a:extLst>
                  <a:ext uri="{FF2B5EF4-FFF2-40B4-BE49-F238E27FC236}">
                    <a16:creationId xmlns:a16="http://schemas.microsoft.com/office/drawing/2014/main" id="{3512393E-7311-4FF7-9B14-885B8E67B5DC}"/>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5" name="직사각형 1164">
                <a:extLst>
                  <a:ext uri="{FF2B5EF4-FFF2-40B4-BE49-F238E27FC236}">
                    <a16:creationId xmlns:a16="http://schemas.microsoft.com/office/drawing/2014/main" id="{B157554A-A881-4921-8582-DF5750C37249}"/>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6" name="직사각형 1165">
                <a:extLst>
                  <a:ext uri="{FF2B5EF4-FFF2-40B4-BE49-F238E27FC236}">
                    <a16:creationId xmlns:a16="http://schemas.microsoft.com/office/drawing/2014/main" id="{3028A7DA-0BD5-484A-AD50-02940598C35F}"/>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7" name="직사각형 1166">
                <a:extLst>
                  <a:ext uri="{FF2B5EF4-FFF2-40B4-BE49-F238E27FC236}">
                    <a16:creationId xmlns:a16="http://schemas.microsoft.com/office/drawing/2014/main" id="{9E398F1E-BB63-4095-8CBB-39F6927288AD}"/>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8" name="직사각형 1167">
                <a:extLst>
                  <a:ext uri="{FF2B5EF4-FFF2-40B4-BE49-F238E27FC236}">
                    <a16:creationId xmlns:a16="http://schemas.microsoft.com/office/drawing/2014/main" id="{703AFC5D-9C46-45DC-BD71-5342DBD88DAA}"/>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169" name="그룹 1168">
              <a:extLst>
                <a:ext uri="{FF2B5EF4-FFF2-40B4-BE49-F238E27FC236}">
                  <a16:creationId xmlns:a16="http://schemas.microsoft.com/office/drawing/2014/main" id="{69C47318-43C2-4332-BD7A-31887A6C3A80}"/>
                </a:ext>
              </a:extLst>
            </p:cNvPr>
            <p:cNvGrpSpPr/>
            <p:nvPr/>
          </p:nvGrpSpPr>
          <p:grpSpPr>
            <a:xfrm>
              <a:off x="2056836" y="3909248"/>
              <a:ext cx="1785119" cy="1785120"/>
              <a:chOff x="1618593" y="3767959"/>
              <a:chExt cx="2554011" cy="2554011"/>
            </a:xfrm>
            <a:scene3d>
              <a:camera prst="orthographicFront">
                <a:rot lat="3102606" lon="19019810" rev="19427740"/>
              </a:camera>
              <a:lightRig rig="threePt" dir="t"/>
            </a:scene3d>
          </p:grpSpPr>
          <p:sp>
            <p:nvSpPr>
              <p:cNvPr id="1170" name="직사각형 1169">
                <a:extLst>
                  <a:ext uri="{FF2B5EF4-FFF2-40B4-BE49-F238E27FC236}">
                    <a16:creationId xmlns:a16="http://schemas.microsoft.com/office/drawing/2014/main" id="{49E271E2-3BAC-4C61-BBA7-A894989EDEF3}"/>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71" name="직사각형 1170">
                <a:extLst>
                  <a:ext uri="{FF2B5EF4-FFF2-40B4-BE49-F238E27FC236}">
                    <a16:creationId xmlns:a16="http://schemas.microsoft.com/office/drawing/2014/main" id="{48129AE8-959C-4AA6-A1D5-67E131F442F1}"/>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72" name="직사각형 1171">
                <a:extLst>
                  <a:ext uri="{FF2B5EF4-FFF2-40B4-BE49-F238E27FC236}">
                    <a16:creationId xmlns:a16="http://schemas.microsoft.com/office/drawing/2014/main" id="{911522FD-109E-4563-AA1A-3386A24799BE}"/>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73" name="직사각형 1172">
                <a:extLst>
                  <a:ext uri="{FF2B5EF4-FFF2-40B4-BE49-F238E27FC236}">
                    <a16:creationId xmlns:a16="http://schemas.microsoft.com/office/drawing/2014/main" id="{42678CFC-F7D8-4782-A434-0C09FE8886FE}"/>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74" name="직사각형 1173">
                <a:extLst>
                  <a:ext uri="{FF2B5EF4-FFF2-40B4-BE49-F238E27FC236}">
                    <a16:creationId xmlns:a16="http://schemas.microsoft.com/office/drawing/2014/main" id="{59F5E152-08B7-48A9-9F5A-FBECCEA9B0A0}"/>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75" name="직사각형 1174">
                <a:extLst>
                  <a:ext uri="{FF2B5EF4-FFF2-40B4-BE49-F238E27FC236}">
                    <a16:creationId xmlns:a16="http://schemas.microsoft.com/office/drawing/2014/main" id="{0D7E5ADB-85F7-48E9-B205-C146D2FA0813}"/>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76" name="직사각형 1175">
                <a:extLst>
                  <a:ext uri="{FF2B5EF4-FFF2-40B4-BE49-F238E27FC236}">
                    <a16:creationId xmlns:a16="http://schemas.microsoft.com/office/drawing/2014/main" id="{5D9418F8-8651-4D3F-85A3-300A042025F9}"/>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77" name="직사각형 1176">
                <a:extLst>
                  <a:ext uri="{FF2B5EF4-FFF2-40B4-BE49-F238E27FC236}">
                    <a16:creationId xmlns:a16="http://schemas.microsoft.com/office/drawing/2014/main" id="{66919DBF-075D-4A0C-9F6F-DE3BCA8DA1F7}"/>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78" name="직사각형 1177">
                <a:extLst>
                  <a:ext uri="{FF2B5EF4-FFF2-40B4-BE49-F238E27FC236}">
                    <a16:creationId xmlns:a16="http://schemas.microsoft.com/office/drawing/2014/main" id="{722648F9-EF25-43F8-8F68-69D13974E1B4}"/>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79" name="직사각형 1178">
                <a:extLst>
                  <a:ext uri="{FF2B5EF4-FFF2-40B4-BE49-F238E27FC236}">
                    <a16:creationId xmlns:a16="http://schemas.microsoft.com/office/drawing/2014/main" id="{67226635-5A24-434D-A3A6-8DED67789E57}"/>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0" name="직사각형 1179">
                <a:extLst>
                  <a:ext uri="{FF2B5EF4-FFF2-40B4-BE49-F238E27FC236}">
                    <a16:creationId xmlns:a16="http://schemas.microsoft.com/office/drawing/2014/main" id="{8E915BF0-AA3A-4B47-91EB-3284386FBB29}"/>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1" name="직사각형 1180">
                <a:extLst>
                  <a:ext uri="{FF2B5EF4-FFF2-40B4-BE49-F238E27FC236}">
                    <a16:creationId xmlns:a16="http://schemas.microsoft.com/office/drawing/2014/main" id="{5DA7E5D7-B411-417B-805A-C8E4203007A7}"/>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2" name="직사각형 1181">
                <a:extLst>
                  <a:ext uri="{FF2B5EF4-FFF2-40B4-BE49-F238E27FC236}">
                    <a16:creationId xmlns:a16="http://schemas.microsoft.com/office/drawing/2014/main" id="{E167EB84-9C50-49AB-932C-E149DD338FF7}"/>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3" name="직사각형 1182">
                <a:extLst>
                  <a:ext uri="{FF2B5EF4-FFF2-40B4-BE49-F238E27FC236}">
                    <a16:creationId xmlns:a16="http://schemas.microsoft.com/office/drawing/2014/main" id="{001178D3-E0E5-406C-A9BA-E95A83D76EAF}"/>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4" name="직사각형 1183">
                <a:extLst>
                  <a:ext uri="{FF2B5EF4-FFF2-40B4-BE49-F238E27FC236}">
                    <a16:creationId xmlns:a16="http://schemas.microsoft.com/office/drawing/2014/main" id="{022BA4FD-8210-412C-9E08-83CE957984DE}"/>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5" name="직사각형 1184">
                <a:extLst>
                  <a:ext uri="{FF2B5EF4-FFF2-40B4-BE49-F238E27FC236}">
                    <a16:creationId xmlns:a16="http://schemas.microsoft.com/office/drawing/2014/main" id="{F2A766EB-FDD2-4E13-A330-3F748E35A0E3}"/>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6" name="직사각형 1185">
                <a:extLst>
                  <a:ext uri="{FF2B5EF4-FFF2-40B4-BE49-F238E27FC236}">
                    <a16:creationId xmlns:a16="http://schemas.microsoft.com/office/drawing/2014/main" id="{B5B212C1-900B-4D6A-BB5D-AC55CAB8AB2E}"/>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7" name="직사각형 1186">
                <a:extLst>
                  <a:ext uri="{FF2B5EF4-FFF2-40B4-BE49-F238E27FC236}">
                    <a16:creationId xmlns:a16="http://schemas.microsoft.com/office/drawing/2014/main" id="{20264115-4A2A-458D-9A43-506EDB1EBEEC}"/>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8" name="직사각형 1187">
                <a:extLst>
                  <a:ext uri="{FF2B5EF4-FFF2-40B4-BE49-F238E27FC236}">
                    <a16:creationId xmlns:a16="http://schemas.microsoft.com/office/drawing/2014/main" id="{15C6ABB2-AEC5-4D3F-ABFE-80F92443056C}"/>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9" name="직사각형 1188">
                <a:extLst>
                  <a:ext uri="{FF2B5EF4-FFF2-40B4-BE49-F238E27FC236}">
                    <a16:creationId xmlns:a16="http://schemas.microsoft.com/office/drawing/2014/main" id="{89A98A7C-8255-43B9-9C42-08263D9E7366}"/>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0" name="직사각형 1189">
                <a:extLst>
                  <a:ext uri="{FF2B5EF4-FFF2-40B4-BE49-F238E27FC236}">
                    <a16:creationId xmlns:a16="http://schemas.microsoft.com/office/drawing/2014/main" id="{66E2A202-256C-4585-B91F-EB7FD4CF19F7}"/>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1" name="직사각형 1190">
                <a:extLst>
                  <a:ext uri="{FF2B5EF4-FFF2-40B4-BE49-F238E27FC236}">
                    <a16:creationId xmlns:a16="http://schemas.microsoft.com/office/drawing/2014/main" id="{73984FC6-73B1-4223-A3C2-2480065E4D56}"/>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2" name="직사각형 1191">
                <a:extLst>
                  <a:ext uri="{FF2B5EF4-FFF2-40B4-BE49-F238E27FC236}">
                    <a16:creationId xmlns:a16="http://schemas.microsoft.com/office/drawing/2014/main" id="{FE868364-2CBD-435F-A936-38297AD44265}"/>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3" name="직사각형 1192">
                <a:extLst>
                  <a:ext uri="{FF2B5EF4-FFF2-40B4-BE49-F238E27FC236}">
                    <a16:creationId xmlns:a16="http://schemas.microsoft.com/office/drawing/2014/main" id="{560BA967-3612-4A0E-AD36-6FF018369A35}"/>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4" name="직사각형 1193">
                <a:extLst>
                  <a:ext uri="{FF2B5EF4-FFF2-40B4-BE49-F238E27FC236}">
                    <a16:creationId xmlns:a16="http://schemas.microsoft.com/office/drawing/2014/main" id="{30BE8150-DE74-405A-A99F-F622D061F18C}"/>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5" name="직사각형 1194">
                <a:extLst>
                  <a:ext uri="{FF2B5EF4-FFF2-40B4-BE49-F238E27FC236}">
                    <a16:creationId xmlns:a16="http://schemas.microsoft.com/office/drawing/2014/main" id="{34BB1CA5-7438-4A23-93EF-2A077222B19C}"/>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6" name="직사각형 1195">
                <a:extLst>
                  <a:ext uri="{FF2B5EF4-FFF2-40B4-BE49-F238E27FC236}">
                    <a16:creationId xmlns:a16="http://schemas.microsoft.com/office/drawing/2014/main" id="{0C433E2D-68A1-490B-AB4E-195DFC3E05DB}"/>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7" name="직사각형 1196">
                <a:extLst>
                  <a:ext uri="{FF2B5EF4-FFF2-40B4-BE49-F238E27FC236}">
                    <a16:creationId xmlns:a16="http://schemas.microsoft.com/office/drawing/2014/main" id="{3319A98B-B4AA-4186-8563-9E8F95CD8268}"/>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8" name="직사각형 1197">
                <a:extLst>
                  <a:ext uri="{FF2B5EF4-FFF2-40B4-BE49-F238E27FC236}">
                    <a16:creationId xmlns:a16="http://schemas.microsoft.com/office/drawing/2014/main" id="{15103103-61D1-46E1-A14D-AA3C49B92B5A}"/>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9" name="직사각형 1198">
                <a:extLst>
                  <a:ext uri="{FF2B5EF4-FFF2-40B4-BE49-F238E27FC236}">
                    <a16:creationId xmlns:a16="http://schemas.microsoft.com/office/drawing/2014/main" id="{ED77B235-B9E0-4FF3-AE0B-8F3105B28215}"/>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0" name="직사각형 1199">
                <a:extLst>
                  <a:ext uri="{FF2B5EF4-FFF2-40B4-BE49-F238E27FC236}">
                    <a16:creationId xmlns:a16="http://schemas.microsoft.com/office/drawing/2014/main" id="{C4943F35-6C0D-4FF1-B469-2C3718B7A5F0}"/>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1" name="직사각형 1200">
                <a:extLst>
                  <a:ext uri="{FF2B5EF4-FFF2-40B4-BE49-F238E27FC236}">
                    <a16:creationId xmlns:a16="http://schemas.microsoft.com/office/drawing/2014/main" id="{87913E98-353A-468C-AE7B-C7C407D9C44C}"/>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2" name="직사각형 1201">
                <a:extLst>
                  <a:ext uri="{FF2B5EF4-FFF2-40B4-BE49-F238E27FC236}">
                    <a16:creationId xmlns:a16="http://schemas.microsoft.com/office/drawing/2014/main" id="{B617EE2C-01BD-4BAF-BC5B-DD1EF1C0372A}"/>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3" name="직사각형 1202">
                <a:extLst>
                  <a:ext uri="{FF2B5EF4-FFF2-40B4-BE49-F238E27FC236}">
                    <a16:creationId xmlns:a16="http://schemas.microsoft.com/office/drawing/2014/main" id="{FE156063-8778-46EE-B42C-CC66ACE2E0C6}"/>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4" name="직사각형 1203">
                <a:extLst>
                  <a:ext uri="{FF2B5EF4-FFF2-40B4-BE49-F238E27FC236}">
                    <a16:creationId xmlns:a16="http://schemas.microsoft.com/office/drawing/2014/main" id="{6D4986E4-47D2-4572-9298-109E02D515B9}"/>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5" name="직사각형 1204">
                <a:extLst>
                  <a:ext uri="{FF2B5EF4-FFF2-40B4-BE49-F238E27FC236}">
                    <a16:creationId xmlns:a16="http://schemas.microsoft.com/office/drawing/2014/main" id="{95A4CD20-FB30-451C-AF61-3C16E942968F}"/>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6" name="직사각형 1205">
                <a:extLst>
                  <a:ext uri="{FF2B5EF4-FFF2-40B4-BE49-F238E27FC236}">
                    <a16:creationId xmlns:a16="http://schemas.microsoft.com/office/drawing/2014/main" id="{FFCEB752-5D37-4792-8B43-B40B8A8C1B16}"/>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7" name="직사각형 1206">
                <a:extLst>
                  <a:ext uri="{FF2B5EF4-FFF2-40B4-BE49-F238E27FC236}">
                    <a16:creationId xmlns:a16="http://schemas.microsoft.com/office/drawing/2014/main" id="{B638F2DA-A111-46F2-82CB-A497993A52D9}"/>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8" name="직사각형 1207">
                <a:extLst>
                  <a:ext uri="{FF2B5EF4-FFF2-40B4-BE49-F238E27FC236}">
                    <a16:creationId xmlns:a16="http://schemas.microsoft.com/office/drawing/2014/main" id="{F3390BAD-D4A5-4CDC-B54A-1B9BE98B008B}"/>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9" name="직사각형 1208">
                <a:extLst>
                  <a:ext uri="{FF2B5EF4-FFF2-40B4-BE49-F238E27FC236}">
                    <a16:creationId xmlns:a16="http://schemas.microsoft.com/office/drawing/2014/main" id="{A2240868-7A5C-4D0F-A1FD-9B0E999FE9B8}"/>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0" name="직사각형 1209">
                <a:extLst>
                  <a:ext uri="{FF2B5EF4-FFF2-40B4-BE49-F238E27FC236}">
                    <a16:creationId xmlns:a16="http://schemas.microsoft.com/office/drawing/2014/main" id="{F022B810-B0A3-4D26-9AD7-0A34C950A3D0}"/>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1" name="직사각형 1210">
                <a:extLst>
                  <a:ext uri="{FF2B5EF4-FFF2-40B4-BE49-F238E27FC236}">
                    <a16:creationId xmlns:a16="http://schemas.microsoft.com/office/drawing/2014/main" id="{AC8F4A66-ABF7-4574-B575-54514F741694}"/>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2" name="직사각형 1211">
                <a:extLst>
                  <a:ext uri="{FF2B5EF4-FFF2-40B4-BE49-F238E27FC236}">
                    <a16:creationId xmlns:a16="http://schemas.microsoft.com/office/drawing/2014/main" id="{25186822-79EE-4780-A4C9-0AD5941F3EBB}"/>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3" name="직사각형 1212">
                <a:extLst>
                  <a:ext uri="{FF2B5EF4-FFF2-40B4-BE49-F238E27FC236}">
                    <a16:creationId xmlns:a16="http://schemas.microsoft.com/office/drawing/2014/main" id="{35C959E6-F182-4293-800E-E0ED710DD640}"/>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4" name="직사각형 1213">
                <a:extLst>
                  <a:ext uri="{FF2B5EF4-FFF2-40B4-BE49-F238E27FC236}">
                    <a16:creationId xmlns:a16="http://schemas.microsoft.com/office/drawing/2014/main" id="{3B4B31E7-7B3A-47D9-B019-32EE2951AC8A}"/>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5" name="직사각형 1214">
                <a:extLst>
                  <a:ext uri="{FF2B5EF4-FFF2-40B4-BE49-F238E27FC236}">
                    <a16:creationId xmlns:a16="http://schemas.microsoft.com/office/drawing/2014/main" id="{0B57F672-6F97-40C2-831C-C9A770607F45}"/>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6" name="직사각형 1215">
                <a:extLst>
                  <a:ext uri="{FF2B5EF4-FFF2-40B4-BE49-F238E27FC236}">
                    <a16:creationId xmlns:a16="http://schemas.microsoft.com/office/drawing/2014/main" id="{1B633791-5D23-4172-A11A-A136BD96F75E}"/>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7" name="직사각형 1216">
                <a:extLst>
                  <a:ext uri="{FF2B5EF4-FFF2-40B4-BE49-F238E27FC236}">
                    <a16:creationId xmlns:a16="http://schemas.microsoft.com/office/drawing/2014/main" id="{9BA35843-D13B-489E-A067-C090FFA0BAF2}"/>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8" name="직사각형 1217">
                <a:extLst>
                  <a:ext uri="{FF2B5EF4-FFF2-40B4-BE49-F238E27FC236}">
                    <a16:creationId xmlns:a16="http://schemas.microsoft.com/office/drawing/2014/main" id="{96F96BC7-47B8-4F3B-885A-122E0B73DC75}"/>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9" name="직사각형 1218">
                <a:extLst>
                  <a:ext uri="{FF2B5EF4-FFF2-40B4-BE49-F238E27FC236}">
                    <a16:creationId xmlns:a16="http://schemas.microsoft.com/office/drawing/2014/main" id="{233F610F-0CA9-42C9-A901-2314548B8E44}"/>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20" name="직사각형 1219">
                <a:extLst>
                  <a:ext uri="{FF2B5EF4-FFF2-40B4-BE49-F238E27FC236}">
                    <a16:creationId xmlns:a16="http://schemas.microsoft.com/office/drawing/2014/main" id="{E0740B2D-3330-45FD-82BD-1D139EA437B0}"/>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21" name="직사각형 1220">
                <a:extLst>
                  <a:ext uri="{FF2B5EF4-FFF2-40B4-BE49-F238E27FC236}">
                    <a16:creationId xmlns:a16="http://schemas.microsoft.com/office/drawing/2014/main" id="{0B233BCE-7493-42B6-9095-88BBC4CA9D1C}"/>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22" name="직사각형 1221">
                <a:extLst>
                  <a:ext uri="{FF2B5EF4-FFF2-40B4-BE49-F238E27FC236}">
                    <a16:creationId xmlns:a16="http://schemas.microsoft.com/office/drawing/2014/main" id="{BA21CC94-9DCB-451F-B5D8-FB172956CB97}"/>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23" name="직사각형 1222">
                <a:extLst>
                  <a:ext uri="{FF2B5EF4-FFF2-40B4-BE49-F238E27FC236}">
                    <a16:creationId xmlns:a16="http://schemas.microsoft.com/office/drawing/2014/main" id="{7F2C5F75-A8FA-420C-95B3-8E8CF0103E7B}"/>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24" name="직사각형 1223">
                <a:extLst>
                  <a:ext uri="{FF2B5EF4-FFF2-40B4-BE49-F238E27FC236}">
                    <a16:creationId xmlns:a16="http://schemas.microsoft.com/office/drawing/2014/main" id="{659F3F1A-A545-4B39-9018-DC3A103C40AB}"/>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25" name="직사각형 1224">
                <a:extLst>
                  <a:ext uri="{FF2B5EF4-FFF2-40B4-BE49-F238E27FC236}">
                    <a16:creationId xmlns:a16="http://schemas.microsoft.com/office/drawing/2014/main" id="{AD866D91-31B5-4314-ACF2-A0C4F34ABFD4}"/>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26" name="직사각형 1225">
                <a:extLst>
                  <a:ext uri="{FF2B5EF4-FFF2-40B4-BE49-F238E27FC236}">
                    <a16:creationId xmlns:a16="http://schemas.microsoft.com/office/drawing/2014/main" id="{2F25649D-2B0D-49A4-B26D-59A885DAC987}"/>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27" name="직사각형 1226">
                <a:extLst>
                  <a:ext uri="{FF2B5EF4-FFF2-40B4-BE49-F238E27FC236}">
                    <a16:creationId xmlns:a16="http://schemas.microsoft.com/office/drawing/2014/main" id="{EF64B866-3F35-4D02-9138-9DB848623628}"/>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28" name="직사각형 1227">
                <a:extLst>
                  <a:ext uri="{FF2B5EF4-FFF2-40B4-BE49-F238E27FC236}">
                    <a16:creationId xmlns:a16="http://schemas.microsoft.com/office/drawing/2014/main" id="{9CF1151A-4A24-4E4D-8F07-5001E3B0698F}"/>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29" name="직사각형 1228">
                <a:extLst>
                  <a:ext uri="{FF2B5EF4-FFF2-40B4-BE49-F238E27FC236}">
                    <a16:creationId xmlns:a16="http://schemas.microsoft.com/office/drawing/2014/main" id="{18F2A5BB-BA98-43FD-93EA-3B9723B30BC5}"/>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0" name="직사각형 1229">
                <a:extLst>
                  <a:ext uri="{FF2B5EF4-FFF2-40B4-BE49-F238E27FC236}">
                    <a16:creationId xmlns:a16="http://schemas.microsoft.com/office/drawing/2014/main" id="{9FE2D825-BEB7-4D64-8679-05B249B94259}"/>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1" name="직사각형 1230">
                <a:extLst>
                  <a:ext uri="{FF2B5EF4-FFF2-40B4-BE49-F238E27FC236}">
                    <a16:creationId xmlns:a16="http://schemas.microsoft.com/office/drawing/2014/main" id="{CE633ECF-C262-4EA8-9F04-B6CB72208D33}"/>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2" name="직사각형 1231">
                <a:extLst>
                  <a:ext uri="{FF2B5EF4-FFF2-40B4-BE49-F238E27FC236}">
                    <a16:creationId xmlns:a16="http://schemas.microsoft.com/office/drawing/2014/main" id="{41B15DEB-CFAA-424E-8ECF-8E68287A8B19}"/>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3" name="직사각형 1232">
                <a:extLst>
                  <a:ext uri="{FF2B5EF4-FFF2-40B4-BE49-F238E27FC236}">
                    <a16:creationId xmlns:a16="http://schemas.microsoft.com/office/drawing/2014/main" id="{5D84DFB3-4F92-4A96-9C14-AEF7C1CE796B}"/>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4" name="직사각형 1233">
                <a:extLst>
                  <a:ext uri="{FF2B5EF4-FFF2-40B4-BE49-F238E27FC236}">
                    <a16:creationId xmlns:a16="http://schemas.microsoft.com/office/drawing/2014/main" id="{AF6553BD-1E9B-47E7-A457-9CAB97B60DA6}"/>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5" name="직사각형 1234">
                <a:extLst>
                  <a:ext uri="{FF2B5EF4-FFF2-40B4-BE49-F238E27FC236}">
                    <a16:creationId xmlns:a16="http://schemas.microsoft.com/office/drawing/2014/main" id="{C94A1E09-9598-412C-BCF9-A82FE9FCC70F}"/>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6" name="직사각형 1235">
                <a:extLst>
                  <a:ext uri="{FF2B5EF4-FFF2-40B4-BE49-F238E27FC236}">
                    <a16:creationId xmlns:a16="http://schemas.microsoft.com/office/drawing/2014/main" id="{FC829DE8-18B7-4D99-AA02-E00E9D5136C2}"/>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7" name="직사각형 1236">
                <a:extLst>
                  <a:ext uri="{FF2B5EF4-FFF2-40B4-BE49-F238E27FC236}">
                    <a16:creationId xmlns:a16="http://schemas.microsoft.com/office/drawing/2014/main" id="{302D7272-CB7E-43FB-ABB2-F94AD5FB8DFF}"/>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8" name="직사각형 1237">
                <a:extLst>
                  <a:ext uri="{FF2B5EF4-FFF2-40B4-BE49-F238E27FC236}">
                    <a16:creationId xmlns:a16="http://schemas.microsoft.com/office/drawing/2014/main" id="{982F03D9-CA81-489C-879B-104C4BEE7CE2}"/>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9" name="직사각형 1238">
                <a:extLst>
                  <a:ext uri="{FF2B5EF4-FFF2-40B4-BE49-F238E27FC236}">
                    <a16:creationId xmlns:a16="http://schemas.microsoft.com/office/drawing/2014/main" id="{6DC4E22A-A7EF-4681-AB2C-084EB09BA181}"/>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0" name="직사각형 1239">
                <a:extLst>
                  <a:ext uri="{FF2B5EF4-FFF2-40B4-BE49-F238E27FC236}">
                    <a16:creationId xmlns:a16="http://schemas.microsoft.com/office/drawing/2014/main" id="{6FCD4C50-AC07-478C-BFCF-6D2E5BDCE777}"/>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1" name="직사각형 1240">
                <a:extLst>
                  <a:ext uri="{FF2B5EF4-FFF2-40B4-BE49-F238E27FC236}">
                    <a16:creationId xmlns:a16="http://schemas.microsoft.com/office/drawing/2014/main" id="{10E6B814-0AD5-4132-865B-0F058C39AFE0}"/>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2" name="직사각형 1241">
                <a:extLst>
                  <a:ext uri="{FF2B5EF4-FFF2-40B4-BE49-F238E27FC236}">
                    <a16:creationId xmlns:a16="http://schemas.microsoft.com/office/drawing/2014/main" id="{67BE1298-F580-4585-B622-F42B21277CDE}"/>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3" name="직사각형 1242">
                <a:extLst>
                  <a:ext uri="{FF2B5EF4-FFF2-40B4-BE49-F238E27FC236}">
                    <a16:creationId xmlns:a16="http://schemas.microsoft.com/office/drawing/2014/main" id="{62A40A42-7125-4693-83F6-760A1218EE8C}"/>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4" name="직사각형 1243">
                <a:extLst>
                  <a:ext uri="{FF2B5EF4-FFF2-40B4-BE49-F238E27FC236}">
                    <a16:creationId xmlns:a16="http://schemas.microsoft.com/office/drawing/2014/main" id="{AC6145B4-9B43-4B64-AE60-985E3981E110}"/>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5" name="직사각형 1244">
                <a:extLst>
                  <a:ext uri="{FF2B5EF4-FFF2-40B4-BE49-F238E27FC236}">
                    <a16:creationId xmlns:a16="http://schemas.microsoft.com/office/drawing/2014/main" id="{FAECD985-37BE-44AB-9F7B-D11F5D30C1DA}"/>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6" name="직사각형 1245">
                <a:extLst>
                  <a:ext uri="{FF2B5EF4-FFF2-40B4-BE49-F238E27FC236}">
                    <a16:creationId xmlns:a16="http://schemas.microsoft.com/office/drawing/2014/main" id="{0749789D-14D9-4A85-9C26-BA4AA9162919}"/>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7" name="직사각형 1246">
                <a:extLst>
                  <a:ext uri="{FF2B5EF4-FFF2-40B4-BE49-F238E27FC236}">
                    <a16:creationId xmlns:a16="http://schemas.microsoft.com/office/drawing/2014/main" id="{512063CD-A34A-47E1-B973-0E933B9F1044}"/>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8" name="직사각형 1247">
                <a:extLst>
                  <a:ext uri="{FF2B5EF4-FFF2-40B4-BE49-F238E27FC236}">
                    <a16:creationId xmlns:a16="http://schemas.microsoft.com/office/drawing/2014/main" id="{50FBAC9E-D46E-4262-880A-B6531EEB5D0D}"/>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9" name="직사각형 1248">
                <a:extLst>
                  <a:ext uri="{FF2B5EF4-FFF2-40B4-BE49-F238E27FC236}">
                    <a16:creationId xmlns:a16="http://schemas.microsoft.com/office/drawing/2014/main" id="{C5D1B9EF-EED4-421B-AD97-22D0203AF47B}"/>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50" name="직사각형 1249">
                <a:extLst>
                  <a:ext uri="{FF2B5EF4-FFF2-40B4-BE49-F238E27FC236}">
                    <a16:creationId xmlns:a16="http://schemas.microsoft.com/office/drawing/2014/main" id="{D3F1F48A-2B16-4B4F-B438-B4FAE5CB4AF3}"/>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251" name="그룹 1250">
              <a:extLst>
                <a:ext uri="{FF2B5EF4-FFF2-40B4-BE49-F238E27FC236}">
                  <a16:creationId xmlns:a16="http://schemas.microsoft.com/office/drawing/2014/main" id="{F4033FA2-0671-4296-A35E-FA32CAF9932C}"/>
                </a:ext>
              </a:extLst>
            </p:cNvPr>
            <p:cNvGrpSpPr/>
            <p:nvPr/>
          </p:nvGrpSpPr>
          <p:grpSpPr>
            <a:xfrm>
              <a:off x="2056836" y="3766798"/>
              <a:ext cx="1785119" cy="1785120"/>
              <a:chOff x="1618593" y="3767959"/>
              <a:chExt cx="2554011" cy="2554011"/>
            </a:xfrm>
            <a:scene3d>
              <a:camera prst="orthographicFront">
                <a:rot lat="3102606" lon="19019810" rev="19427740"/>
              </a:camera>
              <a:lightRig rig="threePt" dir="t"/>
            </a:scene3d>
          </p:grpSpPr>
          <p:sp>
            <p:nvSpPr>
              <p:cNvPr id="1252" name="직사각형 1251">
                <a:extLst>
                  <a:ext uri="{FF2B5EF4-FFF2-40B4-BE49-F238E27FC236}">
                    <a16:creationId xmlns:a16="http://schemas.microsoft.com/office/drawing/2014/main" id="{DAC28642-50AB-4B8A-B7A4-76EA4012567C}"/>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53" name="직사각형 1252">
                <a:extLst>
                  <a:ext uri="{FF2B5EF4-FFF2-40B4-BE49-F238E27FC236}">
                    <a16:creationId xmlns:a16="http://schemas.microsoft.com/office/drawing/2014/main" id="{2285892D-2F41-4CB7-994B-72363CD8D665}"/>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54" name="직사각형 1253">
                <a:extLst>
                  <a:ext uri="{FF2B5EF4-FFF2-40B4-BE49-F238E27FC236}">
                    <a16:creationId xmlns:a16="http://schemas.microsoft.com/office/drawing/2014/main" id="{24B8C228-A0F6-4A33-AB5F-4DCF03C79A5A}"/>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55" name="직사각형 1254">
                <a:extLst>
                  <a:ext uri="{FF2B5EF4-FFF2-40B4-BE49-F238E27FC236}">
                    <a16:creationId xmlns:a16="http://schemas.microsoft.com/office/drawing/2014/main" id="{6BE33D78-C7AB-4143-9ABF-BA8C993E54F2}"/>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56" name="직사각형 1255">
                <a:extLst>
                  <a:ext uri="{FF2B5EF4-FFF2-40B4-BE49-F238E27FC236}">
                    <a16:creationId xmlns:a16="http://schemas.microsoft.com/office/drawing/2014/main" id="{68B1790F-6568-4E5E-AF06-C12B0EF2F7A5}"/>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57" name="직사각형 1256">
                <a:extLst>
                  <a:ext uri="{FF2B5EF4-FFF2-40B4-BE49-F238E27FC236}">
                    <a16:creationId xmlns:a16="http://schemas.microsoft.com/office/drawing/2014/main" id="{066C71EE-B34D-4453-82AE-48872C776E33}"/>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58" name="직사각형 1257">
                <a:extLst>
                  <a:ext uri="{FF2B5EF4-FFF2-40B4-BE49-F238E27FC236}">
                    <a16:creationId xmlns:a16="http://schemas.microsoft.com/office/drawing/2014/main" id="{509021D5-6A91-4016-89A1-8D88D449AE3A}"/>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59" name="직사각형 1258">
                <a:extLst>
                  <a:ext uri="{FF2B5EF4-FFF2-40B4-BE49-F238E27FC236}">
                    <a16:creationId xmlns:a16="http://schemas.microsoft.com/office/drawing/2014/main" id="{FEBD7B70-B639-4E30-A4CD-220024C18C89}"/>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60" name="직사각형 1259">
                <a:extLst>
                  <a:ext uri="{FF2B5EF4-FFF2-40B4-BE49-F238E27FC236}">
                    <a16:creationId xmlns:a16="http://schemas.microsoft.com/office/drawing/2014/main" id="{EB04476E-57C0-45A2-B2B7-BE14A2179222}"/>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61" name="직사각형 1260">
                <a:extLst>
                  <a:ext uri="{FF2B5EF4-FFF2-40B4-BE49-F238E27FC236}">
                    <a16:creationId xmlns:a16="http://schemas.microsoft.com/office/drawing/2014/main" id="{5153AE4A-BE41-4ED9-B5EA-36C81E65A634}"/>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62" name="직사각형 1261">
                <a:extLst>
                  <a:ext uri="{FF2B5EF4-FFF2-40B4-BE49-F238E27FC236}">
                    <a16:creationId xmlns:a16="http://schemas.microsoft.com/office/drawing/2014/main" id="{1F8008F3-8A14-4E7E-A10B-C37202EA9915}"/>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63" name="직사각형 1262">
                <a:extLst>
                  <a:ext uri="{FF2B5EF4-FFF2-40B4-BE49-F238E27FC236}">
                    <a16:creationId xmlns:a16="http://schemas.microsoft.com/office/drawing/2014/main" id="{1159EC9C-39FD-4672-BDF4-2FD1E85881C7}"/>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64" name="직사각형 1263">
                <a:extLst>
                  <a:ext uri="{FF2B5EF4-FFF2-40B4-BE49-F238E27FC236}">
                    <a16:creationId xmlns:a16="http://schemas.microsoft.com/office/drawing/2014/main" id="{5154C028-1257-469C-807C-1728FB7E1324}"/>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65" name="직사각형 1264">
                <a:extLst>
                  <a:ext uri="{FF2B5EF4-FFF2-40B4-BE49-F238E27FC236}">
                    <a16:creationId xmlns:a16="http://schemas.microsoft.com/office/drawing/2014/main" id="{0DA5CF4E-49E5-4DB9-A77F-EC8E5C341E1D}"/>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66" name="직사각형 1265">
                <a:extLst>
                  <a:ext uri="{FF2B5EF4-FFF2-40B4-BE49-F238E27FC236}">
                    <a16:creationId xmlns:a16="http://schemas.microsoft.com/office/drawing/2014/main" id="{FEDDBEC9-4131-4D2C-A426-260F182D0ADD}"/>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67" name="직사각형 1266">
                <a:extLst>
                  <a:ext uri="{FF2B5EF4-FFF2-40B4-BE49-F238E27FC236}">
                    <a16:creationId xmlns:a16="http://schemas.microsoft.com/office/drawing/2014/main" id="{7D8ECC51-F810-4F65-9FED-E6E185747ECD}"/>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68" name="직사각형 1267">
                <a:extLst>
                  <a:ext uri="{FF2B5EF4-FFF2-40B4-BE49-F238E27FC236}">
                    <a16:creationId xmlns:a16="http://schemas.microsoft.com/office/drawing/2014/main" id="{090B4A4E-3BE6-406A-B2AE-9384CD620276}"/>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69" name="직사각형 1268">
                <a:extLst>
                  <a:ext uri="{FF2B5EF4-FFF2-40B4-BE49-F238E27FC236}">
                    <a16:creationId xmlns:a16="http://schemas.microsoft.com/office/drawing/2014/main" id="{87F89775-2AC2-436B-88CD-CBEF476126E8}"/>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70" name="직사각형 1269">
                <a:extLst>
                  <a:ext uri="{FF2B5EF4-FFF2-40B4-BE49-F238E27FC236}">
                    <a16:creationId xmlns:a16="http://schemas.microsoft.com/office/drawing/2014/main" id="{ABBE73F9-64BC-4591-AB20-976F2199825B}"/>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71" name="직사각형 1270">
                <a:extLst>
                  <a:ext uri="{FF2B5EF4-FFF2-40B4-BE49-F238E27FC236}">
                    <a16:creationId xmlns:a16="http://schemas.microsoft.com/office/drawing/2014/main" id="{3CF5E04A-76B8-40A5-A16B-D60767A56940}"/>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72" name="직사각형 1271">
                <a:extLst>
                  <a:ext uri="{FF2B5EF4-FFF2-40B4-BE49-F238E27FC236}">
                    <a16:creationId xmlns:a16="http://schemas.microsoft.com/office/drawing/2014/main" id="{0139A675-3024-4902-B399-095216D5688F}"/>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73" name="직사각형 1272">
                <a:extLst>
                  <a:ext uri="{FF2B5EF4-FFF2-40B4-BE49-F238E27FC236}">
                    <a16:creationId xmlns:a16="http://schemas.microsoft.com/office/drawing/2014/main" id="{5675FCC1-3906-4314-B71F-1F974B2DBC37}"/>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74" name="직사각형 1273">
                <a:extLst>
                  <a:ext uri="{FF2B5EF4-FFF2-40B4-BE49-F238E27FC236}">
                    <a16:creationId xmlns:a16="http://schemas.microsoft.com/office/drawing/2014/main" id="{CDB785BD-CAB4-4A7C-946A-DDC71581EB61}"/>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75" name="직사각형 1274">
                <a:extLst>
                  <a:ext uri="{FF2B5EF4-FFF2-40B4-BE49-F238E27FC236}">
                    <a16:creationId xmlns:a16="http://schemas.microsoft.com/office/drawing/2014/main" id="{D3E63511-C311-493A-A7FE-F23B9993893A}"/>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76" name="직사각형 1275">
                <a:extLst>
                  <a:ext uri="{FF2B5EF4-FFF2-40B4-BE49-F238E27FC236}">
                    <a16:creationId xmlns:a16="http://schemas.microsoft.com/office/drawing/2014/main" id="{FC013730-3DA0-4B99-9F80-91A248979921}"/>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77" name="직사각형 1276">
                <a:extLst>
                  <a:ext uri="{FF2B5EF4-FFF2-40B4-BE49-F238E27FC236}">
                    <a16:creationId xmlns:a16="http://schemas.microsoft.com/office/drawing/2014/main" id="{B727C3F1-09F7-4CEF-B7ED-20F5DA8AC5EC}"/>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78" name="직사각형 1277">
                <a:extLst>
                  <a:ext uri="{FF2B5EF4-FFF2-40B4-BE49-F238E27FC236}">
                    <a16:creationId xmlns:a16="http://schemas.microsoft.com/office/drawing/2014/main" id="{5FBD1BFA-C9E1-4B70-9269-066041E05DC3}"/>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79" name="직사각형 1278">
                <a:extLst>
                  <a:ext uri="{FF2B5EF4-FFF2-40B4-BE49-F238E27FC236}">
                    <a16:creationId xmlns:a16="http://schemas.microsoft.com/office/drawing/2014/main" id="{0EAD9C1C-8B49-4382-AEEC-8BC73484E1A8}"/>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0" name="직사각형 1279">
                <a:extLst>
                  <a:ext uri="{FF2B5EF4-FFF2-40B4-BE49-F238E27FC236}">
                    <a16:creationId xmlns:a16="http://schemas.microsoft.com/office/drawing/2014/main" id="{E94A2A57-5231-4E3F-880A-49D1F10532C4}"/>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1" name="직사각형 1280">
                <a:extLst>
                  <a:ext uri="{FF2B5EF4-FFF2-40B4-BE49-F238E27FC236}">
                    <a16:creationId xmlns:a16="http://schemas.microsoft.com/office/drawing/2014/main" id="{7912A149-F147-4FFD-A49C-470E50B21EE4}"/>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2" name="직사각형 1281">
                <a:extLst>
                  <a:ext uri="{FF2B5EF4-FFF2-40B4-BE49-F238E27FC236}">
                    <a16:creationId xmlns:a16="http://schemas.microsoft.com/office/drawing/2014/main" id="{1449EC72-244E-4893-B455-42A0FFC2DAD3}"/>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3" name="직사각형 1282">
                <a:extLst>
                  <a:ext uri="{FF2B5EF4-FFF2-40B4-BE49-F238E27FC236}">
                    <a16:creationId xmlns:a16="http://schemas.microsoft.com/office/drawing/2014/main" id="{056CB133-80F9-4F55-A13B-7A1689049830}"/>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4" name="직사각형 1283">
                <a:extLst>
                  <a:ext uri="{FF2B5EF4-FFF2-40B4-BE49-F238E27FC236}">
                    <a16:creationId xmlns:a16="http://schemas.microsoft.com/office/drawing/2014/main" id="{F0B1C9D3-F184-4841-BA5A-7A9BFA47C7A6}"/>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5" name="직사각형 1284">
                <a:extLst>
                  <a:ext uri="{FF2B5EF4-FFF2-40B4-BE49-F238E27FC236}">
                    <a16:creationId xmlns:a16="http://schemas.microsoft.com/office/drawing/2014/main" id="{C4806C3D-861C-4C08-BE16-80E7CBF59445}"/>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6" name="직사각형 1285">
                <a:extLst>
                  <a:ext uri="{FF2B5EF4-FFF2-40B4-BE49-F238E27FC236}">
                    <a16:creationId xmlns:a16="http://schemas.microsoft.com/office/drawing/2014/main" id="{E5DF0E8C-5BFB-4AE6-A236-90D881E96961}"/>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7" name="직사각형 1286">
                <a:extLst>
                  <a:ext uri="{FF2B5EF4-FFF2-40B4-BE49-F238E27FC236}">
                    <a16:creationId xmlns:a16="http://schemas.microsoft.com/office/drawing/2014/main" id="{975033BC-06C2-4F4A-8AD3-39CEAB865735}"/>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8" name="직사각형 1287">
                <a:extLst>
                  <a:ext uri="{FF2B5EF4-FFF2-40B4-BE49-F238E27FC236}">
                    <a16:creationId xmlns:a16="http://schemas.microsoft.com/office/drawing/2014/main" id="{4E7A7F37-FBC2-4ED1-B830-C9F21E5D8892}"/>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9" name="직사각형 1288">
                <a:extLst>
                  <a:ext uri="{FF2B5EF4-FFF2-40B4-BE49-F238E27FC236}">
                    <a16:creationId xmlns:a16="http://schemas.microsoft.com/office/drawing/2014/main" id="{938B155C-37E9-4982-ADC1-4268D3B7F6E7}"/>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0" name="직사각형 1289">
                <a:extLst>
                  <a:ext uri="{FF2B5EF4-FFF2-40B4-BE49-F238E27FC236}">
                    <a16:creationId xmlns:a16="http://schemas.microsoft.com/office/drawing/2014/main" id="{6FC8751C-1A5B-4540-8DEA-4162AEAE41CA}"/>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1" name="직사각형 1290">
                <a:extLst>
                  <a:ext uri="{FF2B5EF4-FFF2-40B4-BE49-F238E27FC236}">
                    <a16:creationId xmlns:a16="http://schemas.microsoft.com/office/drawing/2014/main" id="{071BEBEB-6C18-46DE-A90D-2908AD3B15D3}"/>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2" name="직사각형 1291">
                <a:extLst>
                  <a:ext uri="{FF2B5EF4-FFF2-40B4-BE49-F238E27FC236}">
                    <a16:creationId xmlns:a16="http://schemas.microsoft.com/office/drawing/2014/main" id="{28297B50-1A8A-46FB-8B27-BD830BC3F593}"/>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3" name="직사각형 1292">
                <a:extLst>
                  <a:ext uri="{FF2B5EF4-FFF2-40B4-BE49-F238E27FC236}">
                    <a16:creationId xmlns:a16="http://schemas.microsoft.com/office/drawing/2014/main" id="{79793548-714D-4177-A6B0-26C6ED2EC4DD}"/>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4" name="직사각형 1293">
                <a:extLst>
                  <a:ext uri="{FF2B5EF4-FFF2-40B4-BE49-F238E27FC236}">
                    <a16:creationId xmlns:a16="http://schemas.microsoft.com/office/drawing/2014/main" id="{5D455513-1358-468D-82D0-9892D8644A5F}"/>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5" name="직사각형 1294">
                <a:extLst>
                  <a:ext uri="{FF2B5EF4-FFF2-40B4-BE49-F238E27FC236}">
                    <a16:creationId xmlns:a16="http://schemas.microsoft.com/office/drawing/2014/main" id="{B7B16A18-8128-4AF8-AABD-EF86FFF50E6B}"/>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6" name="직사각형 1295">
                <a:extLst>
                  <a:ext uri="{FF2B5EF4-FFF2-40B4-BE49-F238E27FC236}">
                    <a16:creationId xmlns:a16="http://schemas.microsoft.com/office/drawing/2014/main" id="{E0213629-530A-4A25-857F-0B0D39D1EF0E}"/>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7" name="직사각형 1296">
                <a:extLst>
                  <a:ext uri="{FF2B5EF4-FFF2-40B4-BE49-F238E27FC236}">
                    <a16:creationId xmlns:a16="http://schemas.microsoft.com/office/drawing/2014/main" id="{333952B1-5B5C-4A7D-96E5-555FF843C243}"/>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8" name="직사각형 1297">
                <a:extLst>
                  <a:ext uri="{FF2B5EF4-FFF2-40B4-BE49-F238E27FC236}">
                    <a16:creationId xmlns:a16="http://schemas.microsoft.com/office/drawing/2014/main" id="{3967DD89-C0C0-4E32-B291-ED5A33069D25}"/>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9" name="직사각형 1298">
                <a:extLst>
                  <a:ext uri="{FF2B5EF4-FFF2-40B4-BE49-F238E27FC236}">
                    <a16:creationId xmlns:a16="http://schemas.microsoft.com/office/drawing/2014/main" id="{9DD10BDE-A92A-4C18-AB69-E92C78BD1D8D}"/>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0" name="직사각형 1299">
                <a:extLst>
                  <a:ext uri="{FF2B5EF4-FFF2-40B4-BE49-F238E27FC236}">
                    <a16:creationId xmlns:a16="http://schemas.microsoft.com/office/drawing/2014/main" id="{627ED1F1-D9E9-4F61-BF14-8A243714A5F1}"/>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1" name="직사각형 1300">
                <a:extLst>
                  <a:ext uri="{FF2B5EF4-FFF2-40B4-BE49-F238E27FC236}">
                    <a16:creationId xmlns:a16="http://schemas.microsoft.com/office/drawing/2014/main" id="{ED45FC96-E520-450B-9537-56C9D8FCCA25}"/>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2" name="직사각형 1301">
                <a:extLst>
                  <a:ext uri="{FF2B5EF4-FFF2-40B4-BE49-F238E27FC236}">
                    <a16:creationId xmlns:a16="http://schemas.microsoft.com/office/drawing/2014/main" id="{2DC5EAF2-7787-4597-BB21-30B4C4AAC00C}"/>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3" name="직사각형 1302">
                <a:extLst>
                  <a:ext uri="{FF2B5EF4-FFF2-40B4-BE49-F238E27FC236}">
                    <a16:creationId xmlns:a16="http://schemas.microsoft.com/office/drawing/2014/main" id="{5A904AA9-AFB5-43A6-AD74-A40EB722F42E}"/>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4" name="직사각형 1303">
                <a:extLst>
                  <a:ext uri="{FF2B5EF4-FFF2-40B4-BE49-F238E27FC236}">
                    <a16:creationId xmlns:a16="http://schemas.microsoft.com/office/drawing/2014/main" id="{E46DB9C2-B983-4A40-BA85-73C08EB58CC7}"/>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5" name="직사각형 1304">
                <a:extLst>
                  <a:ext uri="{FF2B5EF4-FFF2-40B4-BE49-F238E27FC236}">
                    <a16:creationId xmlns:a16="http://schemas.microsoft.com/office/drawing/2014/main" id="{D5D91953-AD24-4068-80B8-F8A5AF5BBD81}"/>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6" name="직사각형 1305">
                <a:extLst>
                  <a:ext uri="{FF2B5EF4-FFF2-40B4-BE49-F238E27FC236}">
                    <a16:creationId xmlns:a16="http://schemas.microsoft.com/office/drawing/2014/main" id="{6001DA55-1025-4882-ACF5-BDF1A8F41767}"/>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7" name="직사각형 1306">
                <a:extLst>
                  <a:ext uri="{FF2B5EF4-FFF2-40B4-BE49-F238E27FC236}">
                    <a16:creationId xmlns:a16="http://schemas.microsoft.com/office/drawing/2014/main" id="{C07CC3F1-E762-4C20-90B2-98D6BEC82E16}"/>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8" name="직사각형 1307">
                <a:extLst>
                  <a:ext uri="{FF2B5EF4-FFF2-40B4-BE49-F238E27FC236}">
                    <a16:creationId xmlns:a16="http://schemas.microsoft.com/office/drawing/2014/main" id="{7F731E15-3614-440D-83DF-E64CB43D623E}"/>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9" name="직사각형 1308">
                <a:extLst>
                  <a:ext uri="{FF2B5EF4-FFF2-40B4-BE49-F238E27FC236}">
                    <a16:creationId xmlns:a16="http://schemas.microsoft.com/office/drawing/2014/main" id="{E28DAF41-4457-4209-887D-1D43A6F722FB}"/>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0" name="직사각형 1309">
                <a:extLst>
                  <a:ext uri="{FF2B5EF4-FFF2-40B4-BE49-F238E27FC236}">
                    <a16:creationId xmlns:a16="http://schemas.microsoft.com/office/drawing/2014/main" id="{7DFD3DDB-717A-4769-BA78-0DA406BFA5C3}"/>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1" name="직사각형 1310">
                <a:extLst>
                  <a:ext uri="{FF2B5EF4-FFF2-40B4-BE49-F238E27FC236}">
                    <a16:creationId xmlns:a16="http://schemas.microsoft.com/office/drawing/2014/main" id="{FD4ABC11-5563-4709-9192-B1C348AE1A00}"/>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2" name="직사각형 1311">
                <a:extLst>
                  <a:ext uri="{FF2B5EF4-FFF2-40B4-BE49-F238E27FC236}">
                    <a16:creationId xmlns:a16="http://schemas.microsoft.com/office/drawing/2014/main" id="{1640211B-750F-408C-B6DE-C8C2D38CF232}"/>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3" name="직사각형 1312">
                <a:extLst>
                  <a:ext uri="{FF2B5EF4-FFF2-40B4-BE49-F238E27FC236}">
                    <a16:creationId xmlns:a16="http://schemas.microsoft.com/office/drawing/2014/main" id="{5FA2EC57-0C1D-47B9-A28A-EF79875588E6}"/>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4" name="직사각형 1313">
                <a:extLst>
                  <a:ext uri="{FF2B5EF4-FFF2-40B4-BE49-F238E27FC236}">
                    <a16:creationId xmlns:a16="http://schemas.microsoft.com/office/drawing/2014/main" id="{7CBD8CF9-EE7F-4C13-8A00-EEA98E406126}"/>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5" name="직사각형 1314">
                <a:extLst>
                  <a:ext uri="{FF2B5EF4-FFF2-40B4-BE49-F238E27FC236}">
                    <a16:creationId xmlns:a16="http://schemas.microsoft.com/office/drawing/2014/main" id="{21AD3BFA-B14C-4B9E-9994-12C6F3A893C2}"/>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6" name="직사각형 1315">
                <a:extLst>
                  <a:ext uri="{FF2B5EF4-FFF2-40B4-BE49-F238E27FC236}">
                    <a16:creationId xmlns:a16="http://schemas.microsoft.com/office/drawing/2014/main" id="{4785B72B-BFEF-4C27-A552-BE611256F9D7}"/>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7" name="직사각형 1316">
                <a:extLst>
                  <a:ext uri="{FF2B5EF4-FFF2-40B4-BE49-F238E27FC236}">
                    <a16:creationId xmlns:a16="http://schemas.microsoft.com/office/drawing/2014/main" id="{8485F473-E801-4226-AF85-1C6FA0737DB4}"/>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8" name="직사각형 1317">
                <a:extLst>
                  <a:ext uri="{FF2B5EF4-FFF2-40B4-BE49-F238E27FC236}">
                    <a16:creationId xmlns:a16="http://schemas.microsoft.com/office/drawing/2014/main" id="{89D65ED0-9C71-490B-9789-7F2732B188E2}"/>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9" name="직사각형 1318">
                <a:extLst>
                  <a:ext uri="{FF2B5EF4-FFF2-40B4-BE49-F238E27FC236}">
                    <a16:creationId xmlns:a16="http://schemas.microsoft.com/office/drawing/2014/main" id="{BDA27223-F0B2-4D1C-9355-6F363D8C7B92}"/>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0" name="직사각형 1319">
                <a:extLst>
                  <a:ext uri="{FF2B5EF4-FFF2-40B4-BE49-F238E27FC236}">
                    <a16:creationId xmlns:a16="http://schemas.microsoft.com/office/drawing/2014/main" id="{0FFECC02-64F7-4468-9CE6-AB5A7E24377B}"/>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1" name="직사각형 1320">
                <a:extLst>
                  <a:ext uri="{FF2B5EF4-FFF2-40B4-BE49-F238E27FC236}">
                    <a16:creationId xmlns:a16="http://schemas.microsoft.com/office/drawing/2014/main" id="{DF35E55E-C8F0-4EBD-8301-B54EAF1CE632}"/>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2" name="직사각형 1321">
                <a:extLst>
                  <a:ext uri="{FF2B5EF4-FFF2-40B4-BE49-F238E27FC236}">
                    <a16:creationId xmlns:a16="http://schemas.microsoft.com/office/drawing/2014/main" id="{A109C28E-BAF2-4980-A12F-AAD00B9C3B82}"/>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3" name="직사각형 1322">
                <a:extLst>
                  <a:ext uri="{FF2B5EF4-FFF2-40B4-BE49-F238E27FC236}">
                    <a16:creationId xmlns:a16="http://schemas.microsoft.com/office/drawing/2014/main" id="{CC5C3180-92D8-4850-9D27-2FAAF7451B28}"/>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4" name="직사각형 1323">
                <a:extLst>
                  <a:ext uri="{FF2B5EF4-FFF2-40B4-BE49-F238E27FC236}">
                    <a16:creationId xmlns:a16="http://schemas.microsoft.com/office/drawing/2014/main" id="{20300F64-5C4C-4D73-BBF8-36D238C127E4}"/>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5" name="직사각형 1324">
                <a:extLst>
                  <a:ext uri="{FF2B5EF4-FFF2-40B4-BE49-F238E27FC236}">
                    <a16:creationId xmlns:a16="http://schemas.microsoft.com/office/drawing/2014/main" id="{A74D7671-D339-4475-B877-3D2F99923F34}"/>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6" name="직사각형 1325">
                <a:extLst>
                  <a:ext uri="{FF2B5EF4-FFF2-40B4-BE49-F238E27FC236}">
                    <a16:creationId xmlns:a16="http://schemas.microsoft.com/office/drawing/2014/main" id="{2F0E4DD7-4649-464D-82DD-D8491854BBD1}"/>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7" name="직사각형 1326">
                <a:extLst>
                  <a:ext uri="{FF2B5EF4-FFF2-40B4-BE49-F238E27FC236}">
                    <a16:creationId xmlns:a16="http://schemas.microsoft.com/office/drawing/2014/main" id="{72767346-B072-42D7-B6E8-BDC5ADE1ADCB}"/>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8" name="직사각형 1327">
                <a:extLst>
                  <a:ext uri="{FF2B5EF4-FFF2-40B4-BE49-F238E27FC236}">
                    <a16:creationId xmlns:a16="http://schemas.microsoft.com/office/drawing/2014/main" id="{36EBF93C-C81E-4451-80D3-76F402567100}"/>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9" name="직사각형 1328">
                <a:extLst>
                  <a:ext uri="{FF2B5EF4-FFF2-40B4-BE49-F238E27FC236}">
                    <a16:creationId xmlns:a16="http://schemas.microsoft.com/office/drawing/2014/main" id="{5F8163DD-0E2C-4217-9F28-9175A3282A94}"/>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30" name="직사각형 1329">
                <a:extLst>
                  <a:ext uri="{FF2B5EF4-FFF2-40B4-BE49-F238E27FC236}">
                    <a16:creationId xmlns:a16="http://schemas.microsoft.com/office/drawing/2014/main" id="{3F415727-D78D-4790-AAF6-F1B99786BF9A}"/>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31" name="직사각형 1330">
                <a:extLst>
                  <a:ext uri="{FF2B5EF4-FFF2-40B4-BE49-F238E27FC236}">
                    <a16:creationId xmlns:a16="http://schemas.microsoft.com/office/drawing/2014/main" id="{1BBE5A91-74F6-4376-A531-934FA26E8E29}"/>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32" name="직사각형 1331">
                <a:extLst>
                  <a:ext uri="{FF2B5EF4-FFF2-40B4-BE49-F238E27FC236}">
                    <a16:creationId xmlns:a16="http://schemas.microsoft.com/office/drawing/2014/main" id="{FA449564-7F58-49B6-8B83-14C8E36BE455}"/>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333" name="그룹 1332">
              <a:extLst>
                <a:ext uri="{FF2B5EF4-FFF2-40B4-BE49-F238E27FC236}">
                  <a16:creationId xmlns:a16="http://schemas.microsoft.com/office/drawing/2014/main" id="{06EB2AB6-62EE-40D1-92CE-517BBA0F7964}"/>
                </a:ext>
              </a:extLst>
            </p:cNvPr>
            <p:cNvGrpSpPr/>
            <p:nvPr/>
          </p:nvGrpSpPr>
          <p:grpSpPr>
            <a:xfrm>
              <a:off x="2056836" y="3624348"/>
              <a:ext cx="1785119" cy="1785120"/>
              <a:chOff x="1618593" y="3767959"/>
              <a:chExt cx="2554011" cy="2554011"/>
            </a:xfrm>
            <a:scene3d>
              <a:camera prst="orthographicFront">
                <a:rot lat="3102606" lon="19019810" rev="19427740"/>
              </a:camera>
              <a:lightRig rig="threePt" dir="t"/>
            </a:scene3d>
          </p:grpSpPr>
          <p:sp>
            <p:nvSpPr>
              <p:cNvPr id="1334" name="직사각형 1333">
                <a:extLst>
                  <a:ext uri="{FF2B5EF4-FFF2-40B4-BE49-F238E27FC236}">
                    <a16:creationId xmlns:a16="http://schemas.microsoft.com/office/drawing/2014/main" id="{2174FA2E-18AB-4FBD-8AD4-966036EE0D4C}"/>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35" name="직사각형 1334">
                <a:extLst>
                  <a:ext uri="{FF2B5EF4-FFF2-40B4-BE49-F238E27FC236}">
                    <a16:creationId xmlns:a16="http://schemas.microsoft.com/office/drawing/2014/main" id="{BC3FA265-2417-4166-89B6-25F7B7285953}"/>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36" name="직사각형 1335">
                <a:extLst>
                  <a:ext uri="{FF2B5EF4-FFF2-40B4-BE49-F238E27FC236}">
                    <a16:creationId xmlns:a16="http://schemas.microsoft.com/office/drawing/2014/main" id="{7F177DE5-5776-46E4-B406-1DC9AFAA2E87}"/>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37" name="직사각형 1336">
                <a:extLst>
                  <a:ext uri="{FF2B5EF4-FFF2-40B4-BE49-F238E27FC236}">
                    <a16:creationId xmlns:a16="http://schemas.microsoft.com/office/drawing/2014/main" id="{29D933AE-558C-488C-A068-5B3C572278F5}"/>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38" name="직사각형 1337">
                <a:extLst>
                  <a:ext uri="{FF2B5EF4-FFF2-40B4-BE49-F238E27FC236}">
                    <a16:creationId xmlns:a16="http://schemas.microsoft.com/office/drawing/2014/main" id="{1CEB6B19-3DDE-43B5-BE01-0679D551CEF4}"/>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39" name="직사각형 1338">
                <a:extLst>
                  <a:ext uri="{FF2B5EF4-FFF2-40B4-BE49-F238E27FC236}">
                    <a16:creationId xmlns:a16="http://schemas.microsoft.com/office/drawing/2014/main" id="{FCA07921-C3C1-4CC3-8E26-EFDACAA4FA7D}"/>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0" name="직사각형 1339">
                <a:extLst>
                  <a:ext uri="{FF2B5EF4-FFF2-40B4-BE49-F238E27FC236}">
                    <a16:creationId xmlns:a16="http://schemas.microsoft.com/office/drawing/2014/main" id="{98BAFB6D-CFED-4B19-8DCF-90593C564FC2}"/>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1" name="직사각형 1340">
                <a:extLst>
                  <a:ext uri="{FF2B5EF4-FFF2-40B4-BE49-F238E27FC236}">
                    <a16:creationId xmlns:a16="http://schemas.microsoft.com/office/drawing/2014/main" id="{5A5D4246-2B2B-41C3-A642-B21E099D37F9}"/>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2" name="직사각형 1341">
                <a:extLst>
                  <a:ext uri="{FF2B5EF4-FFF2-40B4-BE49-F238E27FC236}">
                    <a16:creationId xmlns:a16="http://schemas.microsoft.com/office/drawing/2014/main" id="{0AF1F6EC-B1E2-424B-92E7-8FAA23F374D4}"/>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3" name="직사각형 1342">
                <a:extLst>
                  <a:ext uri="{FF2B5EF4-FFF2-40B4-BE49-F238E27FC236}">
                    <a16:creationId xmlns:a16="http://schemas.microsoft.com/office/drawing/2014/main" id="{B7EDBAD5-506D-4CE9-BE5D-0B708297B283}"/>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4" name="직사각형 1343">
                <a:extLst>
                  <a:ext uri="{FF2B5EF4-FFF2-40B4-BE49-F238E27FC236}">
                    <a16:creationId xmlns:a16="http://schemas.microsoft.com/office/drawing/2014/main" id="{D4831AF6-2EF9-4AF1-8731-D5EFE83FDFB9}"/>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5" name="직사각형 1344">
                <a:extLst>
                  <a:ext uri="{FF2B5EF4-FFF2-40B4-BE49-F238E27FC236}">
                    <a16:creationId xmlns:a16="http://schemas.microsoft.com/office/drawing/2014/main" id="{EC99A99D-0BD9-4FA6-9A66-07844FF4F0E0}"/>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6" name="직사각형 1345">
                <a:extLst>
                  <a:ext uri="{FF2B5EF4-FFF2-40B4-BE49-F238E27FC236}">
                    <a16:creationId xmlns:a16="http://schemas.microsoft.com/office/drawing/2014/main" id="{915DCD72-DA97-43D3-8F6D-B87E7418655E}"/>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7" name="직사각형 1346">
                <a:extLst>
                  <a:ext uri="{FF2B5EF4-FFF2-40B4-BE49-F238E27FC236}">
                    <a16:creationId xmlns:a16="http://schemas.microsoft.com/office/drawing/2014/main" id="{B6CD4EB5-5DDB-4669-B0DB-588462EC4B4C}"/>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8" name="직사각형 1347">
                <a:extLst>
                  <a:ext uri="{FF2B5EF4-FFF2-40B4-BE49-F238E27FC236}">
                    <a16:creationId xmlns:a16="http://schemas.microsoft.com/office/drawing/2014/main" id="{93513EED-C9C9-4CA5-B480-EAD07AB7A8E5}"/>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9" name="직사각형 1348">
                <a:extLst>
                  <a:ext uri="{FF2B5EF4-FFF2-40B4-BE49-F238E27FC236}">
                    <a16:creationId xmlns:a16="http://schemas.microsoft.com/office/drawing/2014/main" id="{D1EB99D9-A80B-43A0-AAD9-2E265D0BB132}"/>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0" name="직사각형 1349">
                <a:extLst>
                  <a:ext uri="{FF2B5EF4-FFF2-40B4-BE49-F238E27FC236}">
                    <a16:creationId xmlns:a16="http://schemas.microsoft.com/office/drawing/2014/main" id="{34F3F343-BC98-49E3-8DBF-BBF9A9FA6F7B}"/>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1" name="직사각형 1350">
                <a:extLst>
                  <a:ext uri="{FF2B5EF4-FFF2-40B4-BE49-F238E27FC236}">
                    <a16:creationId xmlns:a16="http://schemas.microsoft.com/office/drawing/2014/main" id="{3CFD87BD-F46C-44C5-B8C5-A2E90B40FE89}"/>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2" name="직사각형 1351">
                <a:extLst>
                  <a:ext uri="{FF2B5EF4-FFF2-40B4-BE49-F238E27FC236}">
                    <a16:creationId xmlns:a16="http://schemas.microsoft.com/office/drawing/2014/main" id="{CE0FD2DD-80F6-4554-8FF3-A9BCC60B9B69}"/>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3" name="직사각형 1352">
                <a:extLst>
                  <a:ext uri="{FF2B5EF4-FFF2-40B4-BE49-F238E27FC236}">
                    <a16:creationId xmlns:a16="http://schemas.microsoft.com/office/drawing/2014/main" id="{D1C9BD36-04EB-4DC2-972A-D192FCFD7711}"/>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4" name="직사각형 1353">
                <a:extLst>
                  <a:ext uri="{FF2B5EF4-FFF2-40B4-BE49-F238E27FC236}">
                    <a16:creationId xmlns:a16="http://schemas.microsoft.com/office/drawing/2014/main" id="{9EA1FAFA-D4FE-4D61-A3B3-6AFAFF8F6704}"/>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5" name="직사각형 1354">
                <a:extLst>
                  <a:ext uri="{FF2B5EF4-FFF2-40B4-BE49-F238E27FC236}">
                    <a16:creationId xmlns:a16="http://schemas.microsoft.com/office/drawing/2014/main" id="{1E3CE369-698D-4ADA-B493-6BAB8A998345}"/>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6" name="직사각형 1355">
                <a:extLst>
                  <a:ext uri="{FF2B5EF4-FFF2-40B4-BE49-F238E27FC236}">
                    <a16:creationId xmlns:a16="http://schemas.microsoft.com/office/drawing/2014/main" id="{A3753B3D-1BC5-4BF9-A47F-8A4D451D9C75}"/>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7" name="직사각형 1356">
                <a:extLst>
                  <a:ext uri="{FF2B5EF4-FFF2-40B4-BE49-F238E27FC236}">
                    <a16:creationId xmlns:a16="http://schemas.microsoft.com/office/drawing/2014/main" id="{21467D25-2E1E-4E67-8171-C51B468D57CF}"/>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8" name="직사각형 1357">
                <a:extLst>
                  <a:ext uri="{FF2B5EF4-FFF2-40B4-BE49-F238E27FC236}">
                    <a16:creationId xmlns:a16="http://schemas.microsoft.com/office/drawing/2014/main" id="{EC4973D1-A738-4C6D-A4D5-7478609DB904}"/>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9" name="직사각형 1358">
                <a:extLst>
                  <a:ext uri="{FF2B5EF4-FFF2-40B4-BE49-F238E27FC236}">
                    <a16:creationId xmlns:a16="http://schemas.microsoft.com/office/drawing/2014/main" id="{083D2B1A-2633-4F11-AF3D-20E52C797493}"/>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0" name="직사각형 1359">
                <a:extLst>
                  <a:ext uri="{FF2B5EF4-FFF2-40B4-BE49-F238E27FC236}">
                    <a16:creationId xmlns:a16="http://schemas.microsoft.com/office/drawing/2014/main" id="{4564399F-F336-415F-A66B-0B47F9D39561}"/>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1" name="직사각형 1360">
                <a:extLst>
                  <a:ext uri="{FF2B5EF4-FFF2-40B4-BE49-F238E27FC236}">
                    <a16:creationId xmlns:a16="http://schemas.microsoft.com/office/drawing/2014/main" id="{4162CEC2-B401-49F2-92C0-5CD97E9166BD}"/>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2" name="직사각형 1361">
                <a:extLst>
                  <a:ext uri="{FF2B5EF4-FFF2-40B4-BE49-F238E27FC236}">
                    <a16:creationId xmlns:a16="http://schemas.microsoft.com/office/drawing/2014/main" id="{2E1BE656-9272-4590-B490-A9F6877F20D1}"/>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3" name="직사각형 1362">
                <a:extLst>
                  <a:ext uri="{FF2B5EF4-FFF2-40B4-BE49-F238E27FC236}">
                    <a16:creationId xmlns:a16="http://schemas.microsoft.com/office/drawing/2014/main" id="{3A8924BE-AECE-4776-BCA4-32F5B31E8D55}"/>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4" name="직사각형 1363">
                <a:extLst>
                  <a:ext uri="{FF2B5EF4-FFF2-40B4-BE49-F238E27FC236}">
                    <a16:creationId xmlns:a16="http://schemas.microsoft.com/office/drawing/2014/main" id="{01F023ED-8F49-49E3-8B5F-ACA70E4ECC76}"/>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5" name="직사각형 1364">
                <a:extLst>
                  <a:ext uri="{FF2B5EF4-FFF2-40B4-BE49-F238E27FC236}">
                    <a16:creationId xmlns:a16="http://schemas.microsoft.com/office/drawing/2014/main" id="{7FB87233-3047-4EBB-90C5-227570E81898}"/>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6" name="직사각형 1365">
                <a:extLst>
                  <a:ext uri="{FF2B5EF4-FFF2-40B4-BE49-F238E27FC236}">
                    <a16:creationId xmlns:a16="http://schemas.microsoft.com/office/drawing/2014/main" id="{CA6EF9D9-59EA-47A6-84D6-38FDC8D3B19B}"/>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7" name="직사각형 1366">
                <a:extLst>
                  <a:ext uri="{FF2B5EF4-FFF2-40B4-BE49-F238E27FC236}">
                    <a16:creationId xmlns:a16="http://schemas.microsoft.com/office/drawing/2014/main" id="{1E53A6FA-C4FC-4B09-8D93-35AE0B27BA4D}"/>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8" name="직사각형 1367">
                <a:extLst>
                  <a:ext uri="{FF2B5EF4-FFF2-40B4-BE49-F238E27FC236}">
                    <a16:creationId xmlns:a16="http://schemas.microsoft.com/office/drawing/2014/main" id="{9A3DAEA5-4213-4F2A-972C-6F0E01F2CF83}"/>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9" name="직사각형 1368">
                <a:extLst>
                  <a:ext uri="{FF2B5EF4-FFF2-40B4-BE49-F238E27FC236}">
                    <a16:creationId xmlns:a16="http://schemas.microsoft.com/office/drawing/2014/main" id="{16377A8E-7AA7-4134-B568-7964AF6FEA55}"/>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0" name="직사각형 1369">
                <a:extLst>
                  <a:ext uri="{FF2B5EF4-FFF2-40B4-BE49-F238E27FC236}">
                    <a16:creationId xmlns:a16="http://schemas.microsoft.com/office/drawing/2014/main" id="{C6EAFF81-DCFE-4ABD-8206-FAA3631DFD5B}"/>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1" name="직사각형 1370">
                <a:extLst>
                  <a:ext uri="{FF2B5EF4-FFF2-40B4-BE49-F238E27FC236}">
                    <a16:creationId xmlns:a16="http://schemas.microsoft.com/office/drawing/2014/main" id="{926E3F92-CAEC-4BB4-964F-9F4BBCD3100E}"/>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2" name="직사각형 1371">
                <a:extLst>
                  <a:ext uri="{FF2B5EF4-FFF2-40B4-BE49-F238E27FC236}">
                    <a16:creationId xmlns:a16="http://schemas.microsoft.com/office/drawing/2014/main" id="{72A5EB7F-0AA6-40AD-8710-75E0C561D23D}"/>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3" name="직사각형 1372">
                <a:extLst>
                  <a:ext uri="{FF2B5EF4-FFF2-40B4-BE49-F238E27FC236}">
                    <a16:creationId xmlns:a16="http://schemas.microsoft.com/office/drawing/2014/main" id="{E036E51A-66C7-41A1-8D45-1ACAA8ADF57B}"/>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4" name="직사각형 1373">
                <a:extLst>
                  <a:ext uri="{FF2B5EF4-FFF2-40B4-BE49-F238E27FC236}">
                    <a16:creationId xmlns:a16="http://schemas.microsoft.com/office/drawing/2014/main" id="{BB16ACD8-217F-4B1D-821C-195E3266D1C7}"/>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5" name="직사각형 1374">
                <a:extLst>
                  <a:ext uri="{FF2B5EF4-FFF2-40B4-BE49-F238E27FC236}">
                    <a16:creationId xmlns:a16="http://schemas.microsoft.com/office/drawing/2014/main" id="{46E3592E-ABED-4C61-A3D4-1F6FA5A594BD}"/>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6" name="직사각형 1375">
                <a:extLst>
                  <a:ext uri="{FF2B5EF4-FFF2-40B4-BE49-F238E27FC236}">
                    <a16:creationId xmlns:a16="http://schemas.microsoft.com/office/drawing/2014/main" id="{6A2C4241-78F9-436B-B41B-A98162F485D7}"/>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7" name="직사각형 1376">
                <a:extLst>
                  <a:ext uri="{FF2B5EF4-FFF2-40B4-BE49-F238E27FC236}">
                    <a16:creationId xmlns:a16="http://schemas.microsoft.com/office/drawing/2014/main" id="{D2D32410-872F-47F5-A309-C0353CE96C63}"/>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8" name="직사각형 1377">
                <a:extLst>
                  <a:ext uri="{FF2B5EF4-FFF2-40B4-BE49-F238E27FC236}">
                    <a16:creationId xmlns:a16="http://schemas.microsoft.com/office/drawing/2014/main" id="{03851D86-0849-4546-8F6B-E3F907971D53}"/>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9" name="직사각형 1378">
                <a:extLst>
                  <a:ext uri="{FF2B5EF4-FFF2-40B4-BE49-F238E27FC236}">
                    <a16:creationId xmlns:a16="http://schemas.microsoft.com/office/drawing/2014/main" id="{5F8259E8-5054-4BA0-AB69-7408E5062B07}"/>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0" name="직사각형 1379">
                <a:extLst>
                  <a:ext uri="{FF2B5EF4-FFF2-40B4-BE49-F238E27FC236}">
                    <a16:creationId xmlns:a16="http://schemas.microsoft.com/office/drawing/2014/main" id="{AFF4F432-A04C-425E-BC0B-1FD866476F39}"/>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1" name="직사각형 1380">
                <a:extLst>
                  <a:ext uri="{FF2B5EF4-FFF2-40B4-BE49-F238E27FC236}">
                    <a16:creationId xmlns:a16="http://schemas.microsoft.com/office/drawing/2014/main" id="{A6916CBD-E356-4139-B8A8-5270340B1D5B}"/>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2" name="직사각형 1381">
                <a:extLst>
                  <a:ext uri="{FF2B5EF4-FFF2-40B4-BE49-F238E27FC236}">
                    <a16:creationId xmlns:a16="http://schemas.microsoft.com/office/drawing/2014/main" id="{7637D608-6269-4BD7-8482-6CBC3F6476F8}"/>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3" name="직사각형 1382">
                <a:extLst>
                  <a:ext uri="{FF2B5EF4-FFF2-40B4-BE49-F238E27FC236}">
                    <a16:creationId xmlns:a16="http://schemas.microsoft.com/office/drawing/2014/main" id="{6F2C4561-73B4-4FC3-B8DB-C794E2275B4B}"/>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4" name="직사각형 1383">
                <a:extLst>
                  <a:ext uri="{FF2B5EF4-FFF2-40B4-BE49-F238E27FC236}">
                    <a16:creationId xmlns:a16="http://schemas.microsoft.com/office/drawing/2014/main" id="{47EBBCE8-005E-45E0-984B-2BBFC29D9CAB}"/>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5" name="직사각형 1384">
                <a:extLst>
                  <a:ext uri="{FF2B5EF4-FFF2-40B4-BE49-F238E27FC236}">
                    <a16:creationId xmlns:a16="http://schemas.microsoft.com/office/drawing/2014/main" id="{07D6FD3D-491C-45B2-87DF-C691111CF9B0}"/>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6" name="직사각형 1385">
                <a:extLst>
                  <a:ext uri="{FF2B5EF4-FFF2-40B4-BE49-F238E27FC236}">
                    <a16:creationId xmlns:a16="http://schemas.microsoft.com/office/drawing/2014/main" id="{2D70DDD0-5C9A-4503-8DE4-4CC575EEA4F2}"/>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7" name="직사각형 1386">
                <a:extLst>
                  <a:ext uri="{FF2B5EF4-FFF2-40B4-BE49-F238E27FC236}">
                    <a16:creationId xmlns:a16="http://schemas.microsoft.com/office/drawing/2014/main" id="{36374F2F-B6BC-4715-A624-31953B3E5AF4}"/>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8" name="직사각형 1387">
                <a:extLst>
                  <a:ext uri="{FF2B5EF4-FFF2-40B4-BE49-F238E27FC236}">
                    <a16:creationId xmlns:a16="http://schemas.microsoft.com/office/drawing/2014/main" id="{A9411F21-CFA1-4A37-A9A6-CCD370134395}"/>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9" name="직사각형 1388">
                <a:extLst>
                  <a:ext uri="{FF2B5EF4-FFF2-40B4-BE49-F238E27FC236}">
                    <a16:creationId xmlns:a16="http://schemas.microsoft.com/office/drawing/2014/main" id="{338505AA-65F0-423D-9239-EB425FC458A7}"/>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0" name="직사각형 1389">
                <a:extLst>
                  <a:ext uri="{FF2B5EF4-FFF2-40B4-BE49-F238E27FC236}">
                    <a16:creationId xmlns:a16="http://schemas.microsoft.com/office/drawing/2014/main" id="{5FFAAD56-0752-45DA-8C4F-FB7B0BDD15E1}"/>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1" name="직사각형 1390">
                <a:extLst>
                  <a:ext uri="{FF2B5EF4-FFF2-40B4-BE49-F238E27FC236}">
                    <a16:creationId xmlns:a16="http://schemas.microsoft.com/office/drawing/2014/main" id="{41F6A0B7-622E-4DD0-B40A-E1FC900DB1B2}"/>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2" name="직사각형 1391">
                <a:extLst>
                  <a:ext uri="{FF2B5EF4-FFF2-40B4-BE49-F238E27FC236}">
                    <a16:creationId xmlns:a16="http://schemas.microsoft.com/office/drawing/2014/main" id="{782FD30A-11B3-41B1-BFAF-81ED5A080379}"/>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3" name="직사각형 1392">
                <a:extLst>
                  <a:ext uri="{FF2B5EF4-FFF2-40B4-BE49-F238E27FC236}">
                    <a16:creationId xmlns:a16="http://schemas.microsoft.com/office/drawing/2014/main" id="{DC5E8746-F292-4F41-B512-8D3337FD5D85}"/>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4" name="직사각형 1393">
                <a:extLst>
                  <a:ext uri="{FF2B5EF4-FFF2-40B4-BE49-F238E27FC236}">
                    <a16:creationId xmlns:a16="http://schemas.microsoft.com/office/drawing/2014/main" id="{29802EEE-8CA2-4578-98EB-23032FEDEB7C}"/>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5" name="직사각형 1394">
                <a:extLst>
                  <a:ext uri="{FF2B5EF4-FFF2-40B4-BE49-F238E27FC236}">
                    <a16:creationId xmlns:a16="http://schemas.microsoft.com/office/drawing/2014/main" id="{A5C4D3E7-5A37-438A-AB37-DC0DC512BC1A}"/>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6" name="직사각형 1395">
                <a:extLst>
                  <a:ext uri="{FF2B5EF4-FFF2-40B4-BE49-F238E27FC236}">
                    <a16:creationId xmlns:a16="http://schemas.microsoft.com/office/drawing/2014/main" id="{5FB215AA-6EEC-4117-A9DE-C17218536C61}"/>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7" name="직사각형 1396">
                <a:extLst>
                  <a:ext uri="{FF2B5EF4-FFF2-40B4-BE49-F238E27FC236}">
                    <a16:creationId xmlns:a16="http://schemas.microsoft.com/office/drawing/2014/main" id="{24CF5F8E-1F16-484D-9BAA-ECDDF6137BEE}"/>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8" name="직사각형 1397">
                <a:extLst>
                  <a:ext uri="{FF2B5EF4-FFF2-40B4-BE49-F238E27FC236}">
                    <a16:creationId xmlns:a16="http://schemas.microsoft.com/office/drawing/2014/main" id="{18549F7E-C864-43CB-AFBE-D08F87100780}"/>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9" name="직사각형 1398">
                <a:extLst>
                  <a:ext uri="{FF2B5EF4-FFF2-40B4-BE49-F238E27FC236}">
                    <a16:creationId xmlns:a16="http://schemas.microsoft.com/office/drawing/2014/main" id="{02C7C069-2A86-464E-9B65-2B5CC3172B4A}"/>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00" name="직사각형 1399">
                <a:extLst>
                  <a:ext uri="{FF2B5EF4-FFF2-40B4-BE49-F238E27FC236}">
                    <a16:creationId xmlns:a16="http://schemas.microsoft.com/office/drawing/2014/main" id="{1413C868-6044-4C90-92B4-B3152D9F7B63}"/>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01" name="직사각형 1400">
                <a:extLst>
                  <a:ext uri="{FF2B5EF4-FFF2-40B4-BE49-F238E27FC236}">
                    <a16:creationId xmlns:a16="http://schemas.microsoft.com/office/drawing/2014/main" id="{B2D6A958-5ECD-4F8F-B5F6-157577723C38}"/>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02" name="직사각형 1401">
                <a:extLst>
                  <a:ext uri="{FF2B5EF4-FFF2-40B4-BE49-F238E27FC236}">
                    <a16:creationId xmlns:a16="http://schemas.microsoft.com/office/drawing/2014/main" id="{13B40F75-C20B-4E63-8BD5-B9AED7992140}"/>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03" name="직사각형 1402">
                <a:extLst>
                  <a:ext uri="{FF2B5EF4-FFF2-40B4-BE49-F238E27FC236}">
                    <a16:creationId xmlns:a16="http://schemas.microsoft.com/office/drawing/2014/main" id="{869C39BC-35E0-45BF-867A-37230BC77339}"/>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04" name="직사각형 1403">
                <a:extLst>
                  <a:ext uri="{FF2B5EF4-FFF2-40B4-BE49-F238E27FC236}">
                    <a16:creationId xmlns:a16="http://schemas.microsoft.com/office/drawing/2014/main" id="{0E226097-D841-4595-BF89-6EEB533AEDE4}"/>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05" name="직사각형 1404">
                <a:extLst>
                  <a:ext uri="{FF2B5EF4-FFF2-40B4-BE49-F238E27FC236}">
                    <a16:creationId xmlns:a16="http://schemas.microsoft.com/office/drawing/2014/main" id="{E48C91BC-86B2-49B3-AA90-BC7B87377F88}"/>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06" name="직사각형 1405">
                <a:extLst>
                  <a:ext uri="{FF2B5EF4-FFF2-40B4-BE49-F238E27FC236}">
                    <a16:creationId xmlns:a16="http://schemas.microsoft.com/office/drawing/2014/main" id="{96389310-FC99-4EC4-92FC-C30776ED4837}"/>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07" name="직사각형 1406">
                <a:extLst>
                  <a:ext uri="{FF2B5EF4-FFF2-40B4-BE49-F238E27FC236}">
                    <a16:creationId xmlns:a16="http://schemas.microsoft.com/office/drawing/2014/main" id="{88C09225-5CF9-4FB5-A6F1-98A74FD8816C}"/>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08" name="직사각형 1407">
                <a:extLst>
                  <a:ext uri="{FF2B5EF4-FFF2-40B4-BE49-F238E27FC236}">
                    <a16:creationId xmlns:a16="http://schemas.microsoft.com/office/drawing/2014/main" id="{1B07D128-7FD7-418E-B496-A012A452A93B}"/>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09" name="직사각형 1408">
                <a:extLst>
                  <a:ext uri="{FF2B5EF4-FFF2-40B4-BE49-F238E27FC236}">
                    <a16:creationId xmlns:a16="http://schemas.microsoft.com/office/drawing/2014/main" id="{7775AE75-9B5D-4F80-A0C3-DA3A0873AA1F}"/>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10" name="직사각형 1409">
                <a:extLst>
                  <a:ext uri="{FF2B5EF4-FFF2-40B4-BE49-F238E27FC236}">
                    <a16:creationId xmlns:a16="http://schemas.microsoft.com/office/drawing/2014/main" id="{54D9F569-D1C0-404B-84A7-0BD1499D5D6A}"/>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11" name="직사각형 1410">
                <a:extLst>
                  <a:ext uri="{FF2B5EF4-FFF2-40B4-BE49-F238E27FC236}">
                    <a16:creationId xmlns:a16="http://schemas.microsoft.com/office/drawing/2014/main" id="{93610C4B-4E8C-42D7-B6B4-325253E9F8C2}"/>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12" name="직사각형 1411">
                <a:extLst>
                  <a:ext uri="{FF2B5EF4-FFF2-40B4-BE49-F238E27FC236}">
                    <a16:creationId xmlns:a16="http://schemas.microsoft.com/office/drawing/2014/main" id="{0FCA7323-0BDE-47FF-9BD8-2798CDD9F96F}"/>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13" name="직사각형 1412">
                <a:extLst>
                  <a:ext uri="{FF2B5EF4-FFF2-40B4-BE49-F238E27FC236}">
                    <a16:creationId xmlns:a16="http://schemas.microsoft.com/office/drawing/2014/main" id="{06665324-D1A6-4B44-B513-EA4029BAE172}"/>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14" name="직사각형 1413">
                <a:extLst>
                  <a:ext uri="{FF2B5EF4-FFF2-40B4-BE49-F238E27FC236}">
                    <a16:creationId xmlns:a16="http://schemas.microsoft.com/office/drawing/2014/main" id="{54731380-FDA3-4D3F-A60B-7B613DFE4F1E}"/>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nvGrpSpPr>
          <p:cNvPr id="1415" name="그룹 1414">
            <a:extLst>
              <a:ext uri="{FF2B5EF4-FFF2-40B4-BE49-F238E27FC236}">
                <a16:creationId xmlns:a16="http://schemas.microsoft.com/office/drawing/2014/main" id="{91D2AB75-A43C-4570-9DE6-7B35507D62F0}"/>
              </a:ext>
            </a:extLst>
          </p:cNvPr>
          <p:cNvGrpSpPr/>
          <p:nvPr/>
        </p:nvGrpSpPr>
        <p:grpSpPr>
          <a:xfrm>
            <a:off x="6362051" y="4081548"/>
            <a:ext cx="1785119" cy="2354920"/>
            <a:chOff x="2056836" y="3624348"/>
            <a:chExt cx="1785119" cy="2354920"/>
          </a:xfrm>
        </p:grpSpPr>
        <p:grpSp>
          <p:nvGrpSpPr>
            <p:cNvPr id="1416" name="그룹 1415">
              <a:extLst>
                <a:ext uri="{FF2B5EF4-FFF2-40B4-BE49-F238E27FC236}">
                  <a16:creationId xmlns:a16="http://schemas.microsoft.com/office/drawing/2014/main" id="{C740E25B-8F1E-4FE8-B309-075026BACD23}"/>
                </a:ext>
              </a:extLst>
            </p:cNvPr>
            <p:cNvGrpSpPr/>
            <p:nvPr/>
          </p:nvGrpSpPr>
          <p:grpSpPr>
            <a:xfrm>
              <a:off x="2056836" y="4194148"/>
              <a:ext cx="1785119" cy="1785120"/>
              <a:chOff x="1618593" y="3767959"/>
              <a:chExt cx="2554011" cy="2554011"/>
            </a:xfrm>
            <a:scene3d>
              <a:camera prst="orthographicFront">
                <a:rot lat="3102606" lon="19019810" rev="19427740"/>
              </a:camera>
              <a:lightRig rig="threePt" dir="t"/>
            </a:scene3d>
          </p:grpSpPr>
          <p:sp>
            <p:nvSpPr>
              <p:cNvPr id="1745" name="직사각형 1744">
                <a:extLst>
                  <a:ext uri="{FF2B5EF4-FFF2-40B4-BE49-F238E27FC236}">
                    <a16:creationId xmlns:a16="http://schemas.microsoft.com/office/drawing/2014/main" id="{4B5CBC26-2D94-48AB-83A2-52BBE67BF09A}"/>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46" name="직사각형 1745">
                <a:extLst>
                  <a:ext uri="{FF2B5EF4-FFF2-40B4-BE49-F238E27FC236}">
                    <a16:creationId xmlns:a16="http://schemas.microsoft.com/office/drawing/2014/main" id="{1C229F3E-8634-4C03-83FC-D2954706D1B4}"/>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47" name="직사각형 1746">
                <a:extLst>
                  <a:ext uri="{FF2B5EF4-FFF2-40B4-BE49-F238E27FC236}">
                    <a16:creationId xmlns:a16="http://schemas.microsoft.com/office/drawing/2014/main" id="{76BA6553-19BD-4951-9DEE-9181C5017625}"/>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48" name="직사각형 1747">
                <a:extLst>
                  <a:ext uri="{FF2B5EF4-FFF2-40B4-BE49-F238E27FC236}">
                    <a16:creationId xmlns:a16="http://schemas.microsoft.com/office/drawing/2014/main" id="{698B51AA-3476-41D1-AACA-5D455AC880A5}"/>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49" name="직사각형 1748">
                <a:extLst>
                  <a:ext uri="{FF2B5EF4-FFF2-40B4-BE49-F238E27FC236}">
                    <a16:creationId xmlns:a16="http://schemas.microsoft.com/office/drawing/2014/main" id="{494A4D8B-7121-40E7-96B9-54491604FB24}"/>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0" name="직사각형 1749">
                <a:extLst>
                  <a:ext uri="{FF2B5EF4-FFF2-40B4-BE49-F238E27FC236}">
                    <a16:creationId xmlns:a16="http://schemas.microsoft.com/office/drawing/2014/main" id="{1E901728-E200-4F6B-86DA-F60D54607B4A}"/>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1" name="직사각형 1750">
                <a:extLst>
                  <a:ext uri="{FF2B5EF4-FFF2-40B4-BE49-F238E27FC236}">
                    <a16:creationId xmlns:a16="http://schemas.microsoft.com/office/drawing/2014/main" id="{0907C355-06DF-4919-B121-29F3068606BC}"/>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2" name="직사각형 1751">
                <a:extLst>
                  <a:ext uri="{FF2B5EF4-FFF2-40B4-BE49-F238E27FC236}">
                    <a16:creationId xmlns:a16="http://schemas.microsoft.com/office/drawing/2014/main" id="{0E21A256-659B-4B88-9262-010CE5D482A5}"/>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3" name="직사각형 1752">
                <a:extLst>
                  <a:ext uri="{FF2B5EF4-FFF2-40B4-BE49-F238E27FC236}">
                    <a16:creationId xmlns:a16="http://schemas.microsoft.com/office/drawing/2014/main" id="{DA037049-F02A-4A21-B433-377742B3BE66}"/>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4" name="직사각형 1753">
                <a:extLst>
                  <a:ext uri="{FF2B5EF4-FFF2-40B4-BE49-F238E27FC236}">
                    <a16:creationId xmlns:a16="http://schemas.microsoft.com/office/drawing/2014/main" id="{74BB5F1F-AA73-4DF2-8B9D-D6E4A52429BA}"/>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5" name="직사각형 1754">
                <a:extLst>
                  <a:ext uri="{FF2B5EF4-FFF2-40B4-BE49-F238E27FC236}">
                    <a16:creationId xmlns:a16="http://schemas.microsoft.com/office/drawing/2014/main" id="{37E953AB-582D-44FF-B77A-F92B9469D525}"/>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6" name="직사각형 1755">
                <a:extLst>
                  <a:ext uri="{FF2B5EF4-FFF2-40B4-BE49-F238E27FC236}">
                    <a16:creationId xmlns:a16="http://schemas.microsoft.com/office/drawing/2014/main" id="{B18FF447-8818-4FE7-BF35-D5291ACAAEF4}"/>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7" name="직사각형 1756">
                <a:extLst>
                  <a:ext uri="{FF2B5EF4-FFF2-40B4-BE49-F238E27FC236}">
                    <a16:creationId xmlns:a16="http://schemas.microsoft.com/office/drawing/2014/main" id="{5D9B4C42-1D46-449D-98A6-FE64E5CEFD28}"/>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8" name="직사각형 1757">
                <a:extLst>
                  <a:ext uri="{FF2B5EF4-FFF2-40B4-BE49-F238E27FC236}">
                    <a16:creationId xmlns:a16="http://schemas.microsoft.com/office/drawing/2014/main" id="{71BADEA9-3376-440F-A144-01CCE9C2B6B6}"/>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9" name="직사각형 1758">
                <a:extLst>
                  <a:ext uri="{FF2B5EF4-FFF2-40B4-BE49-F238E27FC236}">
                    <a16:creationId xmlns:a16="http://schemas.microsoft.com/office/drawing/2014/main" id="{B8831217-024A-4EFB-B5A7-1714B7E30CFF}"/>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60" name="직사각형 1759">
                <a:extLst>
                  <a:ext uri="{FF2B5EF4-FFF2-40B4-BE49-F238E27FC236}">
                    <a16:creationId xmlns:a16="http://schemas.microsoft.com/office/drawing/2014/main" id="{CD607AEB-A38D-4258-8B4D-AA9726163423}"/>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61" name="직사각형 1760">
                <a:extLst>
                  <a:ext uri="{FF2B5EF4-FFF2-40B4-BE49-F238E27FC236}">
                    <a16:creationId xmlns:a16="http://schemas.microsoft.com/office/drawing/2014/main" id="{F2394FB2-568D-4473-A730-57D66DA7E3F1}"/>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62" name="직사각형 1761">
                <a:extLst>
                  <a:ext uri="{FF2B5EF4-FFF2-40B4-BE49-F238E27FC236}">
                    <a16:creationId xmlns:a16="http://schemas.microsoft.com/office/drawing/2014/main" id="{674E86B7-70C2-444A-AF31-C2D7CA71F2FF}"/>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63" name="직사각형 1762">
                <a:extLst>
                  <a:ext uri="{FF2B5EF4-FFF2-40B4-BE49-F238E27FC236}">
                    <a16:creationId xmlns:a16="http://schemas.microsoft.com/office/drawing/2014/main" id="{22ECA7F9-3B82-41AE-86BF-F7B0EC82092C}"/>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64" name="직사각형 1763">
                <a:extLst>
                  <a:ext uri="{FF2B5EF4-FFF2-40B4-BE49-F238E27FC236}">
                    <a16:creationId xmlns:a16="http://schemas.microsoft.com/office/drawing/2014/main" id="{DD584D64-A3D4-4C8F-962E-5AF83C19FA70}"/>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65" name="직사각형 1764">
                <a:extLst>
                  <a:ext uri="{FF2B5EF4-FFF2-40B4-BE49-F238E27FC236}">
                    <a16:creationId xmlns:a16="http://schemas.microsoft.com/office/drawing/2014/main" id="{3ED0321D-C89D-4A8C-BF19-1FCD853BBC52}"/>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66" name="직사각형 1765">
                <a:extLst>
                  <a:ext uri="{FF2B5EF4-FFF2-40B4-BE49-F238E27FC236}">
                    <a16:creationId xmlns:a16="http://schemas.microsoft.com/office/drawing/2014/main" id="{198C78E2-00B8-4A33-9343-1E03197C151E}"/>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67" name="직사각형 1766">
                <a:extLst>
                  <a:ext uri="{FF2B5EF4-FFF2-40B4-BE49-F238E27FC236}">
                    <a16:creationId xmlns:a16="http://schemas.microsoft.com/office/drawing/2014/main" id="{150C19A5-02A2-49E3-8762-8CDD3445791A}"/>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68" name="직사각형 1767">
                <a:extLst>
                  <a:ext uri="{FF2B5EF4-FFF2-40B4-BE49-F238E27FC236}">
                    <a16:creationId xmlns:a16="http://schemas.microsoft.com/office/drawing/2014/main" id="{9DBB9545-FF25-447A-8E67-9DF2C182463B}"/>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69" name="직사각형 1768">
                <a:extLst>
                  <a:ext uri="{FF2B5EF4-FFF2-40B4-BE49-F238E27FC236}">
                    <a16:creationId xmlns:a16="http://schemas.microsoft.com/office/drawing/2014/main" id="{45D8F311-C5B2-4F9E-BC45-839E9D29FB52}"/>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70" name="직사각형 1769">
                <a:extLst>
                  <a:ext uri="{FF2B5EF4-FFF2-40B4-BE49-F238E27FC236}">
                    <a16:creationId xmlns:a16="http://schemas.microsoft.com/office/drawing/2014/main" id="{C63D5C82-8C27-465E-BB83-1192EB8A67F9}"/>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71" name="직사각형 1770">
                <a:extLst>
                  <a:ext uri="{FF2B5EF4-FFF2-40B4-BE49-F238E27FC236}">
                    <a16:creationId xmlns:a16="http://schemas.microsoft.com/office/drawing/2014/main" id="{CC72CC88-3A1D-4D73-BF91-782548D7546B}"/>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72" name="직사각형 1771">
                <a:extLst>
                  <a:ext uri="{FF2B5EF4-FFF2-40B4-BE49-F238E27FC236}">
                    <a16:creationId xmlns:a16="http://schemas.microsoft.com/office/drawing/2014/main" id="{F188C579-1E84-4E0E-93A2-8EF92160F159}"/>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73" name="직사각형 1772">
                <a:extLst>
                  <a:ext uri="{FF2B5EF4-FFF2-40B4-BE49-F238E27FC236}">
                    <a16:creationId xmlns:a16="http://schemas.microsoft.com/office/drawing/2014/main" id="{AD324CFD-EC16-4D3A-80DA-EC5C232E6019}"/>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74" name="직사각형 1773">
                <a:extLst>
                  <a:ext uri="{FF2B5EF4-FFF2-40B4-BE49-F238E27FC236}">
                    <a16:creationId xmlns:a16="http://schemas.microsoft.com/office/drawing/2014/main" id="{B7ADD1B0-372B-4FAB-B3C2-507FF51371F4}"/>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75" name="직사각형 1774">
                <a:extLst>
                  <a:ext uri="{FF2B5EF4-FFF2-40B4-BE49-F238E27FC236}">
                    <a16:creationId xmlns:a16="http://schemas.microsoft.com/office/drawing/2014/main" id="{E825D666-7143-456D-BE66-79EB7ABBDB44}"/>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76" name="직사각형 1775">
                <a:extLst>
                  <a:ext uri="{FF2B5EF4-FFF2-40B4-BE49-F238E27FC236}">
                    <a16:creationId xmlns:a16="http://schemas.microsoft.com/office/drawing/2014/main" id="{FE025AAC-C78D-4B4D-82FA-6C97A01A9D23}"/>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77" name="직사각형 1776">
                <a:extLst>
                  <a:ext uri="{FF2B5EF4-FFF2-40B4-BE49-F238E27FC236}">
                    <a16:creationId xmlns:a16="http://schemas.microsoft.com/office/drawing/2014/main" id="{FF995CF8-9D9F-4C93-AB22-734145E498CC}"/>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78" name="직사각형 1777">
                <a:extLst>
                  <a:ext uri="{FF2B5EF4-FFF2-40B4-BE49-F238E27FC236}">
                    <a16:creationId xmlns:a16="http://schemas.microsoft.com/office/drawing/2014/main" id="{02BD908E-F61D-4C47-8C76-41D25B0B8926}"/>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79" name="직사각형 1778">
                <a:extLst>
                  <a:ext uri="{FF2B5EF4-FFF2-40B4-BE49-F238E27FC236}">
                    <a16:creationId xmlns:a16="http://schemas.microsoft.com/office/drawing/2014/main" id="{741C19EA-F185-4E77-B657-E6C966B613DF}"/>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80" name="직사각형 1779">
                <a:extLst>
                  <a:ext uri="{FF2B5EF4-FFF2-40B4-BE49-F238E27FC236}">
                    <a16:creationId xmlns:a16="http://schemas.microsoft.com/office/drawing/2014/main" id="{8CEC8E42-F36A-4CBB-9A19-417D19534CE5}"/>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81" name="직사각형 1780">
                <a:extLst>
                  <a:ext uri="{FF2B5EF4-FFF2-40B4-BE49-F238E27FC236}">
                    <a16:creationId xmlns:a16="http://schemas.microsoft.com/office/drawing/2014/main" id="{B842DF5F-0778-4E73-AEAE-7F4C1CDEFEA7}"/>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82" name="직사각형 1781">
                <a:extLst>
                  <a:ext uri="{FF2B5EF4-FFF2-40B4-BE49-F238E27FC236}">
                    <a16:creationId xmlns:a16="http://schemas.microsoft.com/office/drawing/2014/main" id="{EA853FF0-E0B8-4377-B6C8-324B1573439F}"/>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83" name="직사각형 1782">
                <a:extLst>
                  <a:ext uri="{FF2B5EF4-FFF2-40B4-BE49-F238E27FC236}">
                    <a16:creationId xmlns:a16="http://schemas.microsoft.com/office/drawing/2014/main" id="{10CBD74A-223D-4074-B380-200FC829716B}"/>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84" name="직사각형 1783">
                <a:extLst>
                  <a:ext uri="{FF2B5EF4-FFF2-40B4-BE49-F238E27FC236}">
                    <a16:creationId xmlns:a16="http://schemas.microsoft.com/office/drawing/2014/main" id="{3A172333-C19A-4BC0-ADEE-E0F31991B98E}"/>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85" name="직사각형 1784">
                <a:extLst>
                  <a:ext uri="{FF2B5EF4-FFF2-40B4-BE49-F238E27FC236}">
                    <a16:creationId xmlns:a16="http://schemas.microsoft.com/office/drawing/2014/main" id="{B0013EF7-0DE7-4F98-B18E-1DBA856A9427}"/>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86" name="직사각형 1785">
                <a:extLst>
                  <a:ext uri="{FF2B5EF4-FFF2-40B4-BE49-F238E27FC236}">
                    <a16:creationId xmlns:a16="http://schemas.microsoft.com/office/drawing/2014/main" id="{19FB1C1E-7039-4EE5-BEFA-4E99730F9D10}"/>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87" name="직사각형 1786">
                <a:extLst>
                  <a:ext uri="{FF2B5EF4-FFF2-40B4-BE49-F238E27FC236}">
                    <a16:creationId xmlns:a16="http://schemas.microsoft.com/office/drawing/2014/main" id="{4EF470B3-8BBB-4926-AF9A-8174356D6226}"/>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88" name="직사각형 1787">
                <a:extLst>
                  <a:ext uri="{FF2B5EF4-FFF2-40B4-BE49-F238E27FC236}">
                    <a16:creationId xmlns:a16="http://schemas.microsoft.com/office/drawing/2014/main" id="{658EBC90-4E62-4DDC-AAAE-13BCE65F08E5}"/>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89" name="직사각형 1788">
                <a:extLst>
                  <a:ext uri="{FF2B5EF4-FFF2-40B4-BE49-F238E27FC236}">
                    <a16:creationId xmlns:a16="http://schemas.microsoft.com/office/drawing/2014/main" id="{E8E2FAAA-FD42-4FE0-82F9-C60807E34BC9}"/>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0" name="직사각형 1789">
                <a:extLst>
                  <a:ext uri="{FF2B5EF4-FFF2-40B4-BE49-F238E27FC236}">
                    <a16:creationId xmlns:a16="http://schemas.microsoft.com/office/drawing/2014/main" id="{354EFC8C-28BA-42CC-B823-58CC25BAA22D}"/>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1" name="직사각형 1790">
                <a:extLst>
                  <a:ext uri="{FF2B5EF4-FFF2-40B4-BE49-F238E27FC236}">
                    <a16:creationId xmlns:a16="http://schemas.microsoft.com/office/drawing/2014/main" id="{0EF16AFD-A088-4B88-B239-ADE16BE85C6E}"/>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2" name="직사각형 1791">
                <a:extLst>
                  <a:ext uri="{FF2B5EF4-FFF2-40B4-BE49-F238E27FC236}">
                    <a16:creationId xmlns:a16="http://schemas.microsoft.com/office/drawing/2014/main" id="{460022A7-F119-4C1F-9CC2-78FF873D1564}"/>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3" name="직사각형 1792">
                <a:extLst>
                  <a:ext uri="{FF2B5EF4-FFF2-40B4-BE49-F238E27FC236}">
                    <a16:creationId xmlns:a16="http://schemas.microsoft.com/office/drawing/2014/main" id="{5501AEDD-5D93-4677-A9F7-F1EEF6DF404D}"/>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4" name="직사각형 1793">
                <a:extLst>
                  <a:ext uri="{FF2B5EF4-FFF2-40B4-BE49-F238E27FC236}">
                    <a16:creationId xmlns:a16="http://schemas.microsoft.com/office/drawing/2014/main" id="{D2C3313A-EDBE-4278-A827-0167D4C153DB}"/>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5" name="직사각형 1794">
                <a:extLst>
                  <a:ext uri="{FF2B5EF4-FFF2-40B4-BE49-F238E27FC236}">
                    <a16:creationId xmlns:a16="http://schemas.microsoft.com/office/drawing/2014/main" id="{6311BED4-1CBD-4EE4-8E94-43492D290D62}"/>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6" name="직사각형 1795">
                <a:extLst>
                  <a:ext uri="{FF2B5EF4-FFF2-40B4-BE49-F238E27FC236}">
                    <a16:creationId xmlns:a16="http://schemas.microsoft.com/office/drawing/2014/main" id="{5CD068E9-47DF-4D70-A51E-6D875DADF292}"/>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7" name="직사각형 1796">
                <a:extLst>
                  <a:ext uri="{FF2B5EF4-FFF2-40B4-BE49-F238E27FC236}">
                    <a16:creationId xmlns:a16="http://schemas.microsoft.com/office/drawing/2014/main" id="{139A47C7-2FC5-4B71-815A-77080A615BBB}"/>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8" name="직사각형 1797">
                <a:extLst>
                  <a:ext uri="{FF2B5EF4-FFF2-40B4-BE49-F238E27FC236}">
                    <a16:creationId xmlns:a16="http://schemas.microsoft.com/office/drawing/2014/main" id="{19883259-7AEF-47D2-8DC4-7BE3A0FEA1CA}"/>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9" name="직사각형 1798">
                <a:extLst>
                  <a:ext uri="{FF2B5EF4-FFF2-40B4-BE49-F238E27FC236}">
                    <a16:creationId xmlns:a16="http://schemas.microsoft.com/office/drawing/2014/main" id="{57C4ABAA-1C2E-4B82-87DC-F1DEF0F596F5}"/>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0" name="직사각형 1799">
                <a:extLst>
                  <a:ext uri="{FF2B5EF4-FFF2-40B4-BE49-F238E27FC236}">
                    <a16:creationId xmlns:a16="http://schemas.microsoft.com/office/drawing/2014/main" id="{E3F8F13B-D1E6-46C2-AF64-74057A0141D0}"/>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1" name="직사각형 1800">
                <a:extLst>
                  <a:ext uri="{FF2B5EF4-FFF2-40B4-BE49-F238E27FC236}">
                    <a16:creationId xmlns:a16="http://schemas.microsoft.com/office/drawing/2014/main" id="{82C62982-E6ED-4915-A791-4BFA19AAC790}"/>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2" name="직사각형 1801">
                <a:extLst>
                  <a:ext uri="{FF2B5EF4-FFF2-40B4-BE49-F238E27FC236}">
                    <a16:creationId xmlns:a16="http://schemas.microsoft.com/office/drawing/2014/main" id="{297A1715-85E9-4917-A098-0F4FD355C443}"/>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3" name="직사각형 1802">
                <a:extLst>
                  <a:ext uri="{FF2B5EF4-FFF2-40B4-BE49-F238E27FC236}">
                    <a16:creationId xmlns:a16="http://schemas.microsoft.com/office/drawing/2014/main" id="{0C2B3D4C-3F2D-4E6F-A3A7-F0D768EF5934}"/>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4" name="직사각형 1803">
                <a:extLst>
                  <a:ext uri="{FF2B5EF4-FFF2-40B4-BE49-F238E27FC236}">
                    <a16:creationId xmlns:a16="http://schemas.microsoft.com/office/drawing/2014/main" id="{3C208D61-B707-4C39-A9C6-B889964821E0}"/>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5" name="직사각형 1804">
                <a:extLst>
                  <a:ext uri="{FF2B5EF4-FFF2-40B4-BE49-F238E27FC236}">
                    <a16:creationId xmlns:a16="http://schemas.microsoft.com/office/drawing/2014/main" id="{535BD6B5-5360-4F89-80C3-F839BF9A400C}"/>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6" name="직사각형 1805">
                <a:extLst>
                  <a:ext uri="{FF2B5EF4-FFF2-40B4-BE49-F238E27FC236}">
                    <a16:creationId xmlns:a16="http://schemas.microsoft.com/office/drawing/2014/main" id="{B73BA1F8-1A3D-460A-A315-1261207F1FA2}"/>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7" name="직사각형 1806">
                <a:extLst>
                  <a:ext uri="{FF2B5EF4-FFF2-40B4-BE49-F238E27FC236}">
                    <a16:creationId xmlns:a16="http://schemas.microsoft.com/office/drawing/2014/main" id="{A22CFEA5-6769-4386-B046-6743C24E5039}"/>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8" name="직사각형 1807">
                <a:extLst>
                  <a:ext uri="{FF2B5EF4-FFF2-40B4-BE49-F238E27FC236}">
                    <a16:creationId xmlns:a16="http://schemas.microsoft.com/office/drawing/2014/main" id="{5EE00A58-8DBF-46B4-AEEF-E719C57EA0B9}"/>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9" name="직사각형 1808">
                <a:extLst>
                  <a:ext uri="{FF2B5EF4-FFF2-40B4-BE49-F238E27FC236}">
                    <a16:creationId xmlns:a16="http://schemas.microsoft.com/office/drawing/2014/main" id="{5C25925A-1010-466D-938C-D5FCA6C57E71}"/>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0" name="직사각형 1809">
                <a:extLst>
                  <a:ext uri="{FF2B5EF4-FFF2-40B4-BE49-F238E27FC236}">
                    <a16:creationId xmlns:a16="http://schemas.microsoft.com/office/drawing/2014/main" id="{292A0D87-D9F8-42C3-AF3B-CB3F6A873B17}"/>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1" name="직사각형 1810">
                <a:extLst>
                  <a:ext uri="{FF2B5EF4-FFF2-40B4-BE49-F238E27FC236}">
                    <a16:creationId xmlns:a16="http://schemas.microsoft.com/office/drawing/2014/main" id="{F4D9F384-0B14-4698-ABC5-7ABE131B77A4}"/>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2" name="직사각형 1811">
                <a:extLst>
                  <a:ext uri="{FF2B5EF4-FFF2-40B4-BE49-F238E27FC236}">
                    <a16:creationId xmlns:a16="http://schemas.microsoft.com/office/drawing/2014/main" id="{206A9722-70C6-4285-9C8A-FDFE8490B82C}"/>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3" name="직사각형 1812">
                <a:extLst>
                  <a:ext uri="{FF2B5EF4-FFF2-40B4-BE49-F238E27FC236}">
                    <a16:creationId xmlns:a16="http://schemas.microsoft.com/office/drawing/2014/main" id="{7C86AA69-7CB3-4258-AAA3-41CD29A729D5}"/>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4" name="직사각형 1813">
                <a:extLst>
                  <a:ext uri="{FF2B5EF4-FFF2-40B4-BE49-F238E27FC236}">
                    <a16:creationId xmlns:a16="http://schemas.microsoft.com/office/drawing/2014/main" id="{7153B20A-7B79-40EB-A274-9904B850B0AA}"/>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5" name="직사각형 1814">
                <a:extLst>
                  <a:ext uri="{FF2B5EF4-FFF2-40B4-BE49-F238E27FC236}">
                    <a16:creationId xmlns:a16="http://schemas.microsoft.com/office/drawing/2014/main" id="{35E2AF02-94F4-4272-A699-8A0354C0EA95}"/>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6" name="직사각형 1815">
                <a:extLst>
                  <a:ext uri="{FF2B5EF4-FFF2-40B4-BE49-F238E27FC236}">
                    <a16:creationId xmlns:a16="http://schemas.microsoft.com/office/drawing/2014/main" id="{DE68DB64-DB7E-4412-A644-D26A96816125}"/>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7" name="직사각형 1816">
                <a:extLst>
                  <a:ext uri="{FF2B5EF4-FFF2-40B4-BE49-F238E27FC236}">
                    <a16:creationId xmlns:a16="http://schemas.microsoft.com/office/drawing/2014/main" id="{DB3E0EE7-6205-4588-9041-B2FF2739F28B}"/>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8" name="직사각형 1817">
                <a:extLst>
                  <a:ext uri="{FF2B5EF4-FFF2-40B4-BE49-F238E27FC236}">
                    <a16:creationId xmlns:a16="http://schemas.microsoft.com/office/drawing/2014/main" id="{339A87EF-4E11-4758-98F8-F24361957DB7}"/>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9" name="직사각형 1818">
                <a:extLst>
                  <a:ext uri="{FF2B5EF4-FFF2-40B4-BE49-F238E27FC236}">
                    <a16:creationId xmlns:a16="http://schemas.microsoft.com/office/drawing/2014/main" id="{0F90AF90-E752-485A-AEFA-D0F3E4667D90}"/>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20" name="직사각형 1819">
                <a:extLst>
                  <a:ext uri="{FF2B5EF4-FFF2-40B4-BE49-F238E27FC236}">
                    <a16:creationId xmlns:a16="http://schemas.microsoft.com/office/drawing/2014/main" id="{D6669D1D-D079-4D32-B106-58FC5C0311C7}"/>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21" name="직사각형 1820">
                <a:extLst>
                  <a:ext uri="{FF2B5EF4-FFF2-40B4-BE49-F238E27FC236}">
                    <a16:creationId xmlns:a16="http://schemas.microsoft.com/office/drawing/2014/main" id="{5D3337B8-BEAA-4513-9842-793B67197072}"/>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22" name="직사각형 1821">
                <a:extLst>
                  <a:ext uri="{FF2B5EF4-FFF2-40B4-BE49-F238E27FC236}">
                    <a16:creationId xmlns:a16="http://schemas.microsoft.com/office/drawing/2014/main" id="{DC3049A8-995A-4D5E-A2B3-6DFF0C7666CA}"/>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23" name="직사각형 1822">
                <a:extLst>
                  <a:ext uri="{FF2B5EF4-FFF2-40B4-BE49-F238E27FC236}">
                    <a16:creationId xmlns:a16="http://schemas.microsoft.com/office/drawing/2014/main" id="{6F4016CC-73A9-40DF-A4E7-5E8FDEC4B3CF}"/>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24" name="직사각형 1823">
                <a:extLst>
                  <a:ext uri="{FF2B5EF4-FFF2-40B4-BE49-F238E27FC236}">
                    <a16:creationId xmlns:a16="http://schemas.microsoft.com/office/drawing/2014/main" id="{B45EA8D0-6325-4515-B428-4894BA726E40}"/>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25" name="직사각형 1824">
                <a:extLst>
                  <a:ext uri="{FF2B5EF4-FFF2-40B4-BE49-F238E27FC236}">
                    <a16:creationId xmlns:a16="http://schemas.microsoft.com/office/drawing/2014/main" id="{3F10B15D-01E4-4E24-A5F3-F78D04D08FF1}"/>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417" name="그룹 1416">
              <a:extLst>
                <a:ext uri="{FF2B5EF4-FFF2-40B4-BE49-F238E27FC236}">
                  <a16:creationId xmlns:a16="http://schemas.microsoft.com/office/drawing/2014/main" id="{55B1B0B9-336B-464A-9E1F-CB8E206BA3D6}"/>
                </a:ext>
              </a:extLst>
            </p:cNvPr>
            <p:cNvGrpSpPr/>
            <p:nvPr/>
          </p:nvGrpSpPr>
          <p:grpSpPr>
            <a:xfrm>
              <a:off x="2056836" y="4051698"/>
              <a:ext cx="1785119" cy="1785120"/>
              <a:chOff x="1618593" y="3767959"/>
              <a:chExt cx="2554011" cy="2554011"/>
            </a:xfrm>
            <a:scene3d>
              <a:camera prst="orthographicFront">
                <a:rot lat="3102606" lon="19019810" rev="19427740"/>
              </a:camera>
              <a:lightRig rig="threePt" dir="t"/>
            </a:scene3d>
          </p:grpSpPr>
          <p:sp>
            <p:nvSpPr>
              <p:cNvPr id="1664" name="직사각형 1663">
                <a:extLst>
                  <a:ext uri="{FF2B5EF4-FFF2-40B4-BE49-F238E27FC236}">
                    <a16:creationId xmlns:a16="http://schemas.microsoft.com/office/drawing/2014/main" id="{004FEC7A-3DDE-40E6-93E9-9E1838364CC7}"/>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5" name="직사각형 1664">
                <a:extLst>
                  <a:ext uri="{FF2B5EF4-FFF2-40B4-BE49-F238E27FC236}">
                    <a16:creationId xmlns:a16="http://schemas.microsoft.com/office/drawing/2014/main" id="{23F0A193-2DBA-4731-96C0-F54E4F301407}"/>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6" name="직사각형 1665">
                <a:extLst>
                  <a:ext uri="{FF2B5EF4-FFF2-40B4-BE49-F238E27FC236}">
                    <a16:creationId xmlns:a16="http://schemas.microsoft.com/office/drawing/2014/main" id="{F20F39D8-CC4E-4F46-93F8-3E4B99FEF3B5}"/>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7" name="직사각형 1666">
                <a:extLst>
                  <a:ext uri="{FF2B5EF4-FFF2-40B4-BE49-F238E27FC236}">
                    <a16:creationId xmlns:a16="http://schemas.microsoft.com/office/drawing/2014/main" id="{D1E86EBB-BCC5-4C7A-AB4E-C75B4E4D5673}"/>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8" name="직사각형 1667">
                <a:extLst>
                  <a:ext uri="{FF2B5EF4-FFF2-40B4-BE49-F238E27FC236}">
                    <a16:creationId xmlns:a16="http://schemas.microsoft.com/office/drawing/2014/main" id="{BC4910CC-F375-4179-8758-8664FAEF3A3C}"/>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9" name="직사각형 1668">
                <a:extLst>
                  <a:ext uri="{FF2B5EF4-FFF2-40B4-BE49-F238E27FC236}">
                    <a16:creationId xmlns:a16="http://schemas.microsoft.com/office/drawing/2014/main" id="{D9AFD583-FB17-483A-8B4C-8598D8ABD5F0}"/>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0" name="직사각형 1669">
                <a:extLst>
                  <a:ext uri="{FF2B5EF4-FFF2-40B4-BE49-F238E27FC236}">
                    <a16:creationId xmlns:a16="http://schemas.microsoft.com/office/drawing/2014/main" id="{FB1965BF-EBF0-4F6C-8A55-3DFCEB6B96B3}"/>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1" name="직사각형 1670">
                <a:extLst>
                  <a:ext uri="{FF2B5EF4-FFF2-40B4-BE49-F238E27FC236}">
                    <a16:creationId xmlns:a16="http://schemas.microsoft.com/office/drawing/2014/main" id="{E115C723-ECED-4134-A66C-05EA14D5EF05}"/>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2" name="직사각형 1671">
                <a:extLst>
                  <a:ext uri="{FF2B5EF4-FFF2-40B4-BE49-F238E27FC236}">
                    <a16:creationId xmlns:a16="http://schemas.microsoft.com/office/drawing/2014/main" id="{3AC72A8B-9A20-4E96-A521-0A73CCD18BE9}"/>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3" name="직사각형 1672">
                <a:extLst>
                  <a:ext uri="{FF2B5EF4-FFF2-40B4-BE49-F238E27FC236}">
                    <a16:creationId xmlns:a16="http://schemas.microsoft.com/office/drawing/2014/main" id="{BDB1DC05-EAA4-4677-9DB2-362A4FB133EC}"/>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4" name="직사각형 1673">
                <a:extLst>
                  <a:ext uri="{FF2B5EF4-FFF2-40B4-BE49-F238E27FC236}">
                    <a16:creationId xmlns:a16="http://schemas.microsoft.com/office/drawing/2014/main" id="{706711F3-AA79-46EC-A6B9-03D02BB4B87F}"/>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5" name="직사각형 1674">
                <a:extLst>
                  <a:ext uri="{FF2B5EF4-FFF2-40B4-BE49-F238E27FC236}">
                    <a16:creationId xmlns:a16="http://schemas.microsoft.com/office/drawing/2014/main" id="{7150F375-16EB-487F-BE90-0211A5FC5134}"/>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6" name="직사각형 1675">
                <a:extLst>
                  <a:ext uri="{FF2B5EF4-FFF2-40B4-BE49-F238E27FC236}">
                    <a16:creationId xmlns:a16="http://schemas.microsoft.com/office/drawing/2014/main" id="{AB5C3B01-19E9-4958-BF51-49D999D09C1B}"/>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7" name="직사각형 1676">
                <a:extLst>
                  <a:ext uri="{FF2B5EF4-FFF2-40B4-BE49-F238E27FC236}">
                    <a16:creationId xmlns:a16="http://schemas.microsoft.com/office/drawing/2014/main" id="{7C1EA389-8F90-46A9-9DBC-371F64E5380F}"/>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8" name="직사각형 1677">
                <a:extLst>
                  <a:ext uri="{FF2B5EF4-FFF2-40B4-BE49-F238E27FC236}">
                    <a16:creationId xmlns:a16="http://schemas.microsoft.com/office/drawing/2014/main" id="{B9FC4CAA-B51E-4F9A-AB32-E0081BDEDBE0}"/>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9" name="직사각형 1678">
                <a:extLst>
                  <a:ext uri="{FF2B5EF4-FFF2-40B4-BE49-F238E27FC236}">
                    <a16:creationId xmlns:a16="http://schemas.microsoft.com/office/drawing/2014/main" id="{25693C03-A4E1-4E57-8EBF-3B591C45715A}"/>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0" name="직사각형 1679">
                <a:extLst>
                  <a:ext uri="{FF2B5EF4-FFF2-40B4-BE49-F238E27FC236}">
                    <a16:creationId xmlns:a16="http://schemas.microsoft.com/office/drawing/2014/main" id="{F98DC690-0CA8-4B68-B45A-B0D1FA40AA28}"/>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1" name="직사각형 1680">
                <a:extLst>
                  <a:ext uri="{FF2B5EF4-FFF2-40B4-BE49-F238E27FC236}">
                    <a16:creationId xmlns:a16="http://schemas.microsoft.com/office/drawing/2014/main" id="{35F88086-4563-4F98-9F13-DC5B17E7CDC8}"/>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2" name="직사각형 1681">
                <a:extLst>
                  <a:ext uri="{FF2B5EF4-FFF2-40B4-BE49-F238E27FC236}">
                    <a16:creationId xmlns:a16="http://schemas.microsoft.com/office/drawing/2014/main" id="{29F2A079-BE6C-48D4-938D-C025BF1B20D9}"/>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3" name="직사각형 1682">
                <a:extLst>
                  <a:ext uri="{FF2B5EF4-FFF2-40B4-BE49-F238E27FC236}">
                    <a16:creationId xmlns:a16="http://schemas.microsoft.com/office/drawing/2014/main" id="{1CFA8D63-F31A-45F6-9B7D-0A99C37B1AD3}"/>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4" name="직사각형 1683">
                <a:extLst>
                  <a:ext uri="{FF2B5EF4-FFF2-40B4-BE49-F238E27FC236}">
                    <a16:creationId xmlns:a16="http://schemas.microsoft.com/office/drawing/2014/main" id="{B22578B1-3F95-428C-ACE4-E244389D8FCA}"/>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5" name="직사각형 1684">
                <a:extLst>
                  <a:ext uri="{FF2B5EF4-FFF2-40B4-BE49-F238E27FC236}">
                    <a16:creationId xmlns:a16="http://schemas.microsoft.com/office/drawing/2014/main" id="{D1034D56-5E96-4B0C-A164-5C629D6FD52E}"/>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6" name="직사각형 1685">
                <a:extLst>
                  <a:ext uri="{FF2B5EF4-FFF2-40B4-BE49-F238E27FC236}">
                    <a16:creationId xmlns:a16="http://schemas.microsoft.com/office/drawing/2014/main" id="{A0652572-84A4-4151-B287-B77E37C24CF4}"/>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7" name="직사각형 1686">
                <a:extLst>
                  <a:ext uri="{FF2B5EF4-FFF2-40B4-BE49-F238E27FC236}">
                    <a16:creationId xmlns:a16="http://schemas.microsoft.com/office/drawing/2014/main" id="{2B0AB3B0-5CE7-4EEB-9690-C1A5D51C81F5}"/>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8" name="직사각형 1687">
                <a:extLst>
                  <a:ext uri="{FF2B5EF4-FFF2-40B4-BE49-F238E27FC236}">
                    <a16:creationId xmlns:a16="http://schemas.microsoft.com/office/drawing/2014/main" id="{BB61776B-028E-4F19-83B6-A22D9B5E3C32}"/>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9" name="직사각형 1688">
                <a:extLst>
                  <a:ext uri="{FF2B5EF4-FFF2-40B4-BE49-F238E27FC236}">
                    <a16:creationId xmlns:a16="http://schemas.microsoft.com/office/drawing/2014/main" id="{DB0FBD44-D0AA-493B-8C67-DA6412251963}"/>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0" name="직사각형 1689">
                <a:extLst>
                  <a:ext uri="{FF2B5EF4-FFF2-40B4-BE49-F238E27FC236}">
                    <a16:creationId xmlns:a16="http://schemas.microsoft.com/office/drawing/2014/main" id="{02A816D2-C833-449F-8541-AB3D1B035CB4}"/>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1" name="직사각형 1690">
                <a:extLst>
                  <a:ext uri="{FF2B5EF4-FFF2-40B4-BE49-F238E27FC236}">
                    <a16:creationId xmlns:a16="http://schemas.microsoft.com/office/drawing/2014/main" id="{4A86D342-6844-4B2E-90B6-85B3BA189BE1}"/>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2" name="직사각형 1691">
                <a:extLst>
                  <a:ext uri="{FF2B5EF4-FFF2-40B4-BE49-F238E27FC236}">
                    <a16:creationId xmlns:a16="http://schemas.microsoft.com/office/drawing/2014/main" id="{464185FD-73BC-4551-BFFD-492804B05017}"/>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3" name="직사각형 1692">
                <a:extLst>
                  <a:ext uri="{FF2B5EF4-FFF2-40B4-BE49-F238E27FC236}">
                    <a16:creationId xmlns:a16="http://schemas.microsoft.com/office/drawing/2014/main" id="{0E3D07EB-A22D-400E-AB29-36872FFE57A8}"/>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4" name="직사각형 1693">
                <a:extLst>
                  <a:ext uri="{FF2B5EF4-FFF2-40B4-BE49-F238E27FC236}">
                    <a16:creationId xmlns:a16="http://schemas.microsoft.com/office/drawing/2014/main" id="{E7E72F34-645C-45FC-B979-E0B908AF8FB9}"/>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5" name="직사각형 1694">
                <a:extLst>
                  <a:ext uri="{FF2B5EF4-FFF2-40B4-BE49-F238E27FC236}">
                    <a16:creationId xmlns:a16="http://schemas.microsoft.com/office/drawing/2014/main" id="{B9CDDC1E-6F18-49AD-AD67-74964C03B39F}"/>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6" name="직사각형 1695">
                <a:extLst>
                  <a:ext uri="{FF2B5EF4-FFF2-40B4-BE49-F238E27FC236}">
                    <a16:creationId xmlns:a16="http://schemas.microsoft.com/office/drawing/2014/main" id="{4E079C3A-9B01-43CB-B2A5-357568900648}"/>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7" name="직사각형 1696">
                <a:extLst>
                  <a:ext uri="{FF2B5EF4-FFF2-40B4-BE49-F238E27FC236}">
                    <a16:creationId xmlns:a16="http://schemas.microsoft.com/office/drawing/2014/main" id="{C2AA9B96-AF0A-4535-A7D3-13FC3D13FAEB}"/>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8" name="직사각형 1697">
                <a:extLst>
                  <a:ext uri="{FF2B5EF4-FFF2-40B4-BE49-F238E27FC236}">
                    <a16:creationId xmlns:a16="http://schemas.microsoft.com/office/drawing/2014/main" id="{E0EBE029-1EA0-49AE-BAAB-DDF8AB7699AB}"/>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9" name="직사각형 1698">
                <a:extLst>
                  <a:ext uri="{FF2B5EF4-FFF2-40B4-BE49-F238E27FC236}">
                    <a16:creationId xmlns:a16="http://schemas.microsoft.com/office/drawing/2014/main" id="{F9269DFA-A2E6-439F-BA1F-9A8F7927E01F}"/>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0" name="직사각형 1699">
                <a:extLst>
                  <a:ext uri="{FF2B5EF4-FFF2-40B4-BE49-F238E27FC236}">
                    <a16:creationId xmlns:a16="http://schemas.microsoft.com/office/drawing/2014/main" id="{C2CD4F75-2882-451B-AB83-E77EE75BCE7E}"/>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1" name="직사각형 1700">
                <a:extLst>
                  <a:ext uri="{FF2B5EF4-FFF2-40B4-BE49-F238E27FC236}">
                    <a16:creationId xmlns:a16="http://schemas.microsoft.com/office/drawing/2014/main" id="{AE906E78-C5E6-4D68-9417-DA160E09BAD5}"/>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2" name="직사각형 1701">
                <a:extLst>
                  <a:ext uri="{FF2B5EF4-FFF2-40B4-BE49-F238E27FC236}">
                    <a16:creationId xmlns:a16="http://schemas.microsoft.com/office/drawing/2014/main" id="{BF8A4504-236B-4C71-9463-1DFFA806932B}"/>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3" name="직사각형 1702">
                <a:extLst>
                  <a:ext uri="{FF2B5EF4-FFF2-40B4-BE49-F238E27FC236}">
                    <a16:creationId xmlns:a16="http://schemas.microsoft.com/office/drawing/2014/main" id="{7A8150A8-E4D1-4D79-8DE6-65A291FFF1CA}"/>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4" name="직사각형 1703">
                <a:extLst>
                  <a:ext uri="{FF2B5EF4-FFF2-40B4-BE49-F238E27FC236}">
                    <a16:creationId xmlns:a16="http://schemas.microsoft.com/office/drawing/2014/main" id="{DE00B6FF-AA0A-4B1A-8082-C534748866A4}"/>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5" name="직사각형 1704">
                <a:extLst>
                  <a:ext uri="{FF2B5EF4-FFF2-40B4-BE49-F238E27FC236}">
                    <a16:creationId xmlns:a16="http://schemas.microsoft.com/office/drawing/2014/main" id="{59064656-0BA2-4DB2-ABEE-9C1F82DDD0A1}"/>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6" name="직사각형 1705">
                <a:extLst>
                  <a:ext uri="{FF2B5EF4-FFF2-40B4-BE49-F238E27FC236}">
                    <a16:creationId xmlns:a16="http://schemas.microsoft.com/office/drawing/2014/main" id="{C0705B4A-0D1C-4FEB-B6FE-97C8AB97AB6E}"/>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7" name="직사각형 1706">
                <a:extLst>
                  <a:ext uri="{FF2B5EF4-FFF2-40B4-BE49-F238E27FC236}">
                    <a16:creationId xmlns:a16="http://schemas.microsoft.com/office/drawing/2014/main" id="{9757844D-A16F-45CF-A439-996D45A8EA83}"/>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8" name="직사각형 1707">
                <a:extLst>
                  <a:ext uri="{FF2B5EF4-FFF2-40B4-BE49-F238E27FC236}">
                    <a16:creationId xmlns:a16="http://schemas.microsoft.com/office/drawing/2014/main" id="{FA41B150-8D71-415B-BB26-8DA073939A99}"/>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9" name="직사각형 1708">
                <a:extLst>
                  <a:ext uri="{FF2B5EF4-FFF2-40B4-BE49-F238E27FC236}">
                    <a16:creationId xmlns:a16="http://schemas.microsoft.com/office/drawing/2014/main" id="{34F36BAB-8D5F-4D18-BB5C-1103DB73D655}"/>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0" name="직사각형 1709">
                <a:extLst>
                  <a:ext uri="{FF2B5EF4-FFF2-40B4-BE49-F238E27FC236}">
                    <a16:creationId xmlns:a16="http://schemas.microsoft.com/office/drawing/2014/main" id="{07D54B00-060C-4E0E-AFF5-5D0523FF302B}"/>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1" name="직사각형 1710">
                <a:extLst>
                  <a:ext uri="{FF2B5EF4-FFF2-40B4-BE49-F238E27FC236}">
                    <a16:creationId xmlns:a16="http://schemas.microsoft.com/office/drawing/2014/main" id="{A5ECC0A4-2507-4472-B372-417A6CF0C7BB}"/>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2" name="직사각형 1711">
                <a:extLst>
                  <a:ext uri="{FF2B5EF4-FFF2-40B4-BE49-F238E27FC236}">
                    <a16:creationId xmlns:a16="http://schemas.microsoft.com/office/drawing/2014/main" id="{8EB85BF7-ED99-4A50-A1D4-688E2915FB47}"/>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3" name="직사각형 1712">
                <a:extLst>
                  <a:ext uri="{FF2B5EF4-FFF2-40B4-BE49-F238E27FC236}">
                    <a16:creationId xmlns:a16="http://schemas.microsoft.com/office/drawing/2014/main" id="{4A3FEFA4-7125-4F83-BB0D-099E7B3DA2CB}"/>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4" name="직사각형 1713">
                <a:extLst>
                  <a:ext uri="{FF2B5EF4-FFF2-40B4-BE49-F238E27FC236}">
                    <a16:creationId xmlns:a16="http://schemas.microsoft.com/office/drawing/2014/main" id="{60D1C9D9-ECCB-482D-BC42-3C22166DC182}"/>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5" name="직사각형 1714">
                <a:extLst>
                  <a:ext uri="{FF2B5EF4-FFF2-40B4-BE49-F238E27FC236}">
                    <a16:creationId xmlns:a16="http://schemas.microsoft.com/office/drawing/2014/main" id="{F163F59A-6C8E-423C-8343-62839646EB26}"/>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6" name="직사각형 1715">
                <a:extLst>
                  <a:ext uri="{FF2B5EF4-FFF2-40B4-BE49-F238E27FC236}">
                    <a16:creationId xmlns:a16="http://schemas.microsoft.com/office/drawing/2014/main" id="{2F0A2B7D-A3BA-436E-A541-BB49EAA9DDC8}"/>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7" name="직사각형 1716">
                <a:extLst>
                  <a:ext uri="{FF2B5EF4-FFF2-40B4-BE49-F238E27FC236}">
                    <a16:creationId xmlns:a16="http://schemas.microsoft.com/office/drawing/2014/main" id="{7A17CD1E-7F15-4BE6-8C90-01521951A9C8}"/>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8" name="직사각형 1717">
                <a:extLst>
                  <a:ext uri="{FF2B5EF4-FFF2-40B4-BE49-F238E27FC236}">
                    <a16:creationId xmlns:a16="http://schemas.microsoft.com/office/drawing/2014/main" id="{8558D70F-4CDE-414F-B8E4-F0E4348BE224}"/>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9" name="직사각형 1718">
                <a:extLst>
                  <a:ext uri="{FF2B5EF4-FFF2-40B4-BE49-F238E27FC236}">
                    <a16:creationId xmlns:a16="http://schemas.microsoft.com/office/drawing/2014/main" id="{C2F3A71F-1C3F-41D2-B014-DF6A0E5437DF}"/>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0" name="직사각형 1719">
                <a:extLst>
                  <a:ext uri="{FF2B5EF4-FFF2-40B4-BE49-F238E27FC236}">
                    <a16:creationId xmlns:a16="http://schemas.microsoft.com/office/drawing/2014/main" id="{BDA841C4-8218-4018-8DA6-3969D2D88FD0}"/>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1" name="직사각형 1720">
                <a:extLst>
                  <a:ext uri="{FF2B5EF4-FFF2-40B4-BE49-F238E27FC236}">
                    <a16:creationId xmlns:a16="http://schemas.microsoft.com/office/drawing/2014/main" id="{7536855A-0DCA-4404-9869-5162F23C3B88}"/>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2" name="직사각형 1721">
                <a:extLst>
                  <a:ext uri="{FF2B5EF4-FFF2-40B4-BE49-F238E27FC236}">
                    <a16:creationId xmlns:a16="http://schemas.microsoft.com/office/drawing/2014/main" id="{05C01109-1CF5-47E4-9362-B71CB95A0923}"/>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3" name="직사각형 1722">
                <a:extLst>
                  <a:ext uri="{FF2B5EF4-FFF2-40B4-BE49-F238E27FC236}">
                    <a16:creationId xmlns:a16="http://schemas.microsoft.com/office/drawing/2014/main" id="{82E8AB18-8A70-48F4-AD54-28A54EF994E0}"/>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4" name="직사각형 1723">
                <a:extLst>
                  <a:ext uri="{FF2B5EF4-FFF2-40B4-BE49-F238E27FC236}">
                    <a16:creationId xmlns:a16="http://schemas.microsoft.com/office/drawing/2014/main" id="{30360F31-5CFA-4997-B7B3-6543419CF44D}"/>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5" name="직사각형 1724">
                <a:extLst>
                  <a:ext uri="{FF2B5EF4-FFF2-40B4-BE49-F238E27FC236}">
                    <a16:creationId xmlns:a16="http://schemas.microsoft.com/office/drawing/2014/main" id="{0411EC1F-2041-49EF-9CCA-8C633B93F610}"/>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6" name="직사각형 1725">
                <a:extLst>
                  <a:ext uri="{FF2B5EF4-FFF2-40B4-BE49-F238E27FC236}">
                    <a16:creationId xmlns:a16="http://schemas.microsoft.com/office/drawing/2014/main" id="{F42CD552-66DD-4C27-BDFC-AB686319A688}"/>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7" name="직사각형 1726">
                <a:extLst>
                  <a:ext uri="{FF2B5EF4-FFF2-40B4-BE49-F238E27FC236}">
                    <a16:creationId xmlns:a16="http://schemas.microsoft.com/office/drawing/2014/main" id="{ACF07569-DD3C-40D3-B2C2-F46ADA016D06}"/>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8" name="직사각형 1727">
                <a:extLst>
                  <a:ext uri="{FF2B5EF4-FFF2-40B4-BE49-F238E27FC236}">
                    <a16:creationId xmlns:a16="http://schemas.microsoft.com/office/drawing/2014/main" id="{224B0CD5-C562-4D7A-AEAA-2CAEDC4BE74B}"/>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9" name="직사각형 1728">
                <a:extLst>
                  <a:ext uri="{FF2B5EF4-FFF2-40B4-BE49-F238E27FC236}">
                    <a16:creationId xmlns:a16="http://schemas.microsoft.com/office/drawing/2014/main" id="{B783CC66-20F0-49F9-A2D1-5B1F825368AB}"/>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0" name="직사각형 1729">
                <a:extLst>
                  <a:ext uri="{FF2B5EF4-FFF2-40B4-BE49-F238E27FC236}">
                    <a16:creationId xmlns:a16="http://schemas.microsoft.com/office/drawing/2014/main" id="{D99B7CD3-A87E-4375-A884-E13470B06BA0}"/>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1" name="직사각형 1730">
                <a:extLst>
                  <a:ext uri="{FF2B5EF4-FFF2-40B4-BE49-F238E27FC236}">
                    <a16:creationId xmlns:a16="http://schemas.microsoft.com/office/drawing/2014/main" id="{D0B3BF9A-9636-4751-B5AE-EA9EA17EFC65}"/>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2" name="직사각형 1731">
                <a:extLst>
                  <a:ext uri="{FF2B5EF4-FFF2-40B4-BE49-F238E27FC236}">
                    <a16:creationId xmlns:a16="http://schemas.microsoft.com/office/drawing/2014/main" id="{1AA8AAA0-692B-4ECF-84FF-1152C184641A}"/>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3" name="직사각형 1732">
                <a:extLst>
                  <a:ext uri="{FF2B5EF4-FFF2-40B4-BE49-F238E27FC236}">
                    <a16:creationId xmlns:a16="http://schemas.microsoft.com/office/drawing/2014/main" id="{5DD89F43-8B30-43D7-9250-0BF01735DA3C}"/>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4" name="직사각형 1733">
                <a:extLst>
                  <a:ext uri="{FF2B5EF4-FFF2-40B4-BE49-F238E27FC236}">
                    <a16:creationId xmlns:a16="http://schemas.microsoft.com/office/drawing/2014/main" id="{D4D3D97C-7FA4-49DD-9E38-584993F36C08}"/>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5" name="직사각형 1734">
                <a:extLst>
                  <a:ext uri="{FF2B5EF4-FFF2-40B4-BE49-F238E27FC236}">
                    <a16:creationId xmlns:a16="http://schemas.microsoft.com/office/drawing/2014/main" id="{3EB1D731-1AD7-47F9-BA11-D4BDD9583072}"/>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6" name="직사각형 1735">
                <a:extLst>
                  <a:ext uri="{FF2B5EF4-FFF2-40B4-BE49-F238E27FC236}">
                    <a16:creationId xmlns:a16="http://schemas.microsoft.com/office/drawing/2014/main" id="{7C2D6CDB-2114-405C-BE2A-48E6F0C84FFA}"/>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7" name="직사각형 1736">
                <a:extLst>
                  <a:ext uri="{FF2B5EF4-FFF2-40B4-BE49-F238E27FC236}">
                    <a16:creationId xmlns:a16="http://schemas.microsoft.com/office/drawing/2014/main" id="{5734A064-FD93-4499-8F37-AE15F966BE63}"/>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8" name="직사각형 1737">
                <a:extLst>
                  <a:ext uri="{FF2B5EF4-FFF2-40B4-BE49-F238E27FC236}">
                    <a16:creationId xmlns:a16="http://schemas.microsoft.com/office/drawing/2014/main" id="{04BB2916-AC10-4514-916F-634F0AD9169D}"/>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9" name="직사각형 1738">
                <a:extLst>
                  <a:ext uri="{FF2B5EF4-FFF2-40B4-BE49-F238E27FC236}">
                    <a16:creationId xmlns:a16="http://schemas.microsoft.com/office/drawing/2014/main" id="{EBBB4B8D-17D7-4BF2-87F5-9E7C724F76C4}"/>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40" name="직사각형 1739">
                <a:extLst>
                  <a:ext uri="{FF2B5EF4-FFF2-40B4-BE49-F238E27FC236}">
                    <a16:creationId xmlns:a16="http://schemas.microsoft.com/office/drawing/2014/main" id="{82BCEC48-0553-4674-8EDB-BB73C85EC970}"/>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41" name="직사각형 1740">
                <a:extLst>
                  <a:ext uri="{FF2B5EF4-FFF2-40B4-BE49-F238E27FC236}">
                    <a16:creationId xmlns:a16="http://schemas.microsoft.com/office/drawing/2014/main" id="{ED6B864D-2BC7-46BC-B4B5-EEB40264C1B3}"/>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42" name="직사각형 1741">
                <a:extLst>
                  <a:ext uri="{FF2B5EF4-FFF2-40B4-BE49-F238E27FC236}">
                    <a16:creationId xmlns:a16="http://schemas.microsoft.com/office/drawing/2014/main" id="{13FB990E-10A5-4948-BD66-0783077D15A3}"/>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43" name="직사각형 1742">
                <a:extLst>
                  <a:ext uri="{FF2B5EF4-FFF2-40B4-BE49-F238E27FC236}">
                    <a16:creationId xmlns:a16="http://schemas.microsoft.com/office/drawing/2014/main" id="{A211E68E-DEB9-43FB-BF69-4301BB4C9126}"/>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44" name="직사각형 1743">
                <a:extLst>
                  <a:ext uri="{FF2B5EF4-FFF2-40B4-BE49-F238E27FC236}">
                    <a16:creationId xmlns:a16="http://schemas.microsoft.com/office/drawing/2014/main" id="{FD0373AE-8D39-48BB-BB22-6803FD7E8EF0}"/>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418" name="그룹 1417">
              <a:extLst>
                <a:ext uri="{FF2B5EF4-FFF2-40B4-BE49-F238E27FC236}">
                  <a16:creationId xmlns:a16="http://schemas.microsoft.com/office/drawing/2014/main" id="{62BFD659-1EC9-4784-9529-0114599643CE}"/>
                </a:ext>
              </a:extLst>
            </p:cNvPr>
            <p:cNvGrpSpPr/>
            <p:nvPr/>
          </p:nvGrpSpPr>
          <p:grpSpPr>
            <a:xfrm>
              <a:off x="2056836" y="3909248"/>
              <a:ext cx="1785119" cy="1785120"/>
              <a:chOff x="1618593" y="3767959"/>
              <a:chExt cx="2554011" cy="2554011"/>
            </a:xfrm>
            <a:scene3d>
              <a:camera prst="orthographicFront">
                <a:rot lat="3102606" lon="19019810" rev="19427740"/>
              </a:camera>
              <a:lightRig rig="threePt" dir="t"/>
            </a:scene3d>
          </p:grpSpPr>
          <p:sp>
            <p:nvSpPr>
              <p:cNvPr id="1583" name="직사각형 1582">
                <a:extLst>
                  <a:ext uri="{FF2B5EF4-FFF2-40B4-BE49-F238E27FC236}">
                    <a16:creationId xmlns:a16="http://schemas.microsoft.com/office/drawing/2014/main" id="{1FC8E314-09F6-4B5A-A610-28E01137A323}"/>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4" name="직사각형 1583">
                <a:extLst>
                  <a:ext uri="{FF2B5EF4-FFF2-40B4-BE49-F238E27FC236}">
                    <a16:creationId xmlns:a16="http://schemas.microsoft.com/office/drawing/2014/main" id="{62088B6A-E978-4DFF-91D6-42FB5718D687}"/>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5" name="직사각형 1584">
                <a:extLst>
                  <a:ext uri="{FF2B5EF4-FFF2-40B4-BE49-F238E27FC236}">
                    <a16:creationId xmlns:a16="http://schemas.microsoft.com/office/drawing/2014/main" id="{94C78B35-BA22-4A42-B7C3-EB6E563CB4F9}"/>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6" name="직사각형 1585">
                <a:extLst>
                  <a:ext uri="{FF2B5EF4-FFF2-40B4-BE49-F238E27FC236}">
                    <a16:creationId xmlns:a16="http://schemas.microsoft.com/office/drawing/2014/main" id="{92D29EA6-BD3D-4DCF-9538-3AE923F509E8}"/>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7" name="직사각형 1586">
                <a:extLst>
                  <a:ext uri="{FF2B5EF4-FFF2-40B4-BE49-F238E27FC236}">
                    <a16:creationId xmlns:a16="http://schemas.microsoft.com/office/drawing/2014/main" id="{7876DA94-7E94-472E-A69D-31A8FCC55D7C}"/>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8" name="직사각형 1587">
                <a:extLst>
                  <a:ext uri="{FF2B5EF4-FFF2-40B4-BE49-F238E27FC236}">
                    <a16:creationId xmlns:a16="http://schemas.microsoft.com/office/drawing/2014/main" id="{DF1D6D30-C858-4A3A-8029-0E530A0BCBDD}"/>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9" name="직사각형 1588">
                <a:extLst>
                  <a:ext uri="{FF2B5EF4-FFF2-40B4-BE49-F238E27FC236}">
                    <a16:creationId xmlns:a16="http://schemas.microsoft.com/office/drawing/2014/main" id="{48AA0A84-CE9A-4915-A78F-AC44DA4B5622}"/>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0" name="직사각형 1589">
                <a:extLst>
                  <a:ext uri="{FF2B5EF4-FFF2-40B4-BE49-F238E27FC236}">
                    <a16:creationId xmlns:a16="http://schemas.microsoft.com/office/drawing/2014/main" id="{7F202D35-0BE7-459F-85BE-0D6BA373F582}"/>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1" name="직사각형 1590">
                <a:extLst>
                  <a:ext uri="{FF2B5EF4-FFF2-40B4-BE49-F238E27FC236}">
                    <a16:creationId xmlns:a16="http://schemas.microsoft.com/office/drawing/2014/main" id="{40E2B1DC-AA95-4D02-88A7-9D60FBC0A143}"/>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2" name="직사각형 1591">
                <a:extLst>
                  <a:ext uri="{FF2B5EF4-FFF2-40B4-BE49-F238E27FC236}">
                    <a16:creationId xmlns:a16="http://schemas.microsoft.com/office/drawing/2014/main" id="{647A3C61-4A83-4998-BFE4-A1578849A48F}"/>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3" name="직사각형 1592">
                <a:extLst>
                  <a:ext uri="{FF2B5EF4-FFF2-40B4-BE49-F238E27FC236}">
                    <a16:creationId xmlns:a16="http://schemas.microsoft.com/office/drawing/2014/main" id="{3A952044-1468-412E-9AA5-B2DC2EDE2CA8}"/>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4" name="직사각형 1593">
                <a:extLst>
                  <a:ext uri="{FF2B5EF4-FFF2-40B4-BE49-F238E27FC236}">
                    <a16:creationId xmlns:a16="http://schemas.microsoft.com/office/drawing/2014/main" id="{52179FBF-7E5C-4685-B2A9-2852F59219ED}"/>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5" name="직사각형 1594">
                <a:extLst>
                  <a:ext uri="{FF2B5EF4-FFF2-40B4-BE49-F238E27FC236}">
                    <a16:creationId xmlns:a16="http://schemas.microsoft.com/office/drawing/2014/main" id="{50CD419E-C4A5-48B3-B978-3F96B0C2CD87}"/>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6" name="직사각형 1595">
                <a:extLst>
                  <a:ext uri="{FF2B5EF4-FFF2-40B4-BE49-F238E27FC236}">
                    <a16:creationId xmlns:a16="http://schemas.microsoft.com/office/drawing/2014/main" id="{AF2ED6D0-134A-4949-93EC-45158BB4E47B}"/>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7" name="직사각형 1596">
                <a:extLst>
                  <a:ext uri="{FF2B5EF4-FFF2-40B4-BE49-F238E27FC236}">
                    <a16:creationId xmlns:a16="http://schemas.microsoft.com/office/drawing/2014/main" id="{3C1FBADF-1378-4C67-A646-D5CE0DBB77FC}"/>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8" name="직사각형 1597">
                <a:extLst>
                  <a:ext uri="{FF2B5EF4-FFF2-40B4-BE49-F238E27FC236}">
                    <a16:creationId xmlns:a16="http://schemas.microsoft.com/office/drawing/2014/main" id="{309E8DA9-84D0-46E2-A226-01B4D314C5A3}"/>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9" name="직사각형 1598">
                <a:extLst>
                  <a:ext uri="{FF2B5EF4-FFF2-40B4-BE49-F238E27FC236}">
                    <a16:creationId xmlns:a16="http://schemas.microsoft.com/office/drawing/2014/main" id="{50410896-CC09-47E2-96D5-C32F4864B7DC}"/>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0" name="직사각형 1599">
                <a:extLst>
                  <a:ext uri="{FF2B5EF4-FFF2-40B4-BE49-F238E27FC236}">
                    <a16:creationId xmlns:a16="http://schemas.microsoft.com/office/drawing/2014/main" id="{1844CC4D-8DED-4EA0-8622-93CBFE4FE8E1}"/>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1" name="직사각형 1600">
                <a:extLst>
                  <a:ext uri="{FF2B5EF4-FFF2-40B4-BE49-F238E27FC236}">
                    <a16:creationId xmlns:a16="http://schemas.microsoft.com/office/drawing/2014/main" id="{0E433BB4-EA90-45C2-8D40-54D8E82FF799}"/>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2" name="직사각형 1601">
                <a:extLst>
                  <a:ext uri="{FF2B5EF4-FFF2-40B4-BE49-F238E27FC236}">
                    <a16:creationId xmlns:a16="http://schemas.microsoft.com/office/drawing/2014/main" id="{70AC1BDE-5225-4C41-8C76-8C99FD2C489D}"/>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3" name="직사각형 1602">
                <a:extLst>
                  <a:ext uri="{FF2B5EF4-FFF2-40B4-BE49-F238E27FC236}">
                    <a16:creationId xmlns:a16="http://schemas.microsoft.com/office/drawing/2014/main" id="{F658DEB6-C0B9-4435-BC9D-210513176742}"/>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4" name="직사각형 1603">
                <a:extLst>
                  <a:ext uri="{FF2B5EF4-FFF2-40B4-BE49-F238E27FC236}">
                    <a16:creationId xmlns:a16="http://schemas.microsoft.com/office/drawing/2014/main" id="{4D4E057D-E098-43EB-8B5D-656C2B9639A1}"/>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5" name="직사각형 1604">
                <a:extLst>
                  <a:ext uri="{FF2B5EF4-FFF2-40B4-BE49-F238E27FC236}">
                    <a16:creationId xmlns:a16="http://schemas.microsoft.com/office/drawing/2014/main" id="{45002ACF-75B8-48D1-81EB-72FA3B8AB317}"/>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6" name="직사각형 1605">
                <a:extLst>
                  <a:ext uri="{FF2B5EF4-FFF2-40B4-BE49-F238E27FC236}">
                    <a16:creationId xmlns:a16="http://schemas.microsoft.com/office/drawing/2014/main" id="{910E2BEE-7978-4B58-801E-35CA89BB1AA6}"/>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7" name="직사각형 1606">
                <a:extLst>
                  <a:ext uri="{FF2B5EF4-FFF2-40B4-BE49-F238E27FC236}">
                    <a16:creationId xmlns:a16="http://schemas.microsoft.com/office/drawing/2014/main" id="{DA0A8B17-CEF8-4A49-A4C7-D58595F11292}"/>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8" name="직사각형 1607">
                <a:extLst>
                  <a:ext uri="{FF2B5EF4-FFF2-40B4-BE49-F238E27FC236}">
                    <a16:creationId xmlns:a16="http://schemas.microsoft.com/office/drawing/2014/main" id="{72591471-EE28-4E79-B864-276125A9ABF5}"/>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9" name="직사각형 1608">
                <a:extLst>
                  <a:ext uri="{FF2B5EF4-FFF2-40B4-BE49-F238E27FC236}">
                    <a16:creationId xmlns:a16="http://schemas.microsoft.com/office/drawing/2014/main" id="{976C1392-9883-4A5A-A85D-112DED90E748}"/>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0" name="직사각형 1609">
                <a:extLst>
                  <a:ext uri="{FF2B5EF4-FFF2-40B4-BE49-F238E27FC236}">
                    <a16:creationId xmlns:a16="http://schemas.microsoft.com/office/drawing/2014/main" id="{5DD03BBB-92C1-49EE-B9B8-BF6D612F1926}"/>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1" name="직사각형 1610">
                <a:extLst>
                  <a:ext uri="{FF2B5EF4-FFF2-40B4-BE49-F238E27FC236}">
                    <a16:creationId xmlns:a16="http://schemas.microsoft.com/office/drawing/2014/main" id="{8D195266-9BA4-4AAF-A9AC-AF21674231C6}"/>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2" name="직사각형 1611">
                <a:extLst>
                  <a:ext uri="{FF2B5EF4-FFF2-40B4-BE49-F238E27FC236}">
                    <a16:creationId xmlns:a16="http://schemas.microsoft.com/office/drawing/2014/main" id="{02874E4F-E193-42CB-940A-FB94CF7F5088}"/>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3" name="직사각형 1612">
                <a:extLst>
                  <a:ext uri="{FF2B5EF4-FFF2-40B4-BE49-F238E27FC236}">
                    <a16:creationId xmlns:a16="http://schemas.microsoft.com/office/drawing/2014/main" id="{A8C07047-5688-4BB1-8724-8EE9CB147A76}"/>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4" name="직사각형 1613">
                <a:extLst>
                  <a:ext uri="{FF2B5EF4-FFF2-40B4-BE49-F238E27FC236}">
                    <a16:creationId xmlns:a16="http://schemas.microsoft.com/office/drawing/2014/main" id="{D374BC28-BD28-4C4F-84BC-1CE14CA7B922}"/>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5" name="직사각형 1614">
                <a:extLst>
                  <a:ext uri="{FF2B5EF4-FFF2-40B4-BE49-F238E27FC236}">
                    <a16:creationId xmlns:a16="http://schemas.microsoft.com/office/drawing/2014/main" id="{64D1B1AC-3BD5-460A-BE6B-BDB0B2E34CB0}"/>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6" name="직사각형 1615">
                <a:extLst>
                  <a:ext uri="{FF2B5EF4-FFF2-40B4-BE49-F238E27FC236}">
                    <a16:creationId xmlns:a16="http://schemas.microsoft.com/office/drawing/2014/main" id="{9B1C39E8-EED5-4B3D-A605-9374AE470BCE}"/>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7" name="직사각형 1616">
                <a:extLst>
                  <a:ext uri="{FF2B5EF4-FFF2-40B4-BE49-F238E27FC236}">
                    <a16:creationId xmlns:a16="http://schemas.microsoft.com/office/drawing/2014/main" id="{40AC35E5-CC34-4332-8F31-46035D651162}"/>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8" name="직사각형 1617">
                <a:extLst>
                  <a:ext uri="{FF2B5EF4-FFF2-40B4-BE49-F238E27FC236}">
                    <a16:creationId xmlns:a16="http://schemas.microsoft.com/office/drawing/2014/main" id="{05A27681-77AD-41E6-93C3-E094BD9813FB}"/>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9" name="직사각형 1618">
                <a:extLst>
                  <a:ext uri="{FF2B5EF4-FFF2-40B4-BE49-F238E27FC236}">
                    <a16:creationId xmlns:a16="http://schemas.microsoft.com/office/drawing/2014/main" id="{53A44793-0FAE-46D3-BC7B-043A9BC3199E}"/>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0" name="직사각형 1619">
                <a:extLst>
                  <a:ext uri="{FF2B5EF4-FFF2-40B4-BE49-F238E27FC236}">
                    <a16:creationId xmlns:a16="http://schemas.microsoft.com/office/drawing/2014/main" id="{AF0C4277-E8C6-44EC-A8DB-D75D8F97C512}"/>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1" name="직사각형 1620">
                <a:extLst>
                  <a:ext uri="{FF2B5EF4-FFF2-40B4-BE49-F238E27FC236}">
                    <a16:creationId xmlns:a16="http://schemas.microsoft.com/office/drawing/2014/main" id="{41F024EB-C6A9-4402-AFAA-F3B8BC35A874}"/>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2" name="직사각형 1621">
                <a:extLst>
                  <a:ext uri="{FF2B5EF4-FFF2-40B4-BE49-F238E27FC236}">
                    <a16:creationId xmlns:a16="http://schemas.microsoft.com/office/drawing/2014/main" id="{32720E88-6E9D-4056-ABA1-F400DCEFB9A6}"/>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3" name="직사각형 1622">
                <a:extLst>
                  <a:ext uri="{FF2B5EF4-FFF2-40B4-BE49-F238E27FC236}">
                    <a16:creationId xmlns:a16="http://schemas.microsoft.com/office/drawing/2014/main" id="{5F813F74-7695-40B7-A4AA-BCF586A9B010}"/>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4" name="직사각형 1623">
                <a:extLst>
                  <a:ext uri="{FF2B5EF4-FFF2-40B4-BE49-F238E27FC236}">
                    <a16:creationId xmlns:a16="http://schemas.microsoft.com/office/drawing/2014/main" id="{3B713C21-23F2-44C8-8827-CBBDD788E054}"/>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5" name="직사각형 1624">
                <a:extLst>
                  <a:ext uri="{FF2B5EF4-FFF2-40B4-BE49-F238E27FC236}">
                    <a16:creationId xmlns:a16="http://schemas.microsoft.com/office/drawing/2014/main" id="{313E8BF8-A39E-4B45-81D9-5FA9BD69F5CE}"/>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6" name="직사각형 1625">
                <a:extLst>
                  <a:ext uri="{FF2B5EF4-FFF2-40B4-BE49-F238E27FC236}">
                    <a16:creationId xmlns:a16="http://schemas.microsoft.com/office/drawing/2014/main" id="{564BB8C7-6851-4250-A619-56BE496FDC97}"/>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7" name="직사각형 1626">
                <a:extLst>
                  <a:ext uri="{FF2B5EF4-FFF2-40B4-BE49-F238E27FC236}">
                    <a16:creationId xmlns:a16="http://schemas.microsoft.com/office/drawing/2014/main" id="{53FE716D-F0F3-48EF-A725-E6221FADFFCC}"/>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8" name="직사각형 1627">
                <a:extLst>
                  <a:ext uri="{FF2B5EF4-FFF2-40B4-BE49-F238E27FC236}">
                    <a16:creationId xmlns:a16="http://schemas.microsoft.com/office/drawing/2014/main" id="{E94EF073-515E-4D85-8A42-8663B4223D0D}"/>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9" name="직사각형 1628">
                <a:extLst>
                  <a:ext uri="{FF2B5EF4-FFF2-40B4-BE49-F238E27FC236}">
                    <a16:creationId xmlns:a16="http://schemas.microsoft.com/office/drawing/2014/main" id="{F9B0922C-B1BB-40EF-B441-F1A2583F801E}"/>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0" name="직사각형 1629">
                <a:extLst>
                  <a:ext uri="{FF2B5EF4-FFF2-40B4-BE49-F238E27FC236}">
                    <a16:creationId xmlns:a16="http://schemas.microsoft.com/office/drawing/2014/main" id="{908CDD47-7A84-4D39-B98F-D1F2008CAFBF}"/>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1" name="직사각형 1630">
                <a:extLst>
                  <a:ext uri="{FF2B5EF4-FFF2-40B4-BE49-F238E27FC236}">
                    <a16:creationId xmlns:a16="http://schemas.microsoft.com/office/drawing/2014/main" id="{912D2540-5970-4795-B8BD-3FC2496E2934}"/>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2" name="직사각형 1631">
                <a:extLst>
                  <a:ext uri="{FF2B5EF4-FFF2-40B4-BE49-F238E27FC236}">
                    <a16:creationId xmlns:a16="http://schemas.microsoft.com/office/drawing/2014/main" id="{E152357C-8B55-4A0C-8137-53E4B1249E00}"/>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3" name="직사각형 1632">
                <a:extLst>
                  <a:ext uri="{FF2B5EF4-FFF2-40B4-BE49-F238E27FC236}">
                    <a16:creationId xmlns:a16="http://schemas.microsoft.com/office/drawing/2014/main" id="{E6D79472-0CCA-4ED6-A7C5-4D1A088893C3}"/>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4" name="직사각형 1633">
                <a:extLst>
                  <a:ext uri="{FF2B5EF4-FFF2-40B4-BE49-F238E27FC236}">
                    <a16:creationId xmlns:a16="http://schemas.microsoft.com/office/drawing/2014/main" id="{FDD52D23-CB2A-4E5D-9979-AAD7408F3B70}"/>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5" name="직사각형 1634">
                <a:extLst>
                  <a:ext uri="{FF2B5EF4-FFF2-40B4-BE49-F238E27FC236}">
                    <a16:creationId xmlns:a16="http://schemas.microsoft.com/office/drawing/2014/main" id="{5A93C488-AF3C-4D65-8412-A3B6E3B123E4}"/>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6" name="직사각형 1635">
                <a:extLst>
                  <a:ext uri="{FF2B5EF4-FFF2-40B4-BE49-F238E27FC236}">
                    <a16:creationId xmlns:a16="http://schemas.microsoft.com/office/drawing/2014/main" id="{C5938EA5-31CB-439D-B65F-D36F6C9C1628}"/>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7" name="직사각형 1636">
                <a:extLst>
                  <a:ext uri="{FF2B5EF4-FFF2-40B4-BE49-F238E27FC236}">
                    <a16:creationId xmlns:a16="http://schemas.microsoft.com/office/drawing/2014/main" id="{379DEE17-44B5-4C1E-9663-71E2723CF9CA}"/>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8" name="직사각형 1637">
                <a:extLst>
                  <a:ext uri="{FF2B5EF4-FFF2-40B4-BE49-F238E27FC236}">
                    <a16:creationId xmlns:a16="http://schemas.microsoft.com/office/drawing/2014/main" id="{78645C3B-7DB1-4282-812F-EEB8F84F6597}"/>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9" name="직사각형 1638">
                <a:extLst>
                  <a:ext uri="{FF2B5EF4-FFF2-40B4-BE49-F238E27FC236}">
                    <a16:creationId xmlns:a16="http://schemas.microsoft.com/office/drawing/2014/main" id="{70B0BC83-0BFC-4DC7-9080-F525BEC03BD4}"/>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40" name="직사각형 1639">
                <a:extLst>
                  <a:ext uri="{FF2B5EF4-FFF2-40B4-BE49-F238E27FC236}">
                    <a16:creationId xmlns:a16="http://schemas.microsoft.com/office/drawing/2014/main" id="{0DAEA4F9-6505-49E1-BFD4-92369E10F08E}"/>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41" name="직사각형 1640">
                <a:extLst>
                  <a:ext uri="{FF2B5EF4-FFF2-40B4-BE49-F238E27FC236}">
                    <a16:creationId xmlns:a16="http://schemas.microsoft.com/office/drawing/2014/main" id="{80E44D24-2002-44D5-9774-E18307EC5665}"/>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42" name="직사각형 1641">
                <a:extLst>
                  <a:ext uri="{FF2B5EF4-FFF2-40B4-BE49-F238E27FC236}">
                    <a16:creationId xmlns:a16="http://schemas.microsoft.com/office/drawing/2014/main" id="{895A6A39-EAF1-463F-887E-DF48A65F31AE}"/>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43" name="직사각형 1642">
                <a:extLst>
                  <a:ext uri="{FF2B5EF4-FFF2-40B4-BE49-F238E27FC236}">
                    <a16:creationId xmlns:a16="http://schemas.microsoft.com/office/drawing/2014/main" id="{8B6EB304-CC96-4B86-B6ED-E77043C9A8BF}"/>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44" name="직사각형 1643">
                <a:extLst>
                  <a:ext uri="{FF2B5EF4-FFF2-40B4-BE49-F238E27FC236}">
                    <a16:creationId xmlns:a16="http://schemas.microsoft.com/office/drawing/2014/main" id="{FA7A00D5-EA9F-4A70-8EA7-F423FA207FA7}"/>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45" name="직사각형 1644">
                <a:extLst>
                  <a:ext uri="{FF2B5EF4-FFF2-40B4-BE49-F238E27FC236}">
                    <a16:creationId xmlns:a16="http://schemas.microsoft.com/office/drawing/2014/main" id="{79A0C68E-A7BB-45BF-A38A-AA75887635B5}"/>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46" name="직사각형 1645">
                <a:extLst>
                  <a:ext uri="{FF2B5EF4-FFF2-40B4-BE49-F238E27FC236}">
                    <a16:creationId xmlns:a16="http://schemas.microsoft.com/office/drawing/2014/main" id="{9D9D13C9-7932-4549-BFBE-01C014559B08}"/>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47" name="직사각형 1646">
                <a:extLst>
                  <a:ext uri="{FF2B5EF4-FFF2-40B4-BE49-F238E27FC236}">
                    <a16:creationId xmlns:a16="http://schemas.microsoft.com/office/drawing/2014/main" id="{DF571415-62C3-4334-98DC-9710268A7D22}"/>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48" name="직사각형 1647">
                <a:extLst>
                  <a:ext uri="{FF2B5EF4-FFF2-40B4-BE49-F238E27FC236}">
                    <a16:creationId xmlns:a16="http://schemas.microsoft.com/office/drawing/2014/main" id="{352ED9FC-B3B8-490E-B90E-59F8EEE15370}"/>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49" name="직사각형 1648">
                <a:extLst>
                  <a:ext uri="{FF2B5EF4-FFF2-40B4-BE49-F238E27FC236}">
                    <a16:creationId xmlns:a16="http://schemas.microsoft.com/office/drawing/2014/main" id="{1B4495B4-1390-4FEB-9A98-44429FE0AE2D}"/>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0" name="직사각형 1649">
                <a:extLst>
                  <a:ext uri="{FF2B5EF4-FFF2-40B4-BE49-F238E27FC236}">
                    <a16:creationId xmlns:a16="http://schemas.microsoft.com/office/drawing/2014/main" id="{7C6C937D-58C3-41F0-BA7A-C9E93B571682}"/>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1" name="직사각형 1650">
                <a:extLst>
                  <a:ext uri="{FF2B5EF4-FFF2-40B4-BE49-F238E27FC236}">
                    <a16:creationId xmlns:a16="http://schemas.microsoft.com/office/drawing/2014/main" id="{E3201199-EA1E-4AC2-9F36-CB26A870F0E7}"/>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2" name="직사각형 1651">
                <a:extLst>
                  <a:ext uri="{FF2B5EF4-FFF2-40B4-BE49-F238E27FC236}">
                    <a16:creationId xmlns:a16="http://schemas.microsoft.com/office/drawing/2014/main" id="{E7CBEBB1-836C-4A97-A8B5-1478099853C9}"/>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3" name="직사각형 1652">
                <a:extLst>
                  <a:ext uri="{FF2B5EF4-FFF2-40B4-BE49-F238E27FC236}">
                    <a16:creationId xmlns:a16="http://schemas.microsoft.com/office/drawing/2014/main" id="{45A253D8-1807-4AC5-B5A8-ED52848FDE54}"/>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4" name="직사각형 1653">
                <a:extLst>
                  <a:ext uri="{FF2B5EF4-FFF2-40B4-BE49-F238E27FC236}">
                    <a16:creationId xmlns:a16="http://schemas.microsoft.com/office/drawing/2014/main" id="{6AF7FDA9-D12F-432C-A6ED-2CD235728385}"/>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5" name="직사각형 1654">
                <a:extLst>
                  <a:ext uri="{FF2B5EF4-FFF2-40B4-BE49-F238E27FC236}">
                    <a16:creationId xmlns:a16="http://schemas.microsoft.com/office/drawing/2014/main" id="{5966CFE8-811E-4575-8CAF-03D84BEC805C}"/>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6" name="직사각형 1655">
                <a:extLst>
                  <a:ext uri="{FF2B5EF4-FFF2-40B4-BE49-F238E27FC236}">
                    <a16:creationId xmlns:a16="http://schemas.microsoft.com/office/drawing/2014/main" id="{6A90AFEC-1200-4CC8-B6A2-DE939B8CCB39}"/>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7" name="직사각형 1656">
                <a:extLst>
                  <a:ext uri="{FF2B5EF4-FFF2-40B4-BE49-F238E27FC236}">
                    <a16:creationId xmlns:a16="http://schemas.microsoft.com/office/drawing/2014/main" id="{52B9565D-21D6-4816-8353-2844463EAFC9}"/>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8" name="직사각형 1657">
                <a:extLst>
                  <a:ext uri="{FF2B5EF4-FFF2-40B4-BE49-F238E27FC236}">
                    <a16:creationId xmlns:a16="http://schemas.microsoft.com/office/drawing/2014/main" id="{2652E3A6-BA9A-4B9A-A632-EC13C0404930}"/>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9" name="직사각형 1658">
                <a:extLst>
                  <a:ext uri="{FF2B5EF4-FFF2-40B4-BE49-F238E27FC236}">
                    <a16:creationId xmlns:a16="http://schemas.microsoft.com/office/drawing/2014/main" id="{782C069E-75B6-44CC-9B3C-70EE02C137C6}"/>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0" name="직사각형 1659">
                <a:extLst>
                  <a:ext uri="{FF2B5EF4-FFF2-40B4-BE49-F238E27FC236}">
                    <a16:creationId xmlns:a16="http://schemas.microsoft.com/office/drawing/2014/main" id="{3FB374F2-4ADD-401C-B488-5B9808AE6065}"/>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1" name="직사각형 1660">
                <a:extLst>
                  <a:ext uri="{FF2B5EF4-FFF2-40B4-BE49-F238E27FC236}">
                    <a16:creationId xmlns:a16="http://schemas.microsoft.com/office/drawing/2014/main" id="{ADB35E37-422C-40C3-9DE0-2C7DB191DCCB}"/>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2" name="직사각형 1661">
                <a:extLst>
                  <a:ext uri="{FF2B5EF4-FFF2-40B4-BE49-F238E27FC236}">
                    <a16:creationId xmlns:a16="http://schemas.microsoft.com/office/drawing/2014/main" id="{1458FBEB-AC19-4D49-AD51-97EB34A611C4}"/>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3" name="직사각형 1662">
                <a:extLst>
                  <a:ext uri="{FF2B5EF4-FFF2-40B4-BE49-F238E27FC236}">
                    <a16:creationId xmlns:a16="http://schemas.microsoft.com/office/drawing/2014/main" id="{AC994964-C23B-4C8A-9583-736E73355EC3}"/>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419" name="그룹 1418">
              <a:extLst>
                <a:ext uri="{FF2B5EF4-FFF2-40B4-BE49-F238E27FC236}">
                  <a16:creationId xmlns:a16="http://schemas.microsoft.com/office/drawing/2014/main" id="{8E5CDAFC-CDBB-43FE-A029-B8A514301C86}"/>
                </a:ext>
              </a:extLst>
            </p:cNvPr>
            <p:cNvGrpSpPr/>
            <p:nvPr/>
          </p:nvGrpSpPr>
          <p:grpSpPr>
            <a:xfrm>
              <a:off x="2056836" y="3766798"/>
              <a:ext cx="1785119" cy="1785120"/>
              <a:chOff x="1618593" y="3767959"/>
              <a:chExt cx="2554011" cy="2554011"/>
            </a:xfrm>
            <a:scene3d>
              <a:camera prst="orthographicFront">
                <a:rot lat="3102606" lon="19019810" rev="19427740"/>
              </a:camera>
              <a:lightRig rig="threePt" dir="t"/>
            </a:scene3d>
          </p:grpSpPr>
          <p:sp>
            <p:nvSpPr>
              <p:cNvPr id="1502" name="직사각형 1501">
                <a:extLst>
                  <a:ext uri="{FF2B5EF4-FFF2-40B4-BE49-F238E27FC236}">
                    <a16:creationId xmlns:a16="http://schemas.microsoft.com/office/drawing/2014/main" id="{8E550D3E-23FF-47A9-8BA8-A091C15293DC}"/>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3" name="직사각형 1502">
                <a:extLst>
                  <a:ext uri="{FF2B5EF4-FFF2-40B4-BE49-F238E27FC236}">
                    <a16:creationId xmlns:a16="http://schemas.microsoft.com/office/drawing/2014/main" id="{1B1AD407-C689-4F4A-AAE3-70926801D1E2}"/>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4" name="직사각형 1503">
                <a:extLst>
                  <a:ext uri="{FF2B5EF4-FFF2-40B4-BE49-F238E27FC236}">
                    <a16:creationId xmlns:a16="http://schemas.microsoft.com/office/drawing/2014/main" id="{77631F12-968B-4F62-9D45-09F9366AE807}"/>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5" name="직사각형 1504">
                <a:extLst>
                  <a:ext uri="{FF2B5EF4-FFF2-40B4-BE49-F238E27FC236}">
                    <a16:creationId xmlns:a16="http://schemas.microsoft.com/office/drawing/2014/main" id="{B2AF63EF-EE36-4206-B17E-1B04EF240078}"/>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6" name="직사각형 1505">
                <a:extLst>
                  <a:ext uri="{FF2B5EF4-FFF2-40B4-BE49-F238E27FC236}">
                    <a16:creationId xmlns:a16="http://schemas.microsoft.com/office/drawing/2014/main" id="{0D5A89B2-C463-41EF-B31A-038DD87CDF01}"/>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7" name="직사각형 1506">
                <a:extLst>
                  <a:ext uri="{FF2B5EF4-FFF2-40B4-BE49-F238E27FC236}">
                    <a16:creationId xmlns:a16="http://schemas.microsoft.com/office/drawing/2014/main" id="{93F2126B-4B7D-4C83-A1E4-35D9B79CD3CE}"/>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8" name="직사각형 1507">
                <a:extLst>
                  <a:ext uri="{FF2B5EF4-FFF2-40B4-BE49-F238E27FC236}">
                    <a16:creationId xmlns:a16="http://schemas.microsoft.com/office/drawing/2014/main" id="{FB0B6AD3-79FA-48C4-89CA-42FC7B2621AE}"/>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9" name="직사각형 1508">
                <a:extLst>
                  <a:ext uri="{FF2B5EF4-FFF2-40B4-BE49-F238E27FC236}">
                    <a16:creationId xmlns:a16="http://schemas.microsoft.com/office/drawing/2014/main" id="{F731EAD5-ED67-4236-8379-49766D0B0314}"/>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0" name="직사각형 1509">
                <a:extLst>
                  <a:ext uri="{FF2B5EF4-FFF2-40B4-BE49-F238E27FC236}">
                    <a16:creationId xmlns:a16="http://schemas.microsoft.com/office/drawing/2014/main" id="{095E36A3-962C-47F6-8EFD-0F08B8D3031E}"/>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1" name="직사각형 1510">
                <a:extLst>
                  <a:ext uri="{FF2B5EF4-FFF2-40B4-BE49-F238E27FC236}">
                    <a16:creationId xmlns:a16="http://schemas.microsoft.com/office/drawing/2014/main" id="{32E92714-17CC-4A5B-8D45-FF60A3C672A9}"/>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2" name="직사각형 1511">
                <a:extLst>
                  <a:ext uri="{FF2B5EF4-FFF2-40B4-BE49-F238E27FC236}">
                    <a16:creationId xmlns:a16="http://schemas.microsoft.com/office/drawing/2014/main" id="{4BCC661F-7D50-421D-950F-695125C3C983}"/>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3" name="직사각형 1512">
                <a:extLst>
                  <a:ext uri="{FF2B5EF4-FFF2-40B4-BE49-F238E27FC236}">
                    <a16:creationId xmlns:a16="http://schemas.microsoft.com/office/drawing/2014/main" id="{C83E76AF-3241-430F-A7A4-094AF7124AE1}"/>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4" name="직사각형 1513">
                <a:extLst>
                  <a:ext uri="{FF2B5EF4-FFF2-40B4-BE49-F238E27FC236}">
                    <a16:creationId xmlns:a16="http://schemas.microsoft.com/office/drawing/2014/main" id="{C73140A9-5915-4E8D-8B4E-29F88FF0954C}"/>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5" name="직사각형 1514">
                <a:extLst>
                  <a:ext uri="{FF2B5EF4-FFF2-40B4-BE49-F238E27FC236}">
                    <a16:creationId xmlns:a16="http://schemas.microsoft.com/office/drawing/2014/main" id="{2D88D59F-9619-4960-9291-CDCBEE3046EE}"/>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6" name="직사각형 1515">
                <a:extLst>
                  <a:ext uri="{FF2B5EF4-FFF2-40B4-BE49-F238E27FC236}">
                    <a16:creationId xmlns:a16="http://schemas.microsoft.com/office/drawing/2014/main" id="{2A790850-6B38-4BFF-A471-C338A18FD0D3}"/>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7" name="직사각형 1516">
                <a:extLst>
                  <a:ext uri="{FF2B5EF4-FFF2-40B4-BE49-F238E27FC236}">
                    <a16:creationId xmlns:a16="http://schemas.microsoft.com/office/drawing/2014/main" id="{03D1A462-9D40-4C3C-B92D-181E5E923A30}"/>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8" name="직사각형 1517">
                <a:extLst>
                  <a:ext uri="{FF2B5EF4-FFF2-40B4-BE49-F238E27FC236}">
                    <a16:creationId xmlns:a16="http://schemas.microsoft.com/office/drawing/2014/main" id="{A9C15B2A-7B64-43D5-8B69-961B592954DE}"/>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9" name="직사각형 1518">
                <a:extLst>
                  <a:ext uri="{FF2B5EF4-FFF2-40B4-BE49-F238E27FC236}">
                    <a16:creationId xmlns:a16="http://schemas.microsoft.com/office/drawing/2014/main" id="{1F02A10F-42DD-4DE3-8098-649F2B044AF7}"/>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0" name="직사각형 1519">
                <a:extLst>
                  <a:ext uri="{FF2B5EF4-FFF2-40B4-BE49-F238E27FC236}">
                    <a16:creationId xmlns:a16="http://schemas.microsoft.com/office/drawing/2014/main" id="{96844B8E-9F64-4DAB-845D-50B84DFFC5DA}"/>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1" name="직사각형 1520">
                <a:extLst>
                  <a:ext uri="{FF2B5EF4-FFF2-40B4-BE49-F238E27FC236}">
                    <a16:creationId xmlns:a16="http://schemas.microsoft.com/office/drawing/2014/main" id="{90A15B63-D96D-4403-B189-1230EEE92FEE}"/>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2" name="직사각형 1521">
                <a:extLst>
                  <a:ext uri="{FF2B5EF4-FFF2-40B4-BE49-F238E27FC236}">
                    <a16:creationId xmlns:a16="http://schemas.microsoft.com/office/drawing/2014/main" id="{4A3F525D-210A-4734-89FF-85BD7BB60166}"/>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3" name="직사각형 1522">
                <a:extLst>
                  <a:ext uri="{FF2B5EF4-FFF2-40B4-BE49-F238E27FC236}">
                    <a16:creationId xmlns:a16="http://schemas.microsoft.com/office/drawing/2014/main" id="{7793148D-B569-40FD-A287-88E7ABE8ADE2}"/>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4" name="직사각형 1523">
                <a:extLst>
                  <a:ext uri="{FF2B5EF4-FFF2-40B4-BE49-F238E27FC236}">
                    <a16:creationId xmlns:a16="http://schemas.microsoft.com/office/drawing/2014/main" id="{F31CEAF7-F2E1-459C-9D07-77B5853325D2}"/>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5" name="직사각형 1524">
                <a:extLst>
                  <a:ext uri="{FF2B5EF4-FFF2-40B4-BE49-F238E27FC236}">
                    <a16:creationId xmlns:a16="http://schemas.microsoft.com/office/drawing/2014/main" id="{47B01420-BF3C-434D-B039-EF494CA97C9C}"/>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6" name="직사각형 1525">
                <a:extLst>
                  <a:ext uri="{FF2B5EF4-FFF2-40B4-BE49-F238E27FC236}">
                    <a16:creationId xmlns:a16="http://schemas.microsoft.com/office/drawing/2014/main" id="{B3AD4956-CAE6-4D0D-B96D-8E8A263C3E66}"/>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7" name="직사각형 1526">
                <a:extLst>
                  <a:ext uri="{FF2B5EF4-FFF2-40B4-BE49-F238E27FC236}">
                    <a16:creationId xmlns:a16="http://schemas.microsoft.com/office/drawing/2014/main" id="{AF5A1CF2-3A1A-4810-8104-6950392C4D09}"/>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8" name="직사각형 1527">
                <a:extLst>
                  <a:ext uri="{FF2B5EF4-FFF2-40B4-BE49-F238E27FC236}">
                    <a16:creationId xmlns:a16="http://schemas.microsoft.com/office/drawing/2014/main" id="{1668A980-EDDD-4417-895A-A8125F026DF9}"/>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9" name="직사각형 1528">
                <a:extLst>
                  <a:ext uri="{FF2B5EF4-FFF2-40B4-BE49-F238E27FC236}">
                    <a16:creationId xmlns:a16="http://schemas.microsoft.com/office/drawing/2014/main" id="{B8F5B902-CD66-4D4D-9EA8-A2504050C091}"/>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0" name="직사각형 1529">
                <a:extLst>
                  <a:ext uri="{FF2B5EF4-FFF2-40B4-BE49-F238E27FC236}">
                    <a16:creationId xmlns:a16="http://schemas.microsoft.com/office/drawing/2014/main" id="{67C28BF4-FD0F-4DFC-A220-4E3BAA21FB66}"/>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1" name="직사각형 1530">
                <a:extLst>
                  <a:ext uri="{FF2B5EF4-FFF2-40B4-BE49-F238E27FC236}">
                    <a16:creationId xmlns:a16="http://schemas.microsoft.com/office/drawing/2014/main" id="{0CE6974A-3B7B-4CB4-BE8C-8AFC2FC5D3BE}"/>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2" name="직사각형 1531">
                <a:extLst>
                  <a:ext uri="{FF2B5EF4-FFF2-40B4-BE49-F238E27FC236}">
                    <a16:creationId xmlns:a16="http://schemas.microsoft.com/office/drawing/2014/main" id="{4C617337-0F04-4A1D-896B-F34CE4DCFA5F}"/>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3" name="직사각형 1532">
                <a:extLst>
                  <a:ext uri="{FF2B5EF4-FFF2-40B4-BE49-F238E27FC236}">
                    <a16:creationId xmlns:a16="http://schemas.microsoft.com/office/drawing/2014/main" id="{636DE424-71CF-4DE9-AFE8-B0391652380D}"/>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4" name="직사각형 1533">
                <a:extLst>
                  <a:ext uri="{FF2B5EF4-FFF2-40B4-BE49-F238E27FC236}">
                    <a16:creationId xmlns:a16="http://schemas.microsoft.com/office/drawing/2014/main" id="{28AECBD8-3FA8-455D-BB24-2A89D70803B5}"/>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5" name="직사각형 1534">
                <a:extLst>
                  <a:ext uri="{FF2B5EF4-FFF2-40B4-BE49-F238E27FC236}">
                    <a16:creationId xmlns:a16="http://schemas.microsoft.com/office/drawing/2014/main" id="{AC549D80-31D5-4756-A2EE-1B2C5D22C628}"/>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6" name="직사각형 1535">
                <a:extLst>
                  <a:ext uri="{FF2B5EF4-FFF2-40B4-BE49-F238E27FC236}">
                    <a16:creationId xmlns:a16="http://schemas.microsoft.com/office/drawing/2014/main" id="{93D6D93B-FB28-4065-8422-B68705130535}"/>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7" name="직사각형 1536">
                <a:extLst>
                  <a:ext uri="{FF2B5EF4-FFF2-40B4-BE49-F238E27FC236}">
                    <a16:creationId xmlns:a16="http://schemas.microsoft.com/office/drawing/2014/main" id="{29C8F105-975D-4092-9F42-A9225AF19402}"/>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8" name="직사각형 1537">
                <a:extLst>
                  <a:ext uri="{FF2B5EF4-FFF2-40B4-BE49-F238E27FC236}">
                    <a16:creationId xmlns:a16="http://schemas.microsoft.com/office/drawing/2014/main" id="{50CC7D45-9EAA-40DF-BDE0-8CEA342FF073}"/>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9" name="직사각형 1538">
                <a:extLst>
                  <a:ext uri="{FF2B5EF4-FFF2-40B4-BE49-F238E27FC236}">
                    <a16:creationId xmlns:a16="http://schemas.microsoft.com/office/drawing/2014/main" id="{0D260CCC-8E40-4825-95C0-BAB71B08B9BE}"/>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0" name="직사각형 1539">
                <a:extLst>
                  <a:ext uri="{FF2B5EF4-FFF2-40B4-BE49-F238E27FC236}">
                    <a16:creationId xmlns:a16="http://schemas.microsoft.com/office/drawing/2014/main" id="{4956E12D-F6D6-4E83-8CC9-CA1CAD3FD1B9}"/>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1" name="직사각형 1540">
                <a:extLst>
                  <a:ext uri="{FF2B5EF4-FFF2-40B4-BE49-F238E27FC236}">
                    <a16:creationId xmlns:a16="http://schemas.microsoft.com/office/drawing/2014/main" id="{82D4BDA0-781C-4365-92DD-48F3DB01D903}"/>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2" name="직사각형 1541">
                <a:extLst>
                  <a:ext uri="{FF2B5EF4-FFF2-40B4-BE49-F238E27FC236}">
                    <a16:creationId xmlns:a16="http://schemas.microsoft.com/office/drawing/2014/main" id="{CD931DFD-E7F9-4BB7-9806-DE12CEE6B10C}"/>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3" name="직사각형 1542">
                <a:extLst>
                  <a:ext uri="{FF2B5EF4-FFF2-40B4-BE49-F238E27FC236}">
                    <a16:creationId xmlns:a16="http://schemas.microsoft.com/office/drawing/2014/main" id="{53872E2F-056C-4D2A-B181-B148EEB4F9C9}"/>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4" name="직사각형 1543">
                <a:extLst>
                  <a:ext uri="{FF2B5EF4-FFF2-40B4-BE49-F238E27FC236}">
                    <a16:creationId xmlns:a16="http://schemas.microsoft.com/office/drawing/2014/main" id="{C553C317-D976-4479-A4B5-B1C2B85D3C24}"/>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5" name="직사각형 1544">
                <a:extLst>
                  <a:ext uri="{FF2B5EF4-FFF2-40B4-BE49-F238E27FC236}">
                    <a16:creationId xmlns:a16="http://schemas.microsoft.com/office/drawing/2014/main" id="{F81BD138-06DF-4900-948A-04D81BC0BB4D}"/>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6" name="직사각형 1545">
                <a:extLst>
                  <a:ext uri="{FF2B5EF4-FFF2-40B4-BE49-F238E27FC236}">
                    <a16:creationId xmlns:a16="http://schemas.microsoft.com/office/drawing/2014/main" id="{8BE91D6B-BD8C-40F0-9A4D-F99B2442F5A5}"/>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7" name="직사각형 1546">
                <a:extLst>
                  <a:ext uri="{FF2B5EF4-FFF2-40B4-BE49-F238E27FC236}">
                    <a16:creationId xmlns:a16="http://schemas.microsoft.com/office/drawing/2014/main" id="{486EE4C3-FA36-4E36-B7DD-95A49EA425D9}"/>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8" name="직사각형 1547">
                <a:extLst>
                  <a:ext uri="{FF2B5EF4-FFF2-40B4-BE49-F238E27FC236}">
                    <a16:creationId xmlns:a16="http://schemas.microsoft.com/office/drawing/2014/main" id="{E0F463DE-E187-42DC-90BA-12BAB27A406C}"/>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9" name="직사각형 1548">
                <a:extLst>
                  <a:ext uri="{FF2B5EF4-FFF2-40B4-BE49-F238E27FC236}">
                    <a16:creationId xmlns:a16="http://schemas.microsoft.com/office/drawing/2014/main" id="{4B3D4144-C3DE-4A2F-B8B1-0AC2490D7E9D}"/>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50" name="직사각형 1549">
                <a:extLst>
                  <a:ext uri="{FF2B5EF4-FFF2-40B4-BE49-F238E27FC236}">
                    <a16:creationId xmlns:a16="http://schemas.microsoft.com/office/drawing/2014/main" id="{83DAAD74-2922-4B4A-AB56-BE682DC291E9}"/>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51" name="직사각형 1550">
                <a:extLst>
                  <a:ext uri="{FF2B5EF4-FFF2-40B4-BE49-F238E27FC236}">
                    <a16:creationId xmlns:a16="http://schemas.microsoft.com/office/drawing/2014/main" id="{D8D7014F-6E0C-4A4B-BB0D-0FF3904181BE}"/>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52" name="직사각형 1551">
                <a:extLst>
                  <a:ext uri="{FF2B5EF4-FFF2-40B4-BE49-F238E27FC236}">
                    <a16:creationId xmlns:a16="http://schemas.microsoft.com/office/drawing/2014/main" id="{65844E9A-D9D0-4A74-82A6-18D8A1225856}"/>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53" name="직사각형 1552">
                <a:extLst>
                  <a:ext uri="{FF2B5EF4-FFF2-40B4-BE49-F238E27FC236}">
                    <a16:creationId xmlns:a16="http://schemas.microsoft.com/office/drawing/2014/main" id="{319B004F-28DB-4727-8FC2-C99BC5A87368}"/>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54" name="직사각형 1553">
                <a:extLst>
                  <a:ext uri="{FF2B5EF4-FFF2-40B4-BE49-F238E27FC236}">
                    <a16:creationId xmlns:a16="http://schemas.microsoft.com/office/drawing/2014/main" id="{F3A65FC4-F83E-4322-A5BA-75869425A677}"/>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55" name="직사각형 1554">
                <a:extLst>
                  <a:ext uri="{FF2B5EF4-FFF2-40B4-BE49-F238E27FC236}">
                    <a16:creationId xmlns:a16="http://schemas.microsoft.com/office/drawing/2014/main" id="{C52648A4-472A-49FF-A1C9-76AA943C418F}"/>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56" name="직사각형 1555">
                <a:extLst>
                  <a:ext uri="{FF2B5EF4-FFF2-40B4-BE49-F238E27FC236}">
                    <a16:creationId xmlns:a16="http://schemas.microsoft.com/office/drawing/2014/main" id="{591B1845-4D7E-4FF9-A89D-1943076E2049}"/>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57" name="직사각형 1556">
                <a:extLst>
                  <a:ext uri="{FF2B5EF4-FFF2-40B4-BE49-F238E27FC236}">
                    <a16:creationId xmlns:a16="http://schemas.microsoft.com/office/drawing/2014/main" id="{C9C23204-B3AB-4DD8-B42C-DBED4A39ABAA}"/>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58" name="직사각형 1557">
                <a:extLst>
                  <a:ext uri="{FF2B5EF4-FFF2-40B4-BE49-F238E27FC236}">
                    <a16:creationId xmlns:a16="http://schemas.microsoft.com/office/drawing/2014/main" id="{1ED8555E-940A-4D87-8FD6-9B6188FB83E1}"/>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59" name="직사각형 1558">
                <a:extLst>
                  <a:ext uri="{FF2B5EF4-FFF2-40B4-BE49-F238E27FC236}">
                    <a16:creationId xmlns:a16="http://schemas.microsoft.com/office/drawing/2014/main" id="{9B5C9D43-C4F3-43AE-AB95-59AC8F69D444}"/>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0" name="직사각형 1559">
                <a:extLst>
                  <a:ext uri="{FF2B5EF4-FFF2-40B4-BE49-F238E27FC236}">
                    <a16:creationId xmlns:a16="http://schemas.microsoft.com/office/drawing/2014/main" id="{2BAB786C-0DDF-4488-A4BA-804250CC142E}"/>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1" name="직사각형 1560">
                <a:extLst>
                  <a:ext uri="{FF2B5EF4-FFF2-40B4-BE49-F238E27FC236}">
                    <a16:creationId xmlns:a16="http://schemas.microsoft.com/office/drawing/2014/main" id="{6A4145D3-F2DA-4162-89CE-40EF6D231AC1}"/>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2" name="직사각형 1561">
                <a:extLst>
                  <a:ext uri="{FF2B5EF4-FFF2-40B4-BE49-F238E27FC236}">
                    <a16:creationId xmlns:a16="http://schemas.microsoft.com/office/drawing/2014/main" id="{A1FE093A-157B-467C-9176-E6FD2BA1AF02}"/>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3" name="직사각형 1562">
                <a:extLst>
                  <a:ext uri="{FF2B5EF4-FFF2-40B4-BE49-F238E27FC236}">
                    <a16:creationId xmlns:a16="http://schemas.microsoft.com/office/drawing/2014/main" id="{8C1B2CF7-6D81-4BCF-A8C8-45A95AC4A978}"/>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4" name="직사각형 1563">
                <a:extLst>
                  <a:ext uri="{FF2B5EF4-FFF2-40B4-BE49-F238E27FC236}">
                    <a16:creationId xmlns:a16="http://schemas.microsoft.com/office/drawing/2014/main" id="{2B5F50BE-C865-4F89-B994-5B0CE03B59ED}"/>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5" name="직사각형 1564">
                <a:extLst>
                  <a:ext uri="{FF2B5EF4-FFF2-40B4-BE49-F238E27FC236}">
                    <a16:creationId xmlns:a16="http://schemas.microsoft.com/office/drawing/2014/main" id="{2D1A4AFF-3140-451E-B484-B020DDD34E3A}"/>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6" name="직사각형 1565">
                <a:extLst>
                  <a:ext uri="{FF2B5EF4-FFF2-40B4-BE49-F238E27FC236}">
                    <a16:creationId xmlns:a16="http://schemas.microsoft.com/office/drawing/2014/main" id="{811B15C6-6CC1-4BC5-B7CB-9C8627BC444C}"/>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7" name="직사각형 1566">
                <a:extLst>
                  <a:ext uri="{FF2B5EF4-FFF2-40B4-BE49-F238E27FC236}">
                    <a16:creationId xmlns:a16="http://schemas.microsoft.com/office/drawing/2014/main" id="{31D14472-3EF2-4F46-BDD8-7AC9D802B019}"/>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8" name="직사각형 1567">
                <a:extLst>
                  <a:ext uri="{FF2B5EF4-FFF2-40B4-BE49-F238E27FC236}">
                    <a16:creationId xmlns:a16="http://schemas.microsoft.com/office/drawing/2014/main" id="{2C923772-C09A-4971-942A-DBCCB2975AA6}"/>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9" name="직사각형 1568">
                <a:extLst>
                  <a:ext uri="{FF2B5EF4-FFF2-40B4-BE49-F238E27FC236}">
                    <a16:creationId xmlns:a16="http://schemas.microsoft.com/office/drawing/2014/main" id="{94B39466-FCC0-4115-8CF7-5DF427392989}"/>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0" name="직사각형 1569">
                <a:extLst>
                  <a:ext uri="{FF2B5EF4-FFF2-40B4-BE49-F238E27FC236}">
                    <a16:creationId xmlns:a16="http://schemas.microsoft.com/office/drawing/2014/main" id="{290981AC-EBB1-4FF8-B036-062B4489BE29}"/>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1" name="직사각형 1570">
                <a:extLst>
                  <a:ext uri="{FF2B5EF4-FFF2-40B4-BE49-F238E27FC236}">
                    <a16:creationId xmlns:a16="http://schemas.microsoft.com/office/drawing/2014/main" id="{4CD1EC58-EEEE-4AC7-9BAF-CAC5F6DF3E2F}"/>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2" name="직사각형 1571">
                <a:extLst>
                  <a:ext uri="{FF2B5EF4-FFF2-40B4-BE49-F238E27FC236}">
                    <a16:creationId xmlns:a16="http://schemas.microsoft.com/office/drawing/2014/main" id="{F33D04BF-9315-47F0-AF09-52B5F518FBD9}"/>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3" name="직사각형 1572">
                <a:extLst>
                  <a:ext uri="{FF2B5EF4-FFF2-40B4-BE49-F238E27FC236}">
                    <a16:creationId xmlns:a16="http://schemas.microsoft.com/office/drawing/2014/main" id="{D62A638F-55BE-4739-9271-B284361A3D0A}"/>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4" name="직사각형 1573">
                <a:extLst>
                  <a:ext uri="{FF2B5EF4-FFF2-40B4-BE49-F238E27FC236}">
                    <a16:creationId xmlns:a16="http://schemas.microsoft.com/office/drawing/2014/main" id="{4C6C449A-4339-4317-8F50-9B1288923E28}"/>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5" name="직사각형 1574">
                <a:extLst>
                  <a:ext uri="{FF2B5EF4-FFF2-40B4-BE49-F238E27FC236}">
                    <a16:creationId xmlns:a16="http://schemas.microsoft.com/office/drawing/2014/main" id="{F317A74E-D5B2-4D08-91AB-92A996FFD524}"/>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6" name="직사각형 1575">
                <a:extLst>
                  <a:ext uri="{FF2B5EF4-FFF2-40B4-BE49-F238E27FC236}">
                    <a16:creationId xmlns:a16="http://schemas.microsoft.com/office/drawing/2014/main" id="{346E8EF2-D3B1-4333-8068-B5547E04BFA1}"/>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7" name="직사각형 1576">
                <a:extLst>
                  <a:ext uri="{FF2B5EF4-FFF2-40B4-BE49-F238E27FC236}">
                    <a16:creationId xmlns:a16="http://schemas.microsoft.com/office/drawing/2014/main" id="{CEFA419A-1AA1-4947-B9A1-BBC2F5E6F133}"/>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8" name="직사각형 1577">
                <a:extLst>
                  <a:ext uri="{FF2B5EF4-FFF2-40B4-BE49-F238E27FC236}">
                    <a16:creationId xmlns:a16="http://schemas.microsoft.com/office/drawing/2014/main" id="{B91036D8-B3D6-4C60-8A38-52536518D240}"/>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9" name="직사각형 1578">
                <a:extLst>
                  <a:ext uri="{FF2B5EF4-FFF2-40B4-BE49-F238E27FC236}">
                    <a16:creationId xmlns:a16="http://schemas.microsoft.com/office/drawing/2014/main" id="{C500C9A6-650A-42AC-AFD5-3B371E4B21EF}"/>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0" name="직사각형 1579">
                <a:extLst>
                  <a:ext uri="{FF2B5EF4-FFF2-40B4-BE49-F238E27FC236}">
                    <a16:creationId xmlns:a16="http://schemas.microsoft.com/office/drawing/2014/main" id="{F0261E30-0165-4576-A1AD-34AABF578DC2}"/>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1" name="직사각형 1580">
                <a:extLst>
                  <a:ext uri="{FF2B5EF4-FFF2-40B4-BE49-F238E27FC236}">
                    <a16:creationId xmlns:a16="http://schemas.microsoft.com/office/drawing/2014/main" id="{E094AF00-8BD9-4BEE-B287-268A04D49C94}"/>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2" name="직사각형 1581">
                <a:extLst>
                  <a:ext uri="{FF2B5EF4-FFF2-40B4-BE49-F238E27FC236}">
                    <a16:creationId xmlns:a16="http://schemas.microsoft.com/office/drawing/2014/main" id="{D97686DC-94F3-4A72-BFD9-5606FD39F476}"/>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420" name="그룹 1419">
              <a:extLst>
                <a:ext uri="{FF2B5EF4-FFF2-40B4-BE49-F238E27FC236}">
                  <a16:creationId xmlns:a16="http://schemas.microsoft.com/office/drawing/2014/main" id="{370B84F9-B8DF-4566-8234-8BFFE89EEBE5}"/>
                </a:ext>
              </a:extLst>
            </p:cNvPr>
            <p:cNvGrpSpPr/>
            <p:nvPr/>
          </p:nvGrpSpPr>
          <p:grpSpPr>
            <a:xfrm>
              <a:off x="2056836" y="3624348"/>
              <a:ext cx="1785119" cy="1785120"/>
              <a:chOff x="1618593" y="3767959"/>
              <a:chExt cx="2554011" cy="2554011"/>
            </a:xfrm>
            <a:scene3d>
              <a:camera prst="orthographicFront">
                <a:rot lat="3102606" lon="19019810" rev="19427740"/>
              </a:camera>
              <a:lightRig rig="threePt" dir="t"/>
            </a:scene3d>
          </p:grpSpPr>
          <p:sp>
            <p:nvSpPr>
              <p:cNvPr id="1421" name="직사각형 1420">
                <a:extLst>
                  <a:ext uri="{FF2B5EF4-FFF2-40B4-BE49-F238E27FC236}">
                    <a16:creationId xmlns:a16="http://schemas.microsoft.com/office/drawing/2014/main" id="{E421FE80-2634-48DE-8A1F-23698E6B2E63}"/>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2" name="직사각형 1421">
                <a:extLst>
                  <a:ext uri="{FF2B5EF4-FFF2-40B4-BE49-F238E27FC236}">
                    <a16:creationId xmlns:a16="http://schemas.microsoft.com/office/drawing/2014/main" id="{91D27633-A313-454B-9F6F-AA78639D491C}"/>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3" name="직사각형 1422">
                <a:extLst>
                  <a:ext uri="{FF2B5EF4-FFF2-40B4-BE49-F238E27FC236}">
                    <a16:creationId xmlns:a16="http://schemas.microsoft.com/office/drawing/2014/main" id="{D8CC65E8-220F-4C1B-A9B4-5EAD3467CF5E}"/>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4" name="직사각형 1423">
                <a:extLst>
                  <a:ext uri="{FF2B5EF4-FFF2-40B4-BE49-F238E27FC236}">
                    <a16:creationId xmlns:a16="http://schemas.microsoft.com/office/drawing/2014/main" id="{E59DA1F6-6363-48A4-B117-5BA58F0F9EEF}"/>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5" name="직사각형 1424">
                <a:extLst>
                  <a:ext uri="{FF2B5EF4-FFF2-40B4-BE49-F238E27FC236}">
                    <a16:creationId xmlns:a16="http://schemas.microsoft.com/office/drawing/2014/main" id="{292508DB-DD8E-4DF4-97E3-04246C040F9A}"/>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6" name="직사각형 1425">
                <a:extLst>
                  <a:ext uri="{FF2B5EF4-FFF2-40B4-BE49-F238E27FC236}">
                    <a16:creationId xmlns:a16="http://schemas.microsoft.com/office/drawing/2014/main" id="{F64971D4-270C-40F9-AED7-AD33813F41AA}"/>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7" name="직사각형 1426">
                <a:extLst>
                  <a:ext uri="{FF2B5EF4-FFF2-40B4-BE49-F238E27FC236}">
                    <a16:creationId xmlns:a16="http://schemas.microsoft.com/office/drawing/2014/main" id="{21C0B3F3-CA4B-4E1C-BE97-79B9C1413517}"/>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8" name="직사각형 1427">
                <a:extLst>
                  <a:ext uri="{FF2B5EF4-FFF2-40B4-BE49-F238E27FC236}">
                    <a16:creationId xmlns:a16="http://schemas.microsoft.com/office/drawing/2014/main" id="{26DBD80A-308E-4657-A14E-E6FED8687FFC}"/>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9" name="직사각형 1428">
                <a:extLst>
                  <a:ext uri="{FF2B5EF4-FFF2-40B4-BE49-F238E27FC236}">
                    <a16:creationId xmlns:a16="http://schemas.microsoft.com/office/drawing/2014/main" id="{F4E1C9A9-21A8-4EB6-B607-F6CCAB16A7EC}"/>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0" name="직사각형 1429">
                <a:extLst>
                  <a:ext uri="{FF2B5EF4-FFF2-40B4-BE49-F238E27FC236}">
                    <a16:creationId xmlns:a16="http://schemas.microsoft.com/office/drawing/2014/main" id="{2DFBC5A6-4213-45AF-908A-EDC1F43D8CB6}"/>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1" name="직사각형 1430">
                <a:extLst>
                  <a:ext uri="{FF2B5EF4-FFF2-40B4-BE49-F238E27FC236}">
                    <a16:creationId xmlns:a16="http://schemas.microsoft.com/office/drawing/2014/main" id="{2B1CF321-6226-46B4-8BAE-3D90F2AD3301}"/>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2" name="직사각형 1431">
                <a:extLst>
                  <a:ext uri="{FF2B5EF4-FFF2-40B4-BE49-F238E27FC236}">
                    <a16:creationId xmlns:a16="http://schemas.microsoft.com/office/drawing/2014/main" id="{84C3AFA1-4337-4584-B1BC-AB7B89F717FB}"/>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3" name="직사각형 1432">
                <a:extLst>
                  <a:ext uri="{FF2B5EF4-FFF2-40B4-BE49-F238E27FC236}">
                    <a16:creationId xmlns:a16="http://schemas.microsoft.com/office/drawing/2014/main" id="{C1F886D0-AFEF-4838-B214-F0F4A0DE85F7}"/>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4" name="직사각형 1433">
                <a:extLst>
                  <a:ext uri="{FF2B5EF4-FFF2-40B4-BE49-F238E27FC236}">
                    <a16:creationId xmlns:a16="http://schemas.microsoft.com/office/drawing/2014/main" id="{688AA382-AD29-4DFB-B81E-115016A4E80A}"/>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5" name="직사각형 1434">
                <a:extLst>
                  <a:ext uri="{FF2B5EF4-FFF2-40B4-BE49-F238E27FC236}">
                    <a16:creationId xmlns:a16="http://schemas.microsoft.com/office/drawing/2014/main" id="{459FBD13-C210-4684-AF45-3A3AA1B3193E}"/>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6" name="직사각형 1435">
                <a:extLst>
                  <a:ext uri="{FF2B5EF4-FFF2-40B4-BE49-F238E27FC236}">
                    <a16:creationId xmlns:a16="http://schemas.microsoft.com/office/drawing/2014/main" id="{9C79509C-339D-4FB9-AC19-497E0F6A4941}"/>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7" name="직사각형 1436">
                <a:extLst>
                  <a:ext uri="{FF2B5EF4-FFF2-40B4-BE49-F238E27FC236}">
                    <a16:creationId xmlns:a16="http://schemas.microsoft.com/office/drawing/2014/main" id="{43F0C6B6-847D-496E-990F-13178E9EBD32}"/>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8" name="직사각형 1437">
                <a:extLst>
                  <a:ext uri="{FF2B5EF4-FFF2-40B4-BE49-F238E27FC236}">
                    <a16:creationId xmlns:a16="http://schemas.microsoft.com/office/drawing/2014/main" id="{4D36CDE7-0D8F-45F9-9318-41C288A07320}"/>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9" name="직사각형 1438">
                <a:extLst>
                  <a:ext uri="{FF2B5EF4-FFF2-40B4-BE49-F238E27FC236}">
                    <a16:creationId xmlns:a16="http://schemas.microsoft.com/office/drawing/2014/main" id="{BD9EB5B3-38F9-4B97-BB2B-5F78B4C47329}"/>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0" name="직사각형 1439">
                <a:extLst>
                  <a:ext uri="{FF2B5EF4-FFF2-40B4-BE49-F238E27FC236}">
                    <a16:creationId xmlns:a16="http://schemas.microsoft.com/office/drawing/2014/main" id="{63F3F68F-6819-490A-8D51-E5120CFE68AF}"/>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1" name="직사각형 1440">
                <a:extLst>
                  <a:ext uri="{FF2B5EF4-FFF2-40B4-BE49-F238E27FC236}">
                    <a16:creationId xmlns:a16="http://schemas.microsoft.com/office/drawing/2014/main" id="{93F000C1-2D9B-4F90-BA03-FCF01A880C3A}"/>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2" name="직사각형 1441">
                <a:extLst>
                  <a:ext uri="{FF2B5EF4-FFF2-40B4-BE49-F238E27FC236}">
                    <a16:creationId xmlns:a16="http://schemas.microsoft.com/office/drawing/2014/main" id="{106B2753-E1CF-4929-96A6-0E8E010D8723}"/>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3" name="직사각형 1442">
                <a:extLst>
                  <a:ext uri="{FF2B5EF4-FFF2-40B4-BE49-F238E27FC236}">
                    <a16:creationId xmlns:a16="http://schemas.microsoft.com/office/drawing/2014/main" id="{A870226D-BDBE-4C26-AB32-42D4CFCE4D44}"/>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4" name="직사각형 1443">
                <a:extLst>
                  <a:ext uri="{FF2B5EF4-FFF2-40B4-BE49-F238E27FC236}">
                    <a16:creationId xmlns:a16="http://schemas.microsoft.com/office/drawing/2014/main" id="{289F763C-CB46-4253-B7D4-5614F5AABE23}"/>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5" name="직사각형 1444">
                <a:extLst>
                  <a:ext uri="{FF2B5EF4-FFF2-40B4-BE49-F238E27FC236}">
                    <a16:creationId xmlns:a16="http://schemas.microsoft.com/office/drawing/2014/main" id="{0A343B10-0F89-4100-A569-C596BDE69FDD}"/>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6" name="직사각형 1445">
                <a:extLst>
                  <a:ext uri="{FF2B5EF4-FFF2-40B4-BE49-F238E27FC236}">
                    <a16:creationId xmlns:a16="http://schemas.microsoft.com/office/drawing/2014/main" id="{E23A817F-159F-426E-B48D-769371796108}"/>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7" name="직사각형 1446">
                <a:extLst>
                  <a:ext uri="{FF2B5EF4-FFF2-40B4-BE49-F238E27FC236}">
                    <a16:creationId xmlns:a16="http://schemas.microsoft.com/office/drawing/2014/main" id="{EF507BFE-F0A4-457B-81DB-BEA09B2FE647}"/>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8" name="직사각형 1447">
                <a:extLst>
                  <a:ext uri="{FF2B5EF4-FFF2-40B4-BE49-F238E27FC236}">
                    <a16:creationId xmlns:a16="http://schemas.microsoft.com/office/drawing/2014/main" id="{31DF7108-BB43-4C15-811E-EC113D809E54}"/>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9" name="직사각형 1448">
                <a:extLst>
                  <a:ext uri="{FF2B5EF4-FFF2-40B4-BE49-F238E27FC236}">
                    <a16:creationId xmlns:a16="http://schemas.microsoft.com/office/drawing/2014/main" id="{6DF7F482-BDDB-4421-AAEE-9CCF10C7DD49}"/>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0" name="직사각형 1449">
                <a:extLst>
                  <a:ext uri="{FF2B5EF4-FFF2-40B4-BE49-F238E27FC236}">
                    <a16:creationId xmlns:a16="http://schemas.microsoft.com/office/drawing/2014/main" id="{AE13446A-C7B7-4086-8B68-4405899CBCB6}"/>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1" name="직사각형 1450">
                <a:extLst>
                  <a:ext uri="{FF2B5EF4-FFF2-40B4-BE49-F238E27FC236}">
                    <a16:creationId xmlns:a16="http://schemas.microsoft.com/office/drawing/2014/main" id="{5688F151-33F2-4566-9AC2-363FB728B9C3}"/>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2" name="직사각형 1451">
                <a:extLst>
                  <a:ext uri="{FF2B5EF4-FFF2-40B4-BE49-F238E27FC236}">
                    <a16:creationId xmlns:a16="http://schemas.microsoft.com/office/drawing/2014/main" id="{B0B938E8-6D13-4EB8-ABDB-0CD053623AC4}"/>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3" name="직사각형 1452">
                <a:extLst>
                  <a:ext uri="{FF2B5EF4-FFF2-40B4-BE49-F238E27FC236}">
                    <a16:creationId xmlns:a16="http://schemas.microsoft.com/office/drawing/2014/main" id="{A078064B-2BC2-4FDC-9C3E-DF533BDE18E8}"/>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4" name="직사각형 1453">
                <a:extLst>
                  <a:ext uri="{FF2B5EF4-FFF2-40B4-BE49-F238E27FC236}">
                    <a16:creationId xmlns:a16="http://schemas.microsoft.com/office/drawing/2014/main" id="{ABC8E606-307E-4993-A426-CB7A5848E4A0}"/>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5" name="직사각형 1454">
                <a:extLst>
                  <a:ext uri="{FF2B5EF4-FFF2-40B4-BE49-F238E27FC236}">
                    <a16:creationId xmlns:a16="http://schemas.microsoft.com/office/drawing/2014/main" id="{006F3687-C5DE-4069-B0AE-C802134D05E0}"/>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6" name="직사각형 1455">
                <a:extLst>
                  <a:ext uri="{FF2B5EF4-FFF2-40B4-BE49-F238E27FC236}">
                    <a16:creationId xmlns:a16="http://schemas.microsoft.com/office/drawing/2014/main" id="{B39E0A51-7F39-46A6-B05F-C0D59605234F}"/>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7" name="직사각형 1456">
                <a:extLst>
                  <a:ext uri="{FF2B5EF4-FFF2-40B4-BE49-F238E27FC236}">
                    <a16:creationId xmlns:a16="http://schemas.microsoft.com/office/drawing/2014/main" id="{2C571317-4FE9-4CFB-B50B-B04F256489C9}"/>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8" name="직사각형 1457">
                <a:extLst>
                  <a:ext uri="{FF2B5EF4-FFF2-40B4-BE49-F238E27FC236}">
                    <a16:creationId xmlns:a16="http://schemas.microsoft.com/office/drawing/2014/main" id="{81063602-983F-4FE0-A2C1-942288BFEBB9}"/>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9" name="직사각형 1458">
                <a:extLst>
                  <a:ext uri="{FF2B5EF4-FFF2-40B4-BE49-F238E27FC236}">
                    <a16:creationId xmlns:a16="http://schemas.microsoft.com/office/drawing/2014/main" id="{C94ED5A5-FD43-43C6-AA81-ABDAEAC496C0}"/>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0" name="직사각형 1459">
                <a:extLst>
                  <a:ext uri="{FF2B5EF4-FFF2-40B4-BE49-F238E27FC236}">
                    <a16:creationId xmlns:a16="http://schemas.microsoft.com/office/drawing/2014/main" id="{58716C61-4D44-45DA-A45D-5834CD490CA4}"/>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1" name="직사각형 1460">
                <a:extLst>
                  <a:ext uri="{FF2B5EF4-FFF2-40B4-BE49-F238E27FC236}">
                    <a16:creationId xmlns:a16="http://schemas.microsoft.com/office/drawing/2014/main" id="{EDB259D5-6DA7-437B-8D3F-95A952555CEC}"/>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2" name="직사각형 1461">
                <a:extLst>
                  <a:ext uri="{FF2B5EF4-FFF2-40B4-BE49-F238E27FC236}">
                    <a16:creationId xmlns:a16="http://schemas.microsoft.com/office/drawing/2014/main" id="{3D2199B0-7F77-4F0D-A327-0E0B9FA20C19}"/>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3" name="직사각형 1462">
                <a:extLst>
                  <a:ext uri="{FF2B5EF4-FFF2-40B4-BE49-F238E27FC236}">
                    <a16:creationId xmlns:a16="http://schemas.microsoft.com/office/drawing/2014/main" id="{F7E4150A-6AAE-4313-B238-188303A3AF51}"/>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4" name="직사각형 1463">
                <a:extLst>
                  <a:ext uri="{FF2B5EF4-FFF2-40B4-BE49-F238E27FC236}">
                    <a16:creationId xmlns:a16="http://schemas.microsoft.com/office/drawing/2014/main" id="{B3581B2C-E375-40FD-8CFA-63357B1361DA}"/>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5" name="직사각형 1464">
                <a:extLst>
                  <a:ext uri="{FF2B5EF4-FFF2-40B4-BE49-F238E27FC236}">
                    <a16:creationId xmlns:a16="http://schemas.microsoft.com/office/drawing/2014/main" id="{4BA896A0-FB02-4C0A-AC5B-B4F514531431}"/>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6" name="직사각형 1465">
                <a:extLst>
                  <a:ext uri="{FF2B5EF4-FFF2-40B4-BE49-F238E27FC236}">
                    <a16:creationId xmlns:a16="http://schemas.microsoft.com/office/drawing/2014/main" id="{AF0D27A0-7075-45E5-B621-8C6DF40CAB32}"/>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7" name="직사각형 1466">
                <a:extLst>
                  <a:ext uri="{FF2B5EF4-FFF2-40B4-BE49-F238E27FC236}">
                    <a16:creationId xmlns:a16="http://schemas.microsoft.com/office/drawing/2014/main" id="{BCA49863-8DBC-41C2-91EA-27AC1F65F7AF}"/>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8" name="직사각형 1467">
                <a:extLst>
                  <a:ext uri="{FF2B5EF4-FFF2-40B4-BE49-F238E27FC236}">
                    <a16:creationId xmlns:a16="http://schemas.microsoft.com/office/drawing/2014/main" id="{E701F90E-6E7B-467F-ACE5-F7CD9E47D00F}"/>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9" name="직사각형 1468">
                <a:extLst>
                  <a:ext uri="{FF2B5EF4-FFF2-40B4-BE49-F238E27FC236}">
                    <a16:creationId xmlns:a16="http://schemas.microsoft.com/office/drawing/2014/main" id="{63A99131-779C-4970-A513-F8B9230CBA6E}"/>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0" name="직사각형 1469">
                <a:extLst>
                  <a:ext uri="{FF2B5EF4-FFF2-40B4-BE49-F238E27FC236}">
                    <a16:creationId xmlns:a16="http://schemas.microsoft.com/office/drawing/2014/main" id="{A75D4E58-3787-4ABF-B1D9-65B58683D607}"/>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1" name="직사각형 1470">
                <a:extLst>
                  <a:ext uri="{FF2B5EF4-FFF2-40B4-BE49-F238E27FC236}">
                    <a16:creationId xmlns:a16="http://schemas.microsoft.com/office/drawing/2014/main" id="{4D84C909-A9AC-4065-A351-41CE3C3C1A6B}"/>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2" name="직사각형 1471">
                <a:extLst>
                  <a:ext uri="{FF2B5EF4-FFF2-40B4-BE49-F238E27FC236}">
                    <a16:creationId xmlns:a16="http://schemas.microsoft.com/office/drawing/2014/main" id="{A1742BE1-E4DE-418F-A2EC-9DFE49BC85E9}"/>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3" name="직사각형 1472">
                <a:extLst>
                  <a:ext uri="{FF2B5EF4-FFF2-40B4-BE49-F238E27FC236}">
                    <a16:creationId xmlns:a16="http://schemas.microsoft.com/office/drawing/2014/main" id="{865FD6DD-6BB0-4891-880A-3F45CB3D4A14}"/>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4" name="직사각형 1473">
                <a:extLst>
                  <a:ext uri="{FF2B5EF4-FFF2-40B4-BE49-F238E27FC236}">
                    <a16:creationId xmlns:a16="http://schemas.microsoft.com/office/drawing/2014/main" id="{EFC1D2D4-C3B1-4A8C-98AF-A2DF34CF5944}"/>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5" name="직사각형 1474">
                <a:extLst>
                  <a:ext uri="{FF2B5EF4-FFF2-40B4-BE49-F238E27FC236}">
                    <a16:creationId xmlns:a16="http://schemas.microsoft.com/office/drawing/2014/main" id="{5EA4BA0E-6460-4228-BA7A-A33F6071A635}"/>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6" name="직사각형 1475">
                <a:extLst>
                  <a:ext uri="{FF2B5EF4-FFF2-40B4-BE49-F238E27FC236}">
                    <a16:creationId xmlns:a16="http://schemas.microsoft.com/office/drawing/2014/main" id="{1CAB045D-3811-4630-B0FE-A5B6D240AFFB}"/>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7" name="직사각형 1476">
                <a:extLst>
                  <a:ext uri="{FF2B5EF4-FFF2-40B4-BE49-F238E27FC236}">
                    <a16:creationId xmlns:a16="http://schemas.microsoft.com/office/drawing/2014/main" id="{52503649-81F8-450E-9D18-48C66AE7EB51}"/>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8" name="직사각형 1477">
                <a:extLst>
                  <a:ext uri="{FF2B5EF4-FFF2-40B4-BE49-F238E27FC236}">
                    <a16:creationId xmlns:a16="http://schemas.microsoft.com/office/drawing/2014/main" id="{97338988-95DA-419D-B01F-73D830E6C48E}"/>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9" name="직사각형 1478">
                <a:extLst>
                  <a:ext uri="{FF2B5EF4-FFF2-40B4-BE49-F238E27FC236}">
                    <a16:creationId xmlns:a16="http://schemas.microsoft.com/office/drawing/2014/main" id="{15163445-B448-45A1-9322-2BC8EC9DEA70}"/>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0" name="직사각형 1479">
                <a:extLst>
                  <a:ext uri="{FF2B5EF4-FFF2-40B4-BE49-F238E27FC236}">
                    <a16:creationId xmlns:a16="http://schemas.microsoft.com/office/drawing/2014/main" id="{B1A26063-6062-4833-8669-7BC5093B941B}"/>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1" name="직사각형 1480">
                <a:extLst>
                  <a:ext uri="{FF2B5EF4-FFF2-40B4-BE49-F238E27FC236}">
                    <a16:creationId xmlns:a16="http://schemas.microsoft.com/office/drawing/2014/main" id="{93CBE209-727D-4309-BA01-1E0990CE460F}"/>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2" name="직사각형 1481">
                <a:extLst>
                  <a:ext uri="{FF2B5EF4-FFF2-40B4-BE49-F238E27FC236}">
                    <a16:creationId xmlns:a16="http://schemas.microsoft.com/office/drawing/2014/main" id="{87D924CB-E841-40FF-9E3C-6E08BB34AD31}"/>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3" name="직사각형 1482">
                <a:extLst>
                  <a:ext uri="{FF2B5EF4-FFF2-40B4-BE49-F238E27FC236}">
                    <a16:creationId xmlns:a16="http://schemas.microsoft.com/office/drawing/2014/main" id="{34831787-7D77-4ECB-8C56-DCA6F17B1932}"/>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4" name="직사각형 1483">
                <a:extLst>
                  <a:ext uri="{FF2B5EF4-FFF2-40B4-BE49-F238E27FC236}">
                    <a16:creationId xmlns:a16="http://schemas.microsoft.com/office/drawing/2014/main" id="{2FFFA547-D94A-4258-A794-7702CC511B2A}"/>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5" name="직사각형 1484">
                <a:extLst>
                  <a:ext uri="{FF2B5EF4-FFF2-40B4-BE49-F238E27FC236}">
                    <a16:creationId xmlns:a16="http://schemas.microsoft.com/office/drawing/2014/main" id="{E63F0FC4-C85B-4F32-8531-E097E9C7866A}"/>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6" name="직사각형 1485">
                <a:extLst>
                  <a:ext uri="{FF2B5EF4-FFF2-40B4-BE49-F238E27FC236}">
                    <a16:creationId xmlns:a16="http://schemas.microsoft.com/office/drawing/2014/main" id="{5BCF1875-3F43-4846-9C5D-0890C8BCEBDE}"/>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7" name="직사각형 1486">
                <a:extLst>
                  <a:ext uri="{FF2B5EF4-FFF2-40B4-BE49-F238E27FC236}">
                    <a16:creationId xmlns:a16="http://schemas.microsoft.com/office/drawing/2014/main" id="{3142D269-954C-48E0-BC98-0910050CBD9A}"/>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8" name="직사각형 1487">
                <a:extLst>
                  <a:ext uri="{FF2B5EF4-FFF2-40B4-BE49-F238E27FC236}">
                    <a16:creationId xmlns:a16="http://schemas.microsoft.com/office/drawing/2014/main" id="{80A70CE5-137A-4E6A-B410-AA983F8D6C9E}"/>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9" name="직사각형 1488">
                <a:extLst>
                  <a:ext uri="{FF2B5EF4-FFF2-40B4-BE49-F238E27FC236}">
                    <a16:creationId xmlns:a16="http://schemas.microsoft.com/office/drawing/2014/main" id="{2C09AFFD-9B29-480D-AE98-412ECB5051DA}"/>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0" name="직사각형 1489">
                <a:extLst>
                  <a:ext uri="{FF2B5EF4-FFF2-40B4-BE49-F238E27FC236}">
                    <a16:creationId xmlns:a16="http://schemas.microsoft.com/office/drawing/2014/main" id="{58852882-22A9-49B8-B246-F4ECA9AC9514}"/>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1" name="직사각형 1490">
                <a:extLst>
                  <a:ext uri="{FF2B5EF4-FFF2-40B4-BE49-F238E27FC236}">
                    <a16:creationId xmlns:a16="http://schemas.microsoft.com/office/drawing/2014/main" id="{E2125B32-07EC-40E9-9BB9-D3EF1D78B7AF}"/>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2" name="직사각형 1491">
                <a:extLst>
                  <a:ext uri="{FF2B5EF4-FFF2-40B4-BE49-F238E27FC236}">
                    <a16:creationId xmlns:a16="http://schemas.microsoft.com/office/drawing/2014/main" id="{4F6B39E8-0B1F-4AAE-9F0B-3BDC552D21ED}"/>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3" name="직사각형 1492">
                <a:extLst>
                  <a:ext uri="{FF2B5EF4-FFF2-40B4-BE49-F238E27FC236}">
                    <a16:creationId xmlns:a16="http://schemas.microsoft.com/office/drawing/2014/main" id="{7DBEAD58-1589-4730-BE87-9C71D0DF0983}"/>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4" name="직사각형 1493">
                <a:extLst>
                  <a:ext uri="{FF2B5EF4-FFF2-40B4-BE49-F238E27FC236}">
                    <a16:creationId xmlns:a16="http://schemas.microsoft.com/office/drawing/2014/main" id="{ED17AD9D-AD0D-4316-83EA-378431AC4373}"/>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5" name="직사각형 1494">
                <a:extLst>
                  <a:ext uri="{FF2B5EF4-FFF2-40B4-BE49-F238E27FC236}">
                    <a16:creationId xmlns:a16="http://schemas.microsoft.com/office/drawing/2014/main" id="{F061829E-C5A1-403C-8A16-E1CF622E1EE8}"/>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6" name="직사각형 1495">
                <a:extLst>
                  <a:ext uri="{FF2B5EF4-FFF2-40B4-BE49-F238E27FC236}">
                    <a16:creationId xmlns:a16="http://schemas.microsoft.com/office/drawing/2014/main" id="{5BCB753C-5199-4100-839A-658318F9BE69}"/>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7" name="직사각형 1496">
                <a:extLst>
                  <a:ext uri="{FF2B5EF4-FFF2-40B4-BE49-F238E27FC236}">
                    <a16:creationId xmlns:a16="http://schemas.microsoft.com/office/drawing/2014/main" id="{95B2B964-05BE-47C6-9747-9B2EB0D3233C}"/>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8" name="직사각형 1497">
                <a:extLst>
                  <a:ext uri="{FF2B5EF4-FFF2-40B4-BE49-F238E27FC236}">
                    <a16:creationId xmlns:a16="http://schemas.microsoft.com/office/drawing/2014/main" id="{02F14A27-4813-4C8C-A971-8AD314D774B7}"/>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9" name="직사각형 1498">
                <a:extLst>
                  <a:ext uri="{FF2B5EF4-FFF2-40B4-BE49-F238E27FC236}">
                    <a16:creationId xmlns:a16="http://schemas.microsoft.com/office/drawing/2014/main" id="{E50E2D44-2F27-4A51-A411-A6CA15A660E8}"/>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0" name="직사각형 1499">
                <a:extLst>
                  <a:ext uri="{FF2B5EF4-FFF2-40B4-BE49-F238E27FC236}">
                    <a16:creationId xmlns:a16="http://schemas.microsoft.com/office/drawing/2014/main" id="{0E641F84-05DC-4768-AE59-51F54BF5A339}"/>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1" name="직사각형 1500">
                <a:extLst>
                  <a:ext uri="{FF2B5EF4-FFF2-40B4-BE49-F238E27FC236}">
                    <a16:creationId xmlns:a16="http://schemas.microsoft.com/office/drawing/2014/main" id="{7A984135-F85C-490B-AFE5-C285292A1C9D}"/>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sp>
        <p:nvSpPr>
          <p:cNvPr id="1826" name="왼쪽 중괄호 1825">
            <a:extLst>
              <a:ext uri="{FF2B5EF4-FFF2-40B4-BE49-F238E27FC236}">
                <a16:creationId xmlns:a16="http://schemas.microsoft.com/office/drawing/2014/main" id="{DC34E32B-30A0-490D-9672-D59D8A0EACCF}"/>
              </a:ext>
            </a:extLst>
          </p:cNvPr>
          <p:cNvSpPr/>
          <p:nvPr/>
        </p:nvSpPr>
        <p:spPr>
          <a:xfrm rot="5400000">
            <a:off x="2826677" y="3538947"/>
            <a:ext cx="150882" cy="1608176"/>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827" name="TextBox 1826">
            <a:extLst>
              <a:ext uri="{FF2B5EF4-FFF2-40B4-BE49-F238E27FC236}">
                <a16:creationId xmlns:a16="http://schemas.microsoft.com/office/drawing/2014/main" id="{8B9B7C0C-895F-463F-B307-163DB5279969}"/>
              </a:ext>
            </a:extLst>
          </p:cNvPr>
          <p:cNvSpPr txBox="1"/>
          <p:nvPr/>
        </p:nvSpPr>
        <p:spPr>
          <a:xfrm>
            <a:off x="681100" y="4576903"/>
            <a:ext cx="889987"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타임 스텝</a:t>
            </a:r>
          </a:p>
        </p:txBody>
      </p:sp>
      <p:sp>
        <p:nvSpPr>
          <p:cNvPr id="1828" name="TextBox 1827">
            <a:extLst>
              <a:ext uri="{FF2B5EF4-FFF2-40B4-BE49-F238E27FC236}">
                <a16:creationId xmlns:a16="http://schemas.microsoft.com/office/drawing/2014/main" id="{2F24D505-B417-4174-BDB7-EFDE573D92AD}"/>
              </a:ext>
            </a:extLst>
          </p:cNvPr>
          <p:cNvSpPr txBox="1"/>
          <p:nvPr/>
        </p:nvSpPr>
        <p:spPr>
          <a:xfrm>
            <a:off x="2417540" y="3959817"/>
            <a:ext cx="1104790"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원 핫 인코딩</a:t>
            </a:r>
          </a:p>
        </p:txBody>
      </p:sp>
      <p:sp>
        <p:nvSpPr>
          <p:cNvPr id="1829" name="왼쪽 중괄호 1828">
            <a:extLst>
              <a:ext uri="{FF2B5EF4-FFF2-40B4-BE49-F238E27FC236}">
                <a16:creationId xmlns:a16="http://schemas.microsoft.com/office/drawing/2014/main" id="{D307C5FD-E5C7-4F30-AC49-0B144E514831}"/>
              </a:ext>
            </a:extLst>
          </p:cNvPr>
          <p:cNvSpPr/>
          <p:nvPr/>
        </p:nvSpPr>
        <p:spPr>
          <a:xfrm rot="5400000">
            <a:off x="7504901" y="3558161"/>
            <a:ext cx="150882" cy="1608176"/>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830" name="TextBox 1829">
            <a:extLst>
              <a:ext uri="{FF2B5EF4-FFF2-40B4-BE49-F238E27FC236}">
                <a16:creationId xmlns:a16="http://schemas.microsoft.com/office/drawing/2014/main" id="{7EBFCBBF-667D-40A7-A772-0049FC645222}"/>
              </a:ext>
            </a:extLst>
          </p:cNvPr>
          <p:cNvSpPr txBox="1"/>
          <p:nvPr/>
        </p:nvSpPr>
        <p:spPr>
          <a:xfrm>
            <a:off x="7095764" y="3979031"/>
            <a:ext cx="1104790"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원 핫 인코딩</a:t>
            </a:r>
          </a:p>
        </p:txBody>
      </p:sp>
      <p:sp>
        <p:nvSpPr>
          <p:cNvPr id="1831" name="왼쪽 중괄호 1830">
            <a:extLst>
              <a:ext uri="{FF2B5EF4-FFF2-40B4-BE49-F238E27FC236}">
                <a16:creationId xmlns:a16="http://schemas.microsoft.com/office/drawing/2014/main" id="{8BA36781-FD7C-4C9D-9F81-05E0A7413035}"/>
              </a:ext>
            </a:extLst>
          </p:cNvPr>
          <p:cNvSpPr/>
          <p:nvPr/>
        </p:nvSpPr>
        <p:spPr>
          <a:xfrm rot="2247694">
            <a:off x="1535253" y="4283032"/>
            <a:ext cx="153618" cy="1145655"/>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832" name="TextBox 1831">
            <a:extLst>
              <a:ext uri="{FF2B5EF4-FFF2-40B4-BE49-F238E27FC236}">
                <a16:creationId xmlns:a16="http://schemas.microsoft.com/office/drawing/2014/main" id="{1B5C8E2D-C14F-41D1-8AE0-76CE8B80CB43}"/>
              </a:ext>
            </a:extLst>
          </p:cNvPr>
          <p:cNvSpPr txBox="1"/>
          <p:nvPr/>
        </p:nvSpPr>
        <p:spPr>
          <a:xfrm>
            <a:off x="689401" y="5485764"/>
            <a:ext cx="513282"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샘플</a:t>
            </a:r>
          </a:p>
        </p:txBody>
      </p:sp>
      <p:sp>
        <p:nvSpPr>
          <p:cNvPr id="1833" name="왼쪽 중괄호 1832">
            <a:extLst>
              <a:ext uri="{FF2B5EF4-FFF2-40B4-BE49-F238E27FC236}">
                <a16:creationId xmlns:a16="http://schemas.microsoft.com/office/drawing/2014/main" id="{3BDC387E-740F-4CE0-AB16-8D0419FC02E7}"/>
              </a:ext>
            </a:extLst>
          </p:cNvPr>
          <p:cNvSpPr/>
          <p:nvPr/>
        </p:nvSpPr>
        <p:spPr>
          <a:xfrm>
            <a:off x="1202684" y="5390400"/>
            <a:ext cx="110520" cy="545591"/>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834" name="TextBox 1833">
            <a:extLst>
              <a:ext uri="{FF2B5EF4-FFF2-40B4-BE49-F238E27FC236}">
                <a16:creationId xmlns:a16="http://schemas.microsoft.com/office/drawing/2014/main" id="{8385A1A5-A25F-4696-96E0-08F7F0BFC2E6}"/>
              </a:ext>
            </a:extLst>
          </p:cNvPr>
          <p:cNvSpPr txBox="1"/>
          <p:nvPr/>
        </p:nvSpPr>
        <p:spPr>
          <a:xfrm>
            <a:off x="5016859" y="5528520"/>
            <a:ext cx="889987"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타임 스텝</a:t>
            </a:r>
          </a:p>
        </p:txBody>
      </p:sp>
      <p:sp>
        <p:nvSpPr>
          <p:cNvPr id="1835" name="왼쪽 중괄호 1834">
            <a:extLst>
              <a:ext uri="{FF2B5EF4-FFF2-40B4-BE49-F238E27FC236}">
                <a16:creationId xmlns:a16="http://schemas.microsoft.com/office/drawing/2014/main" id="{C7E89D7B-3B6B-487F-B8CE-C0CBA28E2573}"/>
              </a:ext>
            </a:extLst>
          </p:cNvPr>
          <p:cNvSpPr/>
          <p:nvPr/>
        </p:nvSpPr>
        <p:spPr>
          <a:xfrm rot="2247694">
            <a:off x="6239416" y="4302244"/>
            <a:ext cx="153618" cy="1145655"/>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836" name="왼쪽 중괄호 1835">
            <a:extLst>
              <a:ext uri="{FF2B5EF4-FFF2-40B4-BE49-F238E27FC236}">
                <a16:creationId xmlns:a16="http://schemas.microsoft.com/office/drawing/2014/main" id="{F1BA0CAA-144C-41AC-8687-632E83F73CDD}"/>
              </a:ext>
            </a:extLst>
          </p:cNvPr>
          <p:cNvSpPr/>
          <p:nvPr/>
        </p:nvSpPr>
        <p:spPr>
          <a:xfrm>
            <a:off x="5906846" y="5409614"/>
            <a:ext cx="110520" cy="545591"/>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837" name="TextBox 1836">
            <a:extLst>
              <a:ext uri="{FF2B5EF4-FFF2-40B4-BE49-F238E27FC236}">
                <a16:creationId xmlns:a16="http://schemas.microsoft.com/office/drawing/2014/main" id="{F3453F78-64CA-4C29-AF2B-1E58C12486F5}"/>
              </a:ext>
            </a:extLst>
          </p:cNvPr>
          <p:cNvSpPr txBox="1"/>
          <p:nvPr/>
        </p:nvSpPr>
        <p:spPr>
          <a:xfrm>
            <a:off x="5760725" y="4567294"/>
            <a:ext cx="513282"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샘플</a:t>
            </a:r>
          </a:p>
        </p:txBody>
      </p:sp>
      <p:sp>
        <p:nvSpPr>
          <p:cNvPr id="1838" name="TextBox 1837">
            <a:extLst>
              <a:ext uri="{FF2B5EF4-FFF2-40B4-BE49-F238E27FC236}">
                <a16:creationId xmlns:a16="http://schemas.microsoft.com/office/drawing/2014/main" id="{F9E42EAA-26FE-4C2C-A27C-35E8782AF93C}"/>
              </a:ext>
            </a:extLst>
          </p:cNvPr>
          <p:cNvSpPr txBox="1"/>
          <p:nvPr/>
        </p:nvSpPr>
        <p:spPr>
          <a:xfrm>
            <a:off x="8177764" y="5574687"/>
            <a:ext cx="1431802" cy="523220"/>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모든 샘플의 </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마지막 타임 스텝</a:t>
            </a:r>
          </a:p>
        </p:txBody>
      </p:sp>
      <p:sp>
        <p:nvSpPr>
          <p:cNvPr id="1839" name="TextBox 1838">
            <a:extLst>
              <a:ext uri="{FF2B5EF4-FFF2-40B4-BE49-F238E27FC236}">
                <a16:creationId xmlns:a16="http://schemas.microsoft.com/office/drawing/2014/main" id="{8DE82D44-D82B-4A59-A3F2-0099D9362E31}"/>
              </a:ext>
            </a:extLst>
          </p:cNvPr>
          <p:cNvSpPr txBox="1"/>
          <p:nvPr/>
        </p:nvSpPr>
        <p:spPr>
          <a:xfrm>
            <a:off x="8619000" y="4418476"/>
            <a:ext cx="1484702" cy="523220"/>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모든 샘플의 </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첫 번째 타임 스텝</a:t>
            </a:r>
          </a:p>
        </p:txBody>
      </p:sp>
      <p:sp>
        <p:nvSpPr>
          <p:cNvPr id="1840" name="TextBox 1839">
            <a:extLst>
              <a:ext uri="{FF2B5EF4-FFF2-40B4-BE49-F238E27FC236}">
                <a16:creationId xmlns:a16="http://schemas.microsoft.com/office/drawing/2014/main" id="{5D2DA4B3-CE62-48CE-83F1-E24C3B979F8B}"/>
              </a:ext>
            </a:extLst>
          </p:cNvPr>
          <p:cNvSpPr txBox="1"/>
          <p:nvPr/>
        </p:nvSpPr>
        <p:spPr>
          <a:xfrm>
            <a:off x="3473602" y="5477680"/>
            <a:ext cx="1271502" cy="523220"/>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마지막 샘플의 </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모든 타임 스텝</a:t>
            </a:r>
          </a:p>
        </p:txBody>
      </p:sp>
      <p:sp>
        <p:nvSpPr>
          <p:cNvPr id="1841" name="TextBox 1840">
            <a:extLst>
              <a:ext uri="{FF2B5EF4-FFF2-40B4-BE49-F238E27FC236}">
                <a16:creationId xmlns:a16="http://schemas.microsoft.com/office/drawing/2014/main" id="{7B753E6B-7383-47D8-B5B0-52BBB2091A2F}"/>
              </a:ext>
            </a:extLst>
          </p:cNvPr>
          <p:cNvSpPr txBox="1"/>
          <p:nvPr/>
        </p:nvSpPr>
        <p:spPr>
          <a:xfrm>
            <a:off x="3971790" y="4348767"/>
            <a:ext cx="1324402" cy="523220"/>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첫 번째 샘플의 </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모든 타임 스텝</a:t>
            </a:r>
          </a:p>
        </p:txBody>
      </p:sp>
      <p:cxnSp>
        <p:nvCxnSpPr>
          <p:cNvPr id="7" name="직선 화살표 연결선 6">
            <a:extLst>
              <a:ext uri="{FF2B5EF4-FFF2-40B4-BE49-F238E27FC236}">
                <a16:creationId xmlns:a16="http://schemas.microsoft.com/office/drawing/2014/main" id="{108B8EAB-90D0-4A48-8BC0-8E1F08423B12}"/>
              </a:ext>
            </a:extLst>
          </p:cNvPr>
          <p:cNvCxnSpPr/>
          <p:nvPr/>
        </p:nvCxnSpPr>
        <p:spPr>
          <a:xfrm>
            <a:off x="4902740" y="5285362"/>
            <a:ext cx="559112" cy="0"/>
          </a:xfrm>
          <a:prstGeom prst="straightConnector1">
            <a:avLst/>
          </a:prstGeom>
          <a:ln w="38100">
            <a:solidFill>
              <a:schemeClr val="tx2"/>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3" name="연결선: 구부러짐 92">
            <a:extLst>
              <a:ext uri="{FF2B5EF4-FFF2-40B4-BE49-F238E27FC236}">
                <a16:creationId xmlns:a16="http://schemas.microsoft.com/office/drawing/2014/main" id="{2C000CA4-644C-4739-94D3-9F4DEB71693A}"/>
              </a:ext>
            </a:extLst>
          </p:cNvPr>
          <p:cNvCxnSpPr>
            <a:endCxn id="1840" idx="1"/>
          </p:cNvCxnSpPr>
          <p:nvPr/>
        </p:nvCxnSpPr>
        <p:spPr>
          <a:xfrm flipV="1">
            <a:off x="3132306" y="5739290"/>
            <a:ext cx="341296" cy="54251"/>
          </a:xfrm>
          <a:prstGeom prst="curvedConnector3">
            <a:avLst/>
          </a:prstGeom>
          <a:ln w="28575">
            <a:solidFill>
              <a:schemeClr val="tx2"/>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842" name="연결선: 구부러짐 1841">
            <a:extLst>
              <a:ext uri="{FF2B5EF4-FFF2-40B4-BE49-F238E27FC236}">
                <a16:creationId xmlns:a16="http://schemas.microsoft.com/office/drawing/2014/main" id="{79A87546-5145-4719-90F5-BED41EE83651}"/>
              </a:ext>
            </a:extLst>
          </p:cNvPr>
          <p:cNvCxnSpPr>
            <a:cxnSpLocks/>
            <a:endCxn id="1841" idx="1"/>
          </p:cNvCxnSpPr>
          <p:nvPr/>
        </p:nvCxnSpPr>
        <p:spPr>
          <a:xfrm>
            <a:off x="3605720" y="4567295"/>
            <a:ext cx="366070" cy="43082"/>
          </a:xfrm>
          <a:prstGeom prst="curvedConnector3">
            <a:avLst/>
          </a:prstGeom>
          <a:ln w="28575">
            <a:solidFill>
              <a:schemeClr val="tx2"/>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843" name="연결선: 구부러짐 1842">
            <a:extLst>
              <a:ext uri="{FF2B5EF4-FFF2-40B4-BE49-F238E27FC236}">
                <a16:creationId xmlns:a16="http://schemas.microsoft.com/office/drawing/2014/main" id="{67371776-5F3E-4784-89FD-F88769DF2C1A}"/>
              </a:ext>
            </a:extLst>
          </p:cNvPr>
          <p:cNvCxnSpPr>
            <a:cxnSpLocks/>
            <a:endCxn id="1838" idx="1"/>
          </p:cNvCxnSpPr>
          <p:nvPr/>
        </p:nvCxnSpPr>
        <p:spPr>
          <a:xfrm flipV="1">
            <a:off x="7808068" y="5836297"/>
            <a:ext cx="369696" cy="99694"/>
          </a:xfrm>
          <a:prstGeom prst="curvedConnector3">
            <a:avLst/>
          </a:prstGeom>
          <a:ln w="28575">
            <a:solidFill>
              <a:schemeClr val="tx2"/>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844" name="연결선: 구부러짐 1843">
            <a:extLst>
              <a:ext uri="{FF2B5EF4-FFF2-40B4-BE49-F238E27FC236}">
                <a16:creationId xmlns:a16="http://schemas.microsoft.com/office/drawing/2014/main" id="{2BE10B61-CFEF-430B-8B3C-0EB90684F8E0}"/>
              </a:ext>
            </a:extLst>
          </p:cNvPr>
          <p:cNvCxnSpPr>
            <a:cxnSpLocks/>
            <a:endCxn id="1839" idx="1"/>
          </p:cNvCxnSpPr>
          <p:nvPr/>
        </p:nvCxnSpPr>
        <p:spPr>
          <a:xfrm>
            <a:off x="8290962" y="4569622"/>
            <a:ext cx="328038" cy="110464"/>
          </a:xfrm>
          <a:prstGeom prst="curvedConnector3">
            <a:avLst/>
          </a:prstGeom>
          <a:ln w="28575">
            <a:solidFill>
              <a:schemeClr val="tx2"/>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886" name="TextBox 885">
            <a:extLst>
              <a:ext uri="{FF2B5EF4-FFF2-40B4-BE49-F238E27FC236}">
                <a16:creationId xmlns:a16="http://schemas.microsoft.com/office/drawing/2014/main" id="{1178A768-CB9F-4A9A-8688-FBDD040627B4}"/>
              </a:ext>
            </a:extLst>
          </p:cNvPr>
          <p:cNvSpPr txBox="1"/>
          <p:nvPr/>
        </p:nvSpPr>
        <p:spPr>
          <a:xfrm>
            <a:off x="2284492" y="3598569"/>
            <a:ext cx="1162498"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(32,100,100)</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887" name="TextBox 886">
            <a:extLst>
              <a:ext uri="{FF2B5EF4-FFF2-40B4-BE49-F238E27FC236}">
                <a16:creationId xmlns:a16="http://schemas.microsoft.com/office/drawing/2014/main" id="{FE77951B-536E-474C-BC8A-075BDE55DB33}"/>
              </a:ext>
            </a:extLst>
          </p:cNvPr>
          <p:cNvSpPr txBox="1"/>
          <p:nvPr/>
        </p:nvSpPr>
        <p:spPr>
          <a:xfrm>
            <a:off x="6385605" y="6159269"/>
            <a:ext cx="1162498"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(100,32,100)</a:t>
            </a:r>
            <a:endParaRPr lang="ko-KR" altLang="en-US" sz="1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370622067"/>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 클래스 구현</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21089" y="1021182"/>
            <a:ext cx="4681090"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5. </a:t>
            </a:r>
            <a:r>
              <a:rPr lang="ko-KR" altLang="en-US" sz="1400">
                <a:solidFill>
                  <a:schemeClr val="tx1"/>
                </a:solidFill>
                <a:latin typeface="고도 M" panose="02000503000000020004" pitchFamily="2" charset="-127"/>
                <a:ea typeface="고도 M" panose="02000503000000020004" pitchFamily="2" charset="-127"/>
              </a:rPr>
              <a:t>각 샘플의 모든 타임 스텝에 대한 </a:t>
            </a:r>
            <a:r>
              <a:rPr lang="ko-KR" altLang="en-US" sz="1400" err="1">
                <a:solidFill>
                  <a:schemeClr val="tx1"/>
                </a:solidFill>
                <a:latin typeface="고도 M" panose="02000503000000020004" pitchFamily="2" charset="-127"/>
                <a:ea typeface="고도 M" panose="02000503000000020004" pitchFamily="2" charset="-127"/>
              </a:rPr>
              <a:t>정방향</a:t>
            </a:r>
            <a:r>
              <a:rPr lang="ko-KR" altLang="en-US" sz="1400">
                <a:solidFill>
                  <a:schemeClr val="tx1"/>
                </a:solidFill>
                <a:latin typeface="고도 M" panose="02000503000000020004" pitchFamily="2" charset="-127"/>
                <a:ea typeface="고도 M" panose="02000503000000020004" pitchFamily="2" charset="-127"/>
              </a:rPr>
              <a:t> 계산을 수행 한다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7" name="직사각형 16">
            <a:extLst>
              <a:ext uri="{FF2B5EF4-FFF2-40B4-BE49-F238E27FC236}">
                <a16:creationId xmlns:a16="http://schemas.microsoft.com/office/drawing/2014/main" id="{6D7081AF-5FD8-45F2-8F12-BEC2CED2CA1A}"/>
              </a:ext>
            </a:extLst>
          </p:cNvPr>
          <p:cNvSpPr/>
          <p:nvPr/>
        </p:nvSpPr>
        <p:spPr>
          <a:xfrm>
            <a:off x="1259407" y="1344723"/>
            <a:ext cx="8143933" cy="1384995"/>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 ...</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for x in seq:</a:t>
            </a:r>
          </a:p>
          <a:p>
            <a:r>
              <a:rPr lang="en-US" altLang="ko-KR" sz="1200">
                <a:solidFill>
                  <a:schemeClr val="tx1"/>
                </a:solidFill>
                <a:latin typeface="Consolas" panose="020B0609020204030204" pitchFamily="49" charset="0"/>
              </a:rPr>
              <a:t>            z1 = np.dot(x, self.w1x) + np.dot(</a:t>
            </a:r>
            <a:r>
              <a:rPr lang="en-US" altLang="ko-KR" sz="1200" err="1">
                <a:solidFill>
                  <a:schemeClr val="tx1"/>
                </a:solidFill>
                <a:latin typeface="Consolas" panose="020B0609020204030204" pitchFamily="49" charset="0"/>
              </a:rPr>
              <a:t>self.h</a:t>
            </a:r>
            <a:r>
              <a:rPr lang="en-US" altLang="ko-KR" sz="1200">
                <a:solidFill>
                  <a:schemeClr val="tx1"/>
                </a:solidFill>
                <a:latin typeface="Consolas" panose="020B0609020204030204" pitchFamily="49" charset="0"/>
              </a:rPr>
              <a:t>[-1], self.w1h) + self.b1</a:t>
            </a:r>
          </a:p>
          <a:p>
            <a:r>
              <a:rPr lang="en-US" altLang="ko-KR" sz="1200">
                <a:solidFill>
                  <a:schemeClr val="tx1"/>
                </a:solidFill>
                <a:latin typeface="Consolas" panose="020B0609020204030204" pitchFamily="49" charset="0"/>
              </a:rPr>
              <a:t>            h = </a:t>
            </a:r>
            <a:r>
              <a:rPr lang="en-US" altLang="ko-KR" sz="1200" err="1">
                <a:solidFill>
                  <a:schemeClr val="tx1"/>
                </a:solidFill>
                <a:latin typeface="Consolas" panose="020B0609020204030204" pitchFamily="49" charset="0"/>
              </a:rPr>
              <a:t>np.tanh</a:t>
            </a:r>
            <a:r>
              <a:rPr lang="en-US" altLang="ko-KR" sz="1200">
                <a:solidFill>
                  <a:schemeClr val="tx1"/>
                </a:solidFill>
                <a:latin typeface="Consolas" panose="020B0609020204030204" pitchFamily="49" charset="0"/>
              </a:rPr>
              <a:t>(z1)                    # </a:t>
            </a:r>
            <a:r>
              <a:rPr lang="ko-KR" altLang="en-US" sz="1200">
                <a:solidFill>
                  <a:schemeClr val="tx1"/>
                </a:solidFill>
                <a:latin typeface="Consolas" panose="020B0609020204030204" pitchFamily="49" charset="0"/>
              </a:rPr>
              <a:t>활성화 함수를 적용합니다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self.h.append</a:t>
            </a:r>
            <a:r>
              <a:rPr lang="en-US" altLang="ko-KR" sz="1200">
                <a:solidFill>
                  <a:schemeClr val="tx1"/>
                </a:solidFill>
                <a:latin typeface="Consolas" panose="020B0609020204030204" pitchFamily="49" charset="0"/>
              </a:rPr>
              <a:t>(h)                   # </a:t>
            </a:r>
            <a:r>
              <a:rPr lang="ko-KR" altLang="en-US" sz="1200">
                <a:solidFill>
                  <a:schemeClr val="tx1"/>
                </a:solidFill>
                <a:latin typeface="Consolas" panose="020B0609020204030204" pitchFamily="49" charset="0"/>
              </a:rPr>
              <a:t>역전파를 위해 은닉 상태 저장합니다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z2 = np.dot(h, self.w2) + self.b2  # </a:t>
            </a:r>
            <a:r>
              <a:rPr lang="ko-KR" altLang="en-US" sz="1200">
                <a:solidFill>
                  <a:schemeClr val="tx1"/>
                </a:solidFill>
                <a:latin typeface="Consolas" panose="020B0609020204030204" pitchFamily="49" charset="0"/>
              </a:rPr>
              <a:t>출력층의 선형 식을 계산합니다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return z2</a:t>
            </a:r>
          </a:p>
        </p:txBody>
      </p:sp>
      <p:grpSp>
        <p:nvGrpSpPr>
          <p:cNvPr id="6" name="그룹 5">
            <a:extLst>
              <a:ext uri="{FF2B5EF4-FFF2-40B4-BE49-F238E27FC236}">
                <a16:creationId xmlns:a16="http://schemas.microsoft.com/office/drawing/2014/main" id="{E7F26054-5A9A-4162-B22D-0F5048B5CE9E}"/>
              </a:ext>
            </a:extLst>
          </p:cNvPr>
          <p:cNvGrpSpPr/>
          <p:nvPr/>
        </p:nvGrpSpPr>
        <p:grpSpPr>
          <a:xfrm>
            <a:off x="1697085" y="3115727"/>
            <a:ext cx="4775769" cy="1188075"/>
            <a:chOff x="626548" y="1812911"/>
            <a:chExt cx="9390718" cy="2336143"/>
          </a:xfrm>
        </p:grpSpPr>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9B74480A-4278-4208-8607-1B8B91E8B316}"/>
                    </a:ext>
                  </a:extLst>
                </p:cNvPr>
                <p:cNvSpPr txBox="1"/>
                <p:nvPr/>
              </p:nvSpPr>
              <p:spPr>
                <a:xfrm>
                  <a:off x="4106968" y="3086797"/>
                  <a:ext cx="692058" cy="48415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000" b="0" i="1" smtClean="0">
                            <a:solidFill>
                              <a:schemeClr val="tx1"/>
                            </a:solidFill>
                            <a:latin typeface="Cambria Math" panose="02040503050406030204" pitchFamily="18" charset="0"/>
                          </a:rPr>
                          <m:t>𝐻</m:t>
                        </m:r>
                      </m:oMath>
                    </m:oMathPara>
                  </a14:m>
                  <a:endParaRPr lang="ko-KR" altLang="en-US" sz="1000">
                    <a:solidFill>
                      <a:schemeClr val="tx1"/>
                    </a:solidFill>
                    <a:latin typeface="Consolas" panose="020B0609020204030204" pitchFamily="49" charset="0"/>
                  </a:endParaRPr>
                </a:p>
              </p:txBody>
            </p:sp>
          </mc:Choice>
          <mc:Fallback>
            <p:sp>
              <p:nvSpPr>
                <p:cNvPr id="7" name="TextBox 6">
                  <a:extLst>
                    <a:ext uri="{FF2B5EF4-FFF2-40B4-BE49-F238E27FC236}">
                      <a16:creationId xmlns:a16="http://schemas.microsoft.com/office/drawing/2014/main" id="{9B74480A-4278-4208-8607-1B8B91E8B316}"/>
                    </a:ext>
                  </a:extLst>
                </p:cNvPr>
                <p:cNvSpPr txBox="1">
                  <a:spLocks noRot="1" noChangeAspect="1" noMove="1" noResize="1" noEditPoints="1" noAdjustHandles="1" noChangeArrowheads="1" noChangeShapeType="1" noTextEdit="1"/>
                </p:cNvSpPr>
                <p:nvPr/>
              </p:nvSpPr>
              <p:spPr>
                <a:xfrm>
                  <a:off x="4106968" y="3086797"/>
                  <a:ext cx="692058" cy="484151"/>
                </a:xfrm>
                <a:prstGeom prst="rect">
                  <a:avLst/>
                </a:prstGeom>
                <a:blipFill>
                  <a:blip r:embed="rId3"/>
                  <a:stretch>
                    <a:fillRect/>
                  </a:stretch>
                </a:blipFill>
              </p:spPr>
              <p:txBody>
                <a:bodyPr/>
                <a:lstStyle/>
                <a:p>
                  <a:r>
                    <a:rPr lang="ko-KR" altLang="en-US">
                      <a:noFill/>
                    </a:rPr>
                    <a:t> </a:t>
                  </a:r>
                </a:p>
              </p:txBody>
            </p:sp>
          </mc:Fallback>
        </mc:AlternateContent>
        <p:cxnSp>
          <p:nvCxnSpPr>
            <p:cNvPr id="8" name="연결선: 꺾임 7">
              <a:extLst>
                <a:ext uri="{FF2B5EF4-FFF2-40B4-BE49-F238E27FC236}">
                  <a16:creationId xmlns:a16="http://schemas.microsoft.com/office/drawing/2014/main" id="{D8333655-49A2-4A40-9156-0BC4E7DEDF4C}"/>
                </a:ext>
              </a:extLst>
            </p:cNvPr>
            <p:cNvCxnSpPr>
              <a:cxnSpLocks/>
              <a:stCxn id="9" idx="0"/>
              <a:endCxn id="15" idx="0"/>
            </p:cNvCxnSpPr>
            <p:nvPr/>
          </p:nvCxnSpPr>
          <p:spPr>
            <a:xfrm rot="16200000" flipV="1">
              <a:off x="2883237" y="1807307"/>
              <a:ext cx="399703" cy="2103890"/>
            </a:xfrm>
            <a:prstGeom prst="bentConnector3">
              <a:avLst>
                <a:gd name="adj1" fmla="val 21241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타원 8">
              <a:extLst>
                <a:ext uri="{FF2B5EF4-FFF2-40B4-BE49-F238E27FC236}">
                  <a16:creationId xmlns:a16="http://schemas.microsoft.com/office/drawing/2014/main" id="{D6347912-BED8-4D5A-BFDE-6234DF022D91}"/>
                </a:ext>
              </a:extLst>
            </p:cNvPr>
            <p:cNvSpPr/>
            <p:nvPr/>
          </p:nvSpPr>
          <p:spPr>
            <a:xfrm>
              <a:off x="4092717" y="3059103"/>
              <a:ext cx="84631" cy="8463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600">
                <a:solidFill>
                  <a:schemeClr val="tx1"/>
                </a:solidFill>
                <a:latin typeface="Consolas" panose="020B0609020204030204" pitchFamily="49" charset="0"/>
              </a:endParaRPr>
            </a:p>
          </p:txBody>
        </p:sp>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7B2C32CF-B3BD-4742-BBF0-C23BF523E185}"/>
                    </a:ext>
                  </a:extLst>
                </p:cNvPr>
                <p:cNvSpPr txBox="1"/>
                <p:nvPr/>
              </p:nvSpPr>
              <p:spPr>
                <a:xfrm>
                  <a:off x="1967437" y="1812911"/>
                  <a:ext cx="755352" cy="4748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900" b="0" i="1" smtClean="0">
                                <a:solidFill>
                                  <a:schemeClr val="tx1"/>
                                </a:solidFill>
                                <a:latin typeface="Cambria Math" panose="02040503050406030204" pitchFamily="18" charset="0"/>
                              </a:rPr>
                            </m:ctrlPr>
                          </m:sSubPr>
                          <m:e>
                            <m:r>
                              <a:rPr lang="en-US" altLang="ko-KR" sz="900" b="0" i="1" smtClean="0">
                                <a:solidFill>
                                  <a:schemeClr val="tx1"/>
                                </a:solidFill>
                                <a:latin typeface="Cambria Math" panose="02040503050406030204" pitchFamily="18" charset="0"/>
                              </a:rPr>
                              <m:t>𝐻</m:t>
                            </m:r>
                          </m:e>
                          <m:sub>
                            <m:r>
                              <a:rPr lang="en-US" altLang="ko-KR" sz="900" b="0" i="1" smtClean="0">
                                <a:solidFill>
                                  <a:schemeClr val="tx1"/>
                                </a:solidFill>
                                <a:latin typeface="Cambria Math" panose="02040503050406030204" pitchFamily="18" charset="0"/>
                              </a:rPr>
                              <m:t>𝑝</m:t>
                            </m:r>
                          </m:sub>
                        </m:sSub>
                      </m:oMath>
                    </m:oMathPara>
                  </a14:m>
                  <a:endParaRPr lang="ko-KR" altLang="en-US" sz="900">
                    <a:solidFill>
                      <a:schemeClr val="tx1"/>
                    </a:solidFill>
                    <a:latin typeface="Consolas" panose="020B0609020204030204" pitchFamily="49" charset="0"/>
                  </a:endParaRPr>
                </a:p>
              </p:txBody>
            </p:sp>
          </mc:Choice>
          <mc:Fallback>
            <p:sp>
              <p:nvSpPr>
                <p:cNvPr id="11" name="TextBox 10">
                  <a:extLst>
                    <a:ext uri="{FF2B5EF4-FFF2-40B4-BE49-F238E27FC236}">
                      <a16:creationId xmlns:a16="http://schemas.microsoft.com/office/drawing/2014/main" id="{7B2C32CF-B3BD-4742-BBF0-C23BF523E185}"/>
                    </a:ext>
                  </a:extLst>
                </p:cNvPr>
                <p:cNvSpPr txBox="1">
                  <a:spLocks noRot="1" noChangeAspect="1" noMove="1" noResize="1" noEditPoints="1" noAdjustHandles="1" noChangeArrowheads="1" noChangeShapeType="1" noTextEdit="1"/>
                </p:cNvSpPr>
                <p:nvPr/>
              </p:nvSpPr>
              <p:spPr>
                <a:xfrm>
                  <a:off x="1967437" y="1812911"/>
                  <a:ext cx="755352" cy="474820"/>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9F692FA3-0083-40D2-97CC-41E6AE8DF366}"/>
                    </a:ext>
                  </a:extLst>
                </p:cNvPr>
                <p:cNvSpPr txBox="1"/>
                <p:nvPr/>
              </p:nvSpPr>
              <p:spPr>
                <a:xfrm>
                  <a:off x="1406473" y="1864077"/>
                  <a:ext cx="880299" cy="45389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900" b="0" i="1" smtClean="0">
                                <a:solidFill>
                                  <a:schemeClr val="tx1"/>
                                </a:solidFill>
                                <a:latin typeface="Cambria Math" panose="02040503050406030204" pitchFamily="18" charset="0"/>
                              </a:rPr>
                            </m:ctrlPr>
                          </m:sSubPr>
                          <m:e>
                            <m:r>
                              <a:rPr lang="en-US" altLang="ko-KR" sz="900" b="0" i="1" smtClean="0">
                                <a:solidFill>
                                  <a:schemeClr val="tx1"/>
                                </a:solidFill>
                                <a:latin typeface="Cambria Math" panose="02040503050406030204" pitchFamily="18" charset="0"/>
                              </a:rPr>
                              <m:t>𝑊</m:t>
                            </m:r>
                          </m:e>
                          <m:sub>
                            <m:r>
                              <a:rPr lang="en-US" altLang="ko-KR" sz="900" b="0" i="1" smtClean="0">
                                <a:solidFill>
                                  <a:schemeClr val="tx1"/>
                                </a:solidFill>
                                <a:latin typeface="Cambria Math" panose="02040503050406030204" pitchFamily="18" charset="0"/>
                              </a:rPr>
                              <m:t>1</m:t>
                            </m:r>
                            <m:r>
                              <a:rPr lang="en-US" altLang="ko-KR" sz="900" b="0" i="1" smtClean="0">
                                <a:solidFill>
                                  <a:schemeClr val="tx1"/>
                                </a:solidFill>
                                <a:latin typeface="Cambria Math" panose="02040503050406030204" pitchFamily="18" charset="0"/>
                              </a:rPr>
                              <m:t>h</m:t>
                            </m:r>
                          </m:sub>
                        </m:sSub>
                      </m:oMath>
                    </m:oMathPara>
                  </a14:m>
                  <a:endParaRPr lang="ko-KR" altLang="en-US" sz="900">
                    <a:solidFill>
                      <a:schemeClr val="tx1"/>
                    </a:solidFill>
                    <a:latin typeface="Consolas" panose="020B0609020204030204" pitchFamily="49" charset="0"/>
                  </a:endParaRPr>
                </a:p>
              </p:txBody>
            </p:sp>
          </mc:Choice>
          <mc:Fallback>
            <p:sp>
              <p:nvSpPr>
                <p:cNvPr id="12" name="TextBox 11">
                  <a:extLst>
                    <a:ext uri="{FF2B5EF4-FFF2-40B4-BE49-F238E27FC236}">
                      <a16:creationId xmlns:a16="http://schemas.microsoft.com/office/drawing/2014/main" id="{9F692FA3-0083-40D2-97CC-41E6AE8DF366}"/>
                    </a:ext>
                  </a:extLst>
                </p:cNvPr>
                <p:cNvSpPr txBox="1">
                  <a:spLocks noRot="1" noChangeAspect="1" noMove="1" noResize="1" noEditPoints="1" noAdjustHandles="1" noChangeArrowheads="1" noChangeShapeType="1" noTextEdit="1"/>
                </p:cNvSpPr>
                <p:nvPr/>
              </p:nvSpPr>
              <p:spPr>
                <a:xfrm>
                  <a:off x="1406473" y="1864077"/>
                  <a:ext cx="880299" cy="453891"/>
                </a:xfrm>
                <a:prstGeom prst="rect">
                  <a:avLst/>
                </a:prstGeom>
                <a:blipFill>
                  <a:blip r:embed="rId5"/>
                  <a:stretch>
                    <a:fillRect/>
                  </a:stretch>
                </a:blipFill>
              </p:spPr>
              <p:txBody>
                <a:bodyPr/>
                <a:lstStyle/>
                <a:p>
                  <a:r>
                    <a:rPr lang="ko-KR" altLang="en-US">
                      <a:noFill/>
                    </a:rPr>
                    <a:t> </a:t>
                  </a:r>
                </a:p>
              </p:txBody>
            </p:sp>
          </mc:Fallback>
        </mc:AlternateContent>
        <p:cxnSp>
          <p:nvCxnSpPr>
            <p:cNvPr id="13" name="직선 화살표 연결선 12">
              <a:extLst>
                <a:ext uri="{FF2B5EF4-FFF2-40B4-BE49-F238E27FC236}">
                  <a16:creationId xmlns:a16="http://schemas.microsoft.com/office/drawing/2014/main" id="{DACA2A73-44C5-40F1-8AD6-48868DDB38FB}"/>
                </a:ext>
              </a:extLst>
            </p:cNvPr>
            <p:cNvCxnSpPr>
              <a:cxnSpLocks/>
            </p:cNvCxnSpPr>
            <p:nvPr/>
          </p:nvCxnSpPr>
          <p:spPr>
            <a:xfrm>
              <a:off x="1757487" y="2211276"/>
              <a:ext cx="168853" cy="18385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타원 13">
              <a:extLst>
                <a:ext uri="{FF2B5EF4-FFF2-40B4-BE49-F238E27FC236}">
                  <a16:creationId xmlns:a16="http://schemas.microsoft.com/office/drawing/2014/main" id="{0D937034-9D14-4CE0-8700-847857F31790}"/>
                </a:ext>
              </a:extLst>
            </p:cNvPr>
            <p:cNvSpPr/>
            <p:nvPr/>
          </p:nvSpPr>
          <p:spPr>
            <a:xfrm>
              <a:off x="2978178" y="265940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8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15" name="타원 14">
              <a:extLst>
                <a:ext uri="{FF2B5EF4-FFF2-40B4-BE49-F238E27FC236}">
                  <a16:creationId xmlns:a16="http://schemas.microsoft.com/office/drawing/2014/main" id="{C643B0F2-ADF4-4A0F-9DCB-BB1C7B163B2E}"/>
                </a:ext>
              </a:extLst>
            </p:cNvPr>
            <p:cNvSpPr/>
            <p:nvPr/>
          </p:nvSpPr>
          <p:spPr>
            <a:xfrm>
              <a:off x="1627842" y="265940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sp>
          <p:nvSpPr>
            <p:cNvPr id="16" name="타원 15">
              <a:extLst>
                <a:ext uri="{FF2B5EF4-FFF2-40B4-BE49-F238E27FC236}">
                  <a16:creationId xmlns:a16="http://schemas.microsoft.com/office/drawing/2014/main" id="{43D0BA61-A8F4-4FFC-ADF6-6CE2A51372F2}"/>
                </a:ext>
              </a:extLst>
            </p:cNvPr>
            <p:cNvSpPr/>
            <p:nvPr/>
          </p:nvSpPr>
          <p:spPr>
            <a:xfrm>
              <a:off x="4882636" y="265940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8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18" name="직선 화살표 연결선 17">
              <a:extLst>
                <a:ext uri="{FF2B5EF4-FFF2-40B4-BE49-F238E27FC236}">
                  <a16:creationId xmlns:a16="http://schemas.microsoft.com/office/drawing/2014/main" id="{02EEC633-C051-4671-B84B-5D3C9C392AED}"/>
                </a:ext>
              </a:extLst>
            </p:cNvPr>
            <p:cNvCxnSpPr>
              <a:cxnSpLocks/>
              <a:stCxn id="22" idx="3"/>
            </p:cNvCxnSpPr>
            <p:nvPr/>
          </p:nvCxnSpPr>
          <p:spPr>
            <a:xfrm flipV="1">
              <a:off x="1013124" y="3086162"/>
              <a:ext cx="611207" cy="4329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54C10429-9A6B-4D41-8F2F-3E2BA9EB384B}"/>
                </a:ext>
              </a:extLst>
            </p:cNvPr>
            <p:cNvCxnSpPr>
              <a:cxnSpLocks/>
              <a:stCxn id="21" idx="2"/>
            </p:cNvCxnSpPr>
            <p:nvPr/>
          </p:nvCxnSpPr>
          <p:spPr>
            <a:xfrm>
              <a:off x="1152725" y="2787353"/>
              <a:ext cx="853" cy="29880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EB76C1FA-1BEF-474E-B09F-B09822E328D5}"/>
                </a:ext>
              </a:extLst>
            </p:cNvPr>
            <p:cNvCxnSpPr>
              <a:cxnSpLocks/>
              <a:endCxn id="15" idx="3"/>
            </p:cNvCxnSpPr>
            <p:nvPr/>
          </p:nvCxnSpPr>
          <p:spPr>
            <a:xfrm flipV="1">
              <a:off x="1351234" y="3347878"/>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1" name="TextBox 20">
                  <a:extLst>
                    <a:ext uri="{FF2B5EF4-FFF2-40B4-BE49-F238E27FC236}">
                      <a16:creationId xmlns:a16="http://schemas.microsoft.com/office/drawing/2014/main" id="{79568066-21E1-4E4C-B3AB-91BCF9FCA053}"/>
                    </a:ext>
                  </a:extLst>
                </p:cNvPr>
                <p:cNvSpPr txBox="1"/>
                <p:nvPr/>
              </p:nvSpPr>
              <p:spPr>
                <a:xfrm>
                  <a:off x="959437" y="2303202"/>
                  <a:ext cx="386576" cy="484151"/>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10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10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p:sp>
              <p:nvSpPr>
                <p:cNvPr id="21" name="TextBox 20">
                  <a:extLst>
                    <a:ext uri="{FF2B5EF4-FFF2-40B4-BE49-F238E27FC236}">
                      <a16:creationId xmlns:a16="http://schemas.microsoft.com/office/drawing/2014/main" id="{79568066-21E1-4E4C-B3AB-91BCF9FCA053}"/>
                    </a:ext>
                  </a:extLst>
                </p:cNvPr>
                <p:cNvSpPr txBox="1">
                  <a:spLocks noRot="1" noChangeAspect="1" noMove="1" noResize="1" noEditPoints="1" noAdjustHandles="1" noChangeArrowheads="1" noChangeShapeType="1" noTextEdit="1"/>
                </p:cNvSpPr>
                <p:nvPr/>
              </p:nvSpPr>
              <p:spPr>
                <a:xfrm>
                  <a:off x="959437" y="2303202"/>
                  <a:ext cx="386576" cy="484151"/>
                </a:xfrm>
                <a:prstGeom prst="rect">
                  <a:avLst/>
                </a:prstGeom>
                <a:blipFill>
                  <a:blip r:embed="rId6"/>
                  <a:stretch>
                    <a:fillRect r="-68750"/>
                  </a:stretch>
                </a:blipFill>
              </p:spPr>
              <p:txBody>
                <a:bodyPr/>
                <a:lstStyle/>
                <a:p>
                  <a:r>
                    <a:rPr lang="ko-KR" altLang="en-US">
                      <a:noFill/>
                    </a:rPr>
                    <a:t> </a:t>
                  </a:r>
                </a:p>
              </p:txBody>
            </p:sp>
          </mc:Fallback>
        </mc:AlternateContent>
        <p:sp>
          <p:nvSpPr>
            <p:cNvPr id="22" name="TextBox 21">
              <a:extLst>
                <a:ext uri="{FF2B5EF4-FFF2-40B4-BE49-F238E27FC236}">
                  <a16:creationId xmlns:a16="http://schemas.microsoft.com/office/drawing/2014/main" id="{547E8354-7B5F-41AE-A5F7-0FDE9F026128}"/>
                </a:ext>
              </a:extLst>
            </p:cNvPr>
            <p:cNvSpPr txBox="1"/>
            <p:nvPr/>
          </p:nvSpPr>
          <p:spPr>
            <a:xfrm>
              <a:off x="626548" y="2887384"/>
              <a:ext cx="386576" cy="484151"/>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1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mc:Choice xmlns:a14="http://schemas.microsoft.com/office/drawing/2010/main" Requires="a14">
            <p:sp>
              <p:nvSpPr>
                <p:cNvPr id="23" name="TextBox 22">
                  <a:extLst>
                    <a:ext uri="{FF2B5EF4-FFF2-40B4-BE49-F238E27FC236}">
                      <a16:creationId xmlns:a16="http://schemas.microsoft.com/office/drawing/2014/main" id="{0B93C9EC-46A9-4422-8D2D-A5F2E870D55B}"/>
                    </a:ext>
                  </a:extLst>
                </p:cNvPr>
                <p:cNvSpPr txBox="1"/>
                <p:nvPr/>
              </p:nvSpPr>
              <p:spPr>
                <a:xfrm>
                  <a:off x="1013124" y="3631434"/>
                  <a:ext cx="386576" cy="484151"/>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1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0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p:sp>
              <p:nvSpPr>
                <p:cNvPr id="23" name="TextBox 22">
                  <a:extLst>
                    <a:ext uri="{FF2B5EF4-FFF2-40B4-BE49-F238E27FC236}">
                      <a16:creationId xmlns:a16="http://schemas.microsoft.com/office/drawing/2014/main" id="{0B93C9EC-46A9-4422-8D2D-A5F2E870D55B}"/>
                    </a:ext>
                  </a:extLst>
                </p:cNvPr>
                <p:cNvSpPr txBox="1">
                  <a:spLocks noRot="1" noChangeAspect="1" noMove="1" noResize="1" noEditPoints="1" noAdjustHandles="1" noChangeArrowheads="1" noChangeShapeType="1" noTextEdit="1"/>
                </p:cNvSpPr>
                <p:nvPr/>
              </p:nvSpPr>
              <p:spPr>
                <a:xfrm>
                  <a:off x="1013124" y="3631434"/>
                  <a:ext cx="386576" cy="484151"/>
                </a:xfrm>
                <a:prstGeom prst="rect">
                  <a:avLst/>
                </a:prstGeom>
                <a:blipFill>
                  <a:blip r:embed="rId7"/>
                  <a:stretch>
                    <a:fillRect r="-28125"/>
                  </a:stretch>
                </a:blipFill>
              </p:spPr>
              <p:txBody>
                <a:bodyPr/>
                <a:lstStyle/>
                <a:p>
                  <a:r>
                    <a:rPr lang="ko-KR" altLang="en-US">
                      <a:noFill/>
                    </a:rPr>
                    <a:t> </a:t>
                  </a:r>
                </a:p>
              </p:txBody>
            </p:sp>
          </mc:Fallback>
        </mc:AlternateContent>
        <p:cxnSp>
          <p:nvCxnSpPr>
            <p:cNvPr id="24" name="직선 화살표 연결선 23">
              <a:extLst>
                <a:ext uri="{FF2B5EF4-FFF2-40B4-BE49-F238E27FC236}">
                  <a16:creationId xmlns:a16="http://schemas.microsoft.com/office/drawing/2014/main" id="{EB56DCF5-835A-41E7-A681-DD1DD23F61A6}"/>
                </a:ext>
              </a:extLst>
            </p:cNvPr>
            <p:cNvCxnSpPr>
              <a:cxnSpLocks/>
              <a:stCxn id="15" idx="6"/>
              <a:endCxn id="14" idx="2"/>
            </p:cNvCxnSpPr>
            <p:nvPr/>
          </p:nvCxnSpPr>
          <p:spPr>
            <a:xfrm>
              <a:off x="2434444" y="3062701"/>
              <a:ext cx="54373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5" name="TextBox 24">
                  <a:extLst>
                    <a:ext uri="{FF2B5EF4-FFF2-40B4-BE49-F238E27FC236}">
                      <a16:creationId xmlns:a16="http://schemas.microsoft.com/office/drawing/2014/main" id="{2FB004D8-4684-4DE3-A9C9-0FFAF0111FB8}"/>
                    </a:ext>
                  </a:extLst>
                </p:cNvPr>
                <p:cNvSpPr txBox="1"/>
                <p:nvPr/>
              </p:nvSpPr>
              <p:spPr>
                <a:xfrm>
                  <a:off x="2501186" y="3086797"/>
                  <a:ext cx="386576" cy="484151"/>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1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0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p:sp>
              <p:nvSpPr>
                <p:cNvPr id="25" name="TextBox 24">
                  <a:extLst>
                    <a:ext uri="{FF2B5EF4-FFF2-40B4-BE49-F238E27FC236}">
                      <a16:creationId xmlns:a16="http://schemas.microsoft.com/office/drawing/2014/main" id="{2FB004D8-4684-4DE3-A9C9-0FFAF0111FB8}"/>
                    </a:ext>
                  </a:extLst>
                </p:cNvPr>
                <p:cNvSpPr txBox="1">
                  <a:spLocks noRot="1" noChangeAspect="1" noMove="1" noResize="1" noEditPoints="1" noAdjustHandles="1" noChangeArrowheads="1" noChangeShapeType="1" noTextEdit="1"/>
                </p:cNvSpPr>
                <p:nvPr/>
              </p:nvSpPr>
              <p:spPr>
                <a:xfrm>
                  <a:off x="2501186" y="3086797"/>
                  <a:ext cx="386576" cy="484151"/>
                </a:xfrm>
                <a:prstGeom prst="rect">
                  <a:avLst/>
                </a:prstGeom>
                <a:blipFill>
                  <a:blip r:embed="rId8"/>
                  <a:stretch>
                    <a:fillRect r="-25000"/>
                  </a:stretch>
                </a:blipFill>
              </p:spPr>
              <p:txBody>
                <a:bodyPr/>
                <a:lstStyle/>
                <a:p>
                  <a:r>
                    <a:rPr lang="ko-KR" altLang="en-US">
                      <a:noFill/>
                    </a:rPr>
                    <a:t> </a:t>
                  </a:r>
                </a:p>
              </p:txBody>
            </p:sp>
          </mc:Fallback>
        </mc:AlternateContent>
        <p:sp>
          <p:nvSpPr>
            <p:cNvPr id="26" name="타원 25">
              <a:extLst>
                <a:ext uri="{FF2B5EF4-FFF2-40B4-BE49-F238E27FC236}">
                  <a16:creationId xmlns:a16="http://schemas.microsoft.com/office/drawing/2014/main" id="{9534C4D4-7D2D-4B4A-9BC9-DEB6F2EEBC71}"/>
                </a:ext>
              </a:extLst>
            </p:cNvPr>
            <p:cNvSpPr/>
            <p:nvPr/>
          </p:nvSpPr>
          <p:spPr>
            <a:xfrm>
              <a:off x="8112167" y="265940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8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mc:AlternateContent xmlns:mc="http://schemas.openxmlformats.org/markup-compatibility/2006">
          <mc:Choice xmlns:a14="http://schemas.microsoft.com/office/drawing/2010/main" Requires="a14">
            <p:sp>
              <p:nvSpPr>
                <p:cNvPr id="27" name="TextBox 26">
                  <a:extLst>
                    <a:ext uri="{FF2B5EF4-FFF2-40B4-BE49-F238E27FC236}">
                      <a16:creationId xmlns:a16="http://schemas.microsoft.com/office/drawing/2014/main" id="{B12E4675-B1EE-4BB0-8F51-4B93534A0A35}"/>
                    </a:ext>
                  </a:extLst>
                </p:cNvPr>
                <p:cNvSpPr txBox="1"/>
                <p:nvPr/>
              </p:nvSpPr>
              <p:spPr>
                <a:xfrm>
                  <a:off x="9630690" y="2831869"/>
                  <a:ext cx="386576" cy="5144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kumimoji="1" lang="en-US" altLang="ko-KR" sz="105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accPr>
                          <m:e>
                            <m:r>
                              <a:rPr kumimoji="1" lang="en-US" altLang="ko-KR" sz="105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𝑦</m:t>
                            </m:r>
                          </m:e>
                        </m:acc>
                      </m:oMath>
                    </m:oMathPara>
                  </a14:m>
                  <a:endParaRPr kumimoji="1" lang="ko-KR" altLang="en-US" sz="1050" b="0" i="0" u="none" strike="noStrike" kern="1200" cap="none" spc="0" normalizeH="0" baseline="0" noProof="0">
                    <a:ln>
                      <a:noFill/>
                    </a:ln>
                    <a:solidFill>
                      <a:srgbClr val="000000"/>
                    </a:solidFill>
                    <a:effectLst/>
                    <a:uLnTx/>
                    <a:uFillTx/>
                    <a:latin typeface="Consolas" panose="020B0609020204030204" pitchFamily="49" charset="0"/>
                    <a:cs typeface="+mn-cs"/>
                  </a:endParaRPr>
                </a:p>
              </p:txBody>
            </p:sp>
          </mc:Choice>
          <mc:Fallback>
            <p:sp>
              <p:nvSpPr>
                <p:cNvPr id="27" name="TextBox 26">
                  <a:extLst>
                    <a:ext uri="{FF2B5EF4-FFF2-40B4-BE49-F238E27FC236}">
                      <a16:creationId xmlns:a16="http://schemas.microsoft.com/office/drawing/2014/main" id="{B12E4675-B1EE-4BB0-8F51-4B93534A0A35}"/>
                    </a:ext>
                  </a:extLst>
                </p:cNvPr>
                <p:cNvSpPr txBox="1">
                  <a:spLocks noRot="1" noChangeAspect="1" noMove="1" noResize="1" noEditPoints="1" noAdjustHandles="1" noChangeArrowheads="1" noChangeShapeType="1" noTextEdit="1"/>
                </p:cNvSpPr>
                <p:nvPr/>
              </p:nvSpPr>
              <p:spPr>
                <a:xfrm>
                  <a:off x="9630690" y="2831869"/>
                  <a:ext cx="386576" cy="514410"/>
                </a:xfrm>
                <a:prstGeom prst="rect">
                  <a:avLst/>
                </a:prstGeom>
                <a:blipFill>
                  <a:blip r:embed="rId9"/>
                  <a:stretch>
                    <a:fillRect r="-9375"/>
                  </a:stretch>
                </a:blipFill>
              </p:spPr>
              <p:txBody>
                <a:bodyPr/>
                <a:lstStyle/>
                <a:p>
                  <a:r>
                    <a:rPr lang="ko-KR" altLang="en-US">
                      <a:noFill/>
                    </a:rPr>
                    <a:t> </a:t>
                  </a:r>
                </a:p>
              </p:txBody>
            </p:sp>
          </mc:Fallback>
        </mc:AlternateContent>
        <p:cxnSp>
          <p:nvCxnSpPr>
            <p:cNvPr id="28" name="직선 화살표 연결선 27">
              <a:extLst>
                <a:ext uri="{FF2B5EF4-FFF2-40B4-BE49-F238E27FC236}">
                  <a16:creationId xmlns:a16="http://schemas.microsoft.com/office/drawing/2014/main" id="{2C11D99C-9680-438A-B9A5-C1A4EA8CB803}"/>
                </a:ext>
              </a:extLst>
            </p:cNvPr>
            <p:cNvCxnSpPr>
              <a:cxnSpLocks/>
              <a:stCxn id="26" idx="6"/>
              <a:endCxn id="27" idx="1"/>
            </p:cNvCxnSpPr>
            <p:nvPr/>
          </p:nvCxnSpPr>
          <p:spPr>
            <a:xfrm>
              <a:off x="8918770" y="3062702"/>
              <a:ext cx="711920" cy="2637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C177BBFE-0BE3-4CD9-A1A2-1730B8A089BC}"/>
                </a:ext>
              </a:extLst>
            </p:cNvPr>
            <p:cNvCxnSpPr>
              <a:cxnSpLocks/>
              <a:stCxn id="34" idx="6"/>
              <a:endCxn id="26" idx="2"/>
            </p:cNvCxnSpPr>
            <p:nvPr/>
          </p:nvCxnSpPr>
          <p:spPr>
            <a:xfrm flipV="1">
              <a:off x="7288896" y="3062701"/>
              <a:ext cx="823271" cy="40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0" name="직사각형 29">
              <a:extLst>
                <a:ext uri="{FF2B5EF4-FFF2-40B4-BE49-F238E27FC236}">
                  <a16:creationId xmlns:a16="http://schemas.microsoft.com/office/drawing/2014/main" id="{DC58B814-76E3-46C4-A6CA-80CE3EBD3C9B}"/>
                </a:ext>
              </a:extLst>
            </p:cNvPr>
            <p:cNvSpPr/>
            <p:nvPr/>
          </p:nvSpPr>
          <p:spPr>
            <a:xfrm>
              <a:off x="3050049" y="2851992"/>
              <a:ext cx="874109" cy="499282"/>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000">
                  <a:solidFill>
                    <a:schemeClr val="tx1"/>
                  </a:solidFill>
                  <a:latin typeface="Cambria Math" panose="02040503050406030204" pitchFamily="18" charset="0"/>
                </a:rPr>
                <a:t>tanh</a:t>
              </a:r>
              <a:endParaRPr kumimoji="1" lang="ko-KR" altLang="en-US" sz="1000" u="none" strike="noStrike" kern="1200" cap="none" spc="0" normalizeH="0" baseline="0" noProof="0">
                <a:ln>
                  <a:noFill/>
                </a:ln>
                <a:solidFill>
                  <a:schemeClr val="tx1"/>
                </a:solidFill>
                <a:effectLst/>
                <a:uLnTx/>
                <a:uFillTx/>
                <a:latin typeface="Cambria Math" panose="02040503050406030204" pitchFamily="18" charset="0"/>
              </a:endParaRPr>
            </a:p>
          </p:txBody>
        </p:sp>
        <mc:AlternateContent xmlns:mc="http://schemas.openxmlformats.org/markup-compatibility/2006">
          <mc:Choice xmlns:a14="http://schemas.microsoft.com/office/drawing/2010/main" Requires="a14">
            <p:sp>
              <p:nvSpPr>
                <p:cNvPr id="31" name="TextBox 30">
                  <a:extLst>
                    <a:ext uri="{FF2B5EF4-FFF2-40B4-BE49-F238E27FC236}">
                      <a16:creationId xmlns:a16="http://schemas.microsoft.com/office/drawing/2014/main" id="{29AF2DA4-8283-42E0-A608-446162AD2FF1}"/>
                    </a:ext>
                  </a:extLst>
                </p:cNvPr>
                <p:cNvSpPr txBox="1"/>
                <p:nvPr/>
              </p:nvSpPr>
              <p:spPr>
                <a:xfrm>
                  <a:off x="8133009" y="2849615"/>
                  <a:ext cx="799858" cy="423633"/>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7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7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7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7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7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7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7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7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7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7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7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7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&lt;</m:t>
                        </m:r>
                        <m:r>
                          <a:rPr kumimoji="1" lang="en-US" altLang="ko-KR" sz="7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7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7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7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p:txBody>
            </p:sp>
          </mc:Choice>
          <mc:Fallback>
            <p:sp>
              <p:nvSpPr>
                <p:cNvPr id="31" name="TextBox 30">
                  <a:extLst>
                    <a:ext uri="{FF2B5EF4-FFF2-40B4-BE49-F238E27FC236}">
                      <a16:creationId xmlns:a16="http://schemas.microsoft.com/office/drawing/2014/main" id="{29AF2DA4-8283-42E0-A608-446162AD2FF1}"/>
                    </a:ext>
                  </a:extLst>
                </p:cNvPr>
                <p:cNvSpPr txBox="1">
                  <a:spLocks noRot="1" noChangeAspect="1" noMove="1" noResize="1" noEditPoints="1" noAdjustHandles="1" noChangeArrowheads="1" noChangeShapeType="1" noTextEdit="1"/>
                </p:cNvSpPr>
                <p:nvPr/>
              </p:nvSpPr>
              <p:spPr>
                <a:xfrm>
                  <a:off x="8133009" y="2849615"/>
                  <a:ext cx="799858" cy="423633"/>
                </a:xfrm>
                <a:prstGeom prst="rect">
                  <a:avLst/>
                </a:prstGeom>
                <a:blipFill>
                  <a:blip r:embed="rId10"/>
                  <a:stretch>
                    <a:fillRect l="-3030" r="-3030" b="-8571"/>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32" name="TextBox 31">
                  <a:extLst>
                    <a:ext uri="{FF2B5EF4-FFF2-40B4-BE49-F238E27FC236}">
                      <a16:creationId xmlns:a16="http://schemas.microsoft.com/office/drawing/2014/main" id="{19BAB141-13AF-439D-B98D-08668F60CA32}"/>
                    </a:ext>
                  </a:extLst>
                </p:cNvPr>
                <p:cNvSpPr txBox="1"/>
                <p:nvPr/>
              </p:nvSpPr>
              <p:spPr>
                <a:xfrm>
                  <a:off x="4786424" y="2906361"/>
                  <a:ext cx="1028056" cy="600272"/>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ko-KR" sz="7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𝑯</m:t>
                        </m:r>
                        <m:sSub>
                          <m:sSubPr>
                            <m:ctrlPr>
                              <a:rPr kumimoji="1" lang="en-US" altLang="ko-KR" sz="700" b="1"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7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𝑾</m:t>
                            </m:r>
                          </m:e>
                          <m:sub>
                            <m:r>
                              <a:rPr kumimoji="1" lang="en-US" altLang="ko-KR" sz="7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r>
                          <a:rPr kumimoji="1" lang="en-US" altLang="ko-KR" sz="700" b="1"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700" b="1"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7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𝒃</m:t>
                            </m:r>
                          </m:e>
                          <m:sub>
                            <m:r>
                              <a:rPr kumimoji="1" lang="en-US" altLang="ko-KR" sz="7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oMath>
                    </m:oMathPara>
                  </a14:m>
                  <a:endParaRPr kumimoji="1" lang="ko-KR" altLang="en-US" sz="700" b="1"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p:sp>
              <p:nvSpPr>
                <p:cNvPr id="32" name="TextBox 31">
                  <a:extLst>
                    <a:ext uri="{FF2B5EF4-FFF2-40B4-BE49-F238E27FC236}">
                      <a16:creationId xmlns:a16="http://schemas.microsoft.com/office/drawing/2014/main" id="{19BAB141-13AF-439D-B98D-08668F60CA32}"/>
                    </a:ext>
                  </a:extLst>
                </p:cNvPr>
                <p:cNvSpPr txBox="1">
                  <a:spLocks noRot="1" noChangeAspect="1" noMove="1" noResize="1" noEditPoints="1" noAdjustHandles="1" noChangeArrowheads="1" noChangeShapeType="1" noTextEdit="1"/>
                </p:cNvSpPr>
                <p:nvPr/>
              </p:nvSpPr>
              <p:spPr>
                <a:xfrm>
                  <a:off x="4786424" y="2906361"/>
                  <a:ext cx="1028056" cy="600272"/>
                </a:xfrm>
                <a:prstGeom prst="rect">
                  <a:avLst/>
                </a:prstGeom>
                <a:blipFill>
                  <a:blip r:embed="rId11"/>
                  <a:stretch>
                    <a:fillRect/>
                  </a:stretch>
                </a:blipFill>
              </p:spPr>
              <p:txBody>
                <a:bodyPr/>
                <a:lstStyle/>
                <a:p>
                  <a:r>
                    <a:rPr lang="ko-KR" altLang="en-US">
                      <a:noFill/>
                    </a:rPr>
                    <a:t> </a:t>
                  </a:r>
                </a:p>
              </p:txBody>
            </p:sp>
          </mc:Fallback>
        </mc:AlternateContent>
        <p:cxnSp>
          <p:nvCxnSpPr>
            <p:cNvPr id="33" name="직선 화살표 연결선 32">
              <a:extLst>
                <a:ext uri="{FF2B5EF4-FFF2-40B4-BE49-F238E27FC236}">
                  <a16:creationId xmlns:a16="http://schemas.microsoft.com/office/drawing/2014/main" id="{6462BDB4-5AA2-4F91-8E28-B26EE155E177}"/>
                </a:ext>
              </a:extLst>
            </p:cNvPr>
            <p:cNvCxnSpPr>
              <a:cxnSpLocks/>
              <a:stCxn id="14" idx="6"/>
              <a:endCxn id="16" idx="2"/>
            </p:cNvCxnSpPr>
            <p:nvPr/>
          </p:nvCxnSpPr>
          <p:spPr>
            <a:xfrm>
              <a:off x="3784780" y="3062701"/>
              <a:ext cx="109785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4" name="타원 33">
              <a:extLst>
                <a:ext uri="{FF2B5EF4-FFF2-40B4-BE49-F238E27FC236}">
                  <a16:creationId xmlns:a16="http://schemas.microsoft.com/office/drawing/2014/main" id="{AB2DBDB4-CBB2-4A62-B899-1F5A014741C9}"/>
                </a:ext>
              </a:extLst>
            </p:cNvPr>
            <p:cNvSpPr/>
            <p:nvPr/>
          </p:nvSpPr>
          <p:spPr>
            <a:xfrm>
              <a:off x="6482294" y="2659807"/>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8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35" name="직선 화살표 연결선 34">
              <a:extLst>
                <a:ext uri="{FF2B5EF4-FFF2-40B4-BE49-F238E27FC236}">
                  <a16:creationId xmlns:a16="http://schemas.microsoft.com/office/drawing/2014/main" id="{EE38D7DE-CE71-4D94-AA06-576E22FB9A07}"/>
                </a:ext>
              </a:extLst>
            </p:cNvPr>
            <p:cNvCxnSpPr>
              <a:cxnSpLocks/>
            </p:cNvCxnSpPr>
            <p:nvPr/>
          </p:nvCxnSpPr>
          <p:spPr>
            <a:xfrm>
              <a:off x="5689239" y="3062701"/>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6" name="직사각형 35">
                  <a:extLst>
                    <a:ext uri="{FF2B5EF4-FFF2-40B4-BE49-F238E27FC236}">
                      <a16:creationId xmlns:a16="http://schemas.microsoft.com/office/drawing/2014/main" id="{F7E9C2C7-B4E7-45DB-A2AE-60DE0949E283}"/>
                    </a:ext>
                  </a:extLst>
                </p:cNvPr>
                <p:cNvSpPr/>
                <p:nvPr/>
              </p:nvSpPr>
              <p:spPr>
                <a:xfrm>
                  <a:off x="6468978" y="2828137"/>
                  <a:ext cx="874109" cy="583126"/>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7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1" lang="en-US" altLang="ko-KR" sz="7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num>
                          <m:den>
                            <m:r>
                              <a:rPr kumimoji="1" lang="en-US" altLang="ko-KR" sz="7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sSup>
                              <m:sSupPr>
                                <m:ctrlPr>
                                  <a:rPr kumimoji="1" lang="en-US" altLang="ko-KR" sz="7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1" lang="en-US" altLang="ko-KR" sz="7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7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𝒆</m:t>
                                </m:r>
                              </m:e>
                              <m:sup>
                                <m:r>
                                  <a:rPr kumimoji="1" lang="en-US" altLang="ko-KR" sz="7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1" lang="en-US" altLang="ko-KR" sz="7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1" lang="en-US" altLang="ko-KR" sz="7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Z</m:t>
                                    </m:r>
                                  </m:e>
                                  <m:sub>
                                    <m:r>
                                      <a:rPr kumimoji="1" lang="en-US" altLang="ko-KR" sz="7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sub>
                                </m:sSub>
                              </m:sup>
                            </m:sSup>
                          </m:den>
                        </m:f>
                      </m:oMath>
                    </m:oMathPara>
                  </a14:m>
                  <a:endParaRPr kumimoji="1" lang="ko-KR" altLang="en-US" sz="700" b="1" i="0" u="none" strike="noStrike" kern="1200" cap="none" spc="0" normalizeH="0" baseline="0" noProof="0">
                    <a:ln>
                      <a:noFill/>
                    </a:ln>
                    <a:solidFill>
                      <a:srgbClr val="FFFFFF"/>
                    </a:solidFill>
                    <a:effectLst/>
                    <a:uLnTx/>
                    <a:uFillTx/>
                    <a:cs typeface="+mn-cs"/>
                  </a:endParaRPr>
                </a:p>
              </p:txBody>
            </p:sp>
          </mc:Choice>
          <mc:Fallback>
            <p:sp>
              <p:nvSpPr>
                <p:cNvPr id="36" name="직사각형 35">
                  <a:extLst>
                    <a:ext uri="{FF2B5EF4-FFF2-40B4-BE49-F238E27FC236}">
                      <a16:creationId xmlns:a16="http://schemas.microsoft.com/office/drawing/2014/main" id="{F7E9C2C7-B4E7-45DB-A2AE-60DE0949E283}"/>
                    </a:ext>
                  </a:extLst>
                </p:cNvPr>
                <p:cNvSpPr>
                  <a:spLocks noRot="1" noChangeAspect="1" noMove="1" noResize="1" noEditPoints="1" noAdjustHandles="1" noChangeArrowheads="1" noChangeShapeType="1" noTextEdit="1"/>
                </p:cNvSpPr>
                <p:nvPr/>
              </p:nvSpPr>
              <p:spPr>
                <a:xfrm>
                  <a:off x="6468978" y="2828137"/>
                  <a:ext cx="874109" cy="583126"/>
                </a:xfrm>
                <a:prstGeom prst="rect">
                  <a:avLst/>
                </a:prstGeom>
                <a:blipFill>
                  <a:blip r:embed="rId12"/>
                  <a:stretch>
                    <a:fillRect/>
                  </a:stretch>
                </a:blipFill>
              </p:spPr>
              <p:txBody>
                <a:bodyPr/>
                <a:lstStyle/>
                <a:p>
                  <a:r>
                    <a:rPr lang="ko-KR" altLang="en-US">
                      <a:noFill/>
                    </a:rPr>
                    <a:t> </a:t>
                  </a:r>
                </a:p>
              </p:txBody>
            </p:sp>
          </mc:Fallback>
        </mc:AlternateContent>
        <p:cxnSp>
          <p:nvCxnSpPr>
            <p:cNvPr id="37" name="직선 화살표 연결선 36">
              <a:extLst>
                <a:ext uri="{FF2B5EF4-FFF2-40B4-BE49-F238E27FC236}">
                  <a16:creationId xmlns:a16="http://schemas.microsoft.com/office/drawing/2014/main" id="{943D321C-8EFF-43D6-B906-090977062DD5}"/>
                </a:ext>
              </a:extLst>
            </p:cNvPr>
            <p:cNvCxnSpPr>
              <a:cxnSpLocks/>
            </p:cNvCxnSpPr>
            <p:nvPr/>
          </p:nvCxnSpPr>
          <p:spPr>
            <a:xfrm>
              <a:off x="4613471" y="2377545"/>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8" name="TextBox 37">
                  <a:extLst>
                    <a:ext uri="{FF2B5EF4-FFF2-40B4-BE49-F238E27FC236}">
                      <a16:creationId xmlns:a16="http://schemas.microsoft.com/office/drawing/2014/main" id="{83548EA4-1DDB-478C-9B96-3B428635D1C7}"/>
                    </a:ext>
                  </a:extLst>
                </p:cNvPr>
                <p:cNvSpPr txBox="1"/>
                <p:nvPr/>
              </p:nvSpPr>
              <p:spPr>
                <a:xfrm>
                  <a:off x="4169090" y="2008183"/>
                  <a:ext cx="386576" cy="484151"/>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1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10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p:sp>
              <p:nvSpPr>
                <p:cNvPr id="38" name="TextBox 37">
                  <a:extLst>
                    <a:ext uri="{FF2B5EF4-FFF2-40B4-BE49-F238E27FC236}">
                      <a16:creationId xmlns:a16="http://schemas.microsoft.com/office/drawing/2014/main" id="{83548EA4-1DDB-478C-9B96-3B428635D1C7}"/>
                    </a:ext>
                  </a:extLst>
                </p:cNvPr>
                <p:cNvSpPr txBox="1">
                  <a:spLocks noRot="1" noChangeAspect="1" noMove="1" noResize="1" noEditPoints="1" noAdjustHandles="1" noChangeArrowheads="1" noChangeShapeType="1" noTextEdit="1"/>
                </p:cNvSpPr>
                <p:nvPr/>
              </p:nvSpPr>
              <p:spPr>
                <a:xfrm>
                  <a:off x="4169090" y="2008183"/>
                  <a:ext cx="386576" cy="484151"/>
                </a:xfrm>
                <a:prstGeom prst="rect">
                  <a:avLst/>
                </a:prstGeom>
                <a:blipFill>
                  <a:blip r:embed="rId13"/>
                  <a:stretch>
                    <a:fillRect r="-43750"/>
                  </a:stretch>
                </a:blipFill>
              </p:spPr>
              <p:txBody>
                <a:bodyPr/>
                <a:lstStyle/>
                <a:p>
                  <a:r>
                    <a:rPr lang="ko-KR" altLang="en-US">
                      <a:noFill/>
                    </a:rPr>
                    <a:t> </a:t>
                  </a:r>
                </a:p>
              </p:txBody>
            </p:sp>
          </mc:Fallback>
        </mc:AlternateContent>
        <p:cxnSp>
          <p:nvCxnSpPr>
            <p:cNvPr id="39" name="직선 화살표 연결선 38">
              <a:extLst>
                <a:ext uri="{FF2B5EF4-FFF2-40B4-BE49-F238E27FC236}">
                  <a16:creationId xmlns:a16="http://schemas.microsoft.com/office/drawing/2014/main" id="{775C5B35-173C-4CAD-801A-2F293AC968D4}"/>
                </a:ext>
              </a:extLst>
            </p:cNvPr>
            <p:cNvCxnSpPr>
              <a:cxnSpLocks/>
            </p:cNvCxnSpPr>
            <p:nvPr/>
          </p:nvCxnSpPr>
          <p:spPr>
            <a:xfrm flipV="1">
              <a:off x="4685269" y="3381347"/>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40" name="TextBox 39">
                  <a:extLst>
                    <a:ext uri="{FF2B5EF4-FFF2-40B4-BE49-F238E27FC236}">
                      <a16:creationId xmlns:a16="http://schemas.microsoft.com/office/drawing/2014/main" id="{03643B61-7FB0-4904-8C22-761C40C537E0}"/>
                    </a:ext>
                  </a:extLst>
                </p:cNvPr>
                <p:cNvSpPr txBox="1"/>
                <p:nvPr/>
              </p:nvSpPr>
              <p:spPr>
                <a:xfrm>
                  <a:off x="4347159" y="3664903"/>
                  <a:ext cx="386576" cy="484151"/>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1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10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p:sp>
              <p:nvSpPr>
                <p:cNvPr id="40" name="TextBox 39">
                  <a:extLst>
                    <a:ext uri="{FF2B5EF4-FFF2-40B4-BE49-F238E27FC236}">
                      <a16:creationId xmlns:a16="http://schemas.microsoft.com/office/drawing/2014/main" id="{03643B61-7FB0-4904-8C22-761C40C537E0}"/>
                    </a:ext>
                  </a:extLst>
                </p:cNvPr>
                <p:cNvSpPr txBox="1">
                  <a:spLocks noRot="1" noChangeAspect="1" noMove="1" noResize="1" noEditPoints="1" noAdjustHandles="1" noChangeArrowheads="1" noChangeShapeType="1" noTextEdit="1"/>
                </p:cNvSpPr>
                <p:nvPr/>
              </p:nvSpPr>
              <p:spPr>
                <a:xfrm>
                  <a:off x="4347159" y="3664903"/>
                  <a:ext cx="386576" cy="484151"/>
                </a:xfrm>
                <a:prstGeom prst="rect">
                  <a:avLst/>
                </a:prstGeom>
                <a:blipFill>
                  <a:blip r:embed="rId14"/>
                  <a:stretch>
                    <a:fillRect r="-28125"/>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41" name="TextBox 40">
                  <a:extLst>
                    <a:ext uri="{FF2B5EF4-FFF2-40B4-BE49-F238E27FC236}">
                      <a16:creationId xmlns:a16="http://schemas.microsoft.com/office/drawing/2014/main" id="{AA818890-35CD-4E39-92FB-72DA117491E3}"/>
                    </a:ext>
                  </a:extLst>
                </p:cNvPr>
                <p:cNvSpPr txBox="1"/>
                <p:nvPr/>
              </p:nvSpPr>
              <p:spPr>
                <a:xfrm>
                  <a:off x="5952143" y="3054729"/>
                  <a:ext cx="386576" cy="484151"/>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1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10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p:sp>
              <p:nvSpPr>
                <p:cNvPr id="41" name="TextBox 40">
                  <a:extLst>
                    <a:ext uri="{FF2B5EF4-FFF2-40B4-BE49-F238E27FC236}">
                      <a16:creationId xmlns:a16="http://schemas.microsoft.com/office/drawing/2014/main" id="{AA818890-35CD-4E39-92FB-72DA117491E3}"/>
                    </a:ext>
                  </a:extLst>
                </p:cNvPr>
                <p:cNvSpPr txBox="1">
                  <a:spLocks noRot="1" noChangeAspect="1" noMove="1" noResize="1" noEditPoints="1" noAdjustHandles="1" noChangeArrowheads="1" noChangeShapeType="1" noTextEdit="1"/>
                </p:cNvSpPr>
                <p:nvPr/>
              </p:nvSpPr>
              <p:spPr>
                <a:xfrm>
                  <a:off x="5952143" y="3054729"/>
                  <a:ext cx="386576" cy="484151"/>
                </a:xfrm>
                <a:prstGeom prst="rect">
                  <a:avLst/>
                </a:prstGeom>
                <a:blipFill>
                  <a:blip r:embed="rId15"/>
                  <a:stretch>
                    <a:fillRect r="-25000"/>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42" name="TextBox 41">
                  <a:extLst>
                    <a:ext uri="{FF2B5EF4-FFF2-40B4-BE49-F238E27FC236}">
                      <a16:creationId xmlns:a16="http://schemas.microsoft.com/office/drawing/2014/main" id="{8C9C10B1-2103-40CA-AC70-8188B87DE1B6}"/>
                    </a:ext>
                  </a:extLst>
                </p:cNvPr>
                <p:cNvSpPr txBox="1"/>
                <p:nvPr/>
              </p:nvSpPr>
              <p:spPr>
                <a:xfrm>
                  <a:off x="7510423" y="3050772"/>
                  <a:ext cx="386576" cy="484151"/>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1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10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p:sp>
              <p:nvSpPr>
                <p:cNvPr id="42" name="TextBox 41">
                  <a:extLst>
                    <a:ext uri="{FF2B5EF4-FFF2-40B4-BE49-F238E27FC236}">
                      <a16:creationId xmlns:a16="http://schemas.microsoft.com/office/drawing/2014/main" id="{8C9C10B1-2103-40CA-AC70-8188B87DE1B6}"/>
                    </a:ext>
                  </a:extLst>
                </p:cNvPr>
                <p:cNvSpPr txBox="1">
                  <a:spLocks noRot="1" noChangeAspect="1" noMove="1" noResize="1" noEditPoints="1" noAdjustHandles="1" noChangeArrowheads="1" noChangeShapeType="1" noTextEdit="1"/>
                </p:cNvSpPr>
                <p:nvPr/>
              </p:nvSpPr>
              <p:spPr>
                <a:xfrm>
                  <a:off x="7510423" y="3050772"/>
                  <a:ext cx="386576" cy="484151"/>
                </a:xfrm>
                <a:prstGeom prst="rect">
                  <a:avLst/>
                </a:prstGeom>
                <a:blipFill>
                  <a:blip r:embed="rId16"/>
                  <a:stretch>
                    <a:fillRect r="-31250"/>
                  </a:stretch>
                </a:blipFill>
              </p:spPr>
              <p:txBody>
                <a:bodyPr/>
                <a:lstStyle/>
                <a:p>
                  <a:r>
                    <a:rPr lang="ko-KR" altLang="en-US">
                      <a:noFill/>
                    </a:rPr>
                    <a:t> </a:t>
                  </a:r>
                </a:p>
              </p:txBody>
            </p:sp>
          </mc:Fallback>
        </mc:AlternateContent>
      </p:grpSp>
    </p:spTree>
    <p:extLst>
      <p:ext uri="{BB962C8B-B14F-4D97-AF65-F5344CB8AC3E}">
        <p14:creationId xmlns:p14="http://schemas.microsoft.com/office/powerpoint/2010/main" val="4213258889"/>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 클래스 구현</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21089" y="1021182"/>
            <a:ext cx="1635384"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6. </a:t>
            </a:r>
            <a:r>
              <a:rPr lang="ko-KR" altLang="en-US" sz="1400">
                <a:solidFill>
                  <a:schemeClr val="tx1"/>
                </a:solidFill>
                <a:latin typeface="고도 M" panose="02000503000000020004" pitchFamily="2" charset="-127"/>
                <a:ea typeface="고도 M" panose="02000503000000020004" pitchFamily="2" charset="-127"/>
              </a:rPr>
              <a:t>역방향 계산 구현</a:t>
            </a:r>
          </a:p>
        </p:txBody>
      </p:sp>
      <p:sp>
        <p:nvSpPr>
          <p:cNvPr id="17" name="직사각형 16">
            <a:extLst>
              <a:ext uri="{FF2B5EF4-FFF2-40B4-BE49-F238E27FC236}">
                <a16:creationId xmlns:a16="http://schemas.microsoft.com/office/drawing/2014/main" id="{6D7081AF-5FD8-45F2-8F12-BEC2CED2CA1A}"/>
              </a:ext>
            </a:extLst>
          </p:cNvPr>
          <p:cNvSpPr/>
          <p:nvPr/>
        </p:nvSpPr>
        <p:spPr>
          <a:xfrm>
            <a:off x="1217365" y="1407785"/>
            <a:ext cx="8143933" cy="4708981"/>
          </a:xfrm>
          <a:prstGeom prst="rect">
            <a:avLst/>
          </a:prstGeom>
          <a:solidFill>
            <a:srgbClr val="E2E2F6"/>
          </a:solidFill>
        </p:spPr>
        <p:txBody>
          <a:bodyPr wrap="square">
            <a:spAutoFit/>
          </a:bodyPr>
          <a:lstStyle/>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def backprop(self, x, err):</a:t>
            </a:r>
          </a:p>
          <a:p>
            <a:r>
              <a:rPr lang="en-US" altLang="ko-KR" sz="1200">
                <a:solidFill>
                  <a:schemeClr val="tx1"/>
                </a:solidFill>
                <a:latin typeface="Consolas" panose="020B0609020204030204" pitchFamily="49" charset="0"/>
              </a:rPr>
              <a:t>        m = </a:t>
            </a:r>
            <a:r>
              <a:rPr lang="en-US" altLang="ko-KR" sz="1200" err="1">
                <a:solidFill>
                  <a:schemeClr val="tx1"/>
                </a:solidFill>
                <a:latin typeface="Consolas" panose="020B0609020204030204" pitchFamily="49" charset="0"/>
              </a:rPr>
              <a:t>len</a:t>
            </a:r>
            <a:r>
              <a:rPr lang="en-US" altLang="ko-KR" sz="1200">
                <a:solidFill>
                  <a:schemeClr val="tx1"/>
                </a:solidFill>
                <a:latin typeface="Consolas" panose="020B0609020204030204" pitchFamily="49" charset="0"/>
              </a:rPr>
              <a:t>(x)       # </a:t>
            </a:r>
            <a:r>
              <a:rPr lang="ko-KR" altLang="en-US" sz="1200">
                <a:solidFill>
                  <a:schemeClr val="tx1"/>
                </a:solidFill>
                <a:latin typeface="Consolas" panose="020B0609020204030204" pitchFamily="49" charset="0"/>
              </a:rPr>
              <a:t>샘플 개수</a:t>
            </a:r>
          </a:p>
          <a:p>
            <a:r>
              <a:rPr lang="ko-KR" altLang="en-US" sz="1200">
                <a:solidFill>
                  <a:schemeClr val="tx1"/>
                </a:solidFill>
                <a:latin typeface="Consolas" panose="020B0609020204030204" pitchFamily="49" charset="0"/>
              </a:rPr>
              <a:t>        </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출력층의 가중치와 절편에 대한 </a:t>
            </a:r>
            <a:r>
              <a:rPr lang="ko-KR" altLang="en-US" sz="1200" err="1">
                <a:solidFill>
                  <a:schemeClr val="tx1"/>
                </a:solidFill>
                <a:latin typeface="Consolas" panose="020B0609020204030204" pitchFamily="49" charset="0"/>
              </a:rPr>
              <a:t>그래디언트를</a:t>
            </a:r>
            <a:r>
              <a:rPr lang="ko-KR" altLang="en-US" sz="1200">
                <a:solidFill>
                  <a:schemeClr val="tx1"/>
                </a:solidFill>
                <a:latin typeface="Consolas" panose="020B0609020204030204" pitchFamily="49" charset="0"/>
              </a:rPr>
              <a:t> 계산합니다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w2_grad = np.dot(</a:t>
            </a:r>
            <a:r>
              <a:rPr lang="en-US" altLang="ko-KR" sz="1200" err="1">
                <a:solidFill>
                  <a:schemeClr val="tx1"/>
                </a:solidFill>
                <a:latin typeface="Consolas" panose="020B0609020204030204" pitchFamily="49" charset="0"/>
              </a:rPr>
              <a:t>self.h</a:t>
            </a:r>
            <a:r>
              <a:rPr lang="en-US" altLang="ko-KR" sz="1200">
                <a:solidFill>
                  <a:schemeClr val="tx1"/>
                </a:solidFill>
                <a:latin typeface="Consolas" panose="020B0609020204030204" pitchFamily="49" charset="0"/>
              </a:rPr>
              <a:t>[-1].T, err) / m</a:t>
            </a:r>
          </a:p>
          <a:p>
            <a:r>
              <a:rPr lang="en-US" altLang="ko-KR" sz="1200">
                <a:solidFill>
                  <a:schemeClr val="tx1"/>
                </a:solidFill>
                <a:latin typeface="Consolas" panose="020B0609020204030204" pitchFamily="49" charset="0"/>
              </a:rPr>
              <a:t>        b2_grad = </a:t>
            </a:r>
            <a:r>
              <a:rPr lang="en-US" altLang="ko-KR" sz="1200" err="1">
                <a:solidFill>
                  <a:schemeClr val="tx1"/>
                </a:solidFill>
                <a:latin typeface="Consolas" panose="020B0609020204030204" pitchFamily="49" charset="0"/>
              </a:rPr>
              <a:t>np.sum</a:t>
            </a:r>
            <a:r>
              <a:rPr lang="en-US" altLang="ko-KR" sz="1200">
                <a:solidFill>
                  <a:schemeClr val="tx1"/>
                </a:solidFill>
                <a:latin typeface="Consolas" panose="020B0609020204030204" pitchFamily="49" charset="0"/>
              </a:rPr>
              <a:t>(err) / m</a:t>
            </a:r>
          </a:p>
          <a:p>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배치 차원과 타임 스텝 차원을 바꿉니다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seq = </a:t>
            </a:r>
            <a:r>
              <a:rPr lang="en-US" altLang="ko-KR" sz="1200" err="1">
                <a:solidFill>
                  <a:schemeClr val="tx1"/>
                </a:solidFill>
                <a:latin typeface="Consolas" panose="020B0609020204030204" pitchFamily="49" charset="0"/>
              </a:rPr>
              <a:t>np.swapaxes</a:t>
            </a:r>
            <a:r>
              <a:rPr lang="en-US" altLang="ko-KR" sz="1200">
                <a:solidFill>
                  <a:schemeClr val="tx1"/>
                </a:solidFill>
                <a:latin typeface="Consolas" panose="020B0609020204030204" pitchFamily="49" charset="0"/>
              </a:rPr>
              <a:t>(x, 0, 1)</a:t>
            </a:r>
          </a:p>
          <a:p>
            <a:r>
              <a:rPr lang="en-US" altLang="ko-KR" sz="1200">
                <a:solidFill>
                  <a:schemeClr val="tx1"/>
                </a:solidFill>
                <a:latin typeface="Consolas" panose="020B0609020204030204" pitchFamily="49" charset="0"/>
              </a:rPr>
              <a:t>        </a:t>
            </a:r>
          </a:p>
          <a:p>
            <a:r>
              <a:rPr lang="en-US" altLang="ko-KR" sz="1200">
                <a:solidFill>
                  <a:schemeClr val="tx1"/>
                </a:solidFill>
                <a:latin typeface="Consolas" panose="020B0609020204030204" pitchFamily="49" charset="0"/>
              </a:rPr>
              <a:t>        w1h_grad = w1x_grad = b1_grad = 0</a:t>
            </a:r>
          </a:p>
          <a:p>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셀 직전까지 </a:t>
            </a:r>
            <a:r>
              <a:rPr lang="ko-KR" altLang="en-US" sz="1200" err="1">
                <a:solidFill>
                  <a:schemeClr val="tx1"/>
                </a:solidFill>
                <a:latin typeface="Consolas" panose="020B0609020204030204" pitchFamily="49" charset="0"/>
              </a:rPr>
              <a:t>그래디언트를</a:t>
            </a:r>
            <a:r>
              <a:rPr lang="ko-KR" altLang="en-US" sz="1200">
                <a:solidFill>
                  <a:schemeClr val="tx1"/>
                </a:solidFill>
                <a:latin typeface="Consolas" panose="020B0609020204030204" pitchFamily="49" charset="0"/>
              </a:rPr>
              <a:t> 계산합니다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err_to_cell</a:t>
            </a:r>
            <a:r>
              <a:rPr lang="en-US" altLang="ko-KR" sz="1200">
                <a:solidFill>
                  <a:schemeClr val="tx1"/>
                </a:solidFill>
                <a:latin typeface="Consolas" panose="020B0609020204030204" pitchFamily="49" charset="0"/>
              </a:rPr>
              <a:t> = np.dot(err, self.w2.T) * (1 - </a:t>
            </a:r>
            <a:r>
              <a:rPr lang="en-US" altLang="ko-KR" sz="1200" err="1">
                <a:solidFill>
                  <a:schemeClr val="tx1"/>
                </a:solidFill>
                <a:latin typeface="Consolas" panose="020B0609020204030204" pitchFamily="49" charset="0"/>
              </a:rPr>
              <a:t>self.h</a:t>
            </a:r>
            <a:r>
              <a:rPr lang="en-US" altLang="ko-KR" sz="1200">
                <a:solidFill>
                  <a:schemeClr val="tx1"/>
                </a:solidFill>
                <a:latin typeface="Consolas" panose="020B0609020204030204" pitchFamily="49" charset="0"/>
              </a:rPr>
              <a:t>[-1] ** 2)</a:t>
            </a:r>
          </a:p>
          <a:p>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모든 타임 스텝을 거슬러가면서 </a:t>
            </a:r>
            <a:r>
              <a:rPr lang="ko-KR" altLang="en-US" sz="1200" err="1">
                <a:solidFill>
                  <a:schemeClr val="tx1"/>
                </a:solidFill>
                <a:latin typeface="Consolas" panose="020B0609020204030204" pitchFamily="49" charset="0"/>
              </a:rPr>
              <a:t>그래디언트를</a:t>
            </a:r>
            <a:r>
              <a:rPr lang="ko-KR" altLang="en-US" sz="1200">
                <a:solidFill>
                  <a:schemeClr val="tx1"/>
                </a:solidFill>
                <a:latin typeface="Consolas" panose="020B0609020204030204" pitchFamily="49" charset="0"/>
              </a:rPr>
              <a:t> 전파합니다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for x, h in zip(seq[::-1][:10], </a:t>
            </a:r>
            <a:r>
              <a:rPr lang="en-US" altLang="ko-KR" sz="1200" err="1">
                <a:solidFill>
                  <a:schemeClr val="tx1"/>
                </a:solidFill>
                <a:latin typeface="Consolas" panose="020B0609020204030204" pitchFamily="49" charset="0"/>
              </a:rPr>
              <a:t>self.h</a:t>
            </a:r>
            <a:r>
              <a:rPr lang="en-US" altLang="ko-KR" sz="1200">
                <a:solidFill>
                  <a:schemeClr val="tx1"/>
                </a:solidFill>
                <a:latin typeface="Consolas" panose="020B0609020204030204" pitchFamily="49" charset="0"/>
              </a:rPr>
              <a:t>[:-1][::-1][:10]):</a:t>
            </a:r>
          </a:p>
          <a:p>
            <a:r>
              <a:rPr lang="en-US" altLang="ko-KR" sz="1200">
                <a:solidFill>
                  <a:schemeClr val="tx1"/>
                </a:solidFill>
                <a:latin typeface="Consolas" panose="020B0609020204030204" pitchFamily="49" charset="0"/>
              </a:rPr>
              <a:t>            w1h_grad += np.dot(</a:t>
            </a:r>
            <a:r>
              <a:rPr lang="en-US" altLang="ko-KR" sz="1200" err="1">
                <a:solidFill>
                  <a:schemeClr val="tx1"/>
                </a:solidFill>
                <a:latin typeface="Consolas" panose="020B0609020204030204" pitchFamily="49" charset="0"/>
              </a:rPr>
              <a:t>h.T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err_to_cell</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w1x_grad += np.dot(</a:t>
            </a:r>
            <a:r>
              <a:rPr lang="en-US" altLang="ko-KR" sz="1200" err="1">
                <a:solidFill>
                  <a:schemeClr val="tx1"/>
                </a:solidFill>
                <a:latin typeface="Consolas" panose="020B0609020204030204" pitchFamily="49" charset="0"/>
              </a:rPr>
              <a:t>x.T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err_to_cell</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b1_grad += </a:t>
            </a:r>
            <a:r>
              <a:rPr lang="en-US" altLang="ko-KR" sz="1200" err="1">
                <a:solidFill>
                  <a:schemeClr val="tx1"/>
                </a:solidFill>
                <a:latin typeface="Consolas" panose="020B0609020204030204" pitchFamily="49" charset="0"/>
              </a:rPr>
              <a:t>np.sum</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err_to_cell</a:t>
            </a:r>
            <a:r>
              <a:rPr lang="en-US" altLang="ko-KR" sz="1200">
                <a:solidFill>
                  <a:schemeClr val="tx1"/>
                </a:solidFill>
                <a:latin typeface="Consolas" panose="020B0609020204030204" pitchFamily="49" charset="0"/>
              </a:rPr>
              <a:t>, axis=0)</a:t>
            </a:r>
          </a:p>
          <a:p>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이전 타임 스텝의 셀 직전까지 </a:t>
            </a:r>
            <a:r>
              <a:rPr lang="ko-KR" altLang="en-US" sz="1200" err="1">
                <a:solidFill>
                  <a:schemeClr val="tx1"/>
                </a:solidFill>
                <a:latin typeface="Consolas" panose="020B0609020204030204" pitchFamily="49" charset="0"/>
              </a:rPr>
              <a:t>그래디언트를</a:t>
            </a:r>
            <a:r>
              <a:rPr lang="ko-KR" altLang="en-US" sz="1200">
                <a:solidFill>
                  <a:schemeClr val="tx1"/>
                </a:solidFill>
                <a:latin typeface="Consolas" panose="020B0609020204030204" pitchFamily="49" charset="0"/>
              </a:rPr>
              <a:t> 계산합니다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err_to_cell</a:t>
            </a:r>
            <a:r>
              <a:rPr lang="en-US" altLang="ko-KR" sz="1200">
                <a:solidFill>
                  <a:schemeClr val="tx1"/>
                </a:solidFill>
                <a:latin typeface="Consolas" panose="020B0609020204030204" pitchFamily="49" charset="0"/>
              </a:rPr>
              <a:t> = np.dot(</a:t>
            </a:r>
            <a:r>
              <a:rPr lang="en-US" altLang="ko-KR" sz="1200" err="1">
                <a:solidFill>
                  <a:schemeClr val="tx1"/>
                </a:solidFill>
                <a:latin typeface="Consolas" panose="020B0609020204030204" pitchFamily="49" charset="0"/>
              </a:rPr>
              <a:t>err_to_cell</a:t>
            </a:r>
            <a:r>
              <a:rPr lang="en-US" altLang="ko-KR" sz="1200">
                <a:solidFill>
                  <a:schemeClr val="tx1"/>
                </a:solidFill>
                <a:latin typeface="Consolas" panose="020B0609020204030204" pitchFamily="49" charset="0"/>
              </a:rPr>
              <a:t>, self.w1h) * (1 - h ** 2)</a:t>
            </a:r>
          </a:p>
          <a:p>
            <a:r>
              <a:rPr lang="en-US" altLang="ko-KR" sz="1200">
                <a:solidFill>
                  <a:schemeClr val="tx1"/>
                </a:solidFill>
                <a:latin typeface="Consolas" panose="020B0609020204030204" pitchFamily="49" charset="0"/>
              </a:rPr>
              <a:t>        </a:t>
            </a:r>
          </a:p>
          <a:p>
            <a:r>
              <a:rPr lang="en-US" altLang="ko-KR" sz="1200">
                <a:solidFill>
                  <a:schemeClr val="tx1"/>
                </a:solidFill>
                <a:latin typeface="Consolas" panose="020B0609020204030204" pitchFamily="49" charset="0"/>
              </a:rPr>
              <a:t>        w1h_grad /= m</a:t>
            </a:r>
          </a:p>
          <a:p>
            <a:r>
              <a:rPr lang="en-US" altLang="ko-KR" sz="1200">
                <a:solidFill>
                  <a:schemeClr val="tx1"/>
                </a:solidFill>
                <a:latin typeface="Consolas" panose="020B0609020204030204" pitchFamily="49" charset="0"/>
              </a:rPr>
              <a:t>        w1x_grad /= m</a:t>
            </a:r>
          </a:p>
          <a:p>
            <a:r>
              <a:rPr lang="en-US" altLang="ko-KR" sz="1200">
                <a:solidFill>
                  <a:schemeClr val="tx1"/>
                </a:solidFill>
                <a:latin typeface="Consolas" panose="020B0609020204030204" pitchFamily="49" charset="0"/>
              </a:rPr>
              <a:t>        b1_grad /= m</a:t>
            </a:r>
          </a:p>
          <a:p>
            <a:r>
              <a:rPr lang="en-US" altLang="ko-KR" sz="1200">
                <a:solidFill>
                  <a:schemeClr val="tx1"/>
                </a:solidFill>
                <a:latin typeface="Consolas" panose="020B0609020204030204" pitchFamily="49" charset="0"/>
              </a:rPr>
              <a:t>    </a:t>
            </a:r>
          </a:p>
          <a:p>
            <a:r>
              <a:rPr lang="en-US" altLang="ko-KR" sz="1200">
                <a:solidFill>
                  <a:schemeClr val="tx1"/>
                </a:solidFill>
                <a:latin typeface="Consolas" panose="020B0609020204030204" pitchFamily="49" charset="0"/>
              </a:rPr>
              <a:t>        return w1h_grad, w1x_grad, b1_grad, w2_grad, b2_grad</a:t>
            </a:r>
          </a:p>
        </p:txBody>
      </p:sp>
    </p:spTree>
    <p:extLst>
      <p:ext uri="{BB962C8B-B14F-4D97-AF65-F5344CB8AC3E}">
        <p14:creationId xmlns:p14="http://schemas.microsoft.com/office/powerpoint/2010/main" val="1867880931"/>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 클래스 구현</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21089" y="1021182"/>
            <a:ext cx="1635384"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6. </a:t>
            </a:r>
            <a:r>
              <a:rPr lang="ko-KR" altLang="en-US" sz="1400">
                <a:solidFill>
                  <a:schemeClr val="tx1"/>
                </a:solidFill>
                <a:latin typeface="고도 M" panose="02000503000000020004" pitchFamily="2" charset="-127"/>
                <a:ea typeface="고도 M" panose="02000503000000020004" pitchFamily="2" charset="-127"/>
              </a:rPr>
              <a:t>역방향 계산 구현</a:t>
            </a:r>
          </a:p>
        </p:txBody>
      </p:sp>
      <p:sp>
        <p:nvSpPr>
          <p:cNvPr id="17" name="직사각형 16">
            <a:extLst>
              <a:ext uri="{FF2B5EF4-FFF2-40B4-BE49-F238E27FC236}">
                <a16:creationId xmlns:a16="http://schemas.microsoft.com/office/drawing/2014/main" id="{6D7081AF-5FD8-45F2-8F12-BEC2CED2CA1A}"/>
              </a:ext>
            </a:extLst>
          </p:cNvPr>
          <p:cNvSpPr/>
          <p:nvPr/>
        </p:nvSpPr>
        <p:spPr>
          <a:xfrm>
            <a:off x="1259407" y="1344723"/>
            <a:ext cx="8143933" cy="1323439"/>
          </a:xfrm>
          <a:prstGeom prst="rect">
            <a:avLst/>
          </a:prstGeom>
          <a:solidFill>
            <a:srgbClr val="E2E2F6"/>
          </a:solidFill>
        </p:spPr>
        <p:txBody>
          <a:bodyPr wrap="square">
            <a:spAutoFit/>
          </a:bodyPr>
          <a:lstStyle/>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def backprop(self, x, err):</a:t>
            </a:r>
          </a:p>
          <a:p>
            <a:r>
              <a:rPr lang="en-US" altLang="ko-KR">
                <a:solidFill>
                  <a:schemeClr val="tx1"/>
                </a:solidFill>
                <a:latin typeface="Consolas" panose="020B0609020204030204" pitchFamily="49" charset="0"/>
              </a:rPr>
              <a:t>        m = </a:t>
            </a:r>
            <a:r>
              <a:rPr lang="en-US" altLang="ko-KR" err="1">
                <a:solidFill>
                  <a:schemeClr val="tx1"/>
                </a:solidFill>
                <a:latin typeface="Consolas" panose="020B0609020204030204" pitchFamily="49" charset="0"/>
              </a:rPr>
              <a:t>len</a:t>
            </a:r>
            <a:r>
              <a:rPr lang="en-US" altLang="ko-KR">
                <a:solidFill>
                  <a:schemeClr val="tx1"/>
                </a:solidFill>
                <a:latin typeface="Consolas" panose="020B0609020204030204" pitchFamily="49" charset="0"/>
              </a:rPr>
              <a:t>(x)       # </a:t>
            </a:r>
            <a:r>
              <a:rPr lang="ko-KR" altLang="en-US">
                <a:solidFill>
                  <a:schemeClr val="tx1"/>
                </a:solidFill>
                <a:latin typeface="Consolas" panose="020B0609020204030204" pitchFamily="49" charset="0"/>
              </a:rPr>
              <a:t>샘플 개수</a:t>
            </a:r>
          </a:p>
          <a:p>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출력층의 가중치와 절편에 대한 </a:t>
            </a:r>
            <a:r>
              <a:rPr lang="ko-KR" altLang="en-US" err="1">
                <a:solidFill>
                  <a:schemeClr val="tx1"/>
                </a:solidFill>
                <a:latin typeface="Consolas" panose="020B0609020204030204" pitchFamily="49" charset="0"/>
              </a:rPr>
              <a:t>그래디언트를</a:t>
            </a:r>
            <a:r>
              <a:rPr lang="ko-KR" altLang="en-US">
                <a:solidFill>
                  <a:schemeClr val="tx1"/>
                </a:solidFill>
                <a:latin typeface="Consolas" panose="020B0609020204030204" pitchFamily="49" charset="0"/>
              </a:rPr>
              <a:t> 계산합니다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w2_grad = np.dot(</a:t>
            </a:r>
            <a:r>
              <a:rPr lang="en-US" altLang="ko-KR" err="1">
                <a:solidFill>
                  <a:schemeClr val="tx1"/>
                </a:solidFill>
                <a:latin typeface="Consolas" panose="020B0609020204030204" pitchFamily="49" charset="0"/>
              </a:rPr>
              <a:t>self.h</a:t>
            </a:r>
            <a:r>
              <a:rPr lang="en-US" altLang="ko-KR">
                <a:solidFill>
                  <a:schemeClr val="tx1"/>
                </a:solidFill>
                <a:latin typeface="Consolas" panose="020B0609020204030204" pitchFamily="49" charset="0"/>
              </a:rPr>
              <a:t>[-1].T, err) / m</a:t>
            </a:r>
          </a:p>
          <a:p>
            <a:r>
              <a:rPr lang="en-US" altLang="ko-KR">
                <a:solidFill>
                  <a:schemeClr val="tx1"/>
                </a:solidFill>
                <a:latin typeface="Consolas" panose="020B0609020204030204" pitchFamily="49" charset="0"/>
              </a:rPr>
              <a:t>        b2_grad = </a:t>
            </a:r>
            <a:r>
              <a:rPr lang="en-US" altLang="ko-KR" err="1">
                <a:solidFill>
                  <a:schemeClr val="tx1"/>
                </a:solidFill>
                <a:latin typeface="Consolas" panose="020B0609020204030204" pitchFamily="49" charset="0"/>
              </a:rPr>
              <a:t>np.sum</a:t>
            </a:r>
            <a:r>
              <a:rPr lang="en-US" altLang="ko-KR">
                <a:solidFill>
                  <a:schemeClr val="tx1"/>
                </a:solidFill>
                <a:latin typeface="Consolas" panose="020B0609020204030204" pitchFamily="49" charset="0"/>
              </a:rPr>
              <a:t>(err) / m</a:t>
            </a:r>
          </a:p>
        </p:txBody>
      </p:sp>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54950E12-EB9A-41F9-AD60-6869BC8A4BC4}"/>
                  </a:ext>
                </a:extLst>
              </p:cNvPr>
              <p:cNvSpPr txBox="1"/>
              <p:nvPr/>
            </p:nvSpPr>
            <p:spPr>
              <a:xfrm>
                <a:off x="3685263" y="4477860"/>
                <a:ext cx="519180"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000" b="0" i="1" smtClean="0">
                          <a:solidFill>
                            <a:schemeClr val="tx1"/>
                          </a:solidFill>
                          <a:latin typeface="Cambria Math" panose="02040503050406030204" pitchFamily="18" charset="0"/>
                        </a:rPr>
                        <m:t>𝐻</m:t>
                      </m:r>
                    </m:oMath>
                  </m:oMathPara>
                </a14:m>
                <a:endParaRPr lang="ko-KR" altLang="en-US" sz="2000">
                  <a:solidFill>
                    <a:schemeClr val="tx1"/>
                  </a:solidFill>
                  <a:latin typeface="Consolas" panose="020B0609020204030204" pitchFamily="49" charset="0"/>
                </a:endParaRPr>
              </a:p>
            </p:txBody>
          </p:sp>
        </mc:Choice>
        <mc:Fallback>
          <p:sp>
            <p:nvSpPr>
              <p:cNvPr id="6" name="TextBox 5">
                <a:extLst>
                  <a:ext uri="{FF2B5EF4-FFF2-40B4-BE49-F238E27FC236}">
                    <a16:creationId xmlns:a16="http://schemas.microsoft.com/office/drawing/2014/main" id="{54950E12-EB9A-41F9-AD60-6869BC8A4BC4}"/>
                  </a:ext>
                </a:extLst>
              </p:cNvPr>
              <p:cNvSpPr txBox="1">
                <a:spLocks noRot="1" noChangeAspect="1" noMove="1" noResize="1" noEditPoints="1" noAdjustHandles="1" noChangeArrowheads="1" noChangeShapeType="1" noTextEdit="1"/>
              </p:cNvSpPr>
              <p:nvPr/>
            </p:nvSpPr>
            <p:spPr>
              <a:xfrm>
                <a:off x="3685263" y="4477860"/>
                <a:ext cx="519180" cy="400110"/>
              </a:xfrm>
              <a:prstGeom prst="rect">
                <a:avLst/>
              </a:prstGeom>
              <a:blipFill>
                <a:blip r:embed="rId3"/>
                <a:stretch>
                  <a:fillRect/>
                </a:stretch>
              </a:blipFill>
            </p:spPr>
            <p:txBody>
              <a:bodyPr/>
              <a:lstStyle/>
              <a:p>
                <a:r>
                  <a:rPr lang="ko-KR" altLang="en-US">
                    <a:noFill/>
                  </a:rPr>
                  <a:t> </a:t>
                </a:r>
              </a:p>
            </p:txBody>
          </p:sp>
        </mc:Fallback>
      </mc:AlternateContent>
      <p:cxnSp>
        <p:nvCxnSpPr>
          <p:cNvPr id="7" name="연결선: 꺾임 6">
            <a:extLst>
              <a:ext uri="{FF2B5EF4-FFF2-40B4-BE49-F238E27FC236}">
                <a16:creationId xmlns:a16="http://schemas.microsoft.com/office/drawing/2014/main" id="{60A61DCF-0F96-45AE-A5D0-BCBCC33B6220}"/>
              </a:ext>
            </a:extLst>
          </p:cNvPr>
          <p:cNvCxnSpPr>
            <a:cxnSpLocks/>
            <a:stCxn id="8" idx="0"/>
            <a:endCxn id="14" idx="0"/>
          </p:cNvCxnSpPr>
          <p:nvPr/>
        </p:nvCxnSpPr>
        <p:spPr>
          <a:xfrm rot="16200000" flipV="1">
            <a:off x="2461532" y="3198369"/>
            <a:ext cx="399703" cy="2103890"/>
          </a:xfrm>
          <a:prstGeom prst="bentConnector3">
            <a:avLst>
              <a:gd name="adj1" fmla="val 21241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타원 7">
            <a:extLst>
              <a:ext uri="{FF2B5EF4-FFF2-40B4-BE49-F238E27FC236}">
                <a16:creationId xmlns:a16="http://schemas.microsoft.com/office/drawing/2014/main" id="{213061A4-59B0-4F66-830D-17A6B8ED7A00}"/>
              </a:ext>
            </a:extLst>
          </p:cNvPr>
          <p:cNvSpPr/>
          <p:nvPr/>
        </p:nvSpPr>
        <p:spPr>
          <a:xfrm>
            <a:off x="3671012" y="4450165"/>
            <a:ext cx="84631" cy="8463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55F05521-1A6D-470C-9927-55D6402C899A}"/>
                  </a:ext>
                </a:extLst>
              </p:cNvPr>
              <p:cNvSpPr txBox="1"/>
              <p:nvPr/>
            </p:nvSpPr>
            <p:spPr>
              <a:xfrm>
                <a:off x="1545731" y="3203973"/>
                <a:ext cx="583493" cy="3907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𝐻</m:t>
                          </m:r>
                        </m:e>
                        <m:sub>
                          <m:r>
                            <a:rPr lang="en-US" altLang="ko-KR" sz="1800" b="0" i="1" smtClean="0">
                              <a:solidFill>
                                <a:schemeClr val="tx1"/>
                              </a:solidFill>
                              <a:latin typeface="Cambria Math" panose="02040503050406030204" pitchFamily="18" charset="0"/>
                            </a:rPr>
                            <m:t>𝑝</m:t>
                          </m:r>
                        </m:sub>
                      </m:sSub>
                    </m:oMath>
                  </m:oMathPara>
                </a14:m>
                <a:endParaRPr lang="ko-KR" altLang="en-US" sz="1800">
                  <a:solidFill>
                    <a:schemeClr val="tx1"/>
                  </a:solidFill>
                  <a:latin typeface="Consolas" panose="020B0609020204030204" pitchFamily="49" charset="0"/>
                </a:endParaRPr>
              </a:p>
            </p:txBody>
          </p:sp>
        </mc:Choice>
        <mc:Fallback>
          <p:sp>
            <p:nvSpPr>
              <p:cNvPr id="9" name="TextBox 8">
                <a:extLst>
                  <a:ext uri="{FF2B5EF4-FFF2-40B4-BE49-F238E27FC236}">
                    <a16:creationId xmlns:a16="http://schemas.microsoft.com/office/drawing/2014/main" id="{55F05521-1A6D-470C-9927-55D6402C899A}"/>
                  </a:ext>
                </a:extLst>
              </p:cNvPr>
              <p:cNvSpPr txBox="1">
                <a:spLocks noRot="1" noChangeAspect="1" noMove="1" noResize="1" noEditPoints="1" noAdjustHandles="1" noChangeArrowheads="1" noChangeShapeType="1" noTextEdit="1"/>
              </p:cNvSpPr>
              <p:nvPr/>
            </p:nvSpPr>
            <p:spPr>
              <a:xfrm>
                <a:off x="1545731" y="3203973"/>
                <a:ext cx="583493" cy="390748"/>
              </a:xfrm>
              <a:prstGeom prst="rect">
                <a:avLst/>
              </a:prstGeom>
              <a:blipFill>
                <a:blip r:embed="rId4"/>
                <a:stretch>
                  <a:fillRect b="-3125"/>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F0BDFD0D-17FC-4EA6-970C-65A161EBD1A3}"/>
                  </a:ext>
                </a:extLst>
              </p:cNvPr>
              <p:cNvSpPr txBox="1"/>
              <p:nvPr/>
            </p:nvSpPr>
            <p:spPr>
              <a:xfrm>
                <a:off x="984768" y="3255139"/>
                <a:ext cx="61831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𝑊</m:t>
                          </m:r>
                        </m:e>
                        <m:sub>
                          <m:r>
                            <a:rPr lang="en-US" altLang="ko-KR" sz="1800" b="0" i="1" smtClean="0">
                              <a:solidFill>
                                <a:schemeClr val="tx1"/>
                              </a:solidFill>
                              <a:latin typeface="Cambria Math" panose="02040503050406030204" pitchFamily="18" charset="0"/>
                            </a:rPr>
                            <m:t>h</m:t>
                          </m:r>
                        </m:sub>
                      </m:sSub>
                    </m:oMath>
                  </m:oMathPara>
                </a14:m>
                <a:endParaRPr lang="ko-KR" altLang="en-US" sz="1800">
                  <a:solidFill>
                    <a:schemeClr val="tx1"/>
                  </a:solidFill>
                  <a:latin typeface="Consolas" panose="020B0609020204030204" pitchFamily="49" charset="0"/>
                </a:endParaRPr>
              </a:p>
            </p:txBody>
          </p:sp>
        </mc:Choice>
        <mc:Fallback>
          <p:sp>
            <p:nvSpPr>
              <p:cNvPr id="11" name="TextBox 10">
                <a:extLst>
                  <a:ext uri="{FF2B5EF4-FFF2-40B4-BE49-F238E27FC236}">
                    <a16:creationId xmlns:a16="http://schemas.microsoft.com/office/drawing/2014/main" id="{F0BDFD0D-17FC-4EA6-970C-65A161EBD1A3}"/>
                  </a:ext>
                </a:extLst>
              </p:cNvPr>
              <p:cNvSpPr txBox="1">
                <a:spLocks noRot="1" noChangeAspect="1" noMove="1" noResize="1" noEditPoints="1" noAdjustHandles="1" noChangeArrowheads="1" noChangeShapeType="1" noTextEdit="1"/>
              </p:cNvSpPr>
              <p:nvPr/>
            </p:nvSpPr>
            <p:spPr>
              <a:xfrm>
                <a:off x="984768" y="3255139"/>
                <a:ext cx="618310" cy="369332"/>
              </a:xfrm>
              <a:prstGeom prst="rect">
                <a:avLst/>
              </a:prstGeom>
              <a:blipFill>
                <a:blip r:embed="rId5"/>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206E43B1-C1CA-43E1-8E0B-28485A90E0DA}"/>
              </a:ext>
            </a:extLst>
          </p:cNvPr>
          <p:cNvCxnSpPr>
            <a:cxnSpLocks/>
          </p:cNvCxnSpPr>
          <p:nvPr/>
        </p:nvCxnSpPr>
        <p:spPr>
          <a:xfrm>
            <a:off x="1335782" y="3602338"/>
            <a:ext cx="168853" cy="18385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D9288E78-7B96-4E4D-AB47-7D20FCB2C55C}"/>
              </a:ext>
            </a:extLst>
          </p:cNvPr>
          <p:cNvSpPr/>
          <p:nvPr/>
        </p:nvSpPr>
        <p:spPr>
          <a:xfrm>
            <a:off x="2556473" y="4050462"/>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14" name="타원 13">
            <a:extLst>
              <a:ext uri="{FF2B5EF4-FFF2-40B4-BE49-F238E27FC236}">
                <a16:creationId xmlns:a16="http://schemas.microsoft.com/office/drawing/2014/main" id="{C78311AF-D886-4E0C-95CE-2B53F58BA183}"/>
              </a:ext>
            </a:extLst>
          </p:cNvPr>
          <p:cNvSpPr/>
          <p:nvPr/>
        </p:nvSpPr>
        <p:spPr>
          <a:xfrm>
            <a:off x="1206137" y="4050462"/>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sp>
        <p:nvSpPr>
          <p:cNvPr id="15" name="타원 14">
            <a:extLst>
              <a:ext uri="{FF2B5EF4-FFF2-40B4-BE49-F238E27FC236}">
                <a16:creationId xmlns:a16="http://schemas.microsoft.com/office/drawing/2014/main" id="{09108B34-3C81-4123-8379-8E946D9E2D3E}"/>
              </a:ext>
            </a:extLst>
          </p:cNvPr>
          <p:cNvSpPr/>
          <p:nvPr/>
        </p:nvSpPr>
        <p:spPr>
          <a:xfrm>
            <a:off x="4460931" y="4050462"/>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16" name="직선 화살표 연결선 15">
            <a:extLst>
              <a:ext uri="{FF2B5EF4-FFF2-40B4-BE49-F238E27FC236}">
                <a16:creationId xmlns:a16="http://schemas.microsoft.com/office/drawing/2014/main" id="{4B816C76-40D4-4AD8-AF2A-3E0C99D47EED}"/>
              </a:ext>
            </a:extLst>
          </p:cNvPr>
          <p:cNvCxnSpPr>
            <a:cxnSpLocks/>
            <a:stCxn id="21" idx="3"/>
          </p:cNvCxnSpPr>
          <p:nvPr/>
        </p:nvCxnSpPr>
        <p:spPr>
          <a:xfrm flipV="1">
            <a:off x="591418" y="4477219"/>
            <a:ext cx="611206" cy="128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0D8FBDDE-5817-403A-A730-02BF1E390280}"/>
              </a:ext>
            </a:extLst>
          </p:cNvPr>
          <p:cNvCxnSpPr>
            <a:cxnSpLocks/>
            <a:stCxn id="20" idx="2"/>
          </p:cNvCxnSpPr>
          <p:nvPr/>
        </p:nvCxnSpPr>
        <p:spPr>
          <a:xfrm>
            <a:off x="731020" y="4094374"/>
            <a:ext cx="854" cy="38284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4B4F6AB1-FB4F-45D7-BEF9-479D1D795312}"/>
              </a:ext>
            </a:extLst>
          </p:cNvPr>
          <p:cNvCxnSpPr>
            <a:cxnSpLocks/>
            <a:endCxn id="14" idx="3"/>
          </p:cNvCxnSpPr>
          <p:nvPr/>
        </p:nvCxnSpPr>
        <p:spPr>
          <a:xfrm flipV="1">
            <a:off x="929529" y="4738940"/>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0" name="TextBox 19">
                <a:extLst>
                  <a:ext uri="{FF2B5EF4-FFF2-40B4-BE49-F238E27FC236}">
                    <a16:creationId xmlns:a16="http://schemas.microsoft.com/office/drawing/2014/main" id="{D88E020D-0734-4AF6-9564-67E3E8DF7D15}"/>
                  </a:ext>
                </a:extLst>
              </p:cNvPr>
              <p:cNvSpPr txBox="1"/>
              <p:nvPr/>
            </p:nvSpPr>
            <p:spPr>
              <a:xfrm>
                <a:off x="537732" y="3694264"/>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p:sp>
            <p:nvSpPr>
              <p:cNvPr id="20" name="TextBox 19">
                <a:extLst>
                  <a:ext uri="{FF2B5EF4-FFF2-40B4-BE49-F238E27FC236}">
                    <a16:creationId xmlns:a16="http://schemas.microsoft.com/office/drawing/2014/main" id="{D88E020D-0734-4AF6-9564-67E3E8DF7D15}"/>
                  </a:ext>
                </a:extLst>
              </p:cNvPr>
              <p:cNvSpPr txBox="1">
                <a:spLocks noRot="1" noChangeAspect="1" noMove="1" noResize="1" noEditPoints="1" noAdjustHandles="1" noChangeArrowheads="1" noChangeShapeType="1" noTextEdit="1"/>
              </p:cNvSpPr>
              <p:nvPr/>
            </p:nvSpPr>
            <p:spPr>
              <a:xfrm>
                <a:off x="537732" y="3694264"/>
                <a:ext cx="386575" cy="400110"/>
              </a:xfrm>
              <a:prstGeom prst="rect">
                <a:avLst/>
              </a:prstGeom>
              <a:blipFill>
                <a:blip r:embed="rId6"/>
                <a:stretch>
                  <a:fillRect r="-45313" b="-3030"/>
                </a:stretch>
              </a:blipFill>
            </p:spPr>
            <p:txBody>
              <a:bodyPr/>
              <a:lstStyle/>
              <a:p>
                <a:r>
                  <a:rPr lang="ko-KR" altLang="en-US">
                    <a:noFill/>
                  </a:rPr>
                  <a:t> </a:t>
                </a:r>
              </a:p>
            </p:txBody>
          </p:sp>
        </mc:Fallback>
      </mc:AlternateContent>
      <p:sp>
        <p:nvSpPr>
          <p:cNvPr id="21" name="TextBox 20">
            <a:extLst>
              <a:ext uri="{FF2B5EF4-FFF2-40B4-BE49-F238E27FC236}">
                <a16:creationId xmlns:a16="http://schemas.microsoft.com/office/drawing/2014/main" id="{71EE0965-55A7-4C69-9AC4-2144F18EE3B8}"/>
              </a:ext>
            </a:extLst>
          </p:cNvPr>
          <p:cNvSpPr txBox="1"/>
          <p:nvPr/>
        </p:nvSpPr>
        <p:spPr>
          <a:xfrm>
            <a:off x="204843" y="4278446"/>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mc:Choice xmlns:a14="http://schemas.microsoft.com/office/drawing/2010/main" Requires="a14">
          <p:sp>
            <p:nvSpPr>
              <p:cNvPr id="22" name="TextBox 21">
                <a:extLst>
                  <a:ext uri="{FF2B5EF4-FFF2-40B4-BE49-F238E27FC236}">
                    <a16:creationId xmlns:a16="http://schemas.microsoft.com/office/drawing/2014/main" id="{2BDD95ED-EB73-4281-8111-1BB263230B2F}"/>
                  </a:ext>
                </a:extLst>
              </p:cNvPr>
              <p:cNvSpPr txBox="1"/>
              <p:nvPr/>
            </p:nvSpPr>
            <p:spPr>
              <a:xfrm>
                <a:off x="591418" y="5022496"/>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p:sp>
            <p:nvSpPr>
              <p:cNvPr id="22" name="TextBox 21">
                <a:extLst>
                  <a:ext uri="{FF2B5EF4-FFF2-40B4-BE49-F238E27FC236}">
                    <a16:creationId xmlns:a16="http://schemas.microsoft.com/office/drawing/2014/main" id="{2BDD95ED-EB73-4281-8111-1BB263230B2F}"/>
                  </a:ext>
                </a:extLst>
              </p:cNvPr>
              <p:cNvSpPr txBox="1">
                <a:spLocks noRot="1" noChangeAspect="1" noMove="1" noResize="1" noEditPoints="1" noAdjustHandles="1" noChangeArrowheads="1" noChangeShapeType="1" noTextEdit="1"/>
              </p:cNvSpPr>
              <p:nvPr/>
            </p:nvSpPr>
            <p:spPr>
              <a:xfrm>
                <a:off x="591418" y="5022496"/>
                <a:ext cx="386575" cy="400110"/>
              </a:xfrm>
              <a:prstGeom prst="rect">
                <a:avLst/>
              </a:prstGeom>
              <a:blipFill>
                <a:blip r:embed="rId7"/>
                <a:stretch>
                  <a:fillRect r="-3175" b="-1515"/>
                </a:stretch>
              </a:blipFill>
            </p:spPr>
            <p:txBody>
              <a:bodyPr/>
              <a:lstStyle/>
              <a:p>
                <a:r>
                  <a:rPr lang="ko-KR" altLang="en-US">
                    <a:noFill/>
                  </a:rPr>
                  <a:t> </a:t>
                </a:r>
              </a:p>
            </p:txBody>
          </p:sp>
        </mc:Fallback>
      </mc:AlternateContent>
      <p:cxnSp>
        <p:nvCxnSpPr>
          <p:cNvPr id="23" name="직선 화살표 연결선 22">
            <a:extLst>
              <a:ext uri="{FF2B5EF4-FFF2-40B4-BE49-F238E27FC236}">
                <a16:creationId xmlns:a16="http://schemas.microsoft.com/office/drawing/2014/main" id="{C6834057-5D1E-459C-BE5A-E04C97626940}"/>
              </a:ext>
            </a:extLst>
          </p:cNvPr>
          <p:cNvCxnSpPr>
            <a:cxnSpLocks/>
            <a:stCxn id="14" idx="6"/>
            <a:endCxn id="13" idx="2"/>
          </p:cNvCxnSpPr>
          <p:nvPr/>
        </p:nvCxnSpPr>
        <p:spPr>
          <a:xfrm>
            <a:off x="2012739" y="4453763"/>
            <a:ext cx="54373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4" name="TextBox 23">
                <a:extLst>
                  <a:ext uri="{FF2B5EF4-FFF2-40B4-BE49-F238E27FC236}">
                    <a16:creationId xmlns:a16="http://schemas.microsoft.com/office/drawing/2014/main" id="{B0B9B544-3F98-45C5-9B3F-0C32A80C036A}"/>
                  </a:ext>
                </a:extLst>
              </p:cNvPr>
              <p:cNvSpPr txBox="1"/>
              <p:nvPr/>
            </p:nvSpPr>
            <p:spPr>
              <a:xfrm>
                <a:off x="2079482" y="4477860"/>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p:sp>
            <p:nvSpPr>
              <p:cNvPr id="24" name="TextBox 23">
                <a:extLst>
                  <a:ext uri="{FF2B5EF4-FFF2-40B4-BE49-F238E27FC236}">
                    <a16:creationId xmlns:a16="http://schemas.microsoft.com/office/drawing/2014/main" id="{B0B9B544-3F98-45C5-9B3F-0C32A80C036A}"/>
                  </a:ext>
                </a:extLst>
              </p:cNvPr>
              <p:cNvSpPr txBox="1">
                <a:spLocks noRot="1" noChangeAspect="1" noMove="1" noResize="1" noEditPoints="1" noAdjustHandles="1" noChangeArrowheads="1" noChangeShapeType="1" noTextEdit="1"/>
              </p:cNvSpPr>
              <p:nvPr/>
            </p:nvSpPr>
            <p:spPr>
              <a:xfrm>
                <a:off x="2079482" y="4477860"/>
                <a:ext cx="386575" cy="400110"/>
              </a:xfrm>
              <a:prstGeom prst="rect">
                <a:avLst/>
              </a:prstGeom>
              <a:blipFill>
                <a:blip r:embed="rId8"/>
                <a:stretch>
                  <a:fillRect r="-1563" b="-3077"/>
                </a:stretch>
              </a:blipFill>
            </p:spPr>
            <p:txBody>
              <a:bodyPr/>
              <a:lstStyle/>
              <a:p>
                <a:r>
                  <a:rPr lang="ko-KR" altLang="en-US">
                    <a:noFill/>
                  </a:rPr>
                  <a:t> </a:t>
                </a:r>
              </a:p>
            </p:txBody>
          </p:sp>
        </mc:Fallback>
      </mc:AlternateContent>
      <p:sp>
        <p:nvSpPr>
          <p:cNvPr id="25" name="타원 24">
            <a:extLst>
              <a:ext uri="{FF2B5EF4-FFF2-40B4-BE49-F238E27FC236}">
                <a16:creationId xmlns:a16="http://schemas.microsoft.com/office/drawing/2014/main" id="{00BFDA09-E2A5-4B17-B281-370C9236123B}"/>
              </a:ext>
            </a:extLst>
          </p:cNvPr>
          <p:cNvSpPr/>
          <p:nvPr/>
        </p:nvSpPr>
        <p:spPr>
          <a:xfrm>
            <a:off x="7690462" y="4050462"/>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mc:AlternateContent xmlns:mc="http://schemas.openxmlformats.org/markup-compatibility/2006">
        <mc:Choice xmlns:a14="http://schemas.microsoft.com/office/drawing/2010/main" Requires="a14">
          <p:sp>
            <p:nvSpPr>
              <p:cNvPr id="26" name="TextBox 25">
                <a:extLst>
                  <a:ext uri="{FF2B5EF4-FFF2-40B4-BE49-F238E27FC236}">
                    <a16:creationId xmlns:a16="http://schemas.microsoft.com/office/drawing/2014/main" id="{1A698ADD-A7DD-4422-9601-98FA934B5F41}"/>
                  </a:ext>
                </a:extLst>
              </p:cNvPr>
              <p:cNvSpPr txBox="1"/>
              <p:nvPr/>
            </p:nvSpPr>
            <p:spPr>
              <a:xfrm>
                <a:off x="9208986" y="4222930"/>
                <a:ext cx="386575" cy="461665"/>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accPr>
                        <m:e>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𝑦</m:t>
                          </m:r>
                        </m:e>
                      </m:acc>
                    </m:oMath>
                  </m:oMathPara>
                </a14:m>
                <a:endParaRPr kumimoji="1" lang="ko-KR" altLang="en-US" sz="24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p:sp>
            <p:nvSpPr>
              <p:cNvPr id="26" name="TextBox 25">
                <a:extLst>
                  <a:ext uri="{FF2B5EF4-FFF2-40B4-BE49-F238E27FC236}">
                    <a16:creationId xmlns:a16="http://schemas.microsoft.com/office/drawing/2014/main" id="{1A698ADD-A7DD-4422-9601-98FA934B5F41}"/>
                  </a:ext>
                </a:extLst>
              </p:cNvPr>
              <p:cNvSpPr txBox="1">
                <a:spLocks noRot="1" noChangeAspect="1" noMove="1" noResize="1" noEditPoints="1" noAdjustHandles="1" noChangeArrowheads="1" noChangeShapeType="1" noTextEdit="1"/>
              </p:cNvSpPr>
              <p:nvPr/>
            </p:nvSpPr>
            <p:spPr>
              <a:xfrm>
                <a:off x="9208986" y="4222930"/>
                <a:ext cx="386575" cy="461665"/>
              </a:xfrm>
              <a:prstGeom prst="rect">
                <a:avLst/>
              </a:prstGeom>
              <a:blipFill>
                <a:blip r:embed="rId9"/>
                <a:stretch>
                  <a:fillRect l="-1587" t="-4000" r="-19048" b="-10667"/>
                </a:stretch>
              </a:blipFill>
            </p:spPr>
            <p:txBody>
              <a:bodyPr/>
              <a:lstStyle/>
              <a:p>
                <a:r>
                  <a:rPr lang="ko-KR" altLang="en-US">
                    <a:noFill/>
                  </a:rPr>
                  <a:t> </a:t>
                </a:r>
              </a:p>
            </p:txBody>
          </p:sp>
        </mc:Fallback>
      </mc:AlternateContent>
      <p:cxnSp>
        <p:nvCxnSpPr>
          <p:cNvPr id="27" name="직선 화살표 연결선 26">
            <a:extLst>
              <a:ext uri="{FF2B5EF4-FFF2-40B4-BE49-F238E27FC236}">
                <a16:creationId xmlns:a16="http://schemas.microsoft.com/office/drawing/2014/main" id="{B3ADFE22-E296-4A63-A5A8-799BF185DB77}"/>
              </a:ext>
            </a:extLst>
          </p:cNvPr>
          <p:cNvCxnSpPr>
            <a:cxnSpLocks/>
            <a:stCxn id="25" idx="6"/>
            <a:endCxn id="26" idx="1"/>
          </p:cNvCxnSpPr>
          <p:nvPr/>
        </p:nvCxnSpPr>
        <p:spPr>
          <a:xfrm>
            <a:off x="8497064" y="4453763"/>
            <a:ext cx="71192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직선 화살표 연결선 27">
            <a:extLst>
              <a:ext uri="{FF2B5EF4-FFF2-40B4-BE49-F238E27FC236}">
                <a16:creationId xmlns:a16="http://schemas.microsoft.com/office/drawing/2014/main" id="{91CAD47F-DF52-4BB5-B3C2-59BF13CDBD73}"/>
              </a:ext>
            </a:extLst>
          </p:cNvPr>
          <p:cNvCxnSpPr>
            <a:cxnSpLocks/>
            <a:stCxn id="33" idx="6"/>
            <a:endCxn id="25" idx="2"/>
          </p:cNvCxnSpPr>
          <p:nvPr/>
        </p:nvCxnSpPr>
        <p:spPr>
          <a:xfrm flipV="1">
            <a:off x="6867191" y="4453763"/>
            <a:ext cx="823271" cy="40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29" name="직사각형 28">
            <a:extLst>
              <a:ext uri="{FF2B5EF4-FFF2-40B4-BE49-F238E27FC236}">
                <a16:creationId xmlns:a16="http://schemas.microsoft.com/office/drawing/2014/main" id="{2B600C59-F749-4ED2-834F-4311B9ADD9BC}"/>
              </a:ext>
            </a:extLst>
          </p:cNvPr>
          <p:cNvSpPr/>
          <p:nvPr/>
        </p:nvSpPr>
        <p:spPr>
          <a:xfrm>
            <a:off x="2628344" y="4243055"/>
            <a:ext cx="874108" cy="400110"/>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2000">
                <a:solidFill>
                  <a:schemeClr val="tx1"/>
                </a:solidFill>
                <a:latin typeface="Cambria Math" panose="02040503050406030204" pitchFamily="18" charset="0"/>
              </a:rPr>
              <a:t>tanh</a:t>
            </a:r>
            <a:endParaRPr kumimoji="1" lang="ko-KR" altLang="en-US" sz="2000" u="none" strike="noStrike" kern="1200" cap="none" spc="0" normalizeH="0" baseline="0" noProof="0">
              <a:ln>
                <a:noFill/>
              </a:ln>
              <a:solidFill>
                <a:schemeClr val="tx1"/>
              </a:solidFill>
              <a:effectLst/>
              <a:uLnTx/>
              <a:uFillTx/>
              <a:latin typeface="Cambria Math" panose="02040503050406030204" pitchFamily="18" charset="0"/>
            </a:endParaRPr>
          </a:p>
        </p:txBody>
      </p:sp>
      <mc:AlternateContent xmlns:mc="http://schemas.openxmlformats.org/markup-compatibility/2006">
        <mc:Choice xmlns:a14="http://schemas.microsoft.com/office/drawing/2010/main" Requires="a14">
          <p:sp>
            <p:nvSpPr>
              <p:cNvPr id="30" name="TextBox 29">
                <a:extLst>
                  <a:ext uri="{FF2B5EF4-FFF2-40B4-BE49-F238E27FC236}">
                    <a16:creationId xmlns:a16="http://schemas.microsoft.com/office/drawing/2014/main" id="{36919F10-1F97-4835-9C54-E44D070B746D}"/>
                  </a:ext>
                </a:extLst>
              </p:cNvPr>
              <p:cNvSpPr txBox="1"/>
              <p:nvPr/>
            </p:nvSpPr>
            <p:spPr>
              <a:xfrm>
                <a:off x="7711303" y="4240676"/>
                <a:ext cx="816827" cy="430887"/>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&lt;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p:txBody>
          </p:sp>
        </mc:Choice>
        <mc:Fallback>
          <p:sp>
            <p:nvSpPr>
              <p:cNvPr id="30" name="TextBox 29">
                <a:extLst>
                  <a:ext uri="{FF2B5EF4-FFF2-40B4-BE49-F238E27FC236}">
                    <a16:creationId xmlns:a16="http://schemas.microsoft.com/office/drawing/2014/main" id="{36919F10-1F97-4835-9C54-E44D070B746D}"/>
                  </a:ext>
                </a:extLst>
              </p:cNvPr>
              <p:cNvSpPr txBox="1">
                <a:spLocks noRot="1" noChangeAspect="1" noMove="1" noResize="1" noEditPoints="1" noAdjustHandles="1" noChangeArrowheads="1" noChangeShapeType="1" noTextEdit="1"/>
              </p:cNvSpPr>
              <p:nvPr/>
            </p:nvSpPr>
            <p:spPr>
              <a:xfrm>
                <a:off x="7711303" y="4240676"/>
                <a:ext cx="816827" cy="430887"/>
              </a:xfrm>
              <a:prstGeom prst="rect">
                <a:avLst/>
              </a:prstGeom>
              <a:blipFill>
                <a:blip r:embed="rId10"/>
                <a:stretch>
                  <a:fillRect l="-746" r="-746" b="-8571"/>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31" name="TextBox 30">
                <a:extLst>
                  <a:ext uri="{FF2B5EF4-FFF2-40B4-BE49-F238E27FC236}">
                    <a16:creationId xmlns:a16="http://schemas.microsoft.com/office/drawing/2014/main" id="{24F1D9CD-B617-4A78-8DE0-7C24B9F517FB}"/>
                  </a:ext>
                </a:extLst>
              </p:cNvPr>
              <p:cNvSpPr txBox="1"/>
              <p:nvPr/>
            </p:nvSpPr>
            <p:spPr>
              <a:xfrm>
                <a:off x="4364719" y="4297423"/>
                <a:ext cx="1028057" cy="307777"/>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𝑯</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𝑾</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𝒃</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oMath>
                  </m:oMathPara>
                </a14:m>
                <a:endParaRPr kumimoji="1" lang="ko-KR" altLang="en-US"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p:sp>
            <p:nvSpPr>
              <p:cNvPr id="31" name="TextBox 30">
                <a:extLst>
                  <a:ext uri="{FF2B5EF4-FFF2-40B4-BE49-F238E27FC236}">
                    <a16:creationId xmlns:a16="http://schemas.microsoft.com/office/drawing/2014/main" id="{24F1D9CD-B617-4A78-8DE0-7C24B9F517FB}"/>
                  </a:ext>
                </a:extLst>
              </p:cNvPr>
              <p:cNvSpPr txBox="1">
                <a:spLocks noRot="1" noChangeAspect="1" noMove="1" noResize="1" noEditPoints="1" noAdjustHandles="1" noChangeArrowheads="1" noChangeShapeType="1" noTextEdit="1"/>
              </p:cNvSpPr>
              <p:nvPr/>
            </p:nvSpPr>
            <p:spPr>
              <a:xfrm>
                <a:off x="4364719" y="4297423"/>
                <a:ext cx="1028057" cy="307777"/>
              </a:xfrm>
              <a:prstGeom prst="rect">
                <a:avLst/>
              </a:prstGeom>
              <a:blipFill>
                <a:blip r:embed="rId11"/>
                <a:stretch>
                  <a:fillRect/>
                </a:stretch>
              </a:blipFill>
            </p:spPr>
            <p:txBody>
              <a:bodyPr/>
              <a:lstStyle/>
              <a:p>
                <a:r>
                  <a:rPr lang="ko-KR" altLang="en-US">
                    <a:noFill/>
                  </a:rPr>
                  <a:t> </a:t>
                </a:r>
              </a:p>
            </p:txBody>
          </p:sp>
        </mc:Fallback>
      </mc:AlternateContent>
      <p:cxnSp>
        <p:nvCxnSpPr>
          <p:cNvPr id="32" name="직선 화살표 연결선 31">
            <a:extLst>
              <a:ext uri="{FF2B5EF4-FFF2-40B4-BE49-F238E27FC236}">
                <a16:creationId xmlns:a16="http://schemas.microsoft.com/office/drawing/2014/main" id="{62D6D6E5-65F2-4509-9A04-E4030AA5A802}"/>
              </a:ext>
            </a:extLst>
          </p:cNvPr>
          <p:cNvCxnSpPr>
            <a:cxnSpLocks/>
            <a:stCxn id="13" idx="6"/>
            <a:endCxn id="15" idx="2"/>
          </p:cNvCxnSpPr>
          <p:nvPr/>
        </p:nvCxnSpPr>
        <p:spPr>
          <a:xfrm>
            <a:off x="3363075" y="4453763"/>
            <a:ext cx="109785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3" name="타원 32">
            <a:extLst>
              <a:ext uri="{FF2B5EF4-FFF2-40B4-BE49-F238E27FC236}">
                <a16:creationId xmlns:a16="http://schemas.microsoft.com/office/drawing/2014/main" id="{DA0BBD43-9B5C-48A3-95DB-548BB50923EA}"/>
              </a:ext>
            </a:extLst>
          </p:cNvPr>
          <p:cNvSpPr/>
          <p:nvPr/>
        </p:nvSpPr>
        <p:spPr>
          <a:xfrm>
            <a:off x="6060589" y="4050869"/>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34" name="직선 화살표 연결선 33">
            <a:extLst>
              <a:ext uri="{FF2B5EF4-FFF2-40B4-BE49-F238E27FC236}">
                <a16:creationId xmlns:a16="http://schemas.microsoft.com/office/drawing/2014/main" id="{F87AE1BF-57EB-4003-8208-7B26C8793B22}"/>
              </a:ext>
            </a:extLst>
          </p:cNvPr>
          <p:cNvCxnSpPr>
            <a:cxnSpLocks/>
          </p:cNvCxnSpPr>
          <p:nvPr/>
        </p:nvCxnSpPr>
        <p:spPr>
          <a:xfrm>
            <a:off x="5267534" y="4453763"/>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5" name="직사각형 34">
                <a:extLst>
                  <a:ext uri="{FF2B5EF4-FFF2-40B4-BE49-F238E27FC236}">
                    <a16:creationId xmlns:a16="http://schemas.microsoft.com/office/drawing/2014/main" id="{78C4EAED-29CA-4491-8F62-1E7C3DD653DF}"/>
                  </a:ext>
                </a:extLst>
              </p:cNvPr>
              <p:cNvSpPr/>
              <p:nvPr/>
            </p:nvSpPr>
            <p:spPr>
              <a:xfrm>
                <a:off x="6047273" y="4219198"/>
                <a:ext cx="874108" cy="516039"/>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num>
                        <m:den>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sSup>
                            <m:sSup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𝒆</m:t>
                              </m:r>
                            </m:e>
                            <m:sup>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Z</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sub>
                              </m:sSub>
                            </m:sup>
                          </m:sSup>
                        </m:den>
                      </m:f>
                    </m:oMath>
                  </m:oMathPara>
                </a14:m>
                <a:endParaRPr kumimoji="1" lang="ko-KR" altLang="en-US" sz="1400" b="1" i="0" u="none" strike="noStrike" kern="1200" cap="none" spc="0" normalizeH="0" baseline="0" noProof="0">
                  <a:ln>
                    <a:noFill/>
                  </a:ln>
                  <a:solidFill>
                    <a:srgbClr val="FFFFFF"/>
                  </a:solidFill>
                  <a:effectLst/>
                  <a:uLnTx/>
                  <a:uFillTx/>
                  <a:latin typeface="Candara" pitchFamily="34" charset="0"/>
                  <a:ea typeface="굴림" pitchFamily="50" charset="-127"/>
                  <a:cs typeface="+mn-cs"/>
                </a:endParaRPr>
              </a:p>
            </p:txBody>
          </p:sp>
        </mc:Choice>
        <mc:Fallback>
          <p:sp>
            <p:nvSpPr>
              <p:cNvPr id="35" name="직사각형 34">
                <a:extLst>
                  <a:ext uri="{FF2B5EF4-FFF2-40B4-BE49-F238E27FC236}">
                    <a16:creationId xmlns:a16="http://schemas.microsoft.com/office/drawing/2014/main" id="{78C4EAED-29CA-4491-8F62-1E7C3DD653DF}"/>
                  </a:ext>
                </a:extLst>
              </p:cNvPr>
              <p:cNvSpPr>
                <a:spLocks noRot="1" noChangeAspect="1" noMove="1" noResize="1" noEditPoints="1" noAdjustHandles="1" noChangeArrowheads="1" noChangeShapeType="1" noTextEdit="1"/>
              </p:cNvSpPr>
              <p:nvPr/>
            </p:nvSpPr>
            <p:spPr>
              <a:xfrm>
                <a:off x="6047273" y="4219198"/>
                <a:ext cx="874108" cy="516039"/>
              </a:xfrm>
              <a:prstGeom prst="rect">
                <a:avLst/>
              </a:prstGeom>
              <a:blipFill>
                <a:blip r:embed="rId12"/>
                <a:stretch>
                  <a:fillRect/>
                </a:stretch>
              </a:blipFill>
            </p:spPr>
            <p:txBody>
              <a:bodyPr/>
              <a:lstStyle/>
              <a:p>
                <a:r>
                  <a:rPr lang="ko-KR" altLang="en-US">
                    <a:noFill/>
                  </a:rPr>
                  <a:t> </a:t>
                </a:r>
              </a:p>
            </p:txBody>
          </p:sp>
        </mc:Fallback>
      </mc:AlternateContent>
      <p:cxnSp>
        <p:nvCxnSpPr>
          <p:cNvPr id="36" name="직선 화살표 연결선 35">
            <a:extLst>
              <a:ext uri="{FF2B5EF4-FFF2-40B4-BE49-F238E27FC236}">
                <a16:creationId xmlns:a16="http://schemas.microsoft.com/office/drawing/2014/main" id="{F49EE5E4-DEA0-4AF6-84CB-9430F7981F24}"/>
              </a:ext>
            </a:extLst>
          </p:cNvPr>
          <p:cNvCxnSpPr>
            <a:cxnSpLocks/>
          </p:cNvCxnSpPr>
          <p:nvPr/>
        </p:nvCxnSpPr>
        <p:spPr>
          <a:xfrm>
            <a:off x="4191766" y="3768607"/>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7" name="TextBox 36">
                <a:extLst>
                  <a:ext uri="{FF2B5EF4-FFF2-40B4-BE49-F238E27FC236}">
                    <a16:creationId xmlns:a16="http://schemas.microsoft.com/office/drawing/2014/main" id="{E09BBF16-497F-43F0-8D16-DA77C6A4976A}"/>
                  </a:ext>
                </a:extLst>
              </p:cNvPr>
              <p:cNvSpPr txBox="1"/>
              <p:nvPr/>
            </p:nvSpPr>
            <p:spPr>
              <a:xfrm>
                <a:off x="3747386" y="3399245"/>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p:sp>
            <p:nvSpPr>
              <p:cNvPr id="37" name="TextBox 36">
                <a:extLst>
                  <a:ext uri="{FF2B5EF4-FFF2-40B4-BE49-F238E27FC236}">
                    <a16:creationId xmlns:a16="http://schemas.microsoft.com/office/drawing/2014/main" id="{E09BBF16-497F-43F0-8D16-DA77C6A4976A}"/>
                  </a:ext>
                </a:extLst>
              </p:cNvPr>
              <p:cNvSpPr txBox="1">
                <a:spLocks noRot="1" noChangeAspect="1" noMove="1" noResize="1" noEditPoints="1" noAdjustHandles="1" noChangeArrowheads="1" noChangeShapeType="1" noTextEdit="1"/>
              </p:cNvSpPr>
              <p:nvPr/>
            </p:nvSpPr>
            <p:spPr>
              <a:xfrm>
                <a:off x="3747386" y="3399245"/>
                <a:ext cx="386575" cy="400110"/>
              </a:xfrm>
              <a:prstGeom prst="rect">
                <a:avLst/>
              </a:prstGeom>
              <a:blipFill>
                <a:blip r:embed="rId13"/>
                <a:stretch>
                  <a:fillRect r="-23810" b="-4615"/>
                </a:stretch>
              </a:blipFill>
            </p:spPr>
            <p:txBody>
              <a:bodyPr/>
              <a:lstStyle/>
              <a:p>
                <a:r>
                  <a:rPr lang="ko-KR" altLang="en-US">
                    <a:noFill/>
                  </a:rPr>
                  <a:t> </a:t>
                </a:r>
              </a:p>
            </p:txBody>
          </p:sp>
        </mc:Fallback>
      </mc:AlternateContent>
      <p:cxnSp>
        <p:nvCxnSpPr>
          <p:cNvPr id="38" name="직선 화살표 연결선 37">
            <a:extLst>
              <a:ext uri="{FF2B5EF4-FFF2-40B4-BE49-F238E27FC236}">
                <a16:creationId xmlns:a16="http://schemas.microsoft.com/office/drawing/2014/main" id="{D1AE8422-CE54-4E1A-8615-09FF315C4E5D}"/>
              </a:ext>
            </a:extLst>
          </p:cNvPr>
          <p:cNvCxnSpPr>
            <a:cxnSpLocks/>
          </p:cNvCxnSpPr>
          <p:nvPr/>
        </p:nvCxnSpPr>
        <p:spPr>
          <a:xfrm flipV="1">
            <a:off x="4263564" y="4772409"/>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9" name="TextBox 38">
                <a:extLst>
                  <a:ext uri="{FF2B5EF4-FFF2-40B4-BE49-F238E27FC236}">
                    <a16:creationId xmlns:a16="http://schemas.microsoft.com/office/drawing/2014/main" id="{BAA4614F-B8EC-4C4C-A93D-8221BAD34920}"/>
                  </a:ext>
                </a:extLst>
              </p:cNvPr>
              <p:cNvSpPr txBox="1"/>
              <p:nvPr/>
            </p:nvSpPr>
            <p:spPr>
              <a:xfrm>
                <a:off x="3925453" y="5055965"/>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p:sp>
            <p:nvSpPr>
              <p:cNvPr id="39" name="TextBox 38">
                <a:extLst>
                  <a:ext uri="{FF2B5EF4-FFF2-40B4-BE49-F238E27FC236}">
                    <a16:creationId xmlns:a16="http://schemas.microsoft.com/office/drawing/2014/main" id="{BAA4614F-B8EC-4C4C-A93D-8221BAD34920}"/>
                  </a:ext>
                </a:extLst>
              </p:cNvPr>
              <p:cNvSpPr txBox="1">
                <a:spLocks noRot="1" noChangeAspect="1" noMove="1" noResize="1" noEditPoints="1" noAdjustHandles="1" noChangeArrowheads="1" noChangeShapeType="1" noTextEdit="1"/>
              </p:cNvSpPr>
              <p:nvPr/>
            </p:nvSpPr>
            <p:spPr>
              <a:xfrm>
                <a:off x="3925453" y="5055965"/>
                <a:ext cx="386575" cy="400110"/>
              </a:xfrm>
              <a:prstGeom prst="rect">
                <a:avLst/>
              </a:prstGeom>
              <a:blipFill>
                <a:blip r:embed="rId14"/>
                <a:stretch>
                  <a:fillRect r="-4762" b="-3030"/>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40" name="TextBox 39">
                <a:extLst>
                  <a:ext uri="{FF2B5EF4-FFF2-40B4-BE49-F238E27FC236}">
                    <a16:creationId xmlns:a16="http://schemas.microsoft.com/office/drawing/2014/main" id="{63AA8393-47E8-4C9B-A11A-221AE93BAC42}"/>
                  </a:ext>
                </a:extLst>
              </p:cNvPr>
              <p:cNvSpPr txBox="1"/>
              <p:nvPr/>
            </p:nvSpPr>
            <p:spPr>
              <a:xfrm>
                <a:off x="5530437" y="4445791"/>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p:sp>
            <p:nvSpPr>
              <p:cNvPr id="40" name="TextBox 39">
                <a:extLst>
                  <a:ext uri="{FF2B5EF4-FFF2-40B4-BE49-F238E27FC236}">
                    <a16:creationId xmlns:a16="http://schemas.microsoft.com/office/drawing/2014/main" id="{63AA8393-47E8-4C9B-A11A-221AE93BAC42}"/>
                  </a:ext>
                </a:extLst>
              </p:cNvPr>
              <p:cNvSpPr txBox="1">
                <a:spLocks noRot="1" noChangeAspect="1" noMove="1" noResize="1" noEditPoints="1" noAdjustHandles="1" noChangeArrowheads="1" noChangeShapeType="1" noTextEdit="1"/>
              </p:cNvSpPr>
              <p:nvPr/>
            </p:nvSpPr>
            <p:spPr>
              <a:xfrm>
                <a:off x="5530437" y="4445791"/>
                <a:ext cx="386575" cy="400110"/>
              </a:xfrm>
              <a:prstGeom prst="rect">
                <a:avLst/>
              </a:prstGeom>
              <a:blipFill>
                <a:blip r:embed="rId15"/>
                <a:stretch>
                  <a:fillRect r="-4688" b="-3030"/>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41" name="TextBox 40">
                <a:extLst>
                  <a:ext uri="{FF2B5EF4-FFF2-40B4-BE49-F238E27FC236}">
                    <a16:creationId xmlns:a16="http://schemas.microsoft.com/office/drawing/2014/main" id="{81B9F730-E05F-43A0-9640-B2C15B6933D9}"/>
                  </a:ext>
                </a:extLst>
              </p:cNvPr>
              <p:cNvSpPr txBox="1"/>
              <p:nvPr/>
            </p:nvSpPr>
            <p:spPr>
              <a:xfrm>
                <a:off x="7088718" y="4441835"/>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p:sp>
            <p:nvSpPr>
              <p:cNvPr id="41" name="TextBox 40">
                <a:extLst>
                  <a:ext uri="{FF2B5EF4-FFF2-40B4-BE49-F238E27FC236}">
                    <a16:creationId xmlns:a16="http://schemas.microsoft.com/office/drawing/2014/main" id="{81B9F730-E05F-43A0-9640-B2C15B6933D9}"/>
                  </a:ext>
                </a:extLst>
              </p:cNvPr>
              <p:cNvSpPr txBox="1">
                <a:spLocks noRot="1" noChangeAspect="1" noMove="1" noResize="1" noEditPoints="1" noAdjustHandles="1" noChangeArrowheads="1" noChangeShapeType="1" noTextEdit="1"/>
              </p:cNvSpPr>
              <p:nvPr/>
            </p:nvSpPr>
            <p:spPr>
              <a:xfrm>
                <a:off x="7088718" y="4441835"/>
                <a:ext cx="386575" cy="400110"/>
              </a:xfrm>
              <a:prstGeom prst="rect">
                <a:avLst/>
              </a:prstGeom>
              <a:blipFill>
                <a:blip r:embed="rId16"/>
                <a:stretch>
                  <a:fillRect r="-11111" b="-4615"/>
                </a:stretch>
              </a:blipFill>
            </p:spPr>
            <p:txBody>
              <a:bodyPr/>
              <a:lstStyle/>
              <a:p>
                <a:r>
                  <a:rPr lang="ko-KR" altLang="en-US">
                    <a:noFill/>
                  </a:rPr>
                  <a:t> </a:t>
                </a:r>
              </a:p>
            </p:txBody>
          </p:sp>
        </mc:Fallback>
      </mc:AlternateContent>
      <p:cxnSp>
        <p:nvCxnSpPr>
          <p:cNvPr id="42" name="연결선: 꺾임 41">
            <a:extLst>
              <a:ext uri="{FF2B5EF4-FFF2-40B4-BE49-F238E27FC236}">
                <a16:creationId xmlns:a16="http://schemas.microsoft.com/office/drawing/2014/main" id="{53767766-80E2-4F5F-A441-F6159E154B21}"/>
              </a:ext>
            </a:extLst>
          </p:cNvPr>
          <p:cNvCxnSpPr>
            <a:cxnSpLocks/>
          </p:cNvCxnSpPr>
          <p:nvPr/>
        </p:nvCxnSpPr>
        <p:spPr>
          <a:xfrm rot="16200000" flipV="1">
            <a:off x="6470567" y="3502853"/>
            <a:ext cx="651386" cy="823116"/>
          </a:xfrm>
          <a:prstGeom prst="bentConnector2">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48E91AF0-2E5B-4FB3-8BDC-4668CACA3A5A}"/>
              </a:ext>
            </a:extLst>
          </p:cNvPr>
          <p:cNvSpPr txBox="1"/>
          <p:nvPr/>
        </p:nvSpPr>
        <p:spPr>
          <a:xfrm>
            <a:off x="6288824" y="3112892"/>
            <a:ext cx="1420582"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역방향 계산</a:t>
            </a:r>
          </a:p>
        </p:txBody>
      </p:sp>
      <p:sp>
        <p:nvSpPr>
          <p:cNvPr id="44" name="TextBox 43">
            <a:extLst>
              <a:ext uri="{FF2B5EF4-FFF2-40B4-BE49-F238E27FC236}">
                <a16:creationId xmlns:a16="http://schemas.microsoft.com/office/drawing/2014/main" id="{060B3AAA-55DF-49A1-8BFB-A2C68F39F0AF}"/>
              </a:ext>
            </a:extLst>
          </p:cNvPr>
          <p:cNvSpPr txBox="1"/>
          <p:nvPr/>
        </p:nvSpPr>
        <p:spPr>
          <a:xfrm>
            <a:off x="7207818" y="4976013"/>
            <a:ext cx="1103187" cy="338554"/>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손실함수 </a:t>
            </a:r>
            <a:r>
              <a:rPr kumimoji="1" lang="en-US" altLang="ko-KR"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L</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AlternateContent xmlns:mc="http://schemas.openxmlformats.org/markup-compatibility/2006">
        <mc:Choice xmlns:a14="http://schemas.microsoft.com/office/drawing/2010/main" Requires="a14">
          <p:sp>
            <p:nvSpPr>
              <p:cNvPr id="45" name="TextBox 44">
                <a:extLst>
                  <a:ext uri="{FF2B5EF4-FFF2-40B4-BE49-F238E27FC236}">
                    <a16:creationId xmlns:a16="http://schemas.microsoft.com/office/drawing/2014/main" id="{5A7977B1-ACD1-41E9-B25D-3EA455E4599F}"/>
                  </a:ext>
                </a:extLst>
              </p:cNvPr>
              <p:cNvSpPr txBox="1"/>
              <p:nvPr/>
            </p:nvSpPr>
            <p:spPr>
              <a:xfrm>
                <a:off x="5845042" y="5314567"/>
                <a:ext cx="1820819" cy="572016"/>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𝐿</m:t>
                          </m:r>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𝑍</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d>
                        <m:d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𝑌</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𝐴</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e>
                      </m:d>
                    </m:oMath>
                  </m:oMathPara>
                </a14:m>
                <a:endParaRPr kumimoji="1" lang="ko-KR" altLang="en-US" sz="1800" b="0" i="1" u="none" strike="noStrike" kern="1200" cap="none" spc="0" normalizeH="0" baseline="0" noProof="0">
                  <a:ln>
                    <a:noFill/>
                  </a:ln>
                  <a:solidFill>
                    <a:srgbClr val="000000"/>
                  </a:solidFill>
                  <a:effectLst/>
                  <a:uLnTx/>
                  <a:uFillTx/>
                  <a:latin typeface="Consolas" panose="020B0609020204030204" pitchFamily="49" charset="0"/>
                  <a:cs typeface="+mn-cs"/>
                </a:endParaRPr>
              </a:p>
            </p:txBody>
          </p:sp>
        </mc:Choice>
        <mc:Fallback>
          <p:sp>
            <p:nvSpPr>
              <p:cNvPr id="45" name="TextBox 44">
                <a:extLst>
                  <a:ext uri="{FF2B5EF4-FFF2-40B4-BE49-F238E27FC236}">
                    <a16:creationId xmlns:a16="http://schemas.microsoft.com/office/drawing/2014/main" id="{5A7977B1-ACD1-41E9-B25D-3EA455E4599F}"/>
                  </a:ext>
                </a:extLst>
              </p:cNvPr>
              <p:cNvSpPr txBox="1">
                <a:spLocks noRot="1" noChangeAspect="1" noMove="1" noResize="1" noEditPoints="1" noAdjustHandles="1" noChangeArrowheads="1" noChangeShapeType="1" noTextEdit="1"/>
              </p:cNvSpPr>
              <p:nvPr/>
            </p:nvSpPr>
            <p:spPr>
              <a:xfrm>
                <a:off x="5845042" y="5314567"/>
                <a:ext cx="1820819" cy="572016"/>
              </a:xfrm>
              <a:prstGeom prst="rect">
                <a:avLst/>
              </a:prstGeom>
              <a:blipFill>
                <a:blip r:embed="rId17"/>
                <a:stretch>
                  <a:fillRect/>
                </a:stretch>
              </a:blipFill>
            </p:spPr>
            <p:txBody>
              <a:bodyPr/>
              <a:lstStyle/>
              <a:p>
                <a:r>
                  <a:rPr lang="ko-KR" altLang="en-US">
                    <a:noFill/>
                  </a:rPr>
                  <a:t> </a:t>
                </a:r>
              </a:p>
            </p:txBody>
          </p:sp>
        </mc:Fallback>
      </mc:AlternateContent>
      <p:cxnSp>
        <p:nvCxnSpPr>
          <p:cNvPr id="46" name="연결선: 구부러짐 45">
            <a:extLst>
              <a:ext uri="{FF2B5EF4-FFF2-40B4-BE49-F238E27FC236}">
                <a16:creationId xmlns:a16="http://schemas.microsoft.com/office/drawing/2014/main" id="{BA8BEFEC-DC9E-41F9-AC59-BC05C2C4FB88}"/>
              </a:ext>
            </a:extLst>
          </p:cNvPr>
          <p:cNvCxnSpPr>
            <a:stCxn id="44" idx="1"/>
          </p:cNvCxnSpPr>
          <p:nvPr/>
        </p:nvCxnSpPr>
        <p:spPr>
          <a:xfrm rot="10800000">
            <a:off x="5720368" y="4826594"/>
            <a:ext cx="1487451" cy="318697"/>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47" name="TextBox 46">
                <a:extLst>
                  <a:ext uri="{FF2B5EF4-FFF2-40B4-BE49-F238E27FC236}">
                    <a16:creationId xmlns:a16="http://schemas.microsoft.com/office/drawing/2014/main" id="{E0BDA3C8-9479-437C-BC42-0F5E9649DB95}"/>
                  </a:ext>
                </a:extLst>
              </p:cNvPr>
              <p:cNvSpPr txBox="1"/>
              <p:nvPr/>
            </p:nvSpPr>
            <p:spPr>
              <a:xfrm>
                <a:off x="4646024" y="2984240"/>
                <a:ext cx="1134157" cy="635559"/>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m:rPr>
                          <m:sty m:val="p"/>
                        </m:rP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H</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p:sp>
            <p:nvSpPr>
              <p:cNvPr id="47" name="TextBox 46">
                <a:extLst>
                  <a:ext uri="{FF2B5EF4-FFF2-40B4-BE49-F238E27FC236}">
                    <a16:creationId xmlns:a16="http://schemas.microsoft.com/office/drawing/2014/main" id="{E0BDA3C8-9479-437C-BC42-0F5E9649DB95}"/>
                  </a:ext>
                </a:extLst>
              </p:cNvPr>
              <p:cNvSpPr txBox="1">
                <a:spLocks noRot="1" noChangeAspect="1" noMove="1" noResize="1" noEditPoints="1" noAdjustHandles="1" noChangeArrowheads="1" noChangeShapeType="1" noTextEdit="1"/>
              </p:cNvSpPr>
              <p:nvPr/>
            </p:nvSpPr>
            <p:spPr>
              <a:xfrm>
                <a:off x="4646024" y="2984240"/>
                <a:ext cx="1134157" cy="635559"/>
              </a:xfrm>
              <a:prstGeom prst="rect">
                <a:avLst/>
              </a:prstGeom>
              <a:blipFill>
                <a:blip r:embed="rId18"/>
                <a:stretch>
                  <a:fillRect/>
                </a:stretch>
              </a:blipFill>
            </p:spPr>
            <p:txBody>
              <a:bodyPr/>
              <a:lstStyle/>
              <a:p>
                <a:r>
                  <a:rPr lang="ko-KR" altLang="en-US">
                    <a:noFill/>
                  </a:rPr>
                  <a:t> </a:t>
                </a:r>
              </a:p>
            </p:txBody>
          </p:sp>
        </mc:Fallback>
      </mc:AlternateContent>
      <p:cxnSp>
        <p:nvCxnSpPr>
          <p:cNvPr id="48" name="연결선: 구부러짐 47">
            <a:extLst>
              <a:ext uri="{FF2B5EF4-FFF2-40B4-BE49-F238E27FC236}">
                <a16:creationId xmlns:a16="http://schemas.microsoft.com/office/drawing/2014/main" id="{AFD17454-ADA6-45D3-9674-F787FD03FCEB}"/>
              </a:ext>
            </a:extLst>
          </p:cNvPr>
          <p:cNvCxnSpPr>
            <a:cxnSpLocks/>
            <a:stCxn id="40" idx="0"/>
            <a:endCxn id="37" idx="3"/>
          </p:cNvCxnSpPr>
          <p:nvPr/>
        </p:nvCxnSpPr>
        <p:spPr>
          <a:xfrm rot="16200000" flipV="1">
            <a:off x="4505598" y="3227664"/>
            <a:ext cx="846491" cy="1589764"/>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9" name="연결선: 구부러짐 48">
            <a:extLst>
              <a:ext uri="{FF2B5EF4-FFF2-40B4-BE49-F238E27FC236}">
                <a16:creationId xmlns:a16="http://schemas.microsoft.com/office/drawing/2014/main" id="{7041D672-AED6-4E73-A7D3-D1C64707AD7F}"/>
              </a:ext>
            </a:extLst>
          </p:cNvPr>
          <p:cNvCxnSpPr>
            <a:cxnSpLocks/>
            <a:stCxn id="40" idx="2"/>
            <a:endCxn id="39" idx="3"/>
          </p:cNvCxnSpPr>
          <p:nvPr/>
        </p:nvCxnSpPr>
        <p:spPr>
          <a:xfrm rot="5400000">
            <a:off x="4812818" y="4345112"/>
            <a:ext cx="410119" cy="1411697"/>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50" name="TextBox 49">
                <a:extLst>
                  <a:ext uri="{FF2B5EF4-FFF2-40B4-BE49-F238E27FC236}">
                    <a16:creationId xmlns:a16="http://schemas.microsoft.com/office/drawing/2014/main" id="{5EC98ED3-18FE-434F-BD4B-8F0A88F15D6B}"/>
                  </a:ext>
                </a:extLst>
              </p:cNvPr>
              <p:cNvSpPr txBox="1"/>
              <p:nvPr/>
            </p:nvSpPr>
            <p:spPr>
              <a:xfrm>
                <a:off x="4514756" y="5456075"/>
                <a:ext cx="927177" cy="572016"/>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lang="en-US" altLang="ko-KR" sz="1800" b="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b="0" i="1">
                                  <a:solidFill>
                                    <a:srgbClr val="000000"/>
                                  </a:solidFill>
                                  <a:latin typeface="Cambria Math" panose="02040503050406030204" pitchFamily="18" charset="0"/>
                                </a:rPr>
                                <m:t>𝑍</m:t>
                              </m:r>
                            </m:e>
                            <m:sub>
                              <m:r>
                                <a:rPr lang="en-US" altLang="ko-KR" sz="1800" b="0" i="1">
                                  <a:solidFill>
                                    <a:srgbClr val="000000"/>
                                  </a:solidFill>
                                  <a:latin typeface="Cambria Math" panose="02040503050406030204" pitchFamily="18" charset="0"/>
                                </a:rPr>
                                <m:t>2</m:t>
                              </m:r>
                            </m:sub>
                          </m:sSub>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𝑏</m:t>
                              </m:r>
                            </m:e>
                            <m:sub>
                              <m:r>
                                <a:rPr lang="en-US" altLang="ko-KR" sz="1800" b="0" i="1" smtClean="0">
                                  <a:solidFill>
                                    <a:srgbClr val="000000"/>
                                  </a:solidFill>
                                  <a:latin typeface="Cambria Math" panose="02040503050406030204" pitchFamily="18" charset="0"/>
                                </a:rPr>
                                <m:t>2</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r>
                        <a:rPr lang="en-US" altLang="ko-KR" sz="1800" i="1" smtClean="0">
                          <a:solidFill>
                            <a:srgbClr val="000000"/>
                          </a:solidFill>
                          <a:latin typeface="Cambria Math" panose="02040503050406030204" pitchFamily="18" charset="0"/>
                        </a:rPr>
                        <m:t>1</m:t>
                      </m:r>
                    </m:oMath>
                  </m:oMathPara>
                </a14:m>
                <a:endParaRPr kumimoji="1" lang="ko-KR" altLang="en-US" sz="1800"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p:sp>
            <p:nvSpPr>
              <p:cNvPr id="50" name="TextBox 49">
                <a:extLst>
                  <a:ext uri="{FF2B5EF4-FFF2-40B4-BE49-F238E27FC236}">
                    <a16:creationId xmlns:a16="http://schemas.microsoft.com/office/drawing/2014/main" id="{5EC98ED3-18FE-434F-BD4B-8F0A88F15D6B}"/>
                  </a:ext>
                </a:extLst>
              </p:cNvPr>
              <p:cNvSpPr txBox="1">
                <a:spLocks noRot="1" noChangeAspect="1" noMove="1" noResize="1" noEditPoints="1" noAdjustHandles="1" noChangeArrowheads="1" noChangeShapeType="1" noTextEdit="1"/>
              </p:cNvSpPr>
              <p:nvPr/>
            </p:nvSpPr>
            <p:spPr>
              <a:xfrm>
                <a:off x="4514756" y="5456075"/>
                <a:ext cx="927177" cy="572016"/>
              </a:xfrm>
              <a:prstGeom prst="rect">
                <a:avLst/>
              </a:prstGeom>
              <a:blipFill>
                <a:blip r:embed="rId19"/>
                <a:stretch>
                  <a:fillRect/>
                </a:stretch>
              </a:blipFill>
            </p:spPr>
            <p:txBody>
              <a:bodyPr/>
              <a:lstStyle/>
              <a:p>
                <a:r>
                  <a:rPr lang="ko-KR" altLang="en-US">
                    <a:noFill/>
                  </a:rPr>
                  <a:t> </a:t>
                </a:r>
              </a:p>
            </p:txBody>
          </p:sp>
        </mc:Fallback>
      </mc:AlternateContent>
      <p:sp>
        <p:nvSpPr>
          <p:cNvPr id="2" name="직사각형 1">
            <a:extLst>
              <a:ext uri="{FF2B5EF4-FFF2-40B4-BE49-F238E27FC236}">
                <a16:creationId xmlns:a16="http://schemas.microsoft.com/office/drawing/2014/main" id="{93E5A717-4604-4B66-B366-E4B986241A15}"/>
              </a:ext>
            </a:extLst>
          </p:cNvPr>
          <p:cNvSpPr/>
          <p:nvPr/>
        </p:nvSpPr>
        <p:spPr>
          <a:xfrm>
            <a:off x="785855" y="6028091"/>
            <a:ext cx="573624" cy="33028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56981BEF-3632-4501-9B44-D2968A01A68B}"/>
              </a:ext>
            </a:extLst>
          </p:cNvPr>
          <p:cNvSpPr/>
          <p:nvPr/>
        </p:nvSpPr>
        <p:spPr>
          <a:xfrm>
            <a:off x="1359479" y="6028091"/>
            <a:ext cx="202728" cy="33028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E586C4B1-F395-4EF3-B245-9BC58CA3AA40}"/>
              </a:ext>
            </a:extLst>
          </p:cNvPr>
          <p:cNvSpPr/>
          <p:nvPr/>
        </p:nvSpPr>
        <p:spPr>
          <a:xfrm>
            <a:off x="1792670" y="6028091"/>
            <a:ext cx="573624" cy="33028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3052638C-4CE7-45CC-988B-1C107140DEEA}"/>
              </a:ext>
            </a:extLst>
          </p:cNvPr>
          <p:cNvSpPr/>
          <p:nvPr/>
        </p:nvSpPr>
        <p:spPr>
          <a:xfrm>
            <a:off x="2366294" y="6028091"/>
            <a:ext cx="202728" cy="33028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4" name="연결선: 구부러짐 53">
            <a:extLst>
              <a:ext uri="{FF2B5EF4-FFF2-40B4-BE49-F238E27FC236}">
                <a16:creationId xmlns:a16="http://schemas.microsoft.com/office/drawing/2014/main" id="{41720C3F-552D-4B93-8ED4-06C1E35BBDE9}"/>
              </a:ext>
            </a:extLst>
          </p:cNvPr>
          <p:cNvCxnSpPr>
            <a:cxnSpLocks/>
            <a:stCxn id="51" idx="3"/>
            <a:endCxn id="52" idx="1"/>
          </p:cNvCxnSpPr>
          <p:nvPr/>
        </p:nvCxnSpPr>
        <p:spPr>
          <a:xfrm>
            <a:off x="1562207" y="6193234"/>
            <a:ext cx="230463" cy="12700"/>
          </a:xfrm>
          <a:prstGeom prst="curvedConnector3">
            <a:avLst>
              <a:gd name="adj1" fmla="val 50000"/>
            </a:avLst>
          </a:prstGeom>
          <a:ln w="1905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5503275A-6C91-4E7F-A89F-95FFDFE1D830}"/>
              </a:ext>
            </a:extLst>
          </p:cNvPr>
          <p:cNvSpPr txBox="1"/>
          <p:nvPr/>
        </p:nvSpPr>
        <p:spPr>
          <a:xfrm>
            <a:off x="882611" y="6432850"/>
            <a:ext cx="646331"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h[0]</a:t>
            </a:r>
            <a:endPar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57" name="TextBox 56">
            <a:extLst>
              <a:ext uri="{FF2B5EF4-FFF2-40B4-BE49-F238E27FC236}">
                <a16:creationId xmlns:a16="http://schemas.microsoft.com/office/drawing/2014/main" id="{7C723B49-26C6-4A02-83D1-6CD8BB29C8AC}"/>
              </a:ext>
            </a:extLst>
          </p:cNvPr>
          <p:cNvSpPr txBox="1"/>
          <p:nvPr/>
        </p:nvSpPr>
        <p:spPr>
          <a:xfrm>
            <a:off x="1837477" y="6432850"/>
            <a:ext cx="745717"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h[-1]</a:t>
            </a:r>
            <a:endPar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Tree>
    <p:extLst>
      <p:ext uri="{BB962C8B-B14F-4D97-AF65-F5344CB8AC3E}">
        <p14:creationId xmlns:p14="http://schemas.microsoft.com/office/powerpoint/2010/main" val="3628758732"/>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 클래스 구현</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7" name="직사각형 16">
            <a:extLst>
              <a:ext uri="{FF2B5EF4-FFF2-40B4-BE49-F238E27FC236}">
                <a16:creationId xmlns:a16="http://schemas.microsoft.com/office/drawing/2014/main" id="{6D7081AF-5FD8-45F2-8F12-BEC2CED2CA1A}"/>
              </a:ext>
            </a:extLst>
          </p:cNvPr>
          <p:cNvSpPr/>
          <p:nvPr/>
        </p:nvSpPr>
        <p:spPr>
          <a:xfrm>
            <a:off x="1126895" y="966708"/>
            <a:ext cx="8143933" cy="1815882"/>
          </a:xfrm>
          <a:prstGeom prst="rect">
            <a:avLst/>
          </a:prstGeom>
          <a:solidFill>
            <a:srgbClr val="E2E2F6"/>
          </a:solidFill>
        </p:spPr>
        <p:txBody>
          <a:bodyPr wrap="square">
            <a:spAutoFit/>
          </a:bodyPr>
          <a:lstStyle/>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def backprop(self, x, err):</a:t>
            </a:r>
          </a:p>
          <a:p>
            <a:r>
              <a:rPr lang="en-US" altLang="ko-KR">
                <a:solidFill>
                  <a:schemeClr val="tx1"/>
                </a:solidFill>
                <a:latin typeface="Consolas" panose="020B0609020204030204" pitchFamily="49" charset="0"/>
              </a:rPr>
              <a:t># </a:t>
            </a:r>
            <a:r>
              <a:rPr lang="ko-KR" altLang="en-US">
                <a:solidFill>
                  <a:schemeClr val="tx1"/>
                </a:solidFill>
                <a:latin typeface="Consolas" panose="020B0609020204030204" pitchFamily="49" charset="0"/>
              </a:rPr>
              <a:t>배치 차원과 타임 스텝 차원을 바꿉니다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seq = np.swapaxes(x, 0, 1)</a:t>
            </a:r>
          </a:p>
          <a:p>
            <a:r>
              <a:rPr lang="en-US" altLang="ko-KR">
                <a:solidFill>
                  <a:schemeClr val="tx1"/>
                </a:solidFill>
                <a:latin typeface="Consolas" panose="020B0609020204030204" pitchFamily="49" charset="0"/>
              </a:rPr>
              <a:t>        </a:t>
            </a:r>
          </a:p>
          <a:p>
            <a:r>
              <a:rPr lang="en-US" altLang="ko-KR">
                <a:solidFill>
                  <a:schemeClr val="tx1"/>
                </a:solidFill>
                <a:latin typeface="Consolas" panose="020B0609020204030204" pitchFamily="49" charset="0"/>
              </a:rPr>
              <a:t>        w1h_grad = w1x_grad = b1_grad = 0</a:t>
            </a:r>
          </a:p>
          <a:p>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셀 직전까지 그래디언트를 계산합니다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err_to_cell = np.dot(err, self.w2.T) * (1 - self.h[-1] ** 2)</a:t>
            </a:r>
          </a:p>
        </p:txBody>
      </p:sp>
      <p:grpSp>
        <p:nvGrpSpPr>
          <p:cNvPr id="3" name="그룹 2">
            <a:extLst>
              <a:ext uri="{FF2B5EF4-FFF2-40B4-BE49-F238E27FC236}">
                <a16:creationId xmlns:a16="http://schemas.microsoft.com/office/drawing/2014/main" id="{D728E539-FD49-4092-AF26-EA2BDC4007C8}"/>
              </a:ext>
            </a:extLst>
          </p:cNvPr>
          <p:cNvGrpSpPr/>
          <p:nvPr/>
        </p:nvGrpSpPr>
        <p:grpSpPr>
          <a:xfrm>
            <a:off x="138946" y="5936276"/>
            <a:ext cx="1797339" cy="804869"/>
            <a:chOff x="785855" y="6028091"/>
            <a:chExt cx="1797339" cy="804869"/>
          </a:xfrm>
        </p:grpSpPr>
        <p:sp>
          <p:nvSpPr>
            <p:cNvPr id="2" name="직사각형 1">
              <a:extLst>
                <a:ext uri="{FF2B5EF4-FFF2-40B4-BE49-F238E27FC236}">
                  <a16:creationId xmlns:a16="http://schemas.microsoft.com/office/drawing/2014/main" id="{93E5A717-4604-4B66-B366-E4B986241A15}"/>
                </a:ext>
              </a:extLst>
            </p:cNvPr>
            <p:cNvSpPr/>
            <p:nvPr/>
          </p:nvSpPr>
          <p:spPr>
            <a:xfrm>
              <a:off x="785855" y="6028091"/>
              <a:ext cx="573624" cy="33028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56981BEF-3632-4501-9B44-D2968A01A68B}"/>
                </a:ext>
              </a:extLst>
            </p:cNvPr>
            <p:cNvSpPr/>
            <p:nvPr/>
          </p:nvSpPr>
          <p:spPr>
            <a:xfrm>
              <a:off x="1359479" y="6028091"/>
              <a:ext cx="202728" cy="33028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E586C4B1-F395-4EF3-B245-9BC58CA3AA40}"/>
                </a:ext>
              </a:extLst>
            </p:cNvPr>
            <p:cNvSpPr/>
            <p:nvPr/>
          </p:nvSpPr>
          <p:spPr>
            <a:xfrm>
              <a:off x="1792670" y="6028091"/>
              <a:ext cx="573624" cy="33028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3052638C-4CE7-45CC-988B-1C107140DEEA}"/>
                </a:ext>
              </a:extLst>
            </p:cNvPr>
            <p:cNvSpPr/>
            <p:nvPr/>
          </p:nvSpPr>
          <p:spPr>
            <a:xfrm>
              <a:off x="2366294" y="6028091"/>
              <a:ext cx="202728" cy="33028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4" name="연결선: 구부러짐 53">
              <a:extLst>
                <a:ext uri="{FF2B5EF4-FFF2-40B4-BE49-F238E27FC236}">
                  <a16:creationId xmlns:a16="http://schemas.microsoft.com/office/drawing/2014/main" id="{41720C3F-552D-4B93-8ED4-06C1E35BBDE9}"/>
                </a:ext>
              </a:extLst>
            </p:cNvPr>
            <p:cNvCxnSpPr>
              <a:cxnSpLocks/>
              <a:stCxn id="51" idx="3"/>
              <a:endCxn id="52" idx="1"/>
            </p:cNvCxnSpPr>
            <p:nvPr/>
          </p:nvCxnSpPr>
          <p:spPr>
            <a:xfrm>
              <a:off x="1562207" y="6193234"/>
              <a:ext cx="230463" cy="12700"/>
            </a:xfrm>
            <a:prstGeom prst="curvedConnector3">
              <a:avLst>
                <a:gd name="adj1" fmla="val 50000"/>
              </a:avLst>
            </a:prstGeom>
            <a:ln w="1905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5503275A-6C91-4E7F-A89F-95FFDFE1D830}"/>
                </a:ext>
              </a:extLst>
            </p:cNvPr>
            <p:cNvSpPr txBox="1"/>
            <p:nvPr/>
          </p:nvSpPr>
          <p:spPr>
            <a:xfrm>
              <a:off x="882611" y="6432850"/>
              <a:ext cx="646331"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h[0]</a:t>
              </a:r>
              <a:endPar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57" name="TextBox 56">
              <a:extLst>
                <a:ext uri="{FF2B5EF4-FFF2-40B4-BE49-F238E27FC236}">
                  <a16:creationId xmlns:a16="http://schemas.microsoft.com/office/drawing/2014/main" id="{7C723B49-26C6-4A02-83D1-6CD8BB29C8AC}"/>
                </a:ext>
              </a:extLst>
            </p:cNvPr>
            <p:cNvSpPr txBox="1"/>
            <p:nvPr/>
          </p:nvSpPr>
          <p:spPr>
            <a:xfrm>
              <a:off x="1837477" y="6432850"/>
              <a:ext cx="745717"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h[-1]</a:t>
              </a:r>
              <a:endPar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grpSp>
      <mc:AlternateContent xmlns:mc="http://schemas.openxmlformats.org/markup-compatibility/2006">
        <mc:Choice xmlns:a14="http://schemas.microsoft.com/office/drawing/2010/main" Requires="a14">
          <p:sp>
            <p:nvSpPr>
              <p:cNvPr id="59" name="TextBox 58">
                <a:extLst>
                  <a:ext uri="{FF2B5EF4-FFF2-40B4-BE49-F238E27FC236}">
                    <a16:creationId xmlns:a16="http://schemas.microsoft.com/office/drawing/2014/main" id="{450371F5-06E3-4860-A452-6F30C5CC1552}"/>
                  </a:ext>
                </a:extLst>
              </p:cNvPr>
              <p:cNvSpPr txBox="1"/>
              <p:nvPr/>
            </p:nvSpPr>
            <p:spPr>
              <a:xfrm>
                <a:off x="4071467" y="4399034"/>
                <a:ext cx="519180"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000" b="0" i="1" smtClean="0">
                          <a:solidFill>
                            <a:schemeClr val="tx1"/>
                          </a:solidFill>
                          <a:latin typeface="Cambria Math" panose="02040503050406030204" pitchFamily="18" charset="0"/>
                        </a:rPr>
                        <m:t>𝐻</m:t>
                      </m:r>
                    </m:oMath>
                  </m:oMathPara>
                </a14:m>
                <a:endParaRPr lang="ko-KR" altLang="en-US" sz="2000">
                  <a:solidFill>
                    <a:schemeClr val="tx1"/>
                  </a:solidFill>
                  <a:latin typeface="Consolas" panose="020B0609020204030204" pitchFamily="49" charset="0"/>
                </a:endParaRPr>
              </a:p>
            </p:txBody>
          </p:sp>
        </mc:Choice>
        <mc:Fallback>
          <p:sp>
            <p:nvSpPr>
              <p:cNvPr id="59" name="TextBox 58">
                <a:extLst>
                  <a:ext uri="{FF2B5EF4-FFF2-40B4-BE49-F238E27FC236}">
                    <a16:creationId xmlns:a16="http://schemas.microsoft.com/office/drawing/2014/main" id="{450371F5-06E3-4860-A452-6F30C5CC1552}"/>
                  </a:ext>
                </a:extLst>
              </p:cNvPr>
              <p:cNvSpPr txBox="1">
                <a:spLocks noRot="1" noChangeAspect="1" noMove="1" noResize="1" noEditPoints="1" noAdjustHandles="1" noChangeArrowheads="1" noChangeShapeType="1" noTextEdit="1"/>
              </p:cNvSpPr>
              <p:nvPr/>
            </p:nvSpPr>
            <p:spPr>
              <a:xfrm>
                <a:off x="4071467" y="4399034"/>
                <a:ext cx="519180" cy="400110"/>
              </a:xfrm>
              <a:prstGeom prst="rect">
                <a:avLst/>
              </a:prstGeom>
              <a:blipFill>
                <a:blip r:embed="rId3"/>
                <a:stretch>
                  <a:fillRect/>
                </a:stretch>
              </a:blipFill>
            </p:spPr>
            <p:txBody>
              <a:bodyPr/>
              <a:lstStyle/>
              <a:p>
                <a:r>
                  <a:rPr lang="ko-KR" altLang="en-US">
                    <a:noFill/>
                  </a:rPr>
                  <a:t> </a:t>
                </a:r>
              </a:p>
            </p:txBody>
          </p:sp>
        </mc:Fallback>
      </mc:AlternateContent>
      <p:cxnSp>
        <p:nvCxnSpPr>
          <p:cNvPr id="60" name="연결선: 꺾임 59">
            <a:extLst>
              <a:ext uri="{FF2B5EF4-FFF2-40B4-BE49-F238E27FC236}">
                <a16:creationId xmlns:a16="http://schemas.microsoft.com/office/drawing/2014/main" id="{EF0317AE-7E14-49AD-935A-B33CC2D151C1}"/>
              </a:ext>
            </a:extLst>
          </p:cNvPr>
          <p:cNvCxnSpPr>
            <a:cxnSpLocks/>
            <a:stCxn id="61" idx="0"/>
            <a:endCxn id="66" idx="0"/>
          </p:cNvCxnSpPr>
          <p:nvPr/>
        </p:nvCxnSpPr>
        <p:spPr>
          <a:xfrm rot="16200000" flipV="1">
            <a:off x="2847736" y="3119543"/>
            <a:ext cx="399703" cy="2103890"/>
          </a:xfrm>
          <a:prstGeom prst="bentConnector3">
            <a:avLst>
              <a:gd name="adj1" fmla="val 21241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1" name="타원 60">
            <a:extLst>
              <a:ext uri="{FF2B5EF4-FFF2-40B4-BE49-F238E27FC236}">
                <a16:creationId xmlns:a16="http://schemas.microsoft.com/office/drawing/2014/main" id="{E8527DD0-7CE1-4A5E-939F-3CC05B960DD3}"/>
              </a:ext>
            </a:extLst>
          </p:cNvPr>
          <p:cNvSpPr/>
          <p:nvPr/>
        </p:nvSpPr>
        <p:spPr>
          <a:xfrm>
            <a:off x="4057216" y="4371339"/>
            <a:ext cx="84631" cy="8463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mc:AlternateContent xmlns:mc="http://schemas.openxmlformats.org/markup-compatibility/2006">
        <mc:Choice xmlns:a14="http://schemas.microsoft.com/office/drawing/2010/main" Requires="a14">
          <p:sp>
            <p:nvSpPr>
              <p:cNvPr id="62" name="TextBox 61">
                <a:extLst>
                  <a:ext uri="{FF2B5EF4-FFF2-40B4-BE49-F238E27FC236}">
                    <a16:creationId xmlns:a16="http://schemas.microsoft.com/office/drawing/2014/main" id="{9E0BC26C-B04F-4DEA-B284-A78BAFDE1B7F}"/>
                  </a:ext>
                </a:extLst>
              </p:cNvPr>
              <p:cNvSpPr txBox="1"/>
              <p:nvPr/>
            </p:nvSpPr>
            <p:spPr>
              <a:xfrm>
                <a:off x="1931935" y="3125147"/>
                <a:ext cx="583493" cy="3907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𝐻</m:t>
                          </m:r>
                        </m:e>
                        <m:sub>
                          <m:r>
                            <a:rPr lang="en-US" altLang="ko-KR" sz="1800" b="0" i="1" smtClean="0">
                              <a:solidFill>
                                <a:schemeClr val="tx1"/>
                              </a:solidFill>
                              <a:latin typeface="Cambria Math" panose="02040503050406030204" pitchFamily="18" charset="0"/>
                            </a:rPr>
                            <m:t>𝑝</m:t>
                          </m:r>
                        </m:sub>
                      </m:sSub>
                    </m:oMath>
                  </m:oMathPara>
                </a14:m>
                <a:endParaRPr lang="ko-KR" altLang="en-US" sz="1800">
                  <a:solidFill>
                    <a:schemeClr val="tx1"/>
                  </a:solidFill>
                  <a:latin typeface="Consolas" panose="020B0609020204030204" pitchFamily="49" charset="0"/>
                </a:endParaRPr>
              </a:p>
            </p:txBody>
          </p:sp>
        </mc:Choice>
        <mc:Fallback>
          <p:sp>
            <p:nvSpPr>
              <p:cNvPr id="62" name="TextBox 61">
                <a:extLst>
                  <a:ext uri="{FF2B5EF4-FFF2-40B4-BE49-F238E27FC236}">
                    <a16:creationId xmlns:a16="http://schemas.microsoft.com/office/drawing/2014/main" id="{9E0BC26C-B04F-4DEA-B284-A78BAFDE1B7F}"/>
                  </a:ext>
                </a:extLst>
              </p:cNvPr>
              <p:cNvSpPr txBox="1">
                <a:spLocks noRot="1" noChangeAspect="1" noMove="1" noResize="1" noEditPoints="1" noAdjustHandles="1" noChangeArrowheads="1" noChangeShapeType="1" noTextEdit="1"/>
              </p:cNvSpPr>
              <p:nvPr/>
            </p:nvSpPr>
            <p:spPr>
              <a:xfrm>
                <a:off x="1931935" y="3125147"/>
                <a:ext cx="583493" cy="390748"/>
              </a:xfrm>
              <a:prstGeom prst="rect">
                <a:avLst/>
              </a:prstGeom>
              <a:blipFill>
                <a:blip r:embed="rId4"/>
                <a:stretch>
                  <a:fillRect b="-3125"/>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63" name="TextBox 62">
                <a:extLst>
                  <a:ext uri="{FF2B5EF4-FFF2-40B4-BE49-F238E27FC236}">
                    <a16:creationId xmlns:a16="http://schemas.microsoft.com/office/drawing/2014/main" id="{496749EE-713F-4CA9-A946-1FEF11673739}"/>
                  </a:ext>
                </a:extLst>
              </p:cNvPr>
              <p:cNvSpPr txBox="1"/>
              <p:nvPr/>
            </p:nvSpPr>
            <p:spPr>
              <a:xfrm>
                <a:off x="1370972" y="3176313"/>
                <a:ext cx="71077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𝑊</m:t>
                          </m:r>
                        </m:e>
                        <m:sub>
                          <m:r>
                            <a:rPr lang="en-US" altLang="ko-KR" sz="1800" b="0" i="1" smtClean="0">
                              <a:solidFill>
                                <a:schemeClr val="tx1"/>
                              </a:solidFill>
                              <a:latin typeface="Cambria Math" panose="02040503050406030204" pitchFamily="18" charset="0"/>
                            </a:rPr>
                            <m:t>1</m:t>
                          </m:r>
                          <m:r>
                            <a:rPr lang="en-US" altLang="ko-KR" sz="1800" b="0" i="1" smtClean="0">
                              <a:solidFill>
                                <a:schemeClr val="tx1"/>
                              </a:solidFill>
                              <a:latin typeface="Cambria Math" panose="02040503050406030204" pitchFamily="18" charset="0"/>
                            </a:rPr>
                            <m:t>h</m:t>
                          </m:r>
                        </m:sub>
                      </m:sSub>
                    </m:oMath>
                  </m:oMathPara>
                </a14:m>
                <a:endParaRPr lang="ko-KR" altLang="en-US" sz="1800">
                  <a:solidFill>
                    <a:schemeClr val="tx1"/>
                  </a:solidFill>
                  <a:latin typeface="Consolas" panose="020B0609020204030204" pitchFamily="49" charset="0"/>
                </a:endParaRPr>
              </a:p>
            </p:txBody>
          </p:sp>
        </mc:Choice>
        <mc:Fallback>
          <p:sp>
            <p:nvSpPr>
              <p:cNvPr id="63" name="TextBox 62">
                <a:extLst>
                  <a:ext uri="{FF2B5EF4-FFF2-40B4-BE49-F238E27FC236}">
                    <a16:creationId xmlns:a16="http://schemas.microsoft.com/office/drawing/2014/main" id="{496749EE-713F-4CA9-A946-1FEF11673739}"/>
                  </a:ext>
                </a:extLst>
              </p:cNvPr>
              <p:cNvSpPr txBox="1">
                <a:spLocks noRot="1" noChangeAspect="1" noMove="1" noResize="1" noEditPoints="1" noAdjustHandles="1" noChangeArrowheads="1" noChangeShapeType="1" noTextEdit="1"/>
              </p:cNvSpPr>
              <p:nvPr/>
            </p:nvSpPr>
            <p:spPr>
              <a:xfrm>
                <a:off x="1370972" y="3176313"/>
                <a:ext cx="710772" cy="369332"/>
              </a:xfrm>
              <a:prstGeom prst="rect">
                <a:avLst/>
              </a:prstGeom>
              <a:blipFill>
                <a:blip r:embed="rId5"/>
                <a:stretch>
                  <a:fillRect/>
                </a:stretch>
              </a:blipFill>
            </p:spPr>
            <p:txBody>
              <a:bodyPr/>
              <a:lstStyle/>
              <a:p>
                <a:r>
                  <a:rPr lang="ko-KR" altLang="en-US">
                    <a:noFill/>
                  </a:rPr>
                  <a:t> </a:t>
                </a:r>
              </a:p>
            </p:txBody>
          </p:sp>
        </mc:Fallback>
      </mc:AlternateContent>
      <p:cxnSp>
        <p:nvCxnSpPr>
          <p:cNvPr id="64" name="직선 화살표 연결선 63">
            <a:extLst>
              <a:ext uri="{FF2B5EF4-FFF2-40B4-BE49-F238E27FC236}">
                <a16:creationId xmlns:a16="http://schemas.microsoft.com/office/drawing/2014/main" id="{13AE0B87-6A42-4252-9497-C9A8BCFA94BA}"/>
              </a:ext>
            </a:extLst>
          </p:cNvPr>
          <p:cNvCxnSpPr>
            <a:cxnSpLocks/>
          </p:cNvCxnSpPr>
          <p:nvPr/>
        </p:nvCxnSpPr>
        <p:spPr>
          <a:xfrm>
            <a:off x="1721986" y="3523512"/>
            <a:ext cx="168853" cy="18385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65" name="타원 64">
            <a:extLst>
              <a:ext uri="{FF2B5EF4-FFF2-40B4-BE49-F238E27FC236}">
                <a16:creationId xmlns:a16="http://schemas.microsoft.com/office/drawing/2014/main" id="{0F8AB972-DB86-4D5F-93F2-FD0643D37184}"/>
              </a:ext>
            </a:extLst>
          </p:cNvPr>
          <p:cNvSpPr/>
          <p:nvPr/>
        </p:nvSpPr>
        <p:spPr>
          <a:xfrm>
            <a:off x="2942677" y="3971636"/>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66" name="타원 65">
            <a:extLst>
              <a:ext uri="{FF2B5EF4-FFF2-40B4-BE49-F238E27FC236}">
                <a16:creationId xmlns:a16="http://schemas.microsoft.com/office/drawing/2014/main" id="{FFBD7B72-55C5-49A1-91AD-DAD84E24F63D}"/>
              </a:ext>
            </a:extLst>
          </p:cNvPr>
          <p:cNvSpPr/>
          <p:nvPr/>
        </p:nvSpPr>
        <p:spPr>
          <a:xfrm>
            <a:off x="1592341" y="3971636"/>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sp>
        <p:nvSpPr>
          <p:cNvPr id="67" name="타원 66">
            <a:extLst>
              <a:ext uri="{FF2B5EF4-FFF2-40B4-BE49-F238E27FC236}">
                <a16:creationId xmlns:a16="http://schemas.microsoft.com/office/drawing/2014/main" id="{0582FD52-7D9F-42FE-9A6C-61493280028A}"/>
              </a:ext>
            </a:extLst>
          </p:cNvPr>
          <p:cNvSpPr/>
          <p:nvPr/>
        </p:nvSpPr>
        <p:spPr>
          <a:xfrm>
            <a:off x="4847135" y="3971636"/>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68" name="직선 화살표 연결선 67">
            <a:extLst>
              <a:ext uri="{FF2B5EF4-FFF2-40B4-BE49-F238E27FC236}">
                <a16:creationId xmlns:a16="http://schemas.microsoft.com/office/drawing/2014/main" id="{D30DF068-4C4B-42D6-9E72-FB9A49274669}"/>
              </a:ext>
            </a:extLst>
          </p:cNvPr>
          <p:cNvCxnSpPr>
            <a:cxnSpLocks/>
            <a:stCxn id="72" idx="3"/>
          </p:cNvCxnSpPr>
          <p:nvPr/>
        </p:nvCxnSpPr>
        <p:spPr>
          <a:xfrm flipV="1">
            <a:off x="977622" y="4398393"/>
            <a:ext cx="611206" cy="128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9" name="직선 화살표 연결선 68">
            <a:extLst>
              <a:ext uri="{FF2B5EF4-FFF2-40B4-BE49-F238E27FC236}">
                <a16:creationId xmlns:a16="http://schemas.microsoft.com/office/drawing/2014/main" id="{67C7A0F2-8715-4074-9C21-8347B46052D9}"/>
              </a:ext>
            </a:extLst>
          </p:cNvPr>
          <p:cNvCxnSpPr>
            <a:cxnSpLocks/>
            <a:stCxn id="71" idx="2"/>
          </p:cNvCxnSpPr>
          <p:nvPr/>
        </p:nvCxnSpPr>
        <p:spPr>
          <a:xfrm>
            <a:off x="1117224" y="4015548"/>
            <a:ext cx="854" cy="38284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0" name="직선 화살표 연결선 69">
            <a:extLst>
              <a:ext uri="{FF2B5EF4-FFF2-40B4-BE49-F238E27FC236}">
                <a16:creationId xmlns:a16="http://schemas.microsoft.com/office/drawing/2014/main" id="{A52081B7-BEB1-4284-89B9-2142E00E6253}"/>
              </a:ext>
            </a:extLst>
          </p:cNvPr>
          <p:cNvCxnSpPr>
            <a:cxnSpLocks/>
            <a:endCxn id="66" idx="3"/>
          </p:cNvCxnSpPr>
          <p:nvPr/>
        </p:nvCxnSpPr>
        <p:spPr>
          <a:xfrm flipV="1">
            <a:off x="1315733" y="4660114"/>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71" name="TextBox 70">
                <a:extLst>
                  <a:ext uri="{FF2B5EF4-FFF2-40B4-BE49-F238E27FC236}">
                    <a16:creationId xmlns:a16="http://schemas.microsoft.com/office/drawing/2014/main" id="{9D35817C-D31E-4F40-9AD5-0F881488A78A}"/>
                  </a:ext>
                </a:extLst>
              </p:cNvPr>
              <p:cNvSpPr txBox="1"/>
              <p:nvPr/>
            </p:nvSpPr>
            <p:spPr>
              <a:xfrm>
                <a:off x="923936" y="3615438"/>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p:sp>
            <p:nvSpPr>
              <p:cNvPr id="71" name="TextBox 70">
                <a:extLst>
                  <a:ext uri="{FF2B5EF4-FFF2-40B4-BE49-F238E27FC236}">
                    <a16:creationId xmlns:a16="http://schemas.microsoft.com/office/drawing/2014/main" id="{9D35817C-D31E-4F40-9AD5-0F881488A78A}"/>
                  </a:ext>
                </a:extLst>
              </p:cNvPr>
              <p:cNvSpPr txBox="1">
                <a:spLocks noRot="1" noChangeAspect="1" noMove="1" noResize="1" noEditPoints="1" noAdjustHandles="1" noChangeArrowheads="1" noChangeShapeType="1" noTextEdit="1"/>
              </p:cNvSpPr>
              <p:nvPr/>
            </p:nvSpPr>
            <p:spPr>
              <a:xfrm>
                <a:off x="923936" y="3615438"/>
                <a:ext cx="386575" cy="400110"/>
              </a:xfrm>
              <a:prstGeom prst="rect">
                <a:avLst/>
              </a:prstGeom>
              <a:blipFill>
                <a:blip r:embed="rId6"/>
                <a:stretch>
                  <a:fillRect r="-47619" b="-3030"/>
                </a:stretch>
              </a:blipFill>
            </p:spPr>
            <p:txBody>
              <a:bodyPr/>
              <a:lstStyle/>
              <a:p>
                <a:r>
                  <a:rPr lang="ko-KR" altLang="en-US">
                    <a:noFill/>
                  </a:rPr>
                  <a:t> </a:t>
                </a:r>
              </a:p>
            </p:txBody>
          </p:sp>
        </mc:Fallback>
      </mc:AlternateContent>
      <p:sp>
        <p:nvSpPr>
          <p:cNvPr id="72" name="TextBox 71">
            <a:extLst>
              <a:ext uri="{FF2B5EF4-FFF2-40B4-BE49-F238E27FC236}">
                <a16:creationId xmlns:a16="http://schemas.microsoft.com/office/drawing/2014/main" id="{3D7CC8E1-45FD-4764-ACA0-DC0B80738C88}"/>
              </a:ext>
            </a:extLst>
          </p:cNvPr>
          <p:cNvSpPr txBox="1"/>
          <p:nvPr/>
        </p:nvSpPr>
        <p:spPr>
          <a:xfrm>
            <a:off x="591047" y="4199620"/>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mc:Choice xmlns:a14="http://schemas.microsoft.com/office/drawing/2010/main" Requires="a14">
          <p:sp>
            <p:nvSpPr>
              <p:cNvPr id="73" name="TextBox 72">
                <a:extLst>
                  <a:ext uri="{FF2B5EF4-FFF2-40B4-BE49-F238E27FC236}">
                    <a16:creationId xmlns:a16="http://schemas.microsoft.com/office/drawing/2014/main" id="{5C7FB399-F29A-4A76-B440-D0BB902736FB}"/>
                  </a:ext>
                </a:extLst>
              </p:cNvPr>
              <p:cNvSpPr txBox="1"/>
              <p:nvPr/>
            </p:nvSpPr>
            <p:spPr>
              <a:xfrm>
                <a:off x="977622" y="4943670"/>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p:sp>
            <p:nvSpPr>
              <p:cNvPr id="73" name="TextBox 72">
                <a:extLst>
                  <a:ext uri="{FF2B5EF4-FFF2-40B4-BE49-F238E27FC236}">
                    <a16:creationId xmlns:a16="http://schemas.microsoft.com/office/drawing/2014/main" id="{5C7FB399-F29A-4A76-B440-D0BB902736FB}"/>
                  </a:ext>
                </a:extLst>
              </p:cNvPr>
              <p:cNvSpPr txBox="1">
                <a:spLocks noRot="1" noChangeAspect="1" noMove="1" noResize="1" noEditPoints="1" noAdjustHandles="1" noChangeArrowheads="1" noChangeShapeType="1" noTextEdit="1"/>
              </p:cNvSpPr>
              <p:nvPr/>
            </p:nvSpPr>
            <p:spPr>
              <a:xfrm>
                <a:off x="977622" y="4943670"/>
                <a:ext cx="386575" cy="400110"/>
              </a:xfrm>
              <a:prstGeom prst="rect">
                <a:avLst/>
              </a:prstGeom>
              <a:blipFill>
                <a:blip r:embed="rId7"/>
                <a:stretch>
                  <a:fillRect r="-1563" b="-1515"/>
                </a:stretch>
              </a:blipFill>
            </p:spPr>
            <p:txBody>
              <a:bodyPr/>
              <a:lstStyle/>
              <a:p>
                <a:r>
                  <a:rPr lang="ko-KR" altLang="en-US">
                    <a:noFill/>
                  </a:rPr>
                  <a:t> </a:t>
                </a:r>
              </a:p>
            </p:txBody>
          </p:sp>
        </mc:Fallback>
      </mc:AlternateContent>
      <p:cxnSp>
        <p:nvCxnSpPr>
          <p:cNvPr id="74" name="직선 화살표 연결선 73">
            <a:extLst>
              <a:ext uri="{FF2B5EF4-FFF2-40B4-BE49-F238E27FC236}">
                <a16:creationId xmlns:a16="http://schemas.microsoft.com/office/drawing/2014/main" id="{CA439B40-5222-4382-970D-2ACA182C388A}"/>
              </a:ext>
            </a:extLst>
          </p:cNvPr>
          <p:cNvCxnSpPr>
            <a:cxnSpLocks/>
            <a:stCxn id="66" idx="6"/>
            <a:endCxn id="65" idx="2"/>
          </p:cNvCxnSpPr>
          <p:nvPr/>
        </p:nvCxnSpPr>
        <p:spPr>
          <a:xfrm>
            <a:off x="2398943" y="4374937"/>
            <a:ext cx="54373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75" name="TextBox 74">
                <a:extLst>
                  <a:ext uri="{FF2B5EF4-FFF2-40B4-BE49-F238E27FC236}">
                    <a16:creationId xmlns:a16="http://schemas.microsoft.com/office/drawing/2014/main" id="{8B9D4641-0CC8-415A-B199-6DDA226A9B58}"/>
                  </a:ext>
                </a:extLst>
              </p:cNvPr>
              <p:cNvSpPr txBox="1"/>
              <p:nvPr/>
            </p:nvSpPr>
            <p:spPr>
              <a:xfrm>
                <a:off x="2465686" y="4399034"/>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p:sp>
            <p:nvSpPr>
              <p:cNvPr id="75" name="TextBox 74">
                <a:extLst>
                  <a:ext uri="{FF2B5EF4-FFF2-40B4-BE49-F238E27FC236}">
                    <a16:creationId xmlns:a16="http://schemas.microsoft.com/office/drawing/2014/main" id="{8B9D4641-0CC8-415A-B199-6DDA226A9B58}"/>
                  </a:ext>
                </a:extLst>
              </p:cNvPr>
              <p:cNvSpPr txBox="1">
                <a:spLocks noRot="1" noChangeAspect="1" noMove="1" noResize="1" noEditPoints="1" noAdjustHandles="1" noChangeArrowheads="1" noChangeShapeType="1" noTextEdit="1"/>
              </p:cNvSpPr>
              <p:nvPr/>
            </p:nvSpPr>
            <p:spPr>
              <a:xfrm>
                <a:off x="2465686" y="4399034"/>
                <a:ext cx="386575" cy="400110"/>
              </a:xfrm>
              <a:prstGeom prst="rect">
                <a:avLst/>
              </a:prstGeom>
              <a:blipFill>
                <a:blip r:embed="rId8"/>
                <a:stretch>
                  <a:fillRect r="-1563" b="-3077"/>
                </a:stretch>
              </a:blipFill>
            </p:spPr>
            <p:txBody>
              <a:bodyPr/>
              <a:lstStyle/>
              <a:p>
                <a:r>
                  <a:rPr lang="ko-KR" altLang="en-US">
                    <a:noFill/>
                  </a:rPr>
                  <a:t> </a:t>
                </a:r>
              </a:p>
            </p:txBody>
          </p:sp>
        </mc:Fallback>
      </mc:AlternateContent>
      <p:sp>
        <p:nvSpPr>
          <p:cNvPr id="76" name="타원 75">
            <a:extLst>
              <a:ext uri="{FF2B5EF4-FFF2-40B4-BE49-F238E27FC236}">
                <a16:creationId xmlns:a16="http://schemas.microsoft.com/office/drawing/2014/main" id="{BF2E75E8-C6A8-41A0-81D7-31B4111D8D1D}"/>
              </a:ext>
            </a:extLst>
          </p:cNvPr>
          <p:cNvSpPr/>
          <p:nvPr/>
        </p:nvSpPr>
        <p:spPr>
          <a:xfrm>
            <a:off x="8076666" y="3971636"/>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mc:AlternateContent xmlns:mc="http://schemas.openxmlformats.org/markup-compatibility/2006">
        <mc:Choice xmlns:a14="http://schemas.microsoft.com/office/drawing/2010/main" Requires="a14">
          <p:sp>
            <p:nvSpPr>
              <p:cNvPr id="77" name="TextBox 76">
                <a:extLst>
                  <a:ext uri="{FF2B5EF4-FFF2-40B4-BE49-F238E27FC236}">
                    <a16:creationId xmlns:a16="http://schemas.microsoft.com/office/drawing/2014/main" id="{D59DBCC2-DA26-4172-BF28-9348E3D8CA97}"/>
                  </a:ext>
                </a:extLst>
              </p:cNvPr>
              <p:cNvSpPr txBox="1"/>
              <p:nvPr/>
            </p:nvSpPr>
            <p:spPr>
              <a:xfrm>
                <a:off x="9595190" y="4144104"/>
                <a:ext cx="386575" cy="461665"/>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accPr>
                        <m:e>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𝑦</m:t>
                          </m:r>
                        </m:e>
                      </m:acc>
                    </m:oMath>
                  </m:oMathPara>
                </a14:m>
                <a:endParaRPr kumimoji="1" lang="ko-KR" altLang="en-US" sz="24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p:sp>
            <p:nvSpPr>
              <p:cNvPr id="77" name="TextBox 76">
                <a:extLst>
                  <a:ext uri="{FF2B5EF4-FFF2-40B4-BE49-F238E27FC236}">
                    <a16:creationId xmlns:a16="http://schemas.microsoft.com/office/drawing/2014/main" id="{D59DBCC2-DA26-4172-BF28-9348E3D8CA97}"/>
                  </a:ext>
                </a:extLst>
              </p:cNvPr>
              <p:cNvSpPr txBox="1">
                <a:spLocks noRot="1" noChangeAspect="1" noMove="1" noResize="1" noEditPoints="1" noAdjustHandles="1" noChangeArrowheads="1" noChangeShapeType="1" noTextEdit="1"/>
              </p:cNvSpPr>
              <p:nvPr/>
            </p:nvSpPr>
            <p:spPr>
              <a:xfrm>
                <a:off x="9595190" y="4144104"/>
                <a:ext cx="386575" cy="461665"/>
              </a:xfrm>
              <a:prstGeom prst="rect">
                <a:avLst/>
              </a:prstGeom>
              <a:blipFill>
                <a:blip r:embed="rId9"/>
                <a:stretch>
                  <a:fillRect l="-1587" t="-3947" r="-20635" b="-9211"/>
                </a:stretch>
              </a:blipFill>
            </p:spPr>
            <p:txBody>
              <a:bodyPr/>
              <a:lstStyle/>
              <a:p>
                <a:r>
                  <a:rPr lang="ko-KR" altLang="en-US">
                    <a:noFill/>
                  </a:rPr>
                  <a:t> </a:t>
                </a:r>
              </a:p>
            </p:txBody>
          </p:sp>
        </mc:Fallback>
      </mc:AlternateContent>
      <p:cxnSp>
        <p:nvCxnSpPr>
          <p:cNvPr id="78" name="직선 화살표 연결선 77">
            <a:extLst>
              <a:ext uri="{FF2B5EF4-FFF2-40B4-BE49-F238E27FC236}">
                <a16:creationId xmlns:a16="http://schemas.microsoft.com/office/drawing/2014/main" id="{AE106CDD-B250-41EC-941A-810834FC30CF}"/>
              </a:ext>
            </a:extLst>
          </p:cNvPr>
          <p:cNvCxnSpPr>
            <a:cxnSpLocks/>
            <a:stCxn id="76" idx="6"/>
            <a:endCxn id="77" idx="1"/>
          </p:cNvCxnSpPr>
          <p:nvPr/>
        </p:nvCxnSpPr>
        <p:spPr>
          <a:xfrm>
            <a:off x="8883268" y="4374937"/>
            <a:ext cx="71192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9" name="직선 화살표 연결선 78">
            <a:extLst>
              <a:ext uri="{FF2B5EF4-FFF2-40B4-BE49-F238E27FC236}">
                <a16:creationId xmlns:a16="http://schemas.microsoft.com/office/drawing/2014/main" id="{D15B4AC5-A97A-40FD-875A-C7D5BCCE5ACD}"/>
              </a:ext>
            </a:extLst>
          </p:cNvPr>
          <p:cNvCxnSpPr>
            <a:cxnSpLocks/>
            <a:stCxn id="84" idx="6"/>
            <a:endCxn id="76" idx="2"/>
          </p:cNvCxnSpPr>
          <p:nvPr/>
        </p:nvCxnSpPr>
        <p:spPr>
          <a:xfrm flipV="1">
            <a:off x="7253395" y="4374937"/>
            <a:ext cx="823271" cy="40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80" name="직사각형 79">
            <a:extLst>
              <a:ext uri="{FF2B5EF4-FFF2-40B4-BE49-F238E27FC236}">
                <a16:creationId xmlns:a16="http://schemas.microsoft.com/office/drawing/2014/main" id="{D08E4F5B-44D2-4D9A-A8F0-7F02D167A986}"/>
              </a:ext>
            </a:extLst>
          </p:cNvPr>
          <p:cNvSpPr/>
          <p:nvPr/>
        </p:nvSpPr>
        <p:spPr>
          <a:xfrm>
            <a:off x="3014548" y="4164229"/>
            <a:ext cx="874108" cy="400110"/>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2000">
                <a:solidFill>
                  <a:schemeClr val="tx1"/>
                </a:solidFill>
                <a:latin typeface="Cambria Math" panose="02040503050406030204" pitchFamily="18" charset="0"/>
              </a:rPr>
              <a:t>tanh</a:t>
            </a:r>
            <a:endParaRPr kumimoji="1" lang="ko-KR" altLang="en-US" sz="2000" u="none" strike="noStrike" kern="1200" cap="none" spc="0" normalizeH="0" baseline="0" noProof="0">
              <a:ln>
                <a:noFill/>
              </a:ln>
              <a:solidFill>
                <a:schemeClr val="tx1"/>
              </a:solidFill>
              <a:effectLst/>
              <a:uLnTx/>
              <a:uFillTx/>
              <a:latin typeface="Cambria Math" panose="02040503050406030204" pitchFamily="18" charset="0"/>
            </a:endParaRPr>
          </a:p>
        </p:txBody>
      </p:sp>
      <mc:AlternateContent xmlns:mc="http://schemas.openxmlformats.org/markup-compatibility/2006">
        <mc:Choice xmlns:a14="http://schemas.microsoft.com/office/drawing/2010/main" Requires="a14">
          <p:sp>
            <p:nvSpPr>
              <p:cNvPr id="81" name="TextBox 80">
                <a:extLst>
                  <a:ext uri="{FF2B5EF4-FFF2-40B4-BE49-F238E27FC236}">
                    <a16:creationId xmlns:a16="http://schemas.microsoft.com/office/drawing/2014/main" id="{A1029D68-0178-417A-A4A7-2E1D3F372DAE}"/>
                  </a:ext>
                </a:extLst>
              </p:cNvPr>
              <p:cNvSpPr txBox="1"/>
              <p:nvPr/>
            </p:nvSpPr>
            <p:spPr>
              <a:xfrm>
                <a:off x="8097507" y="4161850"/>
                <a:ext cx="816827" cy="430887"/>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&lt;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p:txBody>
          </p:sp>
        </mc:Choice>
        <mc:Fallback>
          <p:sp>
            <p:nvSpPr>
              <p:cNvPr id="81" name="TextBox 80">
                <a:extLst>
                  <a:ext uri="{FF2B5EF4-FFF2-40B4-BE49-F238E27FC236}">
                    <a16:creationId xmlns:a16="http://schemas.microsoft.com/office/drawing/2014/main" id="{A1029D68-0178-417A-A4A7-2E1D3F372DAE}"/>
                  </a:ext>
                </a:extLst>
              </p:cNvPr>
              <p:cNvSpPr txBox="1">
                <a:spLocks noRot="1" noChangeAspect="1" noMove="1" noResize="1" noEditPoints="1" noAdjustHandles="1" noChangeArrowheads="1" noChangeShapeType="1" noTextEdit="1"/>
              </p:cNvSpPr>
              <p:nvPr/>
            </p:nvSpPr>
            <p:spPr>
              <a:xfrm>
                <a:off x="8097507" y="4161850"/>
                <a:ext cx="816827" cy="430887"/>
              </a:xfrm>
              <a:prstGeom prst="rect">
                <a:avLst/>
              </a:prstGeom>
              <a:blipFill>
                <a:blip r:embed="rId10"/>
                <a:stretch>
                  <a:fillRect l="-746" r="-1493" b="-8571"/>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82" name="TextBox 81">
                <a:extLst>
                  <a:ext uri="{FF2B5EF4-FFF2-40B4-BE49-F238E27FC236}">
                    <a16:creationId xmlns:a16="http://schemas.microsoft.com/office/drawing/2014/main" id="{F9F141DB-5EC9-4336-A6BB-77624FCF6647}"/>
                  </a:ext>
                </a:extLst>
              </p:cNvPr>
              <p:cNvSpPr txBox="1"/>
              <p:nvPr/>
            </p:nvSpPr>
            <p:spPr>
              <a:xfrm>
                <a:off x="4750923" y="4218597"/>
                <a:ext cx="1028057" cy="307777"/>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𝑯</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𝑾</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𝒃</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oMath>
                  </m:oMathPara>
                </a14:m>
                <a:endParaRPr kumimoji="1" lang="ko-KR" altLang="en-US"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p:sp>
            <p:nvSpPr>
              <p:cNvPr id="82" name="TextBox 81">
                <a:extLst>
                  <a:ext uri="{FF2B5EF4-FFF2-40B4-BE49-F238E27FC236}">
                    <a16:creationId xmlns:a16="http://schemas.microsoft.com/office/drawing/2014/main" id="{F9F141DB-5EC9-4336-A6BB-77624FCF6647}"/>
                  </a:ext>
                </a:extLst>
              </p:cNvPr>
              <p:cNvSpPr txBox="1">
                <a:spLocks noRot="1" noChangeAspect="1" noMove="1" noResize="1" noEditPoints="1" noAdjustHandles="1" noChangeArrowheads="1" noChangeShapeType="1" noTextEdit="1"/>
              </p:cNvSpPr>
              <p:nvPr/>
            </p:nvSpPr>
            <p:spPr>
              <a:xfrm>
                <a:off x="4750923" y="4218597"/>
                <a:ext cx="1028057" cy="307777"/>
              </a:xfrm>
              <a:prstGeom prst="rect">
                <a:avLst/>
              </a:prstGeom>
              <a:blipFill>
                <a:blip r:embed="rId11"/>
                <a:stretch>
                  <a:fillRect/>
                </a:stretch>
              </a:blipFill>
            </p:spPr>
            <p:txBody>
              <a:bodyPr/>
              <a:lstStyle/>
              <a:p>
                <a:r>
                  <a:rPr lang="ko-KR" altLang="en-US">
                    <a:noFill/>
                  </a:rPr>
                  <a:t> </a:t>
                </a:r>
              </a:p>
            </p:txBody>
          </p:sp>
        </mc:Fallback>
      </mc:AlternateContent>
      <p:cxnSp>
        <p:nvCxnSpPr>
          <p:cNvPr id="83" name="직선 화살표 연결선 82">
            <a:extLst>
              <a:ext uri="{FF2B5EF4-FFF2-40B4-BE49-F238E27FC236}">
                <a16:creationId xmlns:a16="http://schemas.microsoft.com/office/drawing/2014/main" id="{3D285295-B4AD-4451-8F7C-0FE8483370D3}"/>
              </a:ext>
            </a:extLst>
          </p:cNvPr>
          <p:cNvCxnSpPr>
            <a:cxnSpLocks/>
            <a:stCxn id="65" idx="6"/>
            <a:endCxn id="67" idx="2"/>
          </p:cNvCxnSpPr>
          <p:nvPr/>
        </p:nvCxnSpPr>
        <p:spPr>
          <a:xfrm>
            <a:off x="3749279" y="4374937"/>
            <a:ext cx="109785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84" name="타원 83">
            <a:extLst>
              <a:ext uri="{FF2B5EF4-FFF2-40B4-BE49-F238E27FC236}">
                <a16:creationId xmlns:a16="http://schemas.microsoft.com/office/drawing/2014/main" id="{C2823FA2-06C3-4D8B-A2D4-98FA60C02D13}"/>
              </a:ext>
            </a:extLst>
          </p:cNvPr>
          <p:cNvSpPr/>
          <p:nvPr/>
        </p:nvSpPr>
        <p:spPr>
          <a:xfrm>
            <a:off x="6446793" y="397204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85" name="직선 화살표 연결선 84">
            <a:extLst>
              <a:ext uri="{FF2B5EF4-FFF2-40B4-BE49-F238E27FC236}">
                <a16:creationId xmlns:a16="http://schemas.microsoft.com/office/drawing/2014/main" id="{EE9615C1-FED6-4324-A548-CDE76D2052DE}"/>
              </a:ext>
            </a:extLst>
          </p:cNvPr>
          <p:cNvCxnSpPr>
            <a:cxnSpLocks/>
          </p:cNvCxnSpPr>
          <p:nvPr/>
        </p:nvCxnSpPr>
        <p:spPr>
          <a:xfrm>
            <a:off x="5653738" y="4374937"/>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86" name="직사각형 85">
                <a:extLst>
                  <a:ext uri="{FF2B5EF4-FFF2-40B4-BE49-F238E27FC236}">
                    <a16:creationId xmlns:a16="http://schemas.microsoft.com/office/drawing/2014/main" id="{1AA9F1FC-BF6D-4084-B407-E3AB858EFD4D}"/>
                  </a:ext>
                </a:extLst>
              </p:cNvPr>
              <p:cNvSpPr/>
              <p:nvPr/>
            </p:nvSpPr>
            <p:spPr>
              <a:xfrm>
                <a:off x="6433477" y="4140372"/>
                <a:ext cx="874108" cy="516039"/>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num>
                        <m:den>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sSup>
                            <m:sSup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𝒆</m:t>
                              </m:r>
                            </m:e>
                            <m:sup>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Z</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sub>
                              </m:sSub>
                            </m:sup>
                          </m:sSup>
                        </m:den>
                      </m:f>
                    </m:oMath>
                  </m:oMathPara>
                </a14:m>
                <a:endParaRPr kumimoji="1" lang="ko-KR" altLang="en-US" sz="1400" b="1" i="0" u="none" strike="noStrike" kern="1200" cap="none" spc="0" normalizeH="0" baseline="0" noProof="0">
                  <a:ln>
                    <a:noFill/>
                  </a:ln>
                  <a:solidFill>
                    <a:srgbClr val="FFFFFF"/>
                  </a:solidFill>
                  <a:effectLst/>
                  <a:uLnTx/>
                  <a:uFillTx/>
                  <a:latin typeface="Candara" pitchFamily="34" charset="0"/>
                  <a:ea typeface="굴림" pitchFamily="50" charset="-127"/>
                  <a:cs typeface="+mn-cs"/>
                </a:endParaRPr>
              </a:p>
            </p:txBody>
          </p:sp>
        </mc:Choice>
        <mc:Fallback>
          <p:sp>
            <p:nvSpPr>
              <p:cNvPr id="86" name="직사각형 85">
                <a:extLst>
                  <a:ext uri="{FF2B5EF4-FFF2-40B4-BE49-F238E27FC236}">
                    <a16:creationId xmlns:a16="http://schemas.microsoft.com/office/drawing/2014/main" id="{1AA9F1FC-BF6D-4084-B407-E3AB858EFD4D}"/>
                  </a:ext>
                </a:extLst>
              </p:cNvPr>
              <p:cNvSpPr>
                <a:spLocks noRot="1" noChangeAspect="1" noMove="1" noResize="1" noEditPoints="1" noAdjustHandles="1" noChangeArrowheads="1" noChangeShapeType="1" noTextEdit="1"/>
              </p:cNvSpPr>
              <p:nvPr/>
            </p:nvSpPr>
            <p:spPr>
              <a:xfrm>
                <a:off x="6433477" y="4140372"/>
                <a:ext cx="874108" cy="516039"/>
              </a:xfrm>
              <a:prstGeom prst="rect">
                <a:avLst/>
              </a:prstGeom>
              <a:blipFill>
                <a:blip r:embed="rId12"/>
                <a:stretch>
                  <a:fillRect/>
                </a:stretch>
              </a:blipFill>
            </p:spPr>
            <p:txBody>
              <a:bodyPr/>
              <a:lstStyle/>
              <a:p>
                <a:r>
                  <a:rPr lang="ko-KR" altLang="en-US">
                    <a:noFill/>
                  </a:rPr>
                  <a:t> </a:t>
                </a:r>
              </a:p>
            </p:txBody>
          </p:sp>
        </mc:Fallback>
      </mc:AlternateContent>
      <p:cxnSp>
        <p:nvCxnSpPr>
          <p:cNvPr id="87" name="직선 화살표 연결선 86">
            <a:extLst>
              <a:ext uri="{FF2B5EF4-FFF2-40B4-BE49-F238E27FC236}">
                <a16:creationId xmlns:a16="http://schemas.microsoft.com/office/drawing/2014/main" id="{3E2CA733-3ECE-4D32-AB23-04F508138B24}"/>
              </a:ext>
            </a:extLst>
          </p:cNvPr>
          <p:cNvCxnSpPr>
            <a:cxnSpLocks/>
          </p:cNvCxnSpPr>
          <p:nvPr/>
        </p:nvCxnSpPr>
        <p:spPr>
          <a:xfrm>
            <a:off x="4577970" y="3689781"/>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88" name="TextBox 87">
                <a:extLst>
                  <a:ext uri="{FF2B5EF4-FFF2-40B4-BE49-F238E27FC236}">
                    <a16:creationId xmlns:a16="http://schemas.microsoft.com/office/drawing/2014/main" id="{99F295F0-DB1D-44F6-A4DF-D2D7A72A7723}"/>
                  </a:ext>
                </a:extLst>
              </p:cNvPr>
              <p:cNvSpPr txBox="1"/>
              <p:nvPr/>
            </p:nvSpPr>
            <p:spPr>
              <a:xfrm>
                <a:off x="4133590" y="3320419"/>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p:sp>
            <p:nvSpPr>
              <p:cNvPr id="88" name="TextBox 87">
                <a:extLst>
                  <a:ext uri="{FF2B5EF4-FFF2-40B4-BE49-F238E27FC236}">
                    <a16:creationId xmlns:a16="http://schemas.microsoft.com/office/drawing/2014/main" id="{99F295F0-DB1D-44F6-A4DF-D2D7A72A7723}"/>
                  </a:ext>
                </a:extLst>
              </p:cNvPr>
              <p:cNvSpPr txBox="1">
                <a:spLocks noRot="1" noChangeAspect="1" noMove="1" noResize="1" noEditPoints="1" noAdjustHandles="1" noChangeArrowheads="1" noChangeShapeType="1" noTextEdit="1"/>
              </p:cNvSpPr>
              <p:nvPr/>
            </p:nvSpPr>
            <p:spPr>
              <a:xfrm>
                <a:off x="4133590" y="3320419"/>
                <a:ext cx="386575" cy="400110"/>
              </a:xfrm>
              <a:prstGeom prst="rect">
                <a:avLst/>
              </a:prstGeom>
              <a:blipFill>
                <a:blip r:embed="rId13"/>
                <a:stretch>
                  <a:fillRect r="-25397" b="-4615"/>
                </a:stretch>
              </a:blipFill>
            </p:spPr>
            <p:txBody>
              <a:bodyPr/>
              <a:lstStyle/>
              <a:p>
                <a:r>
                  <a:rPr lang="ko-KR" altLang="en-US">
                    <a:noFill/>
                  </a:rPr>
                  <a:t> </a:t>
                </a:r>
              </a:p>
            </p:txBody>
          </p:sp>
        </mc:Fallback>
      </mc:AlternateContent>
      <p:cxnSp>
        <p:nvCxnSpPr>
          <p:cNvPr id="89" name="직선 화살표 연결선 88">
            <a:extLst>
              <a:ext uri="{FF2B5EF4-FFF2-40B4-BE49-F238E27FC236}">
                <a16:creationId xmlns:a16="http://schemas.microsoft.com/office/drawing/2014/main" id="{C2F52B3E-D74C-42A6-8BFA-3A42FC445FEB}"/>
              </a:ext>
            </a:extLst>
          </p:cNvPr>
          <p:cNvCxnSpPr>
            <a:cxnSpLocks/>
          </p:cNvCxnSpPr>
          <p:nvPr/>
        </p:nvCxnSpPr>
        <p:spPr>
          <a:xfrm flipV="1">
            <a:off x="4649768" y="4693583"/>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90" name="TextBox 89">
                <a:extLst>
                  <a:ext uri="{FF2B5EF4-FFF2-40B4-BE49-F238E27FC236}">
                    <a16:creationId xmlns:a16="http://schemas.microsoft.com/office/drawing/2014/main" id="{B3C405F3-E9B5-4784-8867-3E1E103B0EBC}"/>
                  </a:ext>
                </a:extLst>
              </p:cNvPr>
              <p:cNvSpPr txBox="1"/>
              <p:nvPr/>
            </p:nvSpPr>
            <p:spPr>
              <a:xfrm>
                <a:off x="4311657" y="4977139"/>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p:sp>
            <p:nvSpPr>
              <p:cNvPr id="90" name="TextBox 89">
                <a:extLst>
                  <a:ext uri="{FF2B5EF4-FFF2-40B4-BE49-F238E27FC236}">
                    <a16:creationId xmlns:a16="http://schemas.microsoft.com/office/drawing/2014/main" id="{B3C405F3-E9B5-4784-8867-3E1E103B0EBC}"/>
                  </a:ext>
                </a:extLst>
              </p:cNvPr>
              <p:cNvSpPr txBox="1">
                <a:spLocks noRot="1" noChangeAspect="1" noMove="1" noResize="1" noEditPoints="1" noAdjustHandles="1" noChangeArrowheads="1" noChangeShapeType="1" noTextEdit="1"/>
              </p:cNvSpPr>
              <p:nvPr/>
            </p:nvSpPr>
            <p:spPr>
              <a:xfrm>
                <a:off x="4311657" y="4977139"/>
                <a:ext cx="386575" cy="400110"/>
              </a:xfrm>
              <a:prstGeom prst="rect">
                <a:avLst/>
              </a:prstGeom>
              <a:blipFill>
                <a:blip r:embed="rId14"/>
                <a:stretch>
                  <a:fillRect r="-4688" b="-3030"/>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91" name="TextBox 90">
                <a:extLst>
                  <a:ext uri="{FF2B5EF4-FFF2-40B4-BE49-F238E27FC236}">
                    <a16:creationId xmlns:a16="http://schemas.microsoft.com/office/drawing/2014/main" id="{307B7513-81FC-4C5A-ADE4-1A449A4B6BFF}"/>
                  </a:ext>
                </a:extLst>
              </p:cNvPr>
              <p:cNvSpPr txBox="1"/>
              <p:nvPr/>
            </p:nvSpPr>
            <p:spPr>
              <a:xfrm>
                <a:off x="5916641" y="4366965"/>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p:sp>
            <p:nvSpPr>
              <p:cNvPr id="91" name="TextBox 90">
                <a:extLst>
                  <a:ext uri="{FF2B5EF4-FFF2-40B4-BE49-F238E27FC236}">
                    <a16:creationId xmlns:a16="http://schemas.microsoft.com/office/drawing/2014/main" id="{307B7513-81FC-4C5A-ADE4-1A449A4B6BFF}"/>
                  </a:ext>
                </a:extLst>
              </p:cNvPr>
              <p:cNvSpPr txBox="1">
                <a:spLocks noRot="1" noChangeAspect="1" noMove="1" noResize="1" noEditPoints="1" noAdjustHandles="1" noChangeArrowheads="1" noChangeShapeType="1" noTextEdit="1"/>
              </p:cNvSpPr>
              <p:nvPr/>
            </p:nvSpPr>
            <p:spPr>
              <a:xfrm>
                <a:off x="5916641" y="4366965"/>
                <a:ext cx="386575" cy="400110"/>
              </a:xfrm>
              <a:prstGeom prst="rect">
                <a:avLst/>
              </a:prstGeom>
              <a:blipFill>
                <a:blip r:embed="rId15"/>
                <a:stretch>
                  <a:fillRect r="-4762" b="-3030"/>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92" name="TextBox 91">
                <a:extLst>
                  <a:ext uri="{FF2B5EF4-FFF2-40B4-BE49-F238E27FC236}">
                    <a16:creationId xmlns:a16="http://schemas.microsoft.com/office/drawing/2014/main" id="{52FFC5B9-678A-44E9-ACB0-911237101A60}"/>
                  </a:ext>
                </a:extLst>
              </p:cNvPr>
              <p:cNvSpPr txBox="1"/>
              <p:nvPr/>
            </p:nvSpPr>
            <p:spPr>
              <a:xfrm>
                <a:off x="7474922" y="4363009"/>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p:sp>
            <p:nvSpPr>
              <p:cNvPr id="92" name="TextBox 91">
                <a:extLst>
                  <a:ext uri="{FF2B5EF4-FFF2-40B4-BE49-F238E27FC236}">
                    <a16:creationId xmlns:a16="http://schemas.microsoft.com/office/drawing/2014/main" id="{52FFC5B9-678A-44E9-ACB0-911237101A60}"/>
                  </a:ext>
                </a:extLst>
              </p:cNvPr>
              <p:cNvSpPr txBox="1">
                <a:spLocks noRot="1" noChangeAspect="1" noMove="1" noResize="1" noEditPoints="1" noAdjustHandles="1" noChangeArrowheads="1" noChangeShapeType="1" noTextEdit="1"/>
              </p:cNvSpPr>
              <p:nvPr/>
            </p:nvSpPr>
            <p:spPr>
              <a:xfrm>
                <a:off x="7474922" y="4363009"/>
                <a:ext cx="386575" cy="400110"/>
              </a:xfrm>
              <a:prstGeom prst="rect">
                <a:avLst/>
              </a:prstGeom>
              <a:blipFill>
                <a:blip r:embed="rId16"/>
                <a:stretch>
                  <a:fillRect r="-10938" b="-4615"/>
                </a:stretch>
              </a:blipFill>
            </p:spPr>
            <p:txBody>
              <a:bodyPr/>
              <a:lstStyle/>
              <a:p>
                <a:r>
                  <a:rPr lang="ko-KR" altLang="en-US">
                    <a:noFill/>
                  </a:rPr>
                  <a:t> </a:t>
                </a:r>
              </a:p>
            </p:txBody>
          </p:sp>
        </mc:Fallback>
      </mc:AlternateContent>
      <p:cxnSp>
        <p:nvCxnSpPr>
          <p:cNvPr id="93" name="연결선: 꺾임 92">
            <a:extLst>
              <a:ext uri="{FF2B5EF4-FFF2-40B4-BE49-F238E27FC236}">
                <a16:creationId xmlns:a16="http://schemas.microsoft.com/office/drawing/2014/main" id="{677BAD07-29BC-4328-8091-621C7C95F7B7}"/>
              </a:ext>
            </a:extLst>
          </p:cNvPr>
          <p:cNvCxnSpPr>
            <a:cxnSpLocks/>
          </p:cNvCxnSpPr>
          <p:nvPr/>
        </p:nvCxnSpPr>
        <p:spPr>
          <a:xfrm rot="16200000" flipV="1">
            <a:off x="6856771" y="3424027"/>
            <a:ext cx="651386" cy="823116"/>
          </a:xfrm>
          <a:prstGeom prst="bentConnector2">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94" name="TextBox 93">
            <a:extLst>
              <a:ext uri="{FF2B5EF4-FFF2-40B4-BE49-F238E27FC236}">
                <a16:creationId xmlns:a16="http://schemas.microsoft.com/office/drawing/2014/main" id="{07DF0E7E-11EA-4A07-8459-0500E7FB348C}"/>
              </a:ext>
            </a:extLst>
          </p:cNvPr>
          <p:cNvSpPr txBox="1"/>
          <p:nvPr/>
        </p:nvSpPr>
        <p:spPr>
          <a:xfrm>
            <a:off x="6675028" y="3034066"/>
            <a:ext cx="1420582"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역방향 계산</a:t>
            </a:r>
          </a:p>
        </p:txBody>
      </p:sp>
      <p:sp>
        <p:nvSpPr>
          <p:cNvPr id="95" name="TextBox 94">
            <a:extLst>
              <a:ext uri="{FF2B5EF4-FFF2-40B4-BE49-F238E27FC236}">
                <a16:creationId xmlns:a16="http://schemas.microsoft.com/office/drawing/2014/main" id="{BD2D6841-3AA8-4E56-9033-F4456DE1189A}"/>
              </a:ext>
            </a:extLst>
          </p:cNvPr>
          <p:cNvSpPr txBox="1"/>
          <p:nvPr/>
        </p:nvSpPr>
        <p:spPr>
          <a:xfrm>
            <a:off x="7594022" y="4897187"/>
            <a:ext cx="1103187" cy="338554"/>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손실함수 </a:t>
            </a:r>
            <a:r>
              <a:rPr kumimoji="1" lang="en-US" altLang="ko-KR"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L</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AlternateContent xmlns:mc="http://schemas.openxmlformats.org/markup-compatibility/2006">
        <mc:Choice xmlns:a14="http://schemas.microsoft.com/office/drawing/2010/main" Requires="a14">
          <p:sp>
            <p:nvSpPr>
              <p:cNvPr id="96" name="TextBox 95">
                <a:extLst>
                  <a:ext uri="{FF2B5EF4-FFF2-40B4-BE49-F238E27FC236}">
                    <a16:creationId xmlns:a16="http://schemas.microsoft.com/office/drawing/2014/main" id="{D2FE751A-DC93-4546-A70F-732D011700E6}"/>
                  </a:ext>
                </a:extLst>
              </p:cNvPr>
              <p:cNvSpPr txBox="1"/>
              <p:nvPr/>
            </p:nvSpPr>
            <p:spPr>
              <a:xfrm>
                <a:off x="6474909" y="5146983"/>
                <a:ext cx="1820819" cy="572016"/>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𝐿</m:t>
                          </m:r>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𝑍</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d>
                        <m:d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𝑌</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𝐴</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e>
                      </m:d>
                    </m:oMath>
                  </m:oMathPara>
                </a14:m>
                <a:endParaRPr kumimoji="1" lang="ko-KR" altLang="en-US" sz="1800" b="0" i="1" u="none" strike="noStrike" kern="1200" cap="none" spc="0" normalizeH="0" baseline="0" noProof="0">
                  <a:ln>
                    <a:noFill/>
                  </a:ln>
                  <a:solidFill>
                    <a:srgbClr val="000000"/>
                  </a:solidFill>
                  <a:effectLst/>
                  <a:uLnTx/>
                  <a:uFillTx/>
                  <a:latin typeface="Consolas" panose="020B0609020204030204" pitchFamily="49" charset="0"/>
                  <a:cs typeface="+mn-cs"/>
                </a:endParaRPr>
              </a:p>
            </p:txBody>
          </p:sp>
        </mc:Choice>
        <mc:Fallback>
          <p:sp>
            <p:nvSpPr>
              <p:cNvPr id="96" name="TextBox 95">
                <a:extLst>
                  <a:ext uri="{FF2B5EF4-FFF2-40B4-BE49-F238E27FC236}">
                    <a16:creationId xmlns:a16="http://schemas.microsoft.com/office/drawing/2014/main" id="{D2FE751A-DC93-4546-A70F-732D011700E6}"/>
                  </a:ext>
                </a:extLst>
              </p:cNvPr>
              <p:cNvSpPr txBox="1">
                <a:spLocks noRot="1" noChangeAspect="1" noMove="1" noResize="1" noEditPoints="1" noAdjustHandles="1" noChangeArrowheads="1" noChangeShapeType="1" noTextEdit="1"/>
              </p:cNvSpPr>
              <p:nvPr/>
            </p:nvSpPr>
            <p:spPr>
              <a:xfrm>
                <a:off x="6474909" y="5146983"/>
                <a:ext cx="1820819" cy="572016"/>
              </a:xfrm>
              <a:prstGeom prst="rect">
                <a:avLst/>
              </a:prstGeom>
              <a:blipFill>
                <a:blip r:embed="rId17"/>
                <a:stretch>
                  <a:fillRect/>
                </a:stretch>
              </a:blipFill>
            </p:spPr>
            <p:txBody>
              <a:bodyPr/>
              <a:lstStyle/>
              <a:p>
                <a:r>
                  <a:rPr lang="ko-KR" altLang="en-US">
                    <a:noFill/>
                  </a:rPr>
                  <a:t> </a:t>
                </a:r>
              </a:p>
            </p:txBody>
          </p:sp>
        </mc:Fallback>
      </mc:AlternateContent>
      <p:cxnSp>
        <p:nvCxnSpPr>
          <p:cNvPr id="97" name="연결선: 구부러짐 96">
            <a:extLst>
              <a:ext uri="{FF2B5EF4-FFF2-40B4-BE49-F238E27FC236}">
                <a16:creationId xmlns:a16="http://schemas.microsoft.com/office/drawing/2014/main" id="{5A94496F-74BF-4B24-ADE3-28F8D8FF9A2E}"/>
              </a:ext>
            </a:extLst>
          </p:cNvPr>
          <p:cNvCxnSpPr>
            <a:stCxn id="95" idx="1"/>
          </p:cNvCxnSpPr>
          <p:nvPr/>
        </p:nvCxnSpPr>
        <p:spPr>
          <a:xfrm rot="10800000">
            <a:off x="6106572" y="4747768"/>
            <a:ext cx="1487451" cy="318697"/>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98" name="TextBox 97">
                <a:extLst>
                  <a:ext uri="{FF2B5EF4-FFF2-40B4-BE49-F238E27FC236}">
                    <a16:creationId xmlns:a16="http://schemas.microsoft.com/office/drawing/2014/main" id="{2CAE4956-B99F-4044-88EE-19B43C312417}"/>
                  </a:ext>
                </a:extLst>
              </p:cNvPr>
              <p:cNvSpPr txBox="1"/>
              <p:nvPr/>
            </p:nvSpPr>
            <p:spPr>
              <a:xfrm>
                <a:off x="2610915" y="5154283"/>
                <a:ext cx="1479957" cy="572016"/>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𝐻</m:t>
                          </m:r>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𝑍</m:t>
                              </m:r>
                            </m:e>
                            <m:sub>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1</m:t>
                              </m:r>
                            </m:sub>
                          </m:sSub>
                        </m:den>
                      </m:f>
                      <m:r>
                        <a:rPr kumimoji="1" lang="en-US" altLang="ko-KR" sz="18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lang="en-US" altLang="ko-KR" sz="1800" i="1">
                          <a:solidFill>
                            <a:srgbClr val="000000"/>
                          </a:solidFill>
                          <a:latin typeface="Cambria Math" panose="02040503050406030204" pitchFamily="18" charset="0"/>
                        </a:rPr>
                        <m:t>1−</m:t>
                      </m:r>
                      <m:sSup>
                        <m:sSupPr>
                          <m:ctrlPr>
                            <a:rPr lang="en-US" altLang="ko-KR" sz="1800" i="1">
                              <a:solidFill>
                                <a:srgbClr val="000000"/>
                              </a:solidFill>
                              <a:latin typeface="Cambria Math" panose="02040503050406030204" pitchFamily="18" charset="0"/>
                            </a:rPr>
                          </m:ctrlPr>
                        </m:sSupPr>
                        <m:e>
                          <m:r>
                            <a:rPr lang="en-US" altLang="ko-KR" sz="1800" i="1">
                              <a:solidFill>
                                <a:srgbClr val="000000"/>
                              </a:solidFill>
                              <a:latin typeface="Cambria Math" panose="02040503050406030204" pitchFamily="18" charset="0"/>
                            </a:rPr>
                            <m:t>𝐻</m:t>
                          </m:r>
                        </m:e>
                        <m:sup>
                          <m:r>
                            <a:rPr lang="en-US" altLang="ko-KR" sz="1800" i="1">
                              <a:solidFill>
                                <a:srgbClr val="000000"/>
                              </a:solidFill>
                              <a:latin typeface="Cambria Math" panose="02040503050406030204" pitchFamily="18" charset="0"/>
                            </a:rPr>
                            <m:t>2</m:t>
                          </m:r>
                        </m:sup>
                      </m:sSup>
                    </m:oMath>
                  </m:oMathPara>
                </a14:m>
                <a:endParaRPr kumimoji="1" lang="ko-KR" altLang="en-US" sz="1800" b="0" i="0" u="none" strike="noStrike" kern="1200" cap="none" spc="0" normalizeH="0" baseline="0" noProof="0">
                  <a:ln>
                    <a:noFill/>
                  </a:ln>
                  <a:solidFill>
                    <a:srgbClr val="000000"/>
                  </a:solidFill>
                  <a:effectLst/>
                  <a:uLnTx/>
                  <a:uFillTx/>
                  <a:latin typeface="Consolas" panose="020B0609020204030204" pitchFamily="49" charset="0"/>
                  <a:cs typeface="+mn-cs"/>
                </a:endParaRPr>
              </a:p>
            </p:txBody>
          </p:sp>
        </mc:Choice>
        <mc:Fallback>
          <p:sp>
            <p:nvSpPr>
              <p:cNvPr id="98" name="TextBox 97">
                <a:extLst>
                  <a:ext uri="{FF2B5EF4-FFF2-40B4-BE49-F238E27FC236}">
                    <a16:creationId xmlns:a16="http://schemas.microsoft.com/office/drawing/2014/main" id="{2CAE4956-B99F-4044-88EE-19B43C312417}"/>
                  </a:ext>
                </a:extLst>
              </p:cNvPr>
              <p:cNvSpPr txBox="1">
                <a:spLocks noRot="1" noChangeAspect="1" noMove="1" noResize="1" noEditPoints="1" noAdjustHandles="1" noChangeArrowheads="1" noChangeShapeType="1" noTextEdit="1"/>
              </p:cNvSpPr>
              <p:nvPr/>
            </p:nvSpPr>
            <p:spPr>
              <a:xfrm>
                <a:off x="2610915" y="5154283"/>
                <a:ext cx="1479957" cy="572016"/>
              </a:xfrm>
              <a:prstGeom prst="rect">
                <a:avLst/>
              </a:prstGeom>
              <a:blipFill>
                <a:blip r:embed="rId18"/>
                <a:stretch>
                  <a:fillRect/>
                </a:stretch>
              </a:blipFill>
            </p:spPr>
            <p:txBody>
              <a:bodyPr/>
              <a:lstStyle/>
              <a:p>
                <a:r>
                  <a:rPr lang="ko-KR" altLang="en-US">
                    <a:noFill/>
                  </a:rPr>
                  <a:t> </a:t>
                </a:r>
              </a:p>
            </p:txBody>
          </p:sp>
        </mc:Fallback>
      </mc:AlternateContent>
      <p:cxnSp>
        <p:nvCxnSpPr>
          <p:cNvPr id="99" name="연결선: 구부러짐 98">
            <a:extLst>
              <a:ext uri="{FF2B5EF4-FFF2-40B4-BE49-F238E27FC236}">
                <a16:creationId xmlns:a16="http://schemas.microsoft.com/office/drawing/2014/main" id="{475FB9D8-C264-49B0-AB7C-3CBA56EE5EE7}"/>
              </a:ext>
            </a:extLst>
          </p:cNvPr>
          <p:cNvCxnSpPr>
            <a:cxnSpLocks/>
            <a:stCxn id="91" idx="2"/>
            <a:endCxn id="59" idx="2"/>
          </p:cNvCxnSpPr>
          <p:nvPr/>
        </p:nvCxnSpPr>
        <p:spPr>
          <a:xfrm rot="5400000">
            <a:off x="5204459" y="3893673"/>
            <a:ext cx="32069" cy="1778872"/>
          </a:xfrm>
          <a:prstGeom prst="curvedConnector3">
            <a:avLst>
              <a:gd name="adj1" fmla="val 105864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00" name="TextBox 99">
                <a:extLst>
                  <a:ext uri="{FF2B5EF4-FFF2-40B4-BE49-F238E27FC236}">
                    <a16:creationId xmlns:a16="http://schemas.microsoft.com/office/drawing/2014/main" id="{00F763A3-E97B-4129-841F-686AB2A8ECDF}"/>
                  </a:ext>
                </a:extLst>
              </p:cNvPr>
              <p:cNvSpPr txBox="1"/>
              <p:nvPr/>
            </p:nvSpPr>
            <p:spPr>
              <a:xfrm>
                <a:off x="4911952" y="5162073"/>
                <a:ext cx="1099212" cy="526683"/>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lang="en-US" altLang="ko-KR" sz="1800" b="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b="0" i="1">
                                  <a:solidFill>
                                    <a:srgbClr val="000000"/>
                                  </a:solidFill>
                                  <a:latin typeface="Cambria Math" panose="02040503050406030204" pitchFamily="18" charset="0"/>
                                </a:rPr>
                                <m:t>𝑍</m:t>
                              </m:r>
                            </m:e>
                            <m:sub>
                              <m:r>
                                <a:rPr lang="en-US" altLang="ko-KR" sz="1800" b="0" i="1">
                                  <a:solidFill>
                                    <a:srgbClr val="000000"/>
                                  </a:solidFill>
                                  <a:latin typeface="Cambria Math" panose="02040503050406030204" pitchFamily="18" charset="0"/>
                                </a:rPr>
                                <m:t>2</m:t>
                              </m:r>
                            </m:sub>
                          </m:sSub>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𝐻</m:t>
                          </m:r>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m:rPr>
                              <m:sty m:val="p"/>
                            </m:rPr>
                            <a:rPr lang="en-US" altLang="ko-KR" sz="1800" i="1">
                              <a:solidFill>
                                <a:srgbClr val="000000"/>
                              </a:solidFill>
                              <a:latin typeface="Cambria Math" panose="02040503050406030204" pitchFamily="18" charset="0"/>
                            </a:rPr>
                            <m:t>W</m:t>
                          </m:r>
                        </m:e>
                        <m:sub>
                          <m:r>
                            <a:rPr lang="en-US" altLang="ko-KR" sz="1800" i="1">
                              <a:solidFill>
                                <a:srgbClr val="000000"/>
                              </a:solidFill>
                              <a:latin typeface="Cambria Math" panose="02040503050406030204" pitchFamily="18" charset="0"/>
                            </a:rPr>
                            <m:t>2</m:t>
                          </m:r>
                        </m:sub>
                      </m:sSub>
                    </m:oMath>
                  </m:oMathPara>
                </a14:m>
                <a:endParaRPr kumimoji="1" lang="ko-KR" altLang="en-US" sz="1800"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p:sp>
            <p:nvSpPr>
              <p:cNvPr id="100" name="TextBox 99">
                <a:extLst>
                  <a:ext uri="{FF2B5EF4-FFF2-40B4-BE49-F238E27FC236}">
                    <a16:creationId xmlns:a16="http://schemas.microsoft.com/office/drawing/2014/main" id="{00F763A3-E97B-4129-841F-686AB2A8ECDF}"/>
                  </a:ext>
                </a:extLst>
              </p:cNvPr>
              <p:cNvSpPr txBox="1">
                <a:spLocks noRot="1" noChangeAspect="1" noMove="1" noResize="1" noEditPoints="1" noAdjustHandles="1" noChangeArrowheads="1" noChangeShapeType="1" noTextEdit="1"/>
              </p:cNvSpPr>
              <p:nvPr/>
            </p:nvSpPr>
            <p:spPr>
              <a:xfrm>
                <a:off x="4911952" y="5162073"/>
                <a:ext cx="1099212" cy="526683"/>
              </a:xfrm>
              <a:prstGeom prst="rect">
                <a:avLst/>
              </a:prstGeom>
              <a:blipFill>
                <a:blip r:embed="rId19"/>
                <a:stretch>
                  <a:fillRect/>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101" name="TextBox 100">
                <a:extLst>
                  <a:ext uri="{FF2B5EF4-FFF2-40B4-BE49-F238E27FC236}">
                    <a16:creationId xmlns:a16="http://schemas.microsoft.com/office/drawing/2014/main" id="{45885035-805D-4D41-A7DB-F522DA417F69}"/>
                  </a:ext>
                </a:extLst>
              </p:cNvPr>
              <p:cNvSpPr txBox="1"/>
              <p:nvPr/>
            </p:nvSpPr>
            <p:spPr>
              <a:xfrm>
                <a:off x="3013655" y="6105586"/>
                <a:ext cx="5280163" cy="635559"/>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𝐿</m:t>
                          </m:r>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𝑍</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1</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𝐿</m:t>
                          </m:r>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2</m:t>
                              </m:r>
                            </m:sub>
                          </m:sSub>
                        </m:den>
                      </m:f>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2</m:t>
                              </m:r>
                            </m:sub>
                          </m:sSub>
                        </m:num>
                        <m:den>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𝐻</m:t>
                          </m:r>
                        </m:den>
                      </m:f>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𝐻</m:t>
                          </m:r>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sub>
                          </m:sSub>
                        </m:den>
                      </m:f>
                      <m:r>
                        <a:rPr lang="en-US" altLang="ko-KR" sz="2000" b="0" i="1" smtClean="0">
                          <a:solidFill>
                            <a:srgbClr val="000000"/>
                          </a:solidFill>
                          <a:latin typeface="Cambria Math" panose="02040503050406030204" pitchFamily="18" charset="0"/>
                        </a:rPr>
                        <m:t>=−</m:t>
                      </m:r>
                      <m:d>
                        <m:dPr>
                          <m:ctrlPr>
                            <a:rPr lang="en-US" altLang="ko-KR" sz="2000" b="0" i="1" smtClean="0">
                              <a:solidFill>
                                <a:srgbClr val="000000"/>
                              </a:solidFill>
                              <a:latin typeface="Cambria Math" panose="02040503050406030204" pitchFamily="18" charset="0"/>
                            </a:rPr>
                          </m:ctrlPr>
                        </m:dPr>
                        <m:e>
                          <m:r>
                            <a:rPr lang="en-US" altLang="ko-KR" sz="2000" b="0" i="1" smtClean="0">
                              <a:solidFill>
                                <a:srgbClr val="000000"/>
                              </a:solidFill>
                              <a:latin typeface="Cambria Math" panose="02040503050406030204" pitchFamily="18" charset="0"/>
                            </a:rPr>
                            <m:t>𝑌</m:t>
                          </m:r>
                          <m:r>
                            <a:rPr lang="en-US" altLang="ko-KR" sz="2000" b="0" i="1" smtClean="0">
                              <a:solidFill>
                                <a:srgbClr val="000000"/>
                              </a:solidFill>
                              <a:latin typeface="Cambria Math" panose="02040503050406030204" pitchFamily="18" charset="0"/>
                            </a:rPr>
                            <m:t>−</m:t>
                          </m:r>
                          <m:sSub>
                            <m:sSubPr>
                              <m:ctrlPr>
                                <a:rPr lang="en-US" altLang="ko-KR" sz="2000" b="0" i="1" smtClean="0">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𝐴</m:t>
                              </m:r>
                            </m:e>
                            <m:sub>
                              <m:r>
                                <a:rPr lang="en-US" altLang="ko-KR" sz="2000" b="0" i="1" smtClean="0">
                                  <a:solidFill>
                                    <a:srgbClr val="000000"/>
                                  </a:solidFill>
                                  <a:latin typeface="Cambria Math" panose="02040503050406030204" pitchFamily="18" charset="0"/>
                                </a:rPr>
                                <m:t>2</m:t>
                              </m:r>
                            </m:sub>
                          </m:sSub>
                        </m:e>
                      </m:d>
                      <m:sSubSup>
                        <m:sSubSupPr>
                          <m:ctrlPr>
                            <a:rPr lang="en-US" altLang="ko-KR" sz="2000" b="0" i="1" smtClean="0">
                              <a:solidFill>
                                <a:srgbClr val="000000"/>
                              </a:solidFill>
                              <a:latin typeface="Cambria Math" panose="02040503050406030204" pitchFamily="18" charset="0"/>
                            </a:rPr>
                          </m:ctrlPr>
                        </m:sSubSupPr>
                        <m:e>
                          <m:r>
                            <a:rPr lang="en-US" altLang="ko-KR" sz="2000" b="0" i="1" smtClean="0">
                              <a:solidFill>
                                <a:srgbClr val="000000"/>
                              </a:solidFill>
                              <a:latin typeface="Cambria Math" panose="02040503050406030204" pitchFamily="18" charset="0"/>
                            </a:rPr>
                            <m:t>𝑊</m:t>
                          </m:r>
                        </m:e>
                        <m:sub>
                          <m:r>
                            <a:rPr lang="en-US" altLang="ko-KR" sz="2000" b="0" i="1" smtClean="0">
                              <a:solidFill>
                                <a:srgbClr val="000000"/>
                              </a:solidFill>
                              <a:latin typeface="Cambria Math" panose="02040503050406030204" pitchFamily="18" charset="0"/>
                            </a:rPr>
                            <m:t>2</m:t>
                          </m:r>
                        </m:sub>
                        <m:sup>
                          <m:r>
                            <a:rPr lang="en-US" altLang="ko-KR" sz="2000" b="0" i="1" smtClean="0">
                              <a:solidFill>
                                <a:srgbClr val="000000"/>
                              </a:solidFill>
                              <a:latin typeface="Cambria Math" panose="02040503050406030204" pitchFamily="18" charset="0"/>
                            </a:rPr>
                            <m:t>𝑇</m:t>
                          </m:r>
                        </m:sup>
                      </m:sSubSup>
                      <m:r>
                        <a:rPr lang="en-US" altLang="ko-KR" sz="2000" b="0" i="1" smtClean="0">
                          <a:solidFill>
                            <a:srgbClr val="000000"/>
                          </a:solidFill>
                          <a:latin typeface="Cambria Math" panose="02040503050406030204" pitchFamily="18" charset="0"/>
                          <a:ea typeface="Cambria Math" panose="02040503050406030204" pitchFamily="18" charset="0"/>
                        </a:rPr>
                        <m:t>⨀(</m:t>
                      </m:r>
                      <m:r>
                        <a:rPr lang="en-US" altLang="ko-KR" sz="2000" i="1">
                          <a:solidFill>
                            <a:srgbClr val="000000"/>
                          </a:solidFill>
                          <a:latin typeface="Cambria Math" panose="02040503050406030204" pitchFamily="18" charset="0"/>
                        </a:rPr>
                        <m:t>1−</m:t>
                      </m:r>
                      <m:sSup>
                        <m:sSupPr>
                          <m:ctrlPr>
                            <a:rPr lang="en-US" altLang="ko-KR" sz="2000" i="1">
                              <a:solidFill>
                                <a:srgbClr val="000000"/>
                              </a:solidFill>
                              <a:latin typeface="Cambria Math" panose="02040503050406030204" pitchFamily="18" charset="0"/>
                            </a:rPr>
                          </m:ctrlPr>
                        </m:sSupPr>
                        <m:e>
                          <m:r>
                            <a:rPr lang="en-US" altLang="ko-KR" sz="2000" i="1">
                              <a:solidFill>
                                <a:srgbClr val="000000"/>
                              </a:solidFill>
                              <a:latin typeface="Cambria Math" panose="02040503050406030204" pitchFamily="18" charset="0"/>
                            </a:rPr>
                            <m:t>𝐻</m:t>
                          </m:r>
                        </m:e>
                        <m:sup>
                          <m:r>
                            <a:rPr lang="en-US" altLang="ko-KR" sz="2000" i="1">
                              <a:solidFill>
                                <a:srgbClr val="000000"/>
                              </a:solidFill>
                              <a:latin typeface="Cambria Math" panose="02040503050406030204" pitchFamily="18" charset="0"/>
                            </a:rPr>
                            <m:t>2</m:t>
                          </m:r>
                        </m:sup>
                      </m:sSup>
                      <m:r>
                        <a:rPr lang="en-US" altLang="ko-KR" sz="2000" b="0" i="0" smtClean="0">
                          <a:solidFill>
                            <a:srgbClr val="000000"/>
                          </a:solidFill>
                          <a:latin typeface="Cambria Math" panose="02040503050406030204" pitchFamily="18" charset="0"/>
                        </a:rPr>
                        <m:t>)</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p:sp>
            <p:nvSpPr>
              <p:cNvPr id="101" name="TextBox 100">
                <a:extLst>
                  <a:ext uri="{FF2B5EF4-FFF2-40B4-BE49-F238E27FC236}">
                    <a16:creationId xmlns:a16="http://schemas.microsoft.com/office/drawing/2014/main" id="{45885035-805D-4D41-A7DB-F522DA417F69}"/>
                  </a:ext>
                </a:extLst>
              </p:cNvPr>
              <p:cNvSpPr txBox="1">
                <a:spLocks noRot="1" noChangeAspect="1" noMove="1" noResize="1" noEditPoints="1" noAdjustHandles="1" noChangeArrowheads="1" noChangeShapeType="1" noTextEdit="1"/>
              </p:cNvSpPr>
              <p:nvPr/>
            </p:nvSpPr>
            <p:spPr>
              <a:xfrm>
                <a:off x="3013655" y="6105586"/>
                <a:ext cx="5280163" cy="635559"/>
              </a:xfrm>
              <a:prstGeom prst="rect">
                <a:avLst/>
              </a:prstGeom>
              <a:blipFill>
                <a:blip r:embed="rId20"/>
                <a:stretch>
                  <a:fillRect/>
                </a:stretch>
              </a:blipFill>
            </p:spPr>
            <p:txBody>
              <a:bodyPr/>
              <a:lstStyle/>
              <a:p>
                <a:r>
                  <a:rPr lang="ko-KR" altLang="en-US">
                    <a:noFill/>
                  </a:rPr>
                  <a:t> </a:t>
                </a:r>
              </a:p>
            </p:txBody>
          </p:sp>
        </mc:Fallback>
      </mc:AlternateContent>
      <p:cxnSp>
        <p:nvCxnSpPr>
          <p:cNvPr id="102" name="연결선: 구부러짐 101">
            <a:extLst>
              <a:ext uri="{FF2B5EF4-FFF2-40B4-BE49-F238E27FC236}">
                <a16:creationId xmlns:a16="http://schemas.microsoft.com/office/drawing/2014/main" id="{F52B4C4E-7779-465F-B426-44E4613F4DDA}"/>
              </a:ext>
            </a:extLst>
          </p:cNvPr>
          <p:cNvCxnSpPr>
            <a:cxnSpLocks/>
            <a:stCxn id="59" idx="2"/>
            <a:endCxn id="75" idx="2"/>
          </p:cNvCxnSpPr>
          <p:nvPr/>
        </p:nvCxnSpPr>
        <p:spPr>
          <a:xfrm rot="5400000">
            <a:off x="3495016" y="3963103"/>
            <a:ext cx="12700" cy="1672083"/>
          </a:xfrm>
          <a:prstGeom prst="curvedConnector3">
            <a:avLst>
              <a:gd name="adj1" fmla="val 2420701"/>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5859975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지속성</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1.3 </a:t>
            </a:r>
            <a:r>
              <a:rPr lang="ko-KR" altLang="en-US" sz="1800" b="1">
                <a:solidFill>
                  <a:schemeClr val="tx1"/>
                </a:solidFill>
                <a:ea typeface="-2002" pitchFamily="18" charset="-127"/>
              </a:rPr>
              <a:t>왜 딥러닝일까</a:t>
            </a:r>
            <a:r>
              <a:rPr lang="en-US" altLang="ko-KR" sz="1800" b="1">
                <a:solidFill>
                  <a:schemeClr val="tx1"/>
                </a:solidFill>
                <a:ea typeface="-2002" pitchFamily="18" charset="-127"/>
              </a:rPr>
              <a:t>? </a:t>
            </a:r>
            <a:r>
              <a:rPr lang="ko-KR" altLang="en-US" sz="1800" b="1">
                <a:solidFill>
                  <a:schemeClr val="tx1"/>
                </a:solidFill>
                <a:ea typeface="-2002" pitchFamily="18" charset="-127"/>
              </a:rPr>
              <a:t>왜 지금일까</a:t>
            </a:r>
            <a:r>
              <a:rPr lang="en-US" altLang="ko-KR" sz="1800" b="1">
                <a:solidFill>
                  <a:schemeClr val="tx1"/>
                </a:solidFill>
                <a:ea typeface="-2002" pitchFamily="18" charset="-127"/>
              </a:rPr>
              <a:t>?</a:t>
            </a:r>
          </a:p>
        </p:txBody>
      </p:sp>
      <p:sp>
        <p:nvSpPr>
          <p:cNvPr id="2" name="TextBox 1">
            <a:extLst>
              <a:ext uri="{FF2B5EF4-FFF2-40B4-BE49-F238E27FC236}">
                <a16:creationId xmlns:a16="http://schemas.microsoft.com/office/drawing/2014/main" id="{A1EA3E47-0300-49C2-AD65-D562A890AD02}"/>
              </a:ext>
            </a:extLst>
          </p:cNvPr>
          <p:cNvSpPr txBox="1"/>
          <p:nvPr/>
        </p:nvSpPr>
        <p:spPr>
          <a:xfrm>
            <a:off x="1040969" y="1558758"/>
            <a:ext cx="8359050" cy="3477875"/>
          </a:xfrm>
          <a:prstGeom prst="rect">
            <a:avLst/>
          </a:prstGeom>
          <a:noFill/>
        </p:spPr>
        <p:txBody>
          <a:bodyPr wrap="square" rtlCol="0">
            <a:spAutoFit/>
          </a:bodyPr>
          <a:lstStyle/>
          <a:p>
            <a:r>
              <a:rPr lang="ko-KR" altLang="en-US" sz="2000" b="1">
                <a:solidFill>
                  <a:schemeClr val="tx1"/>
                </a:solidFill>
                <a:latin typeface="고도 B" panose="02000503000000020004" pitchFamily="2" charset="-127"/>
                <a:ea typeface="고도 B" panose="02000503000000020004" pitchFamily="2" charset="-127"/>
              </a:rPr>
              <a:t>단순함 </a:t>
            </a:r>
            <a:r>
              <a:rPr lang="en-US" altLang="ko-KR" sz="2000">
                <a:solidFill>
                  <a:schemeClr val="tx1"/>
                </a:solidFill>
                <a:latin typeface="고도 M" panose="02000503000000020004" pitchFamily="2" charset="-127"/>
                <a:ea typeface="고도 M" panose="02000503000000020004" pitchFamily="2" charset="-127"/>
              </a:rPr>
              <a:t>: </a:t>
            </a:r>
            <a:r>
              <a:rPr lang="ko-KR" altLang="en-US" sz="2000" err="1">
                <a:solidFill>
                  <a:schemeClr val="tx1"/>
                </a:solidFill>
                <a:latin typeface="고도 M" panose="02000503000000020004" pitchFamily="2" charset="-127"/>
                <a:ea typeface="고도 M" panose="02000503000000020004" pitchFamily="2" charset="-127"/>
              </a:rPr>
              <a:t>딥러닝은</a:t>
            </a:r>
            <a:r>
              <a:rPr lang="ko-KR" altLang="en-US" sz="2000">
                <a:solidFill>
                  <a:schemeClr val="tx1"/>
                </a:solidFill>
                <a:latin typeface="고도 M" panose="02000503000000020004" pitchFamily="2" charset="-127"/>
                <a:ea typeface="고도 M" panose="02000503000000020004" pitchFamily="2" charset="-127"/>
              </a:rPr>
              <a:t> 특성 공학이 필요하지 않아 복잡하고 불안정한 많은 엔지니어링 과정을 엔드</a:t>
            </a:r>
            <a:r>
              <a:rPr lang="en-US" altLang="ko-KR" sz="2000">
                <a:solidFill>
                  <a:schemeClr val="tx1"/>
                </a:solidFill>
                <a:latin typeface="고도 M" panose="02000503000000020004" pitchFamily="2" charset="-127"/>
                <a:ea typeface="고도 M" panose="02000503000000020004" pitchFamily="2" charset="-127"/>
              </a:rPr>
              <a:t>-</a:t>
            </a:r>
            <a:r>
              <a:rPr lang="ko-KR" altLang="en-US" sz="2000">
                <a:solidFill>
                  <a:schemeClr val="tx1"/>
                </a:solidFill>
                <a:latin typeface="고도 M" panose="02000503000000020004" pitchFamily="2" charset="-127"/>
                <a:ea typeface="고도 M" panose="02000503000000020004" pitchFamily="2" charset="-127"/>
              </a:rPr>
              <a:t>투</a:t>
            </a:r>
            <a:r>
              <a:rPr lang="en-US" altLang="ko-KR" sz="2000">
                <a:solidFill>
                  <a:schemeClr val="tx1"/>
                </a:solidFill>
                <a:latin typeface="고도 M" panose="02000503000000020004" pitchFamily="2" charset="-127"/>
                <a:ea typeface="고도 M" panose="02000503000000020004" pitchFamily="2" charset="-127"/>
              </a:rPr>
              <a:t>-</a:t>
            </a:r>
            <a:r>
              <a:rPr lang="ko-KR" altLang="en-US" sz="2000">
                <a:solidFill>
                  <a:schemeClr val="tx1"/>
                </a:solidFill>
                <a:latin typeface="고도 M" panose="02000503000000020004" pitchFamily="2" charset="-127"/>
                <a:ea typeface="고도 M" panose="02000503000000020004" pitchFamily="2" charset="-127"/>
              </a:rPr>
              <a:t>엔드로 훈련시킬 수 있는 모델로 바꾸어 준다</a:t>
            </a:r>
            <a:r>
              <a:rPr lang="en-US" altLang="ko-KR" sz="2000">
                <a:solidFill>
                  <a:schemeClr val="tx1"/>
                </a:solidFill>
                <a:latin typeface="고도 M" panose="02000503000000020004" pitchFamily="2" charset="-127"/>
                <a:ea typeface="고도 M" panose="02000503000000020004" pitchFamily="2" charset="-127"/>
              </a:rPr>
              <a:t>.</a:t>
            </a:r>
          </a:p>
          <a:p>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b="1">
                <a:solidFill>
                  <a:schemeClr val="tx1"/>
                </a:solidFill>
                <a:latin typeface="고도 B" panose="02000503000000020004" pitchFamily="2" charset="-127"/>
                <a:ea typeface="고도 B" panose="02000503000000020004" pitchFamily="2" charset="-127"/>
              </a:rPr>
              <a:t>확장성</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 </a:t>
            </a:r>
            <a:r>
              <a:rPr lang="ko-KR" altLang="en-US" sz="2000" err="1">
                <a:solidFill>
                  <a:schemeClr val="tx1"/>
                </a:solidFill>
                <a:latin typeface="고도 M" panose="02000503000000020004" pitchFamily="2" charset="-127"/>
                <a:ea typeface="고도 M" panose="02000503000000020004" pitchFamily="2" charset="-127"/>
              </a:rPr>
              <a:t>딥러닝은</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GPU </a:t>
            </a:r>
            <a:r>
              <a:rPr lang="ko-KR" altLang="en-US" sz="2000">
                <a:solidFill>
                  <a:schemeClr val="tx1"/>
                </a:solidFill>
                <a:latin typeface="고도 M" panose="02000503000000020004" pitchFamily="2" charset="-127"/>
                <a:ea typeface="고도 M" panose="02000503000000020004" pitchFamily="2" charset="-127"/>
              </a:rPr>
              <a:t>또는 </a:t>
            </a:r>
            <a:r>
              <a:rPr lang="en-US" altLang="ko-KR" sz="2000">
                <a:solidFill>
                  <a:schemeClr val="tx1"/>
                </a:solidFill>
                <a:latin typeface="고도 M" panose="02000503000000020004" pitchFamily="2" charset="-127"/>
                <a:ea typeface="고도 M" panose="02000503000000020004" pitchFamily="2" charset="-127"/>
              </a:rPr>
              <a:t>TPU </a:t>
            </a:r>
            <a:r>
              <a:rPr lang="ko-KR" altLang="en-US" sz="2000">
                <a:solidFill>
                  <a:schemeClr val="tx1"/>
                </a:solidFill>
                <a:latin typeface="고도 M" panose="02000503000000020004" pitchFamily="2" charset="-127"/>
                <a:ea typeface="고도 M" panose="02000503000000020004" pitchFamily="2" charset="-127"/>
              </a:rPr>
              <a:t>에서 쉽게 </a:t>
            </a:r>
            <a:r>
              <a:rPr lang="ko-KR" altLang="en-US" sz="2000" err="1">
                <a:solidFill>
                  <a:schemeClr val="tx1"/>
                </a:solidFill>
                <a:latin typeface="고도 M" panose="02000503000000020004" pitchFamily="2" charset="-127"/>
                <a:ea typeface="고도 M" panose="02000503000000020004" pitchFamily="2" charset="-127"/>
              </a:rPr>
              <a:t>병렬화할</a:t>
            </a:r>
            <a:r>
              <a:rPr lang="ko-KR" altLang="en-US" sz="2000">
                <a:solidFill>
                  <a:schemeClr val="tx1"/>
                </a:solidFill>
                <a:latin typeface="고도 M" panose="02000503000000020004" pitchFamily="2" charset="-127"/>
                <a:ea typeface="고도 M" panose="02000503000000020004" pitchFamily="2" charset="-127"/>
              </a:rPr>
              <a:t> 수 있기 때문에 무어의 법칙 혜택을 크게 볼 수 이다</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또한 딥러닝 모델은 작은 배치 데이터에서 반복적으로 훈련되기 때문에 어떤 크기의 데이터셋에서도 훈련될 수 있다</a:t>
            </a:r>
            <a:r>
              <a:rPr lang="en-US" altLang="ko-KR" sz="2000">
                <a:solidFill>
                  <a:schemeClr val="tx1"/>
                </a:solidFill>
                <a:latin typeface="고도 M" panose="02000503000000020004" pitchFamily="2" charset="-127"/>
                <a:ea typeface="고도 M" panose="02000503000000020004" pitchFamily="2" charset="-127"/>
              </a:rPr>
              <a:t>.</a:t>
            </a:r>
          </a:p>
          <a:p>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b="1">
                <a:solidFill>
                  <a:schemeClr val="tx1"/>
                </a:solidFill>
                <a:latin typeface="고도 B" panose="02000503000000020004" pitchFamily="2" charset="-127"/>
                <a:ea typeface="고도 B" panose="02000503000000020004" pitchFamily="2" charset="-127"/>
              </a:rPr>
              <a:t>다용도와 재사용성 </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이전에 많은 머신 러닝 방법과는 다르게 딥러닝 모델은 처음부터 다시 시작하지 않고 추가되는 데이터로도 훈련할 수 있다</a:t>
            </a:r>
            <a:r>
              <a:rPr lang="en-US" altLang="ko-KR" sz="2000">
                <a:solidFill>
                  <a:schemeClr val="tx1"/>
                </a:solidFill>
                <a:latin typeface="고도 M" panose="02000503000000020004" pitchFamily="2" charset="-127"/>
                <a:ea typeface="고도 M" panose="02000503000000020004" pitchFamily="2" charset="-127"/>
              </a:rPr>
              <a:t>.</a:t>
            </a:r>
          </a:p>
        </p:txBody>
      </p:sp>
    </p:spTree>
    <p:extLst>
      <p:ext uri="{BB962C8B-B14F-4D97-AF65-F5344CB8AC3E}">
        <p14:creationId xmlns:p14="http://schemas.microsoft.com/office/powerpoint/2010/main" val="1969157843"/>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 클래스 구현</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7" name="직사각형 16">
            <a:extLst>
              <a:ext uri="{FF2B5EF4-FFF2-40B4-BE49-F238E27FC236}">
                <a16:creationId xmlns:a16="http://schemas.microsoft.com/office/drawing/2014/main" id="{6D7081AF-5FD8-45F2-8F12-BEC2CED2CA1A}"/>
              </a:ext>
            </a:extLst>
          </p:cNvPr>
          <p:cNvSpPr/>
          <p:nvPr/>
        </p:nvSpPr>
        <p:spPr>
          <a:xfrm>
            <a:off x="1126895" y="966708"/>
            <a:ext cx="8143933" cy="1569660"/>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       for x, h in zip(seq[::-1][:10], self.h[:-1][::-1][:10]):</a:t>
            </a:r>
          </a:p>
          <a:p>
            <a:r>
              <a:rPr lang="en-US" altLang="ko-KR">
                <a:solidFill>
                  <a:schemeClr val="tx1"/>
                </a:solidFill>
                <a:latin typeface="Consolas" panose="020B0609020204030204" pitchFamily="49" charset="0"/>
              </a:rPr>
              <a:t>            w1h_grad += np.dot(h.T, err_to_cell)</a:t>
            </a:r>
          </a:p>
          <a:p>
            <a:r>
              <a:rPr lang="en-US" altLang="ko-KR">
                <a:solidFill>
                  <a:schemeClr val="tx1"/>
                </a:solidFill>
                <a:latin typeface="Consolas" panose="020B0609020204030204" pitchFamily="49" charset="0"/>
              </a:rPr>
              <a:t>            w1x_grad += np.dot(x.T, err_to_cell)</a:t>
            </a:r>
          </a:p>
          <a:p>
            <a:r>
              <a:rPr lang="en-US" altLang="ko-KR">
                <a:solidFill>
                  <a:schemeClr val="tx1"/>
                </a:solidFill>
                <a:latin typeface="Consolas" panose="020B0609020204030204" pitchFamily="49" charset="0"/>
              </a:rPr>
              <a:t>            b1_grad += np.sum(err_to_cell, axis=0)</a:t>
            </a:r>
          </a:p>
          <a:p>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이전 타임 스텝의 셀 직전까지 그래디언트를 계산합니다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err_to_cell = np.dot(err_to_cell, self.w1h) * (1 - h ** 2)</a:t>
            </a:r>
          </a:p>
        </p:txBody>
      </p:sp>
      <p:sp>
        <p:nvSpPr>
          <p:cNvPr id="2" name="직사각형 1">
            <a:extLst>
              <a:ext uri="{FF2B5EF4-FFF2-40B4-BE49-F238E27FC236}">
                <a16:creationId xmlns:a16="http://schemas.microsoft.com/office/drawing/2014/main" id="{93E5A717-4604-4B66-B366-E4B986241A15}"/>
              </a:ext>
            </a:extLst>
          </p:cNvPr>
          <p:cNvSpPr/>
          <p:nvPr/>
        </p:nvSpPr>
        <p:spPr>
          <a:xfrm>
            <a:off x="401704" y="5006110"/>
            <a:ext cx="573624" cy="33028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56981BEF-3632-4501-9B44-D2968A01A68B}"/>
              </a:ext>
            </a:extLst>
          </p:cNvPr>
          <p:cNvSpPr/>
          <p:nvPr/>
        </p:nvSpPr>
        <p:spPr>
          <a:xfrm>
            <a:off x="975328" y="5006110"/>
            <a:ext cx="202728" cy="33028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E586C4B1-F395-4EF3-B245-9BC58CA3AA40}"/>
              </a:ext>
            </a:extLst>
          </p:cNvPr>
          <p:cNvSpPr/>
          <p:nvPr/>
        </p:nvSpPr>
        <p:spPr>
          <a:xfrm>
            <a:off x="1408519" y="5006110"/>
            <a:ext cx="573624" cy="33028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3052638C-4CE7-45CC-988B-1C107140DEEA}"/>
              </a:ext>
            </a:extLst>
          </p:cNvPr>
          <p:cNvSpPr/>
          <p:nvPr/>
        </p:nvSpPr>
        <p:spPr>
          <a:xfrm>
            <a:off x="1982143" y="5006110"/>
            <a:ext cx="202728" cy="33028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4" name="연결선: 구부러짐 53">
            <a:extLst>
              <a:ext uri="{FF2B5EF4-FFF2-40B4-BE49-F238E27FC236}">
                <a16:creationId xmlns:a16="http://schemas.microsoft.com/office/drawing/2014/main" id="{41720C3F-552D-4B93-8ED4-06C1E35BBDE9}"/>
              </a:ext>
            </a:extLst>
          </p:cNvPr>
          <p:cNvCxnSpPr>
            <a:cxnSpLocks/>
            <a:stCxn id="51" idx="3"/>
            <a:endCxn id="52" idx="1"/>
          </p:cNvCxnSpPr>
          <p:nvPr/>
        </p:nvCxnSpPr>
        <p:spPr>
          <a:xfrm>
            <a:off x="1178056" y="5171253"/>
            <a:ext cx="230463" cy="12700"/>
          </a:xfrm>
          <a:prstGeom prst="curvedConnector3">
            <a:avLst>
              <a:gd name="adj1" fmla="val 50000"/>
            </a:avLst>
          </a:prstGeom>
          <a:ln w="1905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5503275A-6C91-4E7F-A89F-95FFDFE1D830}"/>
              </a:ext>
            </a:extLst>
          </p:cNvPr>
          <p:cNvSpPr txBox="1"/>
          <p:nvPr/>
        </p:nvSpPr>
        <p:spPr>
          <a:xfrm>
            <a:off x="498460" y="5410869"/>
            <a:ext cx="646331"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h[0]</a:t>
            </a:r>
            <a:endPar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57" name="TextBox 56">
            <a:extLst>
              <a:ext uri="{FF2B5EF4-FFF2-40B4-BE49-F238E27FC236}">
                <a16:creationId xmlns:a16="http://schemas.microsoft.com/office/drawing/2014/main" id="{7C723B49-26C6-4A02-83D1-6CD8BB29C8AC}"/>
              </a:ext>
            </a:extLst>
          </p:cNvPr>
          <p:cNvSpPr txBox="1"/>
          <p:nvPr/>
        </p:nvSpPr>
        <p:spPr>
          <a:xfrm>
            <a:off x="1453326" y="5410869"/>
            <a:ext cx="745717"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h[-1]</a:t>
            </a:r>
            <a:endPar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AlternateContent xmlns:mc="http://schemas.openxmlformats.org/markup-compatibility/2006">
        <mc:Choice xmlns:a14="http://schemas.microsoft.com/office/drawing/2010/main" Requires="a14">
          <p:sp>
            <p:nvSpPr>
              <p:cNvPr id="58" name="TextBox 57">
                <a:extLst>
                  <a:ext uri="{FF2B5EF4-FFF2-40B4-BE49-F238E27FC236}">
                    <a16:creationId xmlns:a16="http://schemas.microsoft.com/office/drawing/2014/main" id="{A25CD409-344F-410D-83A2-44BC24520DE5}"/>
                  </a:ext>
                </a:extLst>
              </p:cNvPr>
              <p:cNvSpPr txBox="1"/>
              <p:nvPr/>
            </p:nvSpPr>
            <p:spPr>
              <a:xfrm>
                <a:off x="915298" y="3588628"/>
                <a:ext cx="8784521" cy="637226"/>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𝑊</m:t>
                              </m:r>
                            </m:e>
                            <m:sub>
                              <m:r>
                                <a:rPr lang="en-US" altLang="ko-KR" sz="2000" b="0" i="1" smtClean="0">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h</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lang="en-US" altLang="ko-KR" sz="2000" i="1" smtClean="0">
                              <a:solidFill>
                                <a:srgbClr val="FF0000"/>
                              </a:solidFill>
                              <a:latin typeface="Cambria Math" panose="02040503050406030204" pitchFamily="18" charset="0"/>
                            </a:rPr>
                          </m:ctrlPr>
                        </m:sSubPr>
                        <m:e>
                          <m:r>
                            <a:rPr lang="en-US" altLang="ko-KR" sz="2000" i="1">
                              <a:solidFill>
                                <a:srgbClr val="FF0000"/>
                              </a:solidFill>
                              <a:latin typeface="Cambria Math" panose="02040503050406030204" pitchFamily="18" charset="0"/>
                            </a:rPr>
                            <m:t>𝐻</m:t>
                          </m:r>
                        </m:e>
                        <m:sub>
                          <m:r>
                            <a:rPr lang="en-US" altLang="ko-KR" sz="2000" i="1">
                              <a:solidFill>
                                <a:srgbClr val="FF0000"/>
                              </a:solidFill>
                              <a:latin typeface="Cambria Math" panose="02040503050406030204" pitchFamily="18" charset="0"/>
                            </a:rPr>
                            <m:t>𝑝</m:t>
                          </m:r>
                        </m:sub>
                      </m:sSub>
                      <m:r>
                        <a:rPr lang="en-US" altLang="ko-KR" sz="2000" b="0" i="1" smtClean="0">
                          <a:solidFill>
                            <a:srgbClr val="FF0000"/>
                          </a:solidFill>
                          <a:latin typeface="Cambria Math" panose="02040503050406030204" pitchFamily="18" charset="0"/>
                        </a:rPr>
                        <m:t>+</m:t>
                      </m:r>
                      <m:sSub>
                        <m:sSubPr>
                          <m:ctrlPr>
                            <a:rPr lang="en-US" altLang="ko-KR" sz="2000" i="1" smtClean="0">
                              <a:solidFill>
                                <a:srgbClr val="FF0000"/>
                              </a:solidFill>
                              <a:latin typeface="Cambria Math" panose="02040503050406030204" pitchFamily="18" charset="0"/>
                            </a:rPr>
                          </m:ctrlPr>
                        </m:sSubPr>
                        <m:e>
                          <m:r>
                            <a:rPr lang="en-US" altLang="ko-KR" sz="2000" i="1">
                              <a:solidFill>
                                <a:srgbClr val="FF0000"/>
                              </a:solidFill>
                              <a:latin typeface="Cambria Math" panose="02040503050406030204" pitchFamily="18" charset="0"/>
                            </a:rPr>
                            <m:t>𝐻</m:t>
                          </m:r>
                        </m:e>
                        <m:sub>
                          <m:r>
                            <a:rPr lang="en-US" altLang="ko-KR" sz="2000" i="1">
                              <a:solidFill>
                                <a:srgbClr val="FF0000"/>
                              </a:solidFill>
                              <a:latin typeface="Cambria Math" panose="02040503050406030204" pitchFamily="18" charset="0"/>
                            </a:rPr>
                            <m:t>𝑝</m:t>
                          </m:r>
                          <m:r>
                            <a:rPr lang="en-US" altLang="ko-KR" sz="2000" b="0" i="1" smtClean="0">
                              <a:solidFill>
                                <a:srgbClr val="FF0000"/>
                              </a:solidFill>
                              <a:latin typeface="Cambria Math" panose="02040503050406030204" pitchFamily="18" charset="0"/>
                            </a:rPr>
                            <m:t>𝑝</m:t>
                          </m:r>
                        </m:sub>
                      </m:sSub>
                      <m:sSub>
                        <m:sSubPr>
                          <m:ctrlPr>
                            <a:rPr lang="en-US" altLang="ko-KR" sz="2000" i="1" smtClean="0">
                              <a:solidFill>
                                <a:srgbClr val="FF0000"/>
                              </a:solidFill>
                              <a:latin typeface="Cambria Math" panose="02040503050406030204" pitchFamily="18" charset="0"/>
                            </a:rPr>
                          </m:ctrlPr>
                        </m:sSubPr>
                        <m:e>
                          <m:r>
                            <a:rPr lang="en-US" altLang="ko-KR" sz="2000" i="1">
                              <a:solidFill>
                                <a:srgbClr val="FF0000"/>
                              </a:solidFill>
                              <a:latin typeface="Cambria Math" panose="02040503050406030204" pitchFamily="18" charset="0"/>
                            </a:rPr>
                            <m:t>𝑊</m:t>
                          </m:r>
                        </m:e>
                        <m:sub>
                          <m:r>
                            <a:rPr lang="en-US" altLang="ko-KR" sz="2000" i="1">
                              <a:solidFill>
                                <a:srgbClr val="FF0000"/>
                              </a:solidFill>
                              <a:latin typeface="Cambria Math" panose="02040503050406030204" pitchFamily="18" charset="0"/>
                            </a:rPr>
                            <m:t>1</m:t>
                          </m:r>
                          <m:r>
                            <a:rPr lang="en-US" altLang="ko-KR" sz="2000" i="1">
                              <a:solidFill>
                                <a:srgbClr val="FF0000"/>
                              </a:solidFill>
                              <a:latin typeface="Cambria Math" panose="02040503050406030204" pitchFamily="18" charset="0"/>
                            </a:rPr>
                            <m:t>h</m:t>
                          </m:r>
                        </m:sub>
                      </m:sSub>
                      <m:r>
                        <a:rPr lang="en-US" altLang="ko-KR" sz="2000" i="1" smtClean="0">
                          <a:solidFill>
                            <a:srgbClr val="FF0000"/>
                          </a:solidFill>
                          <a:latin typeface="Cambria Math" panose="02040503050406030204" pitchFamily="18" charset="0"/>
                          <a:ea typeface="Cambria Math" panose="02040503050406030204" pitchFamily="18" charset="0"/>
                        </a:rPr>
                        <m:t>⨀</m:t>
                      </m:r>
                      <m:d>
                        <m:dPr>
                          <m:ctrlPr>
                            <a:rPr lang="en-US" altLang="ko-KR" sz="2000" b="0" i="1" smtClean="0">
                              <a:solidFill>
                                <a:srgbClr val="FF0000"/>
                              </a:solidFill>
                              <a:latin typeface="Cambria Math" panose="02040503050406030204" pitchFamily="18" charset="0"/>
                              <a:ea typeface="Cambria Math" panose="02040503050406030204" pitchFamily="18" charset="0"/>
                            </a:rPr>
                          </m:ctrlPr>
                        </m:dPr>
                        <m:e>
                          <m:r>
                            <a:rPr lang="en-US" altLang="ko-KR" sz="2000" b="0" i="1" smtClean="0">
                              <a:solidFill>
                                <a:srgbClr val="FF0000"/>
                              </a:solidFill>
                              <a:latin typeface="Cambria Math" panose="02040503050406030204" pitchFamily="18" charset="0"/>
                              <a:ea typeface="Cambria Math" panose="02040503050406030204" pitchFamily="18" charset="0"/>
                            </a:rPr>
                            <m:t>1−</m:t>
                          </m:r>
                          <m:sSubSup>
                            <m:sSubSupPr>
                              <m:ctrlPr>
                                <a:rPr lang="en-US" altLang="ko-KR" sz="2000" b="0" i="1" smtClean="0">
                                  <a:solidFill>
                                    <a:srgbClr val="FF0000"/>
                                  </a:solidFill>
                                  <a:latin typeface="Cambria Math" panose="02040503050406030204" pitchFamily="18" charset="0"/>
                                  <a:ea typeface="Cambria Math" panose="02040503050406030204" pitchFamily="18" charset="0"/>
                                </a:rPr>
                              </m:ctrlPr>
                            </m:sSubSupPr>
                            <m:e>
                              <m:r>
                                <a:rPr lang="en-US" altLang="ko-KR" sz="2000" b="0" i="1" smtClean="0">
                                  <a:solidFill>
                                    <a:srgbClr val="FF0000"/>
                                  </a:solidFill>
                                  <a:latin typeface="Cambria Math" panose="02040503050406030204" pitchFamily="18" charset="0"/>
                                  <a:ea typeface="Cambria Math" panose="02040503050406030204" pitchFamily="18" charset="0"/>
                                </a:rPr>
                                <m:t>𝐻</m:t>
                              </m:r>
                            </m:e>
                            <m:sub>
                              <m:r>
                                <a:rPr lang="en-US" altLang="ko-KR" sz="2000" b="0" i="1" smtClean="0">
                                  <a:solidFill>
                                    <a:srgbClr val="FF0000"/>
                                  </a:solidFill>
                                  <a:latin typeface="Cambria Math" panose="02040503050406030204" pitchFamily="18" charset="0"/>
                                  <a:ea typeface="Cambria Math" panose="02040503050406030204" pitchFamily="18" charset="0"/>
                                </a:rPr>
                                <m:t>𝑝</m:t>
                              </m:r>
                            </m:sub>
                            <m:sup>
                              <m:r>
                                <a:rPr lang="en-US" altLang="ko-KR" sz="2000" b="0" i="1" smtClean="0">
                                  <a:solidFill>
                                    <a:srgbClr val="FF0000"/>
                                  </a:solidFill>
                                  <a:latin typeface="Cambria Math" panose="02040503050406030204" pitchFamily="18" charset="0"/>
                                  <a:ea typeface="Cambria Math" panose="02040503050406030204" pitchFamily="18" charset="0"/>
                                </a:rPr>
                                <m:t>2</m:t>
                              </m:r>
                            </m:sup>
                          </m:sSubSup>
                        </m:e>
                      </m:d>
                      <m:r>
                        <a:rPr lang="en-US" altLang="ko-KR" sz="2000" b="0" i="1" smtClean="0">
                          <a:solidFill>
                            <a:srgbClr val="000000"/>
                          </a:solidFill>
                          <a:latin typeface="Cambria Math" panose="02040503050406030204" pitchFamily="18" charset="0"/>
                          <a:ea typeface="Cambria Math" panose="02040503050406030204" pitchFamily="18" charset="0"/>
                        </a:rPr>
                        <m:t>+</m:t>
                      </m:r>
                      <m:sSub>
                        <m:sSubPr>
                          <m:ctrlPr>
                            <a:rPr lang="en-US" altLang="ko-KR" sz="2000" i="1" smtClean="0">
                              <a:solidFill>
                                <a:srgbClr val="FF0000"/>
                              </a:solidFill>
                              <a:latin typeface="Cambria Math" panose="02040503050406030204" pitchFamily="18" charset="0"/>
                            </a:rPr>
                          </m:ctrlPr>
                        </m:sSubPr>
                        <m:e>
                          <m:r>
                            <a:rPr lang="en-US" altLang="ko-KR" sz="2000" i="1">
                              <a:solidFill>
                                <a:srgbClr val="FF0000"/>
                              </a:solidFill>
                              <a:latin typeface="Cambria Math" panose="02040503050406030204" pitchFamily="18" charset="0"/>
                            </a:rPr>
                            <m:t>𝐻</m:t>
                          </m:r>
                        </m:e>
                        <m:sub>
                          <m:r>
                            <a:rPr lang="en-US" altLang="ko-KR" sz="2000" i="1">
                              <a:solidFill>
                                <a:srgbClr val="FF0000"/>
                              </a:solidFill>
                              <a:latin typeface="Cambria Math" panose="02040503050406030204" pitchFamily="18" charset="0"/>
                            </a:rPr>
                            <m:t>𝑝𝑝</m:t>
                          </m:r>
                          <m:r>
                            <a:rPr lang="en-US" altLang="ko-KR" sz="2000" b="0" i="1" smtClean="0">
                              <a:solidFill>
                                <a:srgbClr val="FF0000"/>
                              </a:solidFill>
                              <a:latin typeface="Cambria Math" panose="02040503050406030204" pitchFamily="18" charset="0"/>
                            </a:rPr>
                            <m:t>𝑝</m:t>
                          </m:r>
                        </m:sub>
                      </m:sSub>
                      <m:sSub>
                        <m:sSubPr>
                          <m:ctrlPr>
                            <a:rPr lang="en-US" altLang="ko-KR" sz="2000" i="1" smtClean="0">
                              <a:solidFill>
                                <a:srgbClr val="FF0000"/>
                              </a:solidFill>
                              <a:latin typeface="Cambria Math" panose="02040503050406030204" pitchFamily="18" charset="0"/>
                            </a:rPr>
                          </m:ctrlPr>
                        </m:sSubPr>
                        <m:e>
                          <m:r>
                            <a:rPr lang="en-US" altLang="ko-KR" sz="2000" i="1">
                              <a:solidFill>
                                <a:srgbClr val="FF0000"/>
                              </a:solidFill>
                              <a:latin typeface="Cambria Math" panose="02040503050406030204" pitchFamily="18" charset="0"/>
                            </a:rPr>
                            <m:t>𝑊</m:t>
                          </m:r>
                        </m:e>
                        <m:sub>
                          <m:r>
                            <a:rPr lang="en-US" altLang="ko-KR" sz="2000" i="1">
                              <a:solidFill>
                                <a:srgbClr val="FF0000"/>
                              </a:solidFill>
                              <a:latin typeface="Cambria Math" panose="02040503050406030204" pitchFamily="18" charset="0"/>
                            </a:rPr>
                            <m:t>1</m:t>
                          </m:r>
                          <m:r>
                            <a:rPr lang="en-US" altLang="ko-KR" sz="2000" i="1">
                              <a:solidFill>
                                <a:srgbClr val="FF0000"/>
                              </a:solidFill>
                              <a:latin typeface="Cambria Math" panose="02040503050406030204" pitchFamily="18" charset="0"/>
                            </a:rPr>
                            <m:t>h</m:t>
                          </m:r>
                        </m:sub>
                      </m:sSub>
                      <m:r>
                        <a:rPr lang="en-US" altLang="ko-KR" sz="2000" i="1">
                          <a:solidFill>
                            <a:srgbClr val="FF0000"/>
                          </a:solidFill>
                          <a:latin typeface="Cambria Math" panose="02040503050406030204" pitchFamily="18" charset="0"/>
                          <a:ea typeface="Cambria Math" panose="02040503050406030204" pitchFamily="18" charset="0"/>
                        </a:rPr>
                        <m:t>⨀</m:t>
                      </m:r>
                      <m:d>
                        <m:dPr>
                          <m:ctrlPr>
                            <a:rPr lang="en-US" altLang="ko-KR" sz="2000" i="1">
                              <a:solidFill>
                                <a:srgbClr val="FF0000"/>
                              </a:solidFill>
                              <a:latin typeface="Cambria Math" panose="02040503050406030204" pitchFamily="18" charset="0"/>
                              <a:ea typeface="Cambria Math" panose="02040503050406030204" pitchFamily="18" charset="0"/>
                            </a:rPr>
                          </m:ctrlPr>
                        </m:dPr>
                        <m:e>
                          <m:r>
                            <a:rPr lang="en-US" altLang="ko-KR" sz="2000" i="1">
                              <a:solidFill>
                                <a:srgbClr val="FF0000"/>
                              </a:solidFill>
                              <a:latin typeface="Cambria Math" panose="02040503050406030204" pitchFamily="18" charset="0"/>
                              <a:ea typeface="Cambria Math" panose="02040503050406030204" pitchFamily="18" charset="0"/>
                            </a:rPr>
                            <m:t>1−</m:t>
                          </m:r>
                          <m:sSubSup>
                            <m:sSubSupPr>
                              <m:ctrlPr>
                                <a:rPr lang="en-US" altLang="ko-KR" sz="2000" i="1">
                                  <a:solidFill>
                                    <a:srgbClr val="FF0000"/>
                                  </a:solidFill>
                                  <a:latin typeface="Cambria Math" panose="02040503050406030204" pitchFamily="18" charset="0"/>
                                  <a:ea typeface="Cambria Math" panose="02040503050406030204" pitchFamily="18" charset="0"/>
                                </a:rPr>
                              </m:ctrlPr>
                            </m:sSubSupPr>
                            <m:e>
                              <m:r>
                                <a:rPr lang="en-US" altLang="ko-KR" sz="2000" i="1">
                                  <a:solidFill>
                                    <a:srgbClr val="FF0000"/>
                                  </a:solidFill>
                                  <a:latin typeface="Cambria Math" panose="02040503050406030204" pitchFamily="18" charset="0"/>
                                  <a:ea typeface="Cambria Math" panose="02040503050406030204" pitchFamily="18" charset="0"/>
                                </a:rPr>
                                <m:t>𝐻</m:t>
                              </m:r>
                            </m:e>
                            <m:sub>
                              <m:r>
                                <a:rPr lang="en-US" altLang="ko-KR" sz="2000" i="1">
                                  <a:solidFill>
                                    <a:srgbClr val="FF0000"/>
                                  </a:solidFill>
                                  <a:latin typeface="Cambria Math" panose="02040503050406030204" pitchFamily="18" charset="0"/>
                                  <a:ea typeface="Cambria Math" panose="02040503050406030204" pitchFamily="18" charset="0"/>
                                </a:rPr>
                                <m:t>𝑝</m:t>
                              </m:r>
                            </m:sub>
                            <m:sup>
                              <m:r>
                                <a:rPr lang="en-US" altLang="ko-KR" sz="2000" i="1">
                                  <a:solidFill>
                                    <a:srgbClr val="FF0000"/>
                                  </a:solidFill>
                                  <a:latin typeface="Cambria Math" panose="02040503050406030204" pitchFamily="18" charset="0"/>
                                  <a:ea typeface="Cambria Math" panose="02040503050406030204" pitchFamily="18" charset="0"/>
                                </a:rPr>
                                <m:t>2</m:t>
                              </m:r>
                            </m:sup>
                          </m:sSubSup>
                        </m:e>
                      </m:d>
                      <m:r>
                        <a:rPr lang="en-US" altLang="ko-KR" sz="2000" i="1" smtClean="0">
                          <a:solidFill>
                            <a:srgbClr val="FF0000"/>
                          </a:solidFill>
                          <a:latin typeface="Cambria Math" panose="02040503050406030204" pitchFamily="18" charset="0"/>
                          <a:ea typeface="Cambria Math" panose="02040503050406030204" pitchFamily="18" charset="0"/>
                        </a:rPr>
                        <m:t>⨀</m:t>
                      </m:r>
                      <m:sSub>
                        <m:sSubPr>
                          <m:ctrlPr>
                            <a:rPr lang="en-US" altLang="ko-KR" sz="2000" i="1">
                              <a:solidFill>
                                <a:srgbClr val="FF0000"/>
                              </a:solidFill>
                              <a:latin typeface="Cambria Math" panose="02040503050406030204" pitchFamily="18" charset="0"/>
                            </a:rPr>
                          </m:ctrlPr>
                        </m:sSubPr>
                        <m:e>
                          <m:r>
                            <a:rPr lang="en-US" altLang="ko-KR" sz="2000" i="1">
                              <a:solidFill>
                                <a:srgbClr val="FF0000"/>
                              </a:solidFill>
                              <a:latin typeface="Cambria Math" panose="02040503050406030204" pitchFamily="18" charset="0"/>
                            </a:rPr>
                            <m:t>𝑊</m:t>
                          </m:r>
                        </m:e>
                        <m:sub>
                          <m:r>
                            <a:rPr lang="en-US" altLang="ko-KR" sz="2000" i="1">
                              <a:solidFill>
                                <a:srgbClr val="FF0000"/>
                              </a:solidFill>
                              <a:latin typeface="Cambria Math" panose="02040503050406030204" pitchFamily="18" charset="0"/>
                            </a:rPr>
                            <m:t>1</m:t>
                          </m:r>
                          <m:r>
                            <a:rPr lang="en-US" altLang="ko-KR" sz="2000" i="1">
                              <a:solidFill>
                                <a:srgbClr val="FF0000"/>
                              </a:solidFill>
                              <a:latin typeface="Cambria Math" panose="02040503050406030204" pitchFamily="18" charset="0"/>
                            </a:rPr>
                            <m:t>h</m:t>
                          </m:r>
                        </m:sub>
                      </m:sSub>
                      <m:r>
                        <a:rPr lang="en-US" altLang="ko-KR" sz="2000" i="1" smtClean="0">
                          <a:solidFill>
                            <a:srgbClr val="FF0000"/>
                          </a:solidFill>
                          <a:latin typeface="Cambria Math" panose="02040503050406030204" pitchFamily="18" charset="0"/>
                          <a:ea typeface="Cambria Math" panose="02040503050406030204" pitchFamily="18" charset="0"/>
                        </a:rPr>
                        <m:t>⨀</m:t>
                      </m:r>
                      <m:d>
                        <m:dPr>
                          <m:ctrlPr>
                            <a:rPr lang="en-US" altLang="ko-KR" sz="2000" i="1">
                              <a:solidFill>
                                <a:srgbClr val="FF0000"/>
                              </a:solidFill>
                              <a:latin typeface="Cambria Math" panose="02040503050406030204" pitchFamily="18" charset="0"/>
                              <a:ea typeface="Cambria Math" panose="02040503050406030204" pitchFamily="18" charset="0"/>
                            </a:rPr>
                          </m:ctrlPr>
                        </m:dPr>
                        <m:e>
                          <m:r>
                            <a:rPr lang="en-US" altLang="ko-KR" sz="2000" i="1">
                              <a:solidFill>
                                <a:srgbClr val="FF0000"/>
                              </a:solidFill>
                              <a:latin typeface="Cambria Math" panose="02040503050406030204" pitchFamily="18" charset="0"/>
                              <a:ea typeface="Cambria Math" panose="02040503050406030204" pitchFamily="18" charset="0"/>
                            </a:rPr>
                            <m:t>1−</m:t>
                          </m:r>
                          <m:sSubSup>
                            <m:sSubSupPr>
                              <m:ctrlPr>
                                <a:rPr lang="en-US" altLang="ko-KR" sz="2000" i="1">
                                  <a:solidFill>
                                    <a:srgbClr val="FF0000"/>
                                  </a:solidFill>
                                  <a:latin typeface="Cambria Math" panose="02040503050406030204" pitchFamily="18" charset="0"/>
                                  <a:ea typeface="Cambria Math" panose="02040503050406030204" pitchFamily="18" charset="0"/>
                                </a:rPr>
                              </m:ctrlPr>
                            </m:sSubSupPr>
                            <m:e>
                              <m:r>
                                <a:rPr lang="en-US" altLang="ko-KR" sz="2000" i="1">
                                  <a:solidFill>
                                    <a:srgbClr val="FF0000"/>
                                  </a:solidFill>
                                  <a:latin typeface="Cambria Math" panose="02040503050406030204" pitchFamily="18" charset="0"/>
                                  <a:ea typeface="Cambria Math" panose="02040503050406030204" pitchFamily="18" charset="0"/>
                                </a:rPr>
                                <m:t>𝐻</m:t>
                              </m:r>
                            </m:e>
                            <m:sub>
                              <m:r>
                                <a:rPr lang="en-US" altLang="ko-KR" sz="2000" i="1">
                                  <a:solidFill>
                                    <a:srgbClr val="FF0000"/>
                                  </a:solidFill>
                                  <a:latin typeface="Cambria Math" panose="02040503050406030204" pitchFamily="18" charset="0"/>
                                  <a:ea typeface="Cambria Math" panose="02040503050406030204" pitchFamily="18" charset="0"/>
                                </a:rPr>
                                <m:t>𝑝</m:t>
                              </m:r>
                              <m:r>
                                <a:rPr lang="en-US" altLang="ko-KR" sz="2000" b="0" i="1" smtClean="0">
                                  <a:solidFill>
                                    <a:srgbClr val="FF0000"/>
                                  </a:solidFill>
                                  <a:latin typeface="Cambria Math" panose="02040503050406030204" pitchFamily="18" charset="0"/>
                                  <a:ea typeface="Cambria Math" panose="02040503050406030204" pitchFamily="18" charset="0"/>
                                </a:rPr>
                                <m:t>𝑝</m:t>
                              </m:r>
                            </m:sub>
                            <m:sup>
                              <m:r>
                                <a:rPr lang="en-US" altLang="ko-KR" sz="2000" i="1">
                                  <a:solidFill>
                                    <a:srgbClr val="FF0000"/>
                                  </a:solidFill>
                                  <a:latin typeface="Cambria Math" panose="02040503050406030204" pitchFamily="18" charset="0"/>
                                  <a:ea typeface="Cambria Math" panose="02040503050406030204" pitchFamily="18" charset="0"/>
                                </a:rPr>
                                <m:t>2</m:t>
                              </m:r>
                            </m:sup>
                          </m:sSubSup>
                        </m:e>
                      </m:d>
                      <m:r>
                        <a:rPr lang="en-US" altLang="ko-KR" sz="2000" b="0" i="0" smtClean="0">
                          <a:solidFill>
                            <a:srgbClr val="000000"/>
                          </a:solidFill>
                          <a:latin typeface="Cambria Math" panose="02040503050406030204" pitchFamily="18" charset="0"/>
                          <a:ea typeface="Cambria Math" panose="02040503050406030204" pitchFamily="18" charset="0"/>
                        </a:rPr>
                        <m:t>+</m:t>
                      </m:r>
                      <m:r>
                        <a:rPr lang="en-US" altLang="ko-KR" sz="2000" b="0" i="1" smtClean="0">
                          <a:solidFill>
                            <a:srgbClr val="000000"/>
                          </a:solidFill>
                          <a:latin typeface="Cambria Math" panose="02040503050406030204" pitchFamily="18" charset="0"/>
                          <a:ea typeface="Cambria Math" panose="02040503050406030204" pitchFamily="18" charset="0"/>
                        </a:rPr>
                        <m:t>⋯</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p:sp>
            <p:nvSpPr>
              <p:cNvPr id="58" name="TextBox 57">
                <a:extLst>
                  <a:ext uri="{FF2B5EF4-FFF2-40B4-BE49-F238E27FC236}">
                    <a16:creationId xmlns:a16="http://schemas.microsoft.com/office/drawing/2014/main" id="{A25CD409-344F-410D-83A2-44BC24520DE5}"/>
                  </a:ext>
                </a:extLst>
              </p:cNvPr>
              <p:cNvSpPr txBox="1">
                <a:spLocks noRot="1" noChangeAspect="1" noMove="1" noResize="1" noEditPoints="1" noAdjustHandles="1" noChangeArrowheads="1" noChangeShapeType="1" noTextEdit="1"/>
              </p:cNvSpPr>
              <p:nvPr/>
            </p:nvSpPr>
            <p:spPr>
              <a:xfrm>
                <a:off x="915298" y="3588628"/>
                <a:ext cx="8784521" cy="637226"/>
              </a:xfrm>
              <a:prstGeom prst="rect">
                <a:avLst/>
              </a:prstGeom>
              <a:blipFill>
                <a:blip r:embed="rId3"/>
                <a:stretch>
                  <a:fillRect/>
                </a:stretch>
              </a:blipFill>
            </p:spPr>
            <p:txBody>
              <a:bodyPr/>
              <a:lstStyle/>
              <a:p>
                <a:r>
                  <a:rPr lang="ko-KR" altLang="en-US">
                    <a:noFill/>
                  </a:rPr>
                  <a:t> </a:t>
                </a:r>
              </a:p>
            </p:txBody>
          </p:sp>
        </mc:Fallback>
      </mc:AlternateContent>
      <p:sp>
        <p:nvSpPr>
          <p:cNvPr id="103" name="TextBox 102">
            <a:extLst>
              <a:ext uri="{FF2B5EF4-FFF2-40B4-BE49-F238E27FC236}">
                <a16:creationId xmlns:a16="http://schemas.microsoft.com/office/drawing/2014/main" id="{73CC063A-CD60-46EA-B379-2E28CB7CAA39}"/>
              </a:ext>
            </a:extLst>
          </p:cNvPr>
          <p:cNvSpPr txBox="1"/>
          <p:nvPr/>
        </p:nvSpPr>
        <p:spPr>
          <a:xfrm>
            <a:off x="6968358" y="2739063"/>
            <a:ext cx="1113062"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TBPTT</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104" name="직사각형 103">
            <a:extLst>
              <a:ext uri="{FF2B5EF4-FFF2-40B4-BE49-F238E27FC236}">
                <a16:creationId xmlns:a16="http://schemas.microsoft.com/office/drawing/2014/main" id="{06DC2114-F735-4DD1-AB13-17D40398D30A}"/>
              </a:ext>
            </a:extLst>
          </p:cNvPr>
          <p:cNvSpPr/>
          <p:nvPr/>
        </p:nvSpPr>
        <p:spPr>
          <a:xfrm>
            <a:off x="2429506" y="5018810"/>
            <a:ext cx="573624" cy="33028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EA84A9FF-2261-461B-A986-3E7E60A8F90E}"/>
              </a:ext>
            </a:extLst>
          </p:cNvPr>
          <p:cNvSpPr/>
          <p:nvPr/>
        </p:nvSpPr>
        <p:spPr>
          <a:xfrm>
            <a:off x="3003130" y="5018810"/>
            <a:ext cx="202728" cy="33028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06" name="연결선: 구부러짐 105">
            <a:extLst>
              <a:ext uri="{FF2B5EF4-FFF2-40B4-BE49-F238E27FC236}">
                <a16:creationId xmlns:a16="http://schemas.microsoft.com/office/drawing/2014/main" id="{659F66B7-BB5F-481A-8AE6-093D4FB70138}"/>
              </a:ext>
            </a:extLst>
          </p:cNvPr>
          <p:cNvCxnSpPr>
            <a:cxnSpLocks/>
            <a:endCxn id="104" idx="1"/>
          </p:cNvCxnSpPr>
          <p:nvPr/>
        </p:nvCxnSpPr>
        <p:spPr>
          <a:xfrm>
            <a:off x="2199043" y="5183953"/>
            <a:ext cx="230463" cy="12700"/>
          </a:xfrm>
          <a:prstGeom prst="curvedConnector3">
            <a:avLst>
              <a:gd name="adj1" fmla="val 50000"/>
            </a:avLst>
          </a:prstGeom>
          <a:ln w="1905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07" name="직사각형 106">
            <a:extLst>
              <a:ext uri="{FF2B5EF4-FFF2-40B4-BE49-F238E27FC236}">
                <a16:creationId xmlns:a16="http://schemas.microsoft.com/office/drawing/2014/main" id="{93518FA1-71EE-4BC9-BB95-9DA2FF236D6D}"/>
              </a:ext>
            </a:extLst>
          </p:cNvPr>
          <p:cNvSpPr/>
          <p:nvPr/>
        </p:nvSpPr>
        <p:spPr>
          <a:xfrm>
            <a:off x="3450493" y="5031510"/>
            <a:ext cx="573624" cy="33028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39E29E1B-EFF3-4B3C-A621-5912692FF009}"/>
              </a:ext>
            </a:extLst>
          </p:cNvPr>
          <p:cNvSpPr/>
          <p:nvPr/>
        </p:nvSpPr>
        <p:spPr>
          <a:xfrm>
            <a:off x="4024117" y="5031510"/>
            <a:ext cx="202728" cy="33028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09" name="연결선: 구부러짐 108">
            <a:extLst>
              <a:ext uri="{FF2B5EF4-FFF2-40B4-BE49-F238E27FC236}">
                <a16:creationId xmlns:a16="http://schemas.microsoft.com/office/drawing/2014/main" id="{CEB90B9D-C59A-424A-876C-91503864BFE9}"/>
              </a:ext>
            </a:extLst>
          </p:cNvPr>
          <p:cNvCxnSpPr>
            <a:cxnSpLocks/>
            <a:endCxn id="107" idx="1"/>
          </p:cNvCxnSpPr>
          <p:nvPr/>
        </p:nvCxnSpPr>
        <p:spPr>
          <a:xfrm>
            <a:off x="3220030" y="5196653"/>
            <a:ext cx="230463" cy="12700"/>
          </a:xfrm>
          <a:prstGeom prst="curvedConnector3">
            <a:avLst>
              <a:gd name="adj1" fmla="val 50000"/>
            </a:avLst>
          </a:prstGeom>
          <a:ln w="1905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10" name="직사각형 109">
            <a:extLst>
              <a:ext uri="{FF2B5EF4-FFF2-40B4-BE49-F238E27FC236}">
                <a16:creationId xmlns:a16="http://schemas.microsoft.com/office/drawing/2014/main" id="{2BABA73E-E865-4C3E-B830-1CEA722ADA49}"/>
              </a:ext>
            </a:extLst>
          </p:cNvPr>
          <p:cNvSpPr/>
          <p:nvPr/>
        </p:nvSpPr>
        <p:spPr>
          <a:xfrm>
            <a:off x="4471480" y="5044210"/>
            <a:ext cx="573624" cy="33028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C9B7E02D-C83C-4765-8029-462CCA416BF3}"/>
              </a:ext>
            </a:extLst>
          </p:cNvPr>
          <p:cNvSpPr/>
          <p:nvPr/>
        </p:nvSpPr>
        <p:spPr>
          <a:xfrm>
            <a:off x="5045104" y="5044210"/>
            <a:ext cx="202728" cy="33028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12" name="연결선: 구부러짐 111">
            <a:extLst>
              <a:ext uri="{FF2B5EF4-FFF2-40B4-BE49-F238E27FC236}">
                <a16:creationId xmlns:a16="http://schemas.microsoft.com/office/drawing/2014/main" id="{F4C003AC-105C-4CEF-B7EE-D425B743A40B}"/>
              </a:ext>
            </a:extLst>
          </p:cNvPr>
          <p:cNvCxnSpPr>
            <a:cxnSpLocks/>
            <a:endCxn id="110" idx="1"/>
          </p:cNvCxnSpPr>
          <p:nvPr/>
        </p:nvCxnSpPr>
        <p:spPr>
          <a:xfrm>
            <a:off x="4241017" y="5209353"/>
            <a:ext cx="230463" cy="12700"/>
          </a:xfrm>
          <a:prstGeom prst="curvedConnector3">
            <a:avLst>
              <a:gd name="adj1" fmla="val 50000"/>
            </a:avLst>
          </a:prstGeom>
          <a:ln w="1905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13" name="TextBox 112">
            <a:extLst>
              <a:ext uri="{FF2B5EF4-FFF2-40B4-BE49-F238E27FC236}">
                <a16:creationId xmlns:a16="http://schemas.microsoft.com/office/drawing/2014/main" id="{3A469373-B6D8-451C-B53C-CFA3609CFAC2}"/>
              </a:ext>
            </a:extLst>
          </p:cNvPr>
          <p:cNvSpPr txBox="1"/>
          <p:nvPr/>
        </p:nvSpPr>
        <p:spPr>
          <a:xfrm>
            <a:off x="2551048" y="4606000"/>
            <a:ext cx="769763"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2000">
                <a:solidFill>
                  <a:srgbClr val="000000"/>
                </a:solidFill>
                <a:latin typeface="고도 M" panose="02000503000000020004" pitchFamily="2" charset="-127"/>
                <a:ea typeface="고도 M" panose="02000503000000020004" pitchFamily="2" charset="-127"/>
              </a:rPr>
              <a:t>h_pp</a:t>
            </a:r>
            <a:endPar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14" name="TextBox 113">
            <a:extLst>
              <a:ext uri="{FF2B5EF4-FFF2-40B4-BE49-F238E27FC236}">
                <a16:creationId xmlns:a16="http://schemas.microsoft.com/office/drawing/2014/main" id="{18C700AA-9D6E-476B-9DE4-FA1C9D3B0EBE}"/>
              </a:ext>
            </a:extLst>
          </p:cNvPr>
          <p:cNvSpPr txBox="1"/>
          <p:nvPr/>
        </p:nvSpPr>
        <p:spPr>
          <a:xfrm>
            <a:off x="3595321" y="4606000"/>
            <a:ext cx="615874"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2000">
                <a:solidFill>
                  <a:srgbClr val="000000"/>
                </a:solidFill>
                <a:latin typeface="고도 M" panose="02000503000000020004" pitchFamily="2" charset="-127"/>
                <a:ea typeface="고도 M" panose="02000503000000020004" pitchFamily="2" charset="-127"/>
              </a:rPr>
              <a:t>h_p</a:t>
            </a:r>
            <a:endPar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15" name="TextBox 114">
            <a:extLst>
              <a:ext uri="{FF2B5EF4-FFF2-40B4-BE49-F238E27FC236}">
                <a16:creationId xmlns:a16="http://schemas.microsoft.com/office/drawing/2014/main" id="{B0684F5C-16CF-4223-8E1B-1CD5A40DE5EC}"/>
              </a:ext>
            </a:extLst>
          </p:cNvPr>
          <p:cNvSpPr txBox="1"/>
          <p:nvPr/>
        </p:nvSpPr>
        <p:spPr>
          <a:xfrm>
            <a:off x="1479671" y="4591839"/>
            <a:ext cx="923651"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2000">
                <a:solidFill>
                  <a:srgbClr val="000000"/>
                </a:solidFill>
                <a:latin typeface="고도 M" panose="02000503000000020004" pitchFamily="2" charset="-127"/>
                <a:ea typeface="고도 M" panose="02000503000000020004" pitchFamily="2" charset="-127"/>
              </a:rPr>
              <a:t>h_ppp</a:t>
            </a:r>
            <a:endPar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Tree>
    <p:extLst>
      <p:ext uri="{BB962C8B-B14F-4D97-AF65-F5344CB8AC3E}">
        <p14:creationId xmlns:p14="http://schemas.microsoft.com/office/powerpoint/2010/main" val="3386200658"/>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 모델 훈련</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21089" y="1021182"/>
            <a:ext cx="2460930"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1. </a:t>
            </a:r>
            <a:r>
              <a:rPr lang="ko-KR" altLang="en-US" sz="1400">
                <a:solidFill>
                  <a:schemeClr val="tx1"/>
                </a:solidFill>
                <a:latin typeface="고도 M" panose="02000503000000020004" pitchFamily="2" charset="-127"/>
                <a:ea typeface="고도 M" panose="02000503000000020004" pitchFamily="2" charset="-127"/>
              </a:rPr>
              <a:t>순환 신경망 모델 훈련시키기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259407" y="1344723"/>
            <a:ext cx="8143933" cy="646331"/>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rn</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RecurrentNetwork</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n_cells</a:t>
            </a:r>
            <a:r>
              <a:rPr lang="en-US" altLang="ko-KR" sz="1200">
                <a:solidFill>
                  <a:schemeClr val="tx1"/>
                </a:solidFill>
                <a:latin typeface="Consolas" panose="020B0609020204030204" pitchFamily="49" charset="0"/>
              </a:rPr>
              <a:t>=32, </a:t>
            </a:r>
            <a:r>
              <a:rPr lang="en-US" altLang="ko-KR" sz="1200" err="1">
                <a:solidFill>
                  <a:schemeClr val="tx1"/>
                </a:solidFill>
                <a:latin typeface="Consolas" panose="020B0609020204030204" pitchFamily="49" charset="0"/>
              </a:rPr>
              <a:t>batch_size</a:t>
            </a:r>
            <a:r>
              <a:rPr lang="en-US" altLang="ko-KR" sz="1200">
                <a:solidFill>
                  <a:schemeClr val="tx1"/>
                </a:solidFill>
                <a:latin typeface="Consolas" panose="020B0609020204030204" pitchFamily="49" charset="0"/>
              </a:rPr>
              <a:t>=32, </a:t>
            </a:r>
            <a:r>
              <a:rPr lang="en-US" altLang="ko-KR" sz="1200" err="1">
                <a:solidFill>
                  <a:schemeClr val="tx1"/>
                </a:solidFill>
                <a:latin typeface="Consolas" panose="020B0609020204030204" pitchFamily="49" charset="0"/>
              </a:rPr>
              <a:t>learning_rate</a:t>
            </a:r>
            <a:r>
              <a:rPr lang="en-US" altLang="ko-KR" sz="1200">
                <a:solidFill>
                  <a:schemeClr val="tx1"/>
                </a:solidFill>
                <a:latin typeface="Consolas" panose="020B0609020204030204" pitchFamily="49" charset="0"/>
              </a:rPr>
              <a:t>=0.01)</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rn.fit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x_train_onehot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a:t>
            </a:r>
            <a:r>
              <a:rPr lang="en-US" altLang="ko-KR" sz="1200">
                <a:solidFill>
                  <a:schemeClr val="tx1"/>
                </a:solidFill>
                <a:latin typeface="Consolas" panose="020B0609020204030204" pitchFamily="49" charset="0"/>
              </a:rPr>
              <a:t>, epochs=20, </a:t>
            </a:r>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x_val_onehot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a:t>
            </a:r>
          </a:p>
        </p:txBody>
      </p:sp>
      <p:sp>
        <p:nvSpPr>
          <p:cNvPr id="6" name="TextBox 5">
            <a:extLst>
              <a:ext uri="{FF2B5EF4-FFF2-40B4-BE49-F238E27FC236}">
                <a16:creationId xmlns:a16="http://schemas.microsoft.com/office/drawing/2014/main" id="{E95B0EB5-2498-42A9-BE8C-BAA1CD9C284C}"/>
              </a:ext>
            </a:extLst>
          </p:cNvPr>
          <p:cNvSpPr txBox="1"/>
          <p:nvPr/>
        </p:nvSpPr>
        <p:spPr>
          <a:xfrm>
            <a:off x="1259407" y="2187907"/>
            <a:ext cx="8067870" cy="2970044"/>
          </a:xfrm>
          <a:prstGeom prst="rect">
            <a:avLst/>
          </a:prstGeom>
          <a:noFill/>
        </p:spPr>
        <p:txBody>
          <a:bodyPr wrap="square" rtlCol="0">
            <a:spAutoFit/>
          </a:bodyPr>
          <a:lstStyle/>
          <a:p>
            <a:pPr lvl="0"/>
            <a:r>
              <a:rPr lang="ko-KR" altLang="en-US" sz="1100" err="1">
                <a:solidFill>
                  <a:schemeClr val="tx1"/>
                </a:solidFill>
                <a:latin typeface="Consolas" panose="020B0609020204030204" pitchFamily="49" charset="0"/>
                <a:ea typeface="고도 M" panose="02000503000000020004" pitchFamily="2" charset="-127"/>
              </a:rPr>
              <a:t>에포크</a:t>
            </a:r>
            <a:r>
              <a:rPr lang="ko-KR" altLang="en-US" sz="1100">
                <a:solidFill>
                  <a:schemeClr val="tx1"/>
                </a:solidFill>
                <a:latin typeface="Consolas" panose="020B0609020204030204" pitchFamily="49" charset="0"/>
                <a:ea typeface="고도 M" panose="02000503000000020004" pitchFamily="2" charset="-127"/>
              </a:rPr>
              <a:t> </a:t>
            </a:r>
            <a:r>
              <a:rPr lang="en-US" altLang="ko-KR" sz="1100">
                <a:solidFill>
                  <a:schemeClr val="tx1"/>
                </a:solidFill>
                <a:latin typeface="Consolas" panose="020B0609020204030204" pitchFamily="49" charset="0"/>
                <a:ea typeface="고도 M" panose="02000503000000020004" pitchFamily="2" charset="-127"/>
              </a:rPr>
              <a:t>0 .................................................................................................................................................................................................................................................................................................................................................................................................................................................................................................................................................................................................................................................</a:t>
            </a:r>
          </a:p>
          <a:p>
            <a:pPr lvl="0"/>
            <a:r>
              <a:rPr lang="ko-KR" altLang="en-US" sz="1100" err="1">
                <a:solidFill>
                  <a:schemeClr val="tx1"/>
                </a:solidFill>
                <a:latin typeface="Consolas" panose="020B0609020204030204" pitchFamily="49" charset="0"/>
                <a:ea typeface="고도 M" panose="02000503000000020004" pitchFamily="2" charset="-127"/>
              </a:rPr>
              <a:t>에포크</a:t>
            </a:r>
            <a:r>
              <a:rPr lang="ko-KR" altLang="en-US" sz="1100">
                <a:solidFill>
                  <a:schemeClr val="tx1"/>
                </a:solidFill>
                <a:latin typeface="Consolas" panose="020B0609020204030204" pitchFamily="49" charset="0"/>
                <a:ea typeface="고도 M" panose="02000503000000020004" pitchFamily="2" charset="-127"/>
              </a:rPr>
              <a:t> </a:t>
            </a:r>
            <a:r>
              <a:rPr lang="en-US" altLang="ko-KR" sz="1100">
                <a:solidFill>
                  <a:schemeClr val="tx1"/>
                </a:solidFill>
                <a:latin typeface="Consolas" panose="020B0609020204030204" pitchFamily="49" charset="0"/>
                <a:ea typeface="고도 M" panose="02000503000000020004" pitchFamily="2" charset="-127"/>
              </a:rPr>
              <a:t>1 .................................................................................................................................................................................................................................................................................................................................................................................................................................................................................................................................................................................................................................................</a:t>
            </a:r>
          </a:p>
          <a:p>
            <a:pPr lvl="0"/>
            <a:r>
              <a:rPr lang="ko-KR" altLang="en-US" sz="1100" err="1">
                <a:solidFill>
                  <a:schemeClr val="tx1"/>
                </a:solidFill>
                <a:latin typeface="Consolas" panose="020B0609020204030204" pitchFamily="49" charset="0"/>
                <a:ea typeface="고도 M" panose="02000503000000020004" pitchFamily="2" charset="-127"/>
              </a:rPr>
              <a:t>에포크</a:t>
            </a:r>
            <a:r>
              <a:rPr lang="ko-KR" altLang="en-US" sz="1100">
                <a:solidFill>
                  <a:schemeClr val="tx1"/>
                </a:solidFill>
                <a:latin typeface="Consolas" panose="020B0609020204030204" pitchFamily="49" charset="0"/>
                <a:ea typeface="고도 M" panose="02000503000000020004" pitchFamily="2" charset="-127"/>
              </a:rPr>
              <a:t> </a:t>
            </a:r>
            <a:r>
              <a:rPr lang="en-US" altLang="ko-KR" sz="1100">
                <a:solidFill>
                  <a:schemeClr val="tx1"/>
                </a:solidFill>
                <a:latin typeface="Consolas" panose="020B0609020204030204" pitchFamily="49" charset="0"/>
                <a:ea typeface="고도 M" panose="02000503000000020004" pitchFamily="2" charset="-127"/>
              </a:rPr>
              <a:t>2 </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2964133678"/>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 모델 훈련</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21089" y="1021182"/>
            <a:ext cx="3520516"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2. </a:t>
            </a:r>
            <a:r>
              <a:rPr lang="ko-KR" altLang="en-US" sz="1400">
                <a:solidFill>
                  <a:schemeClr val="tx1"/>
                </a:solidFill>
                <a:latin typeface="고도 M" panose="02000503000000020004" pitchFamily="2" charset="-127"/>
                <a:ea typeface="고도 M" panose="02000503000000020004" pitchFamily="2" charset="-127"/>
              </a:rPr>
              <a:t>훈련</a:t>
            </a:r>
            <a:r>
              <a:rPr lang="en-US" altLang="ko-KR" sz="1400">
                <a:solidFill>
                  <a:schemeClr val="tx1"/>
                </a:solidFill>
                <a:latin typeface="고도 M" panose="02000503000000020004" pitchFamily="2" charset="-127"/>
                <a:ea typeface="고도 M" panose="02000503000000020004" pitchFamily="2" charset="-127"/>
              </a:rPr>
              <a:t>, </a:t>
            </a:r>
            <a:r>
              <a:rPr lang="ko-KR" altLang="en-US" sz="1400">
                <a:solidFill>
                  <a:schemeClr val="tx1"/>
                </a:solidFill>
                <a:latin typeface="고도 M" panose="02000503000000020004" pitchFamily="2" charset="-127"/>
                <a:ea typeface="고도 M" panose="02000503000000020004" pitchFamily="2" charset="-127"/>
              </a:rPr>
              <a:t>검증 세트에 대한 손실 그래프 그리기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259407" y="1344723"/>
            <a:ext cx="8143933" cy="830997"/>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import </a:t>
            </a:r>
            <a:r>
              <a:rPr lang="en-US" altLang="ko-KR" sz="1200" err="1">
                <a:solidFill>
                  <a:schemeClr val="tx1"/>
                </a:solidFill>
                <a:latin typeface="Consolas" panose="020B0609020204030204" pitchFamily="49" charset="0"/>
              </a:rPr>
              <a:t>matplotlib.pyplot</a:t>
            </a:r>
            <a:r>
              <a:rPr lang="en-US" altLang="ko-KR" sz="1200">
                <a:solidFill>
                  <a:schemeClr val="tx1"/>
                </a:solidFill>
                <a:latin typeface="Consolas" panose="020B0609020204030204" pitchFamily="49" charset="0"/>
              </a:rPr>
              <a:t> as </a:t>
            </a:r>
            <a:r>
              <a:rPr lang="en-US" altLang="ko-KR" sz="1200" err="1">
                <a:solidFill>
                  <a:schemeClr val="tx1"/>
                </a:solidFill>
                <a:latin typeface="Consolas" panose="020B0609020204030204" pitchFamily="49" charset="0"/>
              </a:rPr>
              <a:t>plt</a:t>
            </a:r>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rn.losses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rn.val_losses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sp>
        <p:nvSpPr>
          <p:cNvPr id="11" name="TextBox 10">
            <a:extLst>
              <a:ext uri="{FF2B5EF4-FFF2-40B4-BE49-F238E27FC236}">
                <a16:creationId xmlns:a16="http://schemas.microsoft.com/office/drawing/2014/main" id="{669860DF-59C6-497B-8886-890FB4F03657}"/>
              </a:ext>
            </a:extLst>
          </p:cNvPr>
          <p:cNvSpPr txBox="1"/>
          <p:nvPr/>
        </p:nvSpPr>
        <p:spPr>
          <a:xfrm>
            <a:off x="921089" y="4818847"/>
            <a:ext cx="2327881"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3. </a:t>
            </a:r>
            <a:r>
              <a:rPr lang="ko-KR" altLang="en-US" sz="1400">
                <a:solidFill>
                  <a:schemeClr val="tx1"/>
                </a:solidFill>
                <a:latin typeface="고도 M" panose="02000503000000020004" pitchFamily="2" charset="-127"/>
                <a:ea typeface="고도 M" panose="02000503000000020004" pitchFamily="2" charset="-127"/>
              </a:rPr>
              <a:t>검증 세트 정확도 평가하기</a:t>
            </a:r>
          </a:p>
        </p:txBody>
      </p:sp>
      <p:sp>
        <p:nvSpPr>
          <p:cNvPr id="12" name="직사각형 11">
            <a:extLst>
              <a:ext uri="{FF2B5EF4-FFF2-40B4-BE49-F238E27FC236}">
                <a16:creationId xmlns:a16="http://schemas.microsoft.com/office/drawing/2014/main" id="{9AEE6B8C-F615-4D6C-892B-8067649BE52D}"/>
              </a:ext>
            </a:extLst>
          </p:cNvPr>
          <p:cNvSpPr/>
          <p:nvPr/>
        </p:nvSpPr>
        <p:spPr>
          <a:xfrm>
            <a:off x="1259407" y="5142388"/>
            <a:ext cx="8143933" cy="276999"/>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rn.score</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x_val_onehot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a:t>
            </a:r>
          </a:p>
        </p:txBody>
      </p:sp>
      <p:sp>
        <p:nvSpPr>
          <p:cNvPr id="13" name="TextBox 12">
            <a:extLst>
              <a:ext uri="{FF2B5EF4-FFF2-40B4-BE49-F238E27FC236}">
                <a16:creationId xmlns:a16="http://schemas.microsoft.com/office/drawing/2014/main" id="{7CFC72DD-445F-41E9-9FF0-4BA1BF0C8809}"/>
              </a:ext>
            </a:extLst>
          </p:cNvPr>
          <p:cNvSpPr txBox="1"/>
          <p:nvPr/>
        </p:nvSpPr>
        <p:spPr>
          <a:xfrm>
            <a:off x="1335470" y="5509901"/>
            <a:ext cx="8067870" cy="261610"/>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0.7002</a:t>
            </a:r>
            <a:endParaRPr lang="ko-KR" altLang="en-US" sz="1100">
              <a:solidFill>
                <a:schemeClr val="tx1"/>
              </a:solidFill>
              <a:latin typeface="Consolas" panose="020B0609020204030204" pitchFamily="49" charset="0"/>
              <a:ea typeface="고도 M" panose="02000503000000020004" pitchFamily="2" charset="-127"/>
            </a:endParaRPr>
          </a:p>
        </p:txBody>
      </p:sp>
      <p:pic>
        <p:nvPicPr>
          <p:cNvPr id="4104" name="Picture 8">
            <a:extLst>
              <a:ext uri="{FF2B5EF4-FFF2-40B4-BE49-F238E27FC236}">
                <a16:creationId xmlns:a16="http://schemas.microsoft.com/office/drawing/2014/main" id="{CF13F514-43A4-425A-A160-D82BF0ED71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48970" y="2229566"/>
            <a:ext cx="3600450" cy="2362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3423149"/>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6.1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6.2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신경망의 오차역전파</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6.3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6.4 </a:t>
            </a:r>
            <a:r>
              <a:rPr kumimoji="0" lang="ko-KR" altLang="en-US" sz="1800" b="1" i="0" u="sng"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케라스를</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이용한 순환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6.5 LSTM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신경망</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6.6 </a:t>
            </a:r>
            <a:r>
              <a:rPr kumimoji="0" lang="ko-KR" altLang="en-US" sz="1800" b="0" i="0" u="none"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케라스를</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이용한 </a:t>
            </a: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LSTM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신경망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6.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순환 신경망 이해</a:t>
            </a:r>
          </a:p>
        </p:txBody>
      </p:sp>
    </p:spTree>
    <p:extLst>
      <p:ext uri="{BB962C8B-B14F-4D97-AF65-F5344CB8AC3E}">
        <p14:creationId xmlns:p14="http://schemas.microsoft.com/office/powerpoint/2010/main" val="1796191674"/>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en-US" altLang="ko-KR" sz="2000" err="1">
                <a:solidFill>
                  <a:schemeClr val="tx1"/>
                </a:solidFill>
                <a:latin typeface="고도 M" panose="02000503000000020004" pitchFamily="2" charset="-127"/>
                <a:ea typeface="고도 M" panose="02000503000000020004" pitchFamily="2" charset="-127"/>
              </a:rPr>
              <a:t>SimpleRNN</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클래스로 순환 신경망 만들기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6.4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21089" y="1021182"/>
            <a:ext cx="3393878"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1. </a:t>
            </a:r>
            <a:r>
              <a:rPr lang="ko-KR" altLang="en-US" sz="1400">
                <a:solidFill>
                  <a:schemeClr val="tx1"/>
                </a:solidFill>
                <a:latin typeface="고도 M" panose="02000503000000020004" pitchFamily="2" charset="-127"/>
                <a:ea typeface="고도 M" panose="02000503000000020004" pitchFamily="2" charset="-127"/>
              </a:rPr>
              <a:t>순환 신경망에 필요한 클래스 임포트하기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259407" y="1344723"/>
            <a:ext cx="8143933" cy="461665"/>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from </a:t>
            </a:r>
            <a:r>
              <a:rPr lang="en-US" altLang="ko-KR" sz="1200" err="1">
                <a:solidFill>
                  <a:schemeClr val="tx1"/>
                </a:solidFill>
                <a:latin typeface="Consolas" panose="020B0609020204030204" pitchFamily="49" charset="0"/>
              </a:rPr>
              <a:t>tensorflow.keras.models</a:t>
            </a:r>
            <a:r>
              <a:rPr lang="en-US" altLang="ko-KR" sz="1200">
                <a:solidFill>
                  <a:schemeClr val="tx1"/>
                </a:solidFill>
                <a:latin typeface="Consolas" panose="020B0609020204030204" pitchFamily="49" charset="0"/>
              </a:rPr>
              <a:t> import Sequential</a:t>
            </a:r>
          </a:p>
          <a:p>
            <a:r>
              <a:rPr lang="en-US" altLang="ko-KR" sz="1200">
                <a:solidFill>
                  <a:schemeClr val="tx1"/>
                </a:solidFill>
                <a:latin typeface="Consolas" panose="020B0609020204030204" pitchFamily="49" charset="0"/>
              </a:rPr>
              <a:t>from </a:t>
            </a:r>
            <a:r>
              <a:rPr lang="en-US" altLang="ko-KR" sz="1200" err="1">
                <a:solidFill>
                  <a:schemeClr val="tx1"/>
                </a:solidFill>
                <a:latin typeface="Consolas" panose="020B0609020204030204" pitchFamily="49" charset="0"/>
              </a:rPr>
              <a:t>tensorflow.keras.layers</a:t>
            </a:r>
            <a:r>
              <a:rPr lang="en-US" altLang="ko-KR" sz="1200">
                <a:solidFill>
                  <a:schemeClr val="tx1"/>
                </a:solidFill>
                <a:latin typeface="Consolas" panose="020B0609020204030204" pitchFamily="49" charset="0"/>
              </a:rPr>
              <a:t> import Dense, </a:t>
            </a:r>
            <a:r>
              <a:rPr lang="en-US" altLang="ko-KR" sz="1200" err="1">
                <a:solidFill>
                  <a:schemeClr val="tx1"/>
                </a:solidFill>
                <a:latin typeface="Consolas" panose="020B0609020204030204" pitchFamily="49" charset="0"/>
              </a:rPr>
              <a:t>SimpleRNN</a:t>
            </a:r>
            <a:endParaRPr lang="en-US" altLang="ko-KR" sz="1200">
              <a:solidFill>
                <a:schemeClr val="tx1"/>
              </a:solidFill>
              <a:latin typeface="Consolas" panose="020B0609020204030204" pitchFamily="49" charset="0"/>
            </a:endParaRPr>
          </a:p>
        </p:txBody>
      </p:sp>
      <p:sp>
        <p:nvSpPr>
          <p:cNvPr id="11" name="TextBox 10">
            <a:extLst>
              <a:ext uri="{FF2B5EF4-FFF2-40B4-BE49-F238E27FC236}">
                <a16:creationId xmlns:a16="http://schemas.microsoft.com/office/drawing/2014/main" id="{669860DF-59C6-497B-8886-890FB4F03657}"/>
              </a:ext>
            </a:extLst>
          </p:cNvPr>
          <p:cNvSpPr txBox="1"/>
          <p:nvPr/>
        </p:nvSpPr>
        <p:spPr>
          <a:xfrm>
            <a:off x="921089" y="2014383"/>
            <a:ext cx="1253869"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2. </a:t>
            </a:r>
            <a:r>
              <a:rPr lang="ko-KR" altLang="en-US" sz="1400">
                <a:solidFill>
                  <a:schemeClr val="tx1"/>
                </a:solidFill>
                <a:latin typeface="고도 M" panose="02000503000000020004" pitchFamily="2" charset="-127"/>
                <a:ea typeface="고도 M" panose="02000503000000020004" pitchFamily="2" charset="-127"/>
              </a:rPr>
              <a:t>모델 만들기</a:t>
            </a:r>
          </a:p>
        </p:txBody>
      </p:sp>
      <p:sp>
        <p:nvSpPr>
          <p:cNvPr id="12" name="직사각형 11">
            <a:extLst>
              <a:ext uri="{FF2B5EF4-FFF2-40B4-BE49-F238E27FC236}">
                <a16:creationId xmlns:a16="http://schemas.microsoft.com/office/drawing/2014/main" id="{9AEE6B8C-F615-4D6C-892B-8067649BE52D}"/>
              </a:ext>
            </a:extLst>
          </p:cNvPr>
          <p:cNvSpPr/>
          <p:nvPr/>
        </p:nvSpPr>
        <p:spPr>
          <a:xfrm>
            <a:off x="1259407" y="2337924"/>
            <a:ext cx="8143933" cy="1200329"/>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model = Sequential()</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model.add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SimpleRNN</a:t>
            </a:r>
            <a:r>
              <a:rPr lang="en-US" altLang="ko-KR" sz="1200">
                <a:solidFill>
                  <a:schemeClr val="tx1"/>
                </a:solidFill>
                <a:latin typeface="Consolas" panose="020B0609020204030204" pitchFamily="49" charset="0"/>
              </a:rPr>
              <a:t>(32, </a:t>
            </a:r>
            <a:r>
              <a:rPr lang="en-US" altLang="ko-KR" sz="1200" err="1">
                <a:solidFill>
                  <a:schemeClr val="tx1"/>
                </a:solidFill>
                <a:latin typeface="Consolas" panose="020B0609020204030204" pitchFamily="49" charset="0"/>
              </a:rPr>
              <a:t>input_shape</a:t>
            </a:r>
            <a:r>
              <a:rPr lang="en-US" altLang="ko-KR" sz="1200">
                <a:solidFill>
                  <a:schemeClr val="tx1"/>
                </a:solidFill>
                <a:latin typeface="Consolas" panose="020B0609020204030204" pitchFamily="49" charset="0"/>
              </a:rPr>
              <a:t>=(100, 100)))</a:t>
            </a:r>
          </a:p>
          <a:p>
            <a:r>
              <a:rPr lang="en-US" altLang="ko-KR" sz="1200" err="1">
                <a:solidFill>
                  <a:schemeClr val="tx1"/>
                </a:solidFill>
                <a:latin typeface="Consolas" panose="020B0609020204030204" pitchFamily="49" charset="0"/>
              </a:rPr>
              <a:t>model.add</a:t>
            </a:r>
            <a:r>
              <a:rPr lang="en-US" altLang="ko-KR" sz="1200">
                <a:solidFill>
                  <a:schemeClr val="tx1"/>
                </a:solidFill>
                <a:latin typeface="Consolas" panose="020B0609020204030204" pitchFamily="49" charset="0"/>
              </a:rPr>
              <a:t>(Dense(1, activation='sigmoid'))</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model.summary</a:t>
            </a:r>
            <a:r>
              <a:rPr lang="en-US" altLang="ko-KR" sz="1200">
                <a:solidFill>
                  <a:schemeClr val="tx1"/>
                </a:solidFill>
                <a:latin typeface="Consolas" panose="020B0609020204030204" pitchFamily="49" charset="0"/>
              </a:rPr>
              <a:t>()</a:t>
            </a:r>
          </a:p>
        </p:txBody>
      </p:sp>
      <p:sp>
        <p:nvSpPr>
          <p:cNvPr id="13" name="TextBox 12">
            <a:extLst>
              <a:ext uri="{FF2B5EF4-FFF2-40B4-BE49-F238E27FC236}">
                <a16:creationId xmlns:a16="http://schemas.microsoft.com/office/drawing/2014/main" id="{7CFC72DD-445F-41E9-9FF0-4BA1BF0C8809}"/>
              </a:ext>
            </a:extLst>
          </p:cNvPr>
          <p:cNvSpPr txBox="1"/>
          <p:nvPr/>
        </p:nvSpPr>
        <p:spPr>
          <a:xfrm>
            <a:off x="1259407" y="3713160"/>
            <a:ext cx="8067870" cy="2123658"/>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Model: "sequential"</a:t>
            </a:r>
          </a:p>
          <a:p>
            <a:pPr lvl="0"/>
            <a:r>
              <a:rPr lang="en-US" altLang="ko-KR" sz="1100">
                <a:solidFill>
                  <a:schemeClr val="tx1"/>
                </a:solidFill>
                <a:latin typeface="Consolas" panose="020B0609020204030204" pitchFamily="49" charset="0"/>
                <a:ea typeface="고도 M" panose="02000503000000020004" pitchFamily="2" charset="-127"/>
              </a:rPr>
              <a:t>_________________________________________________________________</a:t>
            </a:r>
          </a:p>
          <a:p>
            <a:pPr lvl="0"/>
            <a:r>
              <a:rPr lang="en-US" altLang="ko-KR" sz="1100">
                <a:solidFill>
                  <a:schemeClr val="tx1"/>
                </a:solidFill>
                <a:latin typeface="Consolas" panose="020B0609020204030204" pitchFamily="49" charset="0"/>
                <a:ea typeface="고도 M" panose="02000503000000020004" pitchFamily="2" charset="-127"/>
              </a:rPr>
              <a:t>Layer (type)                 Output Shape              Param #   </a:t>
            </a:r>
          </a:p>
          <a:p>
            <a:pPr lvl="0"/>
            <a:r>
              <a:rPr lang="en-US" altLang="ko-KR" sz="1100">
                <a:solidFill>
                  <a:schemeClr val="tx1"/>
                </a:solidFill>
                <a:latin typeface="Consolas" panose="020B0609020204030204" pitchFamily="49" charset="0"/>
                <a:ea typeface="고도 M" panose="02000503000000020004" pitchFamily="2" charset="-127"/>
              </a:rPr>
              <a:t>=================================================================</a:t>
            </a:r>
          </a:p>
          <a:p>
            <a:pPr lvl="0"/>
            <a:r>
              <a:rPr lang="en-US" altLang="ko-KR" sz="1100" err="1">
                <a:solidFill>
                  <a:schemeClr val="tx1"/>
                </a:solidFill>
                <a:latin typeface="Consolas" panose="020B0609020204030204" pitchFamily="49" charset="0"/>
                <a:ea typeface="고도 M" panose="02000503000000020004" pitchFamily="2" charset="-127"/>
              </a:rPr>
              <a:t>simple_rnn</a:t>
            </a:r>
            <a:r>
              <a:rPr lang="en-US" altLang="ko-KR" sz="1100">
                <a:solidFill>
                  <a:schemeClr val="tx1"/>
                </a:solidFill>
                <a:latin typeface="Consolas" panose="020B0609020204030204" pitchFamily="49" charset="0"/>
                <a:ea typeface="고도 M" panose="02000503000000020004" pitchFamily="2" charset="-127"/>
              </a:rPr>
              <a:t> (</a:t>
            </a:r>
            <a:r>
              <a:rPr lang="en-US" altLang="ko-KR" sz="1100" err="1">
                <a:solidFill>
                  <a:schemeClr val="tx1"/>
                </a:solidFill>
                <a:latin typeface="Consolas" panose="020B0609020204030204" pitchFamily="49" charset="0"/>
                <a:ea typeface="고도 M" panose="02000503000000020004" pitchFamily="2" charset="-127"/>
              </a:rPr>
              <a:t>SimpleRNN</a:t>
            </a:r>
            <a:r>
              <a:rPr lang="en-US" altLang="ko-KR" sz="1100">
                <a:solidFill>
                  <a:schemeClr val="tx1"/>
                </a:solidFill>
                <a:latin typeface="Consolas" panose="020B0609020204030204" pitchFamily="49" charset="0"/>
                <a:ea typeface="고도 M" panose="02000503000000020004" pitchFamily="2" charset="-127"/>
              </a:rPr>
              <a:t>)       (None, 32)                4256      </a:t>
            </a:r>
          </a:p>
          <a:p>
            <a:pPr lvl="0"/>
            <a:r>
              <a:rPr lang="en-US" altLang="ko-KR" sz="1100">
                <a:solidFill>
                  <a:schemeClr val="tx1"/>
                </a:solidFill>
                <a:latin typeface="Consolas" panose="020B0609020204030204" pitchFamily="49" charset="0"/>
                <a:ea typeface="고도 M" panose="02000503000000020004" pitchFamily="2" charset="-127"/>
              </a:rPr>
              <a:t>_________________________________________________________________</a:t>
            </a:r>
          </a:p>
          <a:p>
            <a:pPr lvl="0"/>
            <a:r>
              <a:rPr lang="en-US" altLang="ko-KR" sz="1100">
                <a:solidFill>
                  <a:schemeClr val="tx1"/>
                </a:solidFill>
                <a:latin typeface="Consolas" panose="020B0609020204030204" pitchFamily="49" charset="0"/>
                <a:ea typeface="고도 M" panose="02000503000000020004" pitchFamily="2" charset="-127"/>
              </a:rPr>
              <a:t>dense (Dense)                (None, 1)                 33        </a:t>
            </a:r>
          </a:p>
          <a:p>
            <a:pPr lvl="0"/>
            <a:r>
              <a:rPr lang="en-US" altLang="ko-KR" sz="1100">
                <a:solidFill>
                  <a:schemeClr val="tx1"/>
                </a:solidFill>
                <a:latin typeface="Consolas" panose="020B0609020204030204" pitchFamily="49" charset="0"/>
                <a:ea typeface="고도 M" panose="02000503000000020004" pitchFamily="2" charset="-127"/>
              </a:rPr>
              <a:t>=================================================================</a:t>
            </a:r>
          </a:p>
          <a:p>
            <a:pPr lvl="0"/>
            <a:r>
              <a:rPr lang="en-US" altLang="ko-KR" sz="1100">
                <a:solidFill>
                  <a:schemeClr val="tx1"/>
                </a:solidFill>
                <a:latin typeface="Consolas" panose="020B0609020204030204" pitchFamily="49" charset="0"/>
                <a:ea typeface="고도 M" panose="02000503000000020004" pitchFamily="2" charset="-127"/>
              </a:rPr>
              <a:t>Total params: 4,289</a:t>
            </a:r>
          </a:p>
          <a:p>
            <a:pPr lvl="0"/>
            <a:r>
              <a:rPr lang="en-US" altLang="ko-KR" sz="1100">
                <a:solidFill>
                  <a:schemeClr val="tx1"/>
                </a:solidFill>
                <a:latin typeface="Consolas" panose="020B0609020204030204" pitchFamily="49" charset="0"/>
                <a:ea typeface="고도 M" panose="02000503000000020004" pitchFamily="2" charset="-127"/>
              </a:rPr>
              <a:t>Trainable params: 4,289</a:t>
            </a:r>
          </a:p>
          <a:p>
            <a:pPr lvl="0"/>
            <a:r>
              <a:rPr lang="en-US" altLang="ko-KR" sz="1100">
                <a:solidFill>
                  <a:schemeClr val="tx1"/>
                </a:solidFill>
                <a:latin typeface="Consolas" panose="020B0609020204030204" pitchFamily="49" charset="0"/>
                <a:ea typeface="고도 M" panose="02000503000000020004" pitchFamily="2" charset="-127"/>
              </a:rPr>
              <a:t>Non-trainable params: 0</a:t>
            </a:r>
          </a:p>
          <a:p>
            <a:pPr lvl="0"/>
            <a:r>
              <a:rPr lang="en-US" altLang="ko-KR" sz="1100">
                <a:solidFill>
                  <a:schemeClr val="tx1"/>
                </a:solidFill>
                <a:latin typeface="Consolas" panose="020B0609020204030204" pitchFamily="49" charset="0"/>
                <a:ea typeface="고도 M" panose="02000503000000020004" pitchFamily="2" charset="-127"/>
              </a:rPr>
              <a:t>_________________________________________________________________</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2540817925"/>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en-US" altLang="ko-KR" sz="2000" err="1">
                <a:solidFill>
                  <a:schemeClr val="tx1"/>
                </a:solidFill>
                <a:latin typeface="고도 M" panose="02000503000000020004" pitchFamily="2" charset="-127"/>
                <a:ea typeface="고도 M" panose="02000503000000020004" pitchFamily="2" charset="-127"/>
              </a:rPr>
              <a:t>SimpleRNN</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클래스로 순환 신경망 만들기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6.4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21089" y="1021182"/>
            <a:ext cx="2491388"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3. </a:t>
            </a:r>
            <a:r>
              <a:rPr lang="ko-KR" altLang="en-US" sz="1400">
                <a:solidFill>
                  <a:schemeClr val="tx1"/>
                </a:solidFill>
                <a:latin typeface="고도 M" panose="02000503000000020004" pitchFamily="2" charset="-127"/>
                <a:ea typeface="고도 M" panose="02000503000000020004" pitchFamily="2" charset="-127"/>
              </a:rPr>
              <a:t>모델 컴파일하고 훈련 시키기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259407" y="1344723"/>
            <a:ext cx="8143933" cy="830997"/>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model.compile</a:t>
            </a:r>
            <a:r>
              <a:rPr lang="en-US" altLang="ko-KR" sz="1200">
                <a:solidFill>
                  <a:schemeClr val="tx1"/>
                </a:solidFill>
                <a:latin typeface="Consolas" panose="020B0609020204030204" pitchFamily="49" charset="0"/>
              </a:rPr>
              <a:t>(optimizer='</a:t>
            </a:r>
            <a:r>
              <a:rPr lang="en-US" altLang="ko-KR" sz="1200" err="1">
                <a:solidFill>
                  <a:schemeClr val="tx1"/>
                </a:solidFill>
                <a:latin typeface="Consolas" panose="020B0609020204030204" pitchFamily="49" charset="0"/>
              </a:rPr>
              <a:t>sgd</a:t>
            </a:r>
            <a:r>
              <a:rPr lang="en-US" altLang="ko-KR" sz="1200">
                <a:solidFill>
                  <a:schemeClr val="tx1"/>
                </a:solidFill>
                <a:latin typeface="Consolas" panose="020B0609020204030204" pitchFamily="49" charset="0"/>
              </a:rPr>
              <a:t>', loss='</a:t>
            </a:r>
            <a:r>
              <a:rPr lang="en-US" altLang="ko-KR" sz="1200" err="1">
                <a:solidFill>
                  <a:schemeClr val="tx1"/>
                </a:solidFill>
                <a:latin typeface="Consolas" panose="020B0609020204030204" pitchFamily="49" charset="0"/>
              </a:rPr>
              <a:t>binary_crossentropy</a:t>
            </a:r>
            <a:r>
              <a:rPr lang="en-US" altLang="ko-KR" sz="1200">
                <a:solidFill>
                  <a:schemeClr val="tx1"/>
                </a:solidFill>
                <a:latin typeface="Consolas" panose="020B0609020204030204" pitchFamily="49" charset="0"/>
              </a:rPr>
              <a:t>', metrics=['accuracy'])</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history = </a:t>
            </a:r>
            <a:r>
              <a:rPr lang="en-US" altLang="ko-KR" sz="1200" err="1">
                <a:solidFill>
                  <a:schemeClr val="tx1"/>
                </a:solidFill>
                <a:latin typeface="Consolas" panose="020B0609020204030204" pitchFamily="49" charset="0"/>
              </a:rPr>
              <a:t>model.fit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x_train_onehot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a:t>
            </a:r>
            <a:r>
              <a:rPr lang="en-US" altLang="ko-KR" sz="1200">
                <a:solidFill>
                  <a:schemeClr val="tx1"/>
                </a:solidFill>
                <a:latin typeface="Consolas" panose="020B0609020204030204" pitchFamily="49" charset="0"/>
              </a:rPr>
              <a:t>, epochs=20, </a:t>
            </a:r>
            <a:r>
              <a:rPr lang="en-US" altLang="ko-KR" sz="1200" err="1">
                <a:solidFill>
                  <a:schemeClr val="tx1"/>
                </a:solidFill>
                <a:latin typeface="Consolas" panose="020B0609020204030204" pitchFamily="49" charset="0"/>
              </a:rPr>
              <a:t>batch_size</a:t>
            </a:r>
            <a:r>
              <a:rPr lang="en-US" altLang="ko-KR" sz="1200">
                <a:solidFill>
                  <a:schemeClr val="tx1"/>
                </a:solidFill>
                <a:latin typeface="Consolas" panose="020B0609020204030204" pitchFamily="49" charset="0"/>
              </a:rPr>
              <a:t>=32, </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validation_data</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x_val_onehot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a:t>
            </a:r>
          </a:p>
        </p:txBody>
      </p:sp>
      <p:sp>
        <p:nvSpPr>
          <p:cNvPr id="13" name="TextBox 12">
            <a:extLst>
              <a:ext uri="{FF2B5EF4-FFF2-40B4-BE49-F238E27FC236}">
                <a16:creationId xmlns:a16="http://schemas.microsoft.com/office/drawing/2014/main" id="{7CFC72DD-445F-41E9-9FF0-4BA1BF0C8809}"/>
              </a:ext>
            </a:extLst>
          </p:cNvPr>
          <p:cNvSpPr txBox="1"/>
          <p:nvPr/>
        </p:nvSpPr>
        <p:spPr>
          <a:xfrm>
            <a:off x="1259407" y="2579067"/>
            <a:ext cx="8067870" cy="3139321"/>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Train on 20000 samples, validate on 5000 samples</a:t>
            </a:r>
          </a:p>
          <a:p>
            <a:pPr lvl="0"/>
            <a:r>
              <a:rPr lang="en-US" altLang="ko-KR" sz="1100">
                <a:solidFill>
                  <a:schemeClr val="tx1"/>
                </a:solidFill>
                <a:latin typeface="Consolas" panose="020B0609020204030204" pitchFamily="49" charset="0"/>
                <a:ea typeface="고도 M" panose="02000503000000020004" pitchFamily="2" charset="-127"/>
              </a:rPr>
              <a:t>Epoch 1/20</a:t>
            </a:r>
          </a:p>
          <a:p>
            <a:pPr lvl="0"/>
            <a:r>
              <a:rPr lang="en-US" altLang="ko-KR" sz="1100">
                <a:solidFill>
                  <a:schemeClr val="tx1"/>
                </a:solidFill>
                <a:latin typeface="Consolas" panose="020B0609020204030204" pitchFamily="49" charset="0"/>
                <a:ea typeface="고도 M" panose="02000503000000020004" pitchFamily="2" charset="-127"/>
              </a:rPr>
              <a:t>20000/20000 [==============================] - 16s 816us/sample - loss: 0.7011 - accuracy: 0.5003 -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0.6979 -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0.4978</a:t>
            </a:r>
          </a:p>
          <a:p>
            <a:pPr lvl="0"/>
            <a:r>
              <a:rPr lang="en-US" altLang="ko-KR" sz="1100">
                <a:solidFill>
                  <a:schemeClr val="tx1"/>
                </a:solidFill>
                <a:latin typeface="Consolas" panose="020B0609020204030204" pitchFamily="49" charset="0"/>
                <a:ea typeface="고도 M" panose="02000503000000020004" pitchFamily="2" charset="-127"/>
              </a:rPr>
              <a:t>Epoch 2/20</a:t>
            </a:r>
          </a:p>
          <a:p>
            <a:pPr lvl="0"/>
            <a:r>
              <a:rPr lang="en-US" altLang="ko-KR" sz="1100">
                <a:solidFill>
                  <a:schemeClr val="tx1"/>
                </a:solidFill>
                <a:latin typeface="Consolas" panose="020B0609020204030204" pitchFamily="49" charset="0"/>
                <a:ea typeface="고도 M" panose="02000503000000020004" pitchFamily="2" charset="-127"/>
              </a:rPr>
              <a:t>20000/20000 [==============================] - 15s 774us/sample - loss: 0.6947 - accuracy: 0.5123 -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0.6961 -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0.5066</a:t>
            </a:r>
          </a:p>
          <a:p>
            <a:pPr lvl="0"/>
            <a:r>
              <a:rPr lang="en-US" altLang="ko-KR" sz="1100">
                <a:solidFill>
                  <a:schemeClr val="tx1"/>
                </a:solidFill>
                <a:latin typeface="Consolas" panose="020B0609020204030204" pitchFamily="49" charset="0"/>
                <a:ea typeface="고도 M" panose="02000503000000020004" pitchFamily="2" charset="-127"/>
              </a:rPr>
              <a:t>Epoch 3/20</a:t>
            </a:r>
          </a:p>
          <a:p>
            <a:pPr lvl="0"/>
            <a:r>
              <a:rPr lang="en-US" altLang="ko-KR" sz="1100">
                <a:solidFill>
                  <a:schemeClr val="tx1"/>
                </a:solidFill>
                <a:latin typeface="Consolas" panose="020B0609020204030204" pitchFamily="49" charset="0"/>
                <a:ea typeface="고도 M" panose="02000503000000020004" pitchFamily="2" charset="-127"/>
              </a:rPr>
              <a:t>...</a:t>
            </a:r>
          </a:p>
          <a:p>
            <a:pPr lvl="0"/>
            <a:r>
              <a:rPr lang="en-US" altLang="ko-KR" sz="1100">
                <a:solidFill>
                  <a:schemeClr val="tx1"/>
                </a:solidFill>
                <a:latin typeface="Consolas" panose="020B0609020204030204" pitchFamily="49" charset="0"/>
                <a:ea typeface="고도 M" panose="02000503000000020004" pitchFamily="2" charset="-127"/>
              </a:rPr>
              <a:t>Epoch 18/20</a:t>
            </a:r>
          </a:p>
          <a:p>
            <a:pPr lvl="0"/>
            <a:r>
              <a:rPr lang="en-US" altLang="ko-KR" sz="1100">
                <a:solidFill>
                  <a:schemeClr val="tx1"/>
                </a:solidFill>
                <a:latin typeface="Consolas" panose="020B0609020204030204" pitchFamily="49" charset="0"/>
                <a:ea typeface="고도 M" panose="02000503000000020004" pitchFamily="2" charset="-127"/>
              </a:rPr>
              <a:t>20000/20000 [==============================] - 16s 779us/sample - loss: 0.5816 - accuracy: 0.6967 -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0.5731 -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0.7026</a:t>
            </a:r>
          </a:p>
          <a:p>
            <a:pPr lvl="0"/>
            <a:r>
              <a:rPr lang="en-US" altLang="ko-KR" sz="1100">
                <a:solidFill>
                  <a:schemeClr val="tx1"/>
                </a:solidFill>
                <a:latin typeface="Consolas" panose="020B0609020204030204" pitchFamily="49" charset="0"/>
                <a:ea typeface="고도 M" panose="02000503000000020004" pitchFamily="2" charset="-127"/>
              </a:rPr>
              <a:t>Epoch 19/20</a:t>
            </a:r>
          </a:p>
          <a:p>
            <a:pPr lvl="0"/>
            <a:r>
              <a:rPr lang="en-US" altLang="ko-KR" sz="1100">
                <a:solidFill>
                  <a:schemeClr val="tx1"/>
                </a:solidFill>
                <a:latin typeface="Consolas" panose="020B0609020204030204" pitchFamily="49" charset="0"/>
                <a:ea typeface="고도 M" panose="02000503000000020004" pitchFamily="2" charset="-127"/>
              </a:rPr>
              <a:t>20000/20000 [==============================] - 16s 775us/sample - loss: 0.5784 - accuracy: 0.6974 -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0.5743 -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0.6986</a:t>
            </a:r>
          </a:p>
          <a:p>
            <a:pPr lvl="0"/>
            <a:r>
              <a:rPr lang="en-US" altLang="ko-KR" sz="1100">
                <a:solidFill>
                  <a:schemeClr val="tx1"/>
                </a:solidFill>
                <a:latin typeface="Consolas" panose="020B0609020204030204" pitchFamily="49" charset="0"/>
                <a:ea typeface="고도 M" panose="02000503000000020004" pitchFamily="2" charset="-127"/>
              </a:rPr>
              <a:t>Epoch 20/20</a:t>
            </a:r>
          </a:p>
          <a:p>
            <a:pPr lvl="0"/>
            <a:r>
              <a:rPr lang="en-US" altLang="ko-KR" sz="1100">
                <a:solidFill>
                  <a:schemeClr val="tx1"/>
                </a:solidFill>
                <a:latin typeface="Consolas" panose="020B0609020204030204" pitchFamily="49" charset="0"/>
                <a:ea typeface="고도 M" panose="02000503000000020004" pitchFamily="2" charset="-127"/>
              </a:rPr>
              <a:t>20000/20000 [==============================] - 16s 776us/sample - loss: 0.5756 - accuracy: 0.7031 -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0.5651 -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0.7160</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2807448758"/>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en-US" altLang="ko-KR" sz="2000" err="1">
                <a:solidFill>
                  <a:schemeClr val="tx1"/>
                </a:solidFill>
                <a:latin typeface="고도 M" panose="02000503000000020004" pitchFamily="2" charset="-127"/>
                <a:ea typeface="고도 M" panose="02000503000000020004" pitchFamily="2" charset="-127"/>
              </a:rPr>
              <a:t>SimpleRNN</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클래스로 순환 신경망 만들기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6.4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80466" y="1128059"/>
            <a:ext cx="4716356"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4. </a:t>
            </a:r>
            <a:r>
              <a:rPr lang="ko-KR" altLang="en-US" sz="1400">
                <a:solidFill>
                  <a:schemeClr val="tx1"/>
                </a:solidFill>
                <a:latin typeface="고도 M" panose="02000503000000020004" pitchFamily="2" charset="-127"/>
                <a:ea typeface="고도 M" panose="02000503000000020004" pitchFamily="2" charset="-127"/>
              </a:rPr>
              <a:t>훈련</a:t>
            </a:r>
            <a:r>
              <a:rPr lang="en-US" altLang="ko-KR" sz="1400">
                <a:solidFill>
                  <a:schemeClr val="tx1"/>
                </a:solidFill>
                <a:latin typeface="고도 M" panose="02000503000000020004" pitchFamily="2" charset="-127"/>
                <a:ea typeface="고도 M" panose="02000503000000020004" pitchFamily="2" charset="-127"/>
              </a:rPr>
              <a:t>,</a:t>
            </a:r>
            <a:r>
              <a:rPr lang="ko-KR" altLang="en-US" sz="1400">
                <a:solidFill>
                  <a:schemeClr val="tx1"/>
                </a:solidFill>
                <a:latin typeface="고도 M" panose="02000503000000020004" pitchFamily="2" charset="-127"/>
                <a:ea typeface="고도 M" panose="02000503000000020004" pitchFamily="2" charset="-127"/>
              </a:rPr>
              <a:t>검증 세트에 대한 손실 그래프와 정확도 그래프 그리기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330660" y="2438284"/>
            <a:ext cx="4143866" cy="646331"/>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['loss'])</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val_loss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sp>
        <p:nvSpPr>
          <p:cNvPr id="8" name="직사각형 7">
            <a:extLst>
              <a:ext uri="{FF2B5EF4-FFF2-40B4-BE49-F238E27FC236}">
                <a16:creationId xmlns:a16="http://schemas.microsoft.com/office/drawing/2014/main" id="{083E4784-EDFA-432F-BD98-D38941E0520C}"/>
              </a:ext>
            </a:extLst>
          </p:cNvPr>
          <p:cNvSpPr/>
          <p:nvPr/>
        </p:nvSpPr>
        <p:spPr>
          <a:xfrm>
            <a:off x="1330660" y="5005886"/>
            <a:ext cx="4143866" cy="646331"/>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['accuracy'])</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val_accuracy</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pic>
        <p:nvPicPr>
          <p:cNvPr id="6152" name="Picture 8">
            <a:extLst>
              <a:ext uri="{FF2B5EF4-FFF2-40B4-BE49-F238E27FC236}">
                <a16:creationId xmlns:a16="http://schemas.microsoft.com/office/drawing/2014/main" id="{E7A9CA82-4898-4B6C-B305-3C192D34B0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79894" y="1648196"/>
            <a:ext cx="3657600" cy="2362200"/>
          </a:xfrm>
          <a:prstGeom prst="rect">
            <a:avLst/>
          </a:prstGeom>
          <a:noFill/>
          <a:extLst>
            <a:ext uri="{909E8E84-426E-40DD-AFC4-6F175D3DCCD1}">
              <a14:hiddenFill xmlns:a14="http://schemas.microsoft.com/office/drawing/2010/main">
                <a:solidFill>
                  <a:srgbClr val="FFFFFF"/>
                </a:solidFill>
              </a14:hiddenFill>
            </a:ext>
          </a:extLst>
        </p:spPr>
      </p:pic>
      <p:pic>
        <p:nvPicPr>
          <p:cNvPr id="6154" name="Picture 10">
            <a:extLst>
              <a:ext uri="{FF2B5EF4-FFF2-40B4-BE49-F238E27FC236}">
                <a16:creationId xmlns:a16="http://schemas.microsoft.com/office/drawing/2014/main" id="{38C7BE5D-B08B-42B4-8DD9-3040DD5AB4D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79894" y="4222750"/>
            <a:ext cx="3657600" cy="2362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0793082"/>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en-US" altLang="ko-KR" sz="2000" err="1">
                <a:solidFill>
                  <a:schemeClr val="tx1"/>
                </a:solidFill>
                <a:latin typeface="고도 M" panose="02000503000000020004" pitchFamily="2" charset="-127"/>
                <a:ea typeface="고도 M" panose="02000503000000020004" pitchFamily="2" charset="-127"/>
              </a:rPr>
              <a:t>SimpleRNN</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클래스로 순환 신경망 만들기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6.4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80466" y="1128059"/>
            <a:ext cx="2327881"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5. </a:t>
            </a:r>
            <a:r>
              <a:rPr lang="ko-KR" altLang="en-US" sz="1400">
                <a:solidFill>
                  <a:schemeClr val="tx1"/>
                </a:solidFill>
                <a:latin typeface="고도 M" panose="02000503000000020004" pitchFamily="2" charset="-127"/>
                <a:ea typeface="고도 M" panose="02000503000000020004" pitchFamily="2" charset="-127"/>
              </a:rPr>
              <a:t>검증 세트 정확도 평가하기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348472" y="1500133"/>
            <a:ext cx="8068659" cy="461665"/>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loss, accuracy = </a:t>
            </a:r>
            <a:r>
              <a:rPr lang="en-US" altLang="ko-KR" sz="1200" err="1">
                <a:solidFill>
                  <a:schemeClr val="tx1"/>
                </a:solidFill>
                <a:latin typeface="Consolas" panose="020B0609020204030204" pitchFamily="49" charset="0"/>
              </a:rPr>
              <a:t>model.evaluate</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x_val_onehot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 verbose=0)</a:t>
            </a:r>
          </a:p>
          <a:p>
            <a:r>
              <a:rPr lang="en-US" altLang="ko-KR" sz="1200">
                <a:solidFill>
                  <a:schemeClr val="tx1"/>
                </a:solidFill>
                <a:latin typeface="Consolas" panose="020B0609020204030204" pitchFamily="49" charset="0"/>
              </a:rPr>
              <a:t>print(accuracy)</a:t>
            </a:r>
          </a:p>
        </p:txBody>
      </p:sp>
      <p:sp>
        <p:nvSpPr>
          <p:cNvPr id="9" name="TextBox 8">
            <a:extLst>
              <a:ext uri="{FF2B5EF4-FFF2-40B4-BE49-F238E27FC236}">
                <a16:creationId xmlns:a16="http://schemas.microsoft.com/office/drawing/2014/main" id="{A29914F3-0D36-42CE-8673-3D2B41CFF824}"/>
              </a:ext>
            </a:extLst>
          </p:cNvPr>
          <p:cNvSpPr txBox="1"/>
          <p:nvPr/>
        </p:nvSpPr>
        <p:spPr>
          <a:xfrm>
            <a:off x="1452142" y="2026095"/>
            <a:ext cx="8067870" cy="261610"/>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0.693</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4105820581"/>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임베딩층으로</a:t>
            </a:r>
            <a:r>
              <a:rPr lang="ko-KR" altLang="en-US" sz="2000">
                <a:solidFill>
                  <a:schemeClr val="tx1"/>
                </a:solidFill>
                <a:latin typeface="고도 M" panose="02000503000000020004" pitchFamily="2" charset="-127"/>
                <a:ea typeface="고도 M" panose="02000503000000020004" pitchFamily="2" charset="-127"/>
              </a:rPr>
              <a:t> 순환 신경망 모델 성능 높이기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6.4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순환 신경망 구현</a:t>
            </a:r>
          </a:p>
        </p:txBody>
      </p:sp>
      <p:sp>
        <p:nvSpPr>
          <p:cNvPr id="2" name="직사각형 1">
            <a:extLst>
              <a:ext uri="{FF2B5EF4-FFF2-40B4-BE49-F238E27FC236}">
                <a16:creationId xmlns:a16="http://schemas.microsoft.com/office/drawing/2014/main" id="{EEA0A780-E537-4980-96EA-BF557900FC55}"/>
              </a:ext>
            </a:extLst>
          </p:cNvPr>
          <p:cNvSpPr/>
          <p:nvPr/>
        </p:nvSpPr>
        <p:spPr>
          <a:xfrm>
            <a:off x="1615044" y="1692035"/>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C4823A1A-65CB-43FB-B9B9-270B0795257A}"/>
              </a:ext>
            </a:extLst>
          </p:cNvPr>
          <p:cNvSpPr/>
          <p:nvPr/>
        </p:nvSpPr>
        <p:spPr>
          <a:xfrm>
            <a:off x="2146465" y="1692034"/>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2223C868-CF31-462C-9B09-CB94ECD70D96}"/>
              </a:ext>
            </a:extLst>
          </p:cNvPr>
          <p:cNvSpPr/>
          <p:nvPr/>
        </p:nvSpPr>
        <p:spPr>
          <a:xfrm>
            <a:off x="2677886" y="1692033"/>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3590FC87-5601-49BD-9947-F6CD62A38A1B}"/>
              </a:ext>
            </a:extLst>
          </p:cNvPr>
          <p:cNvSpPr/>
          <p:nvPr/>
        </p:nvSpPr>
        <p:spPr>
          <a:xfrm>
            <a:off x="3209306" y="169203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D5A2D037-DAA0-4D12-9F4E-FC1C73733642}"/>
              </a:ext>
            </a:extLst>
          </p:cNvPr>
          <p:cNvSpPr/>
          <p:nvPr/>
        </p:nvSpPr>
        <p:spPr>
          <a:xfrm>
            <a:off x="3740727" y="1692030"/>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52A3D002-49AD-40DD-8011-9A5B39E64515}"/>
              </a:ext>
            </a:extLst>
          </p:cNvPr>
          <p:cNvSpPr/>
          <p:nvPr/>
        </p:nvSpPr>
        <p:spPr>
          <a:xfrm>
            <a:off x="4272148" y="169202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35A1E560-8592-4DF0-9530-E73667985965}"/>
              </a:ext>
            </a:extLst>
          </p:cNvPr>
          <p:cNvSpPr/>
          <p:nvPr/>
        </p:nvSpPr>
        <p:spPr>
          <a:xfrm>
            <a:off x="4803569" y="1692028"/>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DEFDAEE3-B588-413A-A152-1653CED440F1}"/>
              </a:ext>
            </a:extLst>
          </p:cNvPr>
          <p:cNvSpPr/>
          <p:nvPr/>
        </p:nvSpPr>
        <p:spPr>
          <a:xfrm>
            <a:off x="5334990" y="1692027"/>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A4785D19-A3AB-4944-AFA9-72432986F278}"/>
              </a:ext>
            </a:extLst>
          </p:cNvPr>
          <p:cNvSpPr/>
          <p:nvPr/>
        </p:nvSpPr>
        <p:spPr>
          <a:xfrm>
            <a:off x="5866410" y="1692026"/>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065F0EA5-BEED-46EA-B981-800164D23C22}"/>
              </a:ext>
            </a:extLst>
          </p:cNvPr>
          <p:cNvSpPr/>
          <p:nvPr/>
        </p:nvSpPr>
        <p:spPr>
          <a:xfrm>
            <a:off x="6397831" y="1692025"/>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755C6182-3579-4828-AFE9-3822758523AF}"/>
              </a:ext>
            </a:extLst>
          </p:cNvPr>
          <p:cNvSpPr/>
          <p:nvPr/>
        </p:nvSpPr>
        <p:spPr>
          <a:xfrm>
            <a:off x="1615044" y="235489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33631F74-7750-4DFD-AD63-8DC264B2ADDB}"/>
              </a:ext>
            </a:extLst>
          </p:cNvPr>
          <p:cNvSpPr/>
          <p:nvPr/>
        </p:nvSpPr>
        <p:spPr>
          <a:xfrm>
            <a:off x="2146465" y="2354891"/>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75F5331F-42B4-4CE8-A4C6-32E078BF7298}"/>
              </a:ext>
            </a:extLst>
          </p:cNvPr>
          <p:cNvSpPr/>
          <p:nvPr/>
        </p:nvSpPr>
        <p:spPr>
          <a:xfrm>
            <a:off x="2677886" y="2354890"/>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19057542-3A12-4082-9508-265849DCFD8A}"/>
              </a:ext>
            </a:extLst>
          </p:cNvPr>
          <p:cNvSpPr/>
          <p:nvPr/>
        </p:nvSpPr>
        <p:spPr>
          <a:xfrm>
            <a:off x="3209306" y="235488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C33A49C5-D809-4B4E-8EF5-F18C61433E9E}"/>
              </a:ext>
            </a:extLst>
          </p:cNvPr>
          <p:cNvSpPr/>
          <p:nvPr/>
        </p:nvSpPr>
        <p:spPr>
          <a:xfrm>
            <a:off x="3740727" y="2354888"/>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86D8CB42-175E-4591-A8F0-5C7FCBEFADF7}"/>
              </a:ext>
            </a:extLst>
          </p:cNvPr>
          <p:cNvSpPr/>
          <p:nvPr/>
        </p:nvSpPr>
        <p:spPr>
          <a:xfrm>
            <a:off x="4272148" y="2354887"/>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A56FAAC0-90D9-4585-977F-C84B4AC364DC}"/>
              </a:ext>
            </a:extLst>
          </p:cNvPr>
          <p:cNvSpPr/>
          <p:nvPr/>
        </p:nvSpPr>
        <p:spPr>
          <a:xfrm>
            <a:off x="4803569" y="2354886"/>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FCE10B96-04DD-45EF-B7FC-3085B17D64C8}"/>
              </a:ext>
            </a:extLst>
          </p:cNvPr>
          <p:cNvSpPr/>
          <p:nvPr/>
        </p:nvSpPr>
        <p:spPr>
          <a:xfrm>
            <a:off x="5334990" y="2354884"/>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7FD266D5-E576-4A91-81CD-4532CF18C116}"/>
              </a:ext>
            </a:extLst>
          </p:cNvPr>
          <p:cNvSpPr/>
          <p:nvPr/>
        </p:nvSpPr>
        <p:spPr>
          <a:xfrm>
            <a:off x="5866410" y="2354883"/>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DC86007A-FCB4-4401-B7B7-03B1CD34C2FC}"/>
              </a:ext>
            </a:extLst>
          </p:cNvPr>
          <p:cNvSpPr/>
          <p:nvPr/>
        </p:nvSpPr>
        <p:spPr>
          <a:xfrm>
            <a:off x="6397831" y="235488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35E1E1F8-48C9-465C-B2B6-12A26D1AF009}"/>
              </a:ext>
            </a:extLst>
          </p:cNvPr>
          <p:cNvSpPr/>
          <p:nvPr/>
        </p:nvSpPr>
        <p:spPr>
          <a:xfrm>
            <a:off x="1615044" y="298941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44A9ED52-3E72-4546-A747-7821B03158CF}"/>
              </a:ext>
            </a:extLst>
          </p:cNvPr>
          <p:cNvSpPr/>
          <p:nvPr/>
        </p:nvSpPr>
        <p:spPr>
          <a:xfrm>
            <a:off x="2146465" y="298941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7C3F47E4-C815-45D6-AB7B-C0C742B56EDB}"/>
              </a:ext>
            </a:extLst>
          </p:cNvPr>
          <p:cNvSpPr/>
          <p:nvPr/>
        </p:nvSpPr>
        <p:spPr>
          <a:xfrm>
            <a:off x="2677886" y="298941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A8F3F7D7-762D-4FFA-8F05-131A1E1C82CD}"/>
              </a:ext>
            </a:extLst>
          </p:cNvPr>
          <p:cNvSpPr/>
          <p:nvPr/>
        </p:nvSpPr>
        <p:spPr>
          <a:xfrm>
            <a:off x="3209306" y="298941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7ABD2590-914C-42A6-9D05-8F4604448461}"/>
              </a:ext>
            </a:extLst>
          </p:cNvPr>
          <p:cNvSpPr/>
          <p:nvPr/>
        </p:nvSpPr>
        <p:spPr>
          <a:xfrm>
            <a:off x="3740727" y="298941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370D2C86-F234-41FD-9CA9-1F7C9F4C4E7A}"/>
              </a:ext>
            </a:extLst>
          </p:cNvPr>
          <p:cNvSpPr/>
          <p:nvPr/>
        </p:nvSpPr>
        <p:spPr>
          <a:xfrm>
            <a:off x="4272148" y="298941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C1334103-5D1A-47A4-9B5B-BBF2522DD158}"/>
              </a:ext>
            </a:extLst>
          </p:cNvPr>
          <p:cNvSpPr/>
          <p:nvPr/>
        </p:nvSpPr>
        <p:spPr>
          <a:xfrm>
            <a:off x="4803569" y="298941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2A690114-FF95-4541-BF63-A94F6F39A2A5}"/>
              </a:ext>
            </a:extLst>
          </p:cNvPr>
          <p:cNvSpPr/>
          <p:nvPr/>
        </p:nvSpPr>
        <p:spPr>
          <a:xfrm>
            <a:off x="5334990" y="298941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50005895-A81D-411A-ABB4-4689ACDD22F8}"/>
              </a:ext>
            </a:extLst>
          </p:cNvPr>
          <p:cNvSpPr/>
          <p:nvPr/>
        </p:nvSpPr>
        <p:spPr>
          <a:xfrm>
            <a:off x="5866410" y="298941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5764D052-B9CC-4F9A-8B3D-760B32A08261}"/>
              </a:ext>
            </a:extLst>
          </p:cNvPr>
          <p:cNvSpPr/>
          <p:nvPr/>
        </p:nvSpPr>
        <p:spPr>
          <a:xfrm>
            <a:off x="6397831" y="298941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532E1425-5BA2-404F-B512-C09EEDF46B96}"/>
              </a:ext>
            </a:extLst>
          </p:cNvPr>
          <p:cNvSpPr/>
          <p:nvPr/>
        </p:nvSpPr>
        <p:spPr>
          <a:xfrm>
            <a:off x="1615044" y="4200497"/>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0.1</a:t>
            </a:r>
            <a:endParaRPr lang="ko-KR" altLang="en-US" sz="14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AC89257-AF87-443A-9DC0-1E83B60D3968}"/>
              </a:ext>
            </a:extLst>
          </p:cNvPr>
          <p:cNvSpPr/>
          <p:nvPr/>
        </p:nvSpPr>
        <p:spPr>
          <a:xfrm>
            <a:off x="2146465" y="4200496"/>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0.2</a:t>
            </a:r>
            <a:endParaRPr lang="ko-KR" altLang="en-US" sz="14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BD516C40-A000-44D9-9906-E9B260B8DC4D}"/>
              </a:ext>
            </a:extLst>
          </p:cNvPr>
          <p:cNvSpPr/>
          <p:nvPr/>
        </p:nvSpPr>
        <p:spPr>
          <a:xfrm>
            <a:off x="2677886" y="4200495"/>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0.1</a:t>
            </a:r>
            <a:endParaRPr lang="ko-KR" altLang="en-US" sz="14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34B15321-188B-4C7D-B4FD-94827F9C4A23}"/>
              </a:ext>
            </a:extLst>
          </p:cNvPr>
          <p:cNvSpPr/>
          <p:nvPr/>
        </p:nvSpPr>
        <p:spPr>
          <a:xfrm>
            <a:off x="3209306" y="4200494"/>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0.2</a:t>
            </a:r>
            <a:endParaRPr lang="ko-KR" altLang="en-US" sz="14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F734ADFE-024E-49A9-9B02-18AA11B14036}"/>
              </a:ext>
            </a:extLst>
          </p:cNvPr>
          <p:cNvSpPr/>
          <p:nvPr/>
        </p:nvSpPr>
        <p:spPr>
          <a:xfrm>
            <a:off x="3740727" y="4200493"/>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0.7</a:t>
            </a:r>
            <a:endParaRPr lang="ko-KR" altLang="en-US" sz="1400">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06EE0C1F-83B9-442A-A935-96F894EA3F8C}"/>
              </a:ext>
            </a:extLst>
          </p:cNvPr>
          <p:cNvSpPr/>
          <p:nvPr/>
        </p:nvSpPr>
        <p:spPr>
          <a:xfrm>
            <a:off x="4272148" y="420049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0.3</a:t>
            </a:r>
            <a:endParaRPr lang="ko-KR" altLang="en-US" sz="1400">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9D804A3D-C656-438F-98D4-0B6C421E8687}"/>
              </a:ext>
            </a:extLst>
          </p:cNvPr>
          <p:cNvSpPr/>
          <p:nvPr/>
        </p:nvSpPr>
        <p:spPr>
          <a:xfrm>
            <a:off x="4803569" y="4200491"/>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0.5</a:t>
            </a:r>
            <a:endParaRPr lang="ko-KR" altLang="en-US" sz="1400">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B630164F-3D88-4720-AD97-66D779429771}"/>
              </a:ext>
            </a:extLst>
          </p:cNvPr>
          <p:cNvSpPr/>
          <p:nvPr/>
        </p:nvSpPr>
        <p:spPr>
          <a:xfrm>
            <a:off x="5334990" y="4200490"/>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0.0</a:t>
            </a:r>
            <a:endParaRPr lang="ko-KR" altLang="en-US" sz="14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945EC812-905D-4EC5-A2E7-06E846B057EF}"/>
              </a:ext>
            </a:extLst>
          </p:cNvPr>
          <p:cNvSpPr/>
          <p:nvPr/>
        </p:nvSpPr>
        <p:spPr>
          <a:xfrm>
            <a:off x="5866410" y="420048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0.1</a:t>
            </a:r>
            <a:endParaRPr lang="ko-KR" altLang="en-US" sz="14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E5125F93-CC7B-4B22-8406-473DCC0F674F}"/>
              </a:ext>
            </a:extLst>
          </p:cNvPr>
          <p:cNvSpPr/>
          <p:nvPr/>
        </p:nvSpPr>
        <p:spPr>
          <a:xfrm>
            <a:off x="6397831" y="4200488"/>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0.0</a:t>
            </a:r>
            <a:endParaRPr lang="ko-KR" altLang="en-US" sz="14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67F38B71-632C-4122-A397-6354202C031F}"/>
              </a:ext>
            </a:extLst>
          </p:cNvPr>
          <p:cNvSpPr/>
          <p:nvPr/>
        </p:nvSpPr>
        <p:spPr>
          <a:xfrm>
            <a:off x="1615044" y="4863355"/>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0.2</a:t>
            </a:r>
            <a:endParaRPr lang="ko-KR" altLang="en-US" sz="14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6396F688-11AD-4484-9788-AA03AE6DA6A3}"/>
              </a:ext>
            </a:extLst>
          </p:cNvPr>
          <p:cNvSpPr/>
          <p:nvPr/>
        </p:nvSpPr>
        <p:spPr>
          <a:xfrm>
            <a:off x="2146465" y="4863354"/>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0.2</a:t>
            </a:r>
            <a:endParaRPr lang="ko-KR" altLang="en-US" sz="14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0ADF4DA9-E160-46F5-A6E8-05BEFFA6B62C}"/>
              </a:ext>
            </a:extLst>
          </p:cNvPr>
          <p:cNvSpPr/>
          <p:nvPr/>
        </p:nvSpPr>
        <p:spPr>
          <a:xfrm>
            <a:off x="2677886" y="486335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0.1</a:t>
            </a:r>
            <a:endParaRPr lang="ko-KR" altLang="en-US" sz="14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E30D90BF-2D09-44C5-9336-E85DB53685B0}"/>
              </a:ext>
            </a:extLst>
          </p:cNvPr>
          <p:cNvSpPr/>
          <p:nvPr/>
        </p:nvSpPr>
        <p:spPr>
          <a:xfrm>
            <a:off x="3209306" y="4863351"/>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0.3</a:t>
            </a:r>
            <a:endParaRPr lang="ko-KR" altLang="en-US" sz="14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F12F66E8-4082-4287-BEE1-2BCE9CA8712F}"/>
              </a:ext>
            </a:extLst>
          </p:cNvPr>
          <p:cNvSpPr/>
          <p:nvPr/>
        </p:nvSpPr>
        <p:spPr>
          <a:xfrm>
            <a:off x="3740727" y="4863350"/>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0.6</a:t>
            </a:r>
            <a:endParaRPr lang="ko-KR" altLang="en-US" sz="14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ECDAE961-86E6-424D-B701-75EA1F2E6B16}"/>
              </a:ext>
            </a:extLst>
          </p:cNvPr>
          <p:cNvSpPr/>
          <p:nvPr/>
        </p:nvSpPr>
        <p:spPr>
          <a:xfrm>
            <a:off x="4272148" y="486334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0.4</a:t>
            </a:r>
            <a:endParaRPr lang="ko-KR" altLang="en-US" sz="1400">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017B0F1A-B3BE-4437-ACE3-415361830B20}"/>
              </a:ext>
            </a:extLst>
          </p:cNvPr>
          <p:cNvSpPr/>
          <p:nvPr/>
        </p:nvSpPr>
        <p:spPr>
          <a:xfrm>
            <a:off x="4803569" y="4863348"/>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0.8</a:t>
            </a:r>
            <a:endParaRPr lang="ko-KR" altLang="en-US" sz="1400">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B20CAB49-8D0B-464D-AE7B-53B732A59075}"/>
              </a:ext>
            </a:extLst>
          </p:cNvPr>
          <p:cNvSpPr/>
          <p:nvPr/>
        </p:nvSpPr>
        <p:spPr>
          <a:xfrm>
            <a:off x="5334990" y="4863347"/>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0.1</a:t>
            </a:r>
            <a:endParaRPr lang="ko-KR" altLang="en-US" sz="1400">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04D0A642-DBD2-4878-A774-0124F562DC8F}"/>
              </a:ext>
            </a:extLst>
          </p:cNvPr>
          <p:cNvSpPr/>
          <p:nvPr/>
        </p:nvSpPr>
        <p:spPr>
          <a:xfrm>
            <a:off x="5866410" y="4863346"/>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0.0</a:t>
            </a:r>
            <a:endParaRPr lang="ko-KR" altLang="en-US" sz="1400">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EEE6A014-73EC-41EB-8BED-43F3881F2D60}"/>
              </a:ext>
            </a:extLst>
          </p:cNvPr>
          <p:cNvSpPr/>
          <p:nvPr/>
        </p:nvSpPr>
        <p:spPr>
          <a:xfrm>
            <a:off x="6397831" y="4863345"/>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0.0</a:t>
            </a:r>
            <a:endParaRPr lang="ko-KR" altLang="en-US" sz="14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93083743-D65E-4E36-85B6-74AB5A01D560}"/>
              </a:ext>
            </a:extLst>
          </p:cNvPr>
          <p:cNvSpPr/>
          <p:nvPr/>
        </p:nvSpPr>
        <p:spPr>
          <a:xfrm>
            <a:off x="1615044" y="549787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0.7</a:t>
            </a:r>
            <a:endParaRPr lang="ko-KR" altLang="en-US" sz="14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B87B1B6A-9904-4C39-BE00-E200AAC5135F}"/>
              </a:ext>
            </a:extLst>
          </p:cNvPr>
          <p:cNvSpPr/>
          <p:nvPr/>
        </p:nvSpPr>
        <p:spPr>
          <a:xfrm>
            <a:off x="2146465" y="549787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0.9</a:t>
            </a:r>
            <a:endParaRPr lang="ko-KR" altLang="en-US" sz="14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012A4C63-6EA9-4D5E-95EE-2B5EE5230761}"/>
              </a:ext>
            </a:extLst>
          </p:cNvPr>
          <p:cNvSpPr/>
          <p:nvPr/>
        </p:nvSpPr>
        <p:spPr>
          <a:xfrm>
            <a:off x="2677886" y="549787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0.6</a:t>
            </a:r>
            <a:endParaRPr lang="ko-KR" altLang="en-US" sz="14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38B283A4-D0B7-4947-8D34-BF97D3701DD1}"/>
              </a:ext>
            </a:extLst>
          </p:cNvPr>
          <p:cNvSpPr/>
          <p:nvPr/>
        </p:nvSpPr>
        <p:spPr>
          <a:xfrm>
            <a:off x="3209306" y="549787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0.4</a:t>
            </a:r>
            <a:endParaRPr lang="ko-KR" altLang="en-US" sz="14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4A9F2B7C-974D-497E-8291-7B1AE9A343BD}"/>
              </a:ext>
            </a:extLst>
          </p:cNvPr>
          <p:cNvSpPr/>
          <p:nvPr/>
        </p:nvSpPr>
        <p:spPr>
          <a:xfrm>
            <a:off x="3740727" y="549787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0.2</a:t>
            </a:r>
            <a:endParaRPr lang="ko-KR" altLang="en-US" sz="14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D0D15391-1D5A-41E4-B771-E3FE3E20288D}"/>
              </a:ext>
            </a:extLst>
          </p:cNvPr>
          <p:cNvSpPr/>
          <p:nvPr/>
        </p:nvSpPr>
        <p:spPr>
          <a:xfrm>
            <a:off x="4272148" y="549787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0.5</a:t>
            </a:r>
            <a:endParaRPr lang="ko-KR" altLang="en-US" sz="14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38CC5323-EE6B-49B6-8CB0-0350BF2B531C}"/>
              </a:ext>
            </a:extLst>
          </p:cNvPr>
          <p:cNvSpPr/>
          <p:nvPr/>
        </p:nvSpPr>
        <p:spPr>
          <a:xfrm>
            <a:off x="4803569" y="549787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0.0</a:t>
            </a:r>
            <a:endParaRPr lang="ko-KR" altLang="en-US" sz="14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CAD19274-F142-4CF1-BB88-7858E9A85AC0}"/>
              </a:ext>
            </a:extLst>
          </p:cNvPr>
          <p:cNvSpPr/>
          <p:nvPr/>
        </p:nvSpPr>
        <p:spPr>
          <a:xfrm>
            <a:off x="5334990" y="549787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0.3</a:t>
            </a:r>
            <a:endParaRPr lang="ko-KR" altLang="en-US" sz="1400">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3FA9766A-0F49-4B7D-B6A5-11F9C7AF96F8}"/>
              </a:ext>
            </a:extLst>
          </p:cNvPr>
          <p:cNvSpPr/>
          <p:nvPr/>
        </p:nvSpPr>
        <p:spPr>
          <a:xfrm>
            <a:off x="5866410" y="549787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0.2</a:t>
            </a:r>
            <a:endParaRPr lang="ko-KR" altLang="en-US" sz="1400">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76577C96-8A12-4AD8-A7E0-EAF15099CAFB}"/>
              </a:ext>
            </a:extLst>
          </p:cNvPr>
          <p:cNvSpPr/>
          <p:nvPr/>
        </p:nvSpPr>
        <p:spPr>
          <a:xfrm>
            <a:off x="6397831" y="549787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0.4</a:t>
            </a:r>
            <a:endParaRPr lang="ko-KR" altLang="en-US" sz="1400">
              <a:solidFill>
                <a:schemeClr val="tx1"/>
              </a:solidFill>
              <a:latin typeface="Consolas" panose="020B0609020204030204" pitchFamily="49" charset="0"/>
            </a:endParaRPr>
          </a:p>
        </p:txBody>
      </p:sp>
      <p:sp>
        <p:nvSpPr>
          <p:cNvPr id="4" name="TextBox 3">
            <a:extLst>
              <a:ext uri="{FF2B5EF4-FFF2-40B4-BE49-F238E27FC236}">
                <a16:creationId xmlns:a16="http://schemas.microsoft.com/office/drawing/2014/main" id="{A94C71EE-0170-47EB-8B93-EEFC71BC92CA}"/>
              </a:ext>
            </a:extLst>
          </p:cNvPr>
          <p:cNvSpPr txBox="1"/>
          <p:nvPr/>
        </p:nvSpPr>
        <p:spPr>
          <a:xfrm>
            <a:off x="867723" y="1740334"/>
            <a:ext cx="789896"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"boy"</a:t>
            </a:r>
            <a:endParaRPr lang="ko-KR" altLang="en-US" sz="1800">
              <a:solidFill>
                <a:schemeClr val="tx1"/>
              </a:solidFill>
              <a:latin typeface="고도 M" panose="02000503000000020004" pitchFamily="2" charset="-127"/>
              <a:ea typeface="고도 M" panose="02000503000000020004" pitchFamily="2" charset="-127"/>
            </a:endParaRPr>
          </a:p>
        </p:txBody>
      </p:sp>
      <p:sp>
        <p:nvSpPr>
          <p:cNvPr id="70" name="TextBox 69">
            <a:extLst>
              <a:ext uri="{FF2B5EF4-FFF2-40B4-BE49-F238E27FC236}">
                <a16:creationId xmlns:a16="http://schemas.microsoft.com/office/drawing/2014/main" id="{F7466E4D-9165-4090-86CD-EF97C34D70F8}"/>
              </a:ext>
            </a:extLst>
          </p:cNvPr>
          <p:cNvSpPr txBox="1"/>
          <p:nvPr/>
        </p:nvSpPr>
        <p:spPr>
          <a:xfrm>
            <a:off x="867723" y="2368067"/>
            <a:ext cx="728084"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"girl"</a:t>
            </a:r>
            <a:endParaRPr lang="ko-KR" altLang="en-US" sz="1800">
              <a:solidFill>
                <a:schemeClr val="tx1"/>
              </a:solidFill>
              <a:latin typeface="고도 M" panose="02000503000000020004" pitchFamily="2" charset="-127"/>
              <a:ea typeface="고도 M" panose="02000503000000020004" pitchFamily="2" charset="-127"/>
            </a:endParaRPr>
          </a:p>
        </p:txBody>
      </p:sp>
      <p:sp>
        <p:nvSpPr>
          <p:cNvPr id="71" name="TextBox 70">
            <a:extLst>
              <a:ext uri="{FF2B5EF4-FFF2-40B4-BE49-F238E27FC236}">
                <a16:creationId xmlns:a16="http://schemas.microsoft.com/office/drawing/2014/main" id="{73F52B6D-0CBD-4CEB-A338-4B9E698F4692}"/>
              </a:ext>
            </a:extLst>
          </p:cNvPr>
          <p:cNvSpPr txBox="1"/>
          <p:nvPr/>
        </p:nvSpPr>
        <p:spPr>
          <a:xfrm>
            <a:off x="867723" y="3037728"/>
            <a:ext cx="747320"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"sun"</a:t>
            </a:r>
            <a:endParaRPr lang="ko-KR" altLang="en-US" sz="1800">
              <a:solidFill>
                <a:schemeClr val="tx1"/>
              </a:solidFill>
              <a:latin typeface="고도 M" panose="02000503000000020004" pitchFamily="2" charset="-127"/>
              <a:ea typeface="고도 M" panose="02000503000000020004" pitchFamily="2" charset="-127"/>
            </a:endParaRPr>
          </a:p>
        </p:txBody>
      </p:sp>
      <p:sp>
        <p:nvSpPr>
          <p:cNvPr id="72" name="TextBox 71">
            <a:extLst>
              <a:ext uri="{FF2B5EF4-FFF2-40B4-BE49-F238E27FC236}">
                <a16:creationId xmlns:a16="http://schemas.microsoft.com/office/drawing/2014/main" id="{E3F20C45-F185-4F1C-B548-CF248391046D}"/>
              </a:ext>
            </a:extLst>
          </p:cNvPr>
          <p:cNvSpPr txBox="1"/>
          <p:nvPr/>
        </p:nvSpPr>
        <p:spPr>
          <a:xfrm>
            <a:off x="867723" y="4200478"/>
            <a:ext cx="789896"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"boy"</a:t>
            </a:r>
            <a:endParaRPr lang="ko-KR" altLang="en-US" sz="1800">
              <a:solidFill>
                <a:schemeClr val="tx1"/>
              </a:solidFill>
              <a:latin typeface="고도 M" panose="02000503000000020004" pitchFamily="2" charset="-127"/>
              <a:ea typeface="고도 M" panose="02000503000000020004" pitchFamily="2" charset="-127"/>
            </a:endParaRPr>
          </a:p>
        </p:txBody>
      </p:sp>
      <p:sp>
        <p:nvSpPr>
          <p:cNvPr id="73" name="TextBox 72">
            <a:extLst>
              <a:ext uri="{FF2B5EF4-FFF2-40B4-BE49-F238E27FC236}">
                <a16:creationId xmlns:a16="http://schemas.microsoft.com/office/drawing/2014/main" id="{2A8E6695-AD0A-415D-A793-B7DEBB7020E1}"/>
              </a:ext>
            </a:extLst>
          </p:cNvPr>
          <p:cNvSpPr txBox="1"/>
          <p:nvPr/>
        </p:nvSpPr>
        <p:spPr>
          <a:xfrm>
            <a:off x="867723" y="4828211"/>
            <a:ext cx="728084"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"girl"</a:t>
            </a:r>
            <a:endParaRPr lang="ko-KR" altLang="en-US" sz="1800">
              <a:solidFill>
                <a:schemeClr val="tx1"/>
              </a:solidFill>
              <a:latin typeface="고도 M" panose="02000503000000020004" pitchFamily="2" charset="-127"/>
              <a:ea typeface="고도 M" panose="02000503000000020004" pitchFamily="2" charset="-127"/>
            </a:endParaRPr>
          </a:p>
        </p:txBody>
      </p:sp>
      <p:sp>
        <p:nvSpPr>
          <p:cNvPr id="74" name="TextBox 73">
            <a:extLst>
              <a:ext uri="{FF2B5EF4-FFF2-40B4-BE49-F238E27FC236}">
                <a16:creationId xmlns:a16="http://schemas.microsoft.com/office/drawing/2014/main" id="{3BCA0680-A34F-4039-A356-BB84EEA2499F}"/>
              </a:ext>
            </a:extLst>
          </p:cNvPr>
          <p:cNvSpPr txBox="1"/>
          <p:nvPr/>
        </p:nvSpPr>
        <p:spPr>
          <a:xfrm>
            <a:off x="867723" y="5497872"/>
            <a:ext cx="747320"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"sun"</a:t>
            </a:r>
            <a:endParaRPr lang="ko-KR" altLang="en-US" sz="1800">
              <a:solidFill>
                <a:schemeClr val="tx1"/>
              </a:solidFill>
              <a:latin typeface="고도 M" panose="02000503000000020004" pitchFamily="2" charset="-127"/>
              <a:ea typeface="고도 M" panose="02000503000000020004" pitchFamily="2" charset="-127"/>
            </a:endParaRPr>
          </a:p>
        </p:txBody>
      </p:sp>
      <p:sp>
        <p:nvSpPr>
          <p:cNvPr id="75" name="TextBox 74">
            <a:extLst>
              <a:ext uri="{FF2B5EF4-FFF2-40B4-BE49-F238E27FC236}">
                <a16:creationId xmlns:a16="http://schemas.microsoft.com/office/drawing/2014/main" id="{7756F2B5-4DBE-4671-A1D2-11AC91C682CE}"/>
              </a:ext>
            </a:extLst>
          </p:cNvPr>
          <p:cNvSpPr txBox="1"/>
          <p:nvPr/>
        </p:nvSpPr>
        <p:spPr>
          <a:xfrm>
            <a:off x="7385111" y="2159173"/>
            <a:ext cx="1973617" cy="830997"/>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원</a:t>
            </a:r>
            <a:r>
              <a:rPr lang="en-US" altLang="ko-KR">
                <a:solidFill>
                  <a:schemeClr val="tx1"/>
                </a:solidFill>
                <a:latin typeface="고도 M" panose="02000503000000020004" pitchFamily="2" charset="-127"/>
                <a:ea typeface="고도 M" panose="02000503000000020004" pitchFamily="2" charset="-127"/>
              </a:rPr>
              <a:t>-</a:t>
            </a:r>
            <a:r>
              <a:rPr lang="ko-KR" altLang="en-US">
                <a:solidFill>
                  <a:schemeClr val="tx1"/>
                </a:solidFill>
                <a:latin typeface="고도 M" panose="02000503000000020004" pitchFamily="2" charset="-127"/>
                <a:ea typeface="고도 M" panose="02000503000000020004" pitchFamily="2" charset="-127"/>
              </a:rPr>
              <a:t>핫 인코딩은</a:t>
            </a:r>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단어 사이의 유사성을</a:t>
            </a:r>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표현하지 못 한다</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p:sp>
        <p:nvSpPr>
          <p:cNvPr id="76" name="TextBox 75">
            <a:extLst>
              <a:ext uri="{FF2B5EF4-FFF2-40B4-BE49-F238E27FC236}">
                <a16:creationId xmlns:a16="http://schemas.microsoft.com/office/drawing/2014/main" id="{85CFD81A-33E0-47E2-9E66-BD33895C5F3C}"/>
              </a:ext>
            </a:extLst>
          </p:cNvPr>
          <p:cNvSpPr txBox="1"/>
          <p:nvPr/>
        </p:nvSpPr>
        <p:spPr>
          <a:xfrm>
            <a:off x="7135043" y="4578610"/>
            <a:ext cx="2451312"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벡터 사이의 거리가 가깝다</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p:sp>
        <p:nvSpPr>
          <p:cNvPr id="77" name="TextBox 76">
            <a:extLst>
              <a:ext uri="{FF2B5EF4-FFF2-40B4-BE49-F238E27FC236}">
                <a16:creationId xmlns:a16="http://schemas.microsoft.com/office/drawing/2014/main" id="{A30C041B-5FF2-4689-83A5-140F2C72D068}"/>
              </a:ext>
            </a:extLst>
          </p:cNvPr>
          <p:cNvSpPr txBox="1"/>
          <p:nvPr/>
        </p:nvSpPr>
        <p:spPr>
          <a:xfrm>
            <a:off x="7146263" y="5255504"/>
            <a:ext cx="2265364"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벡터 사이의 거리가 멀다</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p:cxnSp>
        <p:nvCxnSpPr>
          <p:cNvPr id="6" name="연결선: 구부러짐 5">
            <a:extLst>
              <a:ext uri="{FF2B5EF4-FFF2-40B4-BE49-F238E27FC236}">
                <a16:creationId xmlns:a16="http://schemas.microsoft.com/office/drawing/2014/main" id="{1B2C3A58-8BE5-4C46-AFE9-E174DB924ED8}"/>
              </a:ext>
            </a:extLst>
          </p:cNvPr>
          <p:cNvCxnSpPr>
            <a:stCxn id="49" idx="3"/>
            <a:endCxn id="59" idx="3"/>
          </p:cNvCxnSpPr>
          <p:nvPr/>
        </p:nvCxnSpPr>
        <p:spPr>
          <a:xfrm>
            <a:off x="6929252" y="4420279"/>
            <a:ext cx="12700" cy="662857"/>
          </a:xfrm>
          <a:prstGeom prst="curvedConnector3">
            <a:avLst>
              <a:gd name="adj1" fmla="val 1800000"/>
            </a:avLst>
          </a:prstGeom>
          <a:ln w="19050">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9" name="연결선: 구부러짐 78">
            <a:extLst>
              <a:ext uri="{FF2B5EF4-FFF2-40B4-BE49-F238E27FC236}">
                <a16:creationId xmlns:a16="http://schemas.microsoft.com/office/drawing/2014/main" id="{87A1082E-37FC-4D3A-BB9B-5D82C63E430D}"/>
              </a:ext>
            </a:extLst>
          </p:cNvPr>
          <p:cNvCxnSpPr>
            <a:cxnSpLocks/>
            <a:stCxn id="59" idx="3"/>
            <a:endCxn id="69" idx="3"/>
          </p:cNvCxnSpPr>
          <p:nvPr/>
        </p:nvCxnSpPr>
        <p:spPr>
          <a:xfrm>
            <a:off x="6929252" y="5083136"/>
            <a:ext cx="12700" cy="634527"/>
          </a:xfrm>
          <a:prstGeom prst="curvedConnector3">
            <a:avLst>
              <a:gd name="adj1" fmla="val 1800000"/>
            </a:avLst>
          </a:prstGeom>
          <a:ln w="19050">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2" name="연결선: 구부러짐 81">
            <a:extLst>
              <a:ext uri="{FF2B5EF4-FFF2-40B4-BE49-F238E27FC236}">
                <a16:creationId xmlns:a16="http://schemas.microsoft.com/office/drawing/2014/main" id="{D0F7F7FB-25B8-404A-80A9-D30D103E63A0}"/>
              </a:ext>
            </a:extLst>
          </p:cNvPr>
          <p:cNvCxnSpPr>
            <a:cxnSpLocks/>
            <a:stCxn id="19" idx="3"/>
            <a:endCxn id="29" idx="3"/>
          </p:cNvCxnSpPr>
          <p:nvPr/>
        </p:nvCxnSpPr>
        <p:spPr>
          <a:xfrm>
            <a:off x="6929252" y="1911816"/>
            <a:ext cx="12700" cy="662857"/>
          </a:xfrm>
          <a:prstGeom prst="curvedConnector3">
            <a:avLst>
              <a:gd name="adj1" fmla="val 1800000"/>
            </a:avLst>
          </a:prstGeom>
          <a:ln w="19050">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5" name="연결선: 구부러짐 84">
            <a:extLst>
              <a:ext uri="{FF2B5EF4-FFF2-40B4-BE49-F238E27FC236}">
                <a16:creationId xmlns:a16="http://schemas.microsoft.com/office/drawing/2014/main" id="{B7AE9BB4-A91C-478C-8F05-D3205722D92C}"/>
              </a:ext>
            </a:extLst>
          </p:cNvPr>
          <p:cNvCxnSpPr>
            <a:cxnSpLocks/>
            <a:stCxn id="29" idx="3"/>
            <a:endCxn id="39" idx="3"/>
          </p:cNvCxnSpPr>
          <p:nvPr/>
        </p:nvCxnSpPr>
        <p:spPr>
          <a:xfrm>
            <a:off x="6929252" y="2574673"/>
            <a:ext cx="12700" cy="634537"/>
          </a:xfrm>
          <a:prstGeom prst="curvedConnector3">
            <a:avLst>
              <a:gd name="adj1" fmla="val 1800000"/>
            </a:avLst>
          </a:prstGeom>
          <a:ln w="19050">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2187910"/>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임베딩층으로</a:t>
            </a:r>
            <a:r>
              <a:rPr lang="ko-KR" altLang="en-US" sz="2000">
                <a:solidFill>
                  <a:schemeClr val="tx1"/>
                </a:solidFill>
                <a:latin typeface="고도 M" panose="02000503000000020004" pitchFamily="2" charset="-127"/>
                <a:ea typeface="고도 M" panose="02000503000000020004" pitchFamily="2" charset="-127"/>
              </a:rPr>
              <a:t> 순환 신경망 모델 성능 높이기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6.4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80466" y="1128059"/>
            <a:ext cx="2701381"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1. Embedding </a:t>
            </a:r>
            <a:r>
              <a:rPr lang="ko-KR" altLang="en-US" sz="1400">
                <a:solidFill>
                  <a:schemeClr val="tx1"/>
                </a:solidFill>
                <a:latin typeface="고도 M" panose="02000503000000020004" pitchFamily="2" charset="-127"/>
                <a:ea typeface="고도 M" panose="02000503000000020004" pitchFamily="2" charset="-127"/>
              </a:rPr>
              <a:t>클래스 임포트하기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348472" y="1500133"/>
            <a:ext cx="8068659" cy="276999"/>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from </a:t>
            </a:r>
            <a:r>
              <a:rPr lang="en-US" altLang="ko-KR" sz="1200" err="1">
                <a:solidFill>
                  <a:schemeClr val="tx1"/>
                </a:solidFill>
                <a:latin typeface="Consolas" panose="020B0609020204030204" pitchFamily="49" charset="0"/>
              </a:rPr>
              <a:t>tensorflow.keras.layers</a:t>
            </a:r>
            <a:r>
              <a:rPr lang="en-US" altLang="ko-KR" sz="1200">
                <a:solidFill>
                  <a:schemeClr val="tx1"/>
                </a:solidFill>
                <a:latin typeface="Consolas" panose="020B0609020204030204" pitchFamily="49" charset="0"/>
              </a:rPr>
              <a:t> import Embedding</a:t>
            </a:r>
          </a:p>
        </p:txBody>
      </p:sp>
      <p:sp>
        <p:nvSpPr>
          <p:cNvPr id="7" name="TextBox 6">
            <a:extLst>
              <a:ext uri="{FF2B5EF4-FFF2-40B4-BE49-F238E27FC236}">
                <a16:creationId xmlns:a16="http://schemas.microsoft.com/office/drawing/2014/main" id="{F5BE63EA-C1AD-49B6-A1F0-23208E9DB31A}"/>
              </a:ext>
            </a:extLst>
          </p:cNvPr>
          <p:cNvSpPr txBox="1"/>
          <p:nvPr/>
        </p:nvSpPr>
        <p:spPr>
          <a:xfrm>
            <a:off x="980466" y="2006833"/>
            <a:ext cx="1949573"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2. </a:t>
            </a:r>
            <a:r>
              <a:rPr lang="ko-KR" altLang="en-US" sz="1400">
                <a:solidFill>
                  <a:schemeClr val="tx1"/>
                </a:solidFill>
                <a:latin typeface="고도 M" panose="02000503000000020004" pitchFamily="2" charset="-127"/>
                <a:ea typeface="고도 M" panose="02000503000000020004" pitchFamily="2" charset="-127"/>
              </a:rPr>
              <a:t>훈련 데이터 준비하기</a:t>
            </a:r>
          </a:p>
        </p:txBody>
      </p:sp>
      <p:sp>
        <p:nvSpPr>
          <p:cNvPr id="8" name="직사각형 7">
            <a:extLst>
              <a:ext uri="{FF2B5EF4-FFF2-40B4-BE49-F238E27FC236}">
                <a16:creationId xmlns:a16="http://schemas.microsoft.com/office/drawing/2014/main" id="{628FBD2D-C546-4590-AB9E-B2DDA021962C}"/>
              </a:ext>
            </a:extLst>
          </p:cNvPr>
          <p:cNvSpPr/>
          <p:nvPr/>
        </p:nvSpPr>
        <p:spPr>
          <a:xfrm>
            <a:off x="1348472" y="2378907"/>
            <a:ext cx="8068659" cy="1754326"/>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y_train_all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x_test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y_test</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imdb.load_data</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skip_top</a:t>
            </a:r>
            <a:r>
              <a:rPr lang="en-US" altLang="ko-KR" sz="1200">
                <a:solidFill>
                  <a:schemeClr val="tx1"/>
                </a:solidFill>
                <a:latin typeface="Consolas" panose="020B0609020204030204" pitchFamily="49" charset="0"/>
              </a:rPr>
              <a:t>=20, </a:t>
            </a:r>
            <a:r>
              <a:rPr lang="en-US" altLang="ko-KR" sz="1200" err="1">
                <a:solidFill>
                  <a:schemeClr val="tx1"/>
                </a:solidFill>
                <a:latin typeface="Consolas" panose="020B0609020204030204" pitchFamily="49" charset="0"/>
              </a:rPr>
              <a:t>num_words</a:t>
            </a:r>
            <a:r>
              <a:rPr lang="en-US" altLang="ko-KR" sz="1200">
                <a:solidFill>
                  <a:schemeClr val="tx1"/>
                </a:solidFill>
                <a:latin typeface="Consolas" panose="020B0609020204030204" pitchFamily="49" charset="0"/>
              </a:rPr>
              <a:t>=1000)</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for </a:t>
            </a:r>
            <a:r>
              <a:rPr lang="en-US" altLang="ko-KR" sz="1200" err="1">
                <a:solidFill>
                  <a:schemeClr val="tx1"/>
                </a:solidFill>
                <a:latin typeface="Consolas" panose="020B0609020204030204" pitchFamily="49" charset="0"/>
              </a:rPr>
              <a:t>i</a:t>
            </a:r>
            <a:r>
              <a:rPr lang="en-US" altLang="ko-KR" sz="1200">
                <a:solidFill>
                  <a:schemeClr val="tx1"/>
                </a:solidFill>
                <a:latin typeface="Consolas" panose="020B0609020204030204" pitchFamily="49" charset="0"/>
              </a:rPr>
              <a:t> in range(</a:t>
            </a:r>
            <a:r>
              <a:rPr lang="en-US" altLang="ko-KR" sz="1200" err="1">
                <a:solidFill>
                  <a:schemeClr val="tx1"/>
                </a:solidFill>
                <a:latin typeface="Consolas" panose="020B0609020204030204" pitchFamily="49" charset="0"/>
              </a:rPr>
              <a:t>len</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i</a:t>
            </a:r>
            <a:r>
              <a:rPr lang="en-US" altLang="ko-KR" sz="1200">
                <a:solidFill>
                  <a:schemeClr val="tx1"/>
                </a:solidFill>
                <a:latin typeface="Consolas" panose="020B0609020204030204" pitchFamily="49" charset="0"/>
              </a:rPr>
              <a:t>] = [w for w in </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i</a:t>
            </a:r>
            <a:r>
              <a:rPr lang="en-US" altLang="ko-KR" sz="1200">
                <a:solidFill>
                  <a:schemeClr val="tx1"/>
                </a:solidFill>
                <a:latin typeface="Consolas" panose="020B0609020204030204" pitchFamily="49" charset="0"/>
              </a:rPr>
              <a:t>] if w &gt; 2]</a:t>
            </a:r>
          </a:p>
          <a:p>
            <a:r>
              <a:rPr lang="en-US" altLang="ko-KR" sz="1200">
                <a:solidFill>
                  <a:schemeClr val="tx1"/>
                </a:solidFill>
                <a:latin typeface="Consolas" panose="020B0609020204030204" pitchFamily="49" charset="0"/>
              </a:rPr>
              <a:t>    </a:t>
            </a:r>
          </a:p>
          <a:p>
            <a:r>
              <a:rPr lang="en-US" altLang="ko-KR" sz="1200" err="1">
                <a:solidFill>
                  <a:schemeClr val="tx1"/>
                </a:solidFill>
                <a:latin typeface="Consolas" panose="020B0609020204030204" pitchFamily="49" charset="0"/>
              </a:rPr>
              <a:t>x_train</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random_index</a:t>
            </a:r>
            <a:r>
              <a:rPr lang="en-US" altLang="ko-KR" sz="1200">
                <a:solidFill>
                  <a:schemeClr val="tx1"/>
                </a:solidFill>
                <a:latin typeface="Consolas" panose="020B0609020204030204" pitchFamily="49" charset="0"/>
              </a:rPr>
              <a:t>[:20000]]</a:t>
            </a:r>
          </a:p>
          <a:p>
            <a:r>
              <a:rPr lang="en-US" altLang="ko-KR" sz="1200" err="1">
                <a:solidFill>
                  <a:schemeClr val="tx1"/>
                </a:solidFill>
                <a:latin typeface="Consolas" panose="020B0609020204030204" pitchFamily="49" charset="0"/>
              </a:rPr>
              <a:t>y_train</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y_train_all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random_index</a:t>
            </a:r>
            <a:r>
              <a:rPr lang="en-US" altLang="ko-KR" sz="1200">
                <a:solidFill>
                  <a:schemeClr val="tx1"/>
                </a:solidFill>
                <a:latin typeface="Consolas" panose="020B0609020204030204" pitchFamily="49" charset="0"/>
              </a:rPr>
              <a:t>[:20000]]</a:t>
            </a:r>
          </a:p>
          <a:p>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random_index</a:t>
            </a:r>
            <a:r>
              <a:rPr lang="en-US" altLang="ko-KR" sz="1200">
                <a:solidFill>
                  <a:schemeClr val="tx1"/>
                </a:solidFill>
                <a:latin typeface="Consolas" panose="020B0609020204030204" pitchFamily="49" charset="0"/>
              </a:rPr>
              <a:t>[20000:]]</a:t>
            </a:r>
          </a:p>
          <a:p>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y_train_all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random_index</a:t>
            </a:r>
            <a:r>
              <a:rPr lang="en-US" altLang="ko-KR" sz="1200">
                <a:solidFill>
                  <a:schemeClr val="tx1"/>
                </a:solidFill>
                <a:latin typeface="Consolas" panose="020B0609020204030204" pitchFamily="49" charset="0"/>
              </a:rPr>
              <a:t>[20000:]]</a:t>
            </a:r>
          </a:p>
        </p:txBody>
      </p:sp>
      <p:sp>
        <p:nvSpPr>
          <p:cNvPr id="11" name="TextBox 10">
            <a:extLst>
              <a:ext uri="{FF2B5EF4-FFF2-40B4-BE49-F238E27FC236}">
                <a16:creationId xmlns:a16="http://schemas.microsoft.com/office/drawing/2014/main" id="{9974E1C8-6D8C-4709-A4B0-43B3E80FE673}"/>
              </a:ext>
            </a:extLst>
          </p:cNvPr>
          <p:cNvSpPr txBox="1"/>
          <p:nvPr/>
        </p:nvSpPr>
        <p:spPr>
          <a:xfrm>
            <a:off x="980466" y="4362934"/>
            <a:ext cx="1622560"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3. </a:t>
            </a:r>
            <a:r>
              <a:rPr lang="ko-KR" altLang="en-US" sz="1400">
                <a:solidFill>
                  <a:schemeClr val="tx1"/>
                </a:solidFill>
                <a:latin typeface="고도 M" panose="02000503000000020004" pitchFamily="2" charset="-127"/>
                <a:ea typeface="고도 M" panose="02000503000000020004" pitchFamily="2" charset="-127"/>
              </a:rPr>
              <a:t>샘플 길이 맞추기</a:t>
            </a:r>
          </a:p>
        </p:txBody>
      </p:sp>
      <p:sp>
        <p:nvSpPr>
          <p:cNvPr id="12" name="직사각형 11">
            <a:extLst>
              <a:ext uri="{FF2B5EF4-FFF2-40B4-BE49-F238E27FC236}">
                <a16:creationId xmlns:a16="http://schemas.microsoft.com/office/drawing/2014/main" id="{795F3FCA-0754-4F0C-B10E-5A8E85304F71}"/>
              </a:ext>
            </a:extLst>
          </p:cNvPr>
          <p:cNvSpPr/>
          <p:nvPr/>
        </p:nvSpPr>
        <p:spPr>
          <a:xfrm>
            <a:off x="1348472" y="4735008"/>
            <a:ext cx="8068659" cy="646331"/>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maxlen</a:t>
            </a:r>
            <a:r>
              <a:rPr lang="en-US" altLang="ko-KR" sz="1200">
                <a:solidFill>
                  <a:schemeClr val="tx1"/>
                </a:solidFill>
                <a:latin typeface="Consolas" panose="020B0609020204030204" pitchFamily="49" charset="0"/>
              </a:rPr>
              <a:t>=100</a:t>
            </a:r>
          </a:p>
          <a:p>
            <a:r>
              <a:rPr lang="en-US" altLang="ko-KR" sz="1200" err="1">
                <a:solidFill>
                  <a:schemeClr val="tx1"/>
                </a:solidFill>
                <a:latin typeface="Consolas" panose="020B0609020204030204" pitchFamily="49" charset="0"/>
              </a:rPr>
              <a:t>x_train_seq</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sequence.pad_sequences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maxlen</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maxlen</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x_val_seq</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sequence.pad_sequences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maxlen</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maxlen</a:t>
            </a:r>
            <a:r>
              <a:rPr lang="en-US" altLang="ko-KR" sz="1200">
                <a:solidFill>
                  <a:schemeClr val="tx1"/>
                </a:solidFill>
                <a:latin typeface="Consolas" panose="020B0609020204030204" pitchFamily="49" charset="0"/>
              </a:rPr>
              <a:t>)</a:t>
            </a:r>
          </a:p>
        </p:txBody>
      </p:sp>
    </p:spTree>
    <p:extLst>
      <p:ext uri="{BB962C8B-B14F-4D97-AF65-F5344CB8AC3E}">
        <p14:creationId xmlns:p14="http://schemas.microsoft.com/office/powerpoint/2010/main" val="106607218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l="33759" t="22639" r="34695" b="21251"/>
          <a:stretch>
            <a:fillRect/>
          </a:stretch>
        </p:blipFill>
        <p:spPr bwMode="auto">
          <a:xfrm>
            <a:off x="1657350" y="2336800"/>
            <a:ext cx="774700"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모서리가 둥근 직사각형 9"/>
          <p:cNvSpPr/>
          <p:nvPr/>
        </p:nvSpPr>
        <p:spPr>
          <a:xfrm>
            <a:off x="1409700" y="2052638"/>
            <a:ext cx="7770813" cy="3541712"/>
          </a:xfrm>
          <a:prstGeom prst="roundRect">
            <a:avLst>
              <a:gd name="adj" fmla="val 8852"/>
            </a:avLst>
          </a:prstGeom>
          <a:noFill/>
          <a:ln w="25400" cap="flat" cmpd="sng" algn="ctr">
            <a:solidFill>
              <a:sysClr val="window" lastClr="FFFFFF">
                <a:lumMod val="50000"/>
              </a:sysClr>
            </a:solidFill>
            <a:prstDash val="sysDash"/>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 lastClr="FFFFFF"/>
              </a:solidFill>
              <a:effectLst/>
              <a:uLnTx/>
              <a:uFillTx/>
              <a:latin typeface="맑은 고딕"/>
              <a:ea typeface="맑은 고딕"/>
              <a:cs typeface="+mn-cs"/>
            </a:endParaRPr>
          </a:p>
        </p:txBody>
      </p:sp>
      <p:sp>
        <p:nvSpPr>
          <p:cNvPr id="11" name="TextBox 10"/>
          <p:cNvSpPr txBox="1"/>
          <p:nvPr/>
        </p:nvSpPr>
        <p:spPr>
          <a:xfrm>
            <a:off x="2587625" y="2350121"/>
            <a:ext cx="6238323" cy="1977529"/>
          </a:xfrm>
          <a:prstGeom prst="rect">
            <a:avLst/>
          </a:prstGeom>
          <a:noFill/>
        </p:spPr>
        <p:txBody>
          <a:bodyPr wrap="square">
            <a:spAutoFit/>
          </a:bodyPr>
          <a:lstStyle/>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MSE(Mean Squared Error)</a:t>
            </a:r>
            <a:r>
              <a:rPr kumimoji="0" lang="ko-KR" altLang="en-US" b="1" kern="0">
                <a:solidFill>
                  <a:sysClr val="windowText" lastClr="000000"/>
                </a:solidFill>
                <a:latin typeface="맑은 고딕"/>
                <a:ea typeface="맑은 고딕"/>
              </a:rPr>
              <a:t>를 구현으로 이해한다</a:t>
            </a:r>
            <a:r>
              <a:rPr kumimoji="0" lang="en-US" altLang="ko-KR" b="1" kern="0">
                <a:solidFill>
                  <a:sysClr val="windowText" lastClr="000000"/>
                </a:solidFill>
                <a:latin typeface="맑은 고딕"/>
                <a:ea typeface="맑은 고딕"/>
              </a:rPr>
              <a:t>.</a:t>
            </a:r>
            <a:endPar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endParaRPr>
          </a:p>
          <a:p>
            <a:pPr marL="266700" lvl="0" indent="-266700" fontAlgn="auto" latinLnBrk="0">
              <a:lnSpc>
                <a:spcPct val="130000"/>
              </a:lnSpc>
              <a:spcBef>
                <a:spcPts val="0"/>
              </a:spcBef>
              <a:spcAft>
                <a:spcPts val="0"/>
              </a:spcAft>
              <a:buClr>
                <a:sysClr val="window" lastClr="FFFFFF">
                  <a:lumMod val="50000"/>
                </a:sysClr>
              </a:buClr>
              <a:buFont typeface="Wingdings" pitchFamily="2" charset="2"/>
              <a:buChar char="u"/>
              <a:defRPr/>
            </a:pPr>
            <a:r>
              <a:rPr kumimoji="0" lang="en-US" altLang="ko-KR" b="1" kern="0">
                <a:solidFill>
                  <a:sysClr val="windowText" lastClr="000000"/>
                </a:solidFill>
                <a:latin typeface="맑은 고딕"/>
                <a:ea typeface="맑은 고딕"/>
              </a:rPr>
              <a:t>SGD (Stochastic Gradient Descent)</a:t>
            </a:r>
            <a:r>
              <a:rPr kumimoji="0" lang="ko-KR" altLang="en-US" b="1" kern="0">
                <a:solidFill>
                  <a:sysClr val="windowText" lastClr="000000"/>
                </a:solidFill>
                <a:latin typeface="맑은 고딕"/>
                <a:ea typeface="맑은 고딕"/>
              </a:rPr>
              <a:t>을 구현으로 이해한다</a:t>
            </a:r>
            <a:r>
              <a:rPr kumimoji="0" lang="en-US" altLang="ko-KR" b="1" kern="0">
                <a:solidFill>
                  <a:sysClr val="windowText" lastClr="000000"/>
                </a:solidFill>
                <a:latin typeface="맑은 고딕"/>
                <a:ea typeface="맑은 고딕"/>
              </a:rPr>
              <a:t>.</a:t>
            </a:r>
          </a:p>
          <a:p>
            <a:pPr marL="266700" lvl="0" indent="-266700" fontAlgn="auto" latinLnBrk="0">
              <a:lnSpc>
                <a:spcPct val="130000"/>
              </a:lnSpc>
              <a:spcBef>
                <a:spcPts val="0"/>
              </a:spcBef>
              <a:spcAft>
                <a:spcPts val="0"/>
              </a:spcAft>
              <a:buClr>
                <a:sysClr val="window" lastClr="FFFFFF">
                  <a:lumMod val="50000"/>
                </a:sysClr>
              </a:buClr>
              <a:buFont typeface="Wingdings" pitchFamily="2" charset="2"/>
              <a:buChar char="u"/>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역전파를 구현으로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lvl="0" indent="-266700" fontAlgn="auto" latinLnBrk="0">
              <a:lnSpc>
                <a:spcPct val="130000"/>
              </a:lnSpc>
              <a:spcBef>
                <a:spcPts val="0"/>
              </a:spcBef>
              <a:spcAft>
                <a:spcPts val="0"/>
              </a:spcAft>
              <a:buClr>
                <a:sysClr val="window" lastClr="FFFFFF">
                  <a:lumMod val="50000"/>
                </a:sysClr>
              </a:buClr>
              <a:buFont typeface="Wingdings" pitchFamily="2" charset="2"/>
              <a:buChar char="u"/>
              <a:defRPr/>
            </a:pPr>
            <a:r>
              <a:rPr kumimoji="0" lang="ko-KR" altLang="en-US" b="1" kern="0">
                <a:solidFill>
                  <a:sysClr val="windowText" lastClr="000000"/>
                </a:solidFill>
                <a:latin typeface="맑은 고딕"/>
                <a:ea typeface="맑은 고딕"/>
              </a:rPr>
              <a:t>선형회귀를 구현으로 이해한다</a:t>
            </a:r>
            <a:r>
              <a:rPr kumimoji="0" lang="en-US" altLang="ko-KR" b="1" kern="0">
                <a:solidFill>
                  <a:sysClr val="windowText" lastClr="000000"/>
                </a:solidFill>
                <a:latin typeface="맑은 고딕"/>
                <a:ea typeface="맑은 고딕"/>
              </a:rPr>
              <a:t>.</a:t>
            </a:r>
          </a:p>
          <a:p>
            <a:pPr marL="266700" lvl="0" indent="-266700" fontAlgn="auto" latinLnBrk="0">
              <a:lnSpc>
                <a:spcPct val="130000"/>
              </a:lnSpc>
              <a:spcBef>
                <a:spcPts val="0"/>
              </a:spcBef>
              <a:spcAft>
                <a:spcPts val="0"/>
              </a:spcAft>
              <a:buClr>
                <a:sysClr val="window" lastClr="FFFFFF">
                  <a:lumMod val="50000"/>
                </a:sysClr>
              </a:buClr>
              <a:buFont typeface="Wingdings" pitchFamily="2" charset="2"/>
              <a:buChar char="u"/>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시그모이드 함수를 구현으로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lvl="0" indent="-266700" fontAlgn="auto" latinLnBrk="0">
              <a:lnSpc>
                <a:spcPct val="130000"/>
              </a:lnSpc>
              <a:spcBef>
                <a:spcPts val="0"/>
              </a:spcBef>
              <a:spcAft>
                <a:spcPts val="0"/>
              </a:spcAft>
              <a:buClr>
                <a:sysClr val="window" lastClr="FFFFFF">
                  <a:lumMod val="50000"/>
                </a:sysClr>
              </a:buClr>
              <a:buFont typeface="Wingdings" pitchFamily="2" charset="2"/>
              <a:buChar char="u"/>
              <a:defRPr/>
            </a:pPr>
            <a:r>
              <a:rPr kumimoji="0" lang="ko-KR" altLang="en-US" b="1" kern="0">
                <a:solidFill>
                  <a:sysClr val="windowText" lastClr="000000"/>
                </a:solidFill>
                <a:latin typeface="맑은 고딕"/>
                <a:ea typeface="맑은 고딕"/>
              </a:rPr>
              <a:t>로지스틱 회귀를 구현으로 이해한다</a:t>
            </a:r>
            <a:r>
              <a:rPr kumimoji="0" lang="en-US" altLang="ko-KR" b="1" kern="0">
                <a:solidFill>
                  <a:sysClr val="windowText" lastClr="000000"/>
                </a:solidFill>
                <a:latin typeface="맑은 고딕"/>
                <a:ea typeface="맑은 고딕"/>
              </a:rPr>
              <a:t>.</a:t>
            </a:r>
            <a:endPar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endParaRPr>
          </a:p>
        </p:txBody>
      </p:sp>
      <p:sp>
        <p:nvSpPr>
          <p:cNvPr id="12"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2.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딥러닝</a:t>
            </a:r>
            <a:r>
              <a:rPr kumimoji="0" lang="ko-KR" altLang="en-US" sz="3600" b="1">
                <a:solidFill>
                  <a:srgbClr val="C5003D"/>
                </a:solidFill>
                <a:latin typeface="맑은 고딕" panose="020B0503020000020004" pitchFamily="50" charset="-127"/>
                <a:ea typeface="맑은 고딕" panose="020B0503020000020004" pitchFamily="50" charset="-127"/>
              </a:rPr>
              <a:t>을 위한 수학</a:t>
            </a:r>
            <a:endPar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3213124162"/>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임베딩층으로</a:t>
            </a:r>
            <a:r>
              <a:rPr lang="ko-KR" altLang="en-US" sz="2000">
                <a:solidFill>
                  <a:schemeClr val="tx1"/>
                </a:solidFill>
                <a:latin typeface="고도 M" panose="02000503000000020004" pitchFamily="2" charset="-127"/>
                <a:ea typeface="고도 M" panose="02000503000000020004" pitchFamily="2" charset="-127"/>
              </a:rPr>
              <a:t> 순환 신경망 모델 성능 높이기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6.4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80466" y="1128059"/>
            <a:ext cx="2701381"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4. Embedding </a:t>
            </a:r>
            <a:r>
              <a:rPr lang="ko-KR" altLang="en-US" sz="1400">
                <a:solidFill>
                  <a:schemeClr val="tx1"/>
                </a:solidFill>
                <a:latin typeface="고도 M" panose="02000503000000020004" pitchFamily="2" charset="-127"/>
                <a:ea typeface="고도 M" panose="02000503000000020004" pitchFamily="2" charset="-127"/>
              </a:rPr>
              <a:t>클래스 임포트하기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348472" y="1500133"/>
            <a:ext cx="8068659" cy="1384995"/>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model_ebd</a:t>
            </a:r>
            <a:r>
              <a:rPr lang="en-US" altLang="ko-KR" sz="1200">
                <a:solidFill>
                  <a:schemeClr val="tx1"/>
                </a:solidFill>
                <a:latin typeface="Consolas" panose="020B0609020204030204" pitchFamily="49" charset="0"/>
              </a:rPr>
              <a:t> = Sequential()</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model_ebd.add</a:t>
            </a:r>
            <a:r>
              <a:rPr lang="en-US" altLang="ko-KR" sz="1200">
                <a:solidFill>
                  <a:schemeClr val="tx1"/>
                </a:solidFill>
                <a:latin typeface="Consolas" panose="020B0609020204030204" pitchFamily="49" charset="0"/>
              </a:rPr>
              <a:t>(Embedding(1000, 32))</a:t>
            </a:r>
          </a:p>
          <a:p>
            <a:r>
              <a:rPr lang="en-US" altLang="ko-KR" sz="1200" err="1">
                <a:solidFill>
                  <a:schemeClr val="tx1"/>
                </a:solidFill>
                <a:latin typeface="Consolas" panose="020B0609020204030204" pitchFamily="49" charset="0"/>
              </a:rPr>
              <a:t>model_ebd.add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SimpleRNN</a:t>
            </a:r>
            <a:r>
              <a:rPr lang="en-US" altLang="ko-KR" sz="1200">
                <a:solidFill>
                  <a:schemeClr val="tx1"/>
                </a:solidFill>
                <a:latin typeface="Consolas" panose="020B0609020204030204" pitchFamily="49" charset="0"/>
              </a:rPr>
              <a:t>(8))</a:t>
            </a:r>
          </a:p>
          <a:p>
            <a:r>
              <a:rPr lang="en-US" altLang="ko-KR" sz="1200" err="1">
                <a:solidFill>
                  <a:schemeClr val="tx1"/>
                </a:solidFill>
                <a:latin typeface="Consolas" panose="020B0609020204030204" pitchFamily="49" charset="0"/>
              </a:rPr>
              <a:t>model_ebd.add</a:t>
            </a:r>
            <a:r>
              <a:rPr lang="en-US" altLang="ko-KR" sz="1200">
                <a:solidFill>
                  <a:schemeClr val="tx1"/>
                </a:solidFill>
                <a:latin typeface="Consolas" panose="020B0609020204030204" pitchFamily="49" charset="0"/>
              </a:rPr>
              <a:t>(Dense(1, activation='sigmoid'))</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model_ebd.summary</a:t>
            </a:r>
            <a:r>
              <a:rPr lang="en-US" altLang="ko-KR" sz="1200">
                <a:solidFill>
                  <a:schemeClr val="tx1"/>
                </a:solidFill>
                <a:latin typeface="Consolas" panose="020B0609020204030204" pitchFamily="49" charset="0"/>
              </a:rPr>
              <a:t>()</a:t>
            </a:r>
          </a:p>
        </p:txBody>
      </p:sp>
      <p:sp>
        <p:nvSpPr>
          <p:cNvPr id="13" name="TextBox 12">
            <a:extLst>
              <a:ext uri="{FF2B5EF4-FFF2-40B4-BE49-F238E27FC236}">
                <a16:creationId xmlns:a16="http://schemas.microsoft.com/office/drawing/2014/main" id="{7055343A-CFF7-4C92-8F7D-EC9EEE04D763}"/>
              </a:ext>
            </a:extLst>
          </p:cNvPr>
          <p:cNvSpPr txBox="1"/>
          <p:nvPr/>
        </p:nvSpPr>
        <p:spPr>
          <a:xfrm>
            <a:off x="1398703" y="2949425"/>
            <a:ext cx="8067870" cy="2462213"/>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Model: "sequential_1"</a:t>
            </a:r>
          </a:p>
          <a:p>
            <a:pPr lvl="0"/>
            <a:r>
              <a:rPr lang="en-US" altLang="ko-KR" sz="1100">
                <a:solidFill>
                  <a:schemeClr val="tx1"/>
                </a:solidFill>
                <a:latin typeface="Consolas" panose="020B0609020204030204" pitchFamily="49" charset="0"/>
                <a:ea typeface="고도 M" panose="02000503000000020004" pitchFamily="2" charset="-127"/>
              </a:rPr>
              <a:t>_________________________________________________________________</a:t>
            </a:r>
          </a:p>
          <a:p>
            <a:pPr lvl="0"/>
            <a:r>
              <a:rPr lang="en-US" altLang="ko-KR" sz="1100">
                <a:solidFill>
                  <a:schemeClr val="tx1"/>
                </a:solidFill>
                <a:latin typeface="Consolas" panose="020B0609020204030204" pitchFamily="49" charset="0"/>
                <a:ea typeface="고도 M" panose="02000503000000020004" pitchFamily="2" charset="-127"/>
              </a:rPr>
              <a:t>Layer (type)                 Output Shape              Param #   </a:t>
            </a:r>
          </a:p>
          <a:p>
            <a:pPr lvl="0"/>
            <a:r>
              <a:rPr lang="en-US" altLang="ko-KR" sz="1100">
                <a:solidFill>
                  <a:schemeClr val="tx1"/>
                </a:solidFill>
                <a:latin typeface="Consolas" panose="020B0609020204030204" pitchFamily="49" charset="0"/>
                <a:ea typeface="고도 M" panose="02000503000000020004" pitchFamily="2" charset="-127"/>
              </a:rPr>
              <a:t>=================================================================</a:t>
            </a:r>
          </a:p>
          <a:p>
            <a:pPr lvl="0"/>
            <a:r>
              <a:rPr lang="en-US" altLang="ko-KR" sz="1100">
                <a:solidFill>
                  <a:schemeClr val="tx1"/>
                </a:solidFill>
                <a:latin typeface="Consolas" panose="020B0609020204030204" pitchFamily="49" charset="0"/>
                <a:ea typeface="고도 M" panose="02000503000000020004" pitchFamily="2" charset="-127"/>
              </a:rPr>
              <a:t>embedding (Embedding)        (None, None, 32)          32000     </a:t>
            </a:r>
          </a:p>
          <a:p>
            <a:pPr lvl="0"/>
            <a:r>
              <a:rPr lang="en-US" altLang="ko-KR" sz="1100">
                <a:solidFill>
                  <a:schemeClr val="tx1"/>
                </a:solidFill>
                <a:latin typeface="Consolas" panose="020B0609020204030204" pitchFamily="49" charset="0"/>
                <a:ea typeface="고도 M" panose="02000503000000020004" pitchFamily="2" charset="-127"/>
              </a:rPr>
              <a:t>_________________________________________________________________</a:t>
            </a:r>
          </a:p>
          <a:p>
            <a:pPr lvl="0"/>
            <a:r>
              <a:rPr lang="en-US" altLang="ko-KR" sz="1100">
                <a:solidFill>
                  <a:schemeClr val="tx1"/>
                </a:solidFill>
                <a:latin typeface="Consolas" panose="020B0609020204030204" pitchFamily="49" charset="0"/>
                <a:ea typeface="고도 M" panose="02000503000000020004" pitchFamily="2" charset="-127"/>
              </a:rPr>
              <a:t>simple_rnn_1 (</a:t>
            </a:r>
            <a:r>
              <a:rPr lang="en-US" altLang="ko-KR" sz="1100" err="1">
                <a:solidFill>
                  <a:schemeClr val="tx1"/>
                </a:solidFill>
                <a:latin typeface="Consolas" panose="020B0609020204030204" pitchFamily="49" charset="0"/>
                <a:ea typeface="고도 M" panose="02000503000000020004" pitchFamily="2" charset="-127"/>
              </a:rPr>
              <a:t>SimpleRNN</a:t>
            </a:r>
            <a:r>
              <a:rPr lang="en-US" altLang="ko-KR" sz="1100">
                <a:solidFill>
                  <a:schemeClr val="tx1"/>
                </a:solidFill>
                <a:latin typeface="Consolas" panose="020B0609020204030204" pitchFamily="49" charset="0"/>
                <a:ea typeface="고도 M" panose="02000503000000020004" pitchFamily="2" charset="-127"/>
              </a:rPr>
              <a:t>)     (None, 8)                 328       </a:t>
            </a:r>
          </a:p>
          <a:p>
            <a:pPr lvl="0"/>
            <a:r>
              <a:rPr lang="en-US" altLang="ko-KR" sz="1100">
                <a:solidFill>
                  <a:schemeClr val="tx1"/>
                </a:solidFill>
                <a:latin typeface="Consolas" panose="020B0609020204030204" pitchFamily="49" charset="0"/>
                <a:ea typeface="고도 M" panose="02000503000000020004" pitchFamily="2" charset="-127"/>
              </a:rPr>
              <a:t>_________________________________________________________________</a:t>
            </a:r>
          </a:p>
          <a:p>
            <a:pPr lvl="0"/>
            <a:r>
              <a:rPr lang="en-US" altLang="ko-KR" sz="1100">
                <a:solidFill>
                  <a:schemeClr val="tx1"/>
                </a:solidFill>
                <a:latin typeface="Consolas" panose="020B0609020204030204" pitchFamily="49" charset="0"/>
                <a:ea typeface="고도 M" panose="02000503000000020004" pitchFamily="2" charset="-127"/>
              </a:rPr>
              <a:t>dense_1 (Dense)              (None, 1)                 9         </a:t>
            </a:r>
          </a:p>
          <a:p>
            <a:pPr lvl="0"/>
            <a:r>
              <a:rPr lang="en-US" altLang="ko-KR" sz="1100">
                <a:solidFill>
                  <a:schemeClr val="tx1"/>
                </a:solidFill>
                <a:latin typeface="Consolas" panose="020B0609020204030204" pitchFamily="49" charset="0"/>
                <a:ea typeface="고도 M" panose="02000503000000020004" pitchFamily="2" charset="-127"/>
              </a:rPr>
              <a:t>=================================================================</a:t>
            </a:r>
          </a:p>
          <a:p>
            <a:pPr lvl="0"/>
            <a:r>
              <a:rPr lang="en-US" altLang="ko-KR" sz="1100">
                <a:solidFill>
                  <a:schemeClr val="tx1"/>
                </a:solidFill>
                <a:latin typeface="Consolas" panose="020B0609020204030204" pitchFamily="49" charset="0"/>
                <a:ea typeface="고도 M" panose="02000503000000020004" pitchFamily="2" charset="-127"/>
              </a:rPr>
              <a:t>Total params: 32,337</a:t>
            </a:r>
          </a:p>
          <a:p>
            <a:pPr lvl="0"/>
            <a:r>
              <a:rPr lang="en-US" altLang="ko-KR" sz="1100">
                <a:solidFill>
                  <a:schemeClr val="tx1"/>
                </a:solidFill>
                <a:latin typeface="Consolas" panose="020B0609020204030204" pitchFamily="49" charset="0"/>
                <a:ea typeface="고도 M" panose="02000503000000020004" pitchFamily="2" charset="-127"/>
              </a:rPr>
              <a:t>Trainable params: 32,337</a:t>
            </a:r>
          </a:p>
          <a:p>
            <a:pPr lvl="0"/>
            <a:r>
              <a:rPr lang="en-US" altLang="ko-KR" sz="1100">
                <a:solidFill>
                  <a:schemeClr val="tx1"/>
                </a:solidFill>
                <a:latin typeface="Consolas" panose="020B0609020204030204" pitchFamily="49" charset="0"/>
                <a:ea typeface="고도 M" panose="02000503000000020004" pitchFamily="2" charset="-127"/>
              </a:rPr>
              <a:t>Non-trainable params: 0</a:t>
            </a:r>
          </a:p>
          <a:p>
            <a:pPr lvl="0"/>
            <a:r>
              <a:rPr lang="en-US" altLang="ko-KR" sz="1100">
                <a:solidFill>
                  <a:schemeClr val="tx1"/>
                </a:solidFill>
                <a:latin typeface="Consolas" panose="020B0609020204030204" pitchFamily="49" charset="0"/>
                <a:ea typeface="고도 M" panose="02000503000000020004" pitchFamily="2" charset="-127"/>
              </a:rPr>
              <a:t>_________________________________________________________________</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1711911646"/>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임베딩층으로</a:t>
            </a:r>
            <a:r>
              <a:rPr lang="ko-KR" altLang="en-US" sz="2000">
                <a:solidFill>
                  <a:schemeClr val="tx1"/>
                </a:solidFill>
                <a:latin typeface="고도 M" panose="02000503000000020004" pitchFamily="2" charset="-127"/>
                <a:ea typeface="고도 M" panose="02000503000000020004" pitchFamily="2" charset="-127"/>
              </a:rPr>
              <a:t> 순환 신경망 모델 성능 높이기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6.4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80466" y="1128059"/>
            <a:ext cx="2436886"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5. </a:t>
            </a:r>
            <a:r>
              <a:rPr lang="ko-KR" altLang="en-US" sz="1400">
                <a:solidFill>
                  <a:schemeClr val="tx1"/>
                </a:solidFill>
                <a:latin typeface="고도 M" panose="02000503000000020004" pitchFamily="2" charset="-127"/>
                <a:ea typeface="고도 M" panose="02000503000000020004" pitchFamily="2" charset="-127"/>
              </a:rPr>
              <a:t>모델 컴파일하고 훈련시키기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348472" y="1500133"/>
            <a:ext cx="8068659" cy="830997"/>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model_ebd.compile</a:t>
            </a:r>
            <a:r>
              <a:rPr lang="en-US" altLang="ko-KR" sz="1200">
                <a:solidFill>
                  <a:schemeClr val="tx1"/>
                </a:solidFill>
                <a:latin typeface="Consolas" panose="020B0609020204030204" pitchFamily="49" charset="0"/>
              </a:rPr>
              <a:t>(optimizer='</a:t>
            </a:r>
            <a:r>
              <a:rPr lang="en-US" altLang="ko-KR" sz="1200" err="1">
                <a:solidFill>
                  <a:schemeClr val="tx1"/>
                </a:solidFill>
                <a:latin typeface="Consolas" panose="020B0609020204030204" pitchFamily="49" charset="0"/>
              </a:rPr>
              <a:t>adam</a:t>
            </a:r>
            <a:r>
              <a:rPr lang="en-US" altLang="ko-KR" sz="1200">
                <a:solidFill>
                  <a:schemeClr val="tx1"/>
                </a:solidFill>
                <a:latin typeface="Consolas" panose="020B0609020204030204" pitchFamily="49" charset="0"/>
              </a:rPr>
              <a:t>', loss='</a:t>
            </a:r>
            <a:r>
              <a:rPr lang="en-US" altLang="ko-KR" sz="1200" err="1">
                <a:solidFill>
                  <a:schemeClr val="tx1"/>
                </a:solidFill>
                <a:latin typeface="Consolas" panose="020B0609020204030204" pitchFamily="49" charset="0"/>
              </a:rPr>
              <a:t>binary_crossentropy</a:t>
            </a:r>
            <a:r>
              <a:rPr lang="en-US" altLang="ko-KR" sz="1200">
                <a:solidFill>
                  <a:schemeClr val="tx1"/>
                </a:solidFill>
                <a:latin typeface="Consolas" panose="020B0609020204030204" pitchFamily="49" charset="0"/>
              </a:rPr>
              <a:t>', metrics=['accuracy'])</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history = </a:t>
            </a:r>
            <a:r>
              <a:rPr lang="en-US" altLang="ko-KR" sz="1200" err="1">
                <a:solidFill>
                  <a:schemeClr val="tx1"/>
                </a:solidFill>
                <a:latin typeface="Consolas" panose="020B0609020204030204" pitchFamily="49" charset="0"/>
              </a:rPr>
              <a:t>model_ebd.fit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x_train_seq</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a:t>
            </a:r>
            <a:r>
              <a:rPr lang="en-US" altLang="ko-KR" sz="1200">
                <a:solidFill>
                  <a:schemeClr val="tx1"/>
                </a:solidFill>
                <a:latin typeface="Consolas" panose="020B0609020204030204" pitchFamily="49" charset="0"/>
              </a:rPr>
              <a:t>, epochs=10, </a:t>
            </a:r>
            <a:r>
              <a:rPr lang="en-US" altLang="ko-KR" sz="1200" err="1">
                <a:solidFill>
                  <a:schemeClr val="tx1"/>
                </a:solidFill>
                <a:latin typeface="Consolas" panose="020B0609020204030204" pitchFamily="49" charset="0"/>
              </a:rPr>
              <a:t>batch_size</a:t>
            </a:r>
            <a:r>
              <a:rPr lang="en-US" altLang="ko-KR" sz="1200">
                <a:solidFill>
                  <a:schemeClr val="tx1"/>
                </a:solidFill>
                <a:latin typeface="Consolas" panose="020B0609020204030204" pitchFamily="49" charset="0"/>
              </a:rPr>
              <a:t>=32, </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validation_data</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x_val_seq</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a:t>
            </a:r>
          </a:p>
        </p:txBody>
      </p:sp>
      <p:sp>
        <p:nvSpPr>
          <p:cNvPr id="13" name="TextBox 12">
            <a:extLst>
              <a:ext uri="{FF2B5EF4-FFF2-40B4-BE49-F238E27FC236}">
                <a16:creationId xmlns:a16="http://schemas.microsoft.com/office/drawing/2014/main" id="{7055343A-CFF7-4C92-8F7D-EC9EEE04D763}"/>
              </a:ext>
            </a:extLst>
          </p:cNvPr>
          <p:cNvSpPr txBox="1"/>
          <p:nvPr/>
        </p:nvSpPr>
        <p:spPr>
          <a:xfrm>
            <a:off x="1348472" y="2450194"/>
            <a:ext cx="8067870" cy="2970044"/>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Train on 20000 samples, validate on 5000 samples</a:t>
            </a:r>
          </a:p>
          <a:p>
            <a:pPr lvl="0"/>
            <a:r>
              <a:rPr lang="en-US" altLang="ko-KR" sz="1100">
                <a:solidFill>
                  <a:schemeClr val="tx1"/>
                </a:solidFill>
                <a:latin typeface="Consolas" panose="020B0609020204030204" pitchFamily="49" charset="0"/>
                <a:ea typeface="고도 M" panose="02000503000000020004" pitchFamily="2" charset="-127"/>
              </a:rPr>
              <a:t>Epoch 1/10</a:t>
            </a:r>
          </a:p>
          <a:p>
            <a:pPr lvl="0"/>
            <a:r>
              <a:rPr lang="en-US" altLang="ko-KR" sz="1100">
                <a:solidFill>
                  <a:schemeClr val="tx1"/>
                </a:solidFill>
                <a:latin typeface="Consolas" panose="020B0609020204030204" pitchFamily="49" charset="0"/>
                <a:ea typeface="고도 M" panose="02000503000000020004" pitchFamily="2" charset="-127"/>
              </a:rPr>
              <a:t>20000/20000 [==============================] - 8s 417us/sample - loss: 0.5712 - accuracy: 0.6960 -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0.5176 -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0.7574</a:t>
            </a:r>
          </a:p>
          <a:p>
            <a:pPr lvl="0"/>
            <a:r>
              <a:rPr lang="en-US" altLang="ko-KR" sz="1100">
                <a:solidFill>
                  <a:schemeClr val="tx1"/>
                </a:solidFill>
                <a:latin typeface="Consolas" panose="020B0609020204030204" pitchFamily="49" charset="0"/>
                <a:ea typeface="고도 M" panose="02000503000000020004" pitchFamily="2" charset="-127"/>
              </a:rPr>
              <a:t>Epoch 2/10</a:t>
            </a:r>
          </a:p>
          <a:p>
            <a:pPr lvl="0"/>
            <a:r>
              <a:rPr lang="en-US" altLang="ko-KR" sz="1100">
                <a:solidFill>
                  <a:schemeClr val="tx1"/>
                </a:solidFill>
                <a:latin typeface="Consolas" panose="020B0609020204030204" pitchFamily="49" charset="0"/>
                <a:ea typeface="고도 M" panose="02000503000000020004" pitchFamily="2" charset="-127"/>
              </a:rPr>
              <a:t>20000/20000 [==============================] - 8s 407us/sample - loss: 0.4515 - accuracy: 0.8003 -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0.4368 -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0.8062</a:t>
            </a:r>
          </a:p>
          <a:p>
            <a:pPr lvl="0"/>
            <a:r>
              <a:rPr lang="en-US" altLang="ko-KR" sz="1100">
                <a:solidFill>
                  <a:schemeClr val="tx1"/>
                </a:solidFill>
                <a:latin typeface="Consolas" panose="020B0609020204030204" pitchFamily="49" charset="0"/>
                <a:ea typeface="고도 M" panose="02000503000000020004" pitchFamily="2" charset="-127"/>
              </a:rPr>
              <a:t>Epoch 3/10</a:t>
            </a:r>
          </a:p>
          <a:p>
            <a:pPr lvl="0"/>
            <a:endParaRPr lang="en-US" altLang="ko-KR" sz="1100">
              <a:solidFill>
                <a:schemeClr val="tx1"/>
              </a:solidFill>
              <a:latin typeface="Consolas" panose="020B0609020204030204" pitchFamily="49" charset="0"/>
              <a:ea typeface="고도 M" panose="02000503000000020004" pitchFamily="2" charset="-127"/>
            </a:endParaRPr>
          </a:p>
          <a:p>
            <a:pPr lvl="0"/>
            <a:r>
              <a:rPr lang="en-US" altLang="ko-KR" sz="1100">
                <a:solidFill>
                  <a:schemeClr val="tx1"/>
                </a:solidFill>
                <a:latin typeface="Consolas" panose="020B0609020204030204" pitchFamily="49" charset="0"/>
                <a:ea typeface="고도 M" panose="02000503000000020004" pitchFamily="2" charset="-127"/>
              </a:rPr>
              <a:t>...</a:t>
            </a:r>
          </a:p>
          <a:p>
            <a:pPr lvl="0"/>
            <a:endParaRPr lang="en-US" altLang="ko-KR" sz="1100">
              <a:solidFill>
                <a:schemeClr val="tx1"/>
              </a:solidFill>
              <a:latin typeface="Consolas" panose="020B0609020204030204" pitchFamily="49" charset="0"/>
              <a:ea typeface="고도 M" panose="02000503000000020004" pitchFamily="2" charset="-127"/>
            </a:endParaRPr>
          </a:p>
          <a:p>
            <a:pPr lvl="0"/>
            <a:r>
              <a:rPr lang="en-US" altLang="ko-KR" sz="1100">
                <a:solidFill>
                  <a:schemeClr val="tx1"/>
                </a:solidFill>
                <a:latin typeface="Consolas" panose="020B0609020204030204" pitchFamily="49" charset="0"/>
                <a:ea typeface="고도 M" panose="02000503000000020004" pitchFamily="2" charset="-127"/>
              </a:rPr>
              <a:t>Epoch 9/10</a:t>
            </a:r>
          </a:p>
          <a:p>
            <a:pPr lvl="0"/>
            <a:r>
              <a:rPr lang="en-US" altLang="ko-KR" sz="1100">
                <a:solidFill>
                  <a:schemeClr val="tx1"/>
                </a:solidFill>
                <a:latin typeface="Consolas" panose="020B0609020204030204" pitchFamily="49" charset="0"/>
                <a:ea typeface="고도 M" panose="02000503000000020004" pitchFamily="2" charset="-127"/>
              </a:rPr>
              <a:t>20000/20000 [==============================] - 8s 394us/sample - loss: 0.2581 - accuracy: 0.9004 -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0.4716 -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0.8090</a:t>
            </a:r>
          </a:p>
          <a:p>
            <a:pPr lvl="0"/>
            <a:r>
              <a:rPr lang="en-US" altLang="ko-KR" sz="1100">
                <a:solidFill>
                  <a:schemeClr val="tx1"/>
                </a:solidFill>
                <a:latin typeface="Consolas" panose="020B0609020204030204" pitchFamily="49" charset="0"/>
                <a:ea typeface="고도 M" panose="02000503000000020004" pitchFamily="2" charset="-127"/>
              </a:rPr>
              <a:t>Epoch 10/10</a:t>
            </a:r>
          </a:p>
          <a:p>
            <a:pPr lvl="0"/>
            <a:r>
              <a:rPr lang="en-US" altLang="ko-KR" sz="1100">
                <a:solidFill>
                  <a:schemeClr val="tx1"/>
                </a:solidFill>
                <a:latin typeface="Consolas" panose="020B0609020204030204" pitchFamily="49" charset="0"/>
                <a:ea typeface="고도 M" panose="02000503000000020004" pitchFamily="2" charset="-127"/>
              </a:rPr>
              <a:t>20000/20000 [==============================] - 8s 393us/sample - loss: 0.2580 - accuracy: 0.9014 -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0.4824 -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0.8158</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1712009738"/>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임베딩층으로</a:t>
            </a:r>
            <a:r>
              <a:rPr lang="ko-KR" altLang="en-US" sz="2000">
                <a:solidFill>
                  <a:schemeClr val="tx1"/>
                </a:solidFill>
                <a:latin typeface="고도 M" panose="02000503000000020004" pitchFamily="2" charset="-127"/>
                <a:ea typeface="고도 M" panose="02000503000000020004" pitchFamily="2" charset="-127"/>
              </a:rPr>
              <a:t> 순환 신경망 모델 성능 높이기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6.4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80466" y="1128059"/>
            <a:ext cx="3042821"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6. </a:t>
            </a:r>
            <a:r>
              <a:rPr lang="ko-KR" altLang="en-US" sz="1400">
                <a:solidFill>
                  <a:schemeClr val="tx1"/>
                </a:solidFill>
                <a:latin typeface="고도 M" panose="02000503000000020004" pitchFamily="2" charset="-127"/>
                <a:ea typeface="고도 M" panose="02000503000000020004" pitchFamily="2" charset="-127"/>
              </a:rPr>
              <a:t>손실 그래프와 정확도 그래프 그리기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348472" y="2256250"/>
            <a:ext cx="4237941" cy="646331"/>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['loss'])</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val_loss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sp>
        <p:nvSpPr>
          <p:cNvPr id="7" name="직사각형 6">
            <a:extLst>
              <a:ext uri="{FF2B5EF4-FFF2-40B4-BE49-F238E27FC236}">
                <a16:creationId xmlns:a16="http://schemas.microsoft.com/office/drawing/2014/main" id="{B4024D44-06BA-4171-A20C-3BFF74908A4C}"/>
              </a:ext>
            </a:extLst>
          </p:cNvPr>
          <p:cNvSpPr/>
          <p:nvPr/>
        </p:nvSpPr>
        <p:spPr>
          <a:xfrm>
            <a:off x="1348472" y="4767880"/>
            <a:ext cx="4237941" cy="646331"/>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['accuracy'])</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val_accuracy</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pic>
        <p:nvPicPr>
          <p:cNvPr id="8194" name="Picture 2">
            <a:extLst>
              <a:ext uri="{FF2B5EF4-FFF2-40B4-BE49-F238E27FC236}">
                <a16:creationId xmlns:a16="http://schemas.microsoft.com/office/drawing/2014/main" id="{1F7EAEB1-5A9A-4DB4-B5A0-34255FC5B1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23904" y="1483975"/>
            <a:ext cx="3600450" cy="2362200"/>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a:extLst>
              <a:ext uri="{FF2B5EF4-FFF2-40B4-BE49-F238E27FC236}">
                <a16:creationId xmlns:a16="http://schemas.microsoft.com/office/drawing/2014/main" id="{4BCC79AA-8976-4EFA-8346-87467A3DD19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23904" y="4088575"/>
            <a:ext cx="3600450" cy="2362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640010"/>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임베딩층으로</a:t>
            </a:r>
            <a:r>
              <a:rPr lang="ko-KR" altLang="en-US" sz="2000">
                <a:solidFill>
                  <a:schemeClr val="tx1"/>
                </a:solidFill>
                <a:latin typeface="고도 M" panose="02000503000000020004" pitchFamily="2" charset="-127"/>
                <a:ea typeface="고도 M" panose="02000503000000020004" pitchFamily="2" charset="-127"/>
              </a:rPr>
              <a:t> 순환 신경망 모델 성능 높이기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6.4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80466" y="1128059"/>
            <a:ext cx="2327881"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7. </a:t>
            </a:r>
            <a:r>
              <a:rPr lang="ko-KR" altLang="en-US" sz="1400">
                <a:solidFill>
                  <a:schemeClr val="tx1"/>
                </a:solidFill>
                <a:latin typeface="고도 M" panose="02000503000000020004" pitchFamily="2" charset="-127"/>
                <a:ea typeface="고도 M" panose="02000503000000020004" pitchFamily="2" charset="-127"/>
              </a:rPr>
              <a:t>검증 세트 정확도 평가하기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358356" y="1616455"/>
            <a:ext cx="7724276" cy="461665"/>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loss, accuracy = </a:t>
            </a:r>
            <a:r>
              <a:rPr lang="en-US" altLang="ko-KR" sz="1200" err="1">
                <a:solidFill>
                  <a:schemeClr val="tx1"/>
                </a:solidFill>
                <a:latin typeface="Consolas" panose="020B0609020204030204" pitchFamily="49" charset="0"/>
              </a:rPr>
              <a:t>model_ebd.evaluate</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x_val_seq</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 verbose=0)</a:t>
            </a:r>
          </a:p>
          <a:p>
            <a:r>
              <a:rPr lang="en-US" altLang="ko-KR" sz="1200">
                <a:solidFill>
                  <a:schemeClr val="tx1"/>
                </a:solidFill>
                <a:latin typeface="Consolas" panose="020B0609020204030204" pitchFamily="49" charset="0"/>
              </a:rPr>
              <a:t>print(accuracy)</a:t>
            </a:r>
          </a:p>
        </p:txBody>
      </p:sp>
      <p:sp>
        <p:nvSpPr>
          <p:cNvPr id="9" name="TextBox 8">
            <a:extLst>
              <a:ext uri="{FF2B5EF4-FFF2-40B4-BE49-F238E27FC236}">
                <a16:creationId xmlns:a16="http://schemas.microsoft.com/office/drawing/2014/main" id="{2642FE24-8CCE-4680-B2E1-2F2BF0D02235}"/>
              </a:ext>
            </a:extLst>
          </p:cNvPr>
          <p:cNvSpPr txBox="1"/>
          <p:nvPr/>
        </p:nvSpPr>
        <p:spPr>
          <a:xfrm>
            <a:off x="1490976" y="2127934"/>
            <a:ext cx="8067870" cy="261610"/>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0.8158</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1110156837"/>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6.1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6.2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신경망의 오차역전파</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6.3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6.4 </a:t>
            </a:r>
            <a:r>
              <a:rPr kumimoji="0" lang="ko-KR" altLang="en-US" sz="1800" i="0"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케라스를</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이용한 순환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6.5 LSTM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신경망</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6.6 </a:t>
            </a:r>
            <a:r>
              <a:rPr kumimoji="0" lang="ko-KR" altLang="en-US" sz="1800" b="0" i="0" u="none"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케라스를</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이용한 </a:t>
            </a: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LSTM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신경망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6.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순환 신경망 이해</a:t>
            </a:r>
          </a:p>
        </p:txBody>
      </p:sp>
    </p:spTree>
    <p:extLst>
      <p:ext uri="{BB962C8B-B14F-4D97-AF65-F5344CB8AC3E}">
        <p14:creationId xmlns:p14="http://schemas.microsoft.com/office/powerpoint/2010/main" val="745683215"/>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en-US" altLang="ko-KR" sz="2000">
                <a:solidFill>
                  <a:schemeClr val="tx1"/>
                </a:solidFill>
                <a:latin typeface="고도 M" panose="02000503000000020004" pitchFamily="2" charset="-127"/>
                <a:ea typeface="고도 M" panose="02000503000000020004" pitchFamily="2" charset="-127"/>
              </a:rPr>
              <a:t>LSTM </a:t>
            </a:r>
            <a:r>
              <a:rPr lang="ko-KR" altLang="en-US" sz="2000">
                <a:solidFill>
                  <a:schemeClr val="tx1"/>
                </a:solidFill>
                <a:latin typeface="고도 M" panose="02000503000000020004" pitchFamily="2" charset="-127"/>
                <a:ea typeface="고도 M" panose="02000503000000020004" pitchFamily="2" charset="-127"/>
              </a:rPr>
              <a:t>셀의 구조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6.5 LSTM </a:t>
            </a:r>
            <a:r>
              <a:rPr lang="ko-KR" altLang="en-US" sz="1800" b="1">
                <a:solidFill>
                  <a:srgbClr val="000000"/>
                </a:solidFill>
                <a:ea typeface="-2002" pitchFamily="18" charset="-127"/>
              </a:rPr>
              <a:t>신경망</a:t>
            </a:r>
          </a:p>
        </p:txBody>
      </p:sp>
      <p:sp>
        <p:nvSpPr>
          <p:cNvPr id="11" name="타원 10">
            <a:extLst>
              <a:ext uri="{FF2B5EF4-FFF2-40B4-BE49-F238E27FC236}">
                <a16:creationId xmlns:a16="http://schemas.microsoft.com/office/drawing/2014/main" id="{9FCA0E2D-11FA-4A43-A94B-7FE05839D3D9}"/>
              </a:ext>
            </a:extLst>
          </p:cNvPr>
          <p:cNvSpPr/>
          <p:nvPr/>
        </p:nvSpPr>
        <p:spPr>
          <a:xfrm>
            <a:off x="4691028" y="3550526"/>
            <a:ext cx="529466" cy="5294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latin typeface="고도 M" panose="02000503000000020004" pitchFamily="2" charset="-127"/>
                <a:ea typeface="고도 M" panose="02000503000000020004" pitchFamily="2" charset="-127"/>
              </a:rPr>
              <a:t>셀</a:t>
            </a:r>
          </a:p>
        </p:txBody>
      </p:sp>
      <p:cxnSp>
        <p:nvCxnSpPr>
          <p:cNvPr id="12" name="직선 화살표 연결선 11">
            <a:extLst>
              <a:ext uri="{FF2B5EF4-FFF2-40B4-BE49-F238E27FC236}">
                <a16:creationId xmlns:a16="http://schemas.microsoft.com/office/drawing/2014/main" id="{9A2672C9-7BF7-485F-9F4F-0F6D795ED86F}"/>
              </a:ext>
            </a:extLst>
          </p:cNvPr>
          <p:cNvCxnSpPr>
            <a:cxnSpLocks/>
            <a:stCxn id="11" idx="6"/>
          </p:cNvCxnSpPr>
          <p:nvPr/>
        </p:nvCxnSpPr>
        <p:spPr>
          <a:xfrm>
            <a:off x="5220494" y="3815258"/>
            <a:ext cx="636062"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A594D7EA-59E0-493D-B652-BB7B118FA158}"/>
                  </a:ext>
                </a:extLst>
              </p:cNvPr>
              <p:cNvSpPr txBox="1"/>
              <p:nvPr/>
            </p:nvSpPr>
            <p:spPr>
              <a:xfrm>
                <a:off x="5730764" y="3615042"/>
                <a:ext cx="612263" cy="4649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𝐻</m:t>
                      </m:r>
                    </m:oMath>
                  </m:oMathPara>
                </a14:m>
                <a:endParaRPr lang="ko-KR" altLang="en-US" sz="1800">
                  <a:solidFill>
                    <a:schemeClr val="tx1"/>
                  </a:solidFill>
                  <a:latin typeface="Consolas" panose="020B0609020204030204" pitchFamily="49" charset="0"/>
                </a:endParaRPr>
              </a:p>
            </p:txBody>
          </p:sp>
        </mc:Choice>
        <mc:Fallback>
          <p:sp>
            <p:nvSpPr>
              <p:cNvPr id="13" name="TextBox 12">
                <a:extLst>
                  <a:ext uri="{FF2B5EF4-FFF2-40B4-BE49-F238E27FC236}">
                    <a16:creationId xmlns:a16="http://schemas.microsoft.com/office/drawing/2014/main" id="{A594D7EA-59E0-493D-B652-BB7B118FA158}"/>
                  </a:ext>
                </a:extLst>
              </p:cNvPr>
              <p:cNvSpPr txBox="1">
                <a:spLocks noRot="1" noChangeAspect="1" noMove="1" noResize="1" noEditPoints="1" noAdjustHandles="1" noChangeArrowheads="1" noChangeShapeType="1" noTextEdit="1"/>
              </p:cNvSpPr>
              <p:nvPr/>
            </p:nvSpPr>
            <p:spPr>
              <a:xfrm>
                <a:off x="5730764" y="3615042"/>
                <a:ext cx="612263" cy="464948"/>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602DDB0C-AAA2-41EC-99C5-BFA2F2B981D6}"/>
                  </a:ext>
                </a:extLst>
              </p:cNvPr>
              <p:cNvSpPr txBox="1"/>
              <p:nvPr/>
            </p:nvSpPr>
            <p:spPr>
              <a:xfrm>
                <a:off x="3571288" y="3633653"/>
                <a:ext cx="558340" cy="4649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𝑥</m:t>
                      </m:r>
                    </m:oMath>
                  </m:oMathPara>
                </a14:m>
                <a:endParaRPr lang="ko-KR" altLang="en-US" sz="1800">
                  <a:solidFill>
                    <a:schemeClr val="tx1"/>
                  </a:solidFill>
                  <a:latin typeface="Consolas" panose="020B0609020204030204" pitchFamily="49" charset="0"/>
                </a:endParaRPr>
              </a:p>
            </p:txBody>
          </p:sp>
        </mc:Choice>
        <mc:Fallback xmlns="">
          <p:sp>
            <p:nvSpPr>
              <p:cNvPr id="14" name="TextBox 13">
                <a:extLst>
                  <a:ext uri="{FF2B5EF4-FFF2-40B4-BE49-F238E27FC236}">
                    <a16:creationId xmlns:a16="http://schemas.microsoft.com/office/drawing/2014/main" id="{602DDB0C-AAA2-41EC-99C5-BFA2F2B981D6}"/>
                  </a:ext>
                </a:extLst>
              </p:cNvPr>
              <p:cNvSpPr txBox="1">
                <a:spLocks noRot="1" noChangeAspect="1" noMove="1" noResize="1" noEditPoints="1" noAdjustHandles="1" noChangeArrowheads="1" noChangeShapeType="1" noTextEdit="1"/>
              </p:cNvSpPr>
              <p:nvPr/>
            </p:nvSpPr>
            <p:spPr>
              <a:xfrm>
                <a:off x="3571288" y="3633653"/>
                <a:ext cx="558340" cy="464948"/>
              </a:xfrm>
              <a:prstGeom prst="rect">
                <a:avLst/>
              </a:prstGeom>
              <a:blipFill>
                <a:blip r:embed="rId4"/>
                <a:stretch>
                  <a:fillRect/>
                </a:stretch>
              </a:blipFill>
            </p:spPr>
            <p:txBody>
              <a:bodyPr/>
              <a:lstStyle/>
              <a:p>
                <a:r>
                  <a:rPr lang="ko-KR" altLang="en-US">
                    <a:noFill/>
                  </a:rPr>
                  <a:t> </a:t>
                </a:r>
              </a:p>
            </p:txBody>
          </p:sp>
        </mc:Fallback>
      </mc:AlternateContent>
      <p:cxnSp>
        <p:nvCxnSpPr>
          <p:cNvPr id="15" name="직선 화살표 연결선 14">
            <a:extLst>
              <a:ext uri="{FF2B5EF4-FFF2-40B4-BE49-F238E27FC236}">
                <a16:creationId xmlns:a16="http://schemas.microsoft.com/office/drawing/2014/main" id="{9F901E5A-CCB3-4A35-8883-E3E60BD28E07}"/>
              </a:ext>
            </a:extLst>
          </p:cNvPr>
          <p:cNvCxnSpPr>
            <a:cxnSpLocks/>
          </p:cNvCxnSpPr>
          <p:nvPr/>
        </p:nvCxnSpPr>
        <p:spPr>
          <a:xfrm>
            <a:off x="4057904" y="3815257"/>
            <a:ext cx="636062"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6" name="연결선: 꺾임 15">
            <a:extLst>
              <a:ext uri="{FF2B5EF4-FFF2-40B4-BE49-F238E27FC236}">
                <a16:creationId xmlns:a16="http://schemas.microsoft.com/office/drawing/2014/main" id="{00FC8897-23D6-42F5-8857-89DCA3704C52}"/>
              </a:ext>
            </a:extLst>
          </p:cNvPr>
          <p:cNvCxnSpPr>
            <a:cxnSpLocks/>
            <a:stCxn id="18" idx="0"/>
            <a:endCxn id="11" idx="0"/>
          </p:cNvCxnSpPr>
          <p:nvPr/>
        </p:nvCxnSpPr>
        <p:spPr>
          <a:xfrm rot="16200000" flipV="1">
            <a:off x="5096429" y="3409859"/>
            <a:ext cx="265168" cy="546504"/>
          </a:xfrm>
          <a:prstGeom prst="bentConnector3">
            <a:avLst>
              <a:gd name="adj1" fmla="val 263415"/>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타원 17">
            <a:extLst>
              <a:ext uri="{FF2B5EF4-FFF2-40B4-BE49-F238E27FC236}">
                <a16:creationId xmlns:a16="http://schemas.microsoft.com/office/drawing/2014/main" id="{8712AA64-F0AB-4280-921A-452A260C6554}"/>
              </a:ext>
            </a:extLst>
          </p:cNvPr>
          <p:cNvSpPr/>
          <p:nvPr/>
        </p:nvSpPr>
        <p:spPr>
          <a:xfrm>
            <a:off x="5448993" y="3815694"/>
            <a:ext cx="106541" cy="10654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BB4DA13-7EEE-4AE1-BF16-D7A5F3C198A3}"/>
                  </a:ext>
                </a:extLst>
              </p:cNvPr>
              <p:cNvSpPr txBox="1"/>
              <p:nvPr/>
            </p:nvSpPr>
            <p:spPr>
              <a:xfrm>
                <a:off x="4965207" y="2642259"/>
                <a:ext cx="734553" cy="49190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𝐻</m:t>
                          </m:r>
                        </m:e>
                        <m:sub>
                          <m:r>
                            <a:rPr lang="en-US" altLang="ko-KR" sz="1800" b="0" i="1" smtClean="0">
                              <a:solidFill>
                                <a:schemeClr val="tx1"/>
                              </a:solidFill>
                              <a:latin typeface="Cambria Math" panose="02040503050406030204" pitchFamily="18" charset="0"/>
                            </a:rPr>
                            <m:t>𝑝</m:t>
                          </m:r>
                        </m:sub>
                      </m:sSub>
                    </m:oMath>
                  </m:oMathPara>
                </a14:m>
                <a:endParaRPr lang="ko-KR" altLang="en-US" sz="1800">
                  <a:solidFill>
                    <a:schemeClr val="tx1"/>
                  </a:solidFill>
                  <a:latin typeface="Consolas" panose="020B0609020204030204" pitchFamily="49" charset="0"/>
                </a:endParaRPr>
              </a:p>
            </p:txBody>
          </p:sp>
        </mc:Choice>
        <mc:Fallback xmlns="">
          <p:sp>
            <p:nvSpPr>
              <p:cNvPr id="19" name="TextBox 18">
                <a:extLst>
                  <a:ext uri="{FF2B5EF4-FFF2-40B4-BE49-F238E27FC236}">
                    <a16:creationId xmlns:a16="http://schemas.microsoft.com/office/drawing/2014/main" id="{8BB4DA13-7EEE-4AE1-BF16-D7A5F3C198A3}"/>
                  </a:ext>
                </a:extLst>
              </p:cNvPr>
              <p:cNvSpPr txBox="1">
                <a:spLocks noRot="1" noChangeAspect="1" noMove="1" noResize="1" noEditPoints="1" noAdjustHandles="1" noChangeArrowheads="1" noChangeShapeType="1" noTextEdit="1"/>
              </p:cNvSpPr>
              <p:nvPr/>
            </p:nvSpPr>
            <p:spPr>
              <a:xfrm>
                <a:off x="4965207" y="2642259"/>
                <a:ext cx="734553" cy="491908"/>
              </a:xfrm>
              <a:prstGeom prst="rect">
                <a:avLst/>
              </a:prstGeom>
              <a:blipFill>
                <a:blip r:embed="rId5"/>
                <a:stretch>
                  <a:fillRect/>
                </a:stretch>
              </a:blipFill>
            </p:spPr>
            <p:txBody>
              <a:bodyPr/>
              <a:lstStyle/>
              <a:p>
                <a:r>
                  <a:rPr lang="ko-KR" altLang="en-US">
                    <a:noFill/>
                  </a:rPr>
                  <a:t> </a:t>
                </a:r>
              </a:p>
            </p:txBody>
          </p:sp>
        </mc:Fallback>
      </mc:AlternateContent>
      <p:cxnSp>
        <p:nvCxnSpPr>
          <p:cNvPr id="20" name="연결선: 꺾임 19">
            <a:extLst>
              <a:ext uri="{FF2B5EF4-FFF2-40B4-BE49-F238E27FC236}">
                <a16:creationId xmlns:a16="http://schemas.microsoft.com/office/drawing/2014/main" id="{5EF770C2-890C-4AB9-8435-A655D715C3D3}"/>
              </a:ext>
            </a:extLst>
          </p:cNvPr>
          <p:cNvCxnSpPr>
            <a:cxnSpLocks/>
            <a:stCxn id="11" idx="5"/>
            <a:endCxn id="11" idx="3"/>
          </p:cNvCxnSpPr>
          <p:nvPr/>
        </p:nvCxnSpPr>
        <p:spPr>
          <a:xfrm rot="5400000">
            <a:off x="4955761" y="3815258"/>
            <a:ext cx="12700" cy="374388"/>
          </a:xfrm>
          <a:prstGeom prst="bentConnector3">
            <a:avLst>
              <a:gd name="adj1" fmla="val 2410535"/>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F5BDF957-42B8-486F-9339-D46A3323CA27}"/>
                  </a:ext>
                </a:extLst>
              </p:cNvPr>
              <p:cNvSpPr txBox="1"/>
              <p:nvPr/>
            </p:nvSpPr>
            <p:spPr>
              <a:xfrm>
                <a:off x="4696111" y="4279612"/>
                <a:ext cx="553036" cy="3907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𝐶</m:t>
                          </m:r>
                        </m:e>
                        <m:sub>
                          <m:r>
                            <a:rPr lang="en-US" altLang="ko-KR" sz="1800" b="0" i="1" smtClean="0">
                              <a:solidFill>
                                <a:schemeClr val="tx1"/>
                              </a:solidFill>
                              <a:latin typeface="Cambria Math" panose="02040503050406030204" pitchFamily="18" charset="0"/>
                            </a:rPr>
                            <m:t>𝑝</m:t>
                          </m:r>
                        </m:sub>
                      </m:sSub>
                    </m:oMath>
                  </m:oMathPara>
                </a14:m>
                <a:endParaRPr lang="ko-KR" altLang="en-US" sz="1800">
                  <a:solidFill>
                    <a:schemeClr val="tx1"/>
                  </a:solidFill>
                  <a:latin typeface="Consolas" panose="020B0609020204030204" pitchFamily="49" charset="0"/>
                </a:endParaRPr>
              </a:p>
            </p:txBody>
          </p:sp>
        </mc:Choice>
        <mc:Fallback xmlns="">
          <p:sp>
            <p:nvSpPr>
              <p:cNvPr id="23" name="TextBox 22">
                <a:extLst>
                  <a:ext uri="{FF2B5EF4-FFF2-40B4-BE49-F238E27FC236}">
                    <a16:creationId xmlns:a16="http://schemas.microsoft.com/office/drawing/2014/main" id="{F5BDF957-42B8-486F-9339-D46A3323CA27}"/>
                  </a:ext>
                </a:extLst>
              </p:cNvPr>
              <p:cNvSpPr txBox="1">
                <a:spLocks noRot="1" noChangeAspect="1" noMove="1" noResize="1" noEditPoints="1" noAdjustHandles="1" noChangeArrowheads="1" noChangeShapeType="1" noTextEdit="1"/>
              </p:cNvSpPr>
              <p:nvPr/>
            </p:nvSpPr>
            <p:spPr>
              <a:xfrm>
                <a:off x="4696111" y="4279612"/>
                <a:ext cx="553036" cy="390748"/>
              </a:xfrm>
              <a:prstGeom prst="rect">
                <a:avLst/>
              </a:prstGeom>
              <a:blipFill>
                <a:blip r:embed="rId6"/>
                <a:stretch>
                  <a:fillRect b="-4688"/>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5419596"/>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en-US" altLang="ko-KR" sz="2000">
                <a:solidFill>
                  <a:schemeClr val="tx1"/>
                </a:solidFill>
                <a:latin typeface="고도 M" panose="02000503000000020004" pitchFamily="2" charset="-127"/>
                <a:ea typeface="고도 M" panose="02000503000000020004" pitchFamily="2" charset="-127"/>
              </a:rPr>
              <a:t>LSTM </a:t>
            </a:r>
            <a:r>
              <a:rPr lang="ko-KR" altLang="en-US" sz="2000">
                <a:solidFill>
                  <a:schemeClr val="tx1"/>
                </a:solidFill>
                <a:latin typeface="고도 M" panose="02000503000000020004" pitchFamily="2" charset="-127"/>
                <a:ea typeface="고도 M" panose="02000503000000020004" pitchFamily="2" charset="-127"/>
              </a:rPr>
              <a:t>셀의 구조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6.5 LSTM </a:t>
            </a:r>
            <a:r>
              <a:rPr lang="ko-KR" altLang="en-US" sz="1800" b="1">
                <a:solidFill>
                  <a:srgbClr val="000000"/>
                </a:solidFill>
                <a:ea typeface="-2002" pitchFamily="18" charset="-127"/>
              </a:rPr>
              <a:t>신경망</a:t>
            </a:r>
          </a:p>
        </p:txBody>
      </p:sp>
      <p:grpSp>
        <p:nvGrpSpPr>
          <p:cNvPr id="50" name="그룹 49">
            <a:extLst>
              <a:ext uri="{FF2B5EF4-FFF2-40B4-BE49-F238E27FC236}">
                <a16:creationId xmlns:a16="http://schemas.microsoft.com/office/drawing/2014/main" id="{5B27E991-B7C1-4F17-A1FA-C22E38A57212}"/>
              </a:ext>
            </a:extLst>
          </p:cNvPr>
          <p:cNvGrpSpPr/>
          <p:nvPr/>
        </p:nvGrpSpPr>
        <p:grpSpPr>
          <a:xfrm>
            <a:off x="555398" y="1561405"/>
            <a:ext cx="4770685" cy="3836260"/>
            <a:chOff x="2568266" y="985451"/>
            <a:chExt cx="5187083" cy="4171099"/>
          </a:xfrm>
        </p:grpSpPr>
        <p:sp>
          <p:nvSpPr>
            <p:cNvPr id="11" name="타원 10">
              <a:extLst>
                <a:ext uri="{FF2B5EF4-FFF2-40B4-BE49-F238E27FC236}">
                  <a16:creationId xmlns:a16="http://schemas.microsoft.com/office/drawing/2014/main" id="{9FCA0E2D-11FA-4A43-A94B-7FE05839D3D9}"/>
                </a:ext>
              </a:extLst>
            </p:cNvPr>
            <p:cNvSpPr/>
            <p:nvPr/>
          </p:nvSpPr>
          <p:spPr>
            <a:xfrm>
              <a:off x="3408492" y="985451"/>
              <a:ext cx="3514821" cy="3514810"/>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594D7EA-59E0-493D-B652-BB7B118FA158}"/>
                    </a:ext>
                  </a:extLst>
                </p:cNvPr>
                <p:cNvSpPr txBox="1"/>
                <p:nvPr/>
              </p:nvSpPr>
              <p:spPr>
                <a:xfrm>
                  <a:off x="7214954" y="1602169"/>
                  <a:ext cx="45929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𝐶</m:t>
                        </m:r>
                      </m:oMath>
                    </m:oMathPara>
                  </a14:m>
                  <a:endParaRPr lang="ko-KR" altLang="en-US" sz="1800">
                    <a:solidFill>
                      <a:schemeClr val="tx1"/>
                    </a:solidFill>
                    <a:latin typeface="Consolas" panose="020B0609020204030204" pitchFamily="49" charset="0"/>
                  </a:endParaRPr>
                </a:p>
              </p:txBody>
            </p:sp>
          </mc:Choice>
          <mc:Fallback xmlns="">
            <p:sp>
              <p:nvSpPr>
                <p:cNvPr id="13" name="TextBox 12">
                  <a:extLst>
                    <a:ext uri="{FF2B5EF4-FFF2-40B4-BE49-F238E27FC236}">
                      <a16:creationId xmlns:a16="http://schemas.microsoft.com/office/drawing/2014/main" id="{A594D7EA-59E0-493D-B652-BB7B118FA158}"/>
                    </a:ext>
                  </a:extLst>
                </p:cNvPr>
                <p:cNvSpPr txBox="1">
                  <a:spLocks noRot="1" noChangeAspect="1" noMove="1" noResize="1" noEditPoints="1" noAdjustHandles="1" noChangeArrowheads="1" noChangeShapeType="1" noTextEdit="1"/>
                </p:cNvSpPr>
                <p:nvPr/>
              </p:nvSpPr>
              <p:spPr>
                <a:xfrm>
                  <a:off x="7214954" y="1602169"/>
                  <a:ext cx="459292" cy="369332"/>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BB4DA13-7EEE-4AE1-BF16-D7A5F3C198A3}"/>
                    </a:ext>
                  </a:extLst>
                </p:cNvPr>
                <p:cNvSpPr txBox="1"/>
                <p:nvPr/>
              </p:nvSpPr>
              <p:spPr>
                <a:xfrm>
                  <a:off x="3869837" y="4664642"/>
                  <a:ext cx="734553" cy="49190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𝐻</m:t>
                            </m:r>
                          </m:e>
                          <m:sub>
                            <m:r>
                              <a:rPr lang="en-US" altLang="ko-KR" sz="1800" b="0" i="1" smtClean="0">
                                <a:solidFill>
                                  <a:schemeClr val="tx1"/>
                                </a:solidFill>
                                <a:latin typeface="Cambria Math" panose="02040503050406030204" pitchFamily="18" charset="0"/>
                              </a:rPr>
                              <m:t>𝑝</m:t>
                            </m:r>
                          </m:sub>
                        </m:sSub>
                      </m:oMath>
                    </m:oMathPara>
                  </a14:m>
                  <a:endParaRPr lang="ko-KR" altLang="en-US" sz="1800">
                    <a:solidFill>
                      <a:schemeClr val="tx1"/>
                    </a:solidFill>
                    <a:latin typeface="Consolas" panose="020B0609020204030204" pitchFamily="49" charset="0"/>
                  </a:endParaRPr>
                </a:p>
              </p:txBody>
            </p:sp>
          </mc:Choice>
          <mc:Fallback xmlns="">
            <p:sp>
              <p:nvSpPr>
                <p:cNvPr id="19" name="TextBox 18">
                  <a:extLst>
                    <a:ext uri="{FF2B5EF4-FFF2-40B4-BE49-F238E27FC236}">
                      <a16:creationId xmlns:a16="http://schemas.microsoft.com/office/drawing/2014/main" id="{8BB4DA13-7EEE-4AE1-BF16-D7A5F3C198A3}"/>
                    </a:ext>
                  </a:extLst>
                </p:cNvPr>
                <p:cNvSpPr txBox="1">
                  <a:spLocks noRot="1" noChangeAspect="1" noMove="1" noResize="1" noEditPoints="1" noAdjustHandles="1" noChangeArrowheads="1" noChangeShapeType="1" noTextEdit="1"/>
                </p:cNvSpPr>
                <p:nvPr/>
              </p:nvSpPr>
              <p:spPr>
                <a:xfrm>
                  <a:off x="3869837" y="4664642"/>
                  <a:ext cx="734553" cy="491908"/>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F5BDF957-42B8-486F-9339-D46A3323CA27}"/>
                    </a:ext>
                  </a:extLst>
                </p:cNvPr>
                <p:cNvSpPr txBox="1"/>
                <p:nvPr/>
              </p:nvSpPr>
              <p:spPr>
                <a:xfrm>
                  <a:off x="3837542" y="3623966"/>
                  <a:ext cx="541943" cy="39158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𝑍</m:t>
                            </m:r>
                          </m:e>
                          <m:sub>
                            <m:r>
                              <a:rPr lang="en-US" altLang="ko-KR" sz="1800" b="0" i="1" smtClean="0">
                                <a:solidFill>
                                  <a:schemeClr val="tx1"/>
                                </a:solidFill>
                                <a:latin typeface="Cambria Math" panose="02040503050406030204" pitchFamily="18" charset="0"/>
                              </a:rPr>
                              <m:t>𝑓</m:t>
                            </m:r>
                          </m:sub>
                        </m:sSub>
                      </m:oMath>
                    </m:oMathPara>
                  </a14:m>
                  <a:endParaRPr lang="ko-KR" altLang="en-US" sz="1800">
                    <a:solidFill>
                      <a:schemeClr val="tx1"/>
                    </a:solidFill>
                    <a:latin typeface="Consolas" panose="020B0609020204030204" pitchFamily="49" charset="0"/>
                  </a:endParaRPr>
                </a:p>
              </p:txBody>
            </p:sp>
          </mc:Choice>
          <mc:Fallback xmlns="">
            <p:sp>
              <p:nvSpPr>
                <p:cNvPr id="23" name="TextBox 22">
                  <a:extLst>
                    <a:ext uri="{FF2B5EF4-FFF2-40B4-BE49-F238E27FC236}">
                      <a16:creationId xmlns:a16="http://schemas.microsoft.com/office/drawing/2014/main" id="{F5BDF957-42B8-486F-9339-D46A3323CA27}"/>
                    </a:ext>
                  </a:extLst>
                </p:cNvPr>
                <p:cNvSpPr txBox="1">
                  <a:spLocks noRot="1" noChangeAspect="1" noMove="1" noResize="1" noEditPoints="1" noAdjustHandles="1" noChangeArrowheads="1" noChangeShapeType="1" noTextEdit="1"/>
                </p:cNvSpPr>
                <p:nvPr/>
              </p:nvSpPr>
              <p:spPr>
                <a:xfrm>
                  <a:off x="3837542" y="3623966"/>
                  <a:ext cx="541943" cy="391582"/>
                </a:xfrm>
                <a:prstGeom prst="rect">
                  <a:avLst/>
                </a:prstGeom>
                <a:blipFill>
                  <a:blip r:embed="rId5"/>
                  <a:stretch>
                    <a:fillRect b="-20339"/>
                  </a:stretch>
                </a:blipFill>
              </p:spPr>
              <p:txBody>
                <a:bodyPr/>
                <a:lstStyle/>
                <a:p>
                  <a:r>
                    <a:rPr lang="ko-KR" altLang="en-US">
                      <a:noFill/>
                    </a:rPr>
                    <a:t> </a:t>
                  </a:r>
                </a:p>
              </p:txBody>
            </p:sp>
          </mc:Fallback>
        </mc:AlternateContent>
        <p:sp>
          <p:nvSpPr>
            <p:cNvPr id="17" name="타원 16">
              <a:extLst>
                <a:ext uri="{FF2B5EF4-FFF2-40B4-BE49-F238E27FC236}">
                  <a16:creationId xmlns:a16="http://schemas.microsoft.com/office/drawing/2014/main" id="{8247E0D4-1667-477D-BA32-CCF62F44F9FB}"/>
                </a:ext>
              </a:extLst>
            </p:cNvPr>
            <p:cNvSpPr/>
            <p:nvPr/>
          </p:nvSpPr>
          <p:spPr>
            <a:xfrm>
              <a:off x="4085387" y="1626289"/>
              <a:ext cx="303454" cy="303453"/>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21" name="타원 20">
                  <a:extLst>
                    <a:ext uri="{FF2B5EF4-FFF2-40B4-BE49-F238E27FC236}">
                      <a16:creationId xmlns:a16="http://schemas.microsoft.com/office/drawing/2014/main" id="{6DED66BA-93F4-4FFF-BFA9-AE95562C1F1F}"/>
                    </a:ext>
                  </a:extLst>
                </p:cNvPr>
                <p:cNvSpPr/>
                <p:nvPr/>
              </p:nvSpPr>
              <p:spPr>
                <a:xfrm>
                  <a:off x="5057427" y="1626289"/>
                  <a:ext cx="303454" cy="303453"/>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altLang="ko-KR" b="0" i="1" smtClean="0">
                            <a:solidFill>
                              <a:schemeClr val="tx1"/>
                            </a:solidFill>
                            <a:latin typeface="Cambria Math" panose="02040503050406030204" pitchFamily="18" charset="0"/>
                            <a:ea typeface="고도 M" panose="02000503000000020004" pitchFamily="2" charset="-127"/>
                          </a:rPr>
                          <m:t> </m:t>
                        </m:r>
                      </m:oMath>
                    </m:oMathPara>
                  </a14:m>
                  <a:endParaRPr lang="ko-KR" altLang="en-US">
                    <a:solidFill>
                      <a:schemeClr val="tx1"/>
                    </a:solidFill>
                    <a:latin typeface="고도 M" panose="02000503000000020004" pitchFamily="2" charset="-127"/>
                    <a:ea typeface="고도 M" panose="02000503000000020004" pitchFamily="2" charset="-127"/>
                  </a:endParaRPr>
                </a:p>
              </p:txBody>
            </p:sp>
          </mc:Choice>
          <mc:Fallback xmlns="">
            <p:sp>
              <p:nvSpPr>
                <p:cNvPr id="21" name="타원 20">
                  <a:extLst>
                    <a:ext uri="{FF2B5EF4-FFF2-40B4-BE49-F238E27FC236}">
                      <a16:creationId xmlns:a16="http://schemas.microsoft.com/office/drawing/2014/main" id="{6DED66BA-93F4-4FFF-BFA9-AE95562C1F1F}"/>
                    </a:ext>
                  </a:extLst>
                </p:cNvPr>
                <p:cNvSpPr>
                  <a:spLocks noRot="1" noChangeAspect="1" noMove="1" noResize="1" noEditPoints="1" noAdjustHandles="1" noChangeArrowheads="1" noChangeShapeType="1" noTextEdit="1"/>
                </p:cNvSpPr>
                <p:nvPr/>
              </p:nvSpPr>
              <p:spPr>
                <a:xfrm>
                  <a:off x="5057427" y="1626289"/>
                  <a:ext cx="303454" cy="303453"/>
                </a:xfrm>
                <a:prstGeom prst="ellipse">
                  <a:avLst/>
                </a:prstGeom>
                <a:blipFill>
                  <a:blip r:embed="rId6"/>
                  <a:stretch>
                    <a:fillRect/>
                  </a:stretch>
                </a:blipFill>
                <a:ln>
                  <a:solidFill>
                    <a:schemeClr val="tx2"/>
                  </a:solidFill>
                </a:ln>
              </p:spPr>
              <p:txBody>
                <a:bodyPr/>
                <a:lstStyle/>
                <a:p>
                  <a:r>
                    <a:rPr lang="ko-KR" altLang="en-US">
                      <a:noFill/>
                    </a:rPr>
                    <a:t> </a:t>
                  </a:r>
                </a:p>
              </p:txBody>
            </p:sp>
          </mc:Fallback>
        </mc:AlternateContent>
        <p:sp>
          <p:nvSpPr>
            <p:cNvPr id="22" name="타원 21">
              <a:extLst>
                <a:ext uri="{FF2B5EF4-FFF2-40B4-BE49-F238E27FC236}">
                  <a16:creationId xmlns:a16="http://schemas.microsoft.com/office/drawing/2014/main" id="{16044573-6E23-4E87-95B0-E5E8E92A01CB}"/>
                </a:ext>
              </a:extLst>
            </p:cNvPr>
            <p:cNvSpPr/>
            <p:nvPr/>
          </p:nvSpPr>
          <p:spPr>
            <a:xfrm>
              <a:off x="4085387" y="3169840"/>
              <a:ext cx="303454" cy="303453"/>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고도 M" panose="02000503000000020004" pitchFamily="2" charset="-127"/>
                  <a:ea typeface="고도 M" panose="02000503000000020004" pitchFamily="2" charset="-127"/>
                </a:rPr>
                <a:t>s</a:t>
              </a:r>
              <a:endParaRPr lang="ko-KR" altLang="en-US">
                <a:solidFill>
                  <a:schemeClr val="tx1"/>
                </a:solidFill>
                <a:latin typeface="고도 M" panose="02000503000000020004" pitchFamily="2" charset="-127"/>
                <a:ea typeface="고도 M" panose="02000503000000020004" pitchFamily="2" charset="-127"/>
              </a:endParaRPr>
            </a:p>
          </p:txBody>
        </p:sp>
        <p:sp>
          <p:nvSpPr>
            <p:cNvPr id="24" name="타원 23">
              <a:extLst>
                <a:ext uri="{FF2B5EF4-FFF2-40B4-BE49-F238E27FC236}">
                  <a16:creationId xmlns:a16="http://schemas.microsoft.com/office/drawing/2014/main" id="{DBE5DFCA-06B6-4D97-8BAA-5E768C8E7D87}"/>
                </a:ext>
              </a:extLst>
            </p:cNvPr>
            <p:cNvSpPr/>
            <p:nvPr/>
          </p:nvSpPr>
          <p:spPr>
            <a:xfrm>
              <a:off x="5057427" y="2424248"/>
              <a:ext cx="303454" cy="303453"/>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고도 M" panose="02000503000000020004" pitchFamily="2" charset="-127"/>
                <a:ea typeface="고도 M" panose="02000503000000020004" pitchFamily="2" charset="-127"/>
              </a:endParaRPr>
            </a:p>
          </p:txBody>
        </p:sp>
        <p:sp>
          <p:nvSpPr>
            <p:cNvPr id="25" name="타원 24">
              <a:extLst>
                <a:ext uri="{FF2B5EF4-FFF2-40B4-BE49-F238E27FC236}">
                  <a16:creationId xmlns:a16="http://schemas.microsoft.com/office/drawing/2014/main" id="{F120A6F6-6604-4AA8-BE07-914FF750C043}"/>
                </a:ext>
              </a:extLst>
            </p:cNvPr>
            <p:cNvSpPr/>
            <p:nvPr/>
          </p:nvSpPr>
          <p:spPr>
            <a:xfrm>
              <a:off x="4781763" y="3156250"/>
              <a:ext cx="303454" cy="303453"/>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고도 M" panose="02000503000000020004" pitchFamily="2" charset="-127"/>
                  <a:ea typeface="고도 M" panose="02000503000000020004" pitchFamily="2" charset="-127"/>
                </a:rPr>
                <a:t>s</a:t>
              </a:r>
              <a:endParaRPr lang="ko-KR" altLang="en-US">
                <a:solidFill>
                  <a:schemeClr val="tx1"/>
                </a:solidFill>
                <a:latin typeface="고도 M" panose="02000503000000020004" pitchFamily="2" charset="-127"/>
                <a:ea typeface="고도 M" panose="02000503000000020004" pitchFamily="2" charset="-127"/>
              </a:endParaRPr>
            </a:p>
          </p:txBody>
        </p:sp>
        <p:sp>
          <p:nvSpPr>
            <p:cNvPr id="26" name="타원 25">
              <a:extLst>
                <a:ext uri="{FF2B5EF4-FFF2-40B4-BE49-F238E27FC236}">
                  <a16:creationId xmlns:a16="http://schemas.microsoft.com/office/drawing/2014/main" id="{B38A9F34-E7D7-4D34-8BE2-99A14FF9DD08}"/>
                </a:ext>
              </a:extLst>
            </p:cNvPr>
            <p:cNvSpPr/>
            <p:nvPr/>
          </p:nvSpPr>
          <p:spPr>
            <a:xfrm>
              <a:off x="5352623" y="3156250"/>
              <a:ext cx="303454" cy="303453"/>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고도 M" panose="02000503000000020004" pitchFamily="2" charset="-127"/>
                  <a:ea typeface="고도 M" panose="02000503000000020004" pitchFamily="2" charset="-127"/>
                </a:rPr>
                <a:t>t</a:t>
              </a:r>
              <a:endParaRPr lang="ko-KR" altLang="en-US">
                <a:solidFill>
                  <a:schemeClr val="tx1"/>
                </a:solidFill>
                <a:latin typeface="고도 M" panose="02000503000000020004" pitchFamily="2" charset="-127"/>
                <a:ea typeface="고도 M" panose="02000503000000020004" pitchFamily="2" charset="-127"/>
              </a:endParaRPr>
            </a:p>
          </p:txBody>
        </p:sp>
        <p:sp>
          <p:nvSpPr>
            <p:cNvPr id="27" name="타원 26">
              <a:extLst>
                <a:ext uri="{FF2B5EF4-FFF2-40B4-BE49-F238E27FC236}">
                  <a16:creationId xmlns:a16="http://schemas.microsoft.com/office/drawing/2014/main" id="{567C123E-B36A-4956-84FA-4E69A4030B5D}"/>
                </a:ext>
              </a:extLst>
            </p:cNvPr>
            <p:cNvSpPr/>
            <p:nvPr/>
          </p:nvSpPr>
          <p:spPr>
            <a:xfrm>
              <a:off x="6055571" y="3169839"/>
              <a:ext cx="303454" cy="303453"/>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고도 M" panose="02000503000000020004" pitchFamily="2" charset="-127"/>
                  <a:ea typeface="고도 M" panose="02000503000000020004" pitchFamily="2" charset="-127"/>
                </a:rPr>
                <a:t>s</a:t>
              </a:r>
              <a:endParaRPr lang="ko-KR" altLang="en-US">
                <a:solidFill>
                  <a:schemeClr val="tx1"/>
                </a:solidFill>
                <a:latin typeface="고도 M" panose="02000503000000020004" pitchFamily="2" charset="-127"/>
                <a:ea typeface="고도 M" panose="02000503000000020004" pitchFamily="2" charset="-127"/>
              </a:endParaRPr>
            </a:p>
          </p:txBody>
        </p:sp>
        <p:sp>
          <p:nvSpPr>
            <p:cNvPr id="28" name="타원 27">
              <a:extLst>
                <a:ext uri="{FF2B5EF4-FFF2-40B4-BE49-F238E27FC236}">
                  <a16:creationId xmlns:a16="http://schemas.microsoft.com/office/drawing/2014/main" id="{04005B34-36FA-4A18-BED0-BF2CF69F708A}"/>
                </a:ext>
              </a:extLst>
            </p:cNvPr>
            <p:cNvSpPr/>
            <p:nvPr/>
          </p:nvSpPr>
          <p:spPr>
            <a:xfrm>
              <a:off x="6055571" y="2657563"/>
              <a:ext cx="303454" cy="303453"/>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고도 M" panose="02000503000000020004" pitchFamily="2" charset="-127"/>
                <a:ea typeface="고도 M" panose="02000503000000020004" pitchFamily="2" charset="-127"/>
              </a:endParaRPr>
            </a:p>
          </p:txBody>
        </p:sp>
        <p:sp>
          <p:nvSpPr>
            <p:cNvPr id="29" name="타원 28">
              <a:extLst>
                <a:ext uri="{FF2B5EF4-FFF2-40B4-BE49-F238E27FC236}">
                  <a16:creationId xmlns:a16="http://schemas.microsoft.com/office/drawing/2014/main" id="{4F537BD7-BD94-4060-90F6-07972C296C9F}"/>
                </a:ext>
              </a:extLst>
            </p:cNvPr>
            <p:cNvSpPr/>
            <p:nvPr/>
          </p:nvSpPr>
          <p:spPr>
            <a:xfrm>
              <a:off x="6055571" y="2097783"/>
              <a:ext cx="303454" cy="303453"/>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고도 M" panose="02000503000000020004" pitchFamily="2" charset="-127"/>
                  <a:ea typeface="고도 M" panose="02000503000000020004" pitchFamily="2" charset="-127"/>
                </a:rPr>
                <a:t>t</a:t>
              </a:r>
              <a:endParaRPr lang="ko-KR" altLang="en-US">
                <a:solidFill>
                  <a:schemeClr val="tx1"/>
                </a:solidFill>
                <a:latin typeface="고도 M" panose="02000503000000020004" pitchFamily="2" charset="-127"/>
                <a:ea typeface="고도 M" panose="02000503000000020004" pitchFamily="2" charset="-127"/>
              </a:endParaRPr>
            </a:p>
          </p:txBody>
        </p:sp>
        <p:cxnSp>
          <p:nvCxnSpPr>
            <p:cNvPr id="30" name="직선 화살표 연결선 29">
              <a:extLst>
                <a:ext uri="{FF2B5EF4-FFF2-40B4-BE49-F238E27FC236}">
                  <a16:creationId xmlns:a16="http://schemas.microsoft.com/office/drawing/2014/main" id="{835C9C83-D27C-4F53-9223-B7C91CA573CB}"/>
                </a:ext>
              </a:extLst>
            </p:cNvPr>
            <p:cNvCxnSpPr>
              <a:cxnSpLocks/>
              <a:endCxn id="17" idx="2"/>
            </p:cNvCxnSpPr>
            <p:nvPr/>
          </p:nvCxnSpPr>
          <p:spPr>
            <a:xfrm>
              <a:off x="3030886" y="1778015"/>
              <a:ext cx="1054501" cy="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1" name="직선 화살표 연결선 30">
              <a:extLst>
                <a:ext uri="{FF2B5EF4-FFF2-40B4-BE49-F238E27FC236}">
                  <a16:creationId xmlns:a16="http://schemas.microsoft.com/office/drawing/2014/main" id="{6062D3C6-732F-4EDD-B730-4D347C58E2F6}"/>
                </a:ext>
              </a:extLst>
            </p:cNvPr>
            <p:cNvCxnSpPr>
              <a:cxnSpLocks/>
              <a:stCxn id="17" idx="6"/>
              <a:endCxn id="21" idx="2"/>
            </p:cNvCxnSpPr>
            <p:nvPr/>
          </p:nvCxnSpPr>
          <p:spPr>
            <a:xfrm>
              <a:off x="4388841" y="1778016"/>
              <a:ext cx="668586"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2" name="직선 화살표 연결선 31">
              <a:extLst>
                <a:ext uri="{FF2B5EF4-FFF2-40B4-BE49-F238E27FC236}">
                  <a16:creationId xmlns:a16="http://schemas.microsoft.com/office/drawing/2014/main" id="{8B9C98F8-A0AF-45D2-AC7A-7A031E5170A4}"/>
                </a:ext>
              </a:extLst>
            </p:cNvPr>
            <p:cNvCxnSpPr>
              <a:cxnSpLocks/>
              <a:stCxn id="22" idx="0"/>
              <a:endCxn id="17" idx="4"/>
            </p:cNvCxnSpPr>
            <p:nvPr/>
          </p:nvCxnSpPr>
          <p:spPr>
            <a:xfrm flipV="1">
              <a:off x="4237114" y="1929742"/>
              <a:ext cx="0" cy="1240098"/>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477BF6B7-C3FB-4498-83D8-F724147CB057}"/>
                </a:ext>
              </a:extLst>
            </p:cNvPr>
            <p:cNvCxnSpPr>
              <a:cxnSpLocks/>
              <a:stCxn id="25" idx="0"/>
              <a:endCxn id="24" idx="4"/>
            </p:cNvCxnSpPr>
            <p:nvPr/>
          </p:nvCxnSpPr>
          <p:spPr>
            <a:xfrm flipV="1">
              <a:off x="4933490" y="2727701"/>
              <a:ext cx="275664" cy="428549"/>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4F3D7B5A-DEB3-468D-9D6A-343991B5ABCD}"/>
                </a:ext>
              </a:extLst>
            </p:cNvPr>
            <p:cNvCxnSpPr>
              <a:cxnSpLocks/>
              <a:stCxn id="26" idx="0"/>
              <a:endCxn id="24" idx="4"/>
            </p:cNvCxnSpPr>
            <p:nvPr/>
          </p:nvCxnSpPr>
          <p:spPr>
            <a:xfrm flipH="1" flipV="1">
              <a:off x="5209154" y="2727701"/>
              <a:ext cx="295196" cy="428549"/>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8" name="직선 화살표 연결선 37">
              <a:extLst>
                <a:ext uri="{FF2B5EF4-FFF2-40B4-BE49-F238E27FC236}">
                  <a16:creationId xmlns:a16="http://schemas.microsoft.com/office/drawing/2014/main" id="{D8E60B70-CDAC-4863-A4A1-9BCC6631CB49}"/>
                </a:ext>
              </a:extLst>
            </p:cNvPr>
            <p:cNvCxnSpPr>
              <a:cxnSpLocks/>
              <a:stCxn id="24" idx="0"/>
              <a:endCxn id="21" idx="4"/>
            </p:cNvCxnSpPr>
            <p:nvPr/>
          </p:nvCxnSpPr>
          <p:spPr>
            <a:xfrm flipV="1">
              <a:off x="5209154" y="1929742"/>
              <a:ext cx="0" cy="494506"/>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D178C273-398A-40EC-A1F5-FABD11FDE986}"/>
                </a:ext>
              </a:extLst>
            </p:cNvPr>
            <p:cNvCxnSpPr>
              <a:cxnSpLocks/>
              <a:stCxn id="29" idx="4"/>
              <a:endCxn id="28" idx="0"/>
            </p:cNvCxnSpPr>
            <p:nvPr/>
          </p:nvCxnSpPr>
          <p:spPr>
            <a:xfrm>
              <a:off x="6207298" y="2401236"/>
              <a:ext cx="0" cy="256327"/>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8" name="직선 화살표 연결선 47">
              <a:extLst>
                <a:ext uri="{FF2B5EF4-FFF2-40B4-BE49-F238E27FC236}">
                  <a16:creationId xmlns:a16="http://schemas.microsoft.com/office/drawing/2014/main" id="{77EF3C2E-7D0F-4B52-B874-12AC44C1C6B7}"/>
                </a:ext>
              </a:extLst>
            </p:cNvPr>
            <p:cNvCxnSpPr>
              <a:cxnSpLocks/>
              <a:stCxn id="27" idx="0"/>
              <a:endCxn id="28" idx="4"/>
            </p:cNvCxnSpPr>
            <p:nvPr/>
          </p:nvCxnSpPr>
          <p:spPr>
            <a:xfrm flipV="1">
              <a:off x="6207298" y="2961016"/>
              <a:ext cx="0" cy="208823"/>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6" name="직선 화살표 연결선 55">
              <a:extLst>
                <a:ext uri="{FF2B5EF4-FFF2-40B4-BE49-F238E27FC236}">
                  <a16:creationId xmlns:a16="http://schemas.microsoft.com/office/drawing/2014/main" id="{3088C297-0258-482E-9F94-F86F6BE93BE4}"/>
                </a:ext>
              </a:extLst>
            </p:cNvPr>
            <p:cNvCxnSpPr>
              <a:cxnSpLocks/>
            </p:cNvCxnSpPr>
            <p:nvPr/>
          </p:nvCxnSpPr>
          <p:spPr>
            <a:xfrm>
              <a:off x="5360881" y="1778015"/>
              <a:ext cx="1940038"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3" name="직선 화살표 연결선 62">
              <a:extLst>
                <a:ext uri="{FF2B5EF4-FFF2-40B4-BE49-F238E27FC236}">
                  <a16:creationId xmlns:a16="http://schemas.microsoft.com/office/drawing/2014/main" id="{3DB0B94A-B045-4F9D-8071-0EF6038F9895}"/>
                </a:ext>
              </a:extLst>
            </p:cNvPr>
            <p:cNvCxnSpPr>
              <a:cxnSpLocks/>
              <a:endCxn id="29" idx="0"/>
            </p:cNvCxnSpPr>
            <p:nvPr/>
          </p:nvCxnSpPr>
          <p:spPr>
            <a:xfrm>
              <a:off x="6207298" y="1778015"/>
              <a:ext cx="0" cy="319768"/>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8E0AD296-7946-4ADE-8279-EAB0EA8D041F}"/>
                </a:ext>
              </a:extLst>
            </p:cNvPr>
            <p:cNvCxnSpPr>
              <a:cxnSpLocks/>
            </p:cNvCxnSpPr>
            <p:nvPr/>
          </p:nvCxnSpPr>
          <p:spPr>
            <a:xfrm>
              <a:off x="6359025" y="2809289"/>
              <a:ext cx="941894"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7" name="직선 화살표 연결선 66">
              <a:extLst>
                <a:ext uri="{FF2B5EF4-FFF2-40B4-BE49-F238E27FC236}">
                  <a16:creationId xmlns:a16="http://schemas.microsoft.com/office/drawing/2014/main" id="{8B52D7CA-2128-4F54-BB22-0B785DB8DA16}"/>
                </a:ext>
              </a:extLst>
            </p:cNvPr>
            <p:cNvCxnSpPr>
              <a:cxnSpLocks/>
            </p:cNvCxnSpPr>
            <p:nvPr/>
          </p:nvCxnSpPr>
          <p:spPr>
            <a:xfrm flipV="1">
              <a:off x="4237114" y="3459703"/>
              <a:ext cx="0" cy="1240098"/>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8" name="직선 화살표 연결선 67">
              <a:extLst>
                <a:ext uri="{FF2B5EF4-FFF2-40B4-BE49-F238E27FC236}">
                  <a16:creationId xmlns:a16="http://schemas.microsoft.com/office/drawing/2014/main" id="{EABA0B27-7764-4168-BFF1-BC47879C417B}"/>
                </a:ext>
              </a:extLst>
            </p:cNvPr>
            <p:cNvCxnSpPr>
              <a:cxnSpLocks/>
            </p:cNvCxnSpPr>
            <p:nvPr/>
          </p:nvCxnSpPr>
          <p:spPr>
            <a:xfrm flipV="1">
              <a:off x="4933490" y="3459703"/>
              <a:ext cx="0" cy="328526"/>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0" name="직선 화살표 연결선 69">
              <a:extLst>
                <a:ext uri="{FF2B5EF4-FFF2-40B4-BE49-F238E27FC236}">
                  <a16:creationId xmlns:a16="http://schemas.microsoft.com/office/drawing/2014/main" id="{15FD21E2-391A-4B2B-B945-4585CC10A51D}"/>
                </a:ext>
              </a:extLst>
            </p:cNvPr>
            <p:cNvCxnSpPr>
              <a:cxnSpLocks/>
            </p:cNvCxnSpPr>
            <p:nvPr/>
          </p:nvCxnSpPr>
          <p:spPr>
            <a:xfrm flipV="1">
              <a:off x="5504350" y="3459703"/>
              <a:ext cx="0" cy="328526"/>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1" name="직선 화살표 연결선 70">
              <a:extLst>
                <a:ext uri="{FF2B5EF4-FFF2-40B4-BE49-F238E27FC236}">
                  <a16:creationId xmlns:a16="http://schemas.microsoft.com/office/drawing/2014/main" id="{93CFAE1C-2732-496B-9238-3374280E011A}"/>
                </a:ext>
              </a:extLst>
            </p:cNvPr>
            <p:cNvCxnSpPr>
              <a:cxnSpLocks/>
            </p:cNvCxnSpPr>
            <p:nvPr/>
          </p:nvCxnSpPr>
          <p:spPr>
            <a:xfrm flipV="1">
              <a:off x="6207298" y="3473292"/>
              <a:ext cx="0" cy="328526"/>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2" name="직선 화살표 연결선 71">
              <a:extLst>
                <a:ext uri="{FF2B5EF4-FFF2-40B4-BE49-F238E27FC236}">
                  <a16:creationId xmlns:a16="http://schemas.microsoft.com/office/drawing/2014/main" id="{268F4BAF-433E-4D88-A1D7-B616872DBF73}"/>
                </a:ext>
              </a:extLst>
            </p:cNvPr>
            <p:cNvCxnSpPr>
              <a:cxnSpLocks/>
            </p:cNvCxnSpPr>
            <p:nvPr/>
          </p:nvCxnSpPr>
          <p:spPr>
            <a:xfrm flipV="1">
              <a:off x="4362631" y="3788229"/>
              <a:ext cx="570859" cy="970640"/>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5" name="직선 화살표 연결선 74">
              <a:extLst>
                <a:ext uri="{FF2B5EF4-FFF2-40B4-BE49-F238E27FC236}">
                  <a16:creationId xmlns:a16="http://schemas.microsoft.com/office/drawing/2014/main" id="{A3618C27-1B9E-4F32-915E-2BE79CF94D84}"/>
                </a:ext>
              </a:extLst>
            </p:cNvPr>
            <p:cNvCxnSpPr>
              <a:cxnSpLocks/>
            </p:cNvCxnSpPr>
            <p:nvPr/>
          </p:nvCxnSpPr>
          <p:spPr>
            <a:xfrm flipV="1">
              <a:off x="4417621" y="3788230"/>
              <a:ext cx="1086729" cy="1027214"/>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8" name="직선 화살표 연결선 77">
              <a:extLst>
                <a:ext uri="{FF2B5EF4-FFF2-40B4-BE49-F238E27FC236}">
                  <a16:creationId xmlns:a16="http://schemas.microsoft.com/office/drawing/2014/main" id="{7E548183-496A-47CC-8E25-0F0E75E938BB}"/>
                </a:ext>
              </a:extLst>
            </p:cNvPr>
            <p:cNvCxnSpPr>
              <a:cxnSpLocks/>
            </p:cNvCxnSpPr>
            <p:nvPr/>
          </p:nvCxnSpPr>
          <p:spPr>
            <a:xfrm flipV="1">
              <a:off x="4435434" y="3801819"/>
              <a:ext cx="1771864" cy="1061126"/>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53C64397-C298-4F21-A85A-96AEF40FF58B}"/>
                    </a:ext>
                  </a:extLst>
                </p:cNvPr>
                <p:cNvSpPr txBox="1"/>
                <p:nvPr/>
              </p:nvSpPr>
              <p:spPr>
                <a:xfrm>
                  <a:off x="6051730" y="4630471"/>
                  <a:ext cx="46602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𝑋</m:t>
                        </m:r>
                      </m:oMath>
                    </m:oMathPara>
                  </a14:m>
                  <a:endParaRPr lang="ko-KR" altLang="en-US" sz="1800">
                    <a:solidFill>
                      <a:schemeClr val="tx1"/>
                    </a:solidFill>
                    <a:latin typeface="Consolas" panose="020B0609020204030204" pitchFamily="49" charset="0"/>
                  </a:endParaRPr>
                </a:p>
              </p:txBody>
            </p:sp>
          </mc:Choice>
          <mc:Fallback xmlns="">
            <p:sp>
              <p:nvSpPr>
                <p:cNvPr id="81" name="TextBox 80">
                  <a:extLst>
                    <a:ext uri="{FF2B5EF4-FFF2-40B4-BE49-F238E27FC236}">
                      <a16:creationId xmlns:a16="http://schemas.microsoft.com/office/drawing/2014/main" id="{53C64397-C298-4F21-A85A-96AEF40FF58B}"/>
                    </a:ext>
                  </a:extLst>
                </p:cNvPr>
                <p:cNvSpPr txBox="1">
                  <a:spLocks noRot="1" noChangeAspect="1" noMove="1" noResize="1" noEditPoints="1" noAdjustHandles="1" noChangeArrowheads="1" noChangeShapeType="1" noTextEdit="1"/>
                </p:cNvSpPr>
                <p:nvPr/>
              </p:nvSpPr>
              <p:spPr>
                <a:xfrm>
                  <a:off x="6051730" y="4630471"/>
                  <a:ext cx="466025" cy="369332"/>
                </a:xfrm>
                <a:prstGeom prst="rect">
                  <a:avLst/>
                </a:prstGeom>
                <a:blipFill>
                  <a:blip r:embed="rId7"/>
                  <a:stretch>
                    <a:fillRect/>
                  </a:stretch>
                </a:blipFill>
              </p:spPr>
              <p:txBody>
                <a:bodyPr/>
                <a:lstStyle/>
                <a:p>
                  <a:r>
                    <a:rPr lang="ko-KR" altLang="en-US">
                      <a:noFill/>
                    </a:rPr>
                    <a:t> </a:t>
                  </a:r>
                </a:p>
              </p:txBody>
            </p:sp>
          </mc:Fallback>
        </mc:AlternateContent>
        <p:cxnSp>
          <p:nvCxnSpPr>
            <p:cNvPr id="82" name="직선 화살표 연결선 81">
              <a:extLst>
                <a:ext uri="{FF2B5EF4-FFF2-40B4-BE49-F238E27FC236}">
                  <a16:creationId xmlns:a16="http://schemas.microsoft.com/office/drawing/2014/main" id="{680A4BDB-9C2C-4305-8358-B7A7DC6C5171}"/>
                </a:ext>
              </a:extLst>
            </p:cNvPr>
            <p:cNvCxnSpPr>
              <a:cxnSpLocks/>
            </p:cNvCxnSpPr>
            <p:nvPr/>
          </p:nvCxnSpPr>
          <p:spPr>
            <a:xfrm flipH="1" flipV="1">
              <a:off x="4921751" y="3788229"/>
              <a:ext cx="1173649" cy="1029505"/>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4" name="직선 화살표 연결선 83">
              <a:extLst>
                <a:ext uri="{FF2B5EF4-FFF2-40B4-BE49-F238E27FC236}">
                  <a16:creationId xmlns:a16="http://schemas.microsoft.com/office/drawing/2014/main" id="{8D975C37-57AD-4283-9EAB-24C8B0B3D523}"/>
                </a:ext>
              </a:extLst>
            </p:cNvPr>
            <p:cNvCxnSpPr>
              <a:cxnSpLocks/>
            </p:cNvCxnSpPr>
            <p:nvPr/>
          </p:nvCxnSpPr>
          <p:spPr>
            <a:xfrm flipH="1" flipV="1">
              <a:off x="5499088" y="3785941"/>
              <a:ext cx="628580" cy="952314"/>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7" name="직선 화살표 연결선 86">
              <a:extLst>
                <a:ext uri="{FF2B5EF4-FFF2-40B4-BE49-F238E27FC236}">
                  <a16:creationId xmlns:a16="http://schemas.microsoft.com/office/drawing/2014/main" id="{7746322B-F747-4732-89F8-0898AC34E042}"/>
                </a:ext>
              </a:extLst>
            </p:cNvPr>
            <p:cNvCxnSpPr>
              <a:cxnSpLocks/>
              <a:stCxn id="81" idx="0"/>
            </p:cNvCxnSpPr>
            <p:nvPr/>
          </p:nvCxnSpPr>
          <p:spPr>
            <a:xfrm flipH="1" flipV="1">
              <a:off x="6207299" y="3801819"/>
              <a:ext cx="77444" cy="828652"/>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6B97A3F2-DD8B-4E59-9B31-1C1B97A93650}"/>
                    </a:ext>
                  </a:extLst>
                </p:cNvPr>
                <p:cNvSpPr txBox="1"/>
                <p:nvPr/>
              </p:nvSpPr>
              <p:spPr>
                <a:xfrm>
                  <a:off x="2568266" y="1547151"/>
                  <a:ext cx="553036" cy="3907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𝐶</m:t>
                            </m:r>
                          </m:e>
                          <m:sub>
                            <m:r>
                              <a:rPr lang="en-US" altLang="ko-KR" sz="1800" b="0" i="1" smtClean="0">
                                <a:solidFill>
                                  <a:schemeClr val="tx1"/>
                                </a:solidFill>
                                <a:latin typeface="Cambria Math" panose="02040503050406030204" pitchFamily="18" charset="0"/>
                              </a:rPr>
                              <m:t>𝑝</m:t>
                            </m:r>
                          </m:sub>
                        </m:sSub>
                      </m:oMath>
                    </m:oMathPara>
                  </a14:m>
                  <a:endParaRPr lang="ko-KR" altLang="en-US" sz="1800">
                    <a:solidFill>
                      <a:schemeClr val="tx1"/>
                    </a:solidFill>
                    <a:latin typeface="Consolas" panose="020B0609020204030204" pitchFamily="49" charset="0"/>
                  </a:endParaRPr>
                </a:p>
              </p:txBody>
            </p:sp>
          </mc:Choice>
          <mc:Fallback xmlns="">
            <p:sp>
              <p:nvSpPr>
                <p:cNvPr id="90" name="TextBox 89">
                  <a:extLst>
                    <a:ext uri="{FF2B5EF4-FFF2-40B4-BE49-F238E27FC236}">
                      <a16:creationId xmlns:a16="http://schemas.microsoft.com/office/drawing/2014/main" id="{6B97A3F2-DD8B-4E59-9B31-1C1B97A93650}"/>
                    </a:ext>
                  </a:extLst>
                </p:cNvPr>
                <p:cNvSpPr txBox="1">
                  <a:spLocks noRot="1" noChangeAspect="1" noMove="1" noResize="1" noEditPoints="1" noAdjustHandles="1" noChangeArrowheads="1" noChangeShapeType="1" noTextEdit="1"/>
                </p:cNvSpPr>
                <p:nvPr/>
              </p:nvSpPr>
              <p:spPr>
                <a:xfrm>
                  <a:off x="2568266" y="1547151"/>
                  <a:ext cx="553036" cy="390748"/>
                </a:xfrm>
                <a:prstGeom prst="rect">
                  <a:avLst/>
                </a:prstGeom>
                <a:blipFill>
                  <a:blip r:embed="rId8"/>
                  <a:stretch>
                    <a:fillRect b="-1186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71B1AAEA-35ED-4F68-A216-46C7FBA91782}"/>
                    </a:ext>
                  </a:extLst>
                </p:cNvPr>
                <p:cNvSpPr txBox="1"/>
                <p:nvPr/>
              </p:nvSpPr>
              <p:spPr>
                <a:xfrm>
                  <a:off x="4022608" y="1303960"/>
                  <a:ext cx="46140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𝐹</m:t>
                        </m:r>
                      </m:oMath>
                    </m:oMathPara>
                  </a14:m>
                  <a:endParaRPr lang="ko-KR" altLang="en-US" sz="1800">
                    <a:solidFill>
                      <a:schemeClr val="tx1"/>
                    </a:solidFill>
                    <a:latin typeface="Consolas" panose="020B0609020204030204" pitchFamily="49" charset="0"/>
                  </a:endParaRPr>
                </a:p>
              </p:txBody>
            </p:sp>
          </mc:Choice>
          <mc:Fallback xmlns="">
            <p:sp>
              <p:nvSpPr>
                <p:cNvPr id="91" name="TextBox 90">
                  <a:extLst>
                    <a:ext uri="{FF2B5EF4-FFF2-40B4-BE49-F238E27FC236}">
                      <a16:creationId xmlns:a16="http://schemas.microsoft.com/office/drawing/2014/main" id="{71B1AAEA-35ED-4F68-A216-46C7FBA91782}"/>
                    </a:ext>
                  </a:extLst>
                </p:cNvPr>
                <p:cNvSpPr txBox="1">
                  <a:spLocks noRot="1" noChangeAspect="1" noMove="1" noResize="1" noEditPoints="1" noAdjustHandles="1" noChangeArrowheads="1" noChangeShapeType="1" noTextEdit="1"/>
                </p:cNvSpPr>
                <p:nvPr/>
              </p:nvSpPr>
              <p:spPr>
                <a:xfrm>
                  <a:off x="4022608" y="1303960"/>
                  <a:ext cx="461408" cy="369332"/>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16D5CE37-5C28-4B7F-BBF0-9125EDB88DC0}"/>
                    </a:ext>
                  </a:extLst>
                </p:cNvPr>
                <p:cNvSpPr txBox="1"/>
                <p:nvPr/>
              </p:nvSpPr>
              <p:spPr>
                <a:xfrm>
                  <a:off x="4970948" y="2376419"/>
                  <a:ext cx="476412" cy="369332"/>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1800" i="1" smtClean="0">
                            <a:solidFill>
                              <a:schemeClr val="tx1"/>
                            </a:solidFill>
                            <a:latin typeface="Cambria Math" panose="02040503050406030204" pitchFamily="18" charset="0"/>
                            <a:ea typeface="Cambria Math" panose="02040503050406030204" pitchFamily="18" charset="0"/>
                          </a:rPr>
                          <m:t>×</m:t>
                        </m:r>
                      </m:oMath>
                    </m:oMathPara>
                  </a14:m>
                  <a:endParaRPr lang="ko-KR" altLang="en-US" sz="1800">
                    <a:solidFill>
                      <a:schemeClr val="tx1"/>
                    </a:solidFill>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16D5CE37-5C28-4B7F-BBF0-9125EDB88DC0}"/>
                    </a:ext>
                  </a:extLst>
                </p:cNvPr>
                <p:cNvSpPr txBox="1">
                  <a:spLocks noRot="1" noChangeAspect="1" noMove="1" noResize="1" noEditPoints="1" noAdjustHandles="1" noChangeArrowheads="1" noChangeShapeType="1" noTextEdit="1"/>
                </p:cNvSpPr>
                <p:nvPr/>
              </p:nvSpPr>
              <p:spPr>
                <a:xfrm>
                  <a:off x="4970948" y="2376419"/>
                  <a:ext cx="476412" cy="369332"/>
                </a:xfrm>
                <a:prstGeom prst="rect">
                  <a:avLst/>
                </a:prstGeom>
                <a:blipFill>
                  <a:blip r:embed="rId1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A75CAE6D-BFA7-4E98-958B-F480623FC030}"/>
                    </a:ext>
                  </a:extLst>
                </p:cNvPr>
                <p:cNvSpPr txBox="1"/>
                <p:nvPr/>
              </p:nvSpPr>
              <p:spPr>
                <a:xfrm>
                  <a:off x="4534159" y="3518920"/>
                  <a:ext cx="51546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𝑍</m:t>
                            </m:r>
                          </m:e>
                          <m:sub>
                            <m:r>
                              <a:rPr lang="en-US" altLang="ko-KR" sz="1800" b="0" i="1" smtClean="0">
                                <a:solidFill>
                                  <a:schemeClr val="tx1"/>
                                </a:solidFill>
                                <a:latin typeface="Cambria Math" panose="02040503050406030204" pitchFamily="18" charset="0"/>
                              </a:rPr>
                              <m:t>𝑖</m:t>
                            </m:r>
                          </m:sub>
                        </m:sSub>
                      </m:oMath>
                    </m:oMathPara>
                  </a14:m>
                  <a:endParaRPr lang="ko-KR" altLang="en-US" sz="1800">
                    <a:solidFill>
                      <a:schemeClr val="tx1"/>
                    </a:solidFill>
                    <a:latin typeface="Consolas" panose="020B0609020204030204" pitchFamily="49" charset="0"/>
                  </a:endParaRPr>
                </a:p>
              </p:txBody>
            </p:sp>
          </mc:Choice>
          <mc:Fallback xmlns="">
            <p:sp>
              <p:nvSpPr>
                <p:cNvPr id="97" name="TextBox 96">
                  <a:extLst>
                    <a:ext uri="{FF2B5EF4-FFF2-40B4-BE49-F238E27FC236}">
                      <a16:creationId xmlns:a16="http://schemas.microsoft.com/office/drawing/2014/main" id="{A75CAE6D-BFA7-4E98-958B-F480623FC030}"/>
                    </a:ext>
                  </a:extLst>
                </p:cNvPr>
                <p:cNvSpPr txBox="1">
                  <a:spLocks noRot="1" noChangeAspect="1" noMove="1" noResize="1" noEditPoints="1" noAdjustHandles="1" noChangeArrowheads="1" noChangeShapeType="1" noTextEdit="1"/>
                </p:cNvSpPr>
                <p:nvPr/>
              </p:nvSpPr>
              <p:spPr>
                <a:xfrm>
                  <a:off x="4534159" y="3518920"/>
                  <a:ext cx="515461" cy="369332"/>
                </a:xfrm>
                <a:prstGeom prst="rect">
                  <a:avLst/>
                </a:prstGeom>
                <a:blipFill>
                  <a:blip r:embed="rId11"/>
                  <a:stretch>
                    <a:fillRect b="-892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A1455547-6788-4CA5-B767-887637662406}"/>
                    </a:ext>
                  </a:extLst>
                </p:cNvPr>
                <p:cNvSpPr txBox="1"/>
                <p:nvPr/>
              </p:nvSpPr>
              <p:spPr>
                <a:xfrm>
                  <a:off x="5082432" y="3516088"/>
                  <a:ext cx="514179" cy="39164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𝑍</m:t>
                            </m:r>
                          </m:e>
                          <m:sub>
                            <m:r>
                              <a:rPr lang="en-US" altLang="ko-KR" sz="1800" b="0" i="1" smtClean="0">
                                <a:solidFill>
                                  <a:schemeClr val="tx1"/>
                                </a:solidFill>
                                <a:latin typeface="Cambria Math" panose="02040503050406030204" pitchFamily="18" charset="0"/>
                              </a:rPr>
                              <m:t>𝑗</m:t>
                            </m:r>
                          </m:sub>
                        </m:sSub>
                      </m:oMath>
                    </m:oMathPara>
                  </a14:m>
                  <a:endParaRPr lang="ko-KR" altLang="en-US" sz="1800">
                    <a:solidFill>
                      <a:schemeClr val="tx1"/>
                    </a:solidFill>
                    <a:latin typeface="Consolas" panose="020B0609020204030204" pitchFamily="49" charset="0"/>
                  </a:endParaRPr>
                </a:p>
              </p:txBody>
            </p:sp>
          </mc:Choice>
          <mc:Fallback xmlns="">
            <p:sp>
              <p:nvSpPr>
                <p:cNvPr id="98" name="TextBox 97">
                  <a:extLst>
                    <a:ext uri="{FF2B5EF4-FFF2-40B4-BE49-F238E27FC236}">
                      <a16:creationId xmlns:a16="http://schemas.microsoft.com/office/drawing/2014/main" id="{A1455547-6788-4CA5-B767-887637662406}"/>
                    </a:ext>
                  </a:extLst>
                </p:cNvPr>
                <p:cNvSpPr txBox="1">
                  <a:spLocks noRot="1" noChangeAspect="1" noMove="1" noResize="1" noEditPoints="1" noAdjustHandles="1" noChangeArrowheads="1" noChangeShapeType="1" noTextEdit="1"/>
                </p:cNvSpPr>
                <p:nvPr/>
              </p:nvSpPr>
              <p:spPr>
                <a:xfrm>
                  <a:off x="5082432" y="3516088"/>
                  <a:ext cx="514179" cy="391646"/>
                </a:xfrm>
                <a:prstGeom prst="rect">
                  <a:avLst/>
                </a:prstGeom>
                <a:blipFill>
                  <a:blip r:embed="rId12"/>
                  <a:stretch>
                    <a:fillRect b="-1694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9" name="TextBox 98">
                  <a:extLst>
                    <a:ext uri="{FF2B5EF4-FFF2-40B4-BE49-F238E27FC236}">
                      <a16:creationId xmlns:a16="http://schemas.microsoft.com/office/drawing/2014/main" id="{7E806CDB-89F7-42EF-B695-0DFCFA844497}"/>
                    </a:ext>
                  </a:extLst>
                </p:cNvPr>
                <p:cNvSpPr txBox="1"/>
                <p:nvPr/>
              </p:nvSpPr>
              <p:spPr>
                <a:xfrm>
                  <a:off x="5756803" y="3490693"/>
                  <a:ext cx="54816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𝑍</m:t>
                            </m:r>
                          </m:e>
                          <m:sub>
                            <m:r>
                              <a:rPr lang="en-US" altLang="ko-KR" sz="1800" b="0" i="1" smtClean="0">
                                <a:solidFill>
                                  <a:schemeClr val="tx1"/>
                                </a:solidFill>
                                <a:latin typeface="Cambria Math" panose="02040503050406030204" pitchFamily="18" charset="0"/>
                              </a:rPr>
                              <m:t>0</m:t>
                            </m:r>
                          </m:sub>
                        </m:sSub>
                      </m:oMath>
                    </m:oMathPara>
                  </a14:m>
                  <a:endParaRPr lang="ko-KR" altLang="en-US" sz="1800">
                    <a:solidFill>
                      <a:schemeClr val="tx1"/>
                    </a:solidFill>
                    <a:latin typeface="Consolas" panose="020B0609020204030204" pitchFamily="49" charset="0"/>
                  </a:endParaRPr>
                </a:p>
              </p:txBody>
            </p:sp>
          </mc:Choice>
          <mc:Fallback xmlns="">
            <p:sp>
              <p:nvSpPr>
                <p:cNvPr id="99" name="TextBox 98">
                  <a:extLst>
                    <a:ext uri="{FF2B5EF4-FFF2-40B4-BE49-F238E27FC236}">
                      <a16:creationId xmlns:a16="http://schemas.microsoft.com/office/drawing/2014/main" id="{7E806CDB-89F7-42EF-B695-0DFCFA844497}"/>
                    </a:ext>
                  </a:extLst>
                </p:cNvPr>
                <p:cNvSpPr txBox="1">
                  <a:spLocks noRot="1" noChangeAspect="1" noMove="1" noResize="1" noEditPoints="1" noAdjustHandles="1" noChangeArrowheads="1" noChangeShapeType="1" noTextEdit="1"/>
                </p:cNvSpPr>
                <p:nvPr/>
              </p:nvSpPr>
              <p:spPr>
                <a:xfrm>
                  <a:off x="5756803" y="3490693"/>
                  <a:ext cx="548163" cy="369332"/>
                </a:xfrm>
                <a:prstGeom prst="rect">
                  <a:avLst/>
                </a:prstGeom>
                <a:blipFill>
                  <a:blip r:embed="rId13"/>
                  <a:stretch>
                    <a:fillRect b="-714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0" name="TextBox 99">
                  <a:extLst>
                    <a:ext uri="{FF2B5EF4-FFF2-40B4-BE49-F238E27FC236}">
                      <a16:creationId xmlns:a16="http://schemas.microsoft.com/office/drawing/2014/main" id="{26865444-5F07-4A20-ABC3-9FFA7B7F8BFE}"/>
                    </a:ext>
                  </a:extLst>
                </p:cNvPr>
                <p:cNvSpPr txBox="1"/>
                <p:nvPr/>
              </p:nvSpPr>
              <p:spPr>
                <a:xfrm>
                  <a:off x="5973265" y="2620407"/>
                  <a:ext cx="476412" cy="369332"/>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1800" i="1" smtClean="0">
                            <a:solidFill>
                              <a:schemeClr val="tx1"/>
                            </a:solidFill>
                            <a:latin typeface="Cambria Math" panose="02040503050406030204" pitchFamily="18" charset="0"/>
                            <a:ea typeface="Cambria Math" panose="02040503050406030204" pitchFamily="18" charset="0"/>
                          </a:rPr>
                          <m:t>×</m:t>
                        </m:r>
                      </m:oMath>
                    </m:oMathPara>
                  </a14:m>
                  <a:endParaRPr lang="ko-KR" altLang="en-US" sz="1800">
                    <a:solidFill>
                      <a:schemeClr val="tx1"/>
                    </a:solidFill>
                    <a:latin typeface="Consolas" panose="020B0609020204030204" pitchFamily="49" charset="0"/>
                  </a:endParaRPr>
                </a:p>
              </p:txBody>
            </p:sp>
          </mc:Choice>
          <mc:Fallback xmlns="">
            <p:sp>
              <p:nvSpPr>
                <p:cNvPr id="100" name="TextBox 99">
                  <a:extLst>
                    <a:ext uri="{FF2B5EF4-FFF2-40B4-BE49-F238E27FC236}">
                      <a16:creationId xmlns:a16="http://schemas.microsoft.com/office/drawing/2014/main" id="{26865444-5F07-4A20-ABC3-9FFA7B7F8BFE}"/>
                    </a:ext>
                  </a:extLst>
                </p:cNvPr>
                <p:cNvSpPr txBox="1">
                  <a:spLocks noRot="1" noChangeAspect="1" noMove="1" noResize="1" noEditPoints="1" noAdjustHandles="1" noChangeArrowheads="1" noChangeShapeType="1" noTextEdit="1"/>
                </p:cNvSpPr>
                <p:nvPr/>
              </p:nvSpPr>
              <p:spPr>
                <a:xfrm>
                  <a:off x="5973265" y="2620407"/>
                  <a:ext cx="476412" cy="369332"/>
                </a:xfrm>
                <a:prstGeom prst="rect">
                  <a:avLst/>
                </a:prstGeom>
                <a:blipFill>
                  <a:blip r:embed="rId1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1" name="TextBox 100">
                  <a:extLst>
                    <a:ext uri="{FF2B5EF4-FFF2-40B4-BE49-F238E27FC236}">
                      <a16:creationId xmlns:a16="http://schemas.microsoft.com/office/drawing/2014/main" id="{F125070D-FEEB-4F6F-B07C-67587AFDAABC}"/>
                    </a:ext>
                  </a:extLst>
                </p:cNvPr>
                <p:cNvSpPr txBox="1"/>
                <p:nvPr/>
              </p:nvSpPr>
              <p:spPr>
                <a:xfrm>
                  <a:off x="4966923" y="1582032"/>
                  <a:ext cx="484427" cy="369332"/>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ea typeface="Cambria Math" panose="02040503050406030204" pitchFamily="18" charset="0"/>
                          </a:rPr>
                          <m:t>+</m:t>
                        </m:r>
                      </m:oMath>
                    </m:oMathPara>
                  </a14:m>
                  <a:endParaRPr lang="ko-KR" altLang="en-US" sz="1800">
                    <a:solidFill>
                      <a:schemeClr val="tx1"/>
                    </a:solidFill>
                    <a:latin typeface="Consolas" panose="020B0609020204030204" pitchFamily="49" charset="0"/>
                  </a:endParaRPr>
                </a:p>
              </p:txBody>
            </p:sp>
          </mc:Choice>
          <mc:Fallback xmlns="">
            <p:sp>
              <p:nvSpPr>
                <p:cNvPr id="101" name="TextBox 100">
                  <a:extLst>
                    <a:ext uri="{FF2B5EF4-FFF2-40B4-BE49-F238E27FC236}">
                      <a16:creationId xmlns:a16="http://schemas.microsoft.com/office/drawing/2014/main" id="{F125070D-FEEB-4F6F-B07C-67587AFDAABC}"/>
                    </a:ext>
                  </a:extLst>
                </p:cNvPr>
                <p:cNvSpPr txBox="1">
                  <a:spLocks noRot="1" noChangeAspect="1" noMove="1" noResize="1" noEditPoints="1" noAdjustHandles="1" noChangeArrowheads="1" noChangeShapeType="1" noTextEdit="1"/>
                </p:cNvSpPr>
                <p:nvPr/>
              </p:nvSpPr>
              <p:spPr>
                <a:xfrm>
                  <a:off x="4966923" y="1582032"/>
                  <a:ext cx="484427" cy="369332"/>
                </a:xfrm>
                <a:prstGeom prst="rect">
                  <a:avLst/>
                </a:prstGeom>
                <a:blipFill>
                  <a:blip r:embed="rId15"/>
                  <a:stretch>
                    <a:fillRect/>
                  </a:stretch>
                </a:blipFill>
              </p:spPr>
              <p:txBody>
                <a:bodyPr/>
                <a:lstStyle/>
                <a:p>
                  <a:r>
                    <a:rPr lang="ko-KR" altLang="en-US">
                      <a:noFill/>
                    </a:rPr>
                    <a:t> </a:t>
                  </a:r>
                </a:p>
              </p:txBody>
            </p:sp>
          </mc:Fallback>
        </mc:AlternateContent>
        <p:cxnSp>
          <p:nvCxnSpPr>
            <p:cNvPr id="102" name="직선 화살표 연결선 101">
              <a:extLst>
                <a:ext uri="{FF2B5EF4-FFF2-40B4-BE49-F238E27FC236}">
                  <a16:creationId xmlns:a16="http://schemas.microsoft.com/office/drawing/2014/main" id="{C6E933D6-FE3C-43CD-A1CA-812346DD1100}"/>
                </a:ext>
              </a:extLst>
            </p:cNvPr>
            <p:cNvCxnSpPr>
              <a:cxnSpLocks/>
            </p:cNvCxnSpPr>
            <p:nvPr/>
          </p:nvCxnSpPr>
          <p:spPr>
            <a:xfrm flipH="1" flipV="1">
              <a:off x="4253312" y="3846437"/>
              <a:ext cx="1844668" cy="1040260"/>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5" name="TextBox 104">
                  <a:extLst>
                    <a:ext uri="{FF2B5EF4-FFF2-40B4-BE49-F238E27FC236}">
                      <a16:creationId xmlns:a16="http://schemas.microsoft.com/office/drawing/2014/main" id="{E8B5201D-28FB-47CC-9049-429CCE49706D}"/>
                    </a:ext>
                  </a:extLst>
                </p:cNvPr>
                <p:cNvSpPr txBox="1"/>
                <p:nvPr/>
              </p:nvSpPr>
              <p:spPr>
                <a:xfrm>
                  <a:off x="7143086" y="2621269"/>
                  <a:ext cx="612263" cy="4649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𝐻</m:t>
                        </m:r>
                      </m:oMath>
                    </m:oMathPara>
                  </a14:m>
                  <a:endParaRPr lang="ko-KR" altLang="en-US" sz="1800">
                    <a:solidFill>
                      <a:schemeClr val="tx1"/>
                    </a:solidFill>
                    <a:latin typeface="Consolas" panose="020B0609020204030204" pitchFamily="49" charset="0"/>
                  </a:endParaRPr>
                </a:p>
              </p:txBody>
            </p:sp>
          </mc:Choice>
          <mc:Fallback xmlns="">
            <p:sp>
              <p:nvSpPr>
                <p:cNvPr id="105" name="TextBox 104">
                  <a:extLst>
                    <a:ext uri="{FF2B5EF4-FFF2-40B4-BE49-F238E27FC236}">
                      <a16:creationId xmlns:a16="http://schemas.microsoft.com/office/drawing/2014/main" id="{E8B5201D-28FB-47CC-9049-429CCE49706D}"/>
                    </a:ext>
                  </a:extLst>
                </p:cNvPr>
                <p:cNvSpPr txBox="1">
                  <a:spLocks noRot="1" noChangeAspect="1" noMove="1" noResize="1" noEditPoints="1" noAdjustHandles="1" noChangeArrowheads="1" noChangeShapeType="1" noTextEdit="1"/>
                </p:cNvSpPr>
                <p:nvPr/>
              </p:nvSpPr>
              <p:spPr>
                <a:xfrm>
                  <a:off x="7143086" y="2621269"/>
                  <a:ext cx="612263" cy="464948"/>
                </a:xfrm>
                <a:prstGeom prst="rect">
                  <a:avLst/>
                </a:prstGeom>
                <a:blipFill>
                  <a:blip r:embed="rId1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6" name="TextBox 105">
                  <a:extLst>
                    <a:ext uri="{FF2B5EF4-FFF2-40B4-BE49-F238E27FC236}">
                      <a16:creationId xmlns:a16="http://schemas.microsoft.com/office/drawing/2014/main" id="{116F4625-DDE2-4186-BDF3-2824306D6B66}"/>
                    </a:ext>
                  </a:extLst>
                </p:cNvPr>
                <p:cNvSpPr txBox="1"/>
                <p:nvPr/>
              </p:nvSpPr>
              <p:spPr>
                <a:xfrm>
                  <a:off x="4669488" y="2385567"/>
                  <a:ext cx="40677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𝐼</m:t>
                        </m:r>
                      </m:oMath>
                    </m:oMathPara>
                  </a14:m>
                  <a:endParaRPr lang="ko-KR" altLang="en-US" sz="1800">
                    <a:solidFill>
                      <a:schemeClr val="tx1"/>
                    </a:solidFill>
                    <a:latin typeface="Consolas" panose="020B0609020204030204" pitchFamily="49" charset="0"/>
                  </a:endParaRPr>
                </a:p>
              </p:txBody>
            </p:sp>
          </mc:Choice>
          <mc:Fallback xmlns="">
            <p:sp>
              <p:nvSpPr>
                <p:cNvPr id="106" name="TextBox 105">
                  <a:extLst>
                    <a:ext uri="{FF2B5EF4-FFF2-40B4-BE49-F238E27FC236}">
                      <a16:creationId xmlns:a16="http://schemas.microsoft.com/office/drawing/2014/main" id="{116F4625-DDE2-4186-BDF3-2824306D6B66}"/>
                    </a:ext>
                  </a:extLst>
                </p:cNvPr>
                <p:cNvSpPr txBox="1">
                  <a:spLocks noRot="1" noChangeAspect="1" noMove="1" noResize="1" noEditPoints="1" noAdjustHandles="1" noChangeArrowheads="1" noChangeShapeType="1" noTextEdit="1"/>
                </p:cNvSpPr>
                <p:nvPr/>
              </p:nvSpPr>
              <p:spPr>
                <a:xfrm>
                  <a:off x="4669488" y="2385567"/>
                  <a:ext cx="406778" cy="369332"/>
                </a:xfrm>
                <a:prstGeom prst="rect">
                  <a:avLst/>
                </a:prstGeom>
                <a:blipFill>
                  <a:blip r:embed="rId17"/>
                  <a:stretch>
                    <a:fillRect/>
                  </a:stretch>
                </a:blipFill>
              </p:spPr>
              <p:txBody>
                <a:bodyPr/>
                <a:lstStyle/>
                <a:p>
                  <a:r>
                    <a:rPr lang="ko-KR" altLang="en-US">
                      <a:noFill/>
                    </a:rPr>
                    <a:t> </a:t>
                  </a:r>
                </a:p>
              </p:txBody>
            </p:sp>
          </mc:Fallback>
        </mc:AlternateContent>
      </p:gr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A034EDB0-068E-4BEC-B3C7-B70FC8A1D986}"/>
                  </a:ext>
                </a:extLst>
              </p:cNvPr>
              <p:cNvSpPr txBox="1"/>
              <p:nvPr/>
            </p:nvSpPr>
            <p:spPr>
              <a:xfrm>
                <a:off x="5677322" y="1786388"/>
                <a:ext cx="3737562" cy="491288"/>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b="0" i="1" smtClean="0">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𝑍</m:t>
                          </m:r>
                        </m:e>
                        <m:sub>
                          <m:r>
                            <a:rPr lang="en-US" altLang="ko-KR" sz="2400" b="0" i="1" smtClean="0">
                              <a:solidFill>
                                <a:schemeClr val="tx1"/>
                              </a:solidFill>
                              <a:latin typeface="Cambria Math" panose="02040503050406030204" pitchFamily="18" charset="0"/>
                            </a:rPr>
                            <m:t>𝑓</m:t>
                          </m:r>
                        </m:sub>
                      </m:sSub>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𝑋</m:t>
                      </m:r>
                      <m:sSub>
                        <m:sSubPr>
                          <m:ctrlPr>
                            <a:rPr lang="en-US" altLang="ko-KR" sz="2400" b="0" i="1" smtClean="0">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𝑊</m:t>
                          </m:r>
                        </m:e>
                        <m:sub>
                          <m:r>
                            <a:rPr lang="en-US" altLang="ko-KR" sz="2400" b="0" i="1" smtClean="0">
                              <a:solidFill>
                                <a:schemeClr val="tx1"/>
                              </a:solidFill>
                              <a:latin typeface="Cambria Math" panose="02040503050406030204" pitchFamily="18" charset="0"/>
                            </a:rPr>
                            <m:t>𝑥𝑓</m:t>
                          </m:r>
                        </m:sub>
                      </m:sSub>
                      <m:r>
                        <a:rPr lang="en-US" altLang="ko-KR" sz="2400" b="0" i="1" smtClean="0">
                          <a:solidFill>
                            <a:schemeClr val="tx1"/>
                          </a:solidFill>
                          <a:latin typeface="Cambria Math" panose="02040503050406030204" pitchFamily="18" charset="0"/>
                        </a:rPr>
                        <m:t>+</m:t>
                      </m:r>
                      <m:sSub>
                        <m:sSubPr>
                          <m:ctrlPr>
                            <a:rPr lang="en-US" altLang="ko-KR" sz="2400" b="0" i="1" smtClean="0">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𝐻</m:t>
                          </m:r>
                        </m:e>
                        <m:sub>
                          <m:r>
                            <a:rPr lang="en-US" altLang="ko-KR" sz="2400" b="0" i="1" smtClean="0">
                              <a:solidFill>
                                <a:schemeClr val="tx1"/>
                              </a:solidFill>
                              <a:latin typeface="Cambria Math" panose="02040503050406030204" pitchFamily="18" charset="0"/>
                            </a:rPr>
                            <m:t>𝑝</m:t>
                          </m:r>
                        </m:sub>
                      </m:sSub>
                      <m:sSub>
                        <m:sSubPr>
                          <m:ctrlPr>
                            <a:rPr lang="en-US" altLang="ko-KR" sz="2400" b="0" i="1" smtClean="0">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𝑊</m:t>
                          </m:r>
                        </m:e>
                        <m:sub>
                          <m:r>
                            <a:rPr lang="en-US" altLang="ko-KR" sz="2400" b="0" i="1" smtClean="0">
                              <a:solidFill>
                                <a:schemeClr val="tx1"/>
                              </a:solidFill>
                              <a:latin typeface="Cambria Math" panose="02040503050406030204" pitchFamily="18" charset="0"/>
                            </a:rPr>
                            <m:t>h𝑓</m:t>
                          </m:r>
                        </m:sub>
                      </m:sSub>
                      <m:r>
                        <a:rPr lang="en-US" altLang="ko-KR" sz="2400" b="0" i="1" smtClean="0">
                          <a:solidFill>
                            <a:schemeClr val="tx1"/>
                          </a:solidFill>
                          <a:latin typeface="Cambria Math" panose="02040503050406030204" pitchFamily="18" charset="0"/>
                        </a:rPr>
                        <m:t>+</m:t>
                      </m:r>
                      <m:sSub>
                        <m:sSubPr>
                          <m:ctrlPr>
                            <a:rPr lang="en-US" altLang="ko-KR" sz="2400" b="0" i="1" smtClean="0">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𝑏</m:t>
                          </m:r>
                        </m:e>
                        <m:sub>
                          <m:r>
                            <a:rPr lang="en-US" altLang="ko-KR" sz="2400" b="0" i="1" smtClean="0">
                              <a:solidFill>
                                <a:schemeClr val="tx1"/>
                              </a:solidFill>
                              <a:latin typeface="Cambria Math" panose="02040503050406030204" pitchFamily="18" charset="0"/>
                            </a:rPr>
                            <m:t>𝑓</m:t>
                          </m:r>
                        </m:sub>
                      </m:sSub>
                    </m:oMath>
                  </m:oMathPara>
                </a14:m>
                <a:endParaRPr lang="ko-KR" altLang="en-US" sz="2400">
                  <a:solidFill>
                    <a:schemeClr val="tx1"/>
                  </a:solidFill>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A034EDB0-068E-4BEC-B3C7-B70FC8A1D986}"/>
                  </a:ext>
                </a:extLst>
              </p:cNvPr>
              <p:cNvSpPr txBox="1">
                <a:spLocks noRot="1" noChangeAspect="1" noMove="1" noResize="1" noEditPoints="1" noAdjustHandles="1" noChangeArrowheads="1" noChangeShapeType="1" noTextEdit="1"/>
              </p:cNvSpPr>
              <p:nvPr/>
            </p:nvSpPr>
            <p:spPr>
              <a:xfrm>
                <a:off x="5677322" y="1786388"/>
                <a:ext cx="3737562" cy="491288"/>
              </a:xfrm>
              <a:prstGeom prst="rect">
                <a:avLst/>
              </a:prstGeom>
              <a:blipFill>
                <a:blip r:embed="rId18"/>
                <a:stretch>
                  <a:fillRect b="-1234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9" name="TextBox 108">
                <a:extLst>
                  <a:ext uri="{FF2B5EF4-FFF2-40B4-BE49-F238E27FC236}">
                    <a16:creationId xmlns:a16="http://schemas.microsoft.com/office/drawing/2014/main" id="{B2291936-EA95-426D-B721-D65513A8A29C}"/>
                  </a:ext>
                </a:extLst>
              </p:cNvPr>
              <p:cNvSpPr txBox="1"/>
              <p:nvPr/>
            </p:nvSpPr>
            <p:spPr>
              <a:xfrm>
                <a:off x="5677322" y="3203174"/>
                <a:ext cx="3353739" cy="51770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𝐹</m:t>
                      </m:r>
                      <m:r>
                        <a:rPr lang="en-US" altLang="ko-KR" sz="2400" b="0" i="1" smtClean="0">
                          <a:solidFill>
                            <a:schemeClr val="tx1"/>
                          </a:solidFill>
                          <a:latin typeface="Cambria Math" panose="02040503050406030204" pitchFamily="18" charset="0"/>
                        </a:rPr>
                        <m:t>=</m:t>
                      </m:r>
                      <m:sSub>
                        <m:sSubPr>
                          <m:ctrlPr>
                            <a:rPr lang="en-US" altLang="ko-KR" sz="2400" b="0" i="1" smtClean="0">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𝐶</m:t>
                          </m:r>
                        </m:e>
                        <m:sub>
                          <m:r>
                            <a:rPr lang="en-US" altLang="ko-KR" sz="2400" b="0" i="1" smtClean="0">
                              <a:solidFill>
                                <a:schemeClr val="tx1"/>
                              </a:solidFill>
                              <a:latin typeface="Cambria Math" panose="02040503050406030204" pitchFamily="18" charset="0"/>
                            </a:rPr>
                            <m:t>𝑝</m:t>
                          </m:r>
                        </m:sub>
                      </m:sSub>
                      <m:r>
                        <a:rPr lang="en-US" altLang="ko-KR" sz="2400" b="0" i="1" smtClean="0">
                          <a:solidFill>
                            <a:schemeClr val="tx1"/>
                          </a:solidFill>
                          <a:latin typeface="Cambria Math" panose="02040503050406030204" pitchFamily="18" charset="0"/>
                          <a:ea typeface="Cambria Math" panose="02040503050406030204" pitchFamily="18" charset="0"/>
                        </a:rPr>
                        <m:t>×</m:t>
                      </m:r>
                      <m:r>
                        <a:rPr lang="en-US" altLang="ko-KR" sz="2400" b="0" i="1" smtClean="0">
                          <a:solidFill>
                            <a:schemeClr val="tx1"/>
                          </a:solidFill>
                          <a:latin typeface="Cambria Math" panose="02040503050406030204" pitchFamily="18" charset="0"/>
                          <a:ea typeface="Cambria Math" panose="02040503050406030204" pitchFamily="18" charset="0"/>
                        </a:rPr>
                        <m:t>𝑠𝑖𝑔𝑚𝑜𝑖𝑑</m:t>
                      </m:r>
                      <m:d>
                        <m:dPr>
                          <m:ctrlPr>
                            <a:rPr lang="en-US" altLang="ko-KR" sz="2400" b="0" i="1" smtClean="0">
                              <a:solidFill>
                                <a:schemeClr val="tx1"/>
                              </a:solidFill>
                              <a:latin typeface="Cambria Math" panose="02040503050406030204" pitchFamily="18" charset="0"/>
                              <a:ea typeface="Cambria Math" panose="02040503050406030204" pitchFamily="18" charset="0"/>
                            </a:rPr>
                          </m:ctrlPr>
                        </m:dPr>
                        <m:e>
                          <m:sSub>
                            <m:sSubPr>
                              <m:ctrlPr>
                                <a:rPr lang="en-US" altLang="ko-KR" sz="2400" b="0" i="1" smtClean="0">
                                  <a:solidFill>
                                    <a:schemeClr val="tx1"/>
                                  </a:solidFill>
                                  <a:latin typeface="Cambria Math" panose="02040503050406030204" pitchFamily="18" charset="0"/>
                                  <a:ea typeface="Cambria Math" panose="02040503050406030204" pitchFamily="18" charset="0"/>
                                </a:rPr>
                              </m:ctrlPr>
                            </m:sSubPr>
                            <m:e>
                              <m:r>
                                <a:rPr lang="en-US" altLang="ko-KR" sz="2400" b="0" i="1" smtClean="0">
                                  <a:solidFill>
                                    <a:schemeClr val="tx1"/>
                                  </a:solidFill>
                                  <a:latin typeface="Cambria Math" panose="02040503050406030204" pitchFamily="18" charset="0"/>
                                  <a:ea typeface="Cambria Math" panose="02040503050406030204" pitchFamily="18" charset="0"/>
                                </a:rPr>
                                <m:t>𝑍</m:t>
                              </m:r>
                            </m:e>
                            <m:sub>
                              <m:r>
                                <a:rPr lang="en-US" altLang="ko-KR" sz="2400" b="0" i="1" smtClean="0">
                                  <a:solidFill>
                                    <a:schemeClr val="tx1"/>
                                  </a:solidFill>
                                  <a:latin typeface="Cambria Math" panose="02040503050406030204" pitchFamily="18" charset="0"/>
                                  <a:ea typeface="Cambria Math" panose="02040503050406030204" pitchFamily="18" charset="0"/>
                                </a:rPr>
                                <m:t>𝑓</m:t>
                              </m:r>
                            </m:sub>
                          </m:sSub>
                        </m:e>
                      </m:d>
                    </m:oMath>
                  </m:oMathPara>
                </a14:m>
                <a:endParaRPr lang="en-US" altLang="ko-KR" sz="2400" b="0">
                  <a:solidFill>
                    <a:schemeClr val="tx1"/>
                  </a:solidFill>
                  <a:latin typeface="Consolas" panose="020B0609020204030204" pitchFamily="49" charset="0"/>
                  <a:ea typeface="Cambria Math" panose="02040503050406030204" pitchFamily="18" charset="0"/>
                </a:endParaRPr>
              </a:p>
            </p:txBody>
          </p:sp>
        </mc:Choice>
        <mc:Fallback xmlns="">
          <p:sp>
            <p:nvSpPr>
              <p:cNvPr id="109" name="TextBox 108">
                <a:extLst>
                  <a:ext uri="{FF2B5EF4-FFF2-40B4-BE49-F238E27FC236}">
                    <a16:creationId xmlns:a16="http://schemas.microsoft.com/office/drawing/2014/main" id="{B2291936-EA95-426D-B721-D65513A8A29C}"/>
                  </a:ext>
                </a:extLst>
              </p:cNvPr>
              <p:cNvSpPr txBox="1">
                <a:spLocks noRot="1" noChangeAspect="1" noMove="1" noResize="1" noEditPoints="1" noAdjustHandles="1" noChangeArrowheads="1" noChangeShapeType="1" noTextEdit="1"/>
              </p:cNvSpPr>
              <p:nvPr/>
            </p:nvSpPr>
            <p:spPr>
              <a:xfrm>
                <a:off x="5677322" y="3203174"/>
                <a:ext cx="3353739" cy="517706"/>
              </a:xfrm>
              <a:prstGeom prst="rect">
                <a:avLst/>
              </a:prstGeom>
              <a:blipFill>
                <a:blip r:embed="rId1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3" name="직사각형 52">
                <a:extLst>
                  <a:ext uri="{FF2B5EF4-FFF2-40B4-BE49-F238E27FC236}">
                    <a16:creationId xmlns:a16="http://schemas.microsoft.com/office/drawing/2014/main" id="{9B29D317-5E77-4AC0-BA77-B7A19DA0C1C4}"/>
                  </a:ext>
                </a:extLst>
              </p:cNvPr>
              <p:cNvSpPr/>
              <p:nvPr/>
            </p:nvSpPr>
            <p:spPr>
              <a:xfrm>
                <a:off x="5732626" y="3677501"/>
                <a:ext cx="3943965" cy="51783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400" i="1">
                          <a:solidFill>
                            <a:srgbClr val="000000"/>
                          </a:solidFill>
                          <a:latin typeface="Cambria Math" panose="02040503050406030204" pitchFamily="18" charset="0"/>
                        </a:rPr>
                        <m:t>𝐼</m:t>
                      </m:r>
                      <m:r>
                        <a:rPr lang="en-US" altLang="ko-KR" sz="2400" i="1">
                          <a:solidFill>
                            <a:srgbClr val="000000"/>
                          </a:solidFill>
                          <a:latin typeface="Cambria Math" panose="02040503050406030204" pitchFamily="18" charset="0"/>
                        </a:rPr>
                        <m:t>=</m:t>
                      </m:r>
                      <m:r>
                        <a:rPr lang="en-US" altLang="ko-KR" sz="2400" i="1">
                          <a:solidFill>
                            <a:srgbClr val="000000"/>
                          </a:solidFill>
                          <a:latin typeface="Cambria Math" panose="02040503050406030204" pitchFamily="18" charset="0"/>
                        </a:rPr>
                        <m:t>𝑠𝑖𝑔𝑚𝑜𝑖𝑑</m:t>
                      </m:r>
                      <m:d>
                        <m:dPr>
                          <m:ctrlPr>
                            <a:rPr lang="en-US" altLang="ko-KR" sz="2400" i="1">
                              <a:solidFill>
                                <a:srgbClr val="000000"/>
                              </a:solidFill>
                              <a:latin typeface="Cambria Math" panose="02040503050406030204" pitchFamily="18" charset="0"/>
                            </a:rPr>
                          </m:ctrlPr>
                        </m:dPr>
                        <m:e>
                          <m:sSub>
                            <m:sSubPr>
                              <m:ctrlPr>
                                <a:rPr lang="en-US" altLang="ko-KR" sz="2400" i="1">
                                  <a:solidFill>
                                    <a:srgbClr val="000000"/>
                                  </a:solidFill>
                                  <a:latin typeface="Cambria Math" panose="02040503050406030204" pitchFamily="18" charset="0"/>
                                </a:rPr>
                              </m:ctrlPr>
                            </m:sSubPr>
                            <m:e>
                              <m:r>
                                <a:rPr lang="en-US" altLang="ko-KR" sz="2400" i="1">
                                  <a:solidFill>
                                    <a:srgbClr val="000000"/>
                                  </a:solidFill>
                                  <a:latin typeface="Cambria Math" panose="02040503050406030204" pitchFamily="18" charset="0"/>
                                </a:rPr>
                                <m:t>𝑍</m:t>
                              </m:r>
                            </m:e>
                            <m:sub>
                              <m:r>
                                <a:rPr lang="en-US" altLang="ko-KR" sz="2400" i="1">
                                  <a:solidFill>
                                    <a:srgbClr val="000000"/>
                                  </a:solidFill>
                                  <a:latin typeface="Cambria Math" panose="02040503050406030204" pitchFamily="18" charset="0"/>
                                </a:rPr>
                                <m:t>𝑖</m:t>
                              </m:r>
                            </m:sub>
                          </m:sSub>
                        </m:e>
                      </m:d>
                      <m:r>
                        <a:rPr lang="en-US" altLang="ko-KR" sz="2400" i="1">
                          <a:solidFill>
                            <a:srgbClr val="000000"/>
                          </a:solidFill>
                          <a:latin typeface="Cambria Math" panose="02040503050406030204" pitchFamily="18" charset="0"/>
                          <a:ea typeface="Cambria Math" panose="02040503050406030204" pitchFamily="18" charset="0"/>
                        </a:rPr>
                        <m:t>×</m:t>
                      </m:r>
                      <m:func>
                        <m:funcPr>
                          <m:ctrlPr>
                            <a:rPr lang="en-US" altLang="ko-KR" sz="2400" i="1">
                              <a:solidFill>
                                <a:srgbClr val="000000"/>
                              </a:solidFill>
                              <a:latin typeface="Cambria Math" panose="02040503050406030204" pitchFamily="18" charset="0"/>
                              <a:ea typeface="Cambria Math" panose="02040503050406030204" pitchFamily="18" charset="0"/>
                            </a:rPr>
                          </m:ctrlPr>
                        </m:funcPr>
                        <m:fName>
                          <m:r>
                            <m:rPr>
                              <m:sty m:val="p"/>
                            </m:rPr>
                            <a:rPr lang="en-US" altLang="ko-KR" sz="2400">
                              <a:solidFill>
                                <a:srgbClr val="000000"/>
                              </a:solidFill>
                              <a:latin typeface="Cambria Math" panose="02040503050406030204" pitchFamily="18" charset="0"/>
                              <a:ea typeface="Cambria Math" panose="02040503050406030204" pitchFamily="18" charset="0"/>
                            </a:rPr>
                            <m:t>tanh</m:t>
                          </m:r>
                        </m:fName>
                        <m:e>
                          <m:d>
                            <m:dPr>
                              <m:ctrlPr>
                                <a:rPr lang="en-US" altLang="ko-KR" sz="2400" i="1">
                                  <a:solidFill>
                                    <a:srgbClr val="000000"/>
                                  </a:solidFill>
                                  <a:latin typeface="Cambria Math" panose="02040503050406030204" pitchFamily="18" charset="0"/>
                                  <a:ea typeface="Cambria Math" panose="02040503050406030204" pitchFamily="18" charset="0"/>
                                </a:rPr>
                              </m:ctrlPr>
                            </m:dPr>
                            <m:e>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a:rPr lang="en-US" altLang="ko-KR" sz="2400" i="1">
                                      <a:solidFill>
                                        <a:srgbClr val="000000"/>
                                      </a:solidFill>
                                      <a:latin typeface="Cambria Math" panose="02040503050406030204" pitchFamily="18" charset="0"/>
                                      <a:ea typeface="Cambria Math" panose="02040503050406030204" pitchFamily="18" charset="0"/>
                                    </a:rPr>
                                    <m:t>𝑍</m:t>
                                  </m:r>
                                </m:e>
                                <m:sub>
                                  <m:r>
                                    <a:rPr lang="en-US" altLang="ko-KR" sz="2400" i="1">
                                      <a:solidFill>
                                        <a:srgbClr val="000000"/>
                                      </a:solidFill>
                                      <a:latin typeface="Cambria Math" panose="02040503050406030204" pitchFamily="18" charset="0"/>
                                      <a:ea typeface="Cambria Math" panose="02040503050406030204" pitchFamily="18" charset="0"/>
                                    </a:rPr>
                                    <m:t>𝑗</m:t>
                                  </m:r>
                                </m:sub>
                              </m:sSub>
                            </m:e>
                          </m:d>
                        </m:e>
                      </m:func>
                    </m:oMath>
                  </m:oMathPara>
                </a14:m>
                <a:endParaRPr lang="ko-KR" altLang="en-US"/>
              </a:p>
            </p:txBody>
          </p:sp>
        </mc:Choice>
        <mc:Fallback xmlns="">
          <p:sp>
            <p:nvSpPr>
              <p:cNvPr id="53" name="직사각형 52">
                <a:extLst>
                  <a:ext uri="{FF2B5EF4-FFF2-40B4-BE49-F238E27FC236}">
                    <a16:creationId xmlns:a16="http://schemas.microsoft.com/office/drawing/2014/main" id="{9B29D317-5E77-4AC0-BA77-B7A19DA0C1C4}"/>
                  </a:ext>
                </a:extLst>
              </p:cNvPr>
              <p:cNvSpPr>
                <a:spLocks noRot="1" noChangeAspect="1" noMove="1" noResize="1" noEditPoints="1" noAdjustHandles="1" noChangeArrowheads="1" noChangeShapeType="1" noTextEdit="1"/>
              </p:cNvSpPr>
              <p:nvPr/>
            </p:nvSpPr>
            <p:spPr>
              <a:xfrm>
                <a:off x="5732626" y="3677501"/>
                <a:ext cx="3943965" cy="517834"/>
              </a:xfrm>
              <a:prstGeom prst="rect">
                <a:avLst/>
              </a:prstGeom>
              <a:blipFill>
                <a:blip r:embed="rId2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2" name="직사각형 111">
                <a:extLst>
                  <a:ext uri="{FF2B5EF4-FFF2-40B4-BE49-F238E27FC236}">
                    <a16:creationId xmlns:a16="http://schemas.microsoft.com/office/drawing/2014/main" id="{4463B8EB-EB65-4506-8836-878C1766480C}"/>
                  </a:ext>
                </a:extLst>
              </p:cNvPr>
              <p:cNvSpPr/>
              <p:nvPr/>
            </p:nvSpPr>
            <p:spPr>
              <a:xfrm>
                <a:off x="5732625" y="4151956"/>
                <a:ext cx="1542474"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rgbClr val="000000"/>
                          </a:solidFill>
                          <a:latin typeface="Cambria Math" panose="02040503050406030204" pitchFamily="18" charset="0"/>
                        </a:rPr>
                        <m:t>𝐶</m:t>
                      </m:r>
                      <m:r>
                        <a:rPr lang="en-US" altLang="ko-KR" sz="2400" b="0" i="1" smtClean="0">
                          <a:solidFill>
                            <a:srgbClr val="000000"/>
                          </a:solidFill>
                          <a:latin typeface="Cambria Math" panose="02040503050406030204" pitchFamily="18" charset="0"/>
                        </a:rPr>
                        <m:t>=</m:t>
                      </m:r>
                      <m:r>
                        <a:rPr lang="en-US" altLang="ko-KR" sz="2400" b="0" i="1" smtClean="0">
                          <a:solidFill>
                            <a:srgbClr val="000000"/>
                          </a:solidFill>
                          <a:latin typeface="Cambria Math" panose="02040503050406030204" pitchFamily="18" charset="0"/>
                        </a:rPr>
                        <m:t>𝐹</m:t>
                      </m:r>
                      <m:r>
                        <a:rPr lang="en-US" altLang="ko-KR" sz="2400" b="0" i="1" smtClean="0">
                          <a:solidFill>
                            <a:srgbClr val="000000"/>
                          </a:solidFill>
                          <a:latin typeface="Cambria Math" panose="02040503050406030204" pitchFamily="18" charset="0"/>
                        </a:rPr>
                        <m:t>+</m:t>
                      </m:r>
                      <m:r>
                        <a:rPr lang="en-US" altLang="ko-KR" sz="2400" b="0" i="1" smtClean="0">
                          <a:solidFill>
                            <a:srgbClr val="000000"/>
                          </a:solidFill>
                          <a:latin typeface="Cambria Math" panose="02040503050406030204" pitchFamily="18" charset="0"/>
                          <a:ea typeface="Cambria Math" panose="02040503050406030204" pitchFamily="18" charset="0"/>
                        </a:rPr>
                        <m:t>𝐼</m:t>
                      </m:r>
                    </m:oMath>
                  </m:oMathPara>
                </a14:m>
                <a:endParaRPr lang="ko-KR" altLang="en-US"/>
              </a:p>
            </p:txBody>
          </p:sp>
        </mc:Choice>
        <mc:Fallback xmlns="">
          <p:sp>
            <p:nvSpPr>
              <p:cNvPr id="112" name="직사각형 111">
                <a:extLst>
                  <a:ext uri="{FF2B5EF4-FFF2-40B4-BE49-F238E27FC236}">
                    <a16:creationId xmlns:a16="http://schemas.microsoft.com/office/drawing/2014/main" id="{4463B8EB-EB65-4506-8836-878C1766480C}"/>
                  </a:ext>
                </a:extLst>
              </p:cNvPr>
              <p:cNvSpPr>
                <a:spLocks noRot="1" noChangeAspect="1" noMove="1" noResize="1" noEditPoints="1" noAdjustHandles="1" noChangeArrowheads="1" noChangeShapeType="1" noTextEdit="1"/>
              </p:cNvSpPr>
              <p:nvPr/>
            </p:nvSpPr>
            <p:spPr>
              <a:xfrm>
                <a:off x="5732625" y="4151956"/>
                <a:ext cx="1542474" cy="461665"/>
              </a:xfrm>
              <a:prstGeom prst="rect">
                <a:avLst/>
              </a:prstGeom>
              <a:blipFill>
                <a:blip r:embed="rId21"/>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3" name="직사각형 112">
                <a:extLst>
                  <a:ext uri="{FF2B5EF4-FFF2-40B4-BE49-F238E27FC236}">
                    <a16:creationId xmlns:a16="http://schemas.microsoft.com/office/drawing/2014/main" id="{87DAD7F6-E129-4673-B86B-FBC40619EA46}"/>
                  </a:ext>
                </a:extLst>
              </p:cNvPr>
              <p:cNvSpPr/>
              <p:nvPr/>
            </p:nvSpPr>
            <p:spPr>
              <a:xfrm>
                <a:off x="5732625" y="4570243"/>
                <a:ext cx="4000582"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rgbClr val="000000"/>
                          </a:solidFill>
                          <a:latin typeface="Cambria Math" panose="02040503050406030204" pitchFamily="18" charset="0"/>
                        </a:rPr>
                        <m:t>𝐻</m:t>
                      </m:r>
                      <m:r>
                        <a:rPr lang="en-US" altLang="ko-KR" sz="2400" b="0" i="1" smtClean="0">
                          <a:solidFill>
                            <a:srgbClr val="000000"/>
                          </a:solidFill>
                          <a:latin typeface="Cambria Math" panose="02040503050406030204" pitchFamily="18" charset="0"/>
                        </a:rPr>
                        <m:t>=</m:t>
                      </m:r>
                      <m:r>
                        <m:rPr>
                          <m:sty m:val="p"/>
                        </m:rPr>
                        <a:rPr lang="en-US" altLang="ko-KR" sz="2400" b="0" i="0" smtClean="0">
                          <a:solidFill>
                            <a:srgbClr val="000000"/>
                          </a:solidFill>
                          <a:latin typeface="Cambria Math" panose="02040503050406030204" pitchFamily="18" charset="0"/>
                        </a:rPr>
                        <m:t>tanh</m:t>
                      </m:r>
                      <m:r>
                        <a:rPr lang="en-US" altLang="ko-KR" sz="2400" b="0" i="1" smtClean="0">
                          <a:solidFill>
                            <a:srgbClr val="000000"/>
                          </a:solidFill>
                          <a:latin typeface="Cambria Math" panose="02040503050406030204" pitchFamily="18" charset="0"/>
                        </a:rPr>
                        <m:t>⁡(</m:t>
                      </m:r>
                      <m:r>
                        <a:rPr lang="en-US" altLang="ko-KR" sz="2400" b="0" i="1" smtClean="0">
                          <a:solidFill>
                            <a:srgbClr val="000000"/>
                          </a:solidFill>
                          <a:latin typeface="Cambria Math" panose="02040503050406030204" pitchFamily="18" charset="0"/>
                        </a:rPr>
                        <m:t>𝐶</m:t>
                      </m:r>
                      <m:r>
                        <a:rPr lang="en-US" altLang="ko-KR" sz="2400" b="0" i="1" smtClean="0">
                          <a:solidFill>
                            <a:srgbClr val="000000"/>
                          </a:solidFill>
                          <a:latin typeface="Cambria Math" panose="02040503050406030204" pitchFamily="18" charset="0"/>
                        </a:rPr>
                        <m:t>)×</m:t>
                      </m:r>
                      <m:r>
                        <a:rPr lang="en-US" altLang="ko-KR" sz="2400" b="0" i="1" smtClean="0">
                          <a:solidFill>
                            <a:srgbClr val="000000"/>
                          </a:solidFill>
                          <a:latin typeface="Cambria Math" panose="02040503050406030204" pitchFamily="18" charset="0"/>
                          <a:ea typeface="Cambria Math" panose="02040503050406030204" pitchFamily="18" charset="0"/>
                        </a:rPr>
                        <m:t>𝑠𝑖𝑔𝑚𝑜𝑖𝑑</m:t>
                      </m:r>
                      <m:r>
                        <a:rPr lang="en-US" altLang="ko-KR" sz="2400" b="0" i="1" smtClean="0">
                          <a:solidFill>
                            <a:srgbClr val="000000"/>
                          </a:solidFill>
                          <a:latin typeface="Cambria Math" panose="02040503050406030204" pitchFamily="18" charset="0"/>
                          <a:ea typeface="Cambria Math" panose="02040503050406030204" pitchFamily="18" charset="0"/>
                        </a:rPr>
                        <m:t>(</m:t>
                      </m:r>
                      <m:sSub>
                        <m:sSubPr>
                          <m:ctrlPr>
                            <a:rPr lang="en-US" altLang="ko-KR" sz="2400" b="0" i="1" smtClean="0">
                              <a:solidFill>
                                <a:srgbClr val="000000"/>
                              </a:solidFill>
                              <a:latin typeface="Cambria Math" panose="02040503050406030204" pitchFamily="18" charset="0"/>
                              <a:ea typeface="Cambria Math" panose="02040503050406030204" pitchFamily="18" charset="0"/>
                            </a:rPr>
                          </m:ctrlPr>
                        </m:sSubPr>
                        <m:e>
                          <m:r>
                            <a:rPr lang="en-US" altLang="ko-KR" sz="2400" b="0" i="1" smtClean="0">
                              <a:solidFill>
                                <a:srgbClr val="000000"/>
                              </a:solidFill>
                              <a:latin typeface="Cambria Math" panose="02040503050406030204" pitchFamily="18" charset="0"/>
                              <a:ea typeface="Cambria Math" panose="02040503050406030204" pitchFamily="18" charset="0"/>
                            </a:rPr>
                            <m:t>𝑍</m:t>
                          </m:r>
                        </m:e>
                        <m:sub>
                          <m:r>
                            <a:rPr lang="en-US" altLang="ko-KR" sz="2400" b="0" i="1" smtClean="0">
                              <a:solidFill>
                                <a:srgbClr val="000000"/>
                              </a:solidFill>
                              <a:latin typeface="Cambria Math" panose="02040503050406030204" pitchFamily="18" charset="0"/>
                              <a:ea typeface="Cambria Math" panose="02040503050406030204" pitchFamily="18" charset="0"/>
                            </a:rPr>
                            <m:t>0</m:t>
                          </m:r>
                        </m:sub>
                      </m:sSub>
                      <m:r>
                        <a:rPr lang="en-US" altLang="ko-KR" sz="2400" b="0" i="1" smtClean="0">
                          <a:solidFill>
                            <a:srgbClr val="000000"/>
                          </a:solidFill>
                          <a:latin typeface="Cambria Math" panose="02040503050406030204" pitchFamily="18" charset="0"/>
                          <a:ea typeface="Cambria Math" panose="02040503050406030204" pitchFamily="18" charset="0"/>
                        </a:rPr>
                        <m:t>)</m:t>
                      </m:r>
                    </m:oMath>
                  </m:oMathPara>
                </a14:m>
                <a:endParaRPr lang="ko-KR" altLang="en-US"/>
              </a:p>
            </p:txBody>
          </p:sp>
        </mc:Choice>
        <mc:Fallback xmlns="">
          <p:sp>
            <p:nvSpPr>
              <p:cNvPr id="113" name="직사각형 112">
                <a:extLst>
                  <a:ext uri="{FF2B5EF4-FFF2-40B4-BE49-F238E27FC236}">
                    <a16:creationId xmlns:a16="http://schemas.microsoft.com/office/drawing/2014/main" id="{87DAD7F6-E129-4673-B86B-FBC40619EA46}"/>
                  </a:ext>
                </a:extLst>
              </p:cNvPr>
              <p:cNvSpPr>
                <a:spLocks noRot="1" noChangeAspect="1" noMove="1" noResize="1" noEditPoints="1" noAdjustHandles="1" noChangeArrowheads="1" noChangeShapeType="1" noTextEdit="1"/>
              </p:cNvSpPr>
              <p:nvPr/>
            </p:nvSpPr>
            <p:spPr>
              <a:xfrm>
                <a:off x="5732625" y="4570243"/>
                <a:ext cx="4000582" cy="461665"/>
              </a:xfrm>
              <a:prstGeom prst="rect">
                <a:avLst/>
              </a:prstGeom>
              <a:blipFill>
                <a:blip r:embed="rId22"/>
                <a:stretch>
                  <a:fillRect b="-18667"/>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492984180"/>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6.1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6.2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신경망의 오차역전파</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6.3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6.4 </a:t>
            </a:r>
            <a:r>
              <a:rPr kumimoji="0" lang="ko-KR" altLang="en-US" sz="1800" i="0"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케라스를</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이용한 순환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6.5 LSTM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신경망</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6.6 </a:t>
            </a:r>
            <a:r>
              <a:rPr kumimoji="0" lang="ko-KR" altLang="en-US" sz="1800" b="1" i="0" u="sng"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케라스를</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이용한 </a:t>
            </a: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LSTM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신경망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6.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순환 신경망 이해</a:t>
            </a:r>
          </a:p>
        </p:txBody>
      </p:sp>
    </p:spTree>
    <p:extLst>
      <p:ext uri="{BB962C8B-B14F-4D97-AF65-F5344CB8AC3E}">
        <p14:creationId xmlns:p14="http://schemas.microsoft.com/office/powerpoint/2010/main" val="1284285298"/>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케라스로</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LSTM </a:t>
            </a:r>
            <a:r>
              <a:rPr lang="ko-KR" altLang="en-US" sz="2000">
                <a:solidFill>
                  <a:schemeClr val="tx1"/>
                </a:solidFill>
                <a:latin typeface="고도 M" panose="02000503000000020004" pitchFamily="2" charset="-127"/>
                <a:ea typeface="고도 M" panose="02000503000000020004" pitchFamily="2" charset="-127"/>
              </a:rPr>
              <a:t>순환 신경망 만들기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6.6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a:t>
            </a:r>
            <a:r>
              <a:rPr lang="en-US" altLang="ko-KR" sz="1800" b="1">
                <a:solidFill>
                  <a:srgbClr val="000000"/>
                </a:solidFill>
                <a:ea typeface="-2002" pitchFamily="18" charset="-127"/>
              </a:rPr>
              <a:t>LSTM </a:t>
            </a:r>
            <a:r>
              <a:rPr lang="ko-KR" altLang="en-US" sz="1800" b="1">
                <a:solidFill>
                  <a:srgbClr val="000000"/>
                </a:solidFill>
                <a:ea typeface="-2002" pitchFamily="18" charset="-127"/>
              </a:rPr>
              <a:t>신경망 구현</a:t>
            </a:r>
          </a:p>
        </p:txBody>
      </p:sp>
      <p:sp>
        <p:nvSpPr>
          <p:cNvPr id="57" name="TextBox 56">
            <a:extLst>
              <a:ext uri="{FF2B5EF4-FFF2-40B4-BE49-F238E27FC236}">
                <a16:creationId xmlns:a16="http://schemas.microsoft.com/office/drawing/2014/main" id="{3DDA9CC4-7A4E-455F-B65F-B9D5A00BD997}"/>
              </a:ext>
            </a:extLst>
          </p:cNvPr>
          <p:cNvSpPr txBox="1"/>
          <p:nvPr/>
        </p:nvSpPr>
        <p:spPr>
          <a:xfrm>
            <a:off x="980466" y="1128059"/>
            <a:ext cx="2267608"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1. LSTM </a:t>
            </a:r>
            <a:r>
              <a:rPr lang="ko-KR" altLang="en-US" sz="1400">
                <a:solidFill>
                  <a:schemeClr val="tx1"/>
                </a:solidFill>
                <a:latin typeface="고도 M" panose="02000503000000020004" pitchFamily="2" charset="-127"/>
                <a:ea typeface="고도 M" panose="02000503000000020004" pitchFamily="2" charset="-127"/>
              </a:rPr>
              <a:t>순환 신경망 만들기</a:t>
            </a:r>
          </a:p>
        </p:txBody>
      </p:sp>
      <p:sp>
        <p:nvSpPr>
          <p:cNvPr id="58" name="직사각형 57">
            <a:extLst>
              <a:ext uri="{FF2B5EF4-FFF2-40B4-BE49-F238E27FC236}">
                <a16:creationId xmlns:a16="http://schemas.microsoft.com/office/drawing/2014/main" id="{7EF82ABF-EBC1-4604-B3E4-7A4637E69066}"/>
              </a:ext>
            </a:extLst>
          </p:cNvPr>
          <p:cNvSpPr/>
          <p:nvPr/>
        </p:nvSpPr>
        <p:spPr>
          <a:xfrm>
            <a:off x="1358356" y="1616455"/>
            <a:ext cx="7724276" cy="1569660"/>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from </a:t>
            </a:r>
            <a:r>
              <a:rPr lang="en-US" altLang="ko-KR" sz="1200" err="1">
                <a:solidFill>
                  <a:schemeClr val="tx1"/>
                </a:solidFill>
                <a:latin typeface="Consolas" panose="020B0609020204030204" pitchFamily="49" charset="0"/>
              </a:rPr>
              <a:t>tensorflow.keras.layers</a:t>
            </a:r>
            <a:r>
              <a:rPr lang="en-US" altLang="ko-KR" sz="1200">
                <a:solidFill>
                  <a:schemeClr val="tx1"/>
                </a:solidFill>
                <a:latin typeface="Consolas" panose="020B0609020204030204" pitchFamily="49" charset="0"/>
              </a:rPr>
              <a:t> import LSTM</a:t>
            </a:r>
          </a:p>
          <a:p>
            <a:r>
              <a:rPr lang="en-US" altLang="ko-KR" sz="1200" err="1">
                <a:solidFill>
                  <a:schemeClr val="tx1"/>
                </a:solidFill>
                <a:latin typeface="Consolas" panose="020B0609020204030204" pitchFamily="49" charset="0"/>
              </a:rPr>
              <a:t>model_lstm</a:t>
            </a:r>
            <a:r>
              <a:rPr lang="en-US" altLang="ko-KR" sz="1200">
                <a:solidFill>
                  <a:schemeClr val="tx1"/>
                </a:solidFill>
                <a:latin typeface="Consolas" panose="020B0609020204030204" pitchFamily="49" charset="0"/>
              </a:rPr>
              <a:t> = Sequential()</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model_lstm.add</a:t>
            </a:r>
            <a:r>
              <a:rPr lang="en-US" altLang="ko-KR" sz="1200">
                <a:solidFill>
                  <a:schemeClr val="tx1"/>
                </a:solidFill>
                <a:latin typeface="Consolas" panose="020B0609020204030204" pitchFamily="49" charset="0"/>
              </a:rPr>
              <a:t>(Embedding(1000, 32))</a:t>
            </a:r>
          </a:p>
          <a:p>
            <a:r>
              <a:rPr lang="en-US" altLang="ko-KR" sz="1200" err="1">
                <a:solidFill>
                  <a:schemeClr val="tx1"/>
                </a:solidFill>
                <a:latin typeface="Consolas" panose="020B0609020204030204" pitchFamily="49" charset="0"/>
              </a:rPr>
              <a:t>model_lstm.add</a:t>
            </a:r>
            <a:r>
              <a:rPr lang="en-US" altLang="ko-KR" sz="1200">
                <a:solidFill>
                  <a:schemeClr val="tx1"/>
                </a:solidFill>
                <a:latin typeface="Consolas" panose="020B0609020204030204" pitchFamily="49" charset="0"/>
              </a:rPr>
              <a:t>(LSTM(8))</a:t>
            </a:r>
          </a:p>
          <a:p>
            <a:r>
              <a:rPr lang="en-US" altLang="ko-KR" sz="1200" err="1">
                <a:solidFill>
                  <a:schemeClr val="tx1"/>
                </a:solidFill>
                <a:latin typeface="Consolas" panose="020B0609020204030204" pitchFamily="49" charset="0"/>
              </a:rPr>
              <a:t>model_lstm.add</a:t>
            </a:r>
            <a:r>
              <a:rPr lang="en-US" altLang="ko-KR" sz="1200">
                <a:solidFill>
                  <a:schemeClr val="tx1"/>
                </a:solidFill>
                <a:latin typeface="Consolas" panose="020B0609020204030204" pitchFamily="49" charset="0"/>
              </a:rPr>
              <a:t>(Dense(1, activation='sigmoid'))</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model_lstm.summary</a:t>
            </a:r>
            <a:r>
              <a:rPr lang="en-US" altLang="ko-KR" sz="1200">
                <a:solidFill>
                  <a:schemeClr val="tx1"/>
                </a:solidFill>
                <a:latin typeface="Consolas" panose="020B0609020204030204" pitchFamily="49" charset="0"/>
              </a:rPr>
              <a:t>()</a:t>
            </a:r>
          </a:p>
        </p:txBody>
      </p:sp>
      <p:sp>
        <p:nvSpPr>
          <p:cNvPr id="59" name="TextBox 58">
            <a:extLst>
              <a:ext uri="{FF2B5EF4-FFF2-40B4-BE49-F238E27FC236}">
                <a16:creationId xmlns:a16="http://schemas.microsoft.com/office/drawing/2014/main" id="{B7296D28-F5E8-4B62-9DD2-E4CEFEC8FD22}"/>
              </a:ext>
            </a:extLst>
          </p:cNvPr>
          <p:cNvSpPr txBox="1"/>
          <p:nvPr/>
        </p:nvSpPr>
        <p:spPr>
          <a:xfrm>
            <a:off x="1449411" y="3291719"/>
            <a:ext cx="8067870" cy="2462213"/>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Model: "sequential_3"</a:t>
            </a:r>
          </a:p>
          <a:p>
            <a:pPr lvl="0"/>
            <a:r>
              <a:rPr lang="en-US" altLang="ko-KR" sz="1100">
                <a:solidFill>
                  <a:schemeClr val="tx1"/>
                </a:solidFill>
                <a:latin typeface="Consolas" panose="020B0609020204030204" pitchFamily="49" charset="0"/>
                <a:ea typeface="고도 M" panose="02000503000000020004" pitchFamily="2" charset="-127"/>
              </a:rPr>
              <a:t>_________________________________________________________________</a:t>
            </a:r>
          </a:p>
          <a:p>
            <a:pPr lvl="0"/>
            <a:r>
              <a:rPr lang="en-US" altLang="ko-KR" sz="1100">
                <a:solidFill>
                  <a:schemeClr val="tx1"/>
                </a:solidFill>
                <a:latin typeface="Consolas" panose="020B0609020204030204" pitchFamily="49" charset="0"/>
                <a:ea typeface="고도 M" panose="02000503000000020004" pitchFamily="2" charset="-127"/>
              </a:rPr>
              <a:t>Layer (type)                 Output Shape              Param #   </a:t>
            </a:r>
          </a:p>
          <a:p>
            <a:pPr lvl="0"/>
            <a:r>
              <a:rPr lang="en-US" altLang="ko-KR" sz="1100">
                <a:solidFill>
                  <a:schemeClr val="tx1"/>
                </a:solidFill>
                <a:latin typeface="Consolas" panose="020B0609020204030204" pitchFamily="49" charset="0"/>
                <a:ea typeface="고도 M" panose="02000503000000020004" pitchFamily="2" charset="-127"/>
              </a:rPr>
              <a:t>=================================================================</a:t>
            </a:r>
          </a:p>
          <a:p>
            <a:pPr lvl="0"/>
            <a:r>
              <a:rPr lang="en-US" altLang="ko-KR" sz="1100">
                <a:solidFill>
                  <a:schemeClr val="tx1"/>
                </a:solidFill>
                <a:latin typeface="Consolas" panose="020B0609020204030204" pitchFamily="49" charset="0"/>
                <a:ea typeface="고도 M" panose="02000503000000020004" pitchFamily="2" charset="-127"/>
              </a:rPr>
              <a:t>embedding_1 (Embedding)      (None, None, 32)          32000     </a:t>
            </a:r>
          </a:p>
          <a:p>
            <a:pPr lvl="0"/>
            <a:r>
              <a:rPr lang="en-US" altLang="ko-KR" sz="1100">
                <a:solidFill>
                  <a:schemeClr val="tx1"/>
                </a:solidFill>
                <a:latin typeface="Consolas" panose="020B0609020204030204" pitchFamily="49" charset="0"/>
                <a:ea typeface="고도 M" panose="02000503000000020004" pitchFamily="2" charset="-127"/>
              </a:rPr>
              <a:t>_________________________________________________________________</a:t>
            </a:r>
          </a:p>
          <a:p>
            <a:pPr lvl="0"/>
            <a:r>
              <a:rPr lang="en-US" altLang="ko-KR" sz="1100" err="1">
                <a:solidFill>
                  <a:schemeClr val="tx1"/>
                </a:solidFill>
                <a:latin typeface="Consolas" panose="020B0609020204030204" pitchFamily="49" charset="0"/>
                <a:ea typeface="고도 M" panose="02000503000000020004" pitchFamily="2" charset="-127"/>
              </a:rPr>
              <a:t>lstm</a:t>
            </a:r>
            <a:r>
              <a:rPr lang="en-US" altLang="ko-KR" sz="1100">
                <a:solidFill>
                  <a:schemeClr val="tx1"/>
                </a:solidFill>
                <a:latin typeface="Consolas" panose="020B0609020204030204" pitchFamily="49" charset="0"/>
                <a:ea typeface="고도 M" panose="02000503000000020004" pitchFamily="2" charset="-127"/>
              </a:rPr>
              <a:t> (LSTM)                  (None, 8)                 1312      </a:t>
            </a:r>
          </a:p>
          <a:p>
            <a:pPr lvl="0"/>
            <a:r>
              <a:rPr lang="en-US" altLang="ko-KR" sz="1100">
                <a:solidFill>
                  <a:schemeClr val="tx1"/>
                </a:solidFill>
                <a:latin typeface="Consolas" panose="020B0609020204030204" pitchFamily="49" charset="0"/>
                <a:ea typeface="고도 M" panose="02000503000000020004" pitchFamily="2" charset="-127"/>
              </a:rPr>
              <a:t>_________________________________________________________________</a:t>
            </a:r>
          </a:p>
          <a:p>
            <a:pPr lvl="0"/>
            <a:r>
              <a:rPr lang="en-US" altLang="ko-KR" sz="1100">
                <a:solidFill>
                  <a:schemeClr val="tx1"/>
                </a:solidFill>
                <a:latin typeface="Consolas" panose="020B0609020204030204" pitchFamily="49" charset="0"/>
                <a:ea typeface="고도 M" panose="02000503000000020004" pitchFamily="2" charset="-127"/>
              </a:rPr>
              <a:t>dense_3 (Dense)              (None, 1)                 9         </a:t>
            </a:r>
          </a:p>
          <a:p>
            <a:pPr lvl="0"/>
            <a:r>
              <a:rPr lang="en-US" altLang="ko-KR" sz="1100">
                <a:solidFill>
                  <a:schemeClr val="tx1"/>
                </a:solidFill>
                <a:latin typeface="Consolas" panose="020B0609020204030204" pitchFamily="49" charset="0"/>
                <a:ea typeface="고도 M" panose="02000503000000020004" pitchFamily="2" charset="-127"/>
              </a:rPr>
              <a:t>=================================================================</a:t>
            </a:r>
          </a:p>
          <a:p>
            <a:pPr lvl="0"/>
            <a:r>
              <a:rPr lang="en-US" altLang="ko-KR" sz="1100">
                <a:solidFill>
                  <a:schemeClr val="tx1"/>
                </a:solidFill>
                <a:latin typeface="Consolas" panose="020B0609020204030204" pitchFamily="49" charset="0"/>
                <a:ea typeface="고도 M" panose="02000503000000020004" pitchFamily="2" charset="-127"/>
              </a:rPr>
              <a:t>Total params: 33,321</a:t>
            </a:r>
          </a:p>
          <a:p>
            <a:pPr lvl="0"/>
            <a:r>
              <a:rPr lang="en-US" altLang="ko-KR" sz="1100">
                <a:solidFill>
                  <a:schemeClr val="tx1"/>
                </a:solidFill>
                <a:latin typeface="Consolas" panose="020B0609020204030204" pitchFamily="49" charset="0"/>
                <a:ea typeface="고도 M" panose="02000503000000020004" pitchFamily="2" charset="-127"/>
              </a:rPr>
              <a:t>Trainable params: 33,321</a:t>
            </a:r>
          </a:p>
          <a:p>
            <a:pPr lvl="0"/>
            <a:r>
              <a:rPr lang="en-US" altLang="ko-KR" sz="1100">
                <a:solidFill>
                  <a:schemeClr val="tx1"/>
                </a:solidFill>
                <a:latin typeface="Consolas" panose="020B0609020204030204" pitchFamily="49" charset="0"/>
                <a:ea typeface="고도 M" panose="02000503000000020004" pitchFamily="2" charset="-127"/>
              </a:rPr>
              <a:t>Non-trainable params: 0</a:t>
            </a:r>
          </a:p>
          <a:p>
            <a:pPr lvl="0"/>
            <a:r>
              <a:rPr lang="en-US" altLang="ko-KR" sz="1100">
                <a:solidFill>
                  <a:schemeClr val="tx1"/>
                </a:solidFill>
                <a:latin typeface="Consolas" panose="020B0609020204030204" pitchFamily="49" charset="0"/>
                <a:ea typeface="고도 M" panose="02000503000000020004" pitchFamily="2" charset="-127"/>
              </a:rPr>
              <a:t>_________________________________________________________________</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4004605492"/>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케라스로</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LSTM </a:t>
            </a:r>
            <a:r>
              <a:rPr lang="ko-KR" altLang="en-US" sz="2000">
                <a:solidFill>
                  <a:schemeClr val="tx1"/>
                </a:solidFill>
                <a:latin typeface="고도 M" panose="02000503000000020004" pitchFamily="2" charset="-127"/>
                <a:ea typeface="고도 M" panose="02000503000000020004" pitchFamily="2" charset="-127"/>
              </a:rPr>
              <a:t>순환 신경망 만들기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6.6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a:t>
            </a:r>
            <a:r>
              <a:rPr lang="en-US" altLang="ko-KR" sz="1800" b="1">
                <a:solidFill>
                  <a:srgbClr val="000000"/>
                </a:solidFill>
                <a:ea typeface="-2002" pitchFamily="18" charset="-127"/>
              </a:rPr>
              <a:t>LSTM </a:t>
            </a:r>
            <a:r>
              <a:rPr lang="ko-KR" altLang="en-US" sz="1800" b="1">
                <a:solidFill>
                  <a:srgbClr val="000000"/>
                </a:solidFill>
                <a:ea typeface="-2002" pitchFamily="18" charset="-127"/>
              </a:rPr>
              <a:t>신경망 구현</a:t>
            </a:r>
          </a:p>
        </p:txBody>
      </p:sp>
      <p:sp>
        <p:nvSpPr>
          <p:cNvPr id="57" name="TextBox 56">
            <a:extLst>
              <a:ext uri="{FF2B5EF4-FFF2-40B4-BE49-F238E27FC236}">
                <a16:creationId xmlns:a16="http://schemas.microsoft.com/office/drawing/2014/main" id="{3DDA9CC4-7A4E-455F-B65F-B9D5A00BD997}"/>
              </a:ext>
            </a:extLst>
          </p:cNvPr>
          <p:cNvSpPr txBox="1"/>
          <p:nvPr/>
        </p:nvSpPr>
        <p:spPr>
          <a:xfrm>
            <a:off x="980466" y="1128059"/>
            <a:ext cx="1414170"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2. </a:t>
            </a:r>
            <a:r>
              <a:rPr lang="ko-KR" altLang="en-US" sz="1400">
                <a:solidFill>
                  <a:schemeClr val="tx1"/>
                </a:solidFill>
                <a:latin typeface="고도 M" panose="02000503000000020004" pitchFamily="2" charset="-127"/>
                <a:ea typeface="고도 M" panose="02000503000000020004" pitchFamily="2" charset="-127"/>
              </a:rPr>
              <a:t>모델 훈련하기</a:t>
            </a:r>
          </a:p>
        </p:txBody>
      </p:sp>
      <p:sp>
        <p:nvSpPr>
          <p:cNvPr id="58" name="직사각형 57">
            <a:extLst>
              <a:ext uri="{FF2B5EF4-FFF2-40B4-BE49-F238E27FC236}">
                <a16:creationId xmlns:a16="http://schemas.microsoft.com/office/drawing/2014/main" id="{7EF82ABF-EBC1-4604-B3E4-7A4637E69066}"/>
              </a:ext>
            </a:extLst>
          </p:cNvPr>
          <p:cNvSpPr/>
          <p:nvPr/>
        </p:nvSpPr>
        <p:spPr>
          <a:xfrm>
            <a:off x="1358356" y="1616455"/>
            <a:ext cx="7724276" cy="830997"/>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model_lstm.compile</a:t>
            </a:r>
            <a:r>
              <a:rPr lang="en-US" altLang="ko-KR" sz="1200">
                <a:solidFill>
                  <a:schemeClr val="tx1"/>
                </a:solidFill>
                <a:latin typeface="Consolas" panose="020B0609020204030204" pitchFamily="49" charset="0"/>
              </a:rPr>
              <a:t>(optimizer='</a:t>
            </a:r>
            <a:r>
              <a:rPr lang="en-US" altLang="ko-KR" sz="1200" err="1">
                <a:solidFill>
                  <a:schemeClr val="tx1"/>
                </a:solidFill>
                <a:latin typeface="Consolas" panose="020B0609020204030204" pitchFamily="49" charset="0"/>
              </a:rPr>
              <a:t>adam</a:t>
            </a:r>
            <a:r>
              <a:rPr lang="en-US" altLang="ko-KR" sz="1200">
                <a:solidFill>
                  <a:schemeClr val="tx1"/>
                </a:solidFill>
                <a:latin typeface="Consolas" panose="020B0609020204030204" pitchFamily="49" charset="0"/>
              </a:rPr>
              <a:t>', loss='</a:t>
            </a:r>
            <a:r>
              <a:rPr lang="en-US" altLang="ko-KR" sz="1200" err="1">
                <a:solidFill>
                  <a:schemeClr val="tx1"/>
                </a:solidFill>
                <a:latin typeface="Consolas" panose="020B0609020204030204" pitchFamily="49" charset="0"/>
              </a:rPr>
              <a:t>binary_crossentropy</a:t>
            </a:r>
            <a:r>
              <a:rPr lang="en-US" altLang="ko-KR" sz="1200">
                <a:solidFill>
                  <a:schemeClr val="tx1"/>
                </a:solidFill>
                <a:latin typeface="Consolas" panose="020B0609020204030204" pitchFamily="49" charset="0"/>
              </a:rPr>
              <a:t>', metrics=['accuracy'])</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history = </a:t>
            </a:r>
            <a:r>
              <a:rPr lang="en-US" altLang="ko-KR" sz="1200" err="1">
                <a:solidFill>
                  <a:schemeClr val="tx1"/>
                </a:solidFill>
                <a:latin typeface="Consolas" panose="020B0609020204030204" pitchFamily="49" charset="0"/>
              </a:rPr>
              <a:t>model_lstm.fit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x_train_seq</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a:t>
            </a:r>
            <a:r>
              <a:rPr lang="en-US" altLang="ko-KR" sz="1200">
                <a:solidFill>
                  <a:schemeClr val="tx1"/>
                </a:solidFill>
                <a:latin typeface="Consolas" panose="020B0609020204030204" pitchFamily="49" charset="0"/>
              </a:rPr>
              <a:t>, epochs=10, </a:t>
            </a:r>
            <a:r>
              <a:rPr lang="en-US" altLang="ko-KR" sz="1200" err="1">
                <a:solidFill>
                  <a:schemeClr val="tx1"/>
                </a:solidFill>
                <a:latin typeface="Consolas" panose="020B0609020204030204" pitchFamily="49" charset="0"/>
              </a:rPr>
              <a:t>batch_size</a:t>
            </a:r>
            <a:r>
              <a:rPr lang="en-US" altLang="ko-KR" sz="1200">
                <a:solidFill>
                  <a:schemeClr val="tx1"/>
                </a:solidFill>
                <a:latin typeface="Consolas" panose="020B0609020204030204" pitchFamily="49" charset="0"/>
              </a:rPr>
              <a:t>=32, </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validation_data</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x_val_seq</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a:t>
            </a:r>
          </a:p>
        </p:txBody>
      </p:sp>
      <p:sp>
        <p:nvSpPr>
          <p:cNvPr id="59" name="TextBox 58">
            <a:extLst>
              <a:ext uri="{FF2B5EF4-FFF2-40B4-BE49-F238E27FC236}">
                <a16:creationId xmlns:a16="http://schemas.microsoft.com/office/drawing/2014/main" id="{B7296D28-F5E8-4B62-9DD2-E4CEFEC8FD22}"/>
              </a:ext>
            </a:extLst>
          </p:cNvPr>
          <p:cNvSpPr txBox="1"/>
          <p:nvPr/>
        </p:nvSpPr>
        <p:spPr>
          <a:xfrm>
            <a:off x="1455349" y="2750583"/>
            <a:ext cx="8067870" cy="2970044"/>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Train on 20000 samples, validate on 5000 samples</a:t>
            </a:r>
          </a:p>
          <a:p>
            <a:pPr lvl="0"/>
            <a:r>
              <a:rPr lang="en-US" altLang="ko-KR" sz="1100">
                <a:solidFill>
                  <a:schemeClr val="tx1"/>
                </a:solidFill>
                <a:latin typeface="Consolas" panose="020B0609020204030204" pitchFamily="49" charset="0"/>
                <a:ea typeface="고도 M" panose="02000503000000020004" pitchFamily="2" charset="-127"/>
              </a:rPr>
              <a:t>Epoch 1/10</a:t>
            </a:r>
          </a:p>
          <a:p>
            <a:pPr lvl="0"/>
            <a:r>
              <a:rPr lang="en-US" altLang="ko-KR" sz="1100">
                <a:solidFill>
                  <a:schemeClr val="tx1"/>
                </a:solidFill>
                <a:latin typeface="Consolas" panose="020B0609020204030204" pitchFamily="49" charset="0"/>
                <a:ea typeface="고도 M" panose="02000503000000020004" pitchFamily="2" charset="-127"/>
              </a:rPr>
              <a:t>20000/20000 [==============================] - 12s 591us/sample - loss: 0.4818 - accuracy: 0.7803 -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0.3929 -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0.8328</a:t>
            </a:r>
          </a:p>
          <a:p>
            <a:pPr lvl="0"/>
            <a:r>
              <a:rPr lang="en-US" altLang="ko-KR" sz="1100">
                <a:solidFill>
                  <a:schemeClr val="tx1"/>
                </a:solidFill>
                <a:latin typeface="Consolas" panose="020B0609020204030204" pitchFamily="49" charset="0"/>
                <a:ea typeface="고도 M" panose="02000503000000020004" pitchFamily="2" charset="-127"/>
              </a:rPr>
              <a:t>Epoch 2/10</a:t>
            </a:r>
          </a:p>
          <a:p>
            <a:pPr lvl="0"/>
            <a:r>
              <a:rPr lang="en-US" altLang="ko-KR" sz="1100">
                <a:solidFill>
                  <a:schemeClr val="tx1"/>
                </a:solidFill>
                <a:latin typeface="Consolas" panose="020B0609020204030204" pitchFamily="49" charset="0"/>
                <a:ea typeface="고도 M" panose="02000503000000020004" pitchFamily="2" charset="-127"/>
              </a:rPr>
              <a:t>20000/20000 [==============================] - 11s 573us/sample - loss: 0.3420 - accuracy: 0.8590 -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0.3603 -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0.8446</a:t>
            </a:r>
          </a:p>
          <a:p>
            <a:pPr lvl="0"/>
            <a:r>
              <a:rPr lang="en-US" altLang="ko-KR" sz="1100">
                <a:solidFill>
                  <a:schemeClr val="tx1"/>
                </a:solidFill>
                <a:latin typeface="Consolas" panose="020B0609020204030204" pitchFamily="49" charset="0"/>
                <a:ea typeface="고도 M" panose="02000503000000020004" pitchFamily="2" charset="-127"/>
              </a:rPr>
              <a:t>...</a:t>
            </a:r>
          </a:p>
          <a:p>
            <a:pPr lvl="0"/>
            <a:r>
              <a:rPr lang="en-US" altLang="ko-KR" sz="1100">
                <a:solidFill>
                  <a:schemeClr val="tx1"/>
                </a:solidFill>
                <a:latin typeface="Consolas" panose="020B0609020204030204" pitchFamily="49" charset="0"/>
                <a:ea typeface="고도 M" panose="02000503000000020004" pitchFamily="2" charset="-127"/>
              </a:rPr>
              <a:t>Epoch 8/10</a:t>
            </a:r>
          </a:p>
          <a:p>
            <a:pPr lvl="0"/>
            <a:r>
              <a:rPr lang="en-US" altLang="ko-KR" sz="1100">
                <a:solidFill>
                  <a:schemeClr val="tx1"/>
                </a:solidFill>
                <a:latin typeface="Consolas" panose="020B0609020204030204" pitchFamily="49" charset="0"/>
                <a:ea typeface="고도 M" panose="02000503000000020004" pitchFamily="2" charset="-127"/>
              </a:rPr>
              <a:t>20000/20000 [==============================] - 10s 513us/sample - loss: 0.2460 - accuracy: 0.8975 -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0.4287 -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0.8356</a:t>
            </a:r>
          </a:p>
          <a:p>
            <a:pPr lvl="0"/>
            <a:r>
              <a:rPr lang="en-US" altLang="ko-KR" sz="1100">
                <a:solidFill>
                  <a:schemeClr val="tx1"/>
                </a:solidFill>
                <a:latin typeface="Consolas" panose="020B0609020204030204" pitchFamily="49" charset="0"/>
                <a:ea typeface="고도 M" panose="02000503000000020004" pitchFamily="2" charset="-127"/>
              </a:rPr>
              <a:t>Epoch 9/10</a:t>
            </a:r>
          </a:p>
          <a:p>
            <a:pPr lvl="0"/>
            <a:r>
              <a:rPr lang="en-US" altLang="ko-KR" sz="1100">
                <a:solidFill>
                  <a:schemeClr val="tx1"/>
                </a:solidFill>
                <a:latin typeface="Consolas" panose="020B0609020204030204" pitchFamily="49" charset="0"/>
                <a:ea typeface="고도 M" panose="02000503000000020004" pitchFamily="2" charset="-127"/>
              </a:rPr>
              <a:t>20000/20000 [==============================] - 10s 503us/sample - loss: 0.2332 - accuracy: 0.9035 -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0.4072 -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0.8358</a:t>
            </a:r>
          </a:p>
          <a:p>
            <a:pPr lvl="0"/>
            <a:r>
              <a:rPr lang="en-US" altLang="ko-KR" sz="1100">
                <a:solidFill>
                  <a:schemeClr val="tx1"/>
                </a:solidFill>
                <a:latin typeface="Consolas" panose="020B0609020204030204" pitchFamily="49" charset="0"/>
                <a:ea typeface="고도 M" panose="02000503000000020004" pitchFamily="2" charset="-127"/>
              </a:rPr>
              <a:t>Epoch 10/10</a:t>
            </a:r>
          </a:p>
          <a:p>
            <a:pPr lvl="0"/>
            <a:r>
              <a:rPr lang="en-US" altLang="ko-KR" sz="1100">
                <a:solidFill>
                  <a:schemeClr val="tx1"/>
                </a:solidFill>
                <a:latin typeface="Consolas" panose="020B0609020204030204" pitchFamily="49" charset="0"/>
                <a:ea typeface="고도 M" panose="02000503000000020004" pitchFamily="2" charset="-127"/>
              </a:rPr>
              <a:t>20000/20000 [==============================] - 10s 520us/sample - loss: 0.2257 - accuracy: 0.9077 -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0.4212 -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0.8278</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353260673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 name="직사각형 6"/>
          <p:cNvSpPr/>
          <p:nvPr/>
        </p:nvSpPr>
        <p:spPr>
          <a:xfrm>
            <a:off x="2705100" y="2751138"/>
            <a:ext cx="5213350" cy="2660024"/>
          </a:xfrm>
          <a:prstGeom prst="rect">
            <a:avLst/>
          </a:prstGeom>
        </p:spPr>
        <p:txBody>
          <a:bodyPr>
            <a:spAutoFit/>
          </a:bodyPr>
          <a:lstStyle/>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2.1 MSE(Mean Squared Error)</a:t>
            </a: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2.2 SGD (Stochastic Gradient Descent)</a:t>
            </a: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2.3 </a:t>
            </a:r>
            <a:r>
              <a:rPr kumimoji="0" lang="ko-KR" altLang="en-US" sz="1800" b="1">
                <a:solidFill>
                  <a:prstClr val="black">
                    <a:lumMod val="75000"/>
                    <a:lumOff val="25000"/>
                  </a:prstClr>
                </a:solidFill>
                <a:latin typeface="맑은 고딕" pitchFamily="50" charset="-127"/>
                <a:ea typeface="맑은 고딕" pitchFamily="50" charset="-127"/>
              </a:rPr>
              <a:t>역전파 구현</a:t>
            </a: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2.4 </a:t>
            </a:r>
            <a:r>
              <a:rPr kumimoji="0" lang="ko-KR" altLang="en-US" sz="1800" b="1">
                <a:solidFill>
                  <a:prstClr val="black">
                    <a:lumMod val="75000"/>
                    <a:lumOff val="25000"/>
                  </a:prstClr>
                </a:solidFill>
                <a:latin typeface="맑은 고딕" pitchFamily="50" charset="-127"/>
                <a:ea typeface="맑은 고딕" pitchFamily="50" charset="-127"/>
              </a:rPr>
              <a:t>선형회귀 구현</a:t>
            </a: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2.5 </a:t>
            </a:r>
            <a:r>
              <a:rPr kumimoji="0" lang="ko-KR" altLang="en-US" sz="1800" b="1">
                <a:solidFill>
                  <a:prstClr val="black">
                    <a:lumMod val="75000"/>
                    <a:lumOff val="25000"/>
                  </a:prstClr>
                </a:solidFill>
                <a:latin typeface="맑은 고딕" pitchFamily="50" charset="-127"/>
                <a:ea typeface="맑은 고딕" pitchFamily="50" charset="-127"/>
              </a:rPr>
              <a:t>시그모이드 함수</a:t>
            </a: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2.6 </a:t>
            </a:r>
            <a:r>
              <a:rPr kumimoji="0" lang="ko-KR" altLang="en-US" sz="1800" b="1">
                <a:solidFill>
                  <a:prstClr val="black">
                    <a:lumMod val="75000"/>
                    <a:lumOff val="25000"/>
                  </a:prstClr>
                </a:solidFill>
                <a:latin typeface="맑은 고딕" pitchFamily="50" charset="-127"/>
                <a:ea typeface="맑은 고딕" pitchFamily="50" charset="-127"/>
              </a:rPr>
              <a:t>로지스틱 회귀 구현</a:t>
            </a:r>
          </a:p>
        </p:txBody>
      </p:sp>
    </p:spTree>
    <p:extLst>
      <p:ext uri="{BB962C8B-B14F-4D97-AF65-F5344CB8AC3E}">
        <p14:creationId xmlns:p14="http://schemas.microsoft.com/office/powerpoint/2010/main" val="1994943986"/>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케라스로</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LSTM </a:t>
            </a:r>
            <a:r>
              <a:rPr lang="ko-KR" altLang="en-US" sz="2000">
                <a:solidFill>
                  <a:schemeClr val="tx1"/>
                </a:solidFill>
                <a:latin typeface="고도 M" panose="02000503000000020004" pitchFamily="2" charset="-127"/>
                <a:ea typeface="고도 M" panose="02000503000000020004" pitchFamily="2" charset="-127"/>
              </a:rPr>
              <a:t>순환 신경망 만들기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6.6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a:t>
            </a:r>
            <a:r>
              <a:rPr lang="en-US" altLang="ko-KR" sz="1800" b="1">
                <a:solidFill>
                  <a:srgbClr val="000000"/>
                </a:solidFill>
                <a:ea typeface="-2002" pitchFamily="18" charset="-127"/>
              </a:rPr>
              <a:t>LSTM </a:t>
            </a:r>
            <a:r>
              <a:rPr lang="ko-KR" altLang="en-US" sz="1800" b="1">
                <a:solidFill>
                  <a:srgbClr val="000000"/>
                </a:solidFill>
                <a:ea typeface="-2002" pitchFamily="18" charset="-127"/>
              </a:rPr>
              <a:t>신경망 구현</a:t>
            </a:r>
          </a:p>
        </p:txBody>
      </p:sp>
      <p:sp>
        <p:nvSpPr>
          <p:cNvPr id="57" name="TextBox 56">
            <a:extLst>
              <a:ext uri="{FF2B5EF4-FFF2-40B4-BE49-F238E27FC236}">
                <a16:creationId xmlns:a16="http://schemas.microsoft.com/office/drawing/2014/main" id="{3DDA9CC4-7A4E-455F-B65F-B9D5A00BD997}"/>
              </a:ext>
            </a:extLst>
          </p:cNvPr>
          <p:cNvSpPr txBox="1"/>
          <p:nvPr/>
        </p:nvSpPr>
        <p:spPr>
          <a:xfrm>
            <a:off x="980466" y="1128059"/>
            <a:ext cx="3042821"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3. </a:t>
            </a:r>
            <a:r>
              <a:rPr lang="ko-KR" altLang="en-US" sz="1400">
                <a:solidFill>
                  <a:schemeClr val="tx1"/>
                </a:solidFill>
                <a:latin typeface="고도 M" panose="02000503000000020004" pitchFamily="2" charset="-127"/>
                <a:ea typeface="고도 M" panose="02000503000000020004" pitchFamily="2" charset="-127"/>
              </a:rPr>
              <a:t>손실 그래프와 정확도 그래프 그리기</a:t>
            </a:r>
          </a:p>
        </p:txBody>
      </p:sp>
      <p:sp>
        <p:nvSpPr>
          <p:cNvPr id="58" name="직사각형 57">
            <a:extLst>
              <a:ext uri="{FF2B5EF4-FFF2-40B4-BE49-F238E27FC236}">
                <a16:creationId xmlns:a16="http://schemas.microsoft.com/office/drawing/2014/main" id="{7EF82ABF-EBC1-4604-B3E4-7A4637E69066}"/>
              </a:ext>
            </a:extLst>
          </p:cNvPr>
          <p:cNvSpPr/>
          <p:nvPr/>
        </p:nvSpPr>
        <p:spPr>
          <a:xfrm>
            <a:off x="1465234" y="2375501"/>
            <a:ext cx="3908350" cy="646331"/>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['loss'])</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val_loss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sp>
        <p:nvSpPr>
          <p:cNvPr id="7" name="직사각형 6">
            <a:extLst>
              <a:ext uri="{FF2B5EF4-FFF2-40B4-BE49-F238E27FC236}">
                <a16:creationId xmlns:a16="http://schemas.microsoft.com/office/drawing/2014/main" id="{7E43E8B7-9DCB-426B-927B-337791F3CFCF}"/>
              </a:ext>
            </a:extLst>
          </p:cNvPr>
          <p:cNvSpPr/>
          <p:nvPr/>
        </p:nvSpPr>
        <p:spPr>
          <a:xfrm>
            <a:off x="1465234" y="4799041"/>
            <a:ext cx="3908350" cy="646331"/>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['accuracy'])</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val_accuracy</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pic>
        <p:nvPicPr>
          <p:cNvPr id="20484" name="Picture 4">
            <a:extLst>
              <a:ext uri="{FF2B5EF4-FFF2-40B4-BE49-F238E27FC236}">
                <a16:creationId xmlns:a16="http://schemas.microsoft.com/office/drawing/2014/main" id="{091F8F7A-579F-4AD7-9618-22BF432B45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91922" y="4011385"/>
            <a:ext cx="3600450" cy="23622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a:extLst>
              <a:ext uri="{FF2B5EF4-FFF2-40B4-BE49-F238E27FC236}">
                <a16:creationId xmlns:a16="http://schemas.microsoft.com/office/drawing/2014/main" id="{11759909-A39F-4CFB-80E4-3B733FC98CA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91922" y="1517567"/>
            <a:ext cx="3600450" cy="2362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3908769"/>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케라스로</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LSTM </a:t>
            </a:r>
            <a:r>
              <a:rPr lang="ko-KR" altLang="en-US" sz="2000">
                <a:solidFill>
                  <a:schemeClr val="tx1"/>
                </a:solidFill>
                <a:latin typeface="고도 M" panose="02000503000000020004" pitchFamily="2" charset="-127"/>
                <a:ea typeface="고도 M" panose="02000503000000020004" pitchFamily="2" charset="-127"/>
              </a:rPr>
              <a:t>순환 신경망 만들기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6.6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a:t>
            </a:r>
            <a:r>
              <a:rPr lang="en-US" altLang="ko-KR" sz="1800" b="1">
                <a:solidFill>
                  <a:srgbClr val="000000"/>
                </a:solidFill>
                <a:ea typeface="-2002" pitchFamily="18" charset="-127"/>
              </a:rPr>
              <a:t>LSTM </a:t>
            </a:r>
            <a:r>
              <a:rPr lang="ko-KR" altLang="en-US" sz="1800" b="1">
                <a:solidFill>
                  <a:srgbClr val="000000"/>
                </a:solidFill>
                <a:ea typeface="-2002" pitchFamily="18" charset="-127"/>
              </a:rPr>
              <a:t>신경망 구현</a:t>
            </a:r>
          </a:p>
        </p:txBody>
      </p:sp>
      <p:sp>
        <p:nvSpPr>
          <p:cNvPr id="57" name="TextBox 56">
            <a:extLst>
              <a:ext uri="{FF2B5EF4-FFF2-40B4-BE49-F238E27FC236}">
                <a16:creationId xmlns:a16="http://schemas.microsoft.com/office/drawing/2014/main" id="{3DDA9CC4-7A4E-455F-B65F-B9D5A00BD997}"/>
              </a:ext>
            </a:extLst>
          </p:cNvPr>
          <p:cNvSpPr txBox="1"/>
          <p:nvPr/>
        </p:nvSpPr>
        <p:spPr>
          <a:xfrm>
            <a:off x="980466" y="1128059"/>
            <a:ext cx="2327881"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4. </a:t>
            </a:r>
            <a:r>
              <a:rPr lang="ko-KR" altLang="en-US" sz="1400">
                <a:solidFill>
                  <a:schemeClr val="tx1"/>
                </a:solidFill>
                <a:latin typeface="고도 M" panose="02000503000000020004" pitchFamily="2" charset="-127"/>
                <a:ea typeface="고도 M" panose="02000503000000020004" pitchFamily="2" charset="-127"/>
              </a:rPr>
              <a:t>검증 세트 정확도 평가하기</a:t>
            </a:r>
          </a:p>
        </p:txBody>
      </p:sp>
      <p:sp>
        <p:nvSpPr>
          <p:cNvPr id="58" name="직사각형 57">
            <a:extLst>
              <a:ext uri="{FF2B5EF4-FFF2-40B4-BE49-F238E27FC236}">
                <a16:creationId xmlns:a16="http://schemas.microsoft.com/office/drawing/2014/main" id="{7EF82ABF-EBC1-4604-B3E4-7A4637E69066}"/>
              </a:ext>
            </a:extLst>
          </p:cNvPr>
          <p:cNvSpPr/>
          <p:nvPr/>
        </p:nvSpPr>
        <p:spPr>
          <a:xfrm>
            <a:off x="1358356" y="1616455"/>
            <a:ext cx="7724276" cy="461665"/>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loss, accuracy = </a:t>
            </a:r>
            <a:r>
              <a:rPr lang="en-US" altLang="ko-KR" sz="1200" err="1">
                <a:solidFill>
                  <a:schemeClr val="tx1"/>
                </a:solidFill>
                <a:latin typeface="Consolas" panose="020B0609020204030204" pitchFamily="49" charset="0"/>
              </a:rPr>
              <a:t>model_lstm.evaluate</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x_val_seq</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 verbose=0)</a:t>
            </a:r>
          </a:p>
          <a:p>
            <a:r>
              <a:rPr lang="en-US" altLang="ko-KR" sz="1200">
                <a:solidFill>
                  <a:schemeClr val="tx1"/>
                </a:solidFill>
                <a:latin typeface="Consolas" panose="020B0609020204030204" pitchFamily="49" charset="0"/>
              </a:rPr>
              <a:t>print(accuracy)</a:t>
            </a:r>
          </a:p>
        </p:txBody>
      </p:sp>
      <p:sp>
        <p:nvSpPr>
          <p:cNvPr id="8" name="TextBox 7">
            <a:extLst>
              <a:ext uri="{FF2B5EF4-FFF2-40B4-BE49-F238E27FC236}">
                <a16:creationId xmlns:a16="http://schemas.microsoft.com/office/drawing/2014/main" id="{C83E5781-7335-4588-9288-19234841F911}"/>
              </a:ext>
            </a:extLst>
          </p:cNvPr>
          <p:cNvSpPr txBox="1"/>
          <p:nvPr/>
        </p:nvSpPr>
        <p:spPr>
          <a:xfrm>
            <a:off x="1552478" y="2133066"/>
            <a:ext cx="8067870" cy="261610"/>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0.834</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171971788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eaLnBrk="1" hangingPunct="1">
              <a:lnSpc>
                <a:spcPct val="150000"/>
              </a:lnSpc>
              <a:spcBef>
                <a:spcPts val="200"/>
              </a:spcBef>
            </a:pPr>
            <a:r>
              <a:rPr kumimoji="0" lang="en-US" altLang="ko-KR" sz="1800" b="1" u="sng">
                <a:solidFill>
                  <a:prstClr val="black"/>
                </a:solidFill>
                <a:latin typeface="맑은 고딕" pitchFamily="50" charset="-127"/>
                <a:ea typeface="맑은 고딕" pitchFamily="50" charset="-127"/>
              </a:rPr>
              <a:t>2.1 MSE(Mean Squared Error)</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2.2 SGD (Stochastic Gradient Descent)</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2.3 </a:t>
            </a:r>
            <a:r>
              <a:rPr kumimoji="0" lang="ko-KR" altLang="en-US" sz="1800" err="1">
                <a:solidFill>
                  <a:prstClr val="black"/>
                </a:solidFill>
                <a:latin typeface="맑은 고딕" pitchFamily="50" charset="-127"/>
                <a:ea typeface="맑은 고딕" pitchFamily="50" charset="-127"/>
              </a:rPr>
              <a:t>역전파</a:t>
            </a:r>
            <a:r>
              <a:rPr kumimoji="0" lang="ko-KR" altLang="en-US" sz="1800">
                <a:solidFill>
                  <a:prstClr val="black"/>
                </a:solidFill>
                <a:latin typeface="맑은 고딕" pitchFamily="50" charset="-127"/>
                <a:ea typeface="맑은 고딕" pitchFamily="50" charset="-127"/>
              </a:rPr>
              <a:t>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2.4 </a:t>
            </a:r>
            <a:r>
              <a:rPr kumimoji="0" lang="ko-KR" altLang="en-US" sz="1800">
                <a:solidFill>
                  <a:prstClr val="black"/>
                </a:solidFill>
                <a:latin typeface="맑은 고딕" pitchFamily="50" charset="-127"/>
                <a:ea typeface="맑은 고딕" pitchFamily="50" charset="-127"/>
              </a:rPr>
              <a:t>선형회귀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2.5 </a:t>
            </a:r>
            <a:r>
              <a:rPr kumimoji="0" lang="ko-KR" altLang="en-US" sz="1800" err="1">
                <a:solidFill>
                  <a:prstClr val="black"/>
                </a:solidFill>
                <a:latin typeface="맑은 고딕" pitchFamily="50" charset="-127"/>
                <a:ea typeface="맑은 고딕" pitchFamily="50" charset="-127"/>
              </a:rPr>
              <a:t>시그모이드</a:t>
            </a:r>
            <a:r>
              <a:rPr kumimoji="0" lang="ko-KR" altLang="en-US" sz="1800">
                <a:solidFill>
                  <a:prstClr val="black"/>
                </a:solidFill>
                <a:latin typeface="맑은 고딕" pitchFamily="50" charset="-127"/>
                <a:ea typeface="맑은 고딕" pitchFamily="50" charset="-127"/>
              </a:rPr>
              <a:t> 함수</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2.6 </a:t>
            </a:r>
            <a:r>
              <a:rPr kumimoji="0" lang="ko-KR" altLang="en-US" sz="1800">
                <a:solidFill>
                  <a:prstClr val="black"/>
                </a:solidFill>
                <a:latin typeface="맑은 고딕" pitchFamily="50" charset="-127"/>
                <a:ea typeface="맑은 고딕" pitchFamily="50" charset="-127"/>
              </a:rPr>
              <a:t>로지스틱 회귀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lvl="0" algn="ctr">
              <a:defRPr/>
            </a:pPr>
            <a:r>
              <a:rPr kumimoji="0" lang="en-US" altLang="ko-KR" sz="3600" b="1">
                <a:solidFill>
                  <a:srgbClr val="C5003D"/>
                </a:solidFill>
                <a:latin typeface="맑은 고딕" panose="020B0503020000020004" pitchFamily="50" charset="-127"/>
                <a:ea typeface="맑은 고딕" panose="020B0503020000020004" pitchFamily="50" charset="-127"/>
              </a:rPr>
              <a:t>2. </a:t>
            </a:r>
            <a:r>
              <a:rPr kumimoji="0" lang="ko-KR" altLang="en-US" sz="3600" b="1" err="1">
                <a:solidFill>
                  <a:srgbClr val="C5003D"/>
                </a:solidFill>
                <a:latin typeface="맑은 고딕" panose="020B0503020000020004" pitchFamily="50" charset="-127"/>
                <a:ea typeface="맑은 고딕" panose="020B0503020000020004" pitchFamily="50" charset="-127"/>
              </a:rPr>
              <a:t>딥러닝을</a:t>
            </a:r>
            <a:r>
              <a:rPr kumimoji="0" lang="ko-KR" altLang="en-US" sz="3600" b="1">
                <a:solidFill>
                  <a:srgbClr val="C5003D"/>
                </a:solidFill>
                <a:latin typeface="맑은 고딕" panose="020B0503020000020004" pitchFamily="50" charset="-127"/>
                <a:ea typeface="맑은 고딕" panose="020B0503020000020004" pitchFamily="50" charset="-127"/>
              </a:rPr>
              <a:t> 위한 수학</a:t>
            </a:r>
          </a:p>
        </p:txBody>
      </p:sp>
    </p:spTree>
    <p:extLst>
      <p:ext uri="{BB962C8B-B14F-4D97-AF65-F5344CB8AC3E}">
        <p14:creationId xmlns:p14="http://schemas.microsoft.com/office/powerpoint/2010/main" val="319856154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Regression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31" name="직사각형 30">
            <a:extLst>
              <a:ext uri="{FF2B5EF4-FFF2-40B4-BE49-F238E27FC236}">
                <a16:creationId xmlns:a16="http://schemas.microsoft.com/office/drawing/2014/main" id="{248E6F39-7869-40D2-A623-A6294BAB1272}"/>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Regression - </a:t>
            </a:r>
            <a:r>
              <a:rPr lang="ko-KR" altLang="en-US" sz="2800">
                <a:solidFill>
                  <a:schemeClr val="tx1"/>
                </a:solidFill>
                <a:latin typeface="고도 M" panose="02000503000000020004" pitchFamily="2" charset="-127"/>
                <a:ea typeface="고도 M" panose="02000503000000020004" pitchFamily="2" charset="-127"/>
              </a:rPr>
              <a:t>회귀</a:t>
            </a:r>
          </a:p>
        </p:txBody>
      </p:sp>
      <p:sp>
        <p:nvSpPr>
          <p:cNvPr id="34" name="직사각형 33">
            <a:extLst>
              <a:ext uri="{FF2B5EF4-FFF2-40B4-BE49-F238E27FC236}">
                <a16:creationId xmlns:a16="http://schemas.microsoft.com/office/drawing/2014/main" id="{4E7CB74D-54BF-4637-9A5B-B95FDFB0B48B}"/>
              </a:ext>
            </a:extLst>
          </p:cNvPr>
          <p:cNvSpPr/>
          <p:nvPr/>
        </p:nvSpPr>
        <p:spPr>
          <a:xfrm>
            <a:off x="1083969" y="2482760"/>
            <a:ext cx="7418814" cy="2246769"/>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"Regression</a:t>
            </a:r>
            <a:r>
              <a:rPr lang="ko-KR" altLang="en-US" sz="2800">
                <a:solidFill>
                  <a:schemeClr val="tx1"/>
                </a:solidFill>
                <a:latin typeface="고도 M" panose="02000503000000020004" pitchFamily="2" charset="-127"/>
                <a:ea typeface="고도 M" panose="02000503000000020004" pitchFamily="2" charset="-127"/>
              </a:rPr>
              <a:t> </a:t>
            </a:r>
            <a:r>
              <a:rPr lang="en-US" altLang="ko-KR" sz="2800">
                <a:solidFill>
                  <a:schemeClr val="tx1"/>
                </a:solidFill>
                <a:latin typeface="고도 M" panose="02000503000000020004" pitchFamily="2" charset="-127"/>
                <a:ea typeface="고도 M" panose="02000503000000020004" pitchFamily="2" charset="-127"/>
              </a:rPr>
              <a:t>toward</a:t>
            </a:r>
            <a:r>
              <a:rPr lang="ko-KR" altLang="en-US" sz="2800">
                <a:solidFill>
                  <a:schemeClr val="tx1"/>
                </a:solidFill>
                <a:latin typeface="고도 M" panose="02000503000000020004" pitchFamily="2" charset="-127"/>
                <a:ea typeface="고도 M" panose="02000503000000020004" pitchFamily="2" charset="-127"/>
              </a:rPr>
              <a:t> </a:t>
            </a:r>
            <a:r>
              <a:rPr lang="en-US" altLang="ko-KR" sz="2800">
                <a:solidFill>
                  <a:schemeClr val="tx1"/>
                </a:solidFill>
                <a:latin typeface="고도 M" panose="02000503000000020004" pitchFamily="2" charset="-127"/>
                <a:ea typeface="고도 M" panose="02000503000000020004" pitchFamily="2" charset="-127"/>
              </a:rPr>
              <a:t>the</a:t>
            </a:r>
            <a:r>
              <a:rPr lang="ko-KR" altLang="en-US" sz="2800">
                <a:solidFill>
                  <a:schemeClr val="tx1"/>
                </a:solidFill>
                <a:latin typeface="고도 M" panose="02000503000000020004" pitchFamily="2" charset="-127"/>
                <a:ea typeface="고도 M" panose="02000503000000020004" pitchFamily="2" charset="-127"/>
              </a:rPr>
              <a:t> </a:t>
            </a:r>
            <a:r>
              <a:rPr lang="en-US" altLang="ko-KR" sz="2800">
                <a:solidFill>
                  <a:schemeClr val="tx1"/>
                </a:solidFill>
                <a:latin typeface="고도 M" panose="02000503000000020004" pitchFamily="2" charset="-127"/>
                <a:ea typeface="고도 M" panose="02000503000000020004" pitchFamily="2" charset="-127"/>
              </a:rPr>
              <a:t>mean"</a:t>
            </a:r>
          </a:p>
          <a:p>
            <a:r>
              <a:rPr lang="en-US" altLang="ko-KR" sz="2800">
                <a:solidFill>
                  <a:schemeClr val="tx1"/>
                </a:solidFill>
                <a:latin typeface="고도 M" panose="02000503000000020004" pitchFamily="2" charset="-127"/>
                <a:ea typeface="고도 M" panose="02000503000000020004" pitchFamily="2" charset="-127"/>
              </a:rPr>
              <a:t>                                     </a:t>
            </a:r>
            <a:r>
              <a:rPr lang="ko-KR" altLang="en-US" sz="2800">
                <a:solidFill>
                  <a:schemeClr val="tx1"/>
                </a:solidFill>
                <a:latin typeface="고도 M" panose="02000503000000020004" pitchFamily="2" charset="-127"/>
                <a:ea typeface="고도 M" panose="02000503000000020004" pitchFamily="2" charset="-127"/>
              </a:rPr>
              <a:t>평균</a:t>
            </a:r>
            <a:endParaRPr lang="en-US" altLang="ko-KR" sz="2800">
              <a:solidFill>
                <a:schemeClr val="tx1"/>
              </a:solidFill>
              <a:latin typeface="고도 M" panose="02000503000000020004" pitchFamily="2" charset="-127"/>
              <a:ea typeface="고도 M" panose="02000503000000020004" pitchFamily="2" charset="-127"/>
            </a:endParaRPr>
          </a:p>
          <a:p>
            <a:endParaRPr lang="en-US" altLang="ko-KR" sz="2800">
              <a:solidFill>
                <a:schemeClr val="tx1"/>
              </a:solidFill>
              <a:latin typeface="고도 M" panose="02000503000000020004" pitchFamily="2" charset="-127"/>
              <a:ea typeface="고도 M" panose="02000503000000020004" pitchFamily="2" charset="-127"/>
            </a:endParaRPr>
          </a:p>
          <a:p>
            <a:r>
              <a:rPr lang="ko-KR" altLang="en-US" sz="2800">
                <a:solidFill>
                  <a:schemeClr val="tx1"/>
                </a:solidFill>
                <a:latin typeface="고도 M" panose="02000503000000020004" pitchFamily="2" charset="-127"/>
                <a:ea typeface="고도 M" panose="02000503000000020004" pitchFamily="2" charset="-127"/>
              </a:rPr>
              <a:t>모든 데이터는 평균으로 돌아가는 </a:t>
            </a:r>
            <a:endParaRPr lang="en-US" altLang="ko-KR" sz="2800">
              <a:solidFill>
                <a:schemeClr val="tx1"/>
              </a:solidFill>
              <a:latin typeface="고도 M" panose="02000503000000020004" pitchFamily="2" charset="-127"/>
              <a:ea typeface="고도 M" panose="02000503000000020004" pitchFamily="2" charset="-127"/>
            </a:endParaRPr>
          </a:p>
          <a:p>
            <a:r>
              <a:rPr lang="ko-KR" altLang="en-US" sz="2800">
                <a:solidFill>
                  <a:schemeClr val="tx1"/>
                </a:solidFill>
                <a:latin typeface="고도 M" panose="02000503000000020004" pitchFamily="2" charset="-127"/>
                <a:ea typeface="고도 M" panose="02000503000000020004" pitchFamily="2" charset="-127"/>
              </a:rPr>
              <a:t>성질이 있다</a:t>
            </a:r>
            <a:r>
              <a:rPr lang="en-US" altLang="ko-KR" sz="2800">
                <a:solidFill>
                  <a:schemeClr val="tx1"/>
                </a:solidFill>
                <a:latin typeface="고도 M" panose="02000503000000020004" pitchFamily="2" charset="-127"/>
                <a:ea typeface="고도 M" panose="02000503000000020004" pitchFamily="2" charset="-127"/>
              </a:rPr>
              <a:t>.</a:t>
            </a:r>
            <a:endParaRPr lang="ko-KR" altLang="en-US" sz="2800">
              <a:solidFill>
                <a:schemeClr val="tx1"/>
              </a:solidFill>
              <a:latin typeface="고도 M" panose="02000503000000020004" pitchFamily="2" charset="-127"/>
              <a:ea typeface="고도 M" panose="02000503000000020004" pitchFamily="2" charset="-127"/>
            </a:endParaRPr>
          </a:p>
        </p:txBody>
      </p:sp>
      <p:pic>
        <p:nvPicPr>
          <p:cNvPr id="35842" name="Picture 2">
            <a:extLst>
              <a:ext uri="{FF2B5EF4-FFF2-40B4-BE49-F238E27FC236}">
                <a16:creationId xmlns:a16="http://schemas.microsoft.com/office/drawing/2014/main" id="{1CC61BF1-E76A-4F38-A292-BA86366EC7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65950" y="1576147"/>
            <a:ext cx="2095500" cy="214312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1800608A-0218-4999-8631-B6AA408BA455}"/>
              </a:ext>
            </a:extLst>
          </p:cNvPr>
          <p:cNvSpPr txBox="1"/>
          <p:nvPr/>
        </p:nvSpPr>
        <p:spPr>
          <a:xfrm>
            <a:off x="6965950" y="3765063"/>
            <a:ext cx="2091726" cy="646331"/>
          </a:xfrm>
          <a:prstGeom prst="rect">
            <a:avLst/>
          </a:prstGeom>
          <a:noFill/>
        </p:spPr>
        <p:txBody>
          <a:bodyPr wrap="none" rtlCol="0">
            <a:spAutoFit/>
          </a:bodyPr>
          <a:lstStyle/>
          <a:p>
            <a:r>
              <a:rPr lang="en-US" altLang="ko-KR" sz="1800">
                <a:solidFill>
                  <a:schemeClr val="tx1"/>
                </a:solidFill>
                <a:latin typeface="고도 M" panose="02000503000000020004" pitchFamily="2" charset="-127"/>
                <a:ea typeface="고도 M" panose="02000503000000020004" pitchFamily="2" charset="-127"/>
              </a:rPr>
              <a:t>Sir Francis Galton</a:t>
            </a:r>
          </a:p>
          <a:p>
            <a:r>
              <a:rPr lang="en-US" altLang="ko-KR" sz="1800">
                <a:solidFill>
                  <a:schemeClr val="tx1"/>
                </a:solidFill>
                <a:latin typeface="고도 M" panose="02000503000000020004" pitchFamily="2" charset="-127"/>
                <a:ea typeface="고도 M" panose="02000503000000020004" pitchFamily="2" charset="-127"/>
              </a:rPr>
              <a:t>(1822 ~ 1911)</a:t>
            </a:r>
            <a:endParaRPr lang="ko-KR" altLang="en-US" sz="18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50681153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Regression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31" name="직사각형 30">
            <a:extLst>
              <a:ext uri="{FF2B5EF4-FFF2-40B4-BE49-F238E27FC236}">
                <a16:creationId xmlns:a16="http://schemas.microsoft.com/office/drawing/2014/main" id="{248E6F39-7869-40D2-A623-A6294BAB1272}"/>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Linear</a:t>
            </a:r>
            <a:r>
              <a:rPr lang="ko-KR" altLang="en-US" sz="2800">
                <a:solidFill>
                  <a:schemeClr val="tx1"/>
                </a:solidFill>
                <a:latin typeface="고도 M" panose="02000503000000020004" pitchFamily="2" charset="-127"/>
                <a:ea typeface="고도 M" panose="02000503000000020004" pitchFamily="2" charset="-127"/>
              </a:rPr>
              <a:t> </a:t>
            </a:r>
            <a:r>
              <a:rPr lang="en-US" altLang="ko-KR" sz="2800">
                <a:solidFill>
                  <a:schemeClr val="tx1"/>
                </a:solidFill>
                <a:latin typeface="고도 M" panose="02000503000000020004" pitchFamily="2" charset="-127"/>
                <a:ea typeface="고도 M" panose="02000503000000020004" pitchFamily="2" charset="-127"/>
              </a:rPr>
              <a:t>Regression - </a:t>
            </a:r>
            <a:r>
              <a:rPr lang="ko-KR" altLang="en-US" sz="2800">
                <a:solidFill>
                  <a:schemeClr val="tx1"/>
                </a:solidFill>
                <a:latin typeface="고도 M" panose="02000503000000020004" pitchFamily="2" charset="-127"/>
                <a:ea typeface="고도 M" panose="02000503000000020004" pitchFamily="2" charset="-127"/>
              </a:rPr>
              <a:t>선형 회귀</a:t>
            </a:r>
          </a:p>
        </p:txBody>
      </p:sp>
      <p:pic>
        <p:nvPicPr>
          <p:cNvPr id="35848" name="Picture 8">
            <a:extLst>
              <a:ext uri="{FF2B5EF4-FFF2-40B4-BE49-F238E27FC236}">
                <a16:creationId xmlns:a16="http://schemas.microsoft.com/office/drawing/2014/main" id="{2E4449B9-4836-47F0-A5EB-84CC559509C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0822" y="2500131"/>
            <a:ext cx="5188355" cy="343189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CE50779C-6991-45D1-B232-A2FD9C49DEED}"/>
              </a:ext>
            </a:extLst>
          </p:cNvPr>
          <p:cNvSpPr txBox="1"/>
          <p:nvPr/>
        </p:nvSpPr>
        <p:spPr>
          <a:xfrm>
            <a:off x="648182" y="6007261"/>
            <a:ext cx="5270995" cy="400110"/>
          </a:xfrm>
          <a:prstGeom prst="rect">
            <a:avLst/>
          </a:prstGeom>
          <a:noFill/>
        </p:spPr>
        <p:txBody>
          <a:bodyPr wrap="none" rtlCol="0">
            <a:spAutoFit/>
          </a:bodyPr>
          <a:lstStyle/>
          <a:p>
            <a:r>
              <a:rPr lang="en-US" altLang="ko-KR" sz="2000">
                <a:hlinkClick r:id="rId4"/>
              </a:rPr>
              <a:t>https://en.wikipedia.org/wiki/Linear_regression</a:t>
            </a:r>
            <a:endParaRPr lang="ko-KR" altLang="en-US" sz="20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C5F7EC5-9750-4EA7-BB6A-4ACA445CD536}"/>
                  </a:ext>
                </a:extLst>
              </p:cNvPr>
              <p:cNvSpPr txBox="1"/>
              <p:nvPr/>
            </p:nvSpPr>
            <p:spPr>
              <a:xfrm>
                <a:off x="6348714" y="2650602"/>
                <a:ext cx="2629181" cy="646331"/>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3600" b="0" i="1" smtClean="0">
                          <a:solidFill>
                            <a:srgbClr val="FF0000"/>
                          </a:solidFill>
                          <a:latin typeface="Cambria Math" panose="02040503050406030204" pitchFamily="18" charset="0"/>
                        </a:rPr>
                        <m:t>𝑦</m:t>
                      </m:r>
                      <m:r>
                        <a:rPr lang="en-US" altLang="ko-KR" sz="3600" b="0" i="1" smtClean="0">
                          <a:solidFill>
                            <a:srgbClr val="FF0000"/>
                          </a:solidFill>
                          <a:latin typeface="Cambria Math" panose="02040503050406030204" pitchFamily="18" charset="0"/>
                        </a:rPr>
                        <m:t>=</m:t>
                      </m:r>
                      <m:r>
                        <a:rPr lang="en-US" altLang="ko-KR" sz="3600" b="0" i="1" smtClean="0">
                          <a:solidFill>
                            <a:srgbClr val="FF0000"/>
                          </a:solidFill>
                          <a:latin typeface="Cambria Math" panose="02040503050406030204" pitchFamily="18" charset="0"/>
                        </a:rPr>
                        <m:t>𝑎𝑥</m:t>
                      </m:r>
                      <m:r>
                        <a:rPr lang="en-US" altLang="ko-KR" sz="3600" b="0" i="1" smtClean="0">
                          <a:solidFill>
                            <a:srgbClr val="FF0000"/>
                          </a:solidFill>
                          <a:latin typeface="Cambria Math" panose="02040503050406030204" pitchFamily="18" charset="0"/>
                        </a:rPr>
                        <m:t>+</m:t>
                      </m:r>
                      <m:r>
                        <a:rPr lang="en-US" altLang="ko-KR" sz="3600" b="0" i="1" smtClean="0">
                          <a:solidFill>
                            <a:srgbClr val="FF0000"/>
                          </a:solidFill>
                          <a:latin typeface="Cambria Math" panose="02040503050406030204" pitchFamily="18" charset="0"/>
                        </a:rPr>
                        <m:t>𝑏</m:t>
                      </m:r>
                    </m:oMath>
                  </m:oMathPara>
                </a14:m>
                <a:endParaRPr lang="ko-KR" altLang="en-US" sz="3600">
                  <a:solidFill>
                    <a:srgbClr val="FF0000"/>
                  </a:solidFill>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6C5F7EC5-9750-4EA7-BB6A-4ACA445CD536}"/>
                  </a:ext>
                </a:extLst>
              </p:cNvPr>
              <p:cNvSpPr txBox="1">
                <a:spLocks noRot="1" noChangeAspect="1" noMove="1" noResize="1" noEditPoints="1" noAdjustHandles="1" noChangeArrowheads="1" noChangeShapeType="1" noTextEdit="1"/>
              </p:cNvSpPr>
              <p:nvPr/>
            </p:nvSpPr>
            <p:spPr>
              <a:xfrm>
                <a:off x="6348714" y="2650602"/>
                <a:ext cx="2629181" cy="646331"/>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1E7A2B6B-4033-4901-A8A6-8B3BF8E5AD54}"/>
                  </a:ext>
                </a:extLst>
              </p:cNvPr>
              <p:cNvSpPr txBox="1"/>
              <p:nvPr/>
            </p:nvSpPr>
            <p:spPr>
              <a:xfrm>
                <a:off x="6348713" y="3680749"/>
                <a:ext cx="2714141" cy="646331"/>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3600" b="0" i="1" smtClean="0">
                          <a:solidFill>
                            <a:schemeClr val="tx1"/>
                          </a:solidFill>
                          <a:latin typeface="Cambria Math" panose="02040503050406030204" pitchFamily="18" charset="0"/>
                        </a:rPr>
                        <m:t>𝑦</m:t>
                      </m:r>
                      <m:r>
                        <a:rPr lang="en-US" altLang="ko-KR" sz="3600" b="0" i="1" smtClean="0">
                          <a:solidFill>
                            <a:srgbClr val="FF0000"/>
                          </a:solidFill>
                          <a:latin typeface="Cambria Math" panose="02040503050406030204" pitchFamily="18" charset="0"/>
                        </a:rPr>
                        <m:t>=</m:t>
                      </m:r>
                      <m:r>
                        <a:rPr lang="en-US" altLang="ko-KR" sz="3600" b="0" i="1" smtClean="0">
                          <a:solidFill>
                            <a:srgbClr val="FF0000"/>
                          </a:solidFill>
                          <a:latin typeface="Cambria Math" panose="02040503050406030204" pitchFamily="18" charset="0"/>
                        </a:rPr>
                        <m:t>𝑤𝑥</m:t>
                      </m:r>
                      <m:r>
                        <a:rPr lang="en-US" altLang="ko-KR" sz="3600" b="0" i="1" smtClean="0">
                          <a:solidFill>
                            <a:srgbClr val="FF0000"/>
                          </a:solidFill>
                          <a:latin typeface="Cambria Math" panose="02040503050406030204" pitchFamily="18" charset="0"/>
                        </a:rPr>
                        <m:t>+</m:t>
                      </m:r>
                      <m:r>
                        <a:rPr lang="en-US" altLang="ko-KR" sz="3600" b="0" i="1" smtClean="0">
                          <a:solidFill>
                            <a:srgbClr val="FF0000"/>
                          </a:solidFill>
                          <a:latin typeface="Cambria Math" panose="02040503050406030204" pitchFamily="18" charset="0"/>
                        </a:rPr>
                        <m:t>𝑏</m:t>
                      </m:r>
                    </m:oMath>
                  </m:oMathPara>
                </a14:m>
                <a:endParaRPr lang="ko-KR" altLang="en-US" sz="3600">
                  <a:solidFill>
                    <a:srgbClr val="FF0000"/>
                  </a:solidFill>
                  <a:latin typeface="Consolas" panose="020B0609020204030204" pitchFamily="49" charset="0"/>
                </a:endParaRPr>
              </a:p>
            </p:txBody>
          </p:sp>
        </mc:Choice>
        <mc:Fallback xmlns="">
          <p:sp>
            <p:nvSpPr>
              <p:cNvPr id="41" name="TextBox 40">
                <a:extLst>
                  <a:ext uri="{FF2B5EF4-FFF2-40B4-BE49-F238E27FC236}">
                    <a16:creationId xmlns:a16="http://schemas.microsoft.com/office/drawing/2014/main" id="{1E7A2B6B-4033-4901-A8A6-8B3BF8E5AD54}"/>
                  </a:ext>
                </a:extLst>
              </p:cNvPr>
              <p:cNvSpPr txBox="1">
                <a:spLocks noRot="1" noChangeAspect="1" noMove="1" noResize="1" noEditPoints="1" noAdjustHandles="1" noChangeArrowheads="1" noChangeShapeType="1" noTextEdit="1"/>
              </p:cNvSpPr>
              <p:nvPr/>
            </p:nvSpPr>
            <p:spPr>
              <a:xfrm>
                <a:off x="6348713" y="3680749"/>
                <a:ext cx="2714141" cy="646331"/>
              </a:xfrm>
              <a:prstGeom prst="rect">
                <a:avLst/>
              </a:prstGeom>
              <a:blipFill>
                <a:blip r:embed="rId6"/>
                <a:stretch>
                  <a:fillRect/>
                </a:stretch>
              </a:blipFill>
            </p:spPr>
            <p:txBody>
              <a:bodyPr/>
              <a:lstStyle/>
              <a:p>
                <a:r>
                  <a:rPr lang="ko-KR" altLang="en-US">
                    <a:noFill/>
                  </a:rPr>
                  <a:t> </a:t>
                </a:r>
              </a:p>
            </p:txBody>
          </p:sp>
        </mc:Fallback>
      </mc:AlternateContent>
      <p:cxnSp>
        <p:nvCxnSpPr>
          <p:cNvPr id="9" name="직선 화살표 연결선 8">
            <a:extLst>
              <a:ext uri="{FF2B5EF4-FFF2-40B4-BE49-F238E27FC236}">
                <a16:creationId xmlns:a16="http://schemas.microsoft.com/office/drawing/2014/main" id="{7395F3B9-4068-4016-89AA-594F2C7F0D72}"/>
              </a:ext>
            </a:extLst>
          </p:cNvPr>
          <p:cNvCxnSpPr/>
          <p:nvPr/>
        </p:nvCxnSpPr>
        <p:spPr>
          <a:xfrm>
            <a:off x="7581418" y="3165676"/>
            <a:ext cx="0" cy="67711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644496C2-1BF9-459D-A297-2003B14AF21B}"/>
              </a:ext>
            </a:extLst>
          </p:cNvPr>
          <p:cNvSpPr txBox="1"/>
          <p:nvPr/>
        </p:nvSpPr>
        <p:spPr>
          <a:xfrm>
            <a:off x="1533174" y="2110616"/>
            <a:ext cx="1343638"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y=</a:t>
            </a:r>
            <a:r>
              <a:rPr lang="ko-KR" altLang="en-US" sz="2400">
                <a:solidFill>
                  <a:schemeClr val="tx1"/>
                </a:solidFill>
                <a:latin typeface="고도 M" panose="02000503000000020004" pitchFamily="2" charset="-127"/>
                <a:ea typeface="고도 M" panose="02000503000000020004" pitchFamily="2" charset="-127"/>
              </a:rPr>
              <a:t>결과값</a:t>
            </a:r>
          </a:p>
        </p:txBody>
      </p:sp>
      <p:sp>
        <p:nvSpPr>
          <p:cNvPr id="11" name="TextBox 10">
            <a:extLst>
              <a:ext uri="{FF2B5EF4-FFF2-40B4-BE49-F238E27FC236}">
                <a16:creationId xmlns:a16="http://schemas.microsoft.com/office/drawing/2014/main" id="{8781C46B-8A37-451C-A1C3-E32C39BCF7F0}"/>
              </a:ext>
            </a:extLst>
          </p:cNvPr>
          <p:cNvSpPr txBox="1"/>
          <p:nvPr/>
        </p:nvSpPr>
        <p:spPr>
          <a:xfrm>
            <a:off x="5813828" y="5722537"/>
            <a:ext cx="1447832"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x= </a:t>
            </a:r>
            <a:r>
              <a:rPr lang="ko-KR" altLang="en-US" sz="2400">
                <a:solidFill>
                  <a:schemeClr val="tx1"/>
                </a:solidFill>
                <a:latin typeface="고도 M" panose="02000503000000020004" pitchFamily="2" charset="-127"/>
                <a:ea typeface="고도 M" panose="02000503000000020004" pitchFamily="2" charset="-127"/>
              </a:rPr>
              <a:t>입력값</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71B2626D-14B4-4A87-B7BC-6D38E4B607C3}"/>
                  </a:ext>
                </a:extLst>
              </p:cNvPr>
              <p:cNvSpPr txBox="1"/>
              <p:nvPr/>
            </p:nvSpPr>
            <p:spPr>
              <a:xfrm>
                <a:off x="6629694" y="1730372"/>
                <a:ext cx="1738617" cy="624273"/>
              </a:xfrm>
              <a:prstGeom prst="rect">
                <a:avLst/>
              </a:prstGeom>
              <a:noFill/>
            </p:spPr>
            <p:txBody>
              <a:bodyPr wrap="none" rtlCol="0">
                <a:spAutoFit/>
              </a:bodyPr>
              <a:lstStyle/>
              <a:p>
                <a:pPr algn="l"/>
                <a:r>
                  <a:rPr lang="ko-KR" altLang="en-US" sz="2400">
                    <a:solidFill>
                      <a:schemeClr val="tx1"/>
                    </a:solidFill>
                    <a:latin typeface="고도 M" panose="02000503000000020004" pitchFamily="2" charset="-127"/>
                    <a:ea typeface="고도 M" panose="02000503000000020004" pitchFamily="2" charset="-127"/>
                  </a:rPr>
                  <a:t>기울기 </a:t>
                </a:r>
                <a:r>
                  <a:rPr lang="en-US" altLang="ko-KR" sz="2400">
                    <a:solidFill>
                      <a:schemeClr val="tx1"/>
                    </a:solidFill>
                    <a:latin typeface="고도 M" panose="02000503000000020004" pitchFamily="2" charset="-127"/>
                    <a:ea typeface="고도 M" panose="02000503000000020004" pitchFamily="2" charset="-127"/>
                  </a:rPr>
                  <a:t>= </a:t>
                </a:r>
                <a14:m>
                  <m:oMath xmlns:m="http://schemas.openxmlformats.org/officeDocument/2006/math">
                    <m:f>
                      <m:fPr>
                        <m:ctrlPr>
                          <a:rPr lang="en-US" altLang="ko-KR" sz="2400" b="0" i="1" smtClean="0">
                            <a:solidFill>
                              <a:schemeClr val="tx1"/>
                            </a:solidFill>
                            <a:latin typeface="Cambria Math" panose="02040503050406030204" pitchFamily="18" charset="0"/>
                            <a:ea typeface="고도 M" panose="02000503000000020004" pitchFamily="2" charset="-127"/>
                          </a:rPr>
                        </m:ctrlPr>
                      </m:fPr>
                      <m:num>
                        <m:r>
                          <a:rPr lang="en-US" altLang="ko-KR" sz="2400" b="0" i="1" smtClean="0">
                            <a:solidFill>
                              <a:schemeClr val="tx1"/>
                            </a:solidFill>
                            <a:latin typeface="Cambria Math" panose="02040503050406030204" pitchFamily="18" charset="0"/>
                            <a:ea typeface="고도 M" panose="02000503000000020004" pitchFamily="2" charset="-127"/>
                          </a:rPr>
                          <m:t>𝑑𝑦</m:t>
                        </m:r>
                      </m:num>
                      <m:den>
                        <m:r>
                          <a:rPr lang="en-US" altLang="ko-KR" sz="2400" b="0" i="1" smtClean="0">
                            <a:solidFill>
                              <a:schemeClr val="tx1"/>
                            </a:solidFill>
                            <a:latin typeface="Cambria Math" panose="02040503050406030204" pitchFamily="18" charset="0"/>
                            <a:ea typeface="고도 M" panose="02000503000000020004" pitchFamily="2" charset="-127"/>
                          </a:rPr>
                          <m:t>𝑑𝑥</m:t>
                        </m:r>
                      </m:den>
                    </m:f>
                  </m:oMath>
                </a14:m>
                <a:r>
                  <a:rPr lang="en-US" altLang="ko-KR" sz="2400">
                    <a:solidFill>
                      <a:schemeClr val="tx1"/>
                    </a:solidFill>
                    <a:latin typeface="고도 M" panose="02000503000000020004" pitchFamily="2" charset="-127"/>
                    <a:ea typeface="고도 M" panose="02000503000000020004" pitchFamily="2" charset="-127"/>
                  </a:rPr>
                  <a:t> </a:t>
                </a:r>
                <a:endParaRPr lang="ko-KR" altLang="en-US" sz="2400">
                  <a:solidFill>
                    <a:schemeClr val="tx1"/>
                  </a:solidFill>
                  <a:latin typeface="고도 M" panose="02000503000000020004" pitchFamily="2" charset="-127"/>
                  <a:ea typeface="고도 M" panose="02000503000000020004" pitchFamily="2" charset="-127"/>
                </a:endParaRPr>
              </a:p>
            </p:txBody>
          </p:sp>
        </mc:Choice>
        <mc:Fallback xmlns="">
          <p:sp>
            <p:nvSpPr>
              <p:cNvPr id="12" name="TextBox 11">
                <a:extLst>
                  <a:ext uri="{FF2B5EF4-FFF2-40B4-BE49-F238E27FC236}">
                    <a16:creationId xmlns:a16="http://schemas.microsoft.com/office/drawing/2014/main" id="{71B2626D-14B4-4A87-B7BC-6D38E4B607C3}"/>
                  </a:ext>
                </a:extLst>
              </p:cNvPr>
              <p:cNvSpPr txBox="1">
                <a:spLocks noRot="1" noChangeAspect="1" noMove="1" noResize="1" noEditPoints="1" noAdjustHandles="1" noChangeArrowheads="1" noChangeShapeType="1" noTextEdit="1"/>
              </p:cNvSpPr>
              <p:nvPr/>
            </p:nvSpPr>
            <p:spPr>
              <a:xfrm>
                <a:off x="6629694" y="1730372"/>
                <a:ext cx="1738617" cy="624273"/>
              </a:xfrm>
              <a:prstGeom prst="rect">
                <a:avLst/>
              </a:prstGeom>
              <a:blipFill>
                <a:blip r:embed="rId7"/>
                <a:stretch>
                  <a:fillRect l="-5614" b="-11765"/>
                </a:stretch>
              </a:blipFill>
            </p:spPr>
            <p:txBody>
              <a:bodyPr/>
              <a:lstStyle/>
              <a:p>
                <a:r>
                  <a:rPr lang="ko-KR" altLang="en-US">
                    <a:noFill/>
                  </a:rPr>
                  <a:t> </a:t>
                </a:r>
              </a:p>
            </p:txBody>
          </p:sp>
        </mc:Fallback>
      </mc:AlternateContent>
      <p:cxnSp>
        <p:nvCxnSpPr>
          <p:cNvPr id="5" name="직선 화살표 연결선 4">
            <a:extLst>
              <a:ext uri="{FF2B5EF4-FFF2-40B4-BE49-F238E27FC236}">
                <a16:creationId xmlns:a16="http://schemas.microsoft.com/office/drawing/2014/main" id="{50698B41-FA86-4334-A982-864266B28F06}"/>
              </a:ext>
            </a:extLst>
          </p:cNvPr>
          <p:cNvCxnSpPr>
            <a:cxnSpLocks/>
            <a:stCxn id="12" idx="2"/>
          </p:cNvCxnSpPr>
          <p:nvPr/>
        </p:nvCxnSpPr>
        <p:spPr>
          <a:xfrm>
            <a:off x="7499003" y="2354645"/>
            <a:ext cx="42391" cy="54562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직선 연결선 7">
            <a:extLst>
              <a:ext uri="{FF2B5EF4-FFF2-40B4-BE49-F238E27FC236}">
                <a16:creationId xmlns:a16="http://schemas.microsoft.com/office/drawing/2014/main" id="{AFDCDFF4-0620-4F3D-A9B8-A75AA329EAB0}"/>
              </a:ext>
            </a:extLst>
          </p:cNvPr>
          <p:cNvCxnSpPr>
            <a:cxnSpLocks/>
          </p:cNvCxnSpPr>
          <p:nvPr/>
        </p:nvCxnSpPr>
        <p:spPr>
          <a:xfrm flipH="1">
            <a:off x="1736219" y="2811202"/>
            <a:ext cx="1140593" cy="3031755"/>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935425F4-6F52-4D5A-B40C-73C407D961EE}"/>
              </a:ext>
            </a:extLst>
          </p:cNvPr>
          <p:cNvSpPr txBox="1"/>
          <p:nvPr/>
        </p:nvSpPr>
        <p:spPr>
          <a:xfrm>
            <a:off x="8431110" y="1841809"/>
            <a:ext cx="1093569" cy="461665"/>
          </a:xfrm>
          <a:prstGeom prst="rect">
            <a:avLst/>
          </a:prstGeom>
          <a:noFill/>
        </p:spPr>
        <p:txBody>
          <a:bodyPr wrap="none" rtlCol="0">
            <a:spAutoFit/>
          </a:bodyPr>
          <a:lstStyle/>
          <a:p>
            <a:pPr algn="l"/>
            <a:r>
              <a:rPr lang="ko-KR" altLang="en-US" sz="2400">
                <a:solidFill>
                  <a:schemeClr val="tx1"/>
                </a:solidFill>
                <a:latin typeface="고도 M" panose="02000503000000020004" pitchFamily="2" charset="-127"/>
                <a:ea typeface="고도 M" panose="02000503000000020004" pitchFamily="2" charset="-127"/>
              </a:rPr>
              <a:t>절편</a:t>
            </a:r>
            <a:r>
              <a:rPr lang="en-US" altLang="ko-KR" sz="2400">
                <a:solidFill>
                  <a:schemeClr val="tx1"/>
                </a:solidFill>
                <a:latin typeface="고도 M" panose="02000503000000020004" pitchFamily="2" charset="-127"/>
                <a:ea typeface="고도 M" panose="02000503000000020004" pitchFamily="2" charset="-127"/>
              </a:rPr>
              <a:t>=b</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20" name="TextBox 19">
            <a:extLst>
              <a:ext uri="{FF2B5EF4-FFF2-40B4-BE49-F238E27FC236}">
                <a16:creationId xmlns:a16="http://schemas.microsoft.com/office/drawing/2014/main" id="{EEA75435-3C40-441C-94F7-379671A6054E}"/>
              </a:ext>
            </a:extLst>
          </p:cNvPr>
          <p:cNvSpPr txBox="1"/>
          <p:nvPr/>
        </p:nvSpPr>
        <p:spPr>
          <a:xfrm>
            <a:off x="7096519" y="4388771"/>
            <a:ext cx="1161536"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weight</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21" name="TextBox 20">
            <a:extLst>
              <a:ext uri="{FF2B5EF4-FFF2-40B4-BE49-F238E27FC236}">
                <a16:creationId xmlns:a16="http://schemas.microsoft.com/office/drawing/2014/main" id="{8DF6AD30-7732-4342-B34A-1A531EACA1E6}"/>
              </a:ext>
            </a:extLst>
          </p:cNvPr>
          <p:cNvSpPr txBox="1"/>
          <p:nvPr/>
        </p:nvSpPr>
        <p:spPr>
          <a:xfrm>
            <a:off x="8548630" y="4388770"/>
            <a:ext cx="755335"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bias</a:t>
            </a:r>
            <a:endParaRPr lang="ko-KR" altLang="en-US" sz="2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93364517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3" name="사각형: 둥근 모서리 2">
            <a:extLst>
              <a:ext uri="{FF2B5EF4-FFF2-40B4-BE49-F238E27FC236}">
                <a16:creationId xmlns:a16="http://schemas.microsoft.com/office/drawing/2014/main" id="{5B56F2B6-8230-463A-B6A1-BAD8C1276DC1}"/>
              </a:ext>
            </a:extLst>
          </p:cNvPr>
          <p:cNvSpPr/>
          <p:nvPr/>
        </p:nvSpPr>
        <p:spPr>
          <a:xfrm>
            <a:off x="2039549" y="1680116"/>
            <a:ext cx="1858536" cy="669073"/>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00">
                <a:solidFill>
                  <a:schemeClr val="tx1"/>
                </a:solidFill>
                <a:latin typeface="Consolas" panose="020B0609020204030204" pitchFamily="49" charset="0"/>
              </a:rPr>
              <a:t>Training Set</a:t>
            </a:r>
            <a:endParaRPr lang="ko-KR" altLang="en-US" sz="1800">
              <a:solidFill>
                <a:schemeClr val="tx1"/>
              </a:solidFill>
              <a:latin typeface="Consolas" panose="020B0609020204030204" pitchFamily="49" charset="0"/>
            </a:endParaRPr>
          </a:p>
        </p:txBody>
      </p:sp>
      <p:sp>
        <p:nvSpPr>
          <p:cNvPr id="8" name="사각형: 둥근 모서리 7">
            <a:extLst>
              <a:ext uri="{FF2B5EF4-FFF2-40B4-BE49-F238E27FC236}">
                <a16:creationId xmlns:a16="http://schemas.microsoft.com/office/drawing/2014/main" id="{E7284020-7E8B-4E36-B857-48F0323C2D83}"/>
              </a:ext>
            </a:extLst>
          </p:cNvPr>
          <p:cNvSpPr/>
          <p:nvPr/>
        </p:nvSpPr>
        <p:spPr>
          <a:xfrm>
            <a:off x="993929" y="3171824"/>
            <a:ext cx="3949777" cy="669073"/>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Learning Algorithm</a:t>
            </a:r>
            <a:endParaRPr lang="ko-KR" altLang="en-US" sz="2000">
              <a:solidFill>
                <a:schemeClr val="tx1"/>
              </a:solidFill>
              <a:latin typeface="Consolas" panose="020B0609020204030204" pitchFamily="49" charset="0"/>
            </a:endParaRPr>
          </a:p>
        </p:txBody>
      </p:sp>
      <p:cxnSp>
        <p:nvCxnSpPr>
          <p:cNvPr id="5" name="직선 화살표 연결선 4">
            <a:extLst>
              <a:ext uri="{FF2B5EF4-FFF2-40B4-BE49-F238E27FC236}">
                <a16:creationId xmlns:a16="http://schemas.microsoft.com/office/drawing/2014/main" id="{3FBF98CC-14DD-44A2-B1DD-EEE69CE4F25E}"/>
              </a:ext>
            </a:extLst>
          </p:cNvPr>
          <p:cNvCxnSpPr/>
          <p:nvPr/>
        </p:nvCxnSpPr>
        <p:spPr>
          <a:xfrm>
            <a:off x="2968817" y="2349189"/>
            <a:ext cx="1" cy="82263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사각형: 둥근 모서리 10">
            <a:extLst>
              <a:ext uri="{FF2B5EF4-FFF2-40B4-BE49-F238E27FC236}">
                <a16:creationId xmlns:a16="http://schemas.microsoft.com/office/drawing/2014/main" id="{0884B864-7B31-4A12-B145-715A046825F7}"/>
              </a:ext>
            </a:extLst>
          </p:cNvPr>
          <p:cNvSpPr/>
          <p:nvPr/>
        </p:nvSpPr>
        <p:spPr>
          <a:xfrm>
            <a:off x="2140558" y="4474620"/>
            <a:ext cx="1656518" cy="669073"/>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00">
                <a:solidFill>
                  <a:schemeClr val="tx1"/>
                </a:solidFill>
                <a:latin typeface="Consolas" panose="020B0609020204030204" pitchFamily="49" charset="0"/>
              </a:rPr>
              <a:t>hypothesis</a:t>
            </a:r>
            <a:endParaRPr lang="ko-KR" altLang="en-US" sz="1800">
              <a:solidFill>
                <a:schemeClr val="tx1"/>
              </a:solidFill>
              <a:latin typeface="Consolas" panose="020B0609020204030204" pitchFamily="49" charset="0"/>
            </a:endParaRPr>
          </a:p>
        </p:txBody>
      </p:sp>
      <p:cxnSp>
        <p:nvCxnSpPr>
          <p:cNvPr id="13" name="직선 화살표 연결선 12">
            <a:extLst>
              <a:ext uri="{FF2B5EF4-FFF2-40B4-BE49-F238E27FC236}">
                <a16:creationId xmlns:a16="http://schemas.microsoft.com/office/drawing/2014/main" id="{7DB9851E-A5E9-4FF1-B488-2F43921D057E}"/>
              </a:ext>
            </a:extLst>
          </p:cNvPr>
          <p:cNvCxnSpPr>
            <a:cxnSpLocks/>
            <a:stCxn id="8" idx="2"/>
            <a:endCxn id="11" idx="0"/>
          </p:cNvCxnSpPr>
          <p:nvPr/>
        </p:nvCxnSpPr>
        <p:spPr>
          <a:xfrm flipH="1">
            <a:off x="2968817" y="3840897"/>
            <a:ext cx="1" cy="63372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D16F9173-9829-4586-8C64-AD12AAF71324}"/>
              </a:ext>
            </a:extLst>
          </p:cNvPr>
          <p:cNvCxnSpPr>
            <a:cxnSpLocks/>
            <a:endCxn id="11" idx="1"/>
          </p:cNvCxnSpPr>
          <p:nvPr/>
        </p:nvCxnSpPr>
        <p:spPr>
          <a:xfrm>
            <a:off x="1457093" y="4809154"/>
            <a:ext cx="683465" cy="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67581F6-3E87-4304-A785-B3FDD71F33BE}"/>
              </a:ext>
            </a:extLst>
          </p:cNvPr>
          <p:cNvSpPr txBox="1"/>
          <p:nvPr/>
        </p:nvSpPr>
        <p:spPr>
          <a:xfrm>
            <a:off x="508860" y="4393655"/>
            <a:ext cx="833883" cy="830997"/>
          </a:xfrm>
          <a:prstGeom prst="rect">
            <a:avLst/>
          </a:prstGeom>
          <a:noFill/>
        </p:spPr>
        <p:txBody>
          <a:bodyPr wrap="none" rtlCol="0">
            <a:spAutoFit/>
          </a:bodyPr>
          <a:lstStyle/>
          <a:p>
            <a:pPr algn="l"/>
            <a:r>
              <a:rPr lang="ko-KR" altLang="en-US" sz="2400">
                <a:solidFill>
                  <a:schemeClr val="tx1"/>
                </a:solidFill>
                <a:latin typeface="고도 M" panose="02000503000000020004" pitchFamily="2" charset="-127"/>
                <a:ea typeface="고도 M" panose="02000503000000020004" pitchFamily="2" charset="-127"/>
              </a:rPr>
              <a:t>집의 </a:t>
            </a:r>
            <a:endParaRPr lang="en-US" altLang="ko-KR" sz="2400">
              <a:solidFill>
                <a:schemeClr val="tx1"/>
              </a:solidFill>
              <a:latin typeface="고도 M" panose="02000503000000020004" pitchFamily="2" charset="-127"/>
              <a:ea typeface="고도 M" panose="02000503000000020004" pitchFamily="2" charset="-127"/>
            </a:endParaRPr>
          </a:p>
          <a:p>
            <a:pPr algn="l"/>
            <a:r>
              <a:rPr lang="ko-KR" altLang="en-US" sz="2400">
                <a:solidFill>
                  <a:schemeClr val="tx1"/>
                </a:solidFill>
                <a:latin typeface="고도 M" panose="02000503000000020004" pitchFamily="2" charset="-127"/>
                <a:ea typeface="고도 M" panose="02000503000000020004" pitchFamily="2" charset="-127"/>
              </a:rPr>
              <a:t>크기</a:t>
            </a:r>
          </a:p>
        </p:txBody>
      </p:sp>
      <p:sp>
        <p:nvSpPr>
          <p:cNvPr id="19" name="TextBox 18">
            <a:extLst>
              <a:ext uri="{FF2B5EF4-FFF2-40B4-BE49-F238E27FC236}">
                <a16:creationId xmlns:a16="http://schemas.microsoft.com/office/drawing/2014/main" id="{86F0C85E-2A84-4F39-B87C-7AFE7C4E627C}"/>
              </a:ext>
            </a:extLst>
          </p:cNvPr>
          <p:cNvSpPr txBox="1"/>
          <p:nvPr/>
        </p:nvSpPr>
        <p:spPr>
          <a:xfrm>
            <a:off x="4511669" y="4393655"/>
            <a:ext cx="745717" cy="830997"/>
          </a:xfrm>
          <a:prstGeom prst="rect">
            <a:avLst/>
          </a:prstGeom>
          <a:noFill/>
        </p:spPr>
        <p:txBody>
          <a:bodyPr wrap="none" rtlCol="0">
            <a:spAutoFit/>
          </a:bodyPr>
          <a:lstStyle/>
          <a:p>
            <a:pPr algn="l"/>
            <a:r>
              <a:rPr lang="ko-KR" altLang="en-US" sz="2400">
                <a:solidFill>
                  <a:schemeClr val="tx1"/>
                </a:solidFill>
                <a:latin typeface="고도 M" panose="02000503000000020004" pitchFamily="2" charset="-127"/>
                <a:ea typeface="고도 M" panose="02000503000000020004" pitchFamily="2" charset="-127"/>
              </a:rPr>
              <a:t>예상</a:t>
            </a:r>
            <a:endParaRPr lang="en-US" altLang="ko-KR" sz="2400">
              <a:solidFill>
                <a:schemeClr val="tx1"/>
              </a:solidFill>
              <a:latin typeface="고도 M" panose="02000503000000020004" pitchFamily="2" charset="-127"/>
              <a:ea typeface="고도 M" panose="02000503000000020004" pitchFamily="2" charset="-127"/>
            </a:endParaRPr>
          </a:p>
          <a:p>
            <a:pPr algn="l"/>
            <a:r>
              <a:rPr lang="ko-KR" altLang="en-US" sz="2400">
                <a:solidFill>
                  <a:schemeClr val="tx1"/>
                </a:solidFill>
                <a:latin typeface="고도 M" panose="02000503000000020004" pitchFamily="2" charset="-127"/>
                <a:ea typeface="고도 M" panose="02000503000000020004" pitchFamily="2" charset="-127"/>
              </a:rPr>
              <a:t>가격</a:t>
            </a:r>
          </a:p>
        </p:txBody>
      </p:sp>
      <p:cxnSp>
        <p:nvCxnSpPr>
          <p:cNvPr id="20" name="직선 화살표 연결선 19">
            <a:extLst>
              <a:ext uri="{FF2B5EF4-FFF2-40B4-BE49-F238E27FC236}">
                <a16:creationId xmlns:a16="http://schemas.microsoft.com/office/drawing/2014/main" id="{E7EADD61-6139-41F2-8C72-C84BBEDD332A}"/>
              </a:ext>
            </a:extLst>
          </p:cNvPr>
          <p:cNvCxnSpPr>
            <a:cxnSpLocks/>
          </p:cNvCxnSpPr>
          <p:nvPr/>
        </p:nvCxnSpPr>
        <p:spPr>
          <a:xfrm flipV="1">
            <a:off x="3797076" y="4809154"/>
            <a:ext cx="683465" cy="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연결선 17">
            <a:extLst>
              <a:ext uri="{FF2B5EF4-FFF2-40B4-BE49-F238E27FC236}">
                <a16:creationId xmlns:a16="http://schemas.microsoft.com/office/drawing/2014/main" id="{AD5BB001-35B3-4430-B6E2-92ADA4D3F753}"/>
              </a:ext>
            </a:extLst>
          </p:cNvPr>
          <p:cNvCxnSpPr/>
          <p:nvPr/>
        </p:nvCxnSpPr>
        <p:spPr>
          <a:xfrm>
            <a:off x="5825084" y="1124709"/>
            <a:ext cx="0" cy="478759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5DF7528E-6C31-44E6-AF08-813FC337CA34}"/>
              </a:ext>
            </a:extLst>
          </p:cNvPr>
          <p:cNvSpPr txBox="1"/>
          <p:nvPr/>
        </p:nvSpPr>
        <p:spPr>
          <a:xfrm>
            <a:off x="6901856" y="1287675"/>
            <a:ext cx="2223687" cy="461665"/>
          </a:xfrm>
          <a:prstGeom prst="rect">
            <a:avLst/>
          </a:prstGeom>
          <a:noFill/>
        </p:spPr>
        <p:txBody>
          <a:bodyPr wrap="none" rtlCol="0">
            <a:spAutoFit/>
          </a:bodyPr>
          <a:lstStyle/>
          <a:p>
            <a:pPr algn="ctr"/>
            <a:r>
              <a:rPr lang="en-US" altLang="ko-KR" sz="2400">
                <a:solidFill>
                  <a:schemeClr val="tx1"/>
                </a:solidFill>
                <a:latin typeface="Consolas" panose="020B0609020204030204" pitchFamily="49" charset="0"/>
              </a:rPr>
              <a:t>hypothesis ?</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837A5860-BA3B-462E-AB83-2C9A686AC6BE}"/>
                  </a:ext>
                </a:extLst>
              </p:cNvPr>
              <p:cNvSpPr txBox="1"/>
              <p:nvPr/>
            </p:nvSpPr>
            <p:spPr>
              <a:xfrm>
                <a:off x="6927820" y="2165641"/>
                <a:ext cx="2673168" cy="584775"/>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acc>
                        <m:accPr>
                          <m:chr m:val="̂"/>
                          <m:ctrlPr>
                            <a:rPr lang="en-US" altLang="ko-KR" sz="3200" i="1">
                              <a:solidFill>
                                <a:srgbClr val="000000"/>
                              </a:solidFill>
                              <a:latin typeface="Cambria Math" panose="02040503050406030204" pitchFamily="18" charset="0"/>
                            </a:rPr>
                          </m:ctrlPr>
                        </m:accPr>
                        <m:e>
                          <m:r>
                            <m:rPr>
                              <m:sty m:val="p"/>
                            </m:rPr>
                            <a:rPr lang="en-US" altLang="ko-KR" sz="3200" i="1">
                              <a:solidFill>
                                <a:srgbClr val="000000"/>
                              </a:solidFill>
                              <a:latin typeface="Cambria Math" panose="02040503050406030204" pitchFamily="18" charset="0"/>
                            </a:rPr>
                            <m:t>y</m:t>
                          </m:r>
                        </m:e>
                      </m:acc>
                      <m:r>
                        <a:rPr lang="en-US" altLang="ko-KR" sz="3200" i="1" smtClean="0">
                          <a:solidFill>
                            <a:schemeClr val="tx1"/>
                          </a:solidFill>
                          <a:latin typeface="Cambria Math" panose="02040503050406030204" pitchFamily="18" charset="0"/>
                        </a:rPr>
                        <m:t>= </m:t>
                      </m:r>
                      <m:r>
                        <a:rPr lang="en-US" altLang="ko-KR" sz="3200" i="1" smtClean="0">
                          <a:solidFill>
                            <a:srgbClr val="FF0000"/>
                          </a:solidFill>
                          <a:latin typeface="Cambria Math" panose="02040503050406030204" pitchFamily="18" charset="0"/>
                        </a:rPr>
                        <m:t>𝑤</m:t>
                      </m:r>
                      <m:r>
                        <a:rPr lang="en-US" altLang="ko-KR" sz="3200" i="1" err="1">
                          <a:solidFill>
                            <a:schemeClr val="tx1"/>
                          </a:solidFill>
                          <a:latin typeface="Cambria Math" panose="02040503050406030204" pitchFamily="18" charset="0"/>
                        </a:rPr>
                        <m:t>𝑥</m:t>
                      </m:r>
                      <m:r>
                        <a:rPr lang="en-US" altLang="ko-KR" sz="3200" i="1">
                          <a:solidFill>
                            <a:schemeClr val="tx1"/>
                          </a:solidFill>
                          <a:latin typeface="Cambria Math" panose="02040503050406030204" pitchFamily="18" charset="0"/>
                        </a:rPr>
                        <m:t> + </m:t>
                      </m:r>
                      <m:r>
                        <a:rPr lang="en-US" altLang="ko-KR" sz="3200" i="1" smtClean="0">
                          <a:solidFill>
                            <a:srgbClr val="FF0000"/>
                          </a:solidFill>
                          <a:latin typeface="Cambria Math" panose="02040503050406030204" pitchFamily="18" charset="0"/>
                        </a:rPr>
                        <m:t>𝑏</m:t>
                      </m:r>
                    </m:oMath>
                  </m:oMathPara>
                </a14:m>
                <a:endParaRPr lang="ko-KR" altLang="en-US" sz="3200">
                  <a:solidFill>
                    <a:schemeClr val="tx1"/>
                  </a:solidFill>
                  <a:latin typeface="Consolas" panose="020B0609020204030204" pitchFamily="49" charset="0"/>
                </a:endParaRPr>
              </a:p>
            </p:txBody>
          </p:sp>
        </mc:Choice>
        <mc:Fallback xmlns="">
          <p:sp>
            <p:nvSpPr>
              <p:cNvPr id="26" name="TextBox 25">
                <a:extLst>
                  <a:ext uri="{FF2B5EF4-FFF2-40B4-BE49-F238E27FC236}">
                    <a16:creationId xmlns:a16="http://schemas.microsoft.com/office/drawing/2014/main" id="{837A5860-BA3B-462E-AB83-2C9A686AC6BE}"/>
                  </a:ext>
                </a:extLst>
              </p:cNvPr>
              <p:cNvSpPr txBox="1">
                <a:spLocks noRot="1" noChangeAspect="1" noMove="1" noResize="1" noEditPoints="1" noAdjustHandles="1" noChangeArrowheads="1" noChangeShapeType="1" noTextEdit="1"/>
              </p:cNvSpPr>
              <p:nvPr/>
            </p:nvSpPr>
            <p:spPr>
              <a:xfrm>
                <a:off x="6927820" y="2165641"/>
                <a:ext cx="2673168" cy="584775"/>
              </a:xfrm>
              <a:prstGeom prst="rect">
                <a:avLst/>
              </a:prstGeom>
              <a:blipFill>
                <a:blip r:embed="rId3"/>
                <a:stretch>
                  <a:fillRect/>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0707D85D-49AC-43B4-9A24-6A7B063595FE}"/>
              </a:ext>
            </a:extLst>
          </p:cNvPr>
          <p:cNvCxnSpPr/>
          <p:nvPr/>
        </p:nvCxnSpPr>
        <p:spPr>
          <a:xfrm flipV="1">
            <a:off x="7017834" y="3256156"/>
            <a:ext cx="0" cy="2088995"/>
          </a:xfrm>
          <a:prstGeom prst="straightConnector1">
            <a:avLst/>
          </a:prstGeom>
          <a:ln w="28575">
            <a:solidFill>
              <a:schemeClr val="tx2">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329FAB6A-CCF2-4A68-952D-690CAF73F8D6}"/>
              </a:ext>
            </a:extLst>
          </p:cNvPr>
          <p:cNvCxnSpPr>
            <a:cxnSpLocks/>
          </p:cNvCxnSpPr>
          <p:nvPr/>
        </p:nvCxnSpPr>
        <p:spPr>
          <a:xfrm>
            <a:off x="6824546" y="5224651"/>
            <a:ext cx="2800081" cy="0"/>
          </a:xfrm>
          <a:prstGeom prst="straightConnector1">
            <a:avLst/>
          </a:prstGeom>
          <a:ln w="28575">
            <a:solidFill>
              <a:schemeClr val="tx2">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F6BBB85D-D85B-425E-95FF-8D0513792092}"/>
              </a:ext>
            </a:extLst>
          </p:cNvPr>
          <p:cNvSpPr txBox="1"/>
          <p:nvPr/>
        </p:nvSpPr>
        <p:spPr>
          <a:xfrm>
            <a:off x="6601625" y="4069820"/>
            <a:ext cx="354584" cy="461665"/>
          </a:xfrm>
          <a:prstGeom prst="rect">
            <a:avLst/>
          </a:prstGeom>
          <a:noFill/>
        </p:spPr>
        <p:txBody>
          <a:bodyPr wrap="none" rtlCol="0">
            <a:spAutoFit/>
          </a:bodyPr>
          <a:lstStyle/>
          <a:p>
            <a:pPr algn="ctr"/>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p:sp>
        <p:nvSpPr>
          <p:cNvPr id="33" name="TextBox 32">
            <a:extLst>
              <a:ext uri="{FF2B5EF4-FFF2-40B4-BE49-F238E27FC236}">
                <a16:creationId xmlns:a16="http://schemas.microsoft.com/office/drawing/2014/main" id="{82BE8F10-DEC3-45CD-8AEF-F1932B781626}"/>
              </a:ext>
            </a:extLst>
          </p:cNvPr>
          <p:cNvSpPr txBox="1"/>
          <p:nvPr/>
        </p:nvSpPr>
        <p:spPr>
          <a:xfrm>
            <a:off x="8224586" y="5143693"/>
            <a:ext cx="354584" cy="461665"/>
          </a:xfrm>
          <a:prstGeom prst="rect">
            <a:avLst/>
          </a:prstGeom>
          <a:noFill/>
        </p:spPr>
        <p:txBody>
          <a:bodyPr wrap="none" rtlCol="0">
            <a:spAutoFit/>
          </a:bodyPr>
          <a:lstStyle/>
          <a:p>
            <a:pPr algn="ctr"/>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p:sp>
        <p:nvSpPr>
          <p:cNvPr id="27" name="십자형 26">
            <a:extLst>
              <a:ext uri="{FF2B5EF4-FFF2-40B4-BE49-F238E27FC236}">
                <a16:creationId xmlns:a16="http://schemas.microsoft.com/office/drawing/2014/main" id="{0487CFC7-BCFD-46CF-8957-B728F62C7B41}"/>
              </a:ext>
            </a:extLst>
          </p:cNvPr>
          <p:cNvSpPr/>
          <p:nvPr/>
        </p:nvSpPr>
        <p:spPr>
          <a:xfrm rot="2700000">
            <a:off x="7623188" y="4221443"/>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십자형 34">
            <a:extLst>
              <a:ext uri="{FF2B5EF4-FFF2-40B4-BE49-F238E27FC236}">
                <a16:creationId xmlns:a16="http://schemas.microsoft.com/office/drawing/2014/main" id="{2E0F717E-23F2-4747-B1A7-B2432DEDCD06}"/>
              </a:ext>
            </a:extLst>
          </p:cNvPr>
          <p:cNvSpPr/>
          <p:nvPr/>
        </p:nvSpPr>
        <p:spPr>
          <a:xfrm rot="2700000">
            <a:off x="8166527" y="3839787"/>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십자형 35">
            <a:extLst>
              <a:ext uri="{FF2B5EF4-FFF2-40B4-BE49-F238E27FC236}">
                <a16:creationId xmlns:a16="http://schemas.microsoft.com/office/drawing/2014/main" id="{37D773E6-A8A4-47D4-A213-223B25D89F10}"/>
              </a:ext>
            </a:extLst>
          </p:cNvPr>
          <p:cNvSpPr/>
          <p:nvPr/>
        </p:nvSpPr>
        <p:spPr>
          <a:xfrm rot="2700000">
            <a:off x="8014186" y="4555977"/>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십자형 36">
            <a:extLst>
              <a:ext uri="{FF2B5EF4-FFF2-40B4-BE49-F238E27FC236}">
                <a16:creationId xmlns:a16="http://schemas.microsoft.com/office/drawing/2014/main" id="{A5A2C360-FA25-48D9-BFCF-E20E93F50AAC}"/>
              </a:ext>
            </a:extLst>
          </p:cNvPr>
          <p:cNvSpPr/>
          <p:nvPr/>
        </p:nvSpPr>
        <p:spPr>
          <a:xfrm rot="2700000">
            <a:off x="8705404" y="440160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십자형 37">
            <a:extLst>
              <a:ext uri="{FF2B5EF4-FFF2-40B4-BE49-F238E27FC236}">
                <a16:creationId xmlns:a16="http://schemas.microsoft.com/office/drawing/2014/main" id="{AD7960B8-53FF-4585-BACC-3D13049D17E6}"/>
              </a:ext>
            </a:extLst>
          </p:cNvPr>
          <p:cNvSpPr/>
          <p:nvPr/>
        </p:nvSpPr>
        <p:spPr>
          <a:xfrm rot="2700000">
            <a:off x="8637597" y="3409445"/>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십자형 38">
            <a:extLst>
              <a:ext uri="{FF2B5EF4-FFF2-40B4-BE49-F238E27FC236}">
                <a16:creationId xmlns:a16="http://schemas.microsoft.com/office/drawing/2014/main" id="{E61CFA10-32FA-40C7-9B39-DA43C9FBC910}"/>
              </a:ext>
            </a:extLst>
          </p:cNvPr>
          <p:cNvSpPr/>
          <p:nvPr/>
        </p:nvSpPr>
        <p:spPr>
          <a:xfrm rot="2700000">
            <a:off x="9167848" y="3882603"/>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십자형 39">
            <a:extLst>
              <a:ext uri="{FF2B5EF4-FFF2-40B4-BE49-F238E27FC236}">
                <a16:creationId xmlns:a16="http://schemas.microsoft.com/office/drawing/2014/main" id="{B09657FF-22FA-4BBA-BE2C-3CEF57BFD13A}"/>
              </a:ext>
            </a:extLst>
          </p:cNvPr>
          <p:cNvSpPr/>
          <p:nvPr/>
        </p:nvSpPr>
        <p:spPr>
          <a:xfrm rot="2700000">
            <a:off x="9344281" y="3337517"/>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0" name="직선 연결선 29">
            <a:extLst>
              <a:ext uri="{FF2B5EF4-FFF2-40B4-BE49-F238E27FC236}">
                <a16:creationId xmlns:a16="http://schemas.microsoft.com/office/drawing/2014/main" id="{00C94F30-F4D7-4E09-A845-314954DB170A}"/>
              </a:ext>
            </a:extLst>
          </p:cNvPr>
          <p:cNvCxnSpPr>
            <a:cxnSpLocks/>
          </p:cNvCxnSpPr>
          <p:nvPr/>
        </p:nvCxnSpPr>
        <p:spPr>
          <a:xfrm flipV="1">
            <a:off x="7196254" y="2964209"/>
            <a:ext cx="2857401" cy="241031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44" name="십자형 43">
            <a:extLst>
              <a:ext uri="{FF2B5EF4-FFF2-40B4-BE49-F238E27FC236}">
                <a16:creationId xmlns:a16="http://schemas.microsoft.com/office/drawing/2014/main" id="{4EA8AD6E-8F12-49FF-B082-EAEDED2D59CF}"/>
              </a:ext>
            </a:extLst>
          </p:cNvPr>
          <p:cNvSpPr/>
          <p:nvPr/>
        </p:nvSpPr>
        <p:spPr>
          <a:xfrm rot="2700000">
            <a:off x="9788528" y="3002980"/>
            <a:ext cx="205556" cy="211470"/>
          </a:xfrm>
          <a:prstGeom prst="plus">
            <a:avLst>
              <a:gd name="adj" fmla="val 37787"/>
            </a:avLst>
          </a:prstGeom>
          <a:solidFill>
            <a:schemeClr val="accent1">
              <a:lumMod val="75000"/>
            </a:schemeClr>
          </a:solidFill>
          <a:ln>
            <a:solidFill>
              <a:srgbClr val="0033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 name="TextBox 30">
            <a:extLst>
              <a:ext uri="{FF2B5EF4-FFF2-40B4-BE49-F238E27FC236}">
                <a16:creationId xmlns:a16="http://schemas.microsoft.com/office/drawing/2014/main" id="{2A620ED3-4054-4921-833F-0E4AB20D9E1B}"/>
              </a:ext>
            </a:extLst>
          </p:cNvPr>
          <p:cNvSpPr txBox="1"/>
          <p:nvPr/>
        </p:nvSpPr>
        <p:spPr>
          <a:xfrm>
            <a:off x="3967998" y="1762209"/>
            <a:ext cx="636713"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x</a:t>
            </a:r>
            <a:r>
              <a:rPr lang="ko-KR" altLang="en-US" sz="2400">
                <a:solidFill>
                  <a:schemeClr val="tx1"/>
                </a:solidFill>
                <a:latin typeface="고도 M" panose="02000503000000020004" pitchFamily="2" charset="-127"/>
                <a:ea typeface="고도 M" panose="02000503000000020004" pitchFamily="2" charset="-127"/>
              </a:rPr>
              <a:t>값</a:t>
            </a:r>
          </a:p>
        </p:txBody>
      </p:sp>
      <p:sp>
        <p:nvSpPr>
          <p:cNvPr id="34" name="TextBox 33">
            <a:extLst>
              <a:ext uri="{FF2B5EF4-FFF2-40B4-BE49-F238E27FC236}">
                <a16:creationId xmlns:a16="http://schemas.microsoft.com/office/drawing/2014/main" id="{964E5EE3-A65A-412F-95F1-39E8A8AE9E7D}"/>
              </a:ext>
            </a:extLst>
          </p:cNvPr>
          <p:cNvSpPr txBox="1"/>
          <p:nvPr/>
        </p:nvSpPr>
        <p:spPr>
          <a:xfrm>
            <a:off x="2567237" y="5123824"/>
            <a:ext cx="732893" cy="461665"/>
          </a:xfrm>
          <a:prstGeom prst="rect">
            <a:avLst/>
          </a:prstGeom>
          <a:noFill/>
        </p:spPr>
        <p:txBody>
          <a:bodyPr wrap="none" rtlCol="0">
            <a:spAutoFit/>
          </a:bodyPr>
          <a:lstStyle/>
          <a:p>
            <a:pPr algn="l"/>
            <a:r>
              <a:rPr lang="ko-KR" altLang="en-US" sz="2400">
                <a:solidFill>
                  <a:schemeClr val="tx1"/>
                </a:solidFill>
                <a:latin typeface="고도 M" panose="02000503000000020004" pitchFamily="2" charset="-127"/>
                <a:ea typeface="고도 M" panose="02000503000000020004" pitchFamily="2" charset="-127"/>
              </a:rPr>
              <a:t>가설</a:t>
            </a:r>
          </a:p>
        </p:txBody>
      </p:sp>
      <p:sp>
        <p:nvSpPr>
          <p:cNvPr id="41" name="TextBox 40">
            <a:extLst>
              <a:ext uri="{FF2B5EF4-FFF2-40B4-BE49-F238E27FC236}">
                <a16:creationId xmlns:a16="http://schemas.microsoft.com/office/drawing/2014/main" id="{7DA65EE6-56BA-430D-9238-53C6636A788F}"/>
              </a:ext>
            </a:extLst>
          </p:cNvPr>
          <p:cNvSpPr txBox="1"/>
          <p:nvPr/>
        </p:nvSpPr>
        <p:spPr>
          <a:xfrm>
            <a:off x="6084278" y="3989369"/>
            <a:ext cx="745717" cy="830997"/>
          </a:xfrm>
          <a:prstGeom prst="rect">
            <a:avLst/>
          </a:prstGeom>
          <a:noFill/>
        </p:spPr>
        <p:txBody>
          <a:bodyPr wrap="none" rtlCol="0">
            <a:spAutoFit/>
          </a:bodyPr>
          <a:lstStyle/>
          <a:p>
            <a:pPr algn="l"/>
            <a:r>
              <a:rPr lang="ko-KR" altLang="en-US" sz="2400">
                <a:solidFill>
                  <a:schemeClr val="tx1"/>
                </a:solidFill>
                <a:latin typeface="고도 M" panose="02000503000000020004" pitchFamily="2" charset="-127"/>
                <a:ea typeface="고도 M" panose="02000503000000020004" pitchFamily="2" charset="-127"/>
              </a:rPr>
              <a:t>예상</a:t>
            </a:r>
            <a:endParaRPr lang="en-US" altLang="ko-KR" sz="2400">
              <a:solidFill>
                <a:schemeClr val="tx1"/>
              </a:solidFill>
              <a:latin typeface="고도 M" panose="02000503000000020004" pitchFamily="2" charset="-127"/>
              <a:ea typeface="고도 M" panose="02000503000000020004" pitchFamily="2" charset="-127"/>
            </a:endParaRPr>
          </a:p>
          <a:p>
            <a:pPr algn="l"/>
            <a:r>
              <a:rPr lang="ko-KR" altLang="en-US" sz="2400">
                <a:solidFill>
                  <a:schemeClr val="tx1"/>
                </a:solidFill>
                <a:latin typeface="고도 M" panose="02000503000000020004" pitchFamily="2" charset="-127"/>
                <a:ea typeface="고도 M" panose="02000503000000020004" pitchFamily="2" charset="-127"/>
              </a:rPr>
              <a:t>가격</a:t>
            </a:r>
          </a:p>
        </p:txBody>
      </p:sp>
      <p:sp>
        <p:nvSpPr>
          <p:cNvPr id="42" name="TextBox 41">
            <a:extLst>
              <a:ext uri="{FF2B5EF4-FFF2-40B4-BE49-F238E27FC236}">
                <a16:creationId xmlns:a16="http://schemas.microsoft.com/office/drawing/2014/main" id="{CBF6A4F2-1F57-46E0-B100-AEFD2AF07B9F}"/>
              </a:ext>
            </a:extLst>
          </p:cNvPr>
          <p:cNvSpPr txBox="1"/>
          <p:nvPr/>
        </p:nvSpPr>
        <p:spPr>
          <a:xfrm>
            <a:off x="8121740" y="5502319"/>
            <a:ext cx="833883" cy="830997"/>
          </a:xfrm>
          <a:prstGeom prst="rect">
            <a:avLst/>
          </a:prstGeom>
          <a:noFill/>
        </p:spPr>
        <p:txBody>
          <a:bodyPr wrap="none" rtlCol="0">
            <a:spAutoFit/>
          </a:bodyPr>
          <a:lstStyle/>
          <a:p>
            <a:pPr algn="l"/>
            <a:r>
              <a:rPr lang="ko-KR" altLang="en-US" sz="2400">
                <a:solidFill>
                  <a:schemeClr val="tx1"/>
                </a:solidFill>
                <a:latin typeface="고도 M" panose="02000503000000020004" pitchFamily="2" charset="-127"/>
                <a:ea typeface="고도 M" panose="02000503000000020004" pitchFamily="2" charset="-127"/>
              </a:rPr>
              <a:t>집의 </a:t>
            </a:r>
            <a:endParaRPr lang="en-US" altLang="ko-KR" sz="2400">
              <a:solidFill>
                <a:schemeClr val="tx1"/>
              </a:solidFill>
              <a:latin typeface="고도 M" panose="02000503000000020004" pitchFamily="2" charset="-127"/>
              <a:ea typeface="고도 M" panose="02000503000000020004" pitchFamily="2" charset="-127"/>
            </a:endParaRPr>
          </a:p>
          <a:p>
            <a:pPr algn="l"/>
            <a:r>
              <a:rPr lang="ko-KR" altLang="en-US" sz="2400">
                <a:solidFill>
                  <a:schemeClr val="tx1"/>
                </a:solidFill>
                <a:latin typeface="고도 M" panose="02000503000000020004" pitchFamily="2" charset="-127"/>
                <a:ea typeface="고도 M" panose="02000503000000020004" pitchFamily="2" charset="-127"/>
              </a:rPr>
              <a:t>크기</a:t>
            </a:r>
          </a:p>
        </p:txBody>
      </p:sp>
    </p:spTree>
    <p:extLst>
      <p:ext uri="{BB962C8B-B14F-4D97-AF65-F5344CB8AC3E}">
        <p14:creationId xmlns:p14="http://schemas.microsoft.com/office/powerpoint/2010/main" val="4407262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a:solidFill>
                  <a:srgbClr val="000000"/>
                </a:solidFill>
                <a:ea typeface="-2002" pitchFamily="18" charset="-127"/>
              </a:rPr>
              <a:t>환경 설정</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grpSp>
        <p:nvGrpSpPr>
          <p:cNvPr id="10" name="그룹 9">
            <a:extLst>
              <a:ext uri="{FF2B5EF4-FFF2-40B4-BE49-F238E27FC236}">
                <a16:creationId xmlns:a16="http://schemas.microsoft.com/office/drawing/2014/main" id="{E8EA348A-808C-4B15-B096-943B08537E9C}"/>
              </a:ext>
            </a:extLst>
          </p:cNvPr>
          <p:cNvGrpSpPr/>
          <p:nvPr/>
        </p:nvGrpSpPr>
        <p:grpSpPr>
          <a:xfrm>
            <a:off x="1018943" y="1056903"/>
            <a:ext cx="8059374" cy="5267612"/>
            <a:chOff x="1161447" y="146797"/>
            <a:chExt cx="10087742" cy="6593355"/>
          </a:xfrm>
        </p:grpSpPr>
        <p:pic>
          <p:nvPicPr>
            <p:cNvPr id="11" name="그림 10">
              <a:extLst>
                <a:ext uri="{FF2B5EF4-FFF2-40B4-BE49-F238E27FC236}">
                  <a16:creationId xmlns:a16="http://schemas.microsoft.com/office/drawing/2014/main" id="{8E13CDB2-0214-451E-BADD-894736761317}"/>
                </a:ext>
              </a:extLst>
            </p:cNvPr>
            <p:cNvPicPr>
              <a:picLocks noChangeAspect="1"/>
            </p:cNvPicPr>
            <p:nvPr/>
          </p:nvPicPr>
          <p:blipFill>
            <a:blip r:embed="rId3"/>
            <a:stretch>
              <a:fillRect/>
            </a:stretch>
          </p:blipFill>
          <p:spPr>
            <a:xfrm>
              <a:off x="1161447" y="148279"/>
              <a:ext cx="4093948" cy="3203720"/>
            </a:xfrm>
            <a:prstGeom prst="rect">
              <a:avLst/>
            </a:prstGeom>
          </p:spPr>
        </p:pic>
        <p:sp>
          <p:nvSpPr>
            <p:cNvPr id="12" name="직사각형 11">
              <a:extLst>
                <a:ext uri="{FF2B5EF4-FFF2-40B4-BE49-F238E27FC236}">
                  <a16:creationId xmlns:a16="http://schemas.microsoft.com/office/drawing/2014/main" id="{7434073F-CD18-45EC-BCDB-5A4796242C65}"/>
                </a:ext>
              </a:extLst>
            </p:cNvPr>
            <p:cNvSpPr/>
            <p:nvPr/>
          </p:nvSpPr>
          <p:spPr>
            <a:xfrm>
              <a:off x="3817873" y="3000012"/>
              <a:ext cx="667499" cy="35327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3" name="그림 12">
              <a:extLst>
                <a:ext uri="{FF2B5EF4-FFF2-40B4-BE49-F238E27FC236}">
                  <a16:creationId xmlns:a16="http://schemas.microsoft.com/office/drawing/2014/main" id="{F5FD253E-789F-4575-9D90-940C7253AE29}"/>
                </a:ext>
              </a:extLst>
            </p:cNvPr>
            <p:cNvPicPr>
              <a:picLocks noChangeAspect="1"/>
            </p:cNvPicPr>
            <p:nvPr/>
          </p:nvPicPr>
          <p:blipFill>
            <a:blip r:embed="rId4"/>
            <a:stretch>
              <a:fillRect/>
            </a:stretch>
          </p:blipFill>
          <p:spPr>
            <a:xfrm>
              <a:off x="7160734" y="146797"/>
              <a:ext cx="4088454" cy="3187236"/>
            </a:xfrm>
            <a:prstGeom prst="rect">
              <a:avLst/>
            </a:prstGeom>
          </p:spPr>
        </p:pic>
        <p:sp>
          <p:nvSpPr>
            <p:cNvPr id="14" name="직사각형 13">
              <a:extLst>
                <a:ext uri="{FF2B5EF4-FFF2-40B4-BE49-F238E27FC236}">
                  <a16:creationId xmlns:a16="http://schemas.microsoft.com/office/drawing/2014/main" id="{7F4F1A15-8B3E-4D0E-983B-163087CEEF14}"/>
                </a:ext>
              </a:extLst>
            </p:cNvPr>
            <p:cNvSpPr/>
            <p:nvPr/>
          </p:nvSpPr>
          <p:spPr>
            <a:xfrm>
              <a:off x="9833664" y="2980762"/>
              <a:ext cx="667499" cy="35327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5" name="그림 14">
              <a:extLst>
                <a:ext uri="{FF2B5EF4-FFF2-40B4-BE49-F238E27FC236}">
                  <a16:creationId xmlns:a16="http://schemas.microsoft.com/office/drawing/2014/main" id="{E2D7DE72-7D3D-4834-8E5D-06EEEB77A6B6}"/>
                </a:ext>
              </a:extLst>
            </p:cNvPr>
            <p:cNvPicPr>
              <a:picLocks noChangeAspect="1"/>
            </p:cNvPicPr>
            <p:nvPr/>
          </p:nvPicPr>
          <p:blipFill>
            <a:blip r:embed="rId5"/>
            <a:stretch>
              <a:fillRect/>
            </a:stretch>
          </p:blipFill>
          <p:spPr>
            <a:xfrm>
              <a:off x="1161448" y="3554136"/>
              <a:ext cx="4093948" cy="3186016"/>
            </a:xfrm>
            <a:prstGeom prst="rect">
              <a:avLst/>
            </a:prstGeom>
          </p:spPr>
        </p:pic>
        <p:sp>
          <p:nvSpPr>
            <p:cNvPr id="16" name="직사각형 15">
              <a:extLst>
                <a:ext uri="{FF2B5EF4-FFF2-40B4-BE49-F238E27FC236}">
                  <a16:creationId xmlns:a16="http://schemas.microsoft.com/office/drawing/2014/main" id="{D6977DFC-245D-4C27-9C19-802965334517}"/>
                </a:ext>
              </a:extLst>
            </p:cNvPr>
            <p:cNvSpPr/>
            <p:nvPr/>
          </p:nvSpPr>
          <p:spPr>
            <a:xfrm>
              <a:off x="3817872" y="6380948"/>
              <a:ext cx="667499" cy="35327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7" name="그림 16">
              <a:extLst>
                <a:ext uri="{FF2B5EF4-FFF2-40B4-BE49-F238E27FC236}">
                  <a16:creationId xmlns:a16="http://schemas.microsoft.com/office/drawing/2014/main" id="{F45DF4C3-1A6E-4758-AC44-5C92998487FF}"/>
                </a:ext>
              </a:extLst>
            </p:cNvPr>
            <p:cNvPicPr>
              <a:picLocks noChangeAspect="1"/>
            </p:cNvPicPr>
            <p:nvPr/>
          </p:nvPicPr>
          <p:blipFill>
            <a:blip r:embed="rId6"/>
            <a:stretch>
              <a:fillRect/>
            </a:stretch>
          </p:blipFill>
          <p:spPr>
            <a:xfrm>
              <a:off x="7160735" y="3554136"/>
              <a:ext cx="4088454" cy="3166494"/>
            </a:xfrm>
            <a:prstGeom prst="rect">
              <a:avLst/>
            </a:prstGeom>
          </p:spPr>
        </p:pic>
        <p:sp>
          <p:nvSpPr>
            <p:cNvPr id="18" name="직사각형 17">
              <a:extLst>
                <a:ext uri="{FF2B5EF4-FFF2-40B4-BE49-F238E27FC236}">
                  <a16:creationId xmlns:a16="http://schemas.microsoft.com/office/drawing/2014/main" id="{B7113856-C923-456D-B2C6-0723A38C7DC2}"/>
                </a:ext>
              </a:extLst>
            </p:cNvPr>
            <p:cNvSpPr/>
            <p:nvPr/>
          </p:nvSpPr>
          <p:spPr>
            <a:xfrm>
              <a:off x="9833663" y="6380948"/>
              <a:ext cx="667499" cy="35327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91693562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케라스로 구현한 선형 회귀</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2" name="TextBox 1">
            <a:extLst>
              <a:ext uri="{FF2B5EF4-FFF2-40B4-BE49-F238E27FC236}">
                <a16:creationId xmlns:a16="http://schemas.microsoft.com/office/drawing/2014/main" id="{6E543832-A783-4AFA-9E03-7FF93CDBA623}"/>
              </a:ext>
            </a:extLst>
          </p:cNvPr>
          <p:cNvSpPr txBox="1"/>
          <p:nvPr/>
        </p:nvSpPr>
        <p:spPr>
          <a:xfrm>
            <a:off x="1196898" y="1196898"/>
            <a:ext cx="7909538" cy="5078313"/>
          </a:xfrm>
          <a:prstGeom prst="rect">
            <a:avLst/>
          </a:prstGeom>
          <a:solidFill>
            <a:srgbClr val="E2E2F6"/>
          </a:solidFill>
          <a:ln>
            <a:solidFill>
              <a:schemeClr val="bg1">
                <a:lumMod val="65000"/>
              </a:schemeClr>
            </a:solidFill>
          </a:ln>
        </p:spPr>
        <p:txBody>
          <a:bodyPr wrap="none" rtlCol="0">
            <a:spAutoFit/>
          </a:bodyPr>
          <a:lstStyle/>
          <a:p>
            <a:r>
              <a:rPr lang="en-US" altLang="ko-KR" sz="1800">
                <a:solidFill>
                  <a:schemeClr val="tx1"/>
                </a:solidFill>
                <a:latin typeface="Consolas" panose="020B0609020204030204" pitchFamily="49" charset="0"/>
              </a:rPr>
              <a:t>from </a:t>
            </a:r>
            <a:r>
              <a:rPr lang="en-US" altLang="ko-KR" sz="1800" err="1">
                <a:solidFill>
                  <a:schemeClr val="tx1"/>
                </a:solidFill>
                <a:latin typeface="Consolas" panose="020B0609020204030204" pitchFamily="49" charset="0"/>
              </a:rPr>
              <a:t>keras.models</a:t>
            </a:r>
            <a:r>
              <a:rPr lang="en-US" altLang="ko-KR" sz="1800">
                <a:solidFill>
                  <a:schemeClr val="tx1"/>
                </a:solidFill>
                <a:latin typeface="Consolas" panose="020B0609020204030204" pitchFamily="49" charset="0"/>
              </a:rPr>
              <a:t> import Sequential</a:t>
            </a:r>
            <a:endParaRPr lang="ko-KR" altLang="en-US" sz="1800">
              <a:solidFill>
                <a:schemeClr val="tx1"/>
              </a:solidFill>
              <a:latin typeface="Consolas" panose="020B0609020204030204" pitchFamily="49" charset="0"/>
            </a:endParaRPr>
          </a:p>
          <a:p>
            <a:r>
              <a:rPr lang="en-US" altLang="ko-KR" sz="1800">
                <a:solidFill>
                  <a:schemeClr val="tx1"/>
                </a:solidFill>
                <a:latin typeface="Consolas" panose="020B0609020204030204" pitchFamily="49" charset="0"/>
              </a:rPr>
              <a:t>from </a:t>
            </a:r>
            <a:r>
              <a:rPr lang="en-US" altLang="ko-KR" sz="1800" err="1">
                <a:solidFill>
                  <a:schemeClr val="tx1"/>
                </a:solidFill>
                <a:latin typeface="Consolas" panose="020B0609020204030204" pitchFamily="49" charset="0"/>
              </a:rPr>
              <a:t>keras.layers</a:t>
            </a:r>
            <a:r>
              <a:rPr lang="en-US" altLang="ko-KR" sz="1800">
                <a:solidFill>
                  <a:schemeClr val="tx1"/>
                </a:solidFill>
                <a:latin typeface="Consolas" panose="020B0609020204030204" pitchFamily="49" charset="0"/>
              </a:rPr>
              <a:t> import Dense</a:t>
            </a:r>
            <a:endParaRPr lang="ko-KR" altLang="en-US" sz="1800">
              <a:solidFill>
                <a:schemeClr val="tx1"/>
              </a:solidFill>
              <a:latin typeface="Consolas" panose="020B0609020204030204" pitchFamily="49" charset="0"/>
            </a:endParaRPr>
          </a:p>
          <a:p>
            <a:r>
              <a:rPr lang="en-US" altLang="ko-KR" sz="1800">
                <a:solidFill>
                  <a:schemeClr val="tx1"/>
                </a:solidFill>
                <a:latin typeface="Consolas" panose="020B0609020204030204" pitchFamily="49" charset="0"/>
              </a:rPr>
              <a:t>from </a:t>
            </a:r>
            <a:r>
              <a:rPr lang="en-US" altLang="ko-KR" sz="1800" err="1">
                <a:solidFill>
                  <a:schemeClr val="tx1"/>
                </a:solidFill>
                <a:latin typeface="Consolas" panose="020B0609020204030204" pitchFamily="49" charset="0"/>
              </a:rPr>
              <a:t>keras</a:t>
            </a:r>
            <a:r>
              <a:rPr lang="en-US" altLang="ko-KR" sz="1800">
                <a:solidFill>
                  <a:schemeClr val="tx1"/>
                </a:solidFill>
                <a:latin typeface="Consolas" panose="020B0609020204030204" pitchFamily="49" charset="0"/>
              </a:rPr>
              <a:t> import optimizers</a:t>
            </a:r>
            <a:endParaRPr lang="ko-KR" altLang="en-US" sz="1800">
              <a:solidFill>
                <a:schemeClr val="tx1"/>
              </a:solidFill>
              <a:latin typeface="Consolas" panose="020B0609020204030204" pitchFamily="49" charset="0"/>
            </a:endParaRPr>
          </a:p>
          <a:p>
            <a:r>
              <a:rPr lang="en-US" altLang="ko-KR" sz="1800">
                <a:solidFill>
                  <a:schemeClr val="tx1"/>
                </a:solidFill>
                <a:latin typeface="Consolas" panose="020B0609020204030204" pitchFamily="49" charset="0"/>
              </a:rPr>
              <a:t>import </a:t>
            </a:r>
            <a:r>
              <a:rPr lang="en-US" altLang="ko-KR" sz="1800" err="1">
                <a:solidFill>
                  <a:schemeClr val="tx1"/>
                </a:solidFill>
                <a:latin typeface="Consolas" panose="020B0609020204030204" pitchFamily="49" charset="0"/>
              </a:rPr>
              <a:t>numpy</a:t>
            </a:r>
            <a:r>
              <a:rPr lang="en-US" altLang="ko-KR" sz="1800">
                <a:solidFill>
                  <a:schemeClr val="tx1"/>
                </a:solidFill>
                <a:latin typeface="Consolas" panose="020B0609020204030204" pitchFamily="49" charset="0"/>
              </a:rPr>
              <a:t> as np </a:t>
            </a:r>
          </a:p>
          <a:p>
            <a:r>
              <a:rPr lang="en-US" altLang="ko-KR" sz="1800">
                <a:solidFill>
                  <a:schemeClr val="tx1"/>
                </a:solidFill>
                <a:latin typeface="Consolas" panose="020B0609020204030204" pitchFamily="49" charset="0"/>
              </a:rPr>
              <a:t>import </a:t>
            </a:r>
            <a:r>
              <a:rPr lang="en-US" altLang="ko-KR" sz="1800" err="1">
                <a:solidFill>
                  <a:schemeClr val="tx1"/>
                </a:solidFill>
                <a:latin typeface="Consolas" panose="020B0609020204030204" pitchFamily="49" charset="0"/>
              </a:rPr>
              <a:t>matplotlib.pyplot</a:t>
            </a:r>
            <a:r>
              <a:rPr lang="en-US" altLang="ko-KR" sz="1800">
                <a:solidFill>
                  <a:schemeClr val="tx1"/>
                </a:solidFill>
                <a:latin typeface="Consolas" panose="020B0609020204030204" pitchFamily="49" charset="0"/>
              </a:rPr>
              <a:t> as </a:t>
            </a:r>
            <a:r>
              <a:rPr lang="en-US" altLang="ko-KR" sz="1800" err="1">
                <a:solidFill>
                  <a:schemeClr val="tx1"/>
                </a:solidFill>
                <a:latin typeface="Consolas" panose="020B0609020204030204" pitchFamily="49" charset="0"/>
              </a:rPr>
              <a:t>plt</a:t>
            </a:r>
            <a:endParaRPr lang="en-US" altLang="ko-KR" sz="1800">
              <a:solidFill>
                <a:schemeClr val="tx1"/>
              </a:solidFill>
              <a:latin typeface="Consolas" panose="020B0609020204030204" pitchFamily="49" charset="0"/>
            </a:endParaRPr>
          </a:p>
          <a:p>
            <a:endParaRPr lang="en-US" altLang="ko-KR" sz="1800">
              <a:solidFill>
                <a:schemeClr val="tx1"/>
              </a:solidFill>
              <a:latin typeface="Consolas" panose="020B0609020204030204" pitchFamily="49" charset="0"/>
            </a:endParaRPr>
          </a:p>
          <a:p>
            <a:r>
              <a:rPr lang="en-US" altLang="ko-KR" sz="1800">
                <a:solidFill>
                  <a:schemeClr val="tx1"/>
                </a:solidFill>
                <a:latin typeface="Consolas" panose="020B0609020204030204" pitchFamily="49" charset="0"/>
              </a:rPr>
              <a:t>X=</a:t>
            </a:r>
            <a:r>
              <a:rPr lang="en-US" altLang="ko-KR" sz="1800" err="1">
                <a:solidFill>
                  <a:schemeClr val="tx1"/>
                </a:solidFill>
                <a:latin typeface="Consolas" panose="020B0609020204030204" pitchFamily="49" charset="0"/>
              </a:rPr>
              <a:t>np.array</a:t>
            </a:r>
            <a:r>
              <a:rPr lang="en-US" altLang="ko-KR" sz="1800">
                <a:solidFill>
                  <a:schemeClr val="tx1"/>
                </a:solidFill>
                <a:latin typeface="Consolas" panose="020B0609020204030204" pitchFamily="49" charset="0"/>
              </a:rPr>
              <a:t>([1,2,3,4,5]) </a:t>
            </a:r>
          </a:p>
          <a:p>
            <a:r>
              <a:rPr lang="en-US" altLang="ko-KR" sz="1800">
                <a:solidFill>
                  <a:schemeClr val="tx1"/>
                </a:solidFill>
                <a:latin typeface="Consolas" panose="020B0609020204030204" pitchFamily="49" charset="0"/>
              </a:rPr>
              <a:t>Y=</a:t>
            </a:r>
            <a:r>
              <a:rPr lang="en-US" altLang="ko-KR" sz="1800" err="1">
                <a:solidFill>
                  <a:schemeClr val="tx1"/>
                </a:solidFill>
                <a:latin typeface="Consolas" panose="020B0609020204030204" pitchFamily="49" charset="0"/>
              </a:rPr>
              <a:t>np.array</a:t>
            </a:r>
            <a:r>
              <a:rPr lang="en-US" altLang="ko-KR" sz="1800">
                <a:solidFill>
                  <a:schemeClr val="tx1"/>
                </a:solidFill>
                <a:latin typeface="Consolas" panose="020B0609020204030204" pitchFamily="49" charset="0"/>
              </a:rPr>
              <a:t>([1,2,3,4,5]) </a:t>
            </a:r>
          </a:p>
          <a:p>
            <a:endParaRPr lang="en-US" altLang="ko-KR" sz="1800">
              <a:solidFill>
                <a:schemeClr val="tx1"/>
              </a:solidFill>
              <a:latin typeface="Consolas" panose="020B0609020204030204" pitchFamily="49" charset="0"/>
            </a:endParaRPr>
          </a:p>
          <a:p>
            <a:r>
              <a:rPr lang="en-US" altLang="ko-KR" sz="1800">
                <a:solidFill>
                  <a:schemeClr val="tx1"/>
                </a:solidFill>
                <a:latin typeface="Consolas" panose="020B0609020204030204" pitchFamily="49" charset="0"/>
              </a:rPr>
              <a:t>model=Sequential()</a:t>
            </a:r>
          </a:p>
          <a:p>
            <a:r>
              <a:rPr lang="en-US" altLang="ko-KR" sz="1800" err="1">
                <a:solidFill>
                  <a:schemeClr val="tx1"/>
                </a:solidFill>
                <a:latin typeface="Consolas" panose="020B0609020204030204" pitchFamily="49" charset="0"/>
              </a:rPr>
              <a:t>model.add</a:t>
            </a:r>
            <a:r>
              <a:rPr lang="en-US" altLang="ko-KR" sz="1800">
                <a:solidFill>
                  <a:schemeClr val="tx1"/>
                </a:solidFill>
                <a:latin typeface="Consolas" panose="020B0609020204030204" pitchFamily="49" charset="0"/>
              </a:rPr>
              <a:t>(</a:t>
            </a:r>
            <a:r>
              <a:rPr lang="en-US" altLang="ko-KR" sz="1800">
                <a:solidFill>
                  <a:srgbClr val="FF0000"/>
                </a:solidFill>
                <a:latin typeface="Consolas" panose="020B0609020204030204" pitchFamily="49" charset="0"/>
              </a:rPr>
              <a:t>Dense(1, </a:t>
            </a:r>
            <a:r>
              <a:rPr lang="en-US" altLang="ko-KR" sz="1800" err="1">
                <a:solidFill>
                  <a:srgbClr val="FF0000"/>
                </a:solidFill>
                <a:latin typeface="Consolas" panose="020B0609020204030204" pitchFamily="49" charset="0"/>
              </a:rPr>
              <a:t>input_dim</a:t>
            </a:r>
            <a:r>
              <a:rPr lang="en-US" altLang="ko-KR" sz="1800">
                <a:solidFill>
                  <a:srgbClr val="FF0000"/>
                </a:solidFill>
                <a:latin typeface="Consolas" panose="020B0609020204030204" pitchFamily="49" charset="0"/>
              </a:rPr>
              <a:t>=1</a:t>
            </a:r>
            <a:r>
              <a:rPr lang="en-US" altLang="ko-KR" sz="1800">
                <a:solidFill>
                  <a:schemeClr val="tx1"/>
                </a:solidFill>
                <a:latin typeface="Consolas" panose="020B0609020204030204" pitchFamily="49" charset="0"/>
              </a:rPr>
              <a:t>, activation='line</a:t>
            </a:r>
            <a:r>
              <a:rPr lang="en-US" altLang="ko-KR" sz="1800">
                <a:solidFill>
                  <a:srgbClr val="FF0000"/>
                </a:solidFill>
                <a:latin typeface="Consolas" panose="020B0609020204030204" pitchFamily="49" charset="0"/>
              </a:rPr>
              <a:t>ar</a:t>
            </a:r>
            <a:r>
              <a:rPr lang="en-US" altLang="ko-KR" sz="1800">
                <a:solidFill>
                  <a:schemeClr val="tx1"/>
                </a:solidFill>
                <a:latin typeface="Consolas" panose="020B0609020204030204" pitchFamily="49" charset="0"/>
              </a:rPr>
              <a:t>'))</a:t>
            </a:r>
          </a:p>
          <a:p>
            <a:r>
              <a:rPr lang="en-US" altLang="ko-KR" sz="1800" err="1">
                <a:solidFill>
                  <a:schemeClr val="tx1"/>
                </a:solidFill>
                <a:latin typeface="Consolas" panose="020B0609020204030204" pitchFamily="49" charset="0"/>
              </a:rPr>
              <a:t>sgd</a:t>
            </a:r>
            <a:r>
              <a:rPr lang="en-US" altLang="ko-KR" sz="1800">
                <a:solidFill>
                  <a:schemeClr val="tx1"/>
                </a:solidFill>
                <a:latin typeface="Consolas" panose="020B0609020204030204" pitchFamily="49" charset="0"/>
              </a:rPr>
              <a:t>=</a:t>
            </a:r>
            <a:r>
              <a:rPr lang="en-US" altLang="ko-KR" sz="1800" err="1">
                <a:solidFill>
                  <a:schemeClr val="tx1"/>
                </a:solidFill>
                <a:latin typeface="Consolas" panose="020B0609020204030204" pitchFamily="49" charset="0"/>
              </a:rPr>
              <a:t>optimizers.SGD</a:t>
            </a:r>
            <a:r>
              <a:rPr lang="en-US" altLang="ko-KR" sz="1800">
                <a:solidFill>
                  <a:schemeClr val="tx1"/>
                </a:solidFill>
                <a:latin typeface="Consolas" panose="020B0609020204030204" pitchFamily="49" charset="0"/>
              </a:rPr>
              <a:t>(</a:t>
            </a:r>
            <a:r>
              <a:rPr lang="en-US" altLang="ko-KR" sz="1800" err="1">
                <a:solidFill>
                  <a:schemeClr val="tx1"/>
                </a:solidFill>
                <a:latin typeface="Consolas" panose="020B0609020204030204" pitchFamily="49" charset="0"/>
              </a:rPr>
              <a:t>lr</a:t>
            </a:r>
            <a:r>
              <a:rPr lang="en-US" altLang="ko-KR" sz="1800">
                <a:solidFill>
                  <a:schemeClr val="tx1"/>
                </a:solidFill>
                <a:latin typeface="Consolas" panose="020B0609020204030204" pitchFamily="49" charset="0"/>
              </a:rPr>
              <a:t>=0.01)</a:t>
            </a:r>
          </a:p>
          <a:p>
            <a:r>
              <a:rPr lang="en-US" altLang="ko-KR" sz="1800" err="1">
                <a:solidFill>
                  <a:schemeClr val="tx1"/>
                </a:solidFill>
                <a:latin typeface="Consolas" panose="020B0609020204030204" pitchFamily="49" charset="0"/>
              </a:rPr>
              <a:t>model.compile</a:t>
            </a:r>
            <a:r>
              <a:rPr lang="en-US" altLang="ko-KR" sz="1800">
                <a:solidFill>
                  <a:schemeClr val="tx1"/>
                </a:solidFill>
                <a:latin typeface="Consolas" panose="020B0609020204030204" pitchFamily="49" charset="0"/>
              </a:rPr>
              <a:t>(optimizer=</a:t>
            </a:r>
            <a:r>
              <a:rPr lang="en-US" altLang="ko-KR" sz="1800" err="1">
                <a:solidFill>
                  <a:schemeClr val="tx1"/>
                </a:solidFill>
                <a:latin typeface="Consolas" panose="020B0609020204030204" pitchFamily="49" charset="0"/>
              </a:rPr>
              <a:t>sgd</a:t>
            </a:r>
            <a:r>
              <a:rPr lang="en-US" altLang="ko-KR" sz="1800">
                <a:solidFill>
                  <a:schemeClr val="tx1"/>
                </a:solidFill>
                <a:latin typeface="Consolas" panose="020B0609020204030204" pitchFamily="49" charset="0"/>
              </a:rPr>
              <a:t> ,loss='</a:t>
            </a:r>
            <a:r>
              <a:rPr lang="en-US" altLang="ko-KR" sz="1800" err="1">
                <a:solidFill>
                  <a:schemeClr val="tx1"/>
                </a:solidFill>
                <a:latin typeface="Consolas" panose="020B0609020204030204" pitchFamily="49" charset="0"/>
              </a:rPr>
              <a:t>mse</a:t>
            </a:r>
            <a:r>
              <a:rPr lang="en-US" altLang="ko-KR" sz="1800">
                <a:solidFill>
                  <a:schemeClr val="tx1"/>
                </a:solidFill>
                <a:latin typeface="Consolas" panose="020B0609020204030204" pitchFamily="49" charset="0"/>
              </a:rPr>
              <a:t>',metrics=['accuracy'])</a:t>
            </a:r>
          </a:p>
          <a:p>
            <a:r>
              <a:rPr lang="en-US" altLang="ko-KR" sz="1800" err="1">
                <a:solidFill>
                  <a:schemeClr val="tx1"/>
                </a:solidFill>
                <a:latin typeface="Consolas" panose="020B0609020204030204" pitchFamily="49" charset="0"/>
              </a:rPr>
              <a:t>model.fit</a:t>
            </a:r>
            <a:r>
              <a:rPr lang="en-US" altLang="ko-KR" sz="1800">
                <a:solidFill>
                  <a:schemeClr val="tx1"/>
                </a:solidFill>
                <a:latin typeface="Consolas" panose="020B0609020204030204" pitchFamily="49" charset="0"/>
              </a:rPr>
              <a:t>(X,Y, </a:t>
            </a:r>
            <a:r>
              <a:rPr lang="en-US" altLang="ko-KR" sz="1800" err="1">
                <a:solidFill>
                  <a:srgbClr val="FF0000"/>
                </a:solidFill>
                <a:latin typeface="Consolas" panose="020B0609020204030204" pitchFamily="49" charset="0"/>
              </a:rPr>
              <a:t>batch_size</a:t>
            </a:r>
            <a:r>
              <a:rPr lang="en-US" altLang="ko-KR" sz="1800">
                <a:solidFill>
                  <a:srgbClr val="FF0000"/>
                </a:solidFill>
                <a:latin typeface="Consolas" panose="020B0609020204030204" pitchFamily="49" charset="0"/>
              </a:rPr>
              <a:t>=1</a:t>
            </a:r>
            <a:r>
              <a:rPr lang="en-US" altLang="ko-KR" sz="1800">
                <a:solidFill>
                  <a:schemeClr val="tx1"/>
                </a:solidFill>
                <a:latin typeface="Consolas" panose="020B0609020204030204" pitchFamily="49" charset="0"/>
              </a:rPr>
              <a:t>, epochs=100, shuffle=False)</a:t>
            </a:r>
          </a:p>
          <a:p>
            <a:endParaRPr lang="en-US" altLang="ko-KR" sz="1800">
              <a:solidFill>
                <a:schemeClr val="tx1"/>
              </a:solidFill>
              <a:latin typeface="Consolas" panose="020B0609020204030204" pitchFamily="49" charset="0"/>
            </a:endParaRPr>
          </a:p>
          <a:p>
            <a:r>
              <a:rPr lang="en-US" altLang="ko-KR" sz="1800" err="1">
                <a:solidFill>
                  <a:schemeClr val="tx1"/>
                </a:solidFill>
                <a:latin typeface="Consolas" panose="020B0609020204030204" pitchFamily="49" charset="0"/>
              </a:rPr>
              <a:t>plt.plot</a:t>
            </a:r>
            <a:r>
              <a:rPr lang="en-US" altLang="ko-KR" sz="1800">
                <a:solidFill>
                  <a:schemeClr val="tx1"/>
                </a:solidFill>
                <a:latin typeface="Consolas" panose="020B0609020204030204" pitchFamily="49" charset="0"/>
              </a:rPr>
              <a:t>(X, Y, '</a:t>
            </a:r>
            <a:r>
              <a:rPr lang="en-US" altLang="ko-KR" sz="1800" err="1">
                <a:solidFill>
                  <a:schemeClr val="tx1"/>
                </a:solidFill>
                <a:latin typeface="Consolas" panose="020B0609020204030204" pitchFamily="49" charset="0"/>
              </a:rPr>
              <a:t>bo</a:t>
            </a:r>
            <a:r>
              <a:rPr lang="en-US" altLang="ko-KR" sz="1800">
                <a:solidFill>
                  <a:schemeClr val="tx1"/>
                </a:solidFill>
                <a:latin typeface="Consolas" panose="020B0609020204030204" pitchFamily="49" charset="0"/>
              </a:rPr>
              <a:t>')</a:t>
            </a:r>
          </a:p>
          <a:p>
            <a:r>
              <a:rPr lang="en-US" altLang="ko-KR" sz="1800" err="1">
                <a:solidFill>
                  <a:schemeClr val="tx1"/>
                </a:solidFill>
                <a:latin typeface="Consolas" panose="020B0609020204030204" pitchFamily="49" charset="0"/>
              </a:rPr>
              <a:t>plt.plot</a:t>
            </a:r>
            <a:r>
              <a:rPr lang="en-US" altLang="ko-KR" sz="1800">
                <a:solidFill>
                  <a:schemeClr val="tx1"/>
                </a:solidFill>
                <a:latin typeface="Consolas" panose="020B0609020204030204" pitchFamily="49" charset="0"/>
              </a:rPr>
              <a:t>(X, </a:t>
            </a:r>
            <a:r>
              <a:rPr lang="en-US" altLang="ko-KR" sz="1800" err="1">
                <a:solidFill>
                  <a:schemeClr val="tx1"/>
                </a:solidFill>
                <a:latin typeface="Consolas" panose="020B0609020204030204" pitchFamily="49" charset="0"/>
              </a:rPr>
              <a:t>model.predict</a:t>
            </a:r>
            <a:r>
              <a:rPr lang="en-US" altLang="ko-KR" sz="1800">
                <a:solidFill>
                  <a:schemeClr val="tx1"/>
                </a:solidFill>
                <a:latin typeface="Consolas" panose="020B0609020204030204" pitchFamily="49" charset="0"/>
              </a:rPr>
              <a:t>(X), 'r-')</a:t>
            </a:r>
          </a:p>
          <a:p>
            <a:r>
              <a:rPr lang="en-US" altLang="ko-KR" sz="1800" err="1">
                <a:solidFill>
                  <a:schemeClr val="tx1"/>
                </a:solidFill>
                <a:latin typeface="Consolas" panose="020B0609020204030204" pitchFamily="49" charset="0"/>
              </a:rPr>
              <a:t>plt.show</a:t>
            </a:r>
            <a:r>
              <a:rPr lang="en-US" altLang="ko-KR" sz="1800">
                <a:solidFill>
                  <a:schemeClr val="tx1"/>
                </a:solidFill>
                <a:latin typeface="Consolas" panose="020B0609020204030204" pitchFamily="49" charset="0"/>
              </a:rPr>
              <a:t>()</a:t>
            </a:r>
            <a:endParaRPr lang="ko-KR" altLang="en-US" sz="1800">
              <a:solidFill>
                <a:schemeClr val="tx1"/>
              </a:solidFill>
              <a:latin typeface="Consolas" panose="020B0609020204030204" pitchFamily="49" charset="0"/>
            </a:endParaRPr>
          </a:p>
        </p:txBody>
      </p:sp>
    </p:spTree>
    <p:extLst>
      <p:ext uri="{BB962C8B-B14F-4D97-AF65-F5344CB8AC3E}">
        <p14:creationId xmlns:p14="http://schemas.microsoft.com/office/powerpoint/2010/main" val="257767216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matplotlib </a:t>
            </a:r>
            <a:r>
              <a:rPr lang="ko-KR" altLang="en-US" sz="2000" b="1">
                <a:solidFill>
                  <a:srgbClr val="000000"/>
                </a:solidFill>
                <a:ea typeface="-2002" pitchFamily="18" charset="-127"/>
              </a:rPr>
              <a:t>를 이용한 그래프 그리기</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2" name="TextBox 1">
            <a:extLst>
              <a:ext uri="{FF2B5EF4-FFF2-40B4-BE49-F238E27FC236}">
                <a16:creationId xmlns:a16="http://schemas.microsoft.com/office/drawing/2014/main" id="{6E543832-A783-4AFA-9E03-7FF93CDBA623}"/>
              </a:ext>
            </a:extLst>
          </p:cNvPr>
          <p:cNvSpPr txBox="1"/>
          <p:nvPr/>
        </p:nvSpPr>
        <p:spPr>
          <a:xfrm>
            <a:off x="508129" y="1244399"/>
            <a:ext cx="5570756" cy="3293209"/>
          </a:xfrm>
          <a:prstGeom prst="rect">
            <a:avLst/>
          </a:prstGeom>
          <a:solidFill>
            <a:srgbClr val="E2E2F6"/>
          </a:solidFill>
          <a:ln>
            <a:solidFill>
              <a:schemeClr val="bg1">
                <a:lumMod val="65000"/>
              </a:schemeClr>
            </a:solidFill>
          </a:ln>
        </p:spPr>
        <p:txBody>
          <a:bodyPr wrap="none" rtlCol="0">
            <a:spAutoFit/>
          </a:bodyPr>
          <a:lstStyle/>
          <a:p>
            <a:r>
              <a:rPr lang="en-US" altLang="ko-KR">
                <a:solidFill>
                  <a:schemeClr val="tx1"/>
                </a:solidFill>
                <a:latin typeface="Consolas" panose="020B0609020204030204" pitchFamily="49" charset="0"/>
              </a:rPr>
              <a:t>import </a:t>
            </a:r>
            <a:r>
              <a:rPr lang="en-US" altLang="ko-KR" err="1">
                <a:solidFill>
                  <a:schemeClr val="tx1"/>
                </a:solidFill>
                <a:latin typeface="Consolas" panose="020B0609020204030204" pitchFamily="49" charset="0"/>
              </a:rPr>
              <a:t>numpy</a:t>
            </a:r>
            <a:r>
              <a:rPr lang="en-US" altLang="ko-KR">
                <a:solidFill>
                  <a:schemeClr val="tx1"/>
                </a:solidFill>
                <a:latin typeface="Consolas" panose="020B0609020204030204" pitchFamily="49" charset="0"/>
              </a:rPr>
              <a:t> as np   # </a:t>
            </a:r>
            <a:r>
              <a:rPr lang="en-US" altLang="ko-KR" err="1">
                <a:solidFill>
                  <a:schemeClr val="tx1"/>
                </a:solidFill>
                <a:latin typeface="Consolas" panose="020B0609020204030204" pitchFamily="49" charset="0"/>
              </a:rPr>
              <a:t>numeriacal</a:t>
            </a:r>
            <a:r>
              <a:rPr lang="en-US" altLang="ko-KR">
                <a:solidFill>
                  <a:schemeClr val="tx1"/>
                </a:solidFill>
                <a:latin typeface="Consolas" panose="020B0609020204030204" pitchFamily="49" charset="0"/>
              </a:rPr>
              <a:t> computing</a:t>
            </a:r>
          </a:p>
          <a:p>
            <a:r>
              <a:rPr lang="en-US" altLang="ko-KR">
                <a:solidFill>
                  <a:schemeClr val="tx1"/>
                </a:solidFill>
                <a:latin typeface="Consolas" panose="020B0609020204030204" pitchFamily="49" charset="0"/>
              </a:rPr>
              <a:t>import </a:t>
            </a:r>
            <a:r>
              <a:rPr lang="en-US" altLang="ko-KR" err="1">
                <a:solidFill>
                  <a:schemeClr val="tx1"/>
                </a:solidFill>
                <a:latin typeface="Consolas" panose="020B0609020204030204" pitchFamily="49" charset="0"/>
              </a:rPr>
              <a:t>matplotlib.pyplot</a:t>
            </a:r>
            <a:r>
              <a:rPr lang="en-US" altLang="ko-KR">
                <a:solidFill>
                  <a:schemeClr val="tx1"/>
                </a:solidFill>
                <a:latin typeface="Consolas" panose="020B0609020204030204" pitchFamily="49" charset="0"/>
              </a:rPr>
              <a:t> as </a:t>
            </a:r>
            <a:r>
              <a:rPr lang="en-US" altLang="ko-KR" err="1">
                <a:solidFill>
                  <a:schemeClr val="tx1"/>
                </a:solidFill>
                <a:latin typeface="Consolas" panose="020B0609020204030204" pitchFamily="49" charset="0"/>
              </a:rPr>
              <a:t>plt</a:t>
            </a:r>
            <a:r>
              <a:rPr lang="en-US" altLang="ko-KR">
                <a:solidFill>
                  <a:schemeClr val="tx1"/>
                </a:solidFill>
                <a:latin typeface="Consolas" panose="020B0609020204030204" pitchFamily="49" charset="0"/>
              </a:rPr>
              <a:t>  # plotting core</a:t>
            </a: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x = </a:t>
            </a:r>
            <a:r>
              <a:rPr lang="en-US" altLang="ko-KR" err="1">
                <a:solidFill>
                  <a:schemeClr val="tx1"/>
                </a:solidFill>
                <a:latin typeface="Consolas" panose="020B0609020204030204" pitchFamily="49" charset="0"/>
              </a:rPr>
              <a:t>np.array</a:t>
            </a:r>
            <a:r>
              <a:rPr lang="en-US" altLang="ko-KR">
                <a:solidFill>
                  <a:schemeClr val="tx1"/>
                </a:solidFill>
                <a:latin typeface="Consolas" panose="020B0609020204030204" pitchFamily="49" charset="0"/>
              </a:rPr>
              <a:t>([1,2,3])</a:t>
            </a:r>
          </a:p>
          <a:p>
            <a:r>
              <a:rPr lang="en-US" altLang="ko-KR">
                <a:solidFill>
                  <a:schemeClr val="tx1"/>
                </a:solidFill>
                <a:latin typeface="Consolas" panose="020B0609020204030204" pitchFamily="49" charset="0"/>
              </a:rPr>
              <a:t>y = </a:t>
            </a:r>
            <a:r>
              <a:rPr lang="en-US" altLang="ko-KR" err="1">
                <a:solidFill>
                  <a:schemeClr val="tx1"/>
                </a:solidFill>
                <a:latin typeface="Consolas" panose="020B0609020204030204" pitchFamily="49" charset="0"/>
              </a:rPr>
              <a:t>np.array</a:t>
            </a:r>
            <a:r>
              <a:rPr lang="en-US" altLang="ko-KR">
                <a:solidFill>
                  <a:schemeClr val="tx1"/>
                </a:solidFill>
                <a:latin typeface="Consolas" panose="020B0609020204030204" pitchFamily="49" charset="0"/>
              </a:rPr>
              <a:t>([1,2,3])</a:t>
            </a:r>
          </a:p>
          <a:p>
            <a:r>
              <a:rPr lang="en-US" altLang="ko-KR">
                <a:solidFill>
                  <a:schemeClr val="tx1"/>
                </a:solidFill>
                <a:latin typeface="Consolas" panose="020B0609020204030204" pitchFamily="49" charset="0"/>
              </a:rPr>
              <a:t>print(x.ndim)     # 1</a:t>
            </a:r>
          </a:p>
          <a:p>
            <a:r>
              <a:rPr lang="en-US" altLang="ko-KR">
                <a:solidFill>
                  <a:schemeClr val="tx1"/>
                </a:solidFill>
                <a:latin typeface="Consolas" panose="020B0609020204030204" pitchFamily="49" charset="0"/>
              </a:rPr>
              <a:t>print(x.shape)    # (3,)</a:t>
            </a:r>
          </a:p>
          <a:p>
            <a:r>
              <a:rPr lang="en-US" altLang="ko-KR">
                <a:solidFill>
                  <a:schemeClr val="tx1"/>
                </a:solidFill>
                <a:latin typeface="Consolas" panose="020B0609020204030204" pitchFamily="49" charset="0"/>
              </a:rPr>
              <a:t>print(x.shape[0]) # 3 </a:t>
            </a:r>
          </a:p>
          <a:p>
            <a:r>
              <a:rPr lang="en-US" altLang="ko-KR" err="1">
                <a:solidFill>
                  <a:schemeClr val="tx1"/>
                </a:solidFill>
                <a:latin typeface="Consolas" panose="020B0609020204030204" pitchFamily="49" charset="0"/>
              </a:rPr>
              <a:t>plt.plot</a:t>
            </a:r>
            <a:r>
              <a:rPr lang="en-US" altLang="ko-KR">
                <a:solidFill>
                  <a:schemeClr val="tx1"/>
                </a:solidFill>
                <a:latin typeface="Consolas" panose="020B0609020204030204" pitchFamily="49" charset="0"/>
              </a:rPr>
              <a:t>(</a:t>
            </a:r>
            <a:r>
              <a:rPr lang="en-US" altLang="ko-KR" err="1">
                <a:solidFill>
                  <a:schemeClr val="tx1"/>
                </a:solidFill>
                <a:latin typeface="Consolas" panose="020B0609020204030204" pitchFamily="49" charset="0"/>
              </a:rPr>
              <a:t>x,y</a:t>
            </a:r>
            <a:r>
              <a:rPr lang="en-US" altLang="ko-KR">
                <a:solidFill>
                  <a:schemeClr val="tx1"/>
                </a:solidFill>
                <a:latin typeface="Consolas" panose="020B0609020204030204" pitchFamily="49" charset="0"/>
              </a:rPr>
              <a:t>, 'o' )</a:t>
            </a:r>
          </a:p>
          <a:p>
            <a:r>
              <a:rPr lang="en-US" altLang="ko-KR" err="1">
                <a:solidFill>
                  <a:schemeClr val="tx1"/>
                </a:solidFill>
                <a:latin typeface="Consolas" panose="020B0609020204030204" pitchFamily="49" charset="0"/>
              </a:rPr>
              <a:t>plt.plot</a:t>
            </a:r>
            <a:r>
              <a:rPr lang="en-US" altLang="ko-KR">
                <a:solidFill>
                  <a:schemeClr val="tx1"/>
                </a:solidFill>
                <a:latin typeface="Consolas" panose="020B0609020204030204" pitchFamily="49" charset="0"/>
              </a:rPr>
              <a:t>(</a:t>
            </a:r>
            <a:r>
              <a:rPr lang="en-US" altLang="ko-KR" err="1">
                <a:solidFill>
                  <a:schemeClr val="tx1"/>
                </a:solidFill>
                <a:latin typeface="Consolas" panose="020B0609020204030204" pitchFamily="49" charset="0"/>
              </a:rPr>
              <a:t>x,y</a:t>
            </a:r>
            <a:r>
              <a:rPr lang="en-US" altLang="ko-KR">
                <a:solidFill>
                  <a:schemeClr val="tx1"/>
                </a:solidFill>
                <a:latin typeface="Consolas" panose="020B0609020204030204" pitchFamily="49" charset="0"/>
              </a:rPr>
              <a:t>, 'r-' )</a:t>
            </a:r>
          </a:p>
          <a:p>
            <a:endParaRPr lang="en-US" altLang="ko-KR">
              <a:solidFill>
                <a:schemeClr val="tx1"/>
              </a:solidFill>
              <a:latin typeface="Consolas" panose="020B0609020204030204" pitchFamily="49" charset="0"/>
            </a:endParaRPr>
          </a:p>
          <a:p>
            <a:r>
              <a:rPr lang="en-US" altLang="ko-KR" err="1">
                <a:solidFill>
                  <a:schemeClr val="tx1"/>
                </a:solidFill>
                <a:latin typeface="Consolas" panose="020B0609020204030204" pitchFamily="49" charset="0"/>
              </a:rPr>
              <a:t>plt.grid</a:t>
            </a:r>
            <a:r>
              <a:rPr lang="en-US" altLang="ko-KR">
                <a:solidFill>
                  <a:schemeClr val="tx1"/>
                </a:solidFill>
                <a:latin typeface="Consolas" panose="020B0609020204030204" pitchFamily="49" charset="0"/>
              </a:rPr>
              <a:t>(True)</a:t>
            </a:r>
          </a:p>
          <a:p>
            <a:r>
              <a:rPr lang="en-US" altLang="ko-KR" err="1">
                <a:solidFill>
                  <a:schemeClr val="tx1"/>
                </a:solidFill>
                <a:latin typeface="Consolas" panose="020B0609020204030204" pitchFamily="49" charset="0"/>
              </a:rPr>
              <a:t>plt.show</a:t>
            </a:r>
            <a:r>
              <a:rPr lang="en-US" altLang="ko-KR">
                <a:solidFill>
                  <a:schemeClr val="tx1"/>
                </a:solidFill>
                <a:latin typeface="Consolas" panose="020B0609020204030204" pitchFamily="49" charset="0"/>
              </a:rPr>
              <a:t>()</a:t>
            </a:r>
            <a:endParaRPr lang="ko-KR" altLang="en-US">
              <a:solidFill>
                <a:schemeClr val="tx1"/>
              </a:solidFill>
              <a:latin typeface="Consolas" panose="020B0609020204030204" pitchFamily="49" charset="0"/>
            </a:endParaRPr>
          </a:p>
        </p:txBody>
      </p:sp>
      <p:pic>
        <p:nvPicPr>
          <p:cNvPr id="21506" name="Picture 2">
            <a:extLst>
              <a:ext uri="{FF2B5EF4-FFF2-40B4-BE49-F238E27FC236}">
                <a16:creationId xmlns:a16="http://schemas.microsoft.com/office/drawing/2014/main" id="{1DCD1398-C4C7-4FA7-935A-32BB012D31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41907" y="1737261"/>
            <a:ext cx="3600450" cy="2362200"/>
          </a:xfrm>
          <a:prstGeom prst="rect">
            <a:avLst/>
          </a:prstGeom>
          <a:noFill/>
          <a:extLst>
            <a:ext uri="{909E8E84-426E-40DD-AFC4-6F175D3DCCD1}">
              <a14:hiddenFill xmlns:a14="http://schemas.microsoft.com/office/drawing/2010/main">
                <a:solidFill>
                  <a:srgbClr val="FFFFFF"/>
                </a:solidFill>
              </a14:hiddenFill>
            </a:ext>
          </a:extLst>
        </p:spPr>
      </p:pic>
      <p:sp>
        <p:nvSpPr>
          <p:cNvPr id="3" name="직사각형 2">
            <a:extLst>
              <a:ext uri="{FF2B5EF4-FFF2-40B4-BE49-F238E27FC236}">
                <a16:creationId xmlns:a16="http://schemas.microsoft.com/office/drawing/2014/main" id="{A57B93A2-295A-45EE-98A0-3B852B48917D}"/>
              </a:ext>
            </a:extLst>
          </p:cNvPr>
          <p:cNvSpPr/>
          <p:nvPr/>
        </p:nvSpPr>
        <p:spPr>
          <a:xfrm>
            <a:off x="1756610" y="5144704"/>
            <a:ext cx="413886" cy="41388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070DC1E4-631A-4C20-9CA7-F9050901F1F6}"/>
              </a:ext>
            </a:extLst>
          </p:cNvPr>
          <p:cNvSpPr/>
          <p:nvPr/>
        </p:nvSpPr>
        <p:spPr>
          <a:xfrm>
            <a:off x="2170496" y="5144704"/>
            <a:ext cx="413886" cy="41388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372D2E4F-71DF-41B5-B128-E23D05BEC454}"/>
              </a:ext>
            </a:extLst>
          </p:cNvPr>
          <p:cNvSpPr/>
          <p:nvPr/>
        </p:nvSpPr>
        <p:spPr>
          <a:xfrm>
            <a:off x="2584382" y="5144704"/>
            <a:ext cx="413886" cy="41388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4" name="TextBox 3">
            <a:extLst>
              <a:ext uri="{FF2B5EF4-FFF2-40B4-BE49-F238E27FC236}">
                <a16:creationId xmlns:a16="http://schemas.microsoft.com/office/drawing/2014/main" id="{5B78CC4F-7982-47A0-BA6A-B9F2B2C1A553}"/>
              </a:ext>
            </a:extLst>
          </p:cNvPr>
          <p:cNvSpPr txBox="1"/>
          <p:nvPr/>
        </p:nvSpPr>
        <p:spPr>
          <a:xfrm>
            <a:off x="1403628" y="5106200"/>
            <a:ext cx="352982"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x</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10" name="직사각형 9">
            <a:extLst>
              <a:ext uri="{FF2B5EF4-FFF2-40B4-BE49-F238E27FC236}">
                <a16:creationId xmlns:a16="http://schemas.microsoft.com/office/drawing/2014/main" id="{54105830-E1C8-491D-8F30-6F466D668054}"/>
              </a:ext>
            </a:extLst>
          </p:cNvPr>
          <p:cNvSpPr/>
          <p:nvPr/>
        </p:nvSpPr>
        <p:spPr>
          <a:xfrm>
            <a:off x="1756610" y="5763924"/>
            <a:ext cx="413886" cy="41388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6DE5537A-E956-4792-8D65-D4FE902D3BDB}"/>
              </a:ext>
            </a:extLst>
          </p:cNvPr>
          <p:cNvSpPr/>
          <p:nvPr/>
        </p:nvSpPr>
        <p:spPr>
          <a:xfrm>
            <a:off x="2170496" y="5763924"/>
            <a:ext cx="413886" cy="41388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24D0632F-CA72-4D4C-84F6-6893FBEC3D7F}"/>
              </a:ext>
            </a:extLst>
          </p:cNvPr>
          <p:cNvSpPr/>
          <p:nvPr/>
        </p:nvSpPr>
        <p:spPr>
          <a:xfrm>
            <a:off x="2584382" y="5763924"/>
            <a:ext cx="413886" cy="41388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13" name="TextBox 12">
            <a:extLst>
              <a:ext uri="{FF2B5EF4-FFF2-40B4-BE49-F238E27FC236}">
                <a16:creationId xmlns:a16="http://schemas.microsoft.com/office/drawing/2014/main" id="{78544B0C-8602-4706-9796-9BE9762E1C2D}"/>
              </a:ext>
            </a:extLst>
          </p:cNvPr>
          <p:cNvSpPr txBox="1"/>
          <p:nvPr/>
        </p:nvSpPr>
        <p:spPr>
          <a:xfrm>
            <a:off x="1403628" y="5725420"/>
            <a:ext cx="352982"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y</a:t>
            </a:r>
            <a:endParaRPr lang="ko-KR" altLang="en-US" sz="2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05324733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matplotlib </a:t>
            </a:r>
            <a:r>
              <a:rPr lang="ko-KR" altLang="en-US" sz="2000" b="1">
                <a:solidFill>
                  <a:srgbClr val="000000"/>
                </a:solidFill>
                <a:ea typeface="-2002" pitchFamily="18" charset="-127"/>
              </a:rPr>
              <a:t>를 이용한 그래프 그리기</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2" name="TextBox 1">
            <a:extLst>
              <a:ext uri="{FF2B5EF4-FFF2-40B4-BE49-F238E27FC236}">
                <a16:creationId xmlns:a16="http://schemas.microsoft.com/office/drawing/2014/main" id="{6E543832-A783-4AFA-9E03-7FF93CDBA623}"/>
              </a:ext>
            </a:extLst>
          </p:cNvPr>
          <p:cNvSpPr txBox="1"/>
          <p:nvPr/>
        </p:nvSpPr>
        <p:spPr>
          <a:xfrm>
            <a:off x="317634" y="970078"/>
            <a:ext cx="5692139" cy="5755422"/>
          </a:xfrm>
          <a:prstGeom prst="rect">
            <a:avLst/>
          </a:prstGeom>
          <a:solidFill>
            <a:srgbClr val="E2E2F6"/>
          </a:solidFill>
          <a:ln>
            <a:solidFill>
              <a:schemeClr val="bg1">
                <a:lumMod val="65000"/>
              </a:schemeClr>
            </a:solidFill>
          </a:ln>
        </p:spPr>
        <p:txBody>
          <a:bodyPr wrap="square" rtlCol="0">
            <a:spAutoFit/>
          </a:bodyPr>
          <a:lstStyle/>
          <a:p>
            <a:r>
              <a:rPr lang="en-US" altLang="ko-KR">
                <a:solidFill>
                  <a:schemeClr val="tx1"/>
                </a:solidFill>
                <a:latin typeface="Consolas" panose="020B0609020204030204" pitchFamily="49" charset="0"/>
              </a:rPr>
              <a:t>import numpy as np   # numeriacal computing</a:t>
            </a:r>
          </a:p>
          <a:p>
            <a:r>
              <a:rPr lang="en-US" altLang="ko-KR">
                <a:solidFill>
                  <a:schemeClr val="tx1"/>
                </a:solidFill>
                <a:latin typeface="Consolas" panose="020B0609020204030204" pitchFamily="49" charset="0"/>
              </a:rPr>
              <a:t>import matplotlib.pyplot as plt  # plotting core</a:t>
            </a: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x = np.array([1,2,3])</a:t>
            </a:r>
          </a:p>
          <a:p>
            <a:r>
              <a:rPr lang="en-US" altLang="ko-KR">
                <a:solidFill>
                  <a:schemeClr val="tx1"/>
                </a:solidFill>
                <a:latin typeface="Consolas" panose="020B0609020204030204" pitchFamily="49" charset="0"/>
              </a:rPr>
              <a:t>y = np.array([1,2,3])</a:t>
            </a: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w = 0</a:t>
            </a:r>
          </a:p>
          <a:p>
            <a:r>
              <a:rPr lang="en-US" altLang="ko-KR">
                <a:solidFill>
                  <a:schemeClr val="tx1"/>
                </a:solidFill>
                <a:latin typeface="Consolas" panose="020B0609020204030204" pitchFamily="49" charset="0"/>
              </a:rPr>
              <a:t>b = 0</a:t>
            </a: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y_hat = np.zeros(3)</a:t>
            </a: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for i in range(len(x)):  # 0, 1, 2</a:t>
            </a:r>
          </a:p>
          <a:p>
            <a:r>
              <a:rPr lang="en-US" altLang="ko-KR">
                <a:solidFill>
                  <a:schemeClr val="tx1"/>
                </a:solidFill>
                <a:latin typeface="Consolas" panose="020B0609020204030204" pitchFamily="49" charset="0"/>
              </a:rPr>
              <a:t>    y_hat[i] = w*x[i] + b;</a:t>
            </a:r>
          </a:p>
          <a:p>
            <a:endParaRPr lang="en-US" altLang="ko-KR">
              <a:solidFill>
                <a:schemeClr val="tx1"/>
              </a:solidFill>
              <a:latin typeface="Consolas" panose="020B0609020204030204" pitchFamily="49" charset="0"/>
            </a:endParaRP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plt.plot(x,y, 'o' )</a:t>
            </a:r>
          </a:p>
          <a:p>
            <a:r>
              <a:rPr lang="en-US" altLang="ko-KR">
                <a:solidFill>
                  <a:schemeClr val="tx1"/>
                </a:solidFill>
                <a:latin typeface="Consolas" panose="020B0609020204030204" pitchFamily="49" charset="0"/>
              </a:rPr>
              <a:t>plt.plot(x,y, 'r-' )</a:t>
            </a: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plt.plot(x,y_hat, 'o' )</a:t>
            </a:r>
          </a:p>
          <a:p>
            <a:r>
              <a:rPr lang="en-US" altLang="ko-KR">
                <a:solidFill>
                  <a:schemeClr val="tx1"/>
                </a:solidFill>
                <a:latin typeface="Consolas" panose="020B0609020204030204" pitchFamily="49" charset="0"/>
              </a:rPr>
              <a:t>plt.plot(x,y_hat, 'b-' )</a:t>
            </a: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plt.grid(True)</a:t>
            </a:r>
          </a:p>
          <a:p>
            <a:r>
              <a:rPr lang="en-US" altLang="ko-KR">
                <a:solidFill>
                  <a:schemeClr val="tx1"/>
                </a:solidFill>
                <a:latin typeface="Consolas" panose="020B0609020204030204" pitchFamily="49" charset="0"/>
              </a:rPr>
              <a:t>plt.show()</a:t>
            </a:r>
            <a:endParaRPr lang="ko-KR" altLang="en-US">
              <a:solidFill>
                <a:schemeClr val="tx1"/>
              </a:solidFill>
              <a:latin typeface="Consolas" panose="020B0609020204030204" pitchFamily="49" charset="0"/>
            </a:endParaRPr>
          </a:p>
        </p:txBody>
      </p:sp>
      <p:sp>
        <p:nvSpPr>
          <p:cNvPr id="3" name="직사각형 2">
            <a:extLst>
              <a:ext uri="{FF2B5EF4-FFF2-40B4-BE49-F238E27FC236}">
                <a16:creationId xmlns:a16="http://schemas.microsoft.com/office/drawing/2014/main" id="{A57B93A2-295A-45EE-98A0-3B852B48917D}"/>
              </a:ext>
            </a:extLst>
          </p:cNvPr>
          <p:cNvSpPr/>
          <p:nvPr/>
        </p:nvSpPr>
        <p:spPr>
          <a:xfrm>
            <a:off x="6978315" y="4180289"/>
            <a:ext cx="413886" cy="41388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070DC1E4-631A-4C20-9CA7-F9050901F1F6}"/>
              </a:ext>
            </a:extLst>
          </p:cNvPr>
          <p:cNvSpPr/>
          <p:nvPr/>
        </p:nvSpPr>
        <p:spPr>
          <a:xfrm>
            <a:off x="7392201" y="4180289"/>
            <a:ext cx="413886" cy="41388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372D2E4F-71DF-41B5-B128-E23D05BEC454}"/>
              </a:ext>
            </a:extLst>
          </p:cNvPr>
          <p:cNvSpPr/>
          <p:nvPr/>
        </p:nvSpPr>
        <p:spPr>
          <a:xfrm>
            <a:off x="7806087" y="4180289"/>
            <a:ext cx="413886" cy="41388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4" name="TextBox 3">
            <a:extLst>
              <a:ext uri="{FF2B5EF4-FFF2-40B4-BE49-F238E27FC236}">
                <a16:creationId xmlns:a16="http://schemas.microsoft.com/office/drawing/2014/main" id="{5B78CC4F-7982-47A0-BA6A-B9F2B2C1A553}"/>
              </a:ext>
            </a:extLst>
          </p:cNvPr>
          <p:cNvSpPr txBox="1"/>
          <p:nvPr/>
        </p:nvSpPr>
        <p:spPr>
          <a:xfrm>
            <a:off x="6625333" y="4141785"/>
            <a:ext cx="352982"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x</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10" name="직사각형 9">
            <a:extLst>
              <a:ext uri="{FF2B5EF4-FFF2-40B4-BE49-F238E27FC236}">
                <a16:creationId xmlns:a16="http://schemas.microsoft.com/office/drawing/2014/main" id="{54105830-E1C8-491D-8F30-6F466D668054}"/>
              </a:ext>
            </a:extLst>
          </p:cNvPr>
          <p:cNvSpPr/>
          <p:nvPr/>
        </p:nvSpPr>
        <p:spPr>
          <a:xfrm>
            <a:off x="6978315" y="4799509"/>
            <a:ext cx="413886" cy="41388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6DE5537A-E956-4792-8D65-D4FE902D3BDB}"/>
              </a:ext>
            </a:extLst>
          </p:cNvPr>
          <p:cNvSpPr/>
          <p:nvPr/>
        </p:nvSpPr>
        <p:spPr>
          <a:xfrm>
            <a:off x="7392201" y="4799509"/>
            <a:ext cx="413886" cy="41388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24D0632F-CA72-4D4C-84F6-6893FBEC3D7F}"/>
              </a:ext>
            </a:extLst>
          </p:cNvPr>
          <p:cNvSpPr/>
          <p:nvPr/>
        </p:nvSpPr>
        <p:spPr>
          <a:xfrm>
            <a:off x="7806087" y="4799509"/>
            <a:ext cx="413886" cy="41388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13" name="TextBox 12">
            <a:extLst>
              <a:ext uri="{FF2B5EF4-FFF2-40B4-BE49-F238E27FC236}">
                <a16:creationId xmlns:a16="http://schemas.microsoft.com/office/drawing/2014/main" id="{78544B0C-8602-4706-9796-9BE9762E1C2D}"/>
              </a:ext>
            </a:extLst>
          </p:cNvPr>
          <p:cNvSpPr txBox="1"/>
          <p:nvPr/>
        </p:nvSpPr>
        <p:spPr>
          <a:xfrm>
            <a:off x="6625333" y="4761005"/>
            <a:ext cx="352982"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y</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14" name="직사각형 13">
            <a:extLst>
              <a:ext uri="{FF2B5EF4-FFF2-40B4-BE49-F238E27FC236}">
                <a16:creationId xmlns:a16="http://schemas.microsoft.com/office/drawing/2014/main" id="{D6B6BDE0-55C9-44AD-B965-E7C44720DC2B}"/>
              </a:ext>
            </a:extLst>
          </p:cNvPr>
          <p:cNvSpPr/>
          <p:nvPr/>
        </p:nvSpPr>
        <p:spPr>
          <a:xfrm>
            <a:off x="6978315" y="5868545"/>
            <a:ext cx="413886" cy="41388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5" name="TextBox 14">
            <a:extLst>
              <a:ext uri="{FF2B5EF4-FFF2-40B4-BE49-F238E27FC236}">
                <a16:creationId xmlns:a16="http://schemas.microsoft.com/office/drawing/2014/main" id="{B9475563-F195-4433-BD64-2504BB478032}"/>
              </a:ext>
            </a:extLst>
          </p:cNvPr>
          <p:cNvSpPr txBox="1"/>
          <p:nvPr/>
        </p:nvSpPr>
        <p:spPr>
          <a:xfrm>
            <a:off x="6625333" y="5830041"/>
            <a:ext cx="434734"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w</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16" name="직사각형 15">
            <a:extLst>
              <a:ext uri="{FF2B5EF4-FFF2-40B4-BE49-F238E27FC236}">
                <a16:creationId xmlns:a16="http://schemas.microsoft.com/office/drawing/2014/main" id="{3D271B53-63F3-40B7-8FA9-629DE7DDCD55}"/>
              </a:ext>
            </a:extLst>
          </p:cNvPr>
          <p:cNvSpPr/>
          <p:nvPr/>
        </p:nvSpPr>
        <p:spPr>
          <a:xfrm>
            <a:off x="6978315" y="6434839"/>
            <a:ext cx="413886" cy="41388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7" name="TextBox 16">
            <a:extLst>
              <a:ext uri="{FF2B5EF4-FFF2-40B4-BE49-F238E27FC236}">
                <a16:creationId xmlns:a16="http://schemas.microsoft.com/office/drawing/2014/main" id="{A92B1847-6480-4020-842B-35E89ED947E9}"/>
              </a:ext>
            </a:extLst>
          </p:cNvPr>
          <p:cNvSpPr txBox="1"/>
          <p:nvPr/>
        </p:nvSpPr>
        <p:spPr>
          <a:xfrm>
            <a:off x="6625333" y="6396335"/>
            <a:ext cx="370614"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b</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18" name="직사각형 17">
            <a:extLst>
              <a:ext uri="{FF2B5EF4-FFF2-40B4-BE49-F238E27FC236}">
                <a16:creationId xmlns:a16="http://schemas.microsoft.com/office/drawing/2014/main" id="{F63A02F8-E954-4355-B85C-391F841DC3A1}"/>
              </a:ext>
            </a:extLst>
          </p:cNvPr>
          <p:cNvSpPr/>
          <p:nvPr/>
        </p:nvSpPr>
        <p:spPr>
          <a:xfrm>
            <a:off x="6978315" y="5318024"/>
            <a:ext cx="413886" cy="41388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DE684878-7BCF-485C-9E50-AB73FB30533C}"/>
              </a:ext>
            </a:extLst>
          </p:cNvPr>
          <p:cNvSpPr/>
          <p:nvPr/>
        </p:nvSpPr>
        <p:spPr>
          <a:xfrm>
            <a:off x="7392201" y="5318024"/>
            <a:ext cx="413886" cy="41388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2A52D897-E149-4002-BF9A-5C7DF70879FD}"/>
              </a:ext>
            </a:extLst>
          </p:cNvPr>
          <p:cNvSpPr/>
          <p:nvPr/>
        </p:nvSpPr>
        <p:spPr>
          <a:xfrm>
            <a:off x="7806087" y="5318024"/>
            <a:ext cx="413886" cy="41388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04FFCD16-DB09-4351-AD04-10370D2FAB47}"/>
              </a:ext>
            </a:extLst>
          </p:cNvPr>
          <p:cNvSpPr txBox="1"/>
          <p:nvPr/>
        </p:nvSpPr>
        <p:spPr>
          <a:xfrm>
            <a:off x="5964571" y="5312303"/>
            <a:ext cx="980012"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y_hat</a:t>
            </a:r>
            <a:endParaRPr lang="ko-KR" altLang="en-US" sz="2400">
              <a:solidFill>
                <a:schemeClr val="tx1"/>
              </a:solidFill>
              <a:latin typeface="고도 M" panose="02000503000000020004" pitchFamily="2" charset="-127"/>
              <a:ea typeface="고도 M" panose="02000503000000020004" pitchFamily="2" charset="-127"/>
            </a:endParaRPr>
          </a:p>
        </p:txBody>
      </p:sp>
      <p:pic>
        <p:nvPicPr>
          <p:cNvPr id="1026" name="Picture 2">
            <a:extLst>
              <a:ext uri="{FF2B5EF4-FFF2-40B4-BE49-F238E27FC236}">
                <a16:creationId xmlns:a16="http://schemas.microsoft.com/office/drawing/2014/main" id="{10B0E5F6-F5AC-4050-B005-9B99180FB0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34437" y="1263700"/>
            <a:ext cx="3543300" cy="2362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5914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6247DB09-809D-445F-8750-72FA1B890F7F}"/>
                  </a:ext>
                </a:extLst>
              </p:cNvPr>
              <p:cNvSpPr txBox="1"/>
              <p:nvPr/>
            </p:nvSpPr>
            <p:spPr>
              <a:xfrm>
                <a:off x="1323278" y="1323278"/>
                <a:ext cx="2006831" cy="523220"/>
              </a:xfrm>
              <a:prstGeom prst="rect">
                <a:avLst/>
              </a:prstGeom>
              <a:noFill/>
            </p:spPr>
            <p:txBody>
              <a:bodyPr wrap="none" rtlCol="0">
                <a:spAutoFit/>
              </a:bodyPr>
              <a:lstStyle/>
              <a:p>
                <a:pPr lvl="0"/>
                <a14:m>
                  <m:oMathPara xmlns:m="http://schemas.openxmlformats.org/officeDocument/2006/math">
                    <m:oMathParaPr>
                      <m:jc m:val="left"/>
                    </m:oMathParaPr>
                    <m:oMath xmlns:m="http://schemas.openxmlformats.org/officeDocument/2006/math">
                      <m:acc>
                        <m:accPr>
                          <m:chr m:val="̂"/>
                          <m:ctrlPr>
                            <a:rPr lang="en-US" altLang="ko-KR" sz="2800" i="1">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i="1">
                          <a:solidFill>
                            <a:srgbClr val="000000"/>
                          </a:solidFill>
                          <a:latin typeface="Cambria Math" panose="02040503050406030204" pitchFamily="18" charset="0"/>
                        </a:rPr>
                        <m:t>=</m:t>
                      </m:r>
                      <m:r>
                        <a:rPr lang="en-US" altLang="ko-KR" sz="2800" i="1">
                          <a:solidFill>
                            <a:srgbClr val="000000"/>
                          </a:solidFill>
                          <a:latin typeface="Cambria Math" panose="02040503050406030204" pitchFamily="18" charset="0"/>
                        </a:rPr>
                        <m:t>𝑤𝑥</m:t>
                      </m:r>
                      <m:r>
                        <a:rPr lang="en-US" altLang="ko-KR" sz="2800" i="1">
                          <a:solidFill>
                            <a:srgbClr val="000000"/>
                          </a:solidFill>
                          <a:latin typeface="Cambria Math" panose="02040503050406030204" pitchFamily="18" charset="0"/>
                        </a:rPr>
                        <m:t>+</m:t>
                      </m:r>
                      <m:r>
                        <a:rPr lang="en-US" altLang="ko-KR" sz="2800" i="1">
                          <a:solidFill>
                            <a:srgbClr val="000000"/>
                          </a:solidFill>
                          <a:latin typeface="Cambria Math" panose="02040503050406030204" pitchFamily="18" charset="0"/>
                        </a:rPr>
                        <m:t>𝑏</m:t>
                      </m:r>
                    </m:oMath>
                  </m:oMathPara>
                </a14:m>
                <a:endParaRPr lang="en-US" altLang="ko-KR" sz="2800" i="1">
                  <a:solidFill>
                    <a:srgbClr val="000000"/>
                  </a:solidFill>
                  <a:latin typeface="Cambria Math" panose="02040503050406030204" pitchFamily="18" charset="0"/>
                </a:endParaRPr>
              </a:p>
            </p:txBody>
          </p:sp>
        </mc:Choice>
        <mc:Fallback xmlns="">
          <p:sp>
            <p:nvSpPr>
              <p:cNvPr id="2" name="TextBox 1">
                <a:extLst>
                  <a:ext uri="{FF2B5EF4-FFF2-40B4-BE49-F238E27FC236}">
                    <a16:creationId xmlns:a16="http://schemas.microsoft.com/office/drawing/2014/main" id="{6247DB09-809D-445F-8750-72FA1B890F7F}"/>
                  </a:ext>
                </a:extLst>
              </p:cNvPr>
              <p:cNvSpPr txBox="1">
                <a:spLocks noRot="1" noChangeAspect="1" noMove="1" noResize="1" noEditPoints="1" noAdjustHandles="1" noChangeArrowheads="1" noChangeShapeType="1" noTextEdit="1"/>
              </p:cNvSpPr>
              <p:nvPr/>
            </p:nvSpPr>
            <p:spPr>
              <a:xfrm>
                <a:off x="1323278" y="1323278"/>
                <a:ext cx="2006831" cy="523220"/>
              </a:xfrm>
              <a:prstGeom prst="rect">
                <a:avLst/>
              </a:prstGeom>
              <a:blipFill>
                <a:blip r:embed="rId3"/>
                <a:stretch>
                  <a:fillRect/>
                </a:stretch>
              </a:blipFill>
            </p:spPr>
            <p:txBody>
              <a:bodyPr/>
              <a:lstStyle/>
              <a:p>
                <a:r>
                  <a:rPr lang="ko-KR" altLang="en-US">
                    <a:noFill/>
                  </a:rPr>
                  <a:t> </a:t>
                </a:r>
              </a:p>
            </p:txBody>
          </p:sp>
        </mc:Fallback>
      </mc:AlternateContent>
      <p:sp>
        <p:nvSpPr>
          <p:cNvPr id="4" name="직사각형 3">
            <a:extLst>
              <a:ext uri="{FF2B5EF4-FFF2-40B4-BE49-F238E27FC236}">
                <a16:creationId xmlns:a16="http://schemas.microsoft.com/office/drawing/2014/main" id="{3BFA2F6B-F513-41F7-990B-B00F6D81B4FF}"/>
              </a:ext>
            </a:extLst>
          </p:cNvPr>
          <p:cNvSpPr/>
          <p:nvPr/>
        </p:nvSpPr>
        <p:spPr>
          <a:xfrm>
            <a:off x="715902" y="2421984"/>
            <a:ext cx="759415" cy="75941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F4A7EF0B-EF38-46F8-9A4C-0A826DD627DE}"/>
              </a:ext>
            </a:extLst>
          </p:cNvPr>
          <p:cNvSpPr/>
          <p:nvPr/>
        </p:nvSpPr>
        <p:spPr>
          <a:xfrm>
            <a:off x="1475317" y="2421983"/>
            <a:ext cx="759415" cy="75941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8AD8609D-DBC8-46F9-9942-E3AAFF829E94}"/>
              </a:ext>
            </a:extLst>
          </p:cNvPr>
          <p:cNvSpPr/>
          <p:nvPr/>
        </p:nvSpPr>
        <p:spPr>
          <a:xfrm>
            <a:off x="2234732" y="2421982"/>
            <a:ext cx="759415" cy="75941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0FA76783-1B46-4E5A-B0CC-9E3F3BA5B12F}"/>
              </a:ext>
            </a:extLst>
          </p:cNvPr>
          <p:cNvSpPr/>
          <p:nvPr/>
        </p:nvSpPr>
        <p:spPr>
          <a:xfrm>
            <a:off x="715901" y="3181397"/>
            <a:ext cx="759415" cy="75941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BFBDAEC6-16E4-49EB-87D6-82803C1E47F3}"/>
              </a:ext>
            </a:extLst>
          </p:cNvPr>
          <p:cNvSpPr/>
          <p:nvPr/>
        </p:nvSpPr>
        <p:spPr>
          <a:xfrm>
            <a:off x="1475316" y="3181396"/>
            <a:ext cx="759415" cy="75941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CD768A9E-84B9-405C-AC5B-25E06BFAE5AB}"/>
              </a:ext>
            </a:extLst>
          </p:cNvPr>
          <p:cNvSpPr/>
          <p:nvPr/>
        </p:nvSpPr>
        <p:spPr>
          <a:xfrm>
            <a:off x="2234731" y="3181396"/>
            <a:ext cx="759415" cy="75941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B8494656-A4F3-4E30-AF68-6B8978F329BB}"/>
              </a:ext>
            </a:extLst>
          </p:cNvPr>
          <p:cNvSpPr/>
          <p:nvPr/>
        </p:nvSpPr>
        <p:spPr>
          <a:xfrm>
            <a:off x="715901" y="3940807"/>
            <a:ext cx="759415" cy="75941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1E4437DE-A51B-4492-B796-D271DAF39BD7}"/>
              </a:ext>
            </a:extLst>
          </p:cNvPr>
          <p:cNvSpPr/>
          <p:nvPr/>
        </p:nvSpPr>
        <p:spPr>
          <a:xfrm>
            <a:off x="1475316" y="3940807"/>
            <a:ext cx="759415" cy="75941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8D4B8CB5-F6E0-408F-8798-36DFD02FF4B1}"/>
              </a:ext>
            </a:extLst>
          </p:cNvPr>
          <p:cNvSpPr/>
          <p:nvPr/>
        </p:nvSpPr>
        <p:spPr>
          <a:xfrm>
            <a:off x="2234731" y="3940807"/>
            <a:ext cx="759415" cy="75941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9" name="직선 화살표 연결선 8">
            <a:extLst>
              <a:ext uri="{FF2B5EF4-FFF2-40B4-BE49-F238E27FC236}">
                <a16:creationId xmlns:a16="http://schemas.microsoft.com/office/drawing/2014/main" id="{8A09CD68-8EE5-4284-87E9-AAA6B52B59BB}"/>
              </a:ext>
            </a:extLst>
          </p:cNvPr>
          <p:cNvCxnSpPr/>
          <p:nvPr/>
        </p:nvCxnSpPr>
        <p:spPr>
          <a:xfrm flipV="1">
            <a:off x="715901" y="2027400"/>
            <a:ext cx="0" cy="267282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직선 화살표 연결선 47">
            <a:extLst>
              <a:ext uri="{FF2B5EF4-FFF2-40B4-BE49-F238E27FC236}">
                <a16:creationId xmlns:a16="http://schemas.microsoft.com/office/drawing/2014/main" id="{8522340C-F493-4164-874F-02383933A096}"/>
              </a:ext>
            </a:extLst>
          </p:cNvPr>
          <p:cNvCxnSpPr>
            <a:cxnSpLocks/>
          </p:cNvCxnSpPr>
          <p:nvPr/>
        </p:nvCxnSpPr>
        <p:spPr>
          <a:xfrm flipV="1">
            <a:off x="715901" y="4700221"/>
            <a:ext cx="2717428"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56945A5E-296E-4389-BA7B-5FC6CD7F0A80}"/>
              </a:ext>
            </a:extLst>
          </p:cNvPr>
          <p:cNvSpPr txBox="1"/>
          <p:nvPr/>
        </p:nvSpPr>
        <p:spPr>
          <a:xfrm>
            <a:off x="385779" y="4440705"/>
            <a:ext cx="327303" cy="426146"/>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0" name="TextBox 49">
            <a:extLst>
              <a:ext uri="{FF2B5EF4-FFF2-40B4-BE49-F238E27FC236}">
                <a16:creationId xmlns:a16="http://schemas.microsoft.com/office/drawing/2014/main" id="{3478D27A-13D5-43E4-9BB1-0F117BAD8864}"/>
              </a:ext>
            </a:extLst>
          </p:cNvPr>
          <p:cNvSpPr txBox="1"/>
          <p:nvPr/>
        </p:nvSpPr>
        <p:spPr>
          <a:xfrm>
            <a:off x="385779" y="3727736"/>
            <a:ext cx="327303" cy="426146"/>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1" name="TextBox 50">
            <a:extLst>
              <a:ext uri="{FF2B5EF4-FFF2-40B4-BE49-F238E27FC236}">
                <a16:creationId xmlns:a16="http://schemas.microsoft.com/office/drawing/2014/main" id="{FE13660B-AC7D-46F5-BD35-2098585F9549}"/>
              </a:ext>
            </a:extLst>
          </p:cNvPr>
          <p:cNvSpPr txBox="1"/>
          <p:nvPr/>
        </p:nvSpPr>
        <p:spPr>
          <a:xfrm>
            <a:off x="385779" y="2950594"/>
            <a:ext cx="327303" cy="426146"/>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52" name="TextBox 51">
            <a:extLst>
              <a:ext uri="{FF2B5EF4-FFF2-40B4-BE49-F238E27FC236}">
                <a16:creationId xmlns:a16="http://schemas.microsoft.com/office/drawing/2014/main" id="{FAF04CE1-26F7-40BC-8770-483445AD60CD}"/>
              </a:ext>
            </a:extLst>
          </p:cNvPr>
          <p:cNvSpPr txBox="1"/>
          <p:nvPr/>
        </p:nvSpPr>
        <p:spPr>
          <a:xfrm>
            <a:off x="385779" y="2195973"/>
            <a:ext cx="327303" cy="426146"/>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3" name="TextBox 52">
            <a:extLst>
              <a:ext uri="{FF2B5EF4-FFF2-40B4-BE49-F238E27FC236}">
                <a16:creationId xmlns:a16="http://schemas.microsoft.com/office/drawing/2014/main" id="{58BF5DD6-0830-4333-AFF0-B84A4BF36E36}"/>
              </a:ext>
            </a:extLst>
          </p:cNvPr>
          <p:cNvSpPr txBox="1"/>
          <p:nvPr/>
        </p:nvSpPr>
        <p:spPr>
          <a:xfrm>
            <a:off x="549431" y="4630559"/>
            <a:ext cx="327303" cy="426146"/>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14E42BA7-EFEE-499A-9551-EAACF31BCB29}"/>
              </a:ext>
            </a:extLst>
          </p:cNvPr>
          <p:cNvSpPr txBox="1"/>
          <p:nvPr/>
        </p:nvSpPr>
        <p:spPr>
          <a:xfrm>
            <a:off x="1308846" y="4630558"/>
            <a:ext cx="327303" cy="426146"/>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5" name="TextBox 54">
            <a:extLst>
              <a:ext uri="{FF2B5EF4-FFF2-40B4-BE49-F238E27FC236}">
                <a16:creationId xmlns:a16="http://schemas.microsoft.com/office/drawing/2014/main" id="{C302DFAC-2140-43CC-93E5-F8B1BCE6A210}"/>
              </a:ext>
            </a:extLst>
          </p:cNvPr>
          <p:cNvSpPr txBox="1"/>
          <p:nvPr/>
        </p:nvSpPr>
        <p:spPr>
          <a:xfrm>
            <a:off x="2081626" y="4630557"/>
            <a:ext cx="327303" cy="426146"/>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56" name="TextBox 55">
            <a:extLst>
              <a:ext uri="{FF2B5EF4-FFF2-40B4-BE49-F238E27FC236}">
                <a16:creationId xmlns:a16="http://schemas.microsoft.com/office/drawing/2014/main" id="{7A4F64F2-8D10-483D-AF8E-E51FA69BC485}"/>
              </a:ext>
            </a:extLst>
          </p:cNvPr>
          <p:cNvSpPr txBox="1"/>
          <p:nvPr/>
        </p:nvSpPr>
        <p:spPr>
          <a:xfrm>
            <a:off x="2843860" y="4630556"/>
            <a:ext cx="327303" cy="426146"/>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7" name="TextBox 56">
            <a:extLst>
              <a:ext uri="{FF2B5EF4-FFF2-40B4-BE49-F238E27FC236}">
                <a16:creationId xmlns:a16="http://schemas.microsoft.com/office/drawing/2014/main" id="{24EB8442-F700-4D7C-BE0D-FC95673E4197}"/>
              </a:ext>
            </a:extLst>
          </p:cNvPr>
          <p:cNvSpPr txBox="1"/>
          <p:nvPr/>
        </p:nvSpPr>
        <p:spPr>
          <a:xfrm>
            <a:off x="1447438" y="5006436"/>
            <a:ext cx="1268376" cy="767063"/>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 = 0</a:t>
            </a:r>
          </a:p>
          <a:p>
            <a:pPr algn="l"/>
            <a:r>
              <a:rPr lang="en-US" altLang="ko-KR" sz="2400">
                <a:solidFill>
                  <a:schemeClr val="tx1"/>
                </a:solidFill>
                <a:latin typeface="Consolas" panose="020B0609020204030204" pitchFamily="49" charset="0"/>
              </a:rPr>
              <a:t>b = 1.5</a:t>
            </a:r>
            <a:endParaRPr lang="ko-KR" altLang="en-US" sz="2400">
              <a:solidFill>
                <a:schemeClr val="tx1"/>
              </a:solidFill>
              <a:latin typeface="Consolas" panose="020B0609020204030204" pitchFamily="49" charset="0"/>
            </a:endParaRPr>
          </a:p>
        </p:txBody>
      </p:sp>
      <p:grpSp>
        <p:nvGrpSpPr>
          <p:cNvPr id="58" name="그룹 57">
            <a:extLst>
              <a:ext uri="{FF2B5EF4-FFF2-40B4-BE49-F238E27FC236}">
                <a16:creationId xmlns:a16="http://schemas.microsoft.com/office/drawing/2014/main" id="{4343A920-10DC-4B0A-B501-AC3408BA0963}"/>
              </a:ext>
            </a:extLst>
          </p:cNvPr>
          <p:cNvGrpSpPr/>
          <p:nvPr/>
        </p:nvGrpSpPr>
        <p:grpSpPr>
          <a:xfrm>
            <a:off x="3735541" y="2027400"/>
            <a:ext cx="3047550" cy="3810033"/>
            <a:chOff x="571629" y="2639122"/>
            <a:chExt cx="3301561" cy="4127596"/>
          </a:xfrm>
        </p:grpSpPr>
        <p:sp>
          <p:nvSpPr>
            <p:cNvPr id="59" name="직사각형 58">
              <a:extLst>
                <a:ext uri="{FF2B5EF4-FFF2-40B4-BE49-F238E27FC236}">
                  <a16:creationId xmlns:a16="http://schemas.microsoft.com/office/drawing/2014/main" id="{682CBEB0-04B8-430D-A94E-A209CED22BC2}"/>
                </a:ext>
              </a:extLst>
            </p:cNvPr>
            <p:cNvSpPr/>
            <p:nvPr/>
          </p:nvSpPr>
          <p:spPr>
            <a:xfrm>
              <a:off x="929267" y="3066594"/>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A736C5CF-AB7D-4968-8B4D-F2D148BABA3B}"/>
                </a:ext>
              </a:extLst>
            </p:cNvPr>
            <p:cNvSpPr/>
            <p:nvPr/>
          </p:nvSpPr>
          <p:spPr>
            <a:xfrm>
              <a:off x="1751979" y="3066593"/>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B3EF758E-96F6-4FA0-8249-1D1FB695A067}"/>
                </a:ext>
              </a:extLst>
            </p:cNvPr>
            <p:cNvSpPr/>
            <p:nvPr/>
          </p:nvSpPr>
          <p:spPr>
            <a:xfrm>
              <a:off x="2574691" y="3066592"/>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DA276CA8-B60A-409C-8B7F-E2159A4D8FF9}"/>
                </a:ext>
              </a:extLst>
            </p:cNvPr>
            <p:cNvSpPr/>
            <p:nvPr/>
          </p:nvSpPr>
          <p:spPr>
            <a:xfrm>
              <a:off x="929266" y="3889304"/>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623A814B-A350-4DBB-81B0-E7E203AFA8C6}"/>
                </a:ext>
              </a:extLst>
            </p:cNvPr>
            <p:cNvSpPr/>
            <p:nvPr/>
          </p:nvSpPr>
          <p:spPr>
            <a:xfrm>
              <a:off x="1751978" y="3889303"/>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1C42CA7D-A2B6-4605-92C0-0AA6083975F5}"/>
                </a:ext>
              </a:extLst>
            </p:cNvPr>
            <p:cNvSpPr/>
            <p:nvPr/>
          </p:nvSpPr>
          <p:spPr>
            <a:xfrm>
              <a:off x="2574690" y="3889302"/>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3B79B0E7-BB44-4C18-802C-B42E422F6BB4}"/>
                </a:ext>
              </a:extLst>
            </p:cNvPr>
            <p:cNvSpPr/>
            <p:nvPr/>
          </p:nvSpPr>
          <p:spPr>
            <a:xfrm>
              <a:off x="929266" y="4712010"/>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8CA1CFEF-F6BE-4993-B90B-48CF5C9FBC5A}"/>
                </a:ext>
              </a:extLst>
            </p:cNvPr>
            <p:cNvSpPr/>
            <p:nvPr/>
          </p:nvSpPr>
          <p:spPr>
            <a:xfrm>
              <a:off x="1751978" y="4712010"/>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C6632A7E-08DC-4826-A891-CBE13200BA61}"/>
                </a:ext>
              </a:extLst>
            </p:cNvPr>
            <p:cNvSpPr/>
            <p:nvPr/>
          </p:nvSpPr>
          <p:spPr>
            <a:xfrm>
              <a:off x="2574690" y="4712010"/>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8" name="직선 화살표 연결선 67">
              <a:extLst>
                <a:ext uri="{FF2B5EF4-FFF2-40B4-BE49-F238E27FC236}">
                  <a16:creationId xmlns:a16="http://schemas.microsoft.com/office/drawing/2014/main" id="{ACAA27D4-EDF0-410A-AFDA-50D47D8551E0}"/>
                </a:ext>
              </a:extLst>
            </p:cNvPr>
            <p:cNvCxnSpPr/>
            <p:nvPr/>
          </p:nvCxnSpPr>
          <p:spPr>
            <a:xfrm flipV="1">
              <a:off x="929266" y="2639122"/>
              <a:ext cx="0" cy="289559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직선 화살표 연결선 68">
              <a:extLst>
                <a:ext uri="{FF2B5EF4-FFF2-40B4-BE49-F238E27FC236}">
                  <a16:creationId xmlns:a16="http://schemas.microsoft.com/office/drawing/2014/main" id="{67ABCC5A-EEEB-4973-A186-737C65F3AB06}"/>
                </a:ext>
              </a:extLst>
            </p:cNvPr>
            <p:cNvCxnSpPr>
              <a:cxnSpLocks/>
            </p:cNvCxnSpPr>
            <p:nvPr/>
          </p:nvCxnSpPr>
          <p:spPr>
            <a:xfrm flipV="1">
              <a:off x="929266" y="5534720"/>
              <a:ext cx="2943924"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372095CE-D51E-462A-AA36-903EFC4C7A31}"/>
                </a:ext>
              </a:extLst>
            </p:cNvPr>
            <p:cNvSpPr txBox="1"/>
            <p:nvPr/>
          </p:nvSpPr>
          <p:spPr>
            <a:xfrm>
              <a:off x="571629" y="525357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71" name="TextBox 70">
              <a:extLst>
                <a:ext uri="{FF2B5EF4-FFF2-40B4-BE49-F238E27FC236}">
                  <a16:creationId xmlns:a16="http://schemas.microsoft.com/office/drawing/2014/main" id="{AEB18433-C0DC-4E23-AC4D-4B4287FA3FC7}"/>
                </a:ext>
              </a:extLst>
            </p:cNvPr>
            <p:cNvSpPr txBox="1"/>
            <p:nvPr/>
          </p:nvSpPr>
          <p:spPr>
            <a:xfrm>
              <a:off x="571629" y="448118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72" name="TextBox 71">
              <a:extLst>
                <a:ext uri="{FF2B5EF4-FFF2-40B4-BE49-F238E27FC236}">
                  <a16:creationId xmlns:a16="http://schemas.microsoft.com/office/drawing/2014/main" id="{F1816BF9-EE26-461D-9F82-05469E2839CA}"/>
                </a:ext>
              </a:extLst>
            </p:cNvPr>
            <p:cNvSpPr txBox="1"/>
            <p:nvPr/>
          </p:nvSpPr>
          <p:spPr>
            <a:xfrm>
              <a:off x="571629" y="363926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73" name="TextBox 72">
              <a:extLst>
                <a:ext uri="{FF2B5EF4-FFF2-40B4-BE49-F238E27FC236}">
                  <a16:creationId xmlns:a16="http://schemas.microsoft.com/office/drawing/2014/main" id="{ECCDD2AF-E49D-45C4-99A1-4E6C8D27B6C3}"/>
                </a:ext>
              </a:extLst>
            </p:cNvPr>
            <p:cNvSpPr txBox="1"/>
            <p:nvPr/>
          </p:nvSpPr>
          <p:spPr>
            <a:xfrm>
              <a:off x="571629" y="282174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74" name="TextBox 73">
              <a:extLst>
                <a:ext uri="{FF2B5EF4-FFF2-40B4-BE49-F238E27FC236}">
                  <a16:creationId xmlns:a16="http://schemas.microsoft.com/office/drawing/2014/main" id="{2C4C23EC-02CD-4417-8D87-D26FFA295D44}"/>
                </a:ext>
              </a:extLst>
            </p:cNvPr>
            <p:cNvSpPr txBox="1"/>
            <p:nvPr/>
          </p:nvSpPr>
          <p:spPr>
            <a:xfrm>
              <a:off x="748921" y="545925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75" name="TextBox 74">
              <a:extLst>
                <a:ext uri="{FF2B5EF4-FFF2-40B4-BE49-F238E27FC236}">
                  <a16:creationId xmlns:a16="http://schemas.microsoft.com/office/drawing/2014/main" id="{3795A3E0-A6EA-4F5F-B307-48620A68F32D}"/>
                </a:ext>
              </a:extLst>
            </p:cNvPr>
            <p:cNvSpPr txBox="1"/>
            <p:nvPr/>
          </p:nvSpPr>
          <p:spPr>
            <a:xfrm>
              <a:off x="1571633" y="545925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76" name="TextBox 75">
              <a:extLst>
                <a:ext uri="{FF2B5EF4-FFF2-40B4-BE49-F238E27FC236}">
                  <a16:creationId xmlns:a16="http://schemas.microsoft.com/office/drawing/2014/main" id="{8145F0EB-30DA-4854-AF86-48B37AEDA840}"/>
                </a:ext>
              </a:extLst>
            </p:cNvPr>
            <p:cNvSpPr txBox="1"/>
            <p:nvPr/>
          </p:nvSpPr>
          <p:spPr>
            <a:xfrm>
              <a:off x="2408824" y="545925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77" name="TextBox 76">
              <a:extLst>
                <a:ext uri="{FF2B5EF4-FFF2-40B4-BE49-F238E27FC236}">
                  <a16:creationId xmlns:a16="http://schemas.microsoft.com/office/drawing/2014/main" id="{BFB16D27-57AC-4A72-A459-54DA3059B647}"/>
                </a:ext>
              </a:extLst>
            </p:cNvPr>
            <p:cNvSpPr txBox="1"/>
            <p:nvPr/>
          </p:nvSpPr>
          <p:spPr>
            <a:xfrm>
              <a:off x="3234589" y="5459249"/>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78" name="TextBox 77">
              <a:extLst>
                <a:ext uri="{FF2B5EF4-FFF2-40B4-BE49-F238E27FC236}">
                  <a16:creationId xmlns:a16="http://schemas.microsoft.com/office/drawing/2014/main" id="{ABCB2383-CB5C-4BB4-B0D9-D4D8746F5522}"/>
                </a:ext>
              </a:extLst>
            </p:cNvPr>
            <p:cNvSpPr txBox="1"/>
            <p:nvPr/>
          </p:nvSpPr>
          <p:spPr>
            <a:xfrm>
              <a:off x="1721776" y="5866458"/>
              <a:ext cx="1488624" cy="9002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 = 0.5</a:t>
              </a:r>
            </a:p>
            <a:p>
              <a:pPr algn="l"/>
              <a:r>
                <a:rPr lang="en-US" altLang="ko-KR" sz="2400">
                  <a:solidFill>
                    <a:schemeClr val="tx1"/>
                  </a:solidFill>
                  <a:latin typeface="Consolas" panose="020B0609020204030204" pitchFamily="49" charset="0"/>
                </a:rPr>
                <a:t>b = 0</a:t>
              </a:r>
              <a:endParaRPr lang="ko-KR" altLang="en-US" sz="2400">
                <a:solidFill>
                  <a:schemeClr val="tx1"/>
                </a:solidFill>
                <a:latin typeface="Consolas" panose="020B0609020204030204" pitchFamily="49" charset="0"/>
              </a:endParaRPr>
            </a:p>
          </p:txBody>
        </p:sp>
      </p:grpSp>
      <p:grpSp>
        <p:nvGrpSpPr>
          <p:cNvPr id="79" name="그룹 78">
            <a:extLst>
              <a:ext uri="{FF2B5EF4-FFF2-40B4-BE49-F238E27FC236}">
                <a16:creationId xmlns:a16="http://schemas.microsoft.com/office/drawing/2014/main" id="{0A3EDE63-8D0D-4D79-8E1D-8BB1C3B4E1C7}"/>
              </a:ext>
            </a:extLst>
          </p:cNvPr>
          <p:cNvGrpSpPr/>
          <p:nvPr/>
        </p:nvGrpSpPr>
        <p:grpSpPr>
          <a:xfrm>
            <a:off x="7070194" y="2027400"/>
            <a:ext cx="3047550" cy="3810033"/>
            <a:chOff x="571629" y="2639122"/>
            <a:chExt cx="3301561" cy="4127596"/>
          </a:xfrm>
        </p:grpSpPr>
        <p:sp>
          <p:nvSpPr>
            <p:cNvPr id="80" name="직사각형 79">
              <a:extLst>
                <a:ext uri="{FF2B5EF4-FFF2-40B4-BE49-F238E27FC236}">
                  <a16:creationId xmlns:a16="http://schemas.microsoft.com/office/drawing/2014/main" id="{22A920E5-9762-463A-A282-A19EDFACA931}"/>
                </a:ext>
              </a:extLst>
            </p:cNvPr>
            <p:cNvSpPr/>
            <p:nvPr/>
          </p:nvSpPr>
          <p:spPr>
            <a:xfrm>
              <a:off x="929267" y="3066594"/>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63969B93-7564-4168-84D2-C988CF180FFE}"/>
                </a:ext>
              </a:extLst>
            </p:cNvPr>
            <p:cNvSpPr/>
            <p:nvPr/>
          </p:nvSpPr>
          <p:spPr>
            <a:xfrm>
              <a:off x="1751979" y="3066593"/>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CE0DC1F2-1BE4-433D-BDD3-737C291468D7}"/>
                </a:ext>
              </a:extLst>
            </p:cNvPr>
            <p:cNvSpPr/>
            <p:nvPr/>
          </p:nvSpPr>
          <p:spPr>
            <a:xfrm>
              <a:off x="2574691" y="3066592"/>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B0001DD0-DCFC-4D21-B790-A35604A8315E}"/>
                </a:ext>
              </a:extLst>
            </p:cNvPr>
            <p:cNvSpPr/>
            <p:nvPr/>
          </p:nvSpPr>
          <p:spPr>
            <a:xfrm>
              <a:off x="929266" y="3889304"/>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4EB27365-7409-4916-92D0-D0E75FEEC938}"/>
                </a:ext>
              </a:extLst>
            </p:cNvPr>
            <p:cNvSpPr/>
            <p:nvPr/>
          </p:nvSpPr>
          <p:spPr>
            <a:xfrm>
              <a:off x="1751978" y="3889303"/>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876A938A-E204-4015-B7A3-32E54ABCD0D3}"/>
                </a:ext>
              </a:extLst>
            </p:cNvPr>
            <p:cNvSpPr/>
            <p:nvPr/>
          </p:nvSpPr>
          <p:spPr>
            <a:xfrm>
              <a:off x="2574690" y="3889302"/>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72ECF070-1C4E-4160-A95B-B6B60C056DF9}"/>
                </a:ext>
              </a:extLst>
            </p:cNvPr>
            <p:cNvSpPr/>
            <p:nvPr/>
          </p:nvSpPr>
          <p:spPr>
            <a:xfrm>
              <a:off x="929266" y="4712010"/>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9FD79367-F61B-4282-A4D3-CF258F23D4EB}"/>
                </a:ext>
              </a:extLst>
            </p:cNvPr>
            <p:cNvSpPr/>
            <p:nvPr/>
          </p:nvSpPr>
          <p:spPr>
            <a:xfrm>
              <a:off x="1751978" y="4712010"/>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CF47D59F-8814-449E-95DF-837142FF9367}"/>
                </a:ext>
              </a:extLst>
            </p:cNvPr>
            <p:cNvSpPr/>
            <p:nvPr/>
          </p:nvSpPr>
          <p:spPr>
            <a:xfrm>
              <a:off x="2574690" y="4712010"/>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89" name="직선 화살표 연결선 88">
              <a:extLst>
                <a:ext uri="{FF2B5EF4-FFF2-40B4-BE49-F238E27FC236}">
                  <a16:creationId xmlns:a16="http://schemas.microsoft.com/office/drawing/2014/main" id="{49D0BE53-5968-440F-AF99-9CC1AE835FA6}"/>
                </a:ext>
              </a:extLst>
            </p:cNvPr>
            <p:cNvCxnSpPr/>
            <p:nvPr/>
          </p:nvCxnSpPr>
          <p:spPr>
            <a:xfrm flipV="1">
              <a:off x="929266" y="2639122"/>
              <a:ext cx="0" cy="289559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0" name="직선 화살표 연결선 89">
              <a:extLst>
                <a:ext uri="{FF2B5EF4-FFF2-40B4-BE49-F238E27FC236}">
                  <a16:creationId xmlns:a16="http://schemas.microsoft.com/office/drawing/2014/main" id="{FA08E8E8-9475-4DC3-9D16-DF53733D296D}"/>
                </a:ext>
              </a:extLst>
            </p:cNvPr>
            <p:cNvCxnSpPr>
              <a:cxnSpLocks/>
            </p:cNvCxnSpPr>
            <p:nvPr/>
          </p:nvCxnSpPr>
          <p:spPr>
            <a:xfrm flipV="1">
              <a:off x="929266" y="5534720"/>
              <a:ext cx="2943924"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1" name="TextBox 90">
              <a:extLst>
                <a:ext uri="{FF2B5EF4-FFF2-40B4-BE49-F238E27FC236}">
                  <a16:creationId xmlns:a16="http://schemas.microsoft.com/office/drawing/2014/main" id="{5CE0A6DB-1A8D-44EC-8252-AE79B66FC25B}"/>
                </a:ext>
              </a:extLst>
            </p:cNvPr>
            <p:cNvSpPr txBox="1"/>
            <p:nvPr/>
          </p:nvSpPr>
          <p:spPr>
            <a:xfrm>
              <a:off x="571629" y="525357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92" name="TextBox 91">
              <a:extLst>
                <a:ext uri="{FF2B5EF4-FFF2-40B4-BE49-F238E27FC236}">
                  <a16:creationId xmlns:a16="http://schemas.microsoft.com/office/drawing/2014/main" id="{7A94ED31-67DE-4AD4-8E06-3E92F28889D7}"/>
                </a:ext>
              </a:extLst>
            </p:cNvPr>
            <p:cNvSpPr txBox="1"/>
            <p:nvPr/>
          </p:nvSpPr>
          <p:spPr>
            <a:xfrm>
              <a:off x="571629" y="448118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93" name="TextBox 92">
              <a:extLst>
                <a:ext uri="{FF2B5EF4-FFF2-40B4-BE49-F238E27FC236}">
                  <a16:creationId xmlns:a16="http://schemas.microsoft.com/office/drawing/2014/main" id="{64F3C045-DE60-489B-A41E-10EEA80187BE}"/>
                </a:ext>
              </a:extLst>
            </p:cNvPr>
            <p:cNvSpPr txBox="1"/>
            <p:nvPr/>
          </p:nvSpPr>
          <p:spPr>
            <a:xfrm>
              <a:off x="571629" y="363926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94" name="TextBox 93">
              <a:extLst>
                <a:ext uri="{FF2B5EF4-FFF2-40B4-BE49-F238E27FC236}">
                  <a16:creationId xmlns:a16="http://schemas.microsoft.com/office/drawing/2014/main" id="{0F626724-55A0-4EC1-84DF-39894F535F84}"/>
                </a:ext>
              </a:extLst>
            </p:cNvPr>
            <p:cNvSpPr txBox="1"/>
            <p:nvPr/>
          </p:nvSpPr>
          <p:spPr>
            <a:xfrm>
              <a:off x="571629" y="282174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95" name="TextBox 94">
              <a:extLst>
                <a:ext uri="{FF2B5EF4-FFF2-40B4-BE49-F238E27FC236}">
                  <a16:creationId xmlns:a16="http://schemas.microsoft.com/office/drawing/2014/main" id="{A0E2965A-3D56-47EF-A784-E71CD7DA5D56}"/>
                </a:ext>
              </a:extLst>
            </p:cNvPr>
            <p:cNvSpPr txBox="1"/>
            <p:nvPr/>
          </p:nvSpPr>
          <p:spPr>
            <a:xfrm>
              <a:off x="748921" y="545925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96" name="TextBox 95">
              <a:extLst>
                <a:ext uri="{FF2B5EF4-FFF2-40B4-BE49-F238E27FC236}">
                  <a16:creationId xmlns:a16="http://schemas.microsoft.com/office/drawing/2014/main" id="{9679CD81-5D32-4AC4-86B3-E75A4D5F0EAF}"/>
                </a:ext>
              </a:extLst>
            </p:cNvPr>
            <p:cNvSpPr txBox="1"/>
            <p:nvPr/>
          </p:nvSpPr>
          <p:spPr>
            <a:xfrm>
              <a:off x="1571633" y="545925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97" name="TextBox 96">
              <a:extLst>
                <a:ext uri="{FF2B5EF4-FFF2-40B4-BE49-F238E27FC236}">
                  <a16:creationId xmlns:a16="http://schemas.microsoft.com/office/drawing/2014/main" id="{8CE76EDC-5927-4A4A-84D6-8518BB52E175}"/>
                </a:ext>
              </a:extLst>
            </p:cNvPr>
            <p:cNvSpPr txBox="1"/>
            <p:nvPr/>
          </p:nvSpPr>
          <p:spPr>
            <a:xfrm>
              <a:off x="2408824" y="545925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98" name="TextBox 97">
              <a:extLst>
                <a:ext uri="{FF2B5EF4-FFF2-40B4-BE49-F238E27FC236}">
                  <a16:creationId xmlns:a16="http://schemas.microsoft.com/office/drawing/2014/main" id="{54F8B615-015A-4DD1-A94A-1333B3B69E56}"/>
                </a:ext>
              </a:extLst>
            </p:cNvPr>
            <p:cNvSpPr txBox="1"/>
            <p:nvPr/>
          </p:nvSpPr>
          <p:spPr>
            <a:xfrm>
              <a:off x="3234589" y="5459249"/>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99" name="TextBox 98">
              <a:extLst>
                <a:ext uri="{FF2B5EF4-FFF2-40B4-BE49-F238E27FC236}">
                  <a16:creationId xmlns:a16="http://schemas.microsoft.com/office/drawing/2014/main" id="{7FE609FB-0725-46CB-B8DD-0E5798261DBD}"/>
                </a:ext>
              </a:extLst>
            </p:cNvPr>
            <p:cNvSpPr txBox="1"/>
            <p:nvPr/>
          </p:nvSpPr>
          <p:spPr>
            <a:xfrm>
              <a:off x="1721776" y="5866458"/>
              <a:ext cx="1488624" cy="9002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 = 0.5</a:t>
              </a:r>
            </a:p>
            <a:p>
              <a:pPr algn="l"/>
              <a:r>
                <a:rPr lang="en-US" altLang="ko-KR" sz="2400">
                  <a:solidFill>
                    <a:schemeClr val="tx1"/>
                  </a:solidFill>
                  <a:latin typeface="Consolas" panose="020B0609020204030204" pitchFamily="49" charset="0"/>
                </a:rPr>
                <a:t>b = 1</a:t>
              </a:r>
              <a:endParaRPr lang="ko-KR" altLang="en-US" sz="2400">
                <a:solidFill>
                  <a:schemeClr val="tx1"/>
                </a:solidFill>
                <a:latin typeface="Consolas" panose="020B0609020204030204" pitchFamily="49" charset="0"/>
              </a:endParaRPr>
            </a:p>
          </p:txBody>
        </p:sp>
      </p:grpSp>
      <mc:AlternateContent xmlns:mc="http://schemas.openxmlformats.org/markup-compatibility/2006" xmlns:a14="http://schemas.microsoft.com/office/drawing/2010/main">
        <mc:Choice Requires="a14">
          <p:sp>
            <p:nvSpPr>
              <p:cNvPr id="5" name="직사각형 4">
                <a:extLst>
                  <a:ext uri="{FF2B5EF4-FFF2-40B4-BE49-F238E27FC236}">
                    <a16:creationId xmlns:a16="http://schemas.microsoft.com/office/drawing/2014/main" id="{F1A1ACBF-E781-4A54-A39D-C8E873F7ABC3}"/>
                  </a:ext>
                </a:extLst>
              </p:cNvPr>
              <p:cNvSpPr/>
              <p:nvPr/>
            </p:nvSpPr>
            <p:spPr>
              <a:xfrm>
                <a:off x="3321908" y="4440705"/>
                <a:ext cx="424796"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400" i="1">
                          <a:solidFill>
                            <a:srgbClr val="000000"/>
                          </a:solidFill>
                          <a:latin typeface="Cambria Math" panose="02040503050406030204" pitchFamily="18" charset="0"/>
                        </a:rPr>
                        <m:t>𝑥</m:t>
                      </m:r>
                    </m:oMath>
                  </m:oMathPara>
                </a14:m>
                <a:endParaRPr lang="ko-KR" altLang="en-US" sz="2400"/>
              </a:p>
            </p:txBody>
          </p:sp>
        </mc:Choice>
        <mc:Fallback xmlns="">
          <p:sp>
            <p:nvSpPr>
              <p:cNvPr id="5" name="직사각형 4">
                <a:extLst>
                  <a:ext uri="{FF2B5EF4-FFF2-40B4-BE49-F238E27FC236}">
                    <a16:creationId xmlns:a16="http://schemas.microsoft.com/office/drawing/2014/main" id="{F1A1ACBF-E781-4A54-A39D-C8E873F7ABC3}"/>
                  </a:ext>
                </a:extLst>
              </p:cNvPr>
              <p:cNvSpPr>
                <a:spLocks noRot="1" noChangeAspect="1" noMove="1" noResize="1" noEditPoints="1" noAdjustHandles="1" noChangeArrowheads="1" noChangeShapeType="1" noTextEdit="1"/>
              </p:cNvSpPr>
              <p:nvPr/>
            </p:nvSpPr>
            <p:spPr>
              <a:xfrm>
                <a:off x="3321908" y="4440705"/>
                <a:ext cx="424796" cy="461665"/>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0" name="직사각형 99">
                <a:extLst>
                  <a:ext uri="{FF2B5EF4-FFF2-40B4-BE49-F238E27FC236}">
                    <a16:creationId xmlns:a16="http://schemas.microsoft.com/office/drawing/2014/main" id="{72C4B56C-3CFA-4F82-A258-AC11E53B76A2}"/>
                  </a:ext>
                </a:extLst>
              </p:cNvPr>
              <p:cNvSpPr/>
              <p:nvPr/>
            </p:nvSpPr>
            <p:spPr>
              <a:xfrm>
                <a:off x="517936" y="1644715"/>
                <a:ext cx="424796"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rgbClr val="000000"/>
                          </a:solidFill>
                          <a:latin typeface="Cambria Math" panose="02040503050406030204" pitchFamily="18" charset="0"/>
                        </a:rPr>
                        <m:t>𝑦</m:t>
                      </m:r>
                    </m:oMath>
                  </m:oMathPara>
                </a14:m>
                <a:endParaRPr lang="ko-KR" altLang="en-US" sz="2400"/>
              </a:p>
            </p:txBody>
          </p:sp>
        </mc:Choice>
        <mc:Fallback xmlns="">
          <p:sp>
            <p:nvSpPr>
              <p:cNvPr id="100" name="직사각형 99">
                <a:extLst>
                  <a:ext uri="{FF2B5EF4-FFF2-40B4-BE49-F238E27FC236}">
                    <a16:creationId xmlns:a16="http://schemas.microsoft.com/office/drawing/2014/main" id="{72C4B56C-3CFA-4F82-A258-AC11E53B76A2}"/>
                  </a:ext>
                </a:extLst>
              </p:cNvPr>
              <p:cNvSpPr>
                <a:spLocks noRot="1" noChangeAspect="1" noMove="1" noResize="1" noEditPoints="1" noAdjustHandles="1" noChangeArrowheads="1" noChangeShapeType="1" noTextEdit="1"/>
              </p:cNvSpPr>
              <p:nvPr/>
            </p:nvSpPr>
            <p:spPr>
              <a:xfrm>
                <a:off x="517936" y="1644715"/>
                <a:ext cx="424796" cy="461665"/>
              </a:xfrm>
              <a:prstGeom prst="rect">
                <a:avLst/>
              </a:prstGeom>
              <a:blipFill>
                <a:blip r:embed="rId5"/>
                <a:stretch>
                  <a:fillRect b="-9211"/>
                </a:stretch>
              </a:blipFill>
            </p:spPr>
            <p:txBody>
              <a:bodyPr/>
              <a:lstStyle/>
              <a:p>
                <a:r>
                  <a:rPr lang="ko-KR" altLang="en-US">
                    <a:noFill/>
                  </a:rPr>
                  <a:t> </a:t>
                </a:r>
              </a:p>
            </p:txBody>
          </p:sp>
        </mc:Fallback>
      </mc:AlternateContent>
      <p:sp>
        <p:nvSpPr>
          <p:cNvPr id="101" name="십자형 100">
            <a:extLst>
              <a:ext uri="{FF2B5EF4-FFF2-40B4-BE49-F238E27FC236}">
                <a16:creationId xmlns:a16="http://schemas.microsoft.com/office/drawing/2014/main" id="{21F73CD9-220A-4F42-8230-EEA673CD73CB}"/>
              </a:ext>
            </a:extLst>
          </p:cNvPr>
          <p:cNvSpPr/>
          <p:nvPr/>
        </p:nvSpPr>
        <p:spPr>
          <a:xfrm rot="2700000">
            <a:off x="611713" y="3439727"/>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2" name="십자형 101">
            <a:extLst>
              <a:ext uri="{FF2B5EF4-FFF2-40B4-BE49-F238E27FC236}">
                <a16:creationId xmlns:a16="http://schemas.microsoft.com/office/drawing/2014/main" id="{11FA004B-B492-41E9-A621-D7F9A2C40D3D}"/>
              </a:ext>
            </a:extLst>
          </p:cNvPr>
          <p:cNvSpPr/>
          <p:nvPr/>
        </p:nvSpPr>
        <p:spPr>
          <a:xfrm rot="2700000">
            <a:off x="1367941" y="3449115"/>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3" name="십자형 102">
            <a:extLst>
              <a:ext uri="{FF2B5EF4-FFF2-40B4-BE49-F238E27FC236}">
                <a16:creationId xmlns:a16="http://schemas.microsoft.com/office/drawing/2014/main" id="{E9CAFD79-4865-49FB-9D56-3485DFEF5672}"/>
              </a:ext>
            </a:extLst>
          </p:cNvPr>
          <p:cNvSpPr/>
          <p:nvPr/>
        </p:nvSpPr>
        <p:spPr>
          <a:xfrm rot="2700000">
            <a:off x="2140563" y="3432375"/>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 name="직선 연결선 5">
            <a:extLst>
              <a:ext uri="{FF2B5EF4-FFF2-40B4-BE49-F238E27FC236}">
                <a16:creationId xmlns:a16="http://schemas.microsoft.com/office/drawing/2014/main" id="{8B00C65E-83F5-4A64-830B-B4271BABCCB3}"/>
              </a:ext>
            </a:extLst>
          </p:cNvPr>
          <p:cNvCxnSpPr/>
          <p:nvPr/>
        </p:nvCxnSpPr>
        <p:spPr>
          <a:xfrm>
            <a:off x="221381" y="3538110"/>
            <a:ext cx="3108728"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04" name="십자형 103">
            <a:extLst>
              <a:ext uri="{FF2B5EF4-FFF2-40B4-BE49-F238E27FC236}">
                <a16:creationId xmlns:a16="http://schemas.microsoft.com/office/drawing/2014/main" id="{24ECAD39-4D1D-4EEF-AC09-E550EC2941EF}"/>
              </a:ext>
            </a:extLst>
          </p:cNvPr>
          <p:cNvSpPr/>
          <p:nvPr/>
        </p:nvSpPr>
        <p:spPr>
          <a:xfrm rot="2700000">
            <a:off x="3979096" y="457244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5" name="십자형 104">
            <a:extLst>
              <a:ext uri="{FF2B5EF4-FFF2-40B4-BE49-F238E27FC236}">
                <a16:creationId xmlns:a16="http://schemas.microsoft.com/office/drawing/2014/main" id="{925A9D45-B49B-40BF-BE44-FF0E83533466}"/>
              </a:ext>
            </a:extLst>
          </p:cNvPr>
          <p:cNvSpPr/>
          <p:nvPr/>
        </p:nvSpPr>
        <p:spPr>
          <a:xfrm rot="2700000">
            <a:off x="4723890" y="4225440"/>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6" name="십자형 105">
            <a:extLst>
              <a:ext uri="{FF2B5EF4-FFF2-40B4-BE49-F238E27FC236}">
                <a16:creationId xmlns:a16="http://schemas.microsoft.com/office/drawing/2014/main" id="{37B548E4-623F-4C56-B55B-556167DDB634}"/>
              </a:ext>
            </a:extLst>
          </p:cNvPr>
          <p:cNvSpPr/>
          <p:nvPr/>
        </p:nvSpPr>
        <p:spPr>
          <a:xfrm rot="2700000">
            <a:off x="5490125" y="3843130"/>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07" name="직선 연결선 106">
            <a:extLst>
              <a:ext uri="{FF2B5EF4-FFF2-40B4-BE49-F238E27FC236}">
                <a16:creationId xmlns:a16="http://schemas.microsoft.com/office/drawing/2014/main" id="{3E4B120E-9217-4289-AF21-46341317DC43}"/>
              </a:ext>
            </a:extLst>
          </p:cNvPr>
          <p:cNvCxnSpPr>
            <a:cxnSpLocks/>
          </p:cNvCxnSpPr>
          <p:nvPr/>
        </p:nvCxnSpPr>
        <p:spPr>
          <a:xfrm flipV="1">
            <a:off x="3168343" y="3460282"/>
            <a:ext cx="3458651" cy="164597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8" name="직선 연결선 107">
            <a:extLst>
              <a:ext uri="{FF2B5EF4-FFF2-40B4-BE49-F238E27FC236}">
                <a16:creationId xmlns:a16="http://schemas.microsoft.com/office/drawing/2014/main" id="{215E7FD0-DCA3-485F-BE1E-E9F3DBA1CBB2}"/>
              </a:ext>
            </a:extLst>
          </p:cNvPr>
          <p:cNvCxnSpPr>
            <a:cxnSpLocks/>
          </p:cNvCxnSpPr>
          <p:nvPr/>
        </p:nvCxnSpPr>
        <p:spPr>
          <a:xfrm flipV="1">
            <a:off x="6357273" y="2763475"/>
            <a:ext cx="3458651" cy="164597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09" name="십자형 108">
            <a:extLst>
              <a:ext uri="{FF2B5EF4-FFF2-40B4-BE49-F238E27FC236}">
                <a16:creationId xmlns:a16="http://schemas.microsoft.com/office/drawing/2014/main" id="{5BBDE8BF-003A-4032-B9BF-CE10E433D773}"/>
              </a:ext>
            </a:extLst>
          </p:cNvPr>
          <p:cNvSpPr/>
          <p:nvPr/>
        </p:nvSpPr>
        <p:spPr>
          <a:xfrm rot="2700000">
            <a:off x="7300383" y="3831632"/>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 name="십자형 109">
            <a:extLst>
              <a:ext uri="{FF2B5EF4-FFF2-40B4-BE49-F238E27FC236}">
                <a16:creationId xmlns:a16="http://schemas.microsoft.com/office/drawing/2014/main" id="{7921ACC4-067B-4C08-8591-1B8CAF721218}"/>
              </a:ext>
            </a:extLst>
          </p:cNvPr>
          <p:cNvSpPr/>
          <p:nvPr/>
        </p:nvSpPr>
        <p:spPr>
          <a:xfrm rot="2700000">
            <a:off x="8054134" y="3439727"/>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 name="십자형 110">
            <a:extLst>
              <a:ext uri="{FF2B5EF4-FFF2-40B4-BE49-F238E27FC236}">
                <a16:creationId xmlns:a16="http://schemas.microsoft.com/office/drawing/2014/main" id="{04E19223-996F-466E-BBCE-E92B88788153}"/>
              </a:ext>
            </a:extLst>
          </p:cNvPr>
          <p:cNvSpPr/>
          <p:nvPr/>
        </p:nvSpPr>
        <p:spPr>
          <a:xfrm rot="2700000">
            <a:off x="8803693" y="3075659"/>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324932644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6247DB09-809D-445F-8750-72FA1B890F7F}"/>
                  </a:ext>
                </a:extLst>
              </p:cNvPr>
              <p:cNvSpPr txBox="1"/>
              <p:nvPr/>
            </p:nvSpPr>
            <p:spPr>
              <a:xfrm>
                <a:off x="892097" y="1709853"/>
                <a:ext cx="4143442" cy="3716915"/>
              </a:xfrm>
              <a:prstGeom prst="rect">
                <a:avLst/>
              </a:prstGeom>
              <a:noFill/>
            </p:spPr>
            <p:txBody>
              <a:bodyPr wrap="none" rtlCol="0">
                <a:spAutoFit/>
              </a:bodyPr>
              <a:lstStyle/>
              <a:p>
                <a:pPr algn="l"/>
                <a:r>
                  <a:rPr lang="en-US" altLang="ko-KR" sz="2800">
                    <a:solidFill>
                      <a:schemeClr val="tx1"/>
                    </a:solidFill>
                    <a:latin typeface="Consolas" panose="020B0609020204030204" pitchFamily="49" charset="0"/>
                  </a:rPr>
                  <a:t>Hypothesis : </a:t>
                </a: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          </m:t>
                      </m:r>
                      <m:acc>
                        <m:accPr>
                          <m:chr m:val="̂"/>
                          <m:ctrlPr>
                            <a:rPr lang="en-US" altLang="ko-KR" sz="2800" i="1">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i="1">
                          <a:solidFill>
                            <a:srgbClr val="000000"/>
                          </a:solidFill>
                          <a:latin typeface="Cambria Math" panose="02040503050406030204" pitchFamily="18" charset="0"/>
                        </a:rPr>
                        <m:t>=</m:t>
                      </m:r>
                      <m:r>
                        <a:rPr lang="en-US" altLang="ko-KR" sz="2800" i="1">
                          <a:solidFill>
                            <a:srgbClr val="000000"/>
                          </a:solidFill>
                          <a:latin typeface="Cambria Math" panose="02040503050406030204" pitchFamily="18" charset="0"/>
                        </a:rPr>
                        <m:t>𝑤𝑥</m:t>
                      </m:r>
                      <m:r>
                        <a:rPr lang="en-US" altLang="ko-KR" sz="2800" i="1">
                          <a:solidFill>
                            <a:srgbClr val="000000"/>
                          </a:solidFill>
                          <a:latin typeface="Cambria Math" panose="02040503050406030204" pitchFamily="18" charset="0"/>
                        </a:rPr>
                        <m:t>+</m:t>
                      </m:r>
                      <m:r>
                        <a:rPr lang="en-US" altLang="ko-KR" sz="2800" i="1">
                          <a:solidFill>
                            <a:srgbClr val="000000"/>
                          </a:solidFill>
                          <a:latin typeface="Cambria Math" panose="02040503050406030204" pitchFamily="18" charset="0"/>
                        </a:rPr>
                        <m:t>𝑏</m:t>
                      </m:r>
                    </m:oMath>
                  </m:oMathPara>
                </a14:m>
                <a:endParaRPr lang="en-US" altLang="ko-KR" sz="2800" i="1">
                  <a:solidFill>
                    <a:srgbClr val="000000"/>
                  </a:solidFill>
                  <a:latin typeface="Cambria Math" panose="02040503050406030204" pitchFamily="18" charset="0"/>
                </a:endParaRPr>
              </a:p>
              <a:p>
                <a:pPr algn="l"/>
                <a:endParaRPr lang="en-US" altLang="ko-KR" sz="2800">
                  <a:solidFill>
                    <a:schemeClr val="tx1"/>
                  </a:solidFill>
                  <a:latin typeface="Consolas" panose="020B0609020204030204" pitchFamily="49" charset="0"/>
                </a:endParaRPr>
              </a:p>
              <a:p>
                <a:pPr algn="l"/>
                <a:r>
                  <a:rPr lang="en-US" altLang="ko-KR" sz="2800">
                    <a:solidFill>
                      <a:schemeClr val="tx1"/>
                    </a:solidFill>
                    <a:latin typeface="Consolas" panose="020B0609020204030204" pitchFamily="49" charset="0"/>
                  </a:rPr>
                  <a:t>Parameters:</a:t>
                </a:r>
              </a:p>
              <a:p>
                <a:pPr algn="l"/>
                <a:r>
                  <a:rPr lang="en-US" altLang="ko-KR" sz="2800">
                    <a:solidFill>
                      <a:schemeClr val="tx1"/>
                    </a:solidFill>
                    <a:latin typeface="Consolas" panose="020B0609020204030204" pitchFamily="49" charset="0"/>
                  </a:rPr>
                  <a:t>    </a:t>
                </a:r>
                <a14:m>
                  <m:oMath xmlns:m="http://schemas.openxmlformats.org/officeDocument/2006/math">
                    <m:r>
                      <a:rPr lang="en-US" altLang="ko-KR" sz="2800" i="1" smtClean="0">
                        <a:solidFill>
                          <a:schemeClr val="tx1"/>
                        </a:solidFill>
                        <a:latin typeface="Cambria Math" panose="02040503050406030204" pitchFamily="18" charset="0"/>
                      </a:rPr>
                      <m:t>𝑤</m:t>
                    </m:r>
                    <m:r>
                      <a:rPr lang="en-US" altLang="ko-KR" sz="2800" i="1" smtClean="0">
                        <a:solidFill>
                          <a:schemeClr val="tx1"/>
                        </a:solidFill>
                        <a:latin typeface="Cambria Math" panose="02040503050406030204" pitchFamily="18" charset="0"/>
                      </a:rPr>
                      <m:t>, </m:t>
                    </m:r>
                    <m:r>
                      <a:rPr lang="en-US" altLang="ko-KR" sz="2800" i="1" smtClean="0">
                        <a:solidFill>
                          <a:schemeClr val="tx1"/>
                        </a:solidFill>
                        <a:latin typeface="Cambria Math" panose="02040503050406030204" pitchFamily="18" charset="0"/>
                      </a:rPr>
                      <m:t>𝑏</m:t>
                    </m:r>
                  </m:oMath>
                </a14:m>
                <a:endParaRPr lang="en-US" altLang="ko-KR" sz="2800">
                  <a:solidFill>
                    <a:schemeClr val="tx1"/>
                  </a:solidFill>
                  <a:latin typeface="Consolas" panose="020B0609020204030204" pitchFamily="49" charset="0"/>
                </a:endParaRPr>
              </a:p>
              <a:p>
                <a:pPr algn="l"/>
                <a:endParaRPr lang="en-US" altLang="ko-KR" sz="2800">
                  <a:solidFill>
                    <a:schemeClr val="tx1"/>
                  </a:solidFill>
                  <a:latin typeface="Consolas" panose="020B0609020204030204" pitchFamily="49" charset="0"/>
                </a:endParaRPr>
              </a:p>
              <a:p>
                <a:pPr algn="l"/>
                <a:r>
                  <a:rPr lang="en-US" altLang="ko-KR" sz="2800">
                    <a:solidFill>
                      <a:schemeClr val="tx1"/>
                    </a:solidFill>
                    <a:latin typeface="Consolas" panose="020B0609020204030204" pitchFamily="49" charset="0"/>
                  </a:rPr>
                  <a:t>Cost Function</a:t>
                </a:r>
              </a:p>
              <a:p>
                <a:r>
                  <a:rPr lang="en-US" altLang="ko-KR" sz="2800">
                    <a:solidFill>
                      <a:schemeClr val="tx1"/>
                    </a:solidFill>
                    <a:latin typeface="Consolas" panose="020B0609020204030204" pitchFamily="49" charset="0"/>
                  </a:rPr>
                  <a:t>    </a:t>
                </a:r>
                <a14:m>
                  <m:oMath xmlns:m="http://schemas.openxmlformats.org/officeDocument/2006/math">
                    <m:r>
                      <a:rPr lang="en-US" altLang="ko-KR" sz="2800" i="1" smtClean="0">
                        <a:solidFill>
                          <a:schemeClr val="tx1"/>
                        </a:solidFill>
                        <a:latin typeface="Cambria Math" panose="02040503050406030204" pitchFamily="18" charset="0"/>
                      </a:rPr>
                      <m:t>𝐽</m:t>
                    </m:r>
                    <m:r>
                      <a:rPr lang="en-US" altLang="ko-KR" sz="2800" i="1" smtClean="0">
                        <a:solidFill>
                          <a:schemeClr val="tx1"/>
                        </a:solidFill>
                        <a:latin typeface="Cambria Math" panose="02040503050406030204" pitchFamily="18" charset="0"/>
                      </a:rPr>
                      <m:t>(</m:t>
                    </m:r>
                    <m:r>
                      <a:rPr lang="en-US" altLang="ko-KR" sz="2800" i="1" err="1">
                        <a:solidFill>
                          <a:schemeClr val="tx1"/>
                        </a:solidFill>
                        <a:latin typeface="Cambria Math" panose="02040503050406030204" pitchFamily="18" charset="0"/>
                      </a:rPr>
                      <m:t>𝑤</m:t>
                    </m:r>
                    <m:r>
                      <a:rPr lang="en-US" altLang="ko-KR" sz="2800" i="1" err="1">
                        <a:solidFill>
                          <a:schemeClr val="tx1"/>
                        </a:solidFill>
                        <a:latin typeface="Cambria Math" panose="02040503050406030204" pitchFamily="18" charset="0"/>
                      </a:rPr>
                      <m:t>,</m:t>
                    </m:r>
                    <m:r>
                      <a:rPr lang="en-US" altLang="ko-KR" sz="2800" i="1" err="1">
                        <a:solidFill>
                          <a:schemeClr val="tx1"/>
                        </a:solidFill>
                        <a:latin typeface="Cambria Math" panose="02040503050406030204" pitchFamily="18" charset="0"/>
                      </a:rPr>
                      <m:t>𝑏</m:t>
                    </m:r>
                    <m:r>
                      <a:rPr lang="en-US" altLang="ko-KR" sz="2800" i="1">
                        <a:solidFill>
                          <a:schemeClr val="tx1"/>
                        </a:solidFill>
                        <a:latin typeface="Cambria Math" panose="02040503050406030204" pitchFamily="18" charset="0"/>
                      </a:rPr>
                      <m:t>) = </m:t>
                    </m:r>
                    <m:sSup>
                      <m:sSupPr>
                        <m:ctrlPr>
                          <a:rPr lang="en-US" altLang="ko-KR" sz="2800" i="1" smtClean="0">
                            <a:solidFill>
                              <a:schemeClr val="tx1"/>
                            </a:solidFill>
                            <a:latin typeface="Cambria Math" panose="02040503050406030204" pitchFamily="18" charset="0"/>
                          </a:rPr>
                        </m:ctrlPr>
                      </m:sSupPr>
                      <m:e>
                        <m:f>
                          <m:fPr>
                            <m:ctrlPr>
                              <a:rPr lang="en-US" altLang="ko-KR" sz="2800" b="0" i="1" smtClean="0">
                                <a:solidFill>
                                  <a:schemeClr val="tx1"/>
                                </a:solidFill>
                                <a:latin typeface="Cambria Math" panose="02040503050406030204" pitchFamily="18" charset="0"/>
                              </a:rPr>
                            </m:ctrlPr>
                          </m:fPr>
                          <m:num>
                            <m:r>
                              <a:rPr lang="en-US" altLang="ko-KR" sz="2800" b="0" i="1" smtClean="0">
                                <a:solidFill>
                                  <a:schemeClr val="tx1"/>
                                </a:solidFill>
                                <a:latin typeface="Cambria Math" panose="02040503050406030204" pitchFamily="18" charset="0"/>
                              </a:rPr>
                              <m:t>1</m:t>
                            </m:r>
                          </m:num>
                          <m:den>
                            <m:r>
                              <a:rPr lang="en-US" altLang="ko-KR" sz="2800" b="0" i="1" smtClean="0">
                                <a:solidFill>
                                  <a:schemeClr val="tx1"/>
                                </a:solidFill>
                                <a:latin typeface="Cambria Math" panose="02040503050406030204" pitchFamily="18" charset="0"/>
                              </a:rPr>
                              <m:t>2</m:t>
                            </m:r>
                          </m:den>
                        </m:f>
                        <m:r>
                          <a:rPr lang="en-US" altLang="ko-KR" sz="2800" b="0" i="1" smtClean="0">
                            <a:solidFill>
                              <a:schemeClr val="tx1"/>
                            </a:solidFill>
                            <a:latin typeface="Cambria Math" panose="02040503050406030204" pitchFamily="18" charset="0"/>
                          </a:rPr>
                          <m:t>(</m:t>
                        </m:r>
                        <m:acc>
                          <m:accPr>
                            <m:chr m:val="̂"/>
                            <m:ctrlPr>
                              <a:rPr lang="en-US" altLang="ko-KR" sz="2800" i="1">
                                <a:solidFill>
                                  <a:schemeClr val="tx1"/>
                                </a:solidFill>
                                <a:latin typeface="Cambria Math" panose="02040503050406030204" pitchFamily="18" charset="0"/>
                              </a:rPr>
                            </m:ctrlPr>
                          </m:accPr>
                          <m:e>
                            <m:r>
                              <m:rPr>
                                <m:sty m:val="p"/>
                              </m:rPr>
                              <a:rPr lang="en-US" altLang="ko-KR" sz="2800" i="1">
                                <a:solidFill>
                                  <a:schemeClr val="tx1"/>
                                </a:solidFill>
                                <a:latin typeface="Cambria Math" panose="02040503050406030204" pitchFamily="18" charset="0"/>
                              </a:rPr>
                              <m:t>y</m:t>
                            </m:r>
                          </m:e>
                        </m:acc>
                        <m:r>
                          <a:rPr lang="en-US" altLang="ko-KR" sz="2800" b="0" i="1" smtClean="0">
                            <a:solidFill>
                              <a:schemeClr val="tx1"/>
                            </a:solidFill>
                            <a:latin typeface="Cambria Math" panose="02040503050406030204" pitchFamily="18" charset="0"/>
                          </a:rPr>
                          <m:t>−</m:t>
                        </m:r>
                        <m:r>
                          <a:rPr lang="en-US" altLang="ko-KR" sz="2800" b="0" i="1" smtClean="0">
                            <a:solidFill>
                              <a:schemeClr val="tx1"/>
                            </a:solidFill>
                            <a:latin typeface="Cambria Math" panose="02040503050406030204" pitchFamily="18" charset="0"/>
                          </a:rPr>
                          <m:t>𝑦</m:t>
                        </m:r>
                        <m:r>
                          <a:rPr lang="en-US" altLang="ko-KR" sz="2800">
                            <a:solidFill>
                              <a:schemeClr val="tx1"/>
                            </a:solidFill>
                            <a:latin typeface="Cambria Math" panose="02040503050406030204" pitchFamily="18" charset="0"/>
                          </a:rPr>
                          <m:t>)</m:t>
                        </m:r>
                      </m:e>
                      <m:sup>
                        <m:r>
                          <a:rPr lang="en-US" altLang="ko-KR" sz="2800" i="1">
                            <a:solidFill>
                              <a:schemeClr val="tx1"/>
                            </a:solidFill>
                            <a:latin typeface="Cambria Math" panose="02040503050406030204" pitchFamily="18" charset="0"/>
                          </a:rPr>
                          <m:t>2</m:t>
                        </m:r>
                      </m:sup>
                    </m:sSup>
                  </m:oMath>
                </a14:m>
                <a:endParaRPr lang="ko-KR" altLang="en-US" sz="28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6247DB09-809D-445F-8750-72FA1B890F7F}"/>
                  </a:ext>
                </a:extLst>
              </p:cNvPr>
              <p:cNvSpPr txBox="1">
                <a:spLocks noRot="1" noChangeAspect="1" noMove="1" noResize="1" noEditPoints="1" noAdjustHandles="1" noChangeArrowheads="1" noChangeShapeType="1" noTextEdit="1"/>
              </p:cNvSpPr>
              <p:nvPr/>
            </p:nvSpPr>
            <p:spPr>
              <a:xfrm>
                <a:off x="892097" y="1709853"/>
                <a:ext cx="4143442" cy="3716915"/>
              </a:xfrm>
              <a:prstGeom prst="rect">
                <a:avLst/>
              </a:prstGeom>
              <a:blipFill>
                <a:blip r:embed="rId3"/>
                <a:stretch>
                  <a:fillRect l="-2941" t="-1639"/>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97408754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802888" y="1999786"/>
            <a:ext cx="3731941" cy="3754243"/>
          </a:xfrm>
          <a:prstGeom prst="line">
            <a:avLst/>
          </a:prstGeom>
          <a:ln w="38100">
            <a:solidFill>
              <a:srgbClr val="3399FF"/>
            </a:solidFill>
          </a:ln>
        </p:spPr>
        <p:style>
          <a:lnRef idx="1">
            <a:schemeClr val="accent1"/>
          </a:lnRef>
          <a:fillRef idx="0">
            <a:schemeClr val="accent1"/>
          </a:fillRef>
          <a:effectRef idx="0">
            <a:schemeClr val="accent1"/>
          </a:effectRef>
          <a:fontRef idx="minor">
            <a:schemeClr val="tx1"/>
          </a:fontRef>
        </p:style>
      </p:cxn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6" name="직사각형 5">
            <a:extLst>
              <a:ext uri="{FF2B5EF4-FFF2-40B4-BE49-F238E27FC236}">
                <a16:creationId xmlns:a16="http://schemas.microsoft.com/office/drawing/2014/main" id="{78A7C5E7-A93D-4AA5-8AB5-45B9188E1CA7}"/>
              </a:ext>
            </a:extLst>
          </p:cNvPr>
          <p:cNvSpPr/>
          <p:nvPr/>
        </p:nvSpPr>
        <p:spPr>
          <a:xfrm>
            <a:off x="1199867" y="235814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200419" y="235814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200971" y="235814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99866" y="3358692"/>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200418" y="335869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200969" y="335869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99866"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200418"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200969"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99866" y="1838267"/>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99866" y="5359787"/>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64921" y="501786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64921" y="407851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64921" y="305460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64921" y="206036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80537" y="526800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2025693" y="526800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999249" y="526800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4003514" y="526800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648204"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2101353" y="424643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3101813" y="3260033"/>
            <a:ext cx="205556" cy="211470"/>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4116354" y="225240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994788" y="2344789"/>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995340" y="234478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995892" y="234478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994787" y="3345338"/>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995339" y="33453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995890" y="334533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994787"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995339"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995890"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994787" y="1824913"/>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994787" y="5346433"/>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559842" y="5004513"/>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559842" y="4065156"/>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559842" y="30412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559842" y="2047012"/>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775458" y="5254651"/>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776010" y="5254650"/>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794170" y="5254649"/>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798435" y="52546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495615"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38138" y="349271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5180795" y="3492716"/>
                <a:ext cx="44916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rgbClr val="000000"/>
                          </a:solidFill>
                          <a:latin typeface="Cambria Math" panose="02040503050406030204" pitchFamily="18" charset="0"/>
                        </a:rPr>
                        <m:t>J</m:t>
                      </m:r>
                    </m:oMath>
                  </m:oMathPara>
                </a14:m>
                <a:endParaRPr lang="ko-KR" altLang="en-US" sz="2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5180795" y="3492716"/>
                <a:ext cx="449161" cy="461665"/>
              </a:xfrm>
              <a:prstGeom prst="rect">
                <a:avLst/>
              </a:prstGeom>
              <a:blipFill>
                <a:blip r:embed="rId4"/>
                <a:stretch>
                  <a:fillRect b="-14474"/>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6892559" y="524069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8" name="직사각형 57">
                <a:extLst>
                  <a:ext uri="{FF2B5EF4-FFF2-40B4-BE49-F238E27FC236}">
                    <a16:creationId xmlns:a16="http://schemas.microsoft.com/office/drawing/2014/main" id="{6D9A0EE0-AAF1-47B6-842F-79AAD1FC55EF}"/>
                  </a:ext>
                </a:extLst>
              </p:cNvPr>
              <p:cNvSpPr/>
              <p:nvPr/>
            </p:nvSpPr>
            <p:spPr>
              <a:xfrm>
                <a:off x="1543112" y="860037"/>
                <a:ext cx="2006831" cy="138499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800" i="1" smtClean="0">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𝑤𝑥</m:t>
                      </m:r>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𝑏</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𝑤</m:t>
                      </m:r>
                      <m:r>
                        <a:rPr lang="en-US" altLang="ko-KR" sz="2800" b="0" i="1" smtClean="0">
                          <a:solidFill>
                            <a:srgbClr val="000000"/>
                          </a:solidFill>
                          <a:latin typeface="Cambria Math" panose="02040503050406030204" pitchFamily="18" charset="0"/>
                        </a:rPr>
                        <m:t>=1</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𝑏</m:t>
                      </m:r>
                      <m:r>
                        <a:rPr lang="en-US" altLang="ko-KR" sz="2800" b="0" i="1" smtClean="0">
                          <a:solidFill>
                            <a:srgbClr val="000000"/>
                          </a:solidFill>
                          <a:latin typeface="Cambria Math" panose="02040503050406030204" pitchFamily="18" charset="0"/>
                        </a:rPr>
                        <m:t>=0</m:t>
                      </m:r>
                    </m:oMath>
                  </m:oMathPara>
                </a14:m>
                <a:endParaRPr lang="en-US" altLang="ko-KR" sz="2800">
                  <a:solidFill>
                    <a:srgbClr val="000000"/>
                  </a:solidFill>
                  <a:latin typeface="Consolas" panose="020B0609020204030204" pitchFamily="49" charset="0"/>
                </a:endParaRPr>
              </a:p>
            </p:txBody>
          </p:sp>
        </mc:Choice>
        <mc:Fallback xmlns="">
          <p:sp>
            <p:nvSpPr>
              <p:cNvPr id="58" name="직사각형 57">
                <a:extLst>
                  <a:ext uri="{FF2B5EF4-FFF2-40B4-BE49-F238E27FC236}">
                    <a16:creationId xmlns:a16="http://schemas.microsoft.com/office/drawing/2014/main" id="{6D9A0EE0-AAF1-47B6-842F-79AAD1FC55EF}"/>
                  </a:ext>
                </a:extLst>
              </p:cNvPr>
              <p:cNvSpPr>
                <a:spLocks noRot="1" noChangeAspect="1" noMove="1" noResize="1" noEditPoints="1" noAdjustHandles="1" noChangeArrowheads="1" noChangeShapeType="1" noTextEdit="1"/>
              </p:cNvSpPr>
              <p:nvPr/>
            </p:nvSpPr>
            <p:spPr>
              <a:xfrm>
                <a:off x="1543112" y="860037"/>
                <a:ext cx="2006831" cy="1384995"/>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42CB4716-C80D-4967-8997-2DF11D1DF5C2}"/>
                  </a:ext>
                </a:extLst>
              </p:cNvPr>
              <p:cNvSpPr txBox="1"/>
              <p:nvPr/>
            </p:nvSpPr>
            <p:spPr>
              <a:xfrm>
                <a:off x="6068629" y="989983"/>
                <a:ext cx="2945422" cy="7838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b="0" i="0" smtClean="0">
                          <a:solidFill>
                            <a:schemeClr val="tx1"/>
                          </a:solidFill>
                          <a:latin typeface="Cambria Math" panose="02040503050406030204" pitchFamily="18" charset="0"/>
                        </a:rPr>
                        <m:t>J</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b</m:t>
                      </m:r>
                      <m:r>
                        <a:rPr lang="en-US" altLang="ko-KR" sz="2400" b="0" i="0" smtClean="0">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2</m:t>
                              </m:r>
                            </m:den>
                          </m:f>
                          <m:r>
                            <m:rPr>
                              <m:nor/>
                            </m:rPr>
                            <a:rPr lang="en-US" altLang="ko-KR" sz="2400" b="0" i="0" smtClean="0">
                              <a:solidFill>
                                <a:schemeClr val="tx1"/>
                              </a:solidFill>
                              <a:latin typeface="Cambria Math" panose="02040503050406030204" pitchFamily="18" charset="0"/>
                            </a:rPr>
                            <m:t>(</m:t>
                          </m:r>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59" name="TextBox 58">
                <a:extLst>
                  <a:ext uri="{FF2B5EF4-FFF2-40B4-BE49-F238E27FC236}">
                    <a16:creationId xmlns:a16="http://schemas.microsoft.com/office/drawing/2014/main" id="{42CB4716-C80D-4967-8997-2DF11D1DF5C2}"/>
                  </a:ext>
                </a:extLst>
              </p:cNvPr>
              <p:cNvSpPr txBox="1">
                <a:spLocks noRot="1" noChangeAspect="1" noMove="1" noResize="1" noEditPoints="1" noAdjustHandles="1" noChangeArrowheads="1" noChangeShapeType="1" noTextEdit="1"/>
              </p:cNvSpPr>
              <p:nvPr/>
            </p:nvSpPr>
            <p:spPr>
              <a:xfrm>
                <a:off x="6068629" y="989983"/>
                <a:ext cx="2945422" cy="783804"/>
              </a:xfrm>
              <a:prstGeom prst="rect">
                <a:avLst/>
              </a:prstGeom>
              <a:blipFill>
                <a:blip r:embed="rId6"/>
                <a:stretch>
                  <a:fillRect/>
                </a:stretch>
              </a:blipFill>
            </p:spPr>
            <p:txBody>
              <a:bodyPr/>
              <a:lstStyle/>
              <a:p>
                <a:r>
                  <a:rPr lang="ko-KR" altLang="en-US">
                    <a:noFill/>
                  </a:rPr>
                  <a:t> </a:t>
                </a:r>
              </a:p>
            </p:txBody>
          </p:sp>
        </mc:Fallback>
      </mc:AlternateContent>
      <p:sp>
        <p:nvSpPr>
          <p:cNvPr id="2" name="TextBox 1">
            <a:extLst>
              <a:ext uri="{FF2B5EF4-FFF2-40B4-BE49-F238E27FC236}">
                <a16:creationId xmlns:a16="http://schemas.microsoft.com/office/drawing/2014/main" id="{B7A0A8EC-EF11-491C-9248-22B629B803A1}"/>
              </a:ext>
            </a:extLst>
          </p:cNvPr>
          <p:cNvSpPr txBox="1"/>
          <p:nvPr/>
        </p:nvSpPr>
        <p:spPr>
          <a:xfrm>
            <a:off x="821415" y="5997963"/>
            <a:ext cx="1571264" cy="830997"/>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x = [1,2,3]</a:t>
            </a:r>
          </a:p>
          <a:p>
            <a:pPr algn="l"/>
            <a:r>
              <a:rPr lang="en-US" altLang="ko-KR" sz="2400">
                <a:solidFill>
                  <a:schemeClr val="tx1"/>
                </a:solidFill>
                <a:latin typeface="고도 M" panose="02000503000000020004" pitchFamily="2" charset="-127"/>
                <a:ea typeface="고도 M" panose="02000503000000020004" pitchFamily="2" charset="-127"/>
              </a:rPr>
              <a:t>y = [1,2,3]</a:t>
            </a:r>
            <a:endParaRPr lang="ko-KR" altLang="en-US" sz="2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26843780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682397" y="3321978"/>
            <a:ext cx="4506133" cy="2287947"/>
          </a:xfrm>
          <a:prstGeom prst="line">
            <a:avLst/>
          </a:prstGeom>
          <a:ln w="38100">
            <a:solidFill>
              <a:srgbClr val="3399FF"/>
            </a:solidFill>
          </a:ln>
        </p:spPr>
        <p:style>
          <a:lnRef idx="1">
            <a:schemeClr val="accent1"/>
          </a:lnRef>
          <a:fillRef idx="0">
            <a:schemeClr val="accent1"/>
          </a:fillRef>
          <a:effectRef idx="0">
            <a:schemeClr val="accent1"/>
          </a:effectRef>
          <a:fontRef idx="minor">
            <a:schemeClr val="tx1"/>
          </a:fontRef>
        </p:style>
      </p:cxn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6" name="직사각형 5">
            <a:extLst>
              <a:ext uri="{FF2B5EF4-FFF2-40B4-BE49-F238E27FC236}">
                <a16:creationId xmlns:a16="http://schemas.microsoft.com/office/drawing/2014/main" id="{78A7C5E7-A93D-4AA5-8AB5-45B9188E1CA7}"/>
              </a:ext>
            </a:extLst>
          </p:cNvPr>
          <p:cNvSpPr/>
          <p:nvPr/>
        </p:nvSpPr>
        <p:spPr>
          <a:xfrm>
            <a:off x="1199867" y="235814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200419" y="235814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200971" y="235814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99866" y="3358692"/>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200418" y="335869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200969" y="335869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99866"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200418"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200969"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99866" y="1838267"/>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99866" y="5359787"/>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64921" y="501786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64921" y="407851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64921" y="305460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64921" y="206036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80537" y="526800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2025693" y="526800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999249" y="526800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4003514" y="526800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620645" y="558527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 name="직사각형 3">
                <a:extLst>
                  <a:ext uri="{FF2B5EF4-FFF2-40B4-BE49-F238E27FC236}">
                    <a16:creationId xmlns:a16="http://schemas.microsoft.com/office/drawing/2014/main" id="{B6151A22-6C16-4DE7-BAF3-087A0FDD52F3}"/>
                  </a:ext>
                </a:extLst>
              </p:cNvPr>
              <p:cNvSpPr/>
              <p:nvPr/>
            </p:nvSpPr>
            <p:spPr>
              <a:xfrm>
                <a:off x="1543112" y="860037"/>
                <a:ext cx="2079993" cy="138499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800" i="1" smtClean="0">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𝑤𝑥</m:t>
                      </m:r>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𝑏</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𝑤</m:t>
                      </m:r>
                      <m:r>
                        <a:rPr lang="en-US" altLang="ko-KR" sz="2800" b="0" i="1" smtClean="0">
                          <a:solidFill>
                            <a:srgbClr val="000000"/>
                          </a:solidFill>
                          <a:latin typeface="Cambria Math" panose="02040503050406030204" pitchFamily="18" charset="0"/>
                        </a:rPr>
                        <m:t>=0.5</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𝑏</m:t>
                      </m:r>
                      <m:r>
                        <a:rPr lang="en-US" altLang="ko-KR" sz="2800" b="0" i="1" smtClean="0">
                          <a:solidFill>
                            <a:srgbClr val="000000"/>
                          </a:solidFill>
                          <a:latin typeface="Cambria Math" panose="02040503050406030204" pitchFamily="18" charset="0"/>
                        </a:rPr>
                        <m:t>=0</m:t>
                      </m:r>
                    </m:oMath>
                  </m:oMathPara>
                </a14:m>
                <a:endParaRPr lang="en-US" altLang="ko-KR" sz="2800">
                  <a:solidFill>
                    <a:srgbClr val="000000"/>
                  </a:solidFill>
                  <a:latin typeface="Consolas" panose="020B0609020204030204" pitchFamily="49" charset="0"/>
                </a:endParaRPr>
              </a:p>
            </p:txBody>
          </p:sp>
        </mc:Choice>
        <mc:Fallback xmlns="">
          <p:sp>
            <p:nvSpPr>
              <p:cNvPr id="4" name="직사각형 3">
                <a:extLst>
                  <a:ext uri="{FF2B5EF4-FFF2-40B4-BE49-F238E27FC236}">
                    <a16:creationId xmlns:a16="http://schemas.microsoft.com/office/drawing/2014/main" id="{B6151A22-6C16-4DE7-BAF3-087A0FDD52F3}"/>
                  </a:ext>
                </a:extLst>
              </p:cNvPr>
              <p:cNvSpPr>
                <a:spLocks noRot="1" noChangeAspect="1" noMove="1" noResize="1" noEditPoints="1" noAdjustHandles="1" noChangeArrowheads="1" noChangeShapeType="1" noTextEdit="1"/>
              </p:cNvSpPr>
              <p:nvPr/>
            </p:nvSpPr>
            <p:spPr>
              <a:xfrm>
                <a:off x="1543112" y="860037"/>
                <a:ext cx="2079993" cy="1384995"/>
              </a:xfrm>
              <a:prstGeom prst="rect">
                <a:avLst/>
              </a:prstGeom>
              <a:blipFill>
                <a:blip r:embed="rId3"/>
                <a:stretch>
                  <a:fillRect/>
                </a:stretch>
              </a:blipFill>
            </p:spPr>
            <p:txBody>
              <a:bodyPr/>
              <a:lstStyle/>
              <a:p>
                <a:r>
                  <a:rPr lang="ko-KR" altLang="en-US">
                    <a:noFill/>
                  </a:rPr>
                  <a:t> </a:t>
                </a:r>
              </a:p>
            </p:txBody>
          </p:sp>
        </mc:Fallback>
      </mc:AlternateContent>
      <p:sp>
        <p:nvSpPr>
          <p:cNvPr id="28" name="십자형 27">
            <a:extLst>
              <a:ext uri="{FF2B5EF4-FFF2-40B4-BE49-F238E27FC236}">
                <a16:creationId xmlns:a16="http://schemas.microsoft.com/office/drawing/2014/main" id="{FCF1D242-120F-421C-B8C0-06D2DE4FCD6E}"/>
              </a:ext>
            </a:extLst>
          </p:cNvPr>
          <p:cNvSpPr/>
          <p:nvPr/>
        </p:nvSpPr>
        <p:spPr>
          <a:xfrm rot="2700000">
            <a:off x="2101353" y="424643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3101813" y="3260033"/>
            <a:ext cx="205556" cy="211470"/>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4116354" y="225240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994788" y="2344789"/>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995340" y="234478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995892" y="234478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994787" y="3345338"/>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995339" y="33453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995890" y="334533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994787"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995339"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995890"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994787" y="1824913"/>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994787" y="5346433"/>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559842" y="5004513"/>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559842" y="4065156"/>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559842" y="30412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559842" y="2047012"/>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775458" y="5254651"/>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776010" y="5254650"/>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794170" y="5254649"/>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798435" y="52546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495615"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38138" y="349271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5180795" y="3492716"/>
                <a:ext cx="44916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rgbClr val="000000"/>
                          </a:solidFill>
                          <a:latin typeface="Cambria Math" panose="02040503050406030204" pitchFamily="18" charset="0"/>
                        </a:rPr>
                        <m:t>J</m:t>
                      </m:r>
                    </m:oMath>
                  </m:oMathPara>
                </a14:m>
                <a:endParaRPr lang="ko-KR" altLang="en-US" sz="2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5180795" y="3492716"/>
                <a:ext cx="449161" cy="461665"/>
              </a:xfrm>
              <a:prstGeom prst="rect">
                <a:avLst/>
              </a:prstGeom>
              <a:blipFill>
                <a:blip r:embed="rId4"/>
                <a:stretch>
                  <a:fillRect b="-14474"/>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6892559" y="524069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5909128F-DFB6-4C10-B096-AEE087EEEC1A}"/>
              </a:ext>
            </a:extLst>
          </p:cNvPr>
          <p:cNvCxnSpPr>
            <a:cxnSpLocks/>
          </p:cNvCxnSpPr>
          <p:nvPr/>
        </p:nvCxnSpPr>
        <p:spPr>
          <a:xfrm>
            <a:off x="3200969" y="3337932"/>
            <a:ext cx="0" cy="1021305"/>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1BA5E0B9-33A8-41A4-AB04-E12915D661C7}"/>
                  </a:ext>
                </a:extLst>
              </p:cNvPr>
              <p:cNvSpPr txBox="1"/>
              <p:nvPr/>
            </p:nvSpPr>
            <p:spPr>
              <a:xfrm>
                <a:off x="6068629" y="989983"/>
                <a:ext cx="2945422" cy="7838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b="0" i="0" smtClean="0">
                          <a:solidFill>
                            <a:schemeClr val="tx1"/>
                          </a:solidFill>
                          <a:latin typeface="Cambria Math" panose="02040503050406030204" pitchFamily="18" charset="0"/>
                        </a:rPr>
                        <m:t>J</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b</m:t>
                      </m:r>
                      <m:r>
                        <a:rPr lang="en-US" altLang="ko-KR" sz="2400" b="0" i="0" smtClean="0">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2</m:t>
                              </m:r>
                            </m:den>
                          </m:f>
                          <m:r>
                            <m:rPr>
                              <m:nor/>
                            </m:rPr>
                            <a:rPr lang="en-US" altLang="ko-KR" sz="2400" b="0" i="0" smtClean="0">
                              <a:solidFill>
                                <a:schemeClr val="tx1"/>
                              </a:solidFill>
                              <a:latin typeface="Cambria Math" panose="02040503050406030204" pitchFamily="18" charset="0"/>
                            </a:rPr>
                            <m:t>(</m:t>
                          </m:r>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58" name="TextBox 57">
                <a:extLst>
                  <a:ext uri="{FF2B5EF4-FFF2-40B4-BE49-F238E27FC236}">
                    <a16:creationId xmlns:a16="http://schemas.microsoft.com/office/drawing/2014/main" id="{1BA5E0B9-33A8-41A4-AB04-E12915D661C7}"/>
                  </a:ext>
                </a:extLst>
              </p:cNvPr>
              <p:cNvSpPr txBox="1">
                <a:spLocks noRot="1" noChangeAspect="1" noMove="1" noResize="1" noEditPoints="1" noAdjustHandles="1" noChangeArrowheads="1" noChangeShapeType="1" noTextEdit="1"/>
              </p:cNvSpPr>
              <p:nvPr/>
            </p:nvSpPr>
            <p:spPr>
              <a:xfrm>
                <a:off x="6068629" y="989983"/>
                <a:ext cx="2945422" cy="783804"/>
              </a:xfrm>
              <a:prstGeom prst="rect">
                <a:avLst/>
              </a:prstGeom>
              <a:blipFill>
                <a:blip r:embed="rId5"/>
                <a:stretch>
                  <a:fillRect/>
                </a:stretch>
              </a:blipFill>
            </p:spPr>
            <p:txBody>
              <a:bodyPr/>
              <a:lstStyle/>
              <a:p>
                <a:r>
                  <a:rPr lang="ko-KR" altLang="en-US">
                    <a:noFill/>
                  </a:rPr>
                  <a:t> </a:t>
                </a:r>
              </a:p>
            </p:txBody>
          </p:sp>
        </mc:Fallback>
      </mc:AlternateContent>
      <p:sp>
        <p:nvSpPr>
          <p:cNvPr id="61" name="십자형 60">
            <a:extLst>
              <a:ext uri="{FF2B5EF4-FFF2-40B4-BE49-F238E27FC236}">
                <a16:creationId xmlns:a16="http://schemas.microsoft.com/office/drawing/2014/main" id="{725667AF-0F15-435B-ADA5-4F32BFB1076F}"/>
              </a:ext>
            </a:extLst>
          </p:cNvPr>
          <p:cNvSpPr/>
          <p:nvPr/>
        </p:nvSpPr>
        <p:spPr>
          <a:xfrm rot="2700000">
            <a:off x="6392286" y="475133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TextBox 58">
            <a:extLst>
              <a:ext uri="{FF2B5EF4-FFF2-40B4-BE49-F238E27FC236}">
                <a16:creationId xmlns:a16="http://schemas.microsoft.com/office/drawing/2014/main" id="{1E62C503-40C7-4F36-810B-C3DE4D0977F8}"/>
              </a:ext>
            </a:extLst>
          </p:cNvPr>
          <p:cNvSpPr txBox="1"/>
          <p:nvPr/>
        </p:nvSpPr>
        <p:spPr>
          <a:xfrm>
            <a:off x="6147852" y="5263039"/>
            <a:ext cx="694421"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0.5</a:t>
            </a:r>
            <a:endParaRPr lang="ko-KR" altLang="en-US" sz="2400">
              <a:solidFill>
                <a:schemeClr val="tx1"/>
              </a:solidFill>
              <a:latin typeface="Consolas" panose="020B0609020204030204" pitchFamily="49" charset="0"/>
            </a:endParaRPr>
          </a:p>
        </p:txBody>
      </p:sp>
    </p:spTree>
    <p:extLst>
      <p:ext uri="{BB962C8B-B14F-4D97-AF65-F5344CB8AC3E}">
        <p14:creationId xmlns:p14="http://schemas.microsoft.com/office/powerpoint/2010/main" val="346275631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6" name="직사각형 5">
            <a:extLst>
              <a:ext uri="{FF2B5EF4-FFF2-40B4-BE49-F238E27FC236}">
                <a16:creationId xmlns:a16="http://schemas.microsoft.com/office/drawing/2014/main" id="{78A7C5E7-A93D-4AA5-8AB5-45B9188E1CA7}"/>
              </a:ext>
            </a:extLst>
          </p:cNvPr>
          <p:cNvSpPr/>
          <p:nvPr/>
        </p:nvSpPr>
        <p:spPr>
          <a:xfrm>
            <a:off x="1199867" y="235814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200419" y="235814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200971" y="235814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99866" y="3358692"/>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200418" y="335869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200969" y="335869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99866"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200418"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200969"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99866" y="1838267"/>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99866" y="5359787"/>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64921" y="501786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64921" y="407851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64921" y="305460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64921" y="206036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80537" y="526800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2025693" y="526800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999249" y="526800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4003514" y="526800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648204"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2101353" y="424643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3101813" y="3260033"/>
            <a:ext cx="205556" cy="211470"/>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4116354" y="225240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994788" y="2344789"/>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995340" y="234478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995892" y="234478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994787" y="3345338"/>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995339" y="33453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995890" y="334533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994787"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995339"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995890"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994787" y="1824913"/>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994787" y="5346433"/>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559842" y="5004513"/>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559842" y="4065156"/>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559842" y="30412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559842" y="2047012"/>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775458" y="5254651"/>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776010" y="5254650"/>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794170" y="5254649"/>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798435" y="52546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495615"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38138" y="349271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5180795" y="3492716"/>
                <a:ext cx="44916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rgbClr val="000000"/>
                          </a:solidFill>
                          <a:latin typeface="Cambria Math" panose="02040503050406030204" pitchFamily="18" charset="0"/>
                        </a:rPr>
                        <m:t>J</m:t>
                      </m:r>
                    </m:oMath>
                  </m:oMathPara>
                </a14:m>
                <a:endParaRPr lang="ko-KR" altLang="en-US" sz="2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5180795" y="3492716"/>
                <a:ext cx="449161" cy="461665"/>
              </a:xfrm>
              <a:prstGeom prst="rect">
                <a:avLst/>
              </a:prstGeom>
              <a:blipFill>
                <a:blip r:embed="rId4"/>
                <a:stretch>
                  <a:fillRect b="-14474"/>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6892559" y="524069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5909128F-DFB6-4C10-B096-AEE087EEEC1A}"/>
              </a:ext>
            </a:extLst>
          </p:cNvPr>
          <p:cNvCxnSpPr>
            <a:cxnSpLocks/>
          </p:cNvCxnSpPr>
          <p:nvPr/>
        </p:nvCxnSpPr>
        <p:spPr>
          <a:xfrm>
            <a:off x="3200969" y="3337932"/>
            <a:ext cx="0" cy="2021855"/>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sp>
        <p:nvSpPr>
          <p:cNvPr id="61" name="십자형 60">
            <a:extLst>
              <a:ext uri="{FF2B5EF4-FFF2-40B4-BE49-F238E27FC236}">
                <a16:creationId xmlns:a16="http://schemas.microsoft.com/office/drawing/2014/main" id="{725667AF-0F15-435B-ADA5-4F32BFB1076F}"/>
              </a:ext>
            </a:extLst>
          </p:cNvPr>
          <p:cNvSpPr/>
          <p:nvPr/>
        </p:nvSpPr>
        <p:spPr>
          <a:xfrm rot="2700000">
            <a:off x="6392286" y="475133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십자형 58">
            <a:extLst>
              <a:ext uri="{FF2B5EF4-FFF2-40B4-BE49-F238E27FC236}">
                <a16:creationId xmlns:a16="http://schemas.microsoft.com/office/drawing/2014/main" id="{4D0FAC7B-CFF8-435F-AEB9-5882224D4F0E}"/>
              </a:ext>
            </a:extLst>
          </p:cNvPr>
          <p:cNvSpPr/>
          <p:nvPr/>
        </p:nvSpPr>
        <p:spPr>
          <a:xfrm rot="2700000">
            <a:off x="5888297" y="325295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602166" y="5346434"/>
            <a:ext cx="4415883" cy="13353"/>
          </a:xfrm>
          <a:prstGeom prst="line">
            <a:avLst/>
          </a:prstGeom>
          <a:ln w="38100">
            <a:solidFill>
              <a:srgbClr val="3399FF"/>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3" name="직사각형 62">
                <a:extLst>
                  <a:ext uri="{FF2B5EF4-FFF2-40B4-BE49-F238E27FC236}">
                    <a16:creationId xmlns:a16="http://schemas.microsoft.com/office/drawing/2014/main" id="{E94ECD6F-B6C3-47FE-AB95-4EB7DDF78AF2}"/>
                  </a:ext>
                </a:extLst>
              </p:cNvPr>
              <p:cNvSpPr/>
              <p:nvPr/>
            </p:nvSpPr>
            <p:spPr>
              <a:xfrm>
                <a:off x="1543112" y="860037"/>
                <a:ext cx="2079993" cy="138499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800" i="1" smtClean="0">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𝑤𝑥</m:t>
                      </m:r>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𝑏</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𝑤</m:t>
                      </m:r>
                      <m:r>
                        <a:rPr lang="en-US" altLang="ko-KR" sz="2800" b="0" i="1" smtClean="0">
                          <a:solidFill>
                            <a:srgbClr val="000000"/>
                          </a:solidFill>
                          <a:latin typeface="Cambria Math" panose="02040503050406030204" pitchFamily="18" charset="0"/>
                        </a:rPr>
                        <m:t>=0</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𝑏</m:t>
                      </m:r>
                      <m:r>
                        <a:rPr lang="en-US" altLang="ko-KR" sz="2800" b="0" i="1" smtClean="0">
                          <a:solidFill>
                            <a:srgbClr val="000000"/>
                          </a:solidFill>
                          <a:latin typeface="Cambria Math" panose="02040503050406030204" pitchFamily="18" charset="0"/>
                        </a:rPr>
                        <m:t>=0</m:t>
                      </m:r>
                    </m:oMath>
                  </m:oMathPara>
                </a14:m>
                <a:endParaRPr lang="en-US" altLang="ko-KR" sz="2800">
                  <a:solidFill>
                    <a:srgbClr val="000000"/>
                  </a:solidFill>
                  <a:latin typeface="Consolas" panose="020B0609020204030204" pitchFamily="49" charset="0"/>
                </a:endParaRPr>
              </a:p>
            </p:txBody>
          </p:sp>
        </mc:Choice>
        <mc:Fallback xmlns="">
          <p:sp>
            <p:nvSpPr>
              <p:cNvPr id="63" name="직사각형 62">
                <a:extLst>
                  <a:ext uri="{FF2B5EF4-FFF2-40B4-BE49-F238E27FC236}">
                    <a16:creationId xmlns:a16="http://schemas.microsoft.com/office/drawing/2014/main" id="{E94ECD6F-B6C3-47FE-AB95-4EB7DDF78AF2}"/>
                  </a:ext>
                </a:extLst>
              </p:cNvPr>
              <p:cNvSpPr>
                <a:spLocks noRot="1" noChangeAspect="1" noMove="1" noResize="1" noEditPoints="1" noAdjustHandles="1" noChangeArrowheads="1" noChangeShapeType="1" noTextEdit="1"/>
              </p:cNvSpPr>
              <p:nvPr/>
            </p:nvSpPr>
            <p:spPr>
              <a:xfrm>
                <a:off x="1543112" y="860037"/>
                <a:ext cx="2079993" cy="1384995"/>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9316C389-72A9-4CE6-99E2-E66D3E3DF2D1}"/>
                  </a:ext>
                </a:extLst>
              </p:cNvPr>
              <p:cNvSpPr txBox="1"/>
              <p:nvPr/>
            </p:nvSpPr>
            <p:spPr>
              <a:xfrm>
                <a:off x="6068629" y="989983"/>
                <a:ext cx="2945422" cy="7838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b="0" i="0" smtClean="0">
                          <a:solidFill>
                            <a:schemeClr val="tx1"/>
                          </a:solidFill>
                          <a:latin typeface="Cambria Math" panose="02040503050406030204" pitchFamily="18" charset="0"/>
                        </a:rPr>
                        <m:t>J</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b</m:t>
                      </m:r>
                      <m:r>
                        <a:rPr lang="en-US" altLang="ko-KR" sz="2400" b="0" i="0" smtClean="0">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2</m:t>
                              </m:r>
                            </m:den>
                          </m:f>
                          <m:r>
                            <m:rPr>
                              <m:nor/>
                            </m:rPr>
                            <a:rPr lang="en-US" altLang="ko-KR" sz="2400" b="0" i="0" smtClean="0">
                              <a:solidFill>
                                <a:schemeClr val="tx1"/>
                              </a:solidFill>
                              <a:latin typeface="Cambria Math" panose="02040503050406030204" pitchFamily="18" charset="0"/>
                            </a:rPr>
                            <m:t>(</m:t>
                          </m:r>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64" name="TextBox 63">
                <a:extLst>
                  <a:ext uri="{FF2B5EF4-FFF2-40B4-BE49-F238E27FC236}">
                    <a16:creationId xmlns:a16="http://schemas.microsoft.com/office/drawing/2014/main" id="{9316C389-72A9-4CE6-99E2-E66D3E3DF2D1}"/>
                  </a:ext>
                </a:extLst>
              </p:cNvPr>
              <p:cNvSpPr txBox="1">
                <a:spLocks noRot="1" noChangeAspect="1" noMove="1" noResize="1" noEditPoints="1" noAdjustHandles="1" noChangeArrowheads="1" noChangeShapeType="1" noTextEdit="1"/>
              </p:cNvSpPr>
              <p:nvPr/>
            </p:nvSpPr>
            <p:spPr>
              <a:xfrm>
                <a:off x="6068629" y="989983"/>
                <a:ext cx="2945422" cy="783804"/>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419437869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602166" y="5346434"/>
            <a:ext cx="4415883" cy="1335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6" name="직사각형 5">
            <a:extLst>
              <a:ext uri="{FF2B5EF4-FFF2-40B4-BE49-F238E27FC236}">
                <a16:creationId xmlns:a16="http://schemas.microsoft.com/office/drawing/2014/main" id="{78A7C5E7-A93D-4AA5-8AB5-45B9188E1CA7}"/>
              </a:ext>
            </a:extLst>
          </p:cNvPr>
          <p:cNvSpPr/>
          <p:nvPr/>
        </p:nvSpPr>
        <p:spPr>
          <a:xfrm>
            <a:off x="1199867" y="235814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200419" y="235814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200971" y="235814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99866" y="3358692"/>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200418" y="335869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200969" y="335869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99866"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200418"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200969"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99866" y="1838267"/>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99866" y="5359787"/>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64921" y="501786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64921" y="407851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64921" y="305460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64921" y="206036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80537" y="526800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2025693" y="526800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999249" y="526800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4003514" y="526800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648204"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2101353" y="424643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3101813" y="3260033"/>
            <a:ext cx="205556" cy="211470"/>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4116354" y="225240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994788" y="2344789"/>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995340" y="234478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995892" y="234478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994787" y="3345338"/>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995339" y="33453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995890" y="334533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994787"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995339"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995890"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994787" y="1824913"/>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994787" y="5346433"/>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559842" y="5004513"/>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559842" y="4065156"/>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559842" y="30412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559842" y="2047012"/>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775458" y="5254651"/>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776010" y="5254650"/>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794170" y="5254649"/>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798435" y="52546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495615"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38138" y="349271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5180795" y="3492716"/>
                <a:ext cx="44916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rgbClr val="000000"/>
                          </a:solidFill>
                          <a:latin typeface="Cambria Math" panose="02040503050406030204" pitchFamily="18" charset="0"/>
                        </a:rPr>
                        <m:t>J</m:t>
                      </m:r>
                    </m:oMath>
                  </m:oMathPara>
                </a14:m>
                <a:endParaRPr lang="ko-KR" altLang="en-US" sz="2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5180795" y="3492716"/>
                <a:ext cx="449161" cy="461665"/>
              </a:xfrm>
              <a:prstGeom prst="rect">
                <a:avLst/>
              </a:prstGeom>
              <a:blipFill>
                <a:blip r:embed="rId4"/>
                <a:stretch>
                  <a:fillRect b="-14474"/>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6892559" y="524069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5909128F-DFB6-4C10-B096-AEE087EEEC1A}"/>
              </a:ext>
            </a:extLst>
          </p:cNvPr>
          <p:cNvCxnSpPr>
            <a:cxnSpLocks/>
          </p:cNvCxnSpPr>
          <p:nvPr/>
        </p:nvCxnSpPr>
        <p:spPr>
          <a:xfrm>
            <a:off x="3200969" y="3337932"/>
            <a:ext cx="0" cy="2021855"/>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sp>
        <p:nvSpPr>
          <p:cNvPr id="61" name="십자형 60">
            <a:extLst>
              <a:ext uri="{FF2B5EF4-FFF2-40B4-BE49-F238E27FC236}">
                <a16:creationId xmlns:a16="http://schemas.microsoft.com/office/drawing/2014/main" id="{725667AF-0F15-435B-ADA5-4F32BFB1076F}"/>
              </a:ext>
            </a:extLst>
          </p:cNvPr>
          <p:cNvSpPr/>
          <p:nvPr/>
        </p:nvSpPr>
        <p:spPr>
          <a:xfrm rot="2700000">
            <a:off x="6392286" y="475133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십자형 58">
            <a:extLst>
              <a:ext uri="{FF2B5EF4-FFF2-40B4-BE49-F238E27FC236}">
                <a16:creationId xmlns:a16="http://schemas.microsoft.com/office/drawing/2014/main" id="{4D0FAC7B-CFF8-435F-AEB9-5882224D4F0E}"/>
              </a:ext>
            </a:extLst>
          </p:cNvPr>
          <p:cNvSpPr/>
          <p:nvPr/>
        </p:nvSpPr>
        <p:spPr>
          <a:xfrm rot="2700000">
            <a:off x="5888297" y="325295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0" name="십자형 59">
            <a:extLst>
              <a:ext uri="{FF2B5EF4-FFF2-40B4-BE49-F238E27FC236}">
                <a16:creationId xmlns:a16="http://schemas.microsoft.com/office/drawing/2014/main" id="{CF3D9864-730F-438F-8FCB-22F94F15163E}"/>
              </a:ext>
            </a:extLst>
          </p:cNvPr>
          <p:cNvSpPr/>
          <p:nvPr/>
        </p:nvSpPr>
        <p:spPr>
          <a:xfrm rot="2700000">
            <a:off x="7392837" y="4762263"/>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2" name="십자형 61">
            <a:extLst>
              <a:ext uri="{FF2B5EF4-FFF2-40B4-BE49-F238E27FC236}">
                <a16:creationId xmlns:a16="http://schemas.microsoft.com/office/drawing/2014/main" id="{BD5BD71C-00D9-4938-B836-26850E4F216E}"/>
              </a:ext>
            </a:extLst>
          </p:cNvPr>
          <p:cNvSpPr/>
          <p:nvPr/>
        </p:nvSpPr>
        <p:spPr>
          <a:xfrm rot="2700000">
            <a:off x="7893112" y="325295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3" name="십자형 62">
            <a:extLst>
              <a:ext uri="{FF2B5EF4-FFF2-40B4-BE49-F238E27FC236}">
                <a16:creationId xmlns:a16="http://schemas.microsoft.com/office/drawing/2014/main" id="{13338D7E-E93F-4B42-AAA9-24B520EA5100}"/>
              </a:ext>
            </a:extLst>
          </p:cNvPr>
          <p:cNvSpPr/>
          <p:nvPr/>
        </p:nvSpPr>
        <p:spPr>
          <a:xfrm rot="2700000">
            <a:off x="8237450" y="156549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4" name="십자형 63">
            <a:extLst>
              <a:ext uri="{FF2B5EF4-FFF2-40B4-BE49-F238E27FC236}">
                <a16:creationId xmlns:a16="http://schemas.microsoft.com/office/drawing/2014/main" id="{C3794000-7B63-475F-B113-19C15357EA3F}"/>
              </a:ext>
            </a:extLst>
          </p:cNvPr>
          <p:cNvSpPr/>
          <p:nvPr/>
        </p:nvSpPr>
        <p:spPr>
          <a:xfrm rot="2700000">
            <a:off x="5539174" y="1571737"/>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6" name="직사각형 65">
                <a:extLst>
                  <a:ext uri="{FF2B5EF4-FFF2-40B4-BE49-F238E27FC236}">
                    <a16:creationId xmlns:a16="http://schemas.microsoft.com/office/drawing/2014/main" id="{AEF53BC2-053D-4904-AF68-7FB297FE826E}"/>
                  </a:ext>
                </a:extLst>
              </p:cNvPr>
              <p:cNvSpPr/>
              <p:nvPr/>
            </p:nvSpPr>
            <p:spPr>
              <a:xfrm>
                <a:off x="1543112" y="860037"/>
                <a:ext cx="2079993" cy="138499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800" i="1" smtClean="0">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𝑤𝑥</m:t>
                      </m:r>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𝑏</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𝑤</m:t>
                      </m:r>
                      <m:r>
                        <a:rPr lang="en-US" altLang="ko-KR" sz="2800" b="0" i="1" smtClean="0">
                          <a:solidFill>
                            <a:srgbClr val="000000"/>
                          </a:solidFill>
                          <a:latin typeface="Cambria Math" panose="02040503050406030204" pitchFamily="18" charset="0"/>
                        </a:rPr>
                        <m:t>=0</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𝑏</m:t>
                      </m:r>
                      <m:r>
                        <a:rPr lang="en-US" altLang="ko-KR" sz="2800" b="0" i="1" smtClean="0">
                          <a:solidFill>
                            <a:srgbClr val="000000"/>
                          </a:solidFill>
                          <a:latin typeface="Cambria Math" panose="02040503050406030204" pitchFamily="18" charset="0"/>
                        </a:rPr>
                        <m:t>=0</m:t>
                      </m:r>
                    </m:oMath>
                  </m:oMathPara>
                </a14:m>
                <a:endParaRPr lang="en-US" altLang="ko-KR" sz="2800">
                  <a:solidFill>
                    <a:srgbClr val="000000"/>
                  </a:solidFill>
                  <a:latin typeface="Consolas" panose="020B0609020204030204" pitchFamily="49" charset="0"/>
                </a:endParaRPr>
              </a:p>
            </p:txBody>
          </p:sp>
        </mc:Choice>
        <mc:Fallback xmlns="">
          <p:sp>
            <p:nvSpPr>
              <p:cNvPr id="66" name="직사각형 65">
                <a:extLst>
                  <a:ext uri="{FF2B5EF4-FFF2-40B4-BE49-F238E27FC236}">
                    <a16:creationId xmlns:a16="http://schemas.microsoft.com/office/drawing/2014/main" id="{AEF53BC2-053D-4904-AF68-7FB297FE826E}"/>
                  </a:ext>
                </a:extLst>
              </p:cNvPr>
              <p:cNvSpPr>
                <a:spLocks noRot="1" noChangeAspect="1" noMove="1" noResize="1" noEditPoints="1" noAdjustHandles="1" noChangeArrowheads="1" noChangeShapeType="1" noTextEdit="1"/>
              </p:cNvSpPr>
              <p:nvPr/>
            </p:nvSpPr>
            <p:spPr>
              <a:xfrm>
                <a:off x="1543112" y="860037"/>
                <a:ext cx="2079993" cy="1384995"/>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FAE44179-5CEB-44BB-9779-897DCD20681B}"/>
                  </a:ext>
                </a:extLst>
              </p:cNvPr>
              <p:cNvSpPr txBox="1"/>
              <p:nvPr/>
            </p:nvSpPr>
            <p:spPr>
              <a:xfrm>
                <a:off x="5734531" y="810512"/>
                <a:ext cx="2945422" cy="7838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b="0" i="0" smtClean="0">
                          <a:solidFill>
                            <a:schemeClr val="tx1"/>
                          </a:solidFill>
                          <a:latin typeface="Cambria Math" panose="02040503050406030204" pitchFamily="18" charset="0"/>
                        </a:rPr>
                        <m:t>J</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b</m:t>
                      </m:r>
                      <m:r>
                        <a:rPr lang="en-US" altLang="ko-KR" sz="2400" b="0" i="0" smtClean="0">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2</m:t>
                              </m:r>
                            </m:den>
                          </m:f>
                          <m:r>
                            <m:rPr>
                              <m:nor/>
                            </m:rPr>
                            <a:rPr lang="en-US" altLang="ko-KR" sz="2400" b="0" i="0" smtClean="0">
                              <a:solidFill>
                                <a:schemeClr val="tx1"/>
                              </a:solidFill>
                              <a:latin typeface="Cambria Math" panose="02040503050406030204" pitchFamily="18" charset="0"/>
                            </a:rPr>
                            <m:t>(</m:t>
                          </m:r>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67" name="TextBox 66">
                <a:extLst>
                  <a:ext uri="{FF2B5EF4-FFF2-40B4-BE49-F238E27FC236}">
                    <a16:creationId xmlns:a16="http://schemas.microsoft.com/office/drawing/2014/main" id="{FAE44179-5CEB-44BB-9779-897DCD20681B}"/>
                  </a:ext>
                </a:extLst>
              </p:cNvPr>
              <p:cNvSpPr txBox="1">
                <a:spLocks noRot="1" noChangeAspect="1" noMove="1" noResize="1" noEditPoints="1" noAdjustHandles="1" noChangeArrowheads="1" noChangeShapeType="1" noTextEdit="1"/>
              </p:cNvSpPr>
              <p:nvPr/>
            </p:nvSpPr>
            <p:spPr>
              <a:xfrm>
                <a:off x="5734531" y="810512"/>
                <a:ext cx="2945422" cy="783804"/>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5360005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pic>
        <p:nvPicPr>
          <p:cNvPr id="4100" name="Picture 4">
            <a:extLst>
              <a:ext uri="{FF2B5EF4-FFF2-40B4-BE49-F238E27FC236}">
                <a16:creationId xmlns:a16="http://schemas.microsoft.com/office/drawing/2014/main" id="{E9FF4DA6-63DC-4299-9BA0-0CB935E1F9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21079" y="1742377"/>
            <a:ext cx="5248035" cy="359533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A91A4C1E-8D59-43DC-BC84-D4FD43F0260C}"/>
              </a:ext>
            </a:extLst>
          </p:cNvPr>
          <p:cNvSpPr txBox="1"/>
          <p:nvPr/>
        </p:nvSpPr>
        <p:spPr>
          <a:xfrm>
            <a:off x="4865910" y="533771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6" name="TextBox 5">
            <a:extLst>
              <a:ext uri="{FF2B5EF4-FFF2-40B4-BE49-F238E27FC236}">
                <a16:creationId xmlns:a16="http://schemas.microsoft.com/office/drawing/2014/main" id="{DE84FE89-FB86-4F37-8D2B-DCBA48586660}"/>
              </a:ext>
            </a:extLst>
          </p:cNvPr>
          <p:cNvSpPr txBox="1"/>
          <p:nvPr/>
        </p:nvSpPr>
        <p:spPr>
          <a:xfrm>
            <a:off x="1955908" y="307838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p:spTree>
    <p:extLst>
      <p:ext uri="{BB962C8B-B14F-4D97-AF65-F5344CB8AC3E}">
        <p14:creationId xmlns:p14="http://schemas.microsoft.com/office/powerpoint/2010/main" val="30911309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a:solidFill>
                  <a:srgbClr val="000000"/>
                </a:solidFill>
                <a:ea typeface="-2002" pitchFamily="18" charset="-127"/>
              </a:rPr>
              <a:t>환경 설정</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pic>
        <p:nvPicPr>
          <p:cNvPr id="19" name="그림 18">
            <a:extLst>
              <a:ext uri="{FF2B5EF4-FFF2-40B4-BE49-F238E27FC236}">
                <a16:creationId xmlns:a16="http://schemas.microsoft.com/office/drawing/2014/main" id="{0DE07C7E-81D2-46E9-81A7-2B2913CDF42F}"/>
              </a:ext>
            </a:extLst>
          </p:cNvPr>
          <p:cNvPicPr>
            <a:picLocks noChangeAspect="1"/>
          </p:cNvPicPr>
          <p:nvPr/>
        </p:nvPicPr>
        <p:blipFill>
          <a:blip r:embed="rId3"/>
          <a:stretch>
            <a:fillRect/>
          </a:stretch>
        </p:blipFill>
        <p:spPr>
          <a:xfrm>
            <a:off x="2171485" y="1094980"/>
            <a:ext cx="6578253" cy="5115434"/>
          </a:xfrm>
          <a:prstGeom prst="rect">
            <a:avLst/>
          </a:prstGeom>
        </p:spPr>
      </p:pic>
      <p:sp>
        <p:nvSpPr>
          <p:cNvPr id="20" name="직사각형 19">
            <a:extLst>
              <a:ext uri="{FF2B5EF4-FFF2-40B4-BE49-F238E27FC236}">
                <a16:creationId xmlns:a16="http://schemas.microsoft.com/office/drawing/2014/main" id="{5681552F-FBE6-4F50-AF08-FA34400D6A7E}"/>
              </a:ext>
            </a:extLst>
          </p:cNvPr>
          <p:cNvSpPr/>
          <p:nvPr/>
        </p:nvSpPr>
        <p:spPr>
          <a:xfrm>
            <a:off x="2797970" y="2623189"/>
            <a:ext cx="4748611" cy="112922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직사각형 20">
            <a:extLst>
              <a:ext uri="{FF2B5EF4-FFF2-40B4-BE49-F238E27FC236}">
                <a16:creationId xmlns:a16="http://schemas.microsoft.com/office/drawing/2014/main" id="{843E1C08-DD72-4867-B57E-829B7596CF95}"/>
              </a:ext>
            </a:extLst>
          </p:cNvPr>
          <p:cNvSpPr/>
          <p:nvPr/>
        </p:nvSpPr>
        <p:spPr>
          <a:xfrm>
            <a:off x="6445946" y="5693648"/>
            <a:ext cx="1062135" cy="44583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71792188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BD5D544-E151-4E72-8403-329468094728}"/>
              </a:ext>
            </a:extLst>
          </p:cNvPr>
          <p:cNvSpPr txBox="1"/>
          <p:nvPr/>
        </p:nvSpPr>
        <p:spPr>
          <a:xfrm>
            <a:off x="1025091" y="904775"/>
            <a:ext cx="5618846" cy="461665"/>
          </a:xfrm>
          <a:prstGeom prst="rect">
            <a:avLst/>
          </a:prstGeom>
          <a:noFill/>
        </p:spPr>
        <p:txBody>
          <a:bodyPr wrap="none" rtlCol="0">
            <a:spAutoFit/>
          </a:bodyPr>
          <a:lstStyle/>
          <a:p>
            <a:pPr algn="l"/>
            <a:r>
              <a:rPr lang="ko-KR" altLang="en-US" sz="2400">
                <a:solidFill>
                  <a:schemeClr val="tx1"/>
                </a:solidFill>
                <a:latin typeface="고도 M" panose="02000503000000020004" pitchFamily="2" charset="-127"/>
                <a:ea typeface="고도 M" panose="02000503000000020004" pitchFamily="2" charset="-127"/>
              </a:rPr>
              <a:t>오후 수업은 </a:t>
            </a:r>
            <a:r>
              <a:rPr lang="en-US" altLang="ko-KR" sz="2400">
                <a:solidFill>
                  <a:schemeClr val="tx1"/>
                </a:solidFill>
                <a:latin typeface="고도 M" panose="02000503000000020004" pitchFamily="2" charset="-127"/>
                <a:ea typeface="고도 M" panose="02000503000000020004" pitchFamily="2" charset="-127"/>
              </a:rPr>
              <a:t>13:10</a:t>
            </a:r>
            <a:r>
              <a:rPr lang="ko-KR" altLang="en-US" sz="2400">
                <a:solidFill>
                  <a:schemeClr val="tx1"/>
                </a:solidFill>
                <a:latin typeface="고도 M" panose="02000503000000020004" pitchFamily="2" charset="-127"/>
                <a:ea typeface="고도 M" panose="02000503000000020004" pitchFamily="2" charset="-127"/>
              </a:rPr>
              <a:t>분 부터 진행 하겠습니다</a:t>
            </a:r>
            <a:r>
              <a:rPr lang="en-US" altLang="ko-KR" sz="2400">
                <a:solidFill>
                  <a:schemeClr val="tx1"/>
                </a:solidFill>
                <a:latin typeface="고도 M" panose="02000503000000020004" pitchFamily="2" charset="-127"/>
                <a:ea typeface="고도 M" panose="02000503000000020004" pitchFamily="2" charset="-127"/>
              </a:rPr>
              <a:t>.</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3" name="TextBox 2">
            <a:extLst>
              <a:ext uri="{FF2B5EF4-FFF2-40B4-BE49-F238E27FC236}">
                <a16:creationId xmlns:a16="http://schemas.microsoft.com/office/drawing/2014/main" id="{0E3D571E-7033-44BA-A56C-8DFB12D5B4D3}"/>
              </a:ext>
            </a:extLst>
          </p:cNvPr>
          <p:cNvSpPr txBox="1"/>
          <p:nvPr/>
        </p:nvSpPr>
        <p:spPr>
          <a:xfrm>
            <a:off x="245444" y="1750695"/>
            <a:ext cx="9921434" cy="4924425"/>
          </a:xfrm>
          <a:prstGeom prst="rect">
            <a:avLst/>
          </a:prstGeom>
          <a:noFill/>
        </p:spPr>
        <p:txBody>
          <a:bodyPr wrap="none" rtlCol="0">
            <a:spAutoFit/>
          </a:bodyPr>
          <a:lstStyle/>
          <a:p>
            <a:r>
              <a:rPr lang="en-US" altLang="ko-KR" sz="2400">
                <a:solidFill>
                  <a:schemeClr val="tx1"/>
                </a:solidFill>
              </a:rPr>
              <a:t>tensorflow import</a:t>
            </a:r>
            <a:r>
              <a:rPr lang="ko-KR" altLang="en-US" sz="2400">
                <a:solidFill>
                  <a:schemeClr val="tx1"/>
                </a:solidFill>
              </a:rPr>
              <a:t>시 </a:t>
            </a:r>
            <a:r>
              <a:rPr lang="en-US" altLang="ko-KR" sz="2400">
                <a:solidFill>
                  <a:schemeClr val="tx1"/>
                </a:solidFill>
              </a:rPr>
              <a:t>dll </a:t>
            </a:r>
            <a:r>
              <a:rPr lang="ko-KR" altLang="en-US" sz="2400">
                <a:solidFill>
                  <a:schemeClr val="tx1"/>
                </a:solidFill>
              </a:rPr>
              <a:t>에러 나시는 분들은 </a:t>
            </a:r>
            <a:endParaRPr lang="en-US" altLang="ko-KR" sz="2400">
              <a:solidFill>
                <a:schemeClr val="tx1"/>
              </a:solidFill>
            </a:endParaRPr>
          </a:p>
          <a:p>
            <a:r>
              <a:rPr lang="ko-KR" altLang="en-US" sz="2400">
                <a:solidFill>
                  <a:schemeClr val="tx1"/>
                </a:solidFill>
              </a:rPr>
              <a:t>아래 사이트 에서 </a:t>
            </a:r>
            <a:endParaRPr lang="en-US" altLang="ko-KR" sz="2400">
              <a:solidFill>
                <a:schemeClr val="tx1"/>
              </a:solidFill>
              <a:hlinkClick r:id="rId2">
                <a:extLst>
                  <a:ext uri="{A12FA001-AC4F-418D-AE19-62706E023703}">
                    <ahyp:hlinkClr xmlns:ahyp="http://schemas.microsoft.com/office/drawing/2018/hyperlinkcolor" val="tx"/>
                  </a:ext>
                </a:extLst>
              </a:hlinkClick>
            </a:endParaRPr>
          </a:p>
          <a:p>
            <a:endParaRPr lang="en-US" altLang="ko-KR">
              <a:solidFill>
                <a:srgbClr val="009999"/>
              </a:solidFill>
              <a:hlinkClick r:id="rId2">
                <a:extLst>
                  <a:ext uri="{A12FA001-AC4F-418D-AE19-62706E023703}">
                    <ahyp:hlinkClr xmlns:ahyp="http://schemas.microsoft.com/office/drawing/2018/hyperlinkcolor" val="tx"/>
                  </a:ext>
                </a:extLst>
              </a:hlinkClick>
            </a:endParaRPr>
          </a:p>
          <a:p>
            <a:endParaRPr lang="en-US" altLang="ko-KR">
              <a:solidFill>
                <a:srgbClr val="009999"/>
              </a:solidFill>
              <a:hlinkClick r:id="rId2">
                <a:extLst>
                  <a:ext uri="{A12FA001-AC4F-418D-AE19-62706E023703}">
                    <ahyp:hlinkClr xmlns:ahyp="http://schemas.microsoft.com/office/drawing/2018/hyperlinkcolor" val="tx"/>
                  </a:ext>
                </a:extLst>
              </a:hlinkClick>
            </a:endParaRPr>
          </a:p>
          <a:p>
            <a:r>
              <a:rPr lang="en-US" altLang="ko-KR" sz="1800">
                <a:solidFill>
                  <a:srgbClr val="009999"/>
                </a:solidFill>
                <a:hlinkClick r:id="rId2">
                  <a:extLst>
                    <a:ext uri="{A12FA001-AC4F-418D-AE19-62706E023703}">
                      <ahyp:hlinkClr xmlns:ahyp="http://schemas.microsoft.com/office/drawing/2018/hyperlinkcolor" val="tx"/>
                    </a:ext>
                  </a:extLst>
                </a:hlinkClick>
              </a:rPr>
              <a:t>https://support.microsoft.com/en-my/help/2977003/the-latest-supported-visual-c-downloads</a:t>
            </a:r>
            <a:endParaRPr lang="en-US" altLang="ko-KR" sz="1800"/>
          </a:p>
          <a:p>
            <a:endParaRPr lang="en-US" altLang="ko-KR" sz="2400">
              <a:solidFill>
                <a:schemeClr val="tx1"/>
              </a:solidFill>
              <a:latin typeface="고도 M" panose="02000503000000020004" pitchFamily="2" charset="-127"/>
              <a:ea typeface="고도 M" panose="02000503000000020004" pitchFamily="2" charset="-127"/>
            </a:endParaRPr>
          </a:p>
          <a:p>
            <a:r>
              <a:rPr lang="en-US" altLang="ko-KR" sz="2400">
                <a:solidFill>
                  <a:schemeClr val="tx1"/>
                </a:solidFill>
                <a:latin typeface="고도 M" panose="02000503000000020004" pitchFamily="2" charset="-127"/>
                <a:ea typeface="고도 M" panose="02000503000000020004" pitchFamily="2" charset="-127"/>
              </a:rPr>
              <a:t>x86: vc_redist.x86.exe</a:t>
            </a:r>
          </a:p>
          <a:p>
            <a:r>
              <a:rPr lang="en-US" altLang="ko-KR" sz="2400">
                <a:solidFill>
                  <a:srgbClr val="FF0000"/>
                </a:solidFill>
                <a:latin typeface="고도 M" panose="02000503000000020004" pitchFamily="2" charset="-127"/>
                <a:ea typeface="고도 M" panose="02000503000000020004" pitchFamily="2" charset="-127"/>
              </a:rPr>
              <a:t>x64: vc_redist.x64.exe</a:t>
            </a:r>
          </a:p>
          <a:p>
            <a:r>
              <a:rPr lang="en-US" altLang="ko-KR" sz="2400">
                <a:solidFill>
                  <a:schemeClr val="tx1"/>
                </a:solidFill>
                <a:latin typeface="고도 M" panose="02000503000000020004" pitchFamily="2" charset="-127"/>
                <a:ea typeface="고도 M" panose="02000503000000020004" pitchFamily="2" charset="-127"/>
              </a:rPr>
              <a:t>ARM64: vc_redist.arm64.exe</a:t>
            </a:r>
          </a:p>
          <a:p>
            <a:endParaRPr lang="en-US" altLang="ko-KR" sz="2400">
              <a:solidFill>
                <a:schemeClr val="tx1"/>
              </a:solidFill>
              <a:latin typeface="고도 M" panose="02000503000000020004" pitchFamily="2" charset="-127"/>
              <a:ea typeface="고도 M" panose="02000503000000020004" pitchFamily="2" charset="-127"/>
            </a:endParaRPr>
          </a:p>
          <a:p>
            <a:r>
              <a:rPr lang="ko-KR" altLang="en-US" sz="2400">
                <a:solidFill>
                  <a:schemeClr val="tx1"/>
                </a:solidFill>
                <a:latin typeface="고도 M" panose="02000503000000020004" pitchFamily="2" charset="-127"/>
                <a:ea typeface="고도 M" panose="02000503000000020004" pitchFamily="2" charset="-127"/>
              </a:rPr>
              <a:t>배재포 실행 파일을 다운 받아 설치 한후 </a:t>
            </a:r>
            <a:endParaRPr lang="en-US" altLang="ko-KR" sz="2400">
              <a:solidFill>
                <a:schemeClr val="tx1"/>
              </a:solidFill>
              <a:latin typeface="고도 M" panose="02000503000000020004" pitchFamily="2" charset="-127"/>
              <a:ea typeface="고도 M" panose="02000503000000020004" pitchFamily="2" charset="-127"/>
            </a:endParaRPr>
          </a:p>
          <a:p>
            <a:r>
              <a:rPr lang="ko-KR" altLang="en-US" sz="2400">
                <a:solidFill>
                  <a:schemeClr val="tx1"/>
                </a:solidFill>
                <a:latin typeface="고도 M" panose="02000503000000020004" pitchFamily="2" charset="-127"/>
                <a:ea typeface="고도 M" panose="02000503000000020004" pitchFamily="2" charset="-127"/>
              </a:rPr>
              <a:t>다시 </a:t>
            </a:r>
            <a:r>
              <a:rPr lang="en-US" altLang="ko-KR" sz="2400">
                <a:solidFill>
                  <a:schemeClr val="tx1"/>
                </a:solidFill>
                <a:latin typeface="고도 M" panose="02000503000000020004" pitchFamily="2" charset="-127"/>
                <a:ea typeface="고도 M" panose="02000503000000020004" pitchFamily="2" charset="-127"/>
              </a:rPr>
              <a:t>import </a:t>
            </a:r>
            <a:r>
              <a:rPr lang="ko-KR" altLang="en-US" sz="2400">
                <a:solidFill>
                  <a:schemeClr val="tx1"/>
                </a:solidFill>
                <a:latin typeface="고도 M" panose="02000503000000020004" pitchFamily="2" charset="-127"/>
                <a:ea typeface="고도 M" panose="02000503000000020004" pitchFamily="2" charset="-127"/>
              </a:rPr>
              <a:t>해보세요</a:t>
            </a:r>
            <a:r>
              <a:rPr lang="en-US" altLang="ko-KR" sz="2400">
                <a:solidFill>
                  <a:schemeClr val="tx1"/>
                </a:solidFill>
                <a:latin typeface="고도 M" panose="02000503000000020004" pitchFamily="2" charset="-127"/>
                <a:ea typeface="고도 M" panose="02000503000000020004" pitchFamily="2" charset="-127"/>
              </a:rPr>
              <a:t>.</a:t>
            </a:r>
          </a:p>
          <a:p>
            <a:r>
              <a:rPr lang="ko-KR" altLang="en-US" sz="2400">
                <a:solidFill>
                  <a:schemeClr val="tx1"/>
                </a:solidFill>
                <a:latin typeface="고도 M" panose="02000503000000020004" pitchFamily="2" charset="-127"/>
                <a:ea typeface="고도 M" panose="02000503000000020004" pitchFamily="2" charset="-127"/>
              </a:rPr>
              <a:t>텐서 플로 </a:t>
            </a:r>
            <a:r>
              <a:rPr lang="en-US" altLang="ko-KR" sz="2400">
                <a:solidFill>
                  <a:schemeClr val="tx1"/>
                </a:solidFill>
                <a:latin typeface="고도 M" panose="02000503000000020004" pitchFamily="2" charset="-127"/>
                <a:ea typeface="고도 M" panose="02000503000000020004" pitchFamily="2" charset="-127"/>
              </a:rPr>
              <a:t>2.1</a:t>
            </a:r>
            <a:r>
              <a:rPr lang="ko-KR" altLang="en-US" sz="2400">
                <a:solidFill>
                  <a:schemeClr val="tx1"/>
                </a:solidFill>
                <a:latin typeface="고도 M" panose="02000503000000020004" pitchFamily="2" charset="-127"/>
                <a:ea typeface="고도 M" panose="02000503000000020004" pitchFamily="2" charset="-127"/>
              </a:rPr>
              <a:t>부터는 </a:t>
            </a:r>
            <a:r>
              <a:rPr lang="en-US" altLang="ko-KR" sz="2400">
                <a:solidFill>
                  <a:schemeClr val="tx1"/>
                </a:solidFill>
                <a:latin typeface="고도 M" panose="02000503000000020004" pitchFamily="2" charset="-127"/>
                <a:ea typeface="고도 M" panose="02000503000000020004" pitchFamily="2" charset="-127"/>
              </a:rPr>
              <a:t>visual c++ </a:t>
            </a:r>
            <a:r>
              <a:rPr lang="ko-KR" altLang="en-US" sz="2400">
                <a:solidFill>
                  <a:schemeClr val="tx1"/>
                </a:solidFill>
                <a:latin typeface="고도 M" panose="02000503000000020004" pitchFamily="2" charset="-127"/>
                <a:ea typeface="고도 M" panose="02000503000000020004" pitchFamily="2" charset="-127"/>
              </a:rPr>
              <a:t>재배포 가능 </a:t>
            </a:r>
            <a:r>
              <a:rPr lang="en-US" altLang="ko-KR" sz="2400">
                <a:solidFill>
                  <a:schemeClr val="tx1"/>
                </a:solidFill>
                <a:latin typeface="고도 M" panose="02000503000000020004" pitchFamily="2" charset="-127"/>
                <a:ea typeface="고도 M" panose="02000503000000020004" pitchFamily="2" charset="-127"/>
              </a:rPr>
              <a:t>dll</a:t>
            </a:r>
            <a:r>
              <a:rPr lang="ko-KR" altLang="en-US" sz="2400">
                <a:solidFill>
                  <a:schemeClr val="tx1"/>
                </a:solidFill>
                <a:latin typeface="고도 M" panose="02000503000000020004" pitchFamily="2" charset="-127"/>
                <a:ea typeface="고도 M" panose="02000503000000020004" pitchFamily="2" charset="-127"/>
              </a:rPr>
              <a:t>을 사용해서 그렇다고 합니다</a:t>
            </a:r>
            <a:r>
              <a:rPr lang="en-US" altLang="ko-KR" sz="2400">
                <a:solidFill>
                  <a:schemeClr val="tx1"/>
                </a:solidFill>
                <a:latin typeface="고도 M" panose="02000503000000020004" pitchFamily="2" charset="-127"/>
                <a:ea typeface="고도 M" panose="02000503000000020004" pitchFamily="2" charset="-127"/>
              </a:rPr>
              <a:t>.</a:t>
            </a:r>
          </a:p>
          <a:p>
            <a:endParaRPr lang="ko-KR" altLang="en-US" sz="2400">
              <a:solidFill>
                <a:schemeClr val="tx1"/>
              </a:solidFill>
              <a:latin typeface="고도 M" panose="02000503000000020004" pitchFamily="2" charset="-127"/>
              <a:ea typeface="고도 M" panose="02000503000000020004" pitchFamily="2" charset="-127"/>
            </a:endParaRPr>
          </a:p>
        </p:txBody>
      </p:sp>
      <p:sp>
        <p:nvSpPr>
          <p:cNvPr id="5" name="Rectangle 2">
            <a:extLst>
              <a:ext uri="{FF2B5EF4-FFF2-40B4-BE49-F238E27FC236}">
                <a16:creationId xmlns:a16="http://schemas.microsoft.com/office/drawing/2014/main" id="{22C84F4D-755E-459C-BC5C-61222A2AF884}"/>
              </a:ext>
            </a:extLst>
          </p:cNvPr>
          <p:cNvSpPr>
            <a:spLocks noChangeArrowheads="1"/>
          </p:cNvSpPr>
          <p:nvPr/>
        </p:nvSpPr>
        <p:spPr bwMode="auto">
          <a:xfrm>
            <a:off x="0" y="457200"/>
            <a:ext cx="10440988" cy="15875"/>
          </a:xfrm>
          <a:prstGeom prst="rect">
            <a:avLst/>
          </a:prstGeom>
          <a:solidFill>
            <a:srgbClr val="000000"/>
          </a:solidFill>
          <a:ln w="9525">
            <a:solidFill>
              <a:schemeClr val="tx1"/>
            </a:solidFill>
            <a:prstDash val="solid"/>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Tree>
    <p:extLst>
      <p:ext uri="{BB962C8B-B14F-4D97-AF65-F5344CB8AC3E}">
        <p14:creationId xmlns:p14="http://schemas.microsoft.com/office/powerpoint/2010/main" val="168919963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802888" y="1999786"/>
            <a:ext cx="3731941" cy="375424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6" name="직사각형 5">
            <a:extLst>
              <a:ext uri="{FF2B5EF4-FFF2-40B4-BE49-F238E27FC236}">
                <a16:creationId xmlns:a16="http://schemas.microsoft.com/office/drawing/2014/main" id="{78A7C5E7-A93D-4AA5-8AB5-45B9188E1CA7}"/>
              </a:ext>
            </a:extLst>
          </p:cNvPr>
          <p:cNvSpPr/>
          <p:nvPr/>
        </p:nvSpPr>
        <p:spPr>
          <a:xfrm>
            <a:off x="1199867" y="235814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200419" y="235814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200971" y="235814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99866" y="3358692"/>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200418" y="335869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200969" y="335869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99866"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200418"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200969"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99866" y="1838267"/>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99866" y="5359787"/>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64921" y="501786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64921" y="407851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64921" y="305460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64921" y="206036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80537" y="526800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2025693" y="526800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999249" y="526800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4003514" y="526800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648204"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2101353" y="424643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3101813" y="3260033"/>
            <a:ext cx="205556" cy="211470"/>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4116354" y="225240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994788" y="2344789"/>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995340" y="234478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995892" y="234478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994787" y="3345338"/>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995339" y="33453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995890" y="334533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994787"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995339"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995890"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994787" y="1824913"/>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994787" y="5346433"/>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559842" y="5004513"/>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559842" y="4065156"/>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559842" y="30412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559842" y="2047012"/>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775458" y="5254651"/>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776010" y="5254650"/>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794170" y="5254649"/>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798435" y="52546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495615"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b</a:t>
            </a:r>
            <a:endParaRPr lang="ko-KR" altLang="en-US" sz="2400">
              <a:solidFill>
                <a:schemeClr val="tx1"/>
              </a:solidFill>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38138" y="349271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5180795" y="3492716"/>
                <a:ext cx="44916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rgbClr val="000000"/>
                          </a:solidFill>
                          <a:latin typeface="Cambria Math" panose="02040503050406030204" pitchFamily="18" charset="0"/>
                        </a:rPr>
                        <m:t>J</m:t>
                      </m:r>
                    </m:oMath>
                  </m:oMathPara>
                </a14:m>
                <a:endParaRPr lang="ko-KR" altLang="en-US" sz="2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5180795" y="3492716"/>
                <a:ext cx="449161" cy="461665"/>
              </a:xfrm>
              <a:prstGeom prst="rect">
                <a:avLst/>
              </a:prstGeom>
              <a:blipFill>
                <a:blip r:embed="rId4"/>
                <a:stretch>
                  <a:fillRect b="-14474"/>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5890959" y="5246939"/>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0" name="직사각형 59">
                <a:extLst>
                  <a:ext uri="{FF2B5EF4-FFF2-40B4-BE49-F238E27FC236}">
                    <a16:creationId xmlns:a16="http://schemas.microsoft.com/office/drawing/2014/main" id="{0936ACAC-7BA5-4453-A1F3-F568BFCF85CF}"/>
                  </a:ext>
                </a:extLst>
              </p:cNvPr>
              <p:cNvSpPr/>
              <p:nvPr/>
            </p:nvSpPr>
            <p:spPr>
              <a:xfrm>
                <a:off x="1543112" y="860037"/>
                <a:ext cx="2079993" cy="138499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800" i="1" smtClean="0">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𝑤𝑥</m:t>
                      </m:r>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𝑏</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𝑤</m:t>
                      </m:r>
                      <m:r>
                        <a:rPr lang="en-US" altLang="ko-KR" sz="2800" b="0" i="1" smtClean="0">
                          <a:solidFill>
                            <a:srgbClr val="000000"/>
                          </a:solidFill>
                          <a:latin typeface="Cambria Math" panose="02040503050406030204" pitchFamily="18" charset="0"/>
                        </a:rPr>
                        <m:t>=1</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𝑏</m:t>
                      </m:r>
                      <m:r>
                        <a:rPr lang="en-US" altLang="ko-KR" sz="2800" b="0" i="1" smtClean="0">
                          <a:solidFill>
                            <a:srgbClr val="000000"/>
                          </a:solidFill>
                          <a:latin typeface="Cambria Math" panose="02040503050406030204" pitchFamily="18" charset="0"/>
                        </a:rPr>
                        <m:t>=0</m:t>
                      </m:r>
                    </m:oMath>
                  </m:oMathPara>
                </a14:m>
                <a:endParaRPr lang="en-US" altLang="ko-KR" sz="2800">
                  <a:solidFill>
                    <a:srgbClr val="000000"/>
                  </a:solidFill>
                  <a:latin typeface="Consolas" panose="020B0609020204030204" pitchFamily="49" charset="0"/>
                </a:endParaRPr>
              </a:p>
            </p:txBody>
          </p:sp>
        </mc:Choice>
        <mc:Fallback xmlns="">
          <p:sp>
            <p:nvSpPr>
              <p:cNvPr id="60" name="직사각형 59">
                <a:extLst>
                  <a:ext uri="{FF2B5EF4-FFF2-40B4-BE49-F238E27FC236}">
                    <a16:creationId xmlns:a16="http://schemas.microsoft.com/office/drawing/2014/main" id="{0936ACAC-7BA5-4453-A1F3-F568BFCF85CF}"/>
                  </a:ext>
                </a:extLst>
              </p:cNvPr>
              <p:cNvSpPr>
                <a:spLocks noRot="1" noChangeAspect="1" noMove="1" noResize="1" noEditPoints="1" noAdjustHandles="1" noChangeArrowheads="1" noChangeShapeType="1" noTextEdit="1"/>
              </p:cNvSpPr>
              <p:nvPr/>
            </p:nvSpPr>
            <p:spPr>
              <a:xfrm>
                <a:off x="1543112" y="860037"/>
                <a:ext cx="2079993" cy="1384995"/>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24F12803-2C13-40E2-91A0-CCFE0AA1F731}"/>
                  </a:ext>
                </a:extLst>
              </p:cNvPr>
              <p:cNvSpPr txBox="1"/>
              <p:nvPr/>
            </p:nvSpPr>
            <p:spPr>
              <a:xfrm>
                <a:off x="6068629" y="989983"/>
                <a:ext cx="2945422" cy="7838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b="0" i="0" smtClean="0">
                          <a:solidFill>
                            <a:schemeClr val="tx1"/>
                          </a:solidFill>
                          <a:latin typeface="Cambria Math" panose="02040503050406030204" pitchFamily="18" charset="0"/>
                        </a:rPr>
                        <m:t>J</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b</m:t>
                      </m:r>
                      <m:r>
                        <a:rPr lang="en-US" altLang="ko-KR" sz="2400" b="0" i="0" smtClean="0">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2</m:t>
                              </m:r>
                            </m:den>
                          </m:f>
                          <m:r>
                            <m:rPr>
                              <m:nor/>
                            </m:rPr>
                            <a:rPr lang="en-US" altLang="ko-KR" sz="2400" b="0" i="0" smtClean="0">
                              <a:solidFill>
                                <a:schemeClr val="tx1"/>
                              </a:solidFill>
                              <a:latin typeface="Cambria Math" panose="02040503050406030204" pitchFamily="18" charset="0"/>
                            </a:rPr>
                            <m:t>(</m:t>
                          </m:r>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61" name="TextBox 60">
                <a:extLst>
                  <a:ext uri="{FF2B5EF4-FFF2-40B4-BE49-F238E27FC236}">
                    <a16:creationId xmlns:a16="http://schemas.microsoft.com/office/drawing/2014/main" id="{24F12803-2C13-40E2-91A0-CCFE0AA1F731}"/>
                  </a:ext>
                </a:extLst>
              </p:cNvPr>
              <p:cNvSpPr txBox="1">
                <a:spLocks noRot="1" noChangeAspect="1" noMove="1" noResize="1" noEditPoints="1" noAdjustHandles="1" noChangeArrowheads="1" noChangeShapeType="1" noTextEdit="1"/>
              </p:cNvSpPr>
              <p:nvPr/>
            </p:nvSpPr>
            <p:spPr>
              <a:xfrm>
                <a:off x="6068629" y="989983"/>
                <a:ext cx="2945422" cy="783804"/>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18707320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914400" y="1541495"/>
            <a:ext cx="3630652" cy="358807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6" name="직사각형 5">
            <a:extLst>
              <a:ext uri="{FF2B5EF4-FFF2-40B4-BE49-F238E27FC236}">
                <a16:creationId xmlns:a16="http://schemas.microsoft.com/office/drawing/2014/main" id="{78A7C5E7-A93D-4AA5-8AB5-45B9188E1CA7}"/>
              </a:ext>
            </a:extLst>
          </p:cNvPr>
          <p:cNvSpPr/>
          <p:nvPr/>
        </p:nvSpPr>
        <p:spPr>
          <a:xfrm>
            <a:off x="1199867" y="235814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200419" y="235814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200971" y="235814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99866" y="3358692"/>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200418" y="335869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200969" y="335869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99866"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200418"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200969"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99866" y="1838267"/>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99866" y="5359787"/>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64921" y="501786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64921" y="407851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64921" y="305460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64921" y="206036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80537" y="526800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2025693" y="526800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999249" y="526800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4003514" y="526800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648204"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2101353" y="424643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3101813" y="3260033"/>
            <a:ext cx="205556" cy="211470"/>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4116354" y="225240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994788" y="2344789"/>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995340" y="234478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995892" y="234478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994787" y="3345338"/>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995339" y="33453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995890" y="334533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994787"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995339"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995890"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994787" y="1824913"/>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994787" y="5346433"/>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559842" y="5004513"/>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559842" y="4065156"/>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559842" y="30412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559842" y="2047012"/>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775458" y="5254651"/>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776010" y="5254650"/>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794170" y="5254649"/>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798435" y="52546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495615"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b</a:t>
            </a:r>
            <a:endParaRPr lang="ko-KR" altLang="en-US" sz="2400">
              <a:solidFill>
                <a:schemeClr val="tx1"/>
              </a:solidFill>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38138" y="349271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5180795" y="3492716"/>
                <a:ext cx="44916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rgbClr val="000000"/>
                          </a:solidFill>
                          <a:latin typeface="Cambria Math" panose="02040503050406030204" pitchFamily="18" charset="0"/>
                        </a:rPr>
                        <m:t>J</m:t>
                      </m:r>
                    </m:oMath>
                  </m:oMathPara>
                </a14:m>
                <a:endParaRPr lang="ko-KR" altLang="en-US" sz="2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5180795" y="3492716"/>
                <a:ext cx="449161" cy="461665"/>
              </a:xfrm>
              <a:prstGeom prst="rect">
                <a:avLst/>
              </a:prstGeom>
              <a:blipFill>
                <a:blip r:embed="rId4"/>
                <a:stretch>
                  <a:fillRect b="-14474"/>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5888950" y="524069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5909128F-DFB6-4C10-B096-AEE087EEEC1A}"/>
              </a:ext>
            </a:extLst>
          </p:cNvPr>
          <p:cNvCxnSpPr>
            <a:cxnSpLocks/>
          </p:cNvCxnSpPr>
          <p:nvPr/>
        </p:nvCxnSpPr>
        <p:spPr>
          <a:xfrm>
            <a:off x="3200969" y="2854713"/>
            <a:ext cx="0" cy="521034"/>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sp>
        <p:nvSpPr>
          <p:cNvPr id="61" name="십자형 60">
            <a:extLst>
              <a:ext uri="{FF2B5EF4-FFF2-40B4-BE49-F238E27FC236}">
                <a16:creationId xmlns:a16="http://schemas.microsoft.com/office/drawing/2014/main" id="{725667AF-0F15-435B-ADA5-4F32BFB1076F}"/>
              </a:ext>
            </a:extLst>
          </p:cNvPr>
          <p:cNvSpPr/>
          <p:nvPr/>
        </p:nvSpPr>
        <p:spPr>
          <a:xfrm rot="2700000">
            <a:off x="6392285" y="501306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8AAF26F2-AF8A-4F02-8798-5C70C596CDCD}"/>
                  </a:ext>
                </a:extLst>
              </p:cNvPr>
              <p:cNvSpPr txBox="1"/>
              <p:nvPr/>
            </p:nvSpPr>
            <p:spPr>
              <a:xfrm>
                <a:off x="6068629" y="989983"/>
                <a:ext cx="2945422" cy="7838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b="0" i="0" smtClean="0">
                          <a:solidFill>
                            <a:schemeClr val="tx1"/>
                          </a:solidFill>
                          <a:latin typeface="Cambria Math" panose="02040503050406030204" pitchFamily="18" charset="0"/>
                        </a:rPr>
                        <m:t>J</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b</m:t>
                      </m:r>
                      <m:r>
                        <a:rPr lang="en-US" altLang="ko-KR" sz="2400" b="0" i="0" smtClean="0">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2</m:t>
                              </m:r>
                            </m:den>
                          </m:f>
                          <m:r>
                            <m:rPr>
                              <m:nor/>
                            </m:rPr>
                            <a:rPr lang="en-US" altLang="ko-KR" sz="2400" b="0" i="0" smtClean="0">
                              <a:solidFill>
                                <a:schemeClr val="tx1"/>
                              </a:solidFill>
                              <a:latin typeface="Cambria Math" panose="02040503050406030204" pitchFamily="18" charset="0"/>
                            </a:rPr>
                            <m:t>(</m:t>
                          </m:r>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60" name="TextBox 59">
                <a:extLst>
                  <a:ext uri="{FF2B5EF4-FFF2-40B4-BE49-F238E27FC236}">
                    <a16:creationId xmlns:a16="http://schemas.microsoft.com/office/drawing/2014/main" id="{8AAF26F2-AF8A-4F02-8798-5C70C596CDCD}"/>
                  </a:ext>
                </a:extLst>
              </p:cNvPr>
              <p:cNvSpPr txBox="1">
                <a:spLocks noRot="1" noChangeAspect="1" noMove="1" noResize="1" noEditPoints="1" noAdjustHandles="1" noChangeArrowheads="1" noChangeShapeType="1" noTextEdit="1"/>
              </p:cNvSpPr>
              <p:nvPr/>
            </p:nvSpPr>
            <p:spPr>
              <a:xfrm>
                <a:off x="6068629" y="989983"/>
                <a:ext cx="2945422" cy="783804"/>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직사각형 61">
                <a:extLst>
                  <a:ext uri="{FF2B5EF4-FFF2-40B4-BE49-F238E27FC236}">
                    <a16:creationId xmlns:a16="http://schemas.microsoft.com/office/drawing/2014/main" id="{590037FE-CBBA-4C34-9450-A243BB7B3972}"/>
                  </a:ext>
                </a:extLst>
              </p:cNvPr>
              <p:cNvSpPr/>
              <p:nvPr/>
            </p:nvSpPr>
            <p:spPr>
              <a:xfrm>
                <a:off x="1543112" y="860037"/>
                <a:ext cx="2079993" cy="138499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800" i="1" smtClean="0">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𝑤𝑥</m:t>
                      </m:r>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𝑏</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𝑤</m:t>
                      </m:r>
                      <m:r>
                        <a:rPr lang="en-US" altLang="ko-KR" sz="2800" b="0" i="1" smtClean="0">
                          <a:solidFill>
                            <a:srgbClr val="000000"/>
                          </a:solidFill>
                          <a:latin typeface="Cambria Math" panose="02040503050406030204" pitchFamily="18" charset="0"/>
                        </a:rPr>
                        <m:t>=1</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𝑏</m:t>
                      </m:r>
                      <m:r>
                        <a:rPr lang="en-US" altLang="ko-KR" sz="2800" b="0" i="1" smtClean="0">
                          <a:solidFill>
                            <a:srgbClr val="000000"/>
                          </a:solidFill>
                          <a:latin typeface="Cambria Math" panose="02040503050406030204" pitchFamily="18" charset="0"/>
                        </a:rPr>
                        <m:t>=0.5</m:t>
                      </m:r>
                    </m:oMath>
                  </m:oMathPara>
                </a14:m>
                <a:endParaRPr lang="en-US" altLang="ko-KR" sz="2800">
                  <a:solidFill>
                    <a:srgbClr val="000000"/>
                  </a:solidFill>
                  <a:latin typeface="Consolas" panose="020B0609020204030204" pitchFamily="49" charset="0"/>
                </a:endParaRPr>
              </a:p>
            </p:txBody>
          </p:sp>
        </mc:Choice>
        <mc:Fallback xmlns="">
          <p:sp>
            <p:nvSpPr>
              <p:cNvPr id="62" name="직사각형 61">
                <a:extLst>
                  <a:ext uri="{FF2B5EF4-FFF2-40B4-BE49-F238E27FC236}">
                    <a16:creationId xmlns:a16="http://schemas.microsoft.com/office/drawing/2014/main" id="{590037FE-CBBA-4C34-9450-A243BB7B3972}"/>
                  </a:ext>
                </a:extLst>
              </p:cNvPr>
              <p:cNvSpPr>
                <a:spLocks noRot="1" noChangeAspect="1" noMove="1" noResize="1" noEditPoints="1" noAdjustHandles="1" noChangeArrowheads="1" noChangeShapeType="1" noTextEdit="1"/>
              </p:cNvSpPr>
              <p:nvPr/>
            </p:nvSpPr>
            <p:spPr>
              <a:xfrm>
                <a:off x="1543112" y="860037"/>
                <a:ext cx="2079993" cy="1384995"/>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629705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914400" y="1043412"/>
            <a:ext cx="3630652" cy="358807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6" name="직사각형 5">
            <a:extLst>
              <a:ext uri="{FF2B5EF4-FFF2-40B4-BE49-F238E27FC236}">
                <a16:creationId xmlns:a16="http://schemas.microsoft.com/office/drawing/2014/main" id="{78A7C5E7-A93D-4AA5-8AB5-45B9188E1CA7}"/>
              </a:ext>
            </a:extLst>
          </p:cNvPr>
          <p:cNvSpPr/>
          <p:nvPr/>
        </p:nvSpPr>
        <p:spPr>
          <a:xfrm>
            <a:off x="1199867" y="235814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200419" y="235814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200971" y="235814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99866" y="3358692"/>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200418" y="335869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200969" y="335869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99866"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200418"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200969"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99866" y="1838267"/>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99866" y="5359787"/>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64921" y="501786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64921" y="407851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64921" y="305460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64921" y="206036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80537" y="526800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2025693" y="526800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999249" y="526800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4003514" y="526800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648204"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2101353" y="424643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3101813" y="3260033"/>
            <a:ext cx="205556" cy="211470"/>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4116354" y="225240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994788" y="2344789"/>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995340" y="234478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995892" y="234478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994787" y="3345338"/>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995339" y="33453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995890" y="334533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994787"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995339"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995890"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994787" y="1824913"/>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994787" y="5346433"/>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559842" y="5004513"/>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559842" y="4065156"/>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559842" y="30412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559842" y="2047012"/>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775458" y="5254651"/>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776010" y="5254650"/>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794170" y="5254649"/>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798435" y="52546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495615"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b</a:t>
            </a:r>
            <a:endParaRPr lang="ko-KR" altLang="en-US" sz="2400">
              <a:solidFill>
                <a:schemeClr val="tx1"/>
              </a:solidFill>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38138" y="349271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5180795" y="3492716"/>
                <a:ext cx="44916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rgbClr val="000000"/>
                          </a:solidFill>
                          <a:latin typeface="Cambria Math" panose="02040503050406030204" pitchFamily="18" charset="0"/>
                        </a:rPr>
                        <m:t>J</m:t>
                      </m:r>
                    </m:oMath>
                  </m:oMathPara>
                </a14:m>
                <a:endParaRPr lang="ko-KR" altLang="en-US" sz="2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5180795" y="3492716"/>
                <a:ext cx="449161" cy="461665"/>
              </a:xfrm>
              <a:prstGeom prst="rect">
                <a:avLst/>
              </a:prstGeom>
              <a:blipFill>
                <a:blip r:embed="rId4"/>
                <a:stretch>
                  <a:fillRect b="-14474"/>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5888950" y="524069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5909128F-DFB6-4C10-B096-AEE087EEEC1A}"/>
              </a:ext>
            </a:extLst>
          </p:cNvPr>
          <p:cNvCxnSpPr>
            <a:cxnSpLocks/>
          </p:cNvCxnSpPr>
          <p:nvPr/>
        </p:nvCxnSpPr>
        <p:spPr>
          <a:xfrm>
            <a:off x="3200969" y="2344786"/>
            <a:ext cx="0" cy="1030961"/>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sp>
        <p:nvSpPr>
          <p:cNvPr id="61" name="십자형 60">
            <a:extLst>
              <a:ext uri="{FF2B5EF4-FFF2-40B4-BE49-F238E27FC236}">
                <a16:creationId xmlns:a16="http://schemas.microsoft.com/office/drawing/2014/main" id="{725667AF-0F15-435B-ADA5-4F32BFB1076F}"/>
              </a:ext>
            </a:extLst>
          </p:cNvPr>
          <p:cNvSpPr/>
          <p:nvPr/>
        </p:nvSpPr>
        <p:spPr>
          <a:xfrm rot="2700000">
            <a:off x="6392285" y="501306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십자형 58">
            <a:extLst>
              <a:ext uri="{FF2B5EF4-FFF2-40B4-BE49-F238E27FC236}">
                <a16:creationId xmlns:a16="http://schemas.microsoft.com/office/drawing/2014/main" id="{18A577AD-1CFC-41F2-B272-F84670718354}"/>
              </a:ext>
            </a:extLst>
          </p:cNvPr>
          <p:cNvSpPr/>
          <p:nvPr/>
        </p:nvSpPr>
        <p:spPr>
          <a:xfrm rot="2700000">
            <a:off x="6896274" y="4691685"/>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87CBA737-36D6-429E-93E5-A3772602BA25}"/>
                  </a:ext>
                </a:extLst>
              </p:cNvPr>
              <p:cNvSpPr txBox="1"/>
              <p:nvPr/>
            </p:nvSpPr>
            <p:spPr>
              <a:xfrm>
                <a:off x="6068629" y="989983"/>
                <a:ext cx="2945422" cy="7838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b="0" i="0" smtClean="0">
                          <a:solidFill>
                            <a:schemeClr val="tx1"/>
                          </a:solidFill>
                          <a:latin typeface="Cambria Math" panose="02040503050406030204" pitchFamily="18" charset="0"/>
                        </a:rPr>
                        <m:t>J</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b</m:t>
                      </m:r>
                      <m:r>
                        <a:rPr lang="en-US" altLang="ko-KR" sz="2400" b="0" i="0" smtClean="0">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2</m:t>
                              </m:r>
                            </m:den>
                          </m:f>
                          <m:r>
                            <m:rPr>
                              <m:nor/>
                            </m:rPr>
                            <a:rPr lang="en-US" altLang="ko-KR" sz="2400" b="0" i="0" smtClean="0">
                              <a:solidFill>
                                <a:schemeClr val="tx1"/>
                              </a:solidFill>
                              <a:latin typeface="Cambria Math" panose="02040503050406030204" pitchFamily="18" charset="0"/>
                            </a:rPr>
                            <m:t>(</m:t>
                          </m:r>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62" name="TextBox 61">
                <a:extLst>
                  <a:ext uri="{FF2B5EF4-FFF2-40B4-BE49-F238E27FC236}">
                    <a16:creationId xmlns:a16="http://schemas.microsoft.com/office/drawing/2014/main" id="{87CBA737-36D6-429E-93E5-A3772602BA25}"/>
                  </a:ext>
                </a:extLst>
              </p:cNvPr>
              <p:cNvSpPr txBox="1">
                <a:spLocks noRot="1" noChangeAspect="1" noMove="1" noResize="1" noEditPoints="1" noAdjustHandles="1" noChangeArrowheads="1" noChangeShapeType="1" noTextEdit="1"/>
              </p:cNvSpPr>
              <p:nvPr/>
            </p:nvSpPr>
            <p:spPr>
              <a:xfrm>
                <a:off x="6068629" y="989983"/>
                <a:ext cx="2945422" cy="783804"/>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3" name="직사각형 62">
                <a:extLst>
                  <a:ext uri="{FF2B5EF4-FFF2-40B4-BE49-F238E27FC236}">
                    <a16:creationId xmlns:a16="http://schemas.microsoft.com/office/drawing/2014/main" id="{8AE7019B-1A8D-430C-86CE-1262D914D810}"/>
                  </a:ext>
                </a:extLst>
              </p:cNvPr>
              <p:cNvSpPr/>
              <p:nvPr/>
            </p:nvSpPr>
            <p:spPr>
              <a:xfrm>
                <a:off x="1543112" y="860037"/>
                <a:ext cx="2079993" cy="138499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800" i="1" smtClean="0">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𝑤𝑥</m:t>
                      </m:r>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𝑏</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𝑤</m:t>
                      </m:r>
                      <m:r>
                        <a:rPr lang="en-US" altLang="ko-KR" sz="2800" b="0" i="1" smtClean="0">
                          <a:solidFill>
                            <a:srgbClr val="000000"/>
                          </a:solidFill>
                          <a:latin typeface="Cambria Math" panose="02040503050406030204" pitchFamily="18" charset="0"/>
                        </a:rPr>
                        <m:t>=1</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𝑏</m:t>
                      </m:r>
                      <m:r>
                        <a:rPr lang="en-US" altLang="ko-KR" sz="2800" b="0" i="1" smtClean="0">
                          <a:solidFill>
                            <a:srgbClr val="000000"/>
                          </a:solidFill>
                          <a:latin typeface="Cambria Math" panose="02040503050406030204" pitchFamily="18" charset="0"/>
                        </a:rPr>
                        <m:t>=1</m:t>
                      </m:r>
                    </m:oMath>
                  </m:oMathPara>
                </a14:m>
                <a:endParaRPr lang="en-US" altLang="ko-KR" sz="2800">
                  <a:solidFill>
                    <a:srgbClr val="000000"/>
                  </a:solidFill>
                  <a:latin typeface="Consolas" panose="020B0609020204030204" pitchFamily="49" charset="0"/>
                </a:endParaRPr>
              </a:p>
            </p:txBody>
          </p:sp>
        </mc:Choice>
        <mc:Fallback xmlns="">
          <p:sp>
            <p:nvSpPr>
              <p:cNvPr id="63" name="직사각형 62">
                <a:extLst>
                  <a:ext uri="{FF2B5EF4-FFF2-40B4-BE49-F238E27FC236}">
                    <a16:creationId xmlns:a16="http://schemas.microsoft.com/office/drawing/2014/main" id="{8AE7019B-1A8D-430C-86CE-1262D914D810}"/>
                  </a:ext>
                </a:extLst>
              </p:cNvPr>
              <p:cNvSpPr>
                <a:spLocks noRot="1" noChangeAspect="1" noMove="1" noResize="1" noEditPoints="1" noAdjustHandles="1" noChangeArrowheads="1" noChangeShapeType="1" noTextEdit="1"/>
              </p:cNvSpPr>
              <p:nvPr/>
            </p:nvSpPr>
            <p:spPr>
              <a:xfrm>
                <a:off x="1543112" y="860037"/>
                <a:ext cx="2079993" cy="1384995"/>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95695984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914400" y="860037"/>
            <a:ext cx="2793163" cy="276040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6" name="직사각형 5">
            <a:extLst>
              <a:ext uri="{FF2B5EF4-FFF2-40B4-BE49-F238E27FC236}">
                <a16:creationId xmlns:a16="http://schemas.microsoft.com/office/drawing/2014/main" id="{78A7C5E7-A93D-4AA5-8AB5-45B9188E1CA7}"/>
              </a:ext>
            </a:extLst>
          </p:cNvPr>
          <p:cNvSpPr/>
          <p:nvPr/>
        </p:nvSpPr>
        <p:spPr>
          <a:xfrm>
            <a:off x="1199867" y="235814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200419" y="235814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200971" y="235814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99866" y="3358692"/>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200418" y="335869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200969" y="335869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99866"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200418"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200969"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99866" y="1838267"/>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99866" y="5359787"/>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64921" y="501786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64921" y="407851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64921" y="305460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64921" y="206036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80537" y="526800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2025693" y="526800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999249" y="526800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4003514" y="526800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648204"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2101353" y="424643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3101813" y="3260033"/>
            <a:ext cx="205556" cy="211470"/>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4116354" y="225240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994788" y="2344789"/>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995340" y="234478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995892" y="234478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994787" y="3345338"/>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995339" y="33453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995890" y="334533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994787"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995339"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995890"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994787" y="1824913"/>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994787" y="5346433"/>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559842" y="5004513"/>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559842" y="4065156"/>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559842" y="30412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559842" y="2047012"/>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775458" y="5254651"/>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776010" y="5254650"/>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794170" y="5254649"/>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798435" y="52546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495615"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b</a:t>
            </a:r>
            <a:endParaRPr lang="ko-KR" altLang="en-US" sz="2400">
              <a:solidFill>
                <a:schemeClr val="tx1"/>
              </a:solidFill>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38138" y="349271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5180795" y="3492716"/>
                <a:ext cx="44916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rgbClr val="000000"/>
                          </a:solidFill>
                          <a:latin typeface="Cambria Math" panose="02040503050406030204" pitchFamily="18" charset="0"/>
                        </a:rPr>
                        <m:t>J</m:t>
                      </m:r>
                    </m:oMath>
                  </m:oMathPara>
                </a14:m>
                <a:endParaRPr lang="ko-KR" altLang="en-US" sz="2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5180795" y="3492716"/>
                <a:ext cx="449161" cy="461665"/>
              </a:xfrm>
              <a:prstGeom prst="rect">
                <a:avLst/>
              </a:prstGeom>
              <a:blipFill>
                <a:blip r:embed="rId4"/>
                <a:stretch>
                  <a:fillRect b="-14474"/>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5888950" y="524069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5909128F-DFB6-4C10-B096-AEE087EEEC1A}"/>
              </a:ext>
            </a:extLst>
          </p:cNvPr>
          <p:cNvCxnSpPr>
            <a:cxnSpLocks/>
          </p:cNvCxnSpPr>
          <p:nvPr/>
        </p:nvCxnSpPr>
        <p:spPr>
          <a:xfrm>
            <a:off x="3200969" y="1367883"/>
            <a:ext cx="0" cy="2007864"/>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sp>
        <p:nvSpPr>
          <p:cNvPr id="61" name="십자형 60">
            <a:extLst>
              <a:ext uri="{FF2B5EF4-FFF2-40B4-BE49-F238E27FC236}">
                <a16:creationId xmlns:a16="http://schemas.microsoft.com/office/drawing/2014/main" id="{725667AF-0F15-435B-ADA5-4F32BFB1076F}"/>
              </a:ext>
            </a:extLst>
          </p:cNvPr>
          <p:cNvSpPr/>
          <p:nvPr/>
        </p:nvSpPr>
        <p:spPr>
          <a:xfrm rot="2700000">
            <a:off x="6392285" y="501306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십자형 58">
            <a:extLst>
              <a:ext uri="{FF2B5EF4-FFF2-40B4-BE49-F238E27FC236}">
                <a16:creationId xmlns:a16="http://schemas.microsoft.com/office/drawing/2014/main" id="{18A577AD-1CFC-41F2-B272-F84670718354}"/>
              </a:ext>
            </a:extLst>
          </p:cNvPr>
          <p:cNvSpPr/>
          <p:nvPr/>
        </p:nvSpPr>
        <p:spPr>
          <a:xfrm rot="2700000">
            <a:off x="6896274" y="4691685"/>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0" name="십자형 59">
            <a:extLst>
              <a:ext uri="{FF2B5EF4-FFF2-40B4-BE49-F238E27FC236}">
                <a16:creationId xmlns:a16="http://schemas.microsoft.com/office/drawing/2014/main" id="{AFE3DF4E-FD73-42A5-AA67-869A59C24624}"/>
              </a:ext>
            </a:extLst>
          </p:cNvPr>
          <p:cNvSpPr/>
          <p:nvPr/>
        </p:nvSpPr>
        <p:spPr>
          <a:xfrm rot="2700000">
            <a:off x="7893111" y="3260033"/>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286B2AD9-9D19-4583-822D-4C8F0AB8AD48}"/>
                  </a:ext>
                </a:extLst>
              </p:cNvPr>
              <p:cNvSpPr txBox="1"/>
              <p:nvPr/>
            </p:nvSpPr>
            <p:spPr>
              <a:xfrm>
                <a:off x="6068629" y="989983"/>
                <a:ext cx="2945422" cy="7838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b="0" i="0" smtClean="0">
                          <a:solidFill>
                            <a:schemeClr val="tx1"/>
                          </a:solidFill>
                          <a:latin typeface="Cambria Math" panose="02040503050406030204" pitchFamily="18" charset="0"/>
                        </a:rPr>
                        <m:t>J</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b</m:t>
                      </m:r>
                      <m:r>
                        <a:rPr lang="en-US" altLang="ko-KR" sz="2400" b="0" i="0" smtClean="0">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2</m:t>
                              </m:r>
                            </m:den>
                          </m:f>
                          <m:r>
                            <m:rPr>
                              <m:nor/>
                            </m:rPr>
                            <a:rPr lang="en-US" altLang="ko-KR" sz="2400" b="0" i="0" smtClean="0">
                              <a:solidFill>
                                <a:schemeClr val="tx1"/>
                              </a:solidFill>
                              <a:latin typeface="Cambria Math" panose="02040503050406030204" pitchFamily="18" charset="0"/>
                            </a:rPr>
                            <m:t>(</m:t>
                          </m:r>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63" name="TextBox 62">
                <a:extLst>
                  <a:ext uri="{FF2B5EF4-FFF2-40B4-BE49-F238E27FC236}">
                    <a16:creationId xmlns:a16="http://schemas.microsoft.com/office/drawing/2014/main" id="{286B2AD9-9D19-4583-822D-4C8F0AB8AD48}"/>
                  </a:ext>
                </a:extLst>
              </p:cNvPr>
              <p:cNvSpPr txBox="1">
                <a:spLocks noRot="1" noChangeAspect="1" noMove="1" noResize="1" noEditPoints="1" noAdjustHandles="1" noChangeArrowheads="1" noChangeShapeType="1" noTextEdit="1"/>
              </p:cNvSpPr>
              <p:nvPr/>
            </p:nvSpPr>
            <p:spPr>
              <a:xfrm>
                <a:off x="6068629" y="989983"/>
                <a:ext cx="2945422" cy="783804"/>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4" name="직사각형 63">
                <a:extLst>
                  <a:ext uri="{FF2B5EF4-FFF2-40B4-BE49-F238E27FC236}">
                    <a16:creationId xmlns:a16="http://schemas.microsoft.com/office/drawing/2014/main" id="{438DA1B0-C65B-46F1-8F74-5789EF579C9F}"/>
                  </a:ext>
                </a:extLst>
              </p:cNvPr>
              <p:cNvSpPr/>
              <p:nvPr/>
            </p:nvSpPr>
            <p:spPr>
              <a:xfrm>
                <a:off x="1259320" y="747932"/>
                <a:ext cx="2079993" cy="138499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800" i="1" smtClean="0">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𝑤𝑥</m:t>
                      </m:r>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𝑏</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𝑤</m:t>
                      </m:r>
                      <m:r>
                        <a:rPr lang="en-US" altLang="ko-KR" sz="2800" b="0" i="1" smtClean="0">
                          <a:solidFill>
                            <a:srgbClr val="000000"/>
                          </a:solidFill>
                          <a:latin typeface="Cambria Math" panose="02040503050406030204" pitchFamily="18" charset="0"/>
                        </a:rPr>
                        <m:t>=1</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𝑏</m:t>
                      </m:r>
                      <m:r>
                        <a:rPr lang="en-US" altLang="ko-KR" sz="2800" b="0" i="1" smtClean="0">
                          <a:solidFill>
                            <a:srgbClr val="000000"/>
                          </a:solidFill>
                          <a:latin typeface="Cambria Math" panose="02040503050406030204" pitchFamily="18" charset="0"/>
                        </a:rPr>
                        <m:t>=2</m:t>
                      </m:r>
                    </m:oMath>
                  </m:oMathPara>
                </a14:m>
                <a:endParaRPr lang="en-US" altLang="ko-KR" sz="2800">
                  <a:solidFill>
                    <a:srgbClr val="000000"/>
                  </a:solidFill>
                  <a:latin typeface="Consolas" panose="020B0609020204030204" pitchFamily="49" charset="0"/>
                </a:endParaRPr>
              </a:p>
            </p:txBody>
          </p:sp>
        </mc:Choice>
        <mc:Fallback xmlns="">
          <p:sp>
            <p:nvSpPr>
              <p:cNvPr id="64" name="직사각형 63">
                <a:extLst>
                  <a:ext uri="{FF2B5EF4-FFF2-40B4-BE49-F238E27FC236}">
                    <a16:creationId xmlns:a16="http://schemas.microsoft.com/office/drawing/2014/main" id="{438DA1B0-C65B-46F1-8F74-5789EF579C9F}"/>
                  </a:ext>
                </a:extLst>
              </p:cNvPr>
              <p:cNvSpPr>
                <a:spLocks noRot="1" noChangeAspect="1" noMove="1" noResize="1" noEditPoints="1" noAdjustHandles="1" noChangeArrowheads="1" noChangeShapeType="1" noTextEdit="1"/>
              </p:cNvSpPr>
              <p:nvPr/>
            </p:nvSpPr>
            <p:spPr>
              <a:xfrm>
                <a:off x="1259320" y="747932"/>
                <a:ext cx="2079993" cy="1384995"/>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24953016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914400" y="860037"/>
            <a:ext cx="2793163" cy="276040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6" name="직사각형 5">
            <a:extLst>
              <a:ext uri="{FF2B5EF4-FFF2-40B4-BE49-F238E27FC236}">
                <a16:creationId xmlns:a16="http://schemas.microsoft.com/office/drawing/2014/main" id="{78A7C5E7-A93D-4AA5-8AB5-45B9188E1CA7}"/>
              </a:ext>
            </a:extLst>
          </p:cNvPr>
          <p:cNvSpPr/>
          <p:nvPr/>
        </p:nvSpPr>
        <p:spPr>
          <a:xfrm>
            <a:off x="1199867" y="235814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200419" y="235814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200971" y="235814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99866" y="3358692"/>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200418" y="335869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200969" y="335869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99866"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200418"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200969"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99866" y="1838267"/>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99866" y="5359787"/>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64921" y="501786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64921" y="407851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64921" y="305460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64921" y="206036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80537" y="526800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2025693" y="526800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999249" y="526800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4003514" y="526800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648204"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2101353" y="424643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3101813" y="3260033"/>
            <a:ext cx="205556" cy="211470"/>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4116354" y="225240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6641558" y="2344789"/>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7642110" y="234478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8642662" y="234478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6641557" y="3345338"/>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7642109" y="33453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8642660" y="334533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6641557"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7642109"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8642660"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6641557" y="1824913"/>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6641557" y="5346433"/>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6206612" y="5004513"/>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6206612" y="4065156"/>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6206612" y="30412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6206612" y="2047012"/>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6422228" y="5254651"/>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7422780" y="5254650"/>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8440940" y="5254649"/>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9445205" y="52546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8095529" y="5535378"/>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b</a:t>
            </a:r>
            <a:endParaRPr lang="ko-KR" altLang="en-US" sz="2400">
              <a:solidFill>
                <a:schemeClr val="tx1"/>
              </a:solidFill>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38138" y="349271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5827565" y="3492716"/>
                <a:ext cx="44916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rgbClr val="000000"/>
                          </a:solidFill>
                          <a:latin typeface="Cambria Math" panose="02040503050406030204" pitchFamily="18" charset="0"/>
                        </a:rPr>
                        <m:t>J</m:t>
                      </m:r>
                    </m:oMath>
                  </m:oMathPara>
                </a14:m>
                <a:endParaRPr lang="ko-KR" altLang="en-US" sz="2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5827565" y="3492716"/>
                <a:ext cx="449161" cy="461665"/>
              </a:xfrm>
              <a:prstGeom prst="rect">
                <a:avLst/>
              </a:prstGeom>
              <a:blipFill>
                <a:blip r:embed="rId4"/>
                <a:stretch>
                  <a:fillRect b="-14474"/>
                </a:stretch>
              </a:blipFill>
            </p:spPr>
            <p:txBody>
              <a:bodyPr/>
              <a:lstStyle/>
              <a:p>
                <a:r>
                  <a:rPr lang="ko-KR" altLang="en-US">
                    <a:noFill/>
                  </a:rPr>
                  <a:t> </a:t>
                </a:r>
              </a:p>
            </p:txBody>
          </p:sp>
        </mc:Fallback>
      </mc:AlternateContent>
      <p:cxnSp>
        <p:nvCxnSpPr>
          <p:cNvPr id="5" name="직선 연결선 4">
            <a:extLst>
              <a:ext uri="{FF2B5EF4-FFF2-40B4-BE49-F238E27FC236}">
                <a16:creationId xmlns:a16="http://schemas.microsoft.com/office/drawing/2014/main" id="{5909128F-DFB6-4C10-B096-AEE087EEEC1A}"/>
              </a:ext>
            </a:extLst>
          </p:cNvPr>
          <p:cNvCxnSpPr>
            <a:cxnSpLocks/>
          </p:cNvCxnSpPr>
          <p:nvPr/>
        </p:nvCxnSpPr>
        <p:spPr>
          <a:xfrm>
            <a:off x="3200969" y="1367883"/>
            <a:ext cx="0" cy="2007864"/>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grpSp>
        <p:nvGrpSpPr>
          <p:cNvPr id="2" name="그룹 1">
            <a:extLst>
              <a:ext uri="{FF2B5EF4-FFF2-40B4-BE49-F238E27FC236}">
                <a16:creationId xmlns:a16="http://schemas.microsoft.com/office/drawing/2014/main" id="{0C276423-9239-4792-A28F-736333591DD1}"/>
              </a:ext>
            </a:extLst>
          </p:cNvPr>
          <p:cNvGrpSpPr/>
          <p:nvPr/>
        </p:nvGrpSpPr>
        <p:grpSpPr>
          <a:xfrm>
            <a:off x="6532763" y="3262990"/>
            <a:ext cx="2215631" cy="2186219"/>
            <a:chOff x="5885993" y="3262990"/>
            <a:chExt cx="2215631" cy="2186219"/>
          </a:xfrm>
        </p:grpSpPr>
        <p:sp>
          <p:nvSpPr>
            <p:cNvPr id="57" name="십자형 56">
              <a:extLst>
                <a:ext uri="{FF2B5EF4-FFF2-40B4-BE49-F238E27FC236}">
                  <a16:creationId xmlns:a16="http://schemas.microsoft.com/office/drawing/2014/main" id="{83207844-9309-49F0-9A8B-35837F76759B}"/>
                </a:ext>
              </a:extLst>
            </p:cNvPr>
            <p:cNvSpPr/>
            <p:nvPr/>
          </p:nvSpPr>
          <p:spPr>
            <a:xfrm rot="2700000">
              <a:off x="5888950" y="524069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1" name="십자형 60">
              <a:extLst>
                <a:ext uri="{FF2B5EF4-FFF2-40B4-BE49-F238E27FC236}">
                  <a16:creationId xmlns:a16="http://schemas.microsoft.com/office/drawing/2014/main" id="{725667AF-0F15-435B-ADA5-4F32BFB1076F}"/>
                </a:ext>
              </a:extLst>
            </p:cNvPr>
            <p:cNvSpPr/>
            <p:nvPr/>
          </p:nvSpPr>
          <p:spPr>
            <a:xfrm rot="2700000">
              <a:off x="6392285" y="501306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십자형 58">
              <a:extLst>
                <a:ext uri="{FF2B5EF4-FFF2-40B4-BE49-F238E27FC236}">
                  <a16:creationId xmlns:a16="http://schemas.microsoft.com/office/drawing/2014/main" id="{18A577AD-1CFC-41F2-B272-F84670718354}"/>
                </a:ext>
              </a:extLst>
            </p:cNvPr>
            <p:cNvSpPr/>
            <p:nvPr/>
          </p:nvSpPr>
          <p:spPr>
            <a:xfrm rot="2700000">
              <a:off x="6896274" y="4691685"/>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0" name="십자형 59">
              <a:extLst>
                <a:ext uri="{FF2B5EF4-FFF2-40B4-BE49-F238E27FC236}">
                  <a16:creationId xmlns:a16="http://schemas.microsoft.com/office/drawing/2014/main" id="{AFE3DF4E-FD73-42A5-AA67-869A59C24624}"/>
                </a:ext>
              </a:extLst>
            </p:cNvPr>
            <p:cNvSpPr/>
            <p:nvPr/>
          </p:nvSpPr>
          <p:spPr>
            <a:xfrm rot="2700000">
              <a:off x="7893111" y="3260033"/>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64" name="십자형 63">
            <a:extLst>
              <a:ext uri="{FF2B5EF4-FFF2-40B4-BE49-F238E27FC236}">
                <a16:creationId xmlns:a16="http://schemas.microsoft.com/office/drawing/2014/main" id="{7D16F2F1-95B8-44A3-B709-2E6D6C5C1C05}"/>
              </a:ext>
            </a:extLst>
          </p:cNvPr>
          <p:cNvSpPr/>
          <p:nvPr/>
        </p:nvSpPr>
        <p:spPr>
          <a:xfrm rot="18900000" flipH="1">
            <a:off x="6033052" y="5009352"/>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5" name="십자형 64">
            <a:extLst>
              <a:ext uri="{FF2B5EF4-FFF2-40B4-BE49-F238E27FC236}">
                <a16:creationId xmlns:a16="http://schemas.microsoft.com/office/drawing/2014/main" id="{95F88D26-BB05-4463-94E9-0C1C4322182D}"/>
              </a:ext>
            </a:extLst>
          </p:cNvPr>
          <p:cNvSpPr/>
          <p:nvPr/>
        </p:nvSpPr>
        <p:spPr>
          <a:xfrm rot="18900000" flipH="1">
            <a:off x="5529063" y="468797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6" name="십자형 65">
            <a:extLst>
              <a:ext uri="{FF2B5EF4-FFF2-40B4-BE49-F238E27FC236}">
                <a16:creationId xmlns:a16="http://schemas.microsoft.com/office/drawing/2014/main" id="{09780F09-4CFF-49FA-BD98-B5389F5D1F31}"/>
              </a:ext>
            </a:extLst>
          </p:cNvPr>
          <p:cNvSpPr/>
          <p:nvPr/>
        </p:nvSpPr>
        <p:spPr>
          <a:xfrm rot="18900000" flipH="1">
            <a:off x="4532226" y="3256319"/>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8FA353B0-611B-4B1D-9805-35BE3BE522DA}"/>
                  </a:ext>
                </a:extLst>
              </p:cNvPr>
              <p:cNvSpPr txBox="1"/>
              <p:nvPr/>
            </p:nvSpPr>
            <p:spPr>
              <a:xfrm>
                <a:off x="6068629" y="989983"/>
                <a:ext cx="2945422" cy="7838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b="0" i="0" smtClean="0">
                          <a:solidFill>
                            <a:schemeClr val="tx1"/>
                          </a:solidFill>
                          <a:latin typeface="Cambria Math" panose="02040503050406030204" pitchFamily="18" charset="0"/>
                        </a:rPr>
                        <m:t>J</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b</m:t>
                      </m:r>
                      <m:r>
                        <a:rPr lang="en-US" altLang="ko-KR" sz="2400" b="0" i="0" smtClean="0">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2</m:t>
                              </m:r>
                            </m:den>
                          </m:f>
                          <m:r>
                            <m:rPr>
                              <m:nor/>
                            </m:rPr>
                            <a:rPr lang="en-US" altLang="ko-KR" sz="2400" b="0" i="0" smtClean="0">
                              <a:solidFill>
                                <a:schemeClr val="tx1"/>
                              </a:solidFill>
                              <a:latin typeface="Cambria Math" panose="02040503050406030204" pitchFamily="18" charset="0"/>
                            </a:rPr>
                            <m:t>(</m:t>
                          </m:r>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63" name="TextBox 62">
                <a:extLst>
                  <a:ext uri="{FF2B5EF4-FFF2-40B4-BE49-F238E27FC236}">
                    <a16:creationId xmlns:a16="http://schemas.microsoft.com/office/drawing/2014/main" id="{8FA353B0-611B-4B1D-9805-35BE3BE522DA}"/>
                  </a:ext>
                </a:extLst>
              </p:cNvPr>
              <p:cNvSpPr txBox="1">
                <a:spLocks noRot="1" noChangeAspect="1" noMove="1" noResize="1" noEditPoints="1" noAdjustHandles="1" noChangeArrowheads="1" noChangeShapeType="1" noTextEdit="1"/>
              </p:cNvSpPr>
              <p:nvPr/>
            </p:nvSpPr>
            <p:spPr>
              <a:xfrm>
                <a:off x="6068629" y="989983"/>
                <a:ext cx="2945422" cy="783804"/>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7" name="직사각형 66">
                <a:extLst>
                  <a:ext uri="{FF2B5EF4-FFF2-40B4-BE49-F238E27FC236}">
                    <a16:creationId xmlns:a16="http://schemas.microsoft.com/office/drawing/2014/main" id="{3E8BBD00-7888-407D-9705-EDA3DF004D0E}"/>
                  </a:ext>
                </a:extLst>
              </p:cNvPr>
              <p:cNvSpPr/>
              <p:nvPr/>
            </p:nvSpPr>
            <p:spPr>
              <a:xfrm>
                <a:off x="1259320" y="747932"/>
                <a:ext cx="2079993" cy="138499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800" i="1" smtClean="0">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𝑤𝑥</m:t>
                      </m:r>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𝑏</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𝑤</m:t>
                      </m:r>
                      <m:r>
                        <a:rPr lang="en-US" altLang="ko-KR" sz="2800" b="0" i="1" smtClean="0">
                          <a:solidFill>
                            <a:srgbClr val="000000"/>
                          </a:solidFill>
                          <a:latin typeface="Cambria Math" panose="02040503050406030204" pitchFamily="18" charset="0"/>
                        </a:rPr>
                        <m:t>=1</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𝑏</m:t>
                      </m:r>
                      <m:r>
                        <a:rPr lang="en-US" altLang="ko-KR" sz="2800" b="0" i="1" smtClean="0">
                          <a:solidFill>
                            <a:srgbClr val="000000"/>
                          </a:solidFill>
                          <a:latin typeface="Cambria Math" panose="02040503050406030204" pitchFamily="18" charset="0"/>
                        </a:rPr>
                        <m:t>=2</m:t>
                      </m:r>
                    </m:oMath>
                  </m:oMathPara>
                </a14:m>
                <a:endParaRPr lang="en-US" altLang="ko-KR" sz="2800">
                  <a:solidFill>
                    <a:srgbClr val="000000"/>
                  </a:solidFill>
                  <a:latin typeface="Consolas" panose="020B0609020204030204" pitchFamily="49" charset="0"/>
                </a:endParaRPr>
              </a:p>
            </p:txBody>
          </p:sp>
        </mc:Choice>
        <mc:Fallback xmlns="">
          <p:sp>
            <p:nvSpPr>
              <p:cNvPr id="67" name="직사각형 66">
                <a:extLst>
                  <a:ext uri="{FF2B5EF4-FFF2-40B4-BE49-F238E27FC236}">
                    <a16:creationId xmlns:a16="http://schemas.microsoft.com/office/drawing/2014/main" id="{3E8BBD00-7888-407D-9705-EDA3DF004D0E}"/>
                  </a:ext>
                </a:extLst>
              </p:cNvPr>
              <p:cNvSpPr>
                <a:spLocks noRot="1" noChangeAspect="1" noMove="1" noResize="1" noEditPoints="1" noAdjustHandles="1" noChangeArrowheads="1" noChangeShapeType="1" noTextEdit="1"/>
              </p:cNvSpPr>
              <p:nvPr/>
            </p:nvSpPr>
            <p:spPr>
              <a:xfrm>
                <a:off x="1259320" y="747932"/>
                <a:ext cx="2079993" cy="1384995"/>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05360344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pic>
        <p:nvPicPr>
          <p:cNvPr id="19458" name="Picture 2">
            <a:extLst>
              <a:ext uri="{FF2B5EF4-FFF2-40B4-BE49-F238E27FC236}">
                <a16:creationId xmlns:a16="http://schemas.microsoft.com/office/drawing/2014/main" id="{8437E6BC-306F-4E39-BAAA-108E903CAE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28514" y="1712642"/>
            <a:ext cx="5942528" cy="4071124"/>
          </a:xfrm>
          <a:prstGeom prst="rect">
            <a:avLst/>
          </a:prstGeom>
          <a:noFill/>
          <a:extLst>
            <a:ext uri="{909E8E84-426E-40DD-AFC4-6F175D3DCCD1}">
              <a14:hiddenFill xmlns:a14="http://schemas.microsoft.com/office/drawing/2010/main">
                <a:solidFill>
                  <a:srgbClr val="FFFFFF"/>
                </a:solidFill>
              </a14:hiddenFill>
            </a:ext>
          </a:extLst>
        </p:spPr>
      </p:pic>
      <p:sp>
        <p:nvSpPr>
          <p:cNvPr id="62" name="TextBox 61">
            <a:extLst>
              <a:ext uri="{FF2B5EF4-FFF2-40B4-BE49-F238E27FC236}">
                <a16:creationId xmlns:a16="http://schemas.microsoft.com/office/drawing/2014/main" id="{1F319836-8C9A-43E4-AE8B-42E534921C8C}"/>
              </a:ext>
            </a:extLst>
          </p:cNvPr>
          <p:cNvSpPr txBox="1"/>
          <p:nvPr/>
        </p:nvSpPr>
        <p:spPr>
          <a:xfrm>
            <a:off x="5231829" y="572123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b</a:t>
            </a:r>
            <a:endParaRPr lang="ko-KR" altLang="en-US" sz="2400">
              <a:solidFill>
                <a:schemeClr val="tx1"/>
              </a:solidFill>
              <a:latin typeface="Consolas" panose="020B0609020204030204" pitchFamily="49" charset="0"/>
            </a:endParaRPr>
          </a:p>
        </p:txBody>
      </p:sp>
      <p:sp>
        <p:nvSpPr>
          <p:cNvPr id="7" name="TextBox 6">
            <a:extLst>
              <a:ext uri="{FF2B5EF4-FFF2-40B4-BE49-F238E27FC236}">
                <a16:creationId xmlns:a16="http://schemas.microsoft.com/office/drawing/2014/main" id="{2E47648E-83E9-4F27-B482-70A651ED9EA6}"/>
              </a:ext>
            </a:extLst>
          </p:cNvPr>
          <p:cNvSpPr txBox="1"/>
          <p:nvPr/>
        </p:nvSpPr>
        <p:spPr>
          <a:xfrm>
            <a:off x="1954997" y="351737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p:spTree>
    <p:extLst>
      <p:ext uri="{BB962C8B-B14F-4D97-AF65-F5344CB8AC3E}">
        <p14:creationId xmlns:p14="http://schemas.microsoft.com/office/powerpoint/2010/main" val="211062056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2.1 MSE(Mean Squared Error)</a:t>
            </a:r>
          </a:p>
          <a:p>
            <a:pPr lvl="0" eaLnBrk="1" hangingPunct="1">
              <a:lnSpc>
                <a:spcPct val="150000"/>
              </a:lnSpc>
              <a:spcBef>
                <a:spcPts val="200"/>
              </a:spcBef>
            </a:pPr>
            <a:r>
              <a:rPr kumimoji="0" lang="en-US" altLang="ko-KR" sz="1800" b="1" u="sng">
                <a:solidFill>
                  <a:prstClr val="black"/>
                </a:solidFill>
                <a:latin typeface="맑은 고딕" pitchFamily="50" charset="-127"/>
                <a:ea typeface="맑은 고딕" pitchFamily="50" charset="-127"/>
              </a:rPr>
              <a:t>2.2 SGD (Stochastic Gradient Descent)</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2.3 </a:t>
            </a:r>
            <a:r>
              <a:rPr kumimoji="0" lang="ko-KR" altLang="en-US" sz="1800">
                <a:solidFill>
                  <a:prstClr val="black"/>
                </a:solidFill>
                <a:latin typeface="맑은 고딕" pitchFamily="50" charset="-127"/>
                <a:ea typeface="맑은 고딕" pitchFamily="50" charset="-127"/>
              </a:rPr>
              <a:t>역전파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2.4 </a:t>
            </a:r>
            <a:r>
              <a:rPr kumimoji="0" lang="ko-KR" altLang="en-US" sz="1800">
                <a:solidFill>
                  <a:prstClr val="black"/>
                </a:solidFill>
                <a:latin typeface="맑은 고딕" pitchFamily="50" charset="-127"/>
                <a:ea typeface="맑은 고딕" pitchFamily="50" charset="-127"/>
              </a:rPr>
              <a:t>선형회귀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2.5 </a:t>
            </a:r>
            <a:r>
              <a:rPr kumimoji="0" lang="ko-KR" altLang="en-US" sz="1800">
                <a:solidFill>
                  <a:prstClr val="black"/>
                </a:solidFill>
                <a:latin typeface="맑은 고딕" pitchFamily="50" charset="-127"/>
                <a:ea typeface="맑은 고딕" pitchFamily="50" charset="-127"/>
              </a:rPr>
              <a:t>시그모이드 함수</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2.6 </a:t>
            </a:r>
            <a:r>
              <a:rPr kumimoji="0" lang="ko-KR" altLang="en-US" sz="1800">
                <a:solidFill>
                  <a:prstClr val="black"/>
                </a:solidFill>
                <a:latin typeface="맑은 고딕" pitchFamily="50" charset="-127"/>
                <a:ea typeface="맑은 고딕" pitchFamily="50" charset="-127"/>
              </a:rPr>
              <a:t>로지스틱 회귀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lvl="0" algn="ctr">
              <a:defRPr/>
            </a:pPr>
            <a:r>
              <a:rPr kumimoji="0" lang="en-US" altLang="ko-KR" sz="3600" b="1">
                <a:solidFill>
                  <a:srgbClr val="C5003D"/>
                </a:solidFill>
                <a:latin typeface="맑은 고딕" panose="020B0503020000020004" pitchFamily="50" charset="-127"/>
                <a:ea typeface="맑은 고딕" panose="020B0503020000020004" pitchFamily="50" charset="-127"/>
              </a:rPr>
              <a:t>2. </a:t>
            </a:r>
            <a:r>
              <a:rPr kumimoji="0" lang="ko-KR" altLang="en-US" sz="3600" b="1">
                <a:solidFill>
                  <a:srgbClr val="C5003D"/>
                </a:solidFill>
                <a:latin typeface="맑은 고딕" panose="020B0503020000020004" pitchFamily="50" charset="-127"/>
                <a:ea typeface="맑은 고딕" panose="020B0503020000020004" pitchFamily="50" charset="-127"/>
              </a:rPr>
              <a:t>딥러닝을 위한 수학</a:t>
            </a:r>
          </a:p>
        </p:txBody>
      </p:sp>
    </p:spTree>
    <p:extLst>
      <p:ext uri="{BB962C8B-B14F-4D97-AF65-F5344CB8AC3E}">
        <p14:creationId xmlns:p14="http://schemas.microsoft.com/office/powerpoint/2010/main" val="289550324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p:sp>
        <p:nvSpPr>
          <p:cNvPr id="14" name="직사각형 13">
            <a:extLst>
              <a:ext uri="{FF2B5EF4-FFF2-40B4-BE49-F238E27FC236}">
                <a16:creationId xmlns:a16="http://schemas.microsoft.com/office/drawing/2014/main" id="{A3622C3C-D175-4310-920D-D44FA79D5091}"/>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Gradient descent algorithm : </a:t>
            </a:r>
            <a:r>
              <a:rPr lang="ko-KR" altLang="en-US" sz="2800">
                <a:solidFill>
                  <a:schemeClr val="tx1"/>
                </a:solidFill>
                <a:latin typeface="고도 M" panose="02000503000000020004" pitchFamily="2" charset="-127"/>
                <a:ea typeface="고도 M" panose="02000503000000020004" pitchFamily="2" charset="-127"/>
              </a:rPr>
              <a:t>경사 하강 법</a:t>
            </a:r>
            <a:endParaRPr lang="en-US" altLang="ko-KR" sz="2800">
              <a:solidFill>
                <a:schemeClr val="tx1"/>
              </a:solidFill>
              <a:latin typeface="고도 M" panose="02000503000000020004" pitchFamily="2" charset="-127"/>
              <a:ea typeface="고도 M" panose="02000503000000020004" pitchFamily="2" charset="-127"/>
            </a:endParaRPr>
          </a:p>
        </p:txBody>
      </p:sp>
      <p:sp>
        <p:nvSpPr>
          <p:cNvPr id="15" name="직사각형 14">
            <a:extLst>
              <a:ext uri="{FF2B5EF4-FFF2-40B4-BE49-F238E27FC236}">
                <a16:creationId xmlns:a16="http://schemas.microsoft.com/office/drawing/2014/main" id="{F901EAF3-1BAC-4E00-89B8-9399B57A3CCA}"/>
              </a:ext>
            </a:extLst>
          </p:cNvPr>
          <p:cNvSpPr/>
          <p:nvPr/>
        </p:nvSpPr>
        <p:spPr>
          <a:xfrm>
            <a:off x="1511087" y="2143486"/>
            <a:ext cx="7418814" cy="3046988"/>
          </a:xfrm>
          <a:prstGeom prst="rect">
            <a:avLst/>
          </a:prstGeom>
        </p:spPr>
        <p:txBody>
          <a:bodyPr wrap="square">
            <a:spAutoFit/>
          </a:bodyPr>
          <a:lstStyle/>
          <a:p>
            <a:pPr marL="342900" indent="-342900">
              <a:buFont typeface="Wingdings" panose="05000000000000000000" pitchFamily="2" charset="2"/>
              <a:buChar char="l"/>
            </a:pPr>
            <a:r>
              <a:rPr lang="ko-KR" altLang="en-US" sz="2400">
                <a:solidFill>
                  <a:schemeClr val="tx1"/>
                </a:solidFill>
                <a:latin typeface="고도 M" panose="02000503000000020004" pitchFamily="2" charset="-127"/>
                <a:ea typeface="고도 M" panose="02000503000000020004" pitchFamily="2" charset="-127"/>
              </a:rPr>
              <a:t>비용 함수 최소화</a:t>
            </a:r>
            <a:endParaRPr lang="en-US" altLang="ko-KR" sz="24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endParaRPr lang="en-US" altLang="ko-KR" sz="24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ko-KR" altLang="en-US" sz="2400">
                <a:solidFill>
                  <a:schemeClr val="tx1"/>
                </a:solidFill>
                <a:latin typeface="고도 M" panose="02000503000000020004" pitchFamily="2" charset="-127"/>
                <a:ea typeface="고도 M" panose="02000503000000020004" pitchFamily="2" charset="-127"/>
              </a:rPr>
              <a:t>경사 하강은 많은 최소화 문제에 사용된다</a:t>
            </a:r>
            <a:r>
              <a:rPr lang="en-US" altLang="ko-KR" sz="2400">
                <a:solidFill>
                  <a:schemeClr val="tx1"/>
                </a:solidFill>
                <a:latin typeface="고도 M" panose="02000503000000020004" pitchFamily="2" charset="-127"/>
                <a:ea typeface="고도 M" panose="02000503000000020004" pitchFamily="2" charset="-127"/>
              </a:rPr>
              <a:t>.</a:t>
            </a:r>
          </a:p>
          <a:p>
            <a:pPr marL="342900" indent="-342900">
              <a:buFont typeface="Wingdings" panose="05000000000000000000" pitchFamily="2" charset="2"/>
              <a:buChar char="l"/>
            </a:pPr>
            <a:endParaRPr lang="en-US" altLang="ko-KR" sz="24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ko-KR" altLang="en-US" sz="2400">
                <a:solidFill>
                  <a:schemeClr val="tx1"/>
                </a:solidFill>
                <a:latin typeface="고도 M" panose="02000503000000020004" pitchFamily="2" charset="-127"/>
                <a:ea typeface="고도 M" panose="02000503000000020004" pitchFamily="2" charset="-127"/>
              </a:rPr>
              <a:t>주어진 비용 함수</a:t>
            </a:r>
            <a:r>
              <a:rPr lang="en-US" altLang="ko-KR" sz="24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비용 </a:t>
            </a:r>
            <a:r>
              <a:rPr lang="en-US" altLang="ko-KR" sz="2400">
                <a:solidFill>
                  <a:schemeClr val="tx1"/>
                </a:solidFill>
                <a:latin typeface="고도 M" panose="02000503000000020004" pitchFamily="2" charset="-127"/>
                <a:ea typeface="고도 M" panose="02000503000000020004" pitchFamily="2" charset="-127"/>
              </a:rPr>
              <a:t>(W, b)</a:t>
            </a:r>
            <a:r>
              <a:rPr lang="ko-KR" altLang="en-US" sz="2400">
                <a:solidFill>
                  <a:schemeClr val="tx1"/>
                </a:solidFill>
                <a:latin typeface="고도 M" panose="02000503000000020004" pitchFamily="2" charset="-127"/>
                <a:ea typeface="고도 M" panose="02000503000000020004" pitchFamily="2" charset="-127"/>
              </a:rPr>
              <a:t>에 대해 비용을 최소화하기 위해 </a:t>
            </a:r>
            <a:r>
              <a:rPr lang="en-US" altLang="ko-KR" sz="2400">
                <a:solidFill>
                  <a:schemeClr val="tx1"/>
                </a:solidFill>
                <a:latin typeface="고도 M" panose="02000503000000020004" pitchFamily="2" charset="-127"/>
                <a:ea typeface="고도 M" panose="02000503000000020004" pitchFamily="2" charset="-127"/>
              </a:rPr>
              <a:t>W, b</a:t>
            </a:r>
            <a:r>
              <a:rPr lang="ko-KR" altLang="en-US" sz="2400">
                <a:solidFill>
                  <a:schemeClr val="tx1"/>
                </a:solidFill>
                <a:latin typeface="고도 M" panose="02000503000000020004" pitchFamily="2" charset="-127"/>
                <a:ea typeface="고도 M" panose="02000503000000020004" pitchFamily="2" charset="-127"/>
              </a:rPr>
              <a:t>를 찾는다</a:t>
            </a:r>
            <a:r>
              <a:rPr lang="en-US" altLang="ko-KR" sz="2400">
                <a:solidFill>
                  <a:schemeClr val="tx1"/>
                </a:solidFill>
                <a:latin typeface="고도 M" panose="02000503000000020004" pitchFamily="2" charset="-127"/>
                <a:ea typeface="고도 M" panose="02000503000000020004" pitchFamily="2" charset="-127"/>
              </a:rPr>
              <a:t>.</a:t>
            </a:r>
          </a:p>
          <a:p>
            <a:pPr marL="342900" indent="-342900">
              <a:buFont typeface="Wingdings" panose="05000000000000000000" pitchFamily="2" charset="2"/>
              <a:buChar char="l"/>
            </a:pPr>
            <a:endParaRPr lang="en-US" altLang="ko-KR" sz="24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ko-KR" altLang="en-US" sz="2400">
                <a:solidFill>
                  <a:schemeClr val="tx1"/>
                </a:solidFill>
                <a:latin typeface="고도 M" panose="02000503000000020004" pitchFamily="2" charset="-127"/>
                <a:ea typeface="고도 M" panose="02000503000000020004" pitchFamily="2" charset="-127"/>
              </a:rPr>
              <a:t>일반적인 함수 </a:t>
            </a:r>
            <a:r>
              <a:rPr lang="en-US" altLang="ko-KR" sz="24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비용 </a:t>
            </a:r>
            <a:r>
              <a:rPr lang="en-US" altLang="ko-KR" sz="2400">
                <a:solidFill>
                  <a:schemeClr val="tx1"/>
                </a:solidFill>
                <a:latin typeface="고도 M" panose="02000503000000020004" pitchFamily="2" charset="-127"/>
                <a:ea typeface="고도 M" panose="02000503000000020004" pitchFamily="2" charset="-127"/>
              </a:rPr>
              <a:t>(w1, w2,…)</a:t>
            </a:r>
            <a:r>
              <a:rPr lang="ko-KR" altLang="en-US" sz="2400">
                <a:solidFill>
                  <a:schemeClr val="tx1"/>
                </a:solidFill>
                <a:latin typeface="고도 M" panose="02000503000000020004" pitchFamily="2" charset="-127"/>
                <a:ea typeface="고도 M" panose="02000503000000020004" pitchFamily="2" charset="-127"/>
              </a:rPr>
              <a:t>에 적용 가능</a:t>
            </a:r>
            <a:endParaRPr lang="en-US" altLang="ko-KR" sz="2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15224299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p:sp>
        <p:nvSpPr>
          <p:cNvPr id="14" name="직사각형 13">
            <a:extLst>
              <a:ext uri="{FF2B5EF4-FFF2-40B4-BE49-F238E27FC236}">
                <a16:creationId xmlns:a16="http://schemas.microsoft.com/office/drawing/2014/main" id="{A3622C3C-D175-4310-920D-D44FA79D5091}"/>
              </a:ext>
            </a:extLst>
          </p:cNvPr>
          <p:cNvSpPr/>
          <p:nvPr/>
        </p:nvSpPr>
        <p:spPr>
          <a:xfrm>
            <a:off x="1083969" y="1267418"/>
            <a:ext cx="7418814" cy="523220"/>
          </a:xfrm>
          <a:prstGeom prst="rect">
            <a:avLst/>
          </a:prstGeom>
        </p:spPr>
        <p:txBody>
          <a:bodyPr wrap="square">
            <a:spAutoFit/>
          </a:bodyPr>
          <a:lstStyle/>
          <a:p>
            <a:r>
              <a:rPr lang="ko-KR" altLang="en-US" sz="2800">
                <a:solidFill>
                  <a:schemeClr val="tx1"/>
                </a:solidFill>
                <a:latin typeface="고도 M" panose="02000503000000020004" pitchFamily="2" charset="-127"/>
                <a:ea typeface="고도 M" panose="02000503000000020004" pitchFamily="2" charset="-127"/>
              </a:rPr>
              <a:t>작동 방식</a:t>
            </a:r>
            <a:endParaRPr lang="en-US" altLang="ko-KR" sz="2800">
              <a:solidFill>
                <a:schemeClr val="tx1"/>
              </a:solidFill>
              <a:latin typeface="고도 M" panose="02000503000000020004" pitchFamily="2" charset="-127"/>
              <a:ea typeface="고도 M" panose="02000503000000020004" pitchFamily="2" charset="-127"/>
            </a:endParaRPr>
          </a:p>
        </p:txBody>
      </p:sp>
      <p:sp>
        <p:nvSpPr>
          <p:cNvPr id="15" name="직사각형 14">
            <a:extLst>
              <a:ext uri="{FF2B5EF4-FFF2-40B4-BE49-F238E27FC236}">
                <a16:creationId xmlns:a16="http://schemas.microsoft.com/office/drawing/2014/main" id="{F901EAF3-1BAC-4E00-89B8-9399B57A3CCA}"/>
              </a:ext>
            </a:extLst>
          </p:cNvPr>
          <p:cNvSpPr/>
          <p:nvPr/>
        </p:nvSpPr>
        <p:spPr>
          <a:xfrm>
            <a:off x="1511087" y="1935142"/>
            <a:ext cx="7418814" cy="3077766"/>
          </a:xfrm>
          <a:prstGeom prst="rect">
            <a:avLst/>
          </a:prstGeom>
        </p:spPr>
        <p:txBody>
          <a:bodyPr wrap="square">
            <a:spAutoFit/>
          </a:bodyPr>
          <a:lstStyle/>
          <a:p>
            <a:pPr marL="342900" indent="-342900">
              <a:buFont typeface="Wingdings" panose="05000000000000000000" pitchFamily="2" charset="2"/>
              <a:buChar char="l"/>
            </a:pPr>
            <a:r>
              <a:rPr lang="ko-KR" altLang="en-US" sz="2000">
                <a:solidFill>
                  <a:schemeClr val="tx1"/>
                </a:solidFill>
                <a:latin typeface="고도 M" panose="02000503000000020004" pitchFamily="2" charset="-127"/>
                <a:ea typeface="고도 M" panose="02000503000000020004" pitchFamily="2" charset="-127"/>
              </a:rPr>
              <a:t>초기 추측으로 시작</a:t>
            </a:r>
          </a:p>
          <a:p>
            <a:pPr marL="800100" lvl="1" indent="-342900">
              <a:buFont typeface="Wingdings" panose="05000000000000000000" pitchFamily="2" charset="2"/>
              <a:buChar char="§"/>
            </a:pPr>
            <a:r>
              <a:rPr lang="en-US" altLang="ko-KR" sz="1800">
                <a:solidFill>
                  <a:schemeClr val="tx1"/>
                </a:solidFill>
                <a:latin typeface="고도 M" panose="02000503000000020004" pitchFamily="2" charset="-127"/>
                <a:ea typeface="고도 M" panose="02000503000000020004" pitchFamily="2" charset="-127"/>
              </a:rPr>
              <a:t>0,0 (</a:t>
            </a:r>
            <a:r>
              <a:rPr lang="ko-KR" altLang="en-US" sz="1800">
                <a:solidFill>
                  <a:schemeClr val="tx1"/>
                </a:solidFill>
                <a:latin typeface="고도 M" panose="02000503000000020004" pitchFamily="2" charset="-127"/>
                <a:ea typeface="고도 M" panose="02000503000000020004" pitchFamily="2" charset="-127"/>
              </a:rPr>
              <a:t>또는 다른 값</a:t>
            </a:r>
            <a:r>
              <a:rPr lang="en-US" altLang="ko-KR" sz="1800">
                <a:solidFill>
                  <a:schemeClr val="tx1"/>
                </a:solidFill>
                <a:latin typeface="고도 M" panose="02000503000000020004" pitchFamily="2" charset="-127"/>
                <a:ea typeface="고도 M" panose="02000503000000020004" pitchFamily="2" charset="-127"/>
              </a:rPr>
              <a:t>)</a:t>
            </a:r>
            <a:r>
              <a:rPr lang="ko-KR" altLang="en-US" sz="1800">
                <a:solidFill>
                  <a:schemeClr val="tx1"/>
                </a:solidFill>
                <a:latin typeface="고도 M" panose="02000503000000020004" pitchFamily="2" charset="-127"/>
                <a:ea typeface="고도 M" panose="02000503000000020004" pitchFamily="2" charset="-127"/>
              </a:rPr>
              <a:t>에서 시작</a:t>
            </a:r>
          </a:p>
          <a:p>
            <a:pPr marL="800100" lvl="1" indent="-342900">
              <a:buFont typeface="Wingdings" panose="05000000000000000000" pitchFamily="2" charset="2"/>
              <a:buChar char="§"/>
            </a:pPr>
            <a:r>
              <a:rPr lang="en-US" altLang="ko-KR" sz="1800">
                <a:solidFill>
                  <a:schemeClr val="tx1"/>
                </a:solidFill>
                <a:latin typeface="고도 M" panose="02000503000000020004" pitchFamily="2" charset="-127"/>
                <a:ea typeface="고도 M" panose="02000503000000020004" pitchFamily="2" charset="-127"/>
              </a:rPr>
              <a:t>W</a:t>
            </a:r>
            <a:r>
              <a:rPr lang="ko-KR" altLang="en-US" sz="1800">
                <a:solidFill>
                  <a:schemeClr val="tx1"/>
                </a:solidFill>
                <a:latin typeface="고도 M" panose="02000503000000020004" pitchFamily="2" charset="-127"/>
                <a:ea typeface="고도 M" panose="02000503000000020004" pitchFamily="2" charset="-127"/>
              </a:rPr>
              <a:t>와 </a:t>
            </a:r>
            <a:r>
              <a:rPr lang="en-US" altLang="ko-KR" sz="1800">
                <a:solidFill>
                  <a:schemeClr val="tx1"/>
                </a:solidFill>
                <a:latin typeface="고도 M" panose="02000503000000020004" pitchFamily="2" charset="-127"/>
                <a:ea typeface="고도 M" panose="02000503000000020004" pitchFamily="2" charset="-127"/>
              </a:rPr>
              <a:t>b</a:t>
            </a:r>
            <a:r>
              <a:rPr lang="ko-KR" altLang="en-US" sz="1800">
                <a:solidFill>
                  <a:schemeClr val="tx1"/>
                </a:solidFill>
                <a:latin typeface="고도 M" panose="02000503000000020004" pitchFamily="2" charset="-127"/>
                <a:ea typeface="고도 M" panose="02000503000000020004" pitchFamily="2" charset="-127"/>
              </a:rPr>
              <a:t>를 약간 변경하여 </a:t>
            </a:r>
            <a:r>
              <a:rPr lang="en-US" altLang="ko-KR" sz="1800">
                <a:solidFill>
                  <a:schemeClr val="tx1"/>
                </a:solidFill>
                <a:latin typeface="고도 M" panose="02000503000000020004" pitchFamily="2" charset="-127"/>
                <a:ea typeface="고도 M" panose="02000503000000020004" pitchFamily="2" charset="-127"/>
              </a:rPr>
              <a:t>cost(W, b)</a:t>
            </a:r>
            <a:r>
              <a:rPr lang="ko-KR" altLang="en-US" sz="1800">
                <a:solidFill>
                  <a:schemeClr val="tx1"/>
                </a:solidFill>
                <a:latin typeface="고도 M" panose="02000503000000020004" pitchFamily="2" charset="-127"/>
                <a:ea typeface="고도 M" panose="02000503000000020004" pitchFamily="2" charset="-127"/>
              </a:rPr>
              <a:t>의 비용을 줄이려고 노력</a:t>
            </a:r>
            <a:endParaRPr lang="en-US" altLang="ko-KR" sz="1800">
              <a:solidFill>
                <a:schemeClr val="tx1"/>
              </a:solidFill>
              <a:latin typeface="고도 M" panose="02000503000000020004" pitchFamily="2" charset="-127"/>
              <a:ea typeface="고도 M" panose="02000503000000020004" pitchFamily="2" charset="-127"/>
            </a:endParaRPr>
          </a:p>
          <a:p>
            <a:pPr marL="800100" lvl="1" indent="-342900">
              <a:buFont typeface="Wingdings" panose="05000000000000000000" pitchFamily="2" charset="2"/>
              <a:buChar char="§"/>
            </a:pPr>
            <a:endParaRPr lang="en-US" altLang="ko-KR" sz="18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ko-KR" altLang="en-US" sz="2000">
                <a:solidFill>
                  <a:schemeClr val="tx1"/>
                </a:solidFill>
                <a:latin typeface="고도 M" panose="02000503000000020004" pitchFamily="2" charset="-127"/>
                <a:ea typeface="고도 M" panose="02000503000000020004" pitchFamily="2" charset="-127"/>
              </a:rPr>
              <a:t>매개 변수를 변경할 때마다 가능한 가장 낮은 </a:t>
            </a:r>
            <a:r>
              <a:rPr lang="en-US" altLang="ko-KR" sz="2000">
                <a:solidFill>
                  <a:schemeClr val="tx1"/>
                </a:solidFill>
                <a:latin typeface="고도 M" panose="02000503000000020004" pitchFamily="2" charset="-127"/>
                <a:ea typeface="고도 M" panose="02000503000000020004" pitchFamily="2" charset="-127"/>
              </a:rPr>
              <a:t>cost(W, b)</a:t>
            </a:r>
            <a:r>
              <a:rPr lang="ko-KR" altLang="en-US" sz="2000">
                <a:solidFill>
                  <a:schemeClr val="tx1"/>
                </a:solidFill>
                <a:latin typeface="고도 M" panose="02000503000000020004" pitchFamily="2" charset="-127"/>
                <a:ea typeface="고도 M" panose="02000503000000020004" pitchFamily="2" charset="-127"/>
              </a:rPr>
              <a:t>을 감소시키는 기울기를 선택</a:t>
            </a:r>
            <a:endParaRPr lang="en-US" altLang="ko-KR" sz="20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endParaRPr lang="en-US" altLang="ko-KR" sz="20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ko-KR" altLang="en-US" sz="2000">
                <a:solidFill>
                  <a:schemeClr val="tx1"/>
                </a:solidFill>
                <a:latin typeface="고도 M" panose="02000503000000020004" pitchFamily="2" charset="-127"/>
                <a:ea typeface="고도 M" panose="02000503000000020004" pitchFamily="2" charset="-127"/>
              </a:rPr>
              <a:t>반복</a:t>
            </a:r>
            <a:endParaRPr lang="en-US" altLang="ko-KR" sz="20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endParaRPr lang="ko-KR" altLang="en-US" sz="20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ko-KR" altLang="en-US" sz="2000">
                <a:solidFill>
                  <a:schemeClr val="tx1"/>
                </a:solidFill>
                <a:latin typeface="고도 M" panose="02000503000000020004" pitchFamily="2" charset="-127"/>
                <a:ea typeface="고도 M" panose="02000503000000020004" pitchFamily="2" charset="-127"/>
              </a:rPr>
              <a:t>최소한의 지역으로 수렴 할 때까지 수행</a:t>
            </a:r>
            <a:endParaRPr lang="en-US" altLang="ko-KR" sz="20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4135631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a:solidFill>
                  <a:srgbClr val="000000"/>
                </a:solidFill>
                <a:ea typeface="-2002" pitchFamily="18" charset="-127"/>
              </a:rPr>
              <a:t>환경 설정</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grpSp>
        <p:nvGrpSpPr>
          <p:cNvPr id="2" name="그룹 1">
            <a:extLst>
              <a:ext uri="{FF2B5EF4-FFF2-40B4-BE49-F238E27FC236}">
                <a16:creationId xmlns:a16="http://schemas.microsoft.com/office/drawing/2014/main" id="{D3BDE1A2-5AFC-4F82-BE1B-99F4ADAC21E1}"/>
              </a:ext>
            </a:extLst>
          </p:cNvPr>
          <p:cNvGrpSpPr/>
          <p:nvPr/>
        </p:nvGrpSpPr>
        <p:grpSpPr>
          <a:xfrm>
            <a:off x="1303411" y="1436913"/>
            <a:ext cx="2618527" cy="5123588"/>
            <a:chOff x="941213" y="540943"/>
            <a:chExt cx="3012707" cy="5894868"/>
          </a:xfrm>
        </p:grpSpPr>
        <p:pic>
          <p:nvPicPr>
            <p:cNvPr id="6" name="그림 5">
              <a:extLst>
                <a:ext uri="{FF2B5EF4-FFF2-40B4-BE49-F238E27FC236}">
                  <a16:creationId xmlns:a16="http://schemas.microsoft.com/office/drawing/2014/main" id="{F18788E4-C4DF-4ECC-8FFD-46DC8451CC71}"/>
                </a:ext>
              </a:extLst>
            </p:cNvPr>
            <p:cNvPicPr>
              <a:picLocks noChangeAspect="1"/>
            </p:cNvPicPr>
            <p:nvPr/>
          </p:nvPicPr>
          <p:blipFill rotWithShape="1">
            <a:blip r:embed="rId3"/>
            <a:srcRect t="56667" r="93771"/>
            <a:stretch/>
          </p:blipFill>
          <p:spPr>
            <a:xfrm>
              <a:off x="941213" y="540943"/>
              <a:ext cx="3012707" cy="5894868"/>
            </a:xfrm>
            <a:prstGeom prst="rect">
              <a:avLst/>
            </a:prstGeom>
          </p:spPr>
        </p:pic>
        <p:sp>
          <p:nvSpPr>
            <p:cNvPr id="7" name="직사각형 6">
              <a:extLst>
                <a:ext uri="{FF2B5EF4-FFF2-40B4-BE49-F238E27FC236}">
                  <a16:creationId xmlns:a16="http://schemas.microsoft.com/office/drawing/2014/main" id="{6E56A433-BDBD-44AB-A65A-C7D7A9131578}"/>
                </a:ext>
              </a:extLst>
            </p:cNvPr>
            <p:cNvSpPr/>
            <p:nvPr/>
          </p:nvSpPr>
          <p:spPr>
            <a:xfrm>
              <a:off x="1490153" y="1493541"/>
              <a:ext cx="2374306" cy="38501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 name="TextBox 2">
            <a:extLst>
              <a:ext uri="{FF2B5EF4-FFF2-40B4-BE49-F238E27FC236}">
                <a16:creationId xmlns:a16="http://schemas.microsoft.com/office/drawing/2014/main" id="{56BCC341-0524-41C8-BDD2-3F9C3DC5C50C}"/>
              </a:ext>
            </a:extLst>
          </p:cNvPr>
          <p:cNvSpPr txBox="1"/>
          <p:nvPr/>
        </p:nvSpPr>
        <p:spPr>
          <a:xfrm>
            <a:off x="676894" y="973777"/>
            <a:ext cx="2281394"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아나콘다 파워 쉘 실행</a:t>
            </a:r>
          </a:p>
        </p:txBody>
      </p:sp>
    </p:spTree>
    <p:extLst>
      <p:ext uri="{BB962C8B-B14F-4D97-AF65-F5344CB8AC3E}">
        <p14:creationId xmlns:p14="http://schemas.microsoft.com/office/powerpoint/2010/main" val="424396295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p:sp>
        <p:nvSpPr>
          <p:cNvPr id="14" name="직사각형 13">
            <a:extLst>
              <a:ext uri="{FF2B5EF4-FFF2-40B4-BE49-F238E27FC236}">
                <a16:creationId xmlns:a16="http://schemas.microsoft.com/office/drawing/2014/main" id="{A3622C3C-D175-4310-920D-D44FA79D5091}"/>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Gradient descent algorithm</a:t>
            </a:r>
          </a:p>
        </p:txBody>
      </p:sp>
      <p:pic>
        <p:nvPicPr>
          <p:cNvPr id="6" name="Picture 4">
            <a:extLst>
              <a:ext uri="{FF2B5EF4-FFF2-40B4-BE49-F238E27FC236}">
                <a16:creationId xmlns:a16="http://schemas.microsoft.com/office/drawing/2014/main" id="{EF6DA819-4592-4E29-9446-390737E540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1470" y="2241499"/>
            <a:ext cx="4824829" cy="3305408"/>
          </a:xfrm>
          <a:prstGeom prst="rect">
            <a:avLst/>
          </a:prstGeom>
          <a:noFill/>
          <a:extLst>
            <a:ext uri="{909E8E84-426E-40DD-AFC4-6F175D3DCCD1}">
              <a14:hiddenFill xmlns:a14="http://schemas.microsoft.com/office/drawing/2010/main">
                <a:solidFill>
                  <a:srgbClr val="FFFFFF"/>
                </a:solidFill>
              </a14:hiddenFill>
            </a:ext>
          </a:extLst>
        </p:spPr>
      </p:pic>
      <p:cxnSp>
        <p:nvCxnSpPr>
          <p:cNvPr id="8" name="직선 연결선 7">
            <a:extLst>
              <a:ext uri="{FF2B5EF4-FFF2-40B4-BE49-F238E27FC236}">
                <a16:creationId xmlns:a16="http://schemas.microsoft.com/office/drawing/2014/main" id="{E1843EE0-ACDA-465C-9B75-4A558909E9BC}"/>
              </a:ext>
            </a:extLst>
          </p:cNvPr>
          <p:cNvCxnSpPr>
            <a:cxnSpLocks/>
          </p:cNvCxnSpPr>
          <p:nvPr/>
        </p:nvCxnSpPr>
        <p:spPr>
          <a:xfrm flipH="1">
            <a:off x="5991922" y="2084859"/>
            <a:ext cx="1204377" cy="2584834"/>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8B91A5D0-3560-4706-9E80-2F2E04D3AAAA}"/>
              </a:ext>
            </a:extLst>
          </p:cNvPr>
          <p:cNvSpPr txBox="1"/>
          <p:nvPr/>
        </p:nvSpPr>
        <p:spPr>
          <a:xfrm>
            <a:off x="4719036" y="5498951"/>
            <a:ext cx="354584"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10" name="TextBox 9">
            <a:extLst>
              <a:ext uri="{FF2B5EF4-FFF2-40B4-BE49-F238E27FC236}">
                <a16:creationId xmlns:a16="http://schemas.microsoft.com/office/drawing/2014/main" id="{E16E03D8-1A82-48B2-83CB-707235E149EC}"/>
              </a:ext>
            </a:extLst>
          </p:cNvPr>
          <p:cNvSpPr txBox="1"/>
          <p:nvPr/>
        </p:nvSpPr>
        <p:spPr>
          <a:xfrm>
            <a:off x="2016886" y="3637010"/>
            <a:ext cx="354584"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CC37CA9D-7A5D-463B-B99A-0F55E2A1BF32}"/>
              </a:ext>
            </a:extLst>
          </p:cNvPr>
          <p:cNvSpPr/>
          <p:nvPr/>
        </p:nvSpPr>
        <p:spPr>
          <a:xfrm>
            <a:off x="7311406" y="2412860"/>
            <a:ext cx="1705530"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Gradient</a:t>
            </a:r>
          </a:p>
        </p:txBody>
      </p:sp>
      <p:sp>
        <p:nvSpPr>
          <p:cNvPr id="2" name="타원 1">
            <a:extLst>
              <a:ext uri="{FF2B5EF4-FFF2-40B4-BE49-F238E27FC236}">
                <a16:creationId xmlns:a16="http://schemas.microsoft.com/office/drawing/2014/main" id="{C513CF88-227E-4603-9F73-CFC0CDD768AB}"/>
              </a:ext>
            </a:extLst>
          </p:cNvPr>
          <p:cNvSpPr/>
          <p:nvPr/>
        </p:nvSpPr>
        <p:spPr>
          <a:xfrm>
            <a:off x="6269670" y="3053416"/>
            <a:ext cx="330782" cy="330782"/>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 name="직선 화살표 연결선 4">
            <a:extLst>
              <a:ext uri="{FF2B5EF4-FFF2-40B4-BE49-F238E27FC236}">
                <a16:creationId xmlns:a16="http://schemas.microsoft.com/office/drawing/2014/main" id="{2E334AD5-8997-4B07-8C4B-322926824058}"/>
              </a:ext>
            </a:extLst>
          </p:cNvPr>
          <p:cNvCxnSpPr>
            <a:stCxn id="11" idx="1"/>
          </p:cNvCxnSpPr>
          <p:nvPr/>
        </p:nvCxnSpPr>
        <p:spPr>
          <a:xfrm flipH="1" flipV="1">
            <a:off x="7130006" y="2164467"/>
            <a:ext cx="181400" cy="417670"/>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6E571D89-1821-4AC2-9274-226C8FF697A7}"/>
              </a:ext>
            </a:extLst>
          </p:cNvPr>
          <p:cNvCxnSpPr>
            <a:cxnSpLocks/>
          </p:cNvCxnSpPr>
          <p:nvPr/>
        </p:nvCxnSpPr>
        <p:spPr>
          <a:xfrm flipH="1">
            <a:off x="6096561" y="3379818"/>
            <a:ext cx="296509" cy="514385"/>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967961EB-A2CD-4023-A1C0-5A4216E773AC}"/>
              </a:ext>
            </a:extLst>
          </p:cNvPr>
          <p:cNvCxnSpPr>
            <a:cxnSpLocks/>
          </p:cNvCxnSpPr>
          <p:nvPr/>
        </p:nvCxnSpPr>
        <p:spPr>
          <a:xfrm flipH="1">
            <a:off x="5841883" y="3894203"/>
            <a:ext cx="235374" cy="378965"/>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A064181A-1BC6-47FE-8BDB-ED9357D5D31A}"/>
              </a:ext>
            </a:extLst>
          </p:cNvPr>
          <p:cNvCxnSpPr>
            <a:cxnSpLocks/>
          </p:cNvCxnSpPr>
          <p:nvPr/>
        </p:nvCxnSpPr>
        <p:spPr>
          <a:xfrm flipH="1">
            <a:off x="5580364" y="4294816"/>
            <a:ext cx="235374" cy="271397"/>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C86CAB76-AA0B-4411-A97E-3618170FF9EE}"/>
              </a:ext>
            </a:extLst>
          </p:cNvPr>
          <p:cNvCxnSpPr>
            <a:cxnSpLocks/>
          </p:cNvCxnSpPr>
          <p:nvPr/>
        </p:nvCxnSpPr>
        <p:spPr>
          <a:xfrm flipH="1">
            <a:off x="5296785" y="4604135"/>
            <a:ext cx="235374" cy="205146"/>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2F6010B4-4D36-4A63-A096-3D713CF203DC}"/>
              </a:ext>
            </a:extLst>
          </p:cNvPr>
          <p:cNvCxnSpPr>
            <a:cxnSpLocks/>
          </p:cNvCxnSpPr>
          <p:nvPr/>
        </p:nvCxnSpPr>
        <p:spPr>
          <a:xfrm flipH="1">
            <a:off x="5073620" y="4809281"/>
            <a:ext cx="223166" cy="150471"/>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직사각형 27">
            <a:extLst>
              <a:ext uri="{FF2B5EF4-FFF2-40B4-BE49-F238E27FC236}">
                <a16:creationId xmlns:a16="http://schemas.microsoft.com/office/drawing/2014/main" id="{F52BE4D6-8DA9-4A70-99CB-458E93352BE1}"/>
              </a:ext>
            </a:extLst>
          </p:cNvPr>
          <p:cNvSpPr/>
          <p:nvPr/>
        </p:nvSpPr>
        <p:spPr>
          <a:xfrm>
            <a:off x="6203884" y="4500416"/>
            <a:ext cx="2159081"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Minimum cost</a:t>
            </a:r>
          </a:p>
        </p:txBody>
      </p:sp>
      <p:cxnSp>
        <p:nvCxnSpPr>
          <p:cNvPr id="29" name="직선 화살표 연결선 28">
            <a:extLst>
              <a:ext uri="{FF2B5EF4-FFF2-40B4-BE49-F238E27FC236}">
                <a16:creationId xmlns:a16="http://schemas.microsoft.com/office/drawing/2014/main" id="{924EDF35-D45F-46F4-9CA7-E58327B9D7CD}"/>
              </a:ext>
            </a:extLst>
          </p:cNvPr>
          <p:cNvCxnSpPr>
            <a:cxnSpLocks/>
            <a:stCxn id="28" idx="1"/>
          </p:cNvCxnSpPr>
          <p:nvPr/>
        </p:nvCxnSpPr>
        <p:spPr>
          <a:xfrm flipH="1">
            <a:off x="4872942" y="4669693"/>
            <a:ext cx="1330942" cy="492443"/>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직사각형 32">
            <a:extLst>
              <a:ext uri="{FF2B5EF4-FFF2-40B4-BE49-F238E27FC236}">
                <a16:creationId xmlns:a16="http://schemas.microsoft.com/office/drawing/2014/main" id="{3BAE0AAC-A468-4D0A-B253-E59A64F24A18}"/>
              </a:ext>
            </a:extLst>
          </p:cNvPr>
          <p:cNvSpPr/>
          <p:nvPr/>
        </p:nvSpPr>
        <p:spPr>
          <a:xfrm>
            <a:off x="3793401" y="2405720"/>
            <a:ext cx="2159081"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Initial Weight</a:t>
            </a:r>
          </a:p>
        </p:txBody>
      </p:sp>
      <p:cxnSp>
        <p:nvCxnSpPr>
          <p:cNvPr id="34" name="직선 화살표 연결선 33">
            <a:extLst>
              <a:ext uri="{FF2B5EF4-FFF2-40B4-BE49-F238E27FC236}">
                <a16:creationId xmlns:a16="http://schemas.microsoft.com/office/drawing/2014/main" id="{873AE5C8-6C7E-4090-B76B-B4715F345ED9}"/>
              </a:ext>
            </a:extLst>
          </p:cNvPr>
          <p:cNvCxnSpPr>
            <a:cxnSpLocks/>
          </p:cNvCxnSpPr>
          <p:nvPr/>
        </p:nvCxnSpPr>
        <p:spPr>
          <a:xfrm>
            <a:off x="5532159" y="2621890"/>
            <a:ext cx="832070" cy="519885"/>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직사각형 36">
            <a:extLst>
              <a:ext uri="{FF2B5EF4-FFF2-40B4-BE49-F238E27FC236}">
                <a16:creationId xmlns:a16="http://schemas.microsoft.com/office/drawing/2014/main" id="{2CA53A61-BCF6-4478-BF84-D838281E3EE5}"/>
              </a:ext>
            </a:extLst>
          </p:cNvPr>
          <p:cNvSpPr/>
          <p:nvPr/>
        </p:nvSpPr>
        <p:spPr>
          <a:xfrm>
            <a:off x="3506650" y="3122056"/>
            <a:ext cx="2159081"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Increment Step</a:t>
            </a:r>
          </a:p>
        </p:txBody>
      </p:sp>
      <p:cxnSp>
        <p:nvCxnSpPr>
          <p:cNvPr id="38" name="직선 화살표 연결선 37">
            <a:extLst>
              <a:ext uri="{FF2B5EF4-FFF2-40B4-BE49-F238E27FC236}">
                <a16:creationId xmlns:a16="http://schemas.microsoft.com/office/drawing/2014/main" id="{C1ADCD87-A118-40A1-98D0-CE33E4EA30E5}"/>
              </a:ext>
            </a:extLst>
          </p:cNvPr>
          <p:cNvCxnSpPr>
            <a:cxnSpLocks/>
          </p:cNvCxnSpPr>
          <p:nvPr/>
        </p:nvCxnSpPr>
        <p:spPr>
          <a:xfrm>
            <a:off x="5245408" y="3338226"/>
            <a:ext cx="832070" cy="519885"/>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AFAC1E43-3503-423D-AD33-1CDA31EF2CCD}"/>
                  </a:ext>
                </a:extLst>
              </p:cNvPr>
              <p:cNvSpPr txBox="1"/>
              <p:nvPr/>
            </p:nvSpPr>
            <p:spPr>
              <a:xfrm>
                <a:off x="6549912" y="869477"/>
                <a:ext cx="1928527" cy="830997"/>
              </a:xfrm>
              <a:prstGeom prst="rect">
                <a:avLst/>
              </a:prstGeom>
              <a:noFill/>
            </p:spPr>
            <p:txBody>
              <a:bodyPr wrap="square" rtlCol="0">
                <a:spAutoFit/>
              </a:bodyPr>
              <a:lstStyle/>
              <a:p>
                <a14:m>
                  <m:oMath xmlns:m="http://schemas.openxmlformats.org/officeDocument/2006/math">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oMath>
                </a14:m>
                <a:r>
                  <a:rPr lang="en-US" altLang="ko-KR" sz="2400">
                    <a:solidFill>
                      <a:schemeClr val="tx1"/>
                    </a:solidFill>
                    <a:latin typeface="Consolas" panose="020B0609020204030204" pitchFamily="49" charset="0"/>
                  </a:rPr>
                  <a:t> = w*x+b</a:t>
                </a:r>
              </a:p>
              <a:p>
                <a:pPr algn="l"/>
                <a:endParaRPr lang="ko-KR" altLang="en-US" sz="2400">
                  <a:solidFill>
                    <a:schemeClr val="tx1"/>
                  </a:solidFill>
                  <a:latin typeface="Consolas" panose="020B0609020204030204" pitchFamily="49" charset="0"/>
                </a:endParaRPr>
              </a:p>
            </p:txBody>
          </p:sp>
        </mc:Choice>
        <mc:Fallback xmlns="">
          <p:sp>
            <p:nvSpPr>
              <p:cNvPr id="23" name="TextBox 22">
                <a:extLst>
                  <a:ext uri="{FF2B5EF4-FFF2-40B4-BE49-F238E27FC236}">
                    <a16:creationId xmlns:a16="http://schemas.microsoft.com/office/drawing/2014/main" id="{AFAC1E43-3503-423D-AD33-1CDA31EF2CCD}"/>
                  </a:ext>
                </a:extLst>
              </p:cNvPr>
              <p:cNvSpPr txBox="1">
                <a:spLocks noRot="1" noChangeAspect="1" noMove="1" noResize="1" noEditPoints="1" noAdjustHandles="1" noChangeArrowheads="1" noChangeShapeType="1" noTextEdit="1"/>
              </p:cNvSpPr>
              <p:nvPr/>
            </p:nvSpPr>
            <p:spPr>
              <a:xfrm>
                <a:off x="6549912" y="869477"/>
                <a:ext cx="1928527" cy="830997"/>
              </a:xfrm>
              <a:prstGeom prst="rect">
                <a:avLst/>
              </a:prstGeom>
              <a:blipFill>
                <a:blip r:embed="rId4"/>
                <a:stretch>
                  <a:fillRect l="-946" t="-588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340AF9BB-BDB8-4B3B-8B84-90FFCFEFA7B8}"/>
                  </a:ext>
                </a:extLst>
              </p:cNvPr>
              <p:cNvSpPr txBox="1"/>
              <p:nvPr/>
            </p:nvSpPr>
            <p:spPr>
              <a:xfrm>
                <a:off x="6411597" y="1163474"/>
                <a:ext cx="2945422" cy="7838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b="0" i="0" smtClean="0">
                          <a:solidFill>
                            <a:schemeClr val="tx1"/>
                          </a:solidFill>
                          <a:latin typeface="Cambria Math" panose="02040503050406030204" pitchFamily="18" charset="0"/>
                        </a:rPr>
                        <m:t>J</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b</m:t>
                      </m:r>
                      <m:r>
                        <a:rPr lang="en-US" altLang="ko-KR" sz="2400" b="0" i="0" smtClean="0">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2</m:t>
                              </m:r>
                            </m:den>
                          </m:f>
                          <m:r>
                            <m:rPr>
                              <m:nor/>
                            </m:rPr>
                            <a:rPr lang="en-US" altLang="ko-KR" sz="2400" b="0" i="0" smtClean="0">
                              <a:solidFill>
                                <a:schemeClr val="tx1"/>
                              </a:solidFill>
                              <a:latin typeface="Cambria Math" panose="02040503050406030204" pitchFamily="18" charset="0"/>
                            </a:rPr>
                            <m:t>(</m:t>
                          </m:r>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25" name="TextBox 24">
                <a:extLst>
                  <a:ext uri="{FF2B5EF4-FFF2-40B4-BE49-F238E27FC236}">
                    <a16:creationId xmlns:a16="http://schemas.microsoft.com/office/drawing/2014/main" id="{340AF9BB-BDB8-4B3B-8B84-90FFCFEFA7B8}"/>
                  </a:ext>
                </a:extLst>
              </p:cNvPr>
              <p:cNvSpPr txBox="1">
                <a:spLocks noRot="1" noChangeAspect="1" noMove="1" noResize="1" noEditPoints="1" noAdjustHandles="1" noChangeArrowheads="1" noChangeShapeType="1" noTextEdit="1"/>
              </p:cNvSpPr>
              <p:nvPr/>
            </p:nvSpPr>
            <p:spPr>
              <a:xfrm>
                <a:off x="6411597" y="1163474"/>
                <a:ext cx="2945422" cy="783804"/>
              </a:xfrm>
              <a:prstGeom prst="rect">
                <a:avLst/>
              </a:prstGeom>
              <a:blipFill>
                <a:blip r:embed="rId5"/>
                <a:stretch>
                  <a:fillRect/>
                </a:stretch>
              </a:blipFill>
            </p:spPr>
            <p:txBody>
              <a:bodyPr/>
              <a:lstStyle/>
              <a:p>
                <a:r>
                  <a:rPr lang="ko-KR" altLang="en-US">
                    <a:noFill/>
                  </a:rPr>
                  <a:t> </a:t>
                </a:r>
              </a:p>
            </p:txBody>
          </p:sp>
        </mc:Fallback>
      </mc:AlternateContent>
      <p:sp>
        <p:nvSpPr>
          <p:cNvPr id="30" name="TextBox 29">
            <a:extLst>
              <a:ext uri="{FF2B5EF4-FFF2-40B4-BE49-F238E27FC236}">
                <a16:creationId xmlns:a16="http://schemas.microsoft.com/office/drawing/2014/main" id="{1D2283C1-A565-4333-BAA3-B7B10A3D64D8}"/>
              </a:ext>
            </a:extLst>
          </p:cNvPr>
          <p:cNvSpPr txBox="1"/>
          <p:nvPr/>
        </p:nvSpPr>
        <p:spPr>
          <a:xfrm>
            <a:off x="6224240" y="5724355"/>
            <a:ext cx="279269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w</a:t>
            </a:r>
            <a:r>
              <a:rPr lang="ko-KR" altLang="en-US" sz="2400">
                <a:solidFill>
                  <a:schemeClr val="tx1"/>
                </a:solidFill>
                <a:latin typeface="Consolas" panose="020B0609020204030204" pitchFamily="49" charset="0"/>
              </a:rPr>
              <a:t> </a:t>
            </a:r>
            <a:r>
              <a:rPr lang="en-US" altLang="ko-KR" sz="2400">
                <a:solidFill>
                  <a:schemeClr val="tx1"/>
                </a:solidFill>
                <a:latin typeface="Consolas" panose="020B0609020204030204" pitchFamily="49" charset="0"/>
              </a:rPr>
              <a:t>=</a:t>
            </a:r>
            <a:r>
              <a:rPr lang="ko-KR" altLang="en-US" sz="2400">
                <a:solidFill>
                  <a:schemeClr val="tx1"/>
                </a:solidFill>
                <a:latin typeface="Consolas" panose="020B0609020204030204" pitchFamily="49" charset="0"/>
              </a:rPr>
              <a:t> </a:t>
            </a:r>
            <a:r>
              <a:rPr lang="en-US" altLang="ko-KR" sz="2400">
                <a:solidFill>
                  <a:schemeClr val="tx1"/>
                </a:solidFill>
                <a:latin typeface="Consolas" panose="020B0609020204030204" pitchFamily="49" charset="0"/>
              </a:rPr>
              <a:t>w - </a:t>
            </a:r>
            <a:r>
              <a:rPr lang="ko-KR" altLang="en-US" sz="2400">
                <a:solidFill>
                  <a:schemeClr val="tx1"/>
                </a:solidFill>
                <a:latin typeface="Consolas" panose="020B0609020204030204" pitchFamily="49" charset="0"/>
              </a:rPr>
              <a:t>기울기</a:t>
            </a:r>
          </a:p>
        </p:txBody>
      </p:sp>
      <p:cxnSp>
        <p:nvCxnSpPr>
          <p:cNvPr id="32" name="직선 연결선 31">
            <a:extLst>
              <a:ext uri="{FF2B5EF4-FFF2-40B4-BE49-F238E27FC236}">
                <a16:creationId xmlns:a16="http://schemas.microsoft.com/office/drawing/2014/main" id="{F8130D82-C31B-42C2-BA52-9468B1BB731A}"/>
              </a:ext>
            </a:extLst>
          </p:cNvPr>
          <p:cNvCxnSpPr>
            <a:cxnSpLocks/>
          </p:cNvCxnSpPr>
          <p:nvPr/>
        </p:nvCxnSpPr>
        <p:spPr>
          <a:xfrm flipH="1">
            <a:off x="5273039" y="3262908"/>
            <a:ext cx="1608436" cy="2003693"/>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35" name="직선 연결선 34">
            <a:extLst>
              <a:ext uri="{FF2B5EF4-FFF2-40B4-BE49-F238E27FC236}">
                <a16:creationId xmlns:a16="http://schemas.microsoft.com/office/drawing/2014/main" id="{2670F122-A03A-4554-8C3A-9A9BAC9A8CDB}"/>
              </a:ext>
            </a:extLst>
          </p:cNvPr>
          <p:cNvCxnSpPr>
            <a:cxnSpLocks/>
          </p:cNvCxnSpPr>
          <p:nvPr/>
        </p:nvCxnSpPr>
        <p:spPr>
          <a:xfrm flipH="1">
            <a:off x="3542097" y="5106126"/>
            <a:ext cx="3339379" cy="10266"/>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6" name="타원 35">
            <a:extLst>
              <a:ext uri="{FF2B5EF4-FFF2-40B4-BE49-F238E27FC236}">
                <a16:creationId xmlns:a16="http://schemas.microsoft.com/office/drawing/2014/main" id="{FCC47D93-EA12-4E7F-872B-98DF34533077}"/>
              </a:ext>
            </a:extLst>
          </p:cNvPr>
          <p:cNvSpPr/>
          <p:nvPr/>
        </p:nvSpPr>
        <p:spPr>
          <a:xfrm>
            <a:off x="4742837" y="4756580"/>
            <a:ext cx="330782" cy="330782"/>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타원 38">
            <a:extLst>
              <a:ext uri="{FF2B5EF4-FFF2-40B4-BE49-F238E27FC236}">
                <a16:creationId xmlns:a16="http://schemas.microsoft.com/office/drawing/2014/main" id="{7841062F-6992-4451-ADEC-06B0F209DC25}"/>
              </a:ext>
            </a:extLst>
          </p:cNvPr>
          <p:cNvSpPr/>
          <p:nvPr/>
        </p:nvSpPr>
        <p:spPr>
          <a:xfrm>
            <a:off x="2790138" y="2119766"/>
            <a:ext cx="330782" cy="330782"/>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0" name="직선 연결선 39">
            <a:extLst>
              <a:ext uri="{FF2B5EF4-FFF2-40B4-BE49-F238E27FC236}">
                <a16:creationId xmlns:a16="http://schemas.microsoft.com/office/drawing/2014/main" id="{18185161-FCEA-4D2B-A890-51742AB54CE0}"/>
              </a:ext>
            </a:extLst>
          </p:cNvPr>
          <p:cNvCxnSpPr>
            <a:cxnSpLocks/>
          </p:cNvCxnSpPr>
          <p:nvPr/>
        </p:nvCxnSpPr>
        <p:spPr>
          <a:xfrm>
            <a:off x="2580599" y="1576013"/>
            <a:ext cx="886611" cy="3092085"/>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8328940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p:pic>
        <p:nvPicPr>
          <p:cNvPr id="4100" name="Picture 4">
            <a:extLst>
              <a:ext uri="{FF2B5EF4-FFF2-40B4-BE49-F238E27FC236}">
                <a16:creationId xmlns:a16="http://schemas.microsoft.com/office/drawing/2014/main" id="{E9FF4DA6-63DC-4299-9BA0-0CB935E1F9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08883" y="2010005"/>
            <a:ext cx="4824829" cy="330540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A23AAA05-32B2-469C-9C73-2CE86296211F}"/>
                  </a:ext>
                </a:extLst>
              </p:cNvPr>
              <p:cNvSpPr txBox="1"/>
              <p:nvPr/>
            </p:nvSpPr>
            <p:spPr>
              <a:xfrm>
                <a:off x="604377" y="1658815"/>
                <a:ext cx="3473067" cy="1743362"/>
              </a:xfrm>
              <a:prstGeom prst="rect">
                <a:avLst/>
              </a:prstGeom>
              <a:noFill/>
            </p:spPr>
            <p:txBody>
              <a:bodyPr wrap="none" rtlCol="0">
                <a:spAutoFit/>
              </a:bodyPr>
              <a:lstStyle/>
              <a:p>
                <a:pPr algn="l"/>
                <a:r>
                  <a:rPr lang="ko-KR" altLang="en-US" sz="2400">
                    <a:solidFill>
                      <a:schemeClr val="tx1"/>
                    </a:solidFill>
                    <a:latin typeface="고도 M" panose="02000503000000020004" pitchFamily="2" charset="-127"/>
                    <a:ea typeface="고도 M" panose="02000503000000020004" pitchFamily="2" charset="-127"/>
                  </a:rPr>
                  <a:t>수렴까지 반복</a:t>
                </a:r>
                <a:endParaRPr lang="en-US" altLang="ko-KR" sz="2400">
                  <a:solidFill>
                    <a:schemeClr val="tx1"/>
                  </a:solidFill>
                  <a:latin typeface="고도 M" panose="02000503000000020004" pitchFamily="2" charset="-127"/>
                  <a:ea typeface="고도 M" panose="02000503000000020004" pitchFamily="2" charset="-127"/>
                </a:endParaRPr>
              </a:p>
              <a:p>
                <a:pPr algn="l"/>
                <a:r>
                  <a:rPr lang="en-US" altLang="ko-KR" sz="2400">
                    <a:solidFill>
                      <a:schemeClr val="tx1"/>
                    </a:solidFill>
                    <a:latin typeface="Consolas" panose="020B0609020204030204" pitchFamily="49" charset="0"/>
                  </a:rPr>
                  <a:t>{</a:t>
                </a:r>
              </a:p>
              <a:p>
                <a:pPr algn="l"/>
                <a:r>
                  <a:rPr lang="en-US" altLang="ko-KR" sz="2400">
                    <a:solidFill>
                      <a:schemeClr val="tx1"/>
                    </a:solidFill>
                    <a:latin typeface="Consolas" panose="020B0609020204030204" pitchFamily="49" charset="0"/>
                  </a:rPr>
                  <a:t>   </a:t>
                </a:r>
                <a14:m>
                  <m:oMath xmlns:m="http://schemas.openxmlformats.org/officeDocument/2006/math">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a:rPr lang="ko-KR" altLang="en-US" sz="2400" i="1" smtClean="0">
                        <a:solidFill>
                          <a:schemeClr val="tx1"/>
                        </a:solidFill>
                        <a:latin typeface="Cambria Math" panose="02040503050406030204" pitchFamily="18" charset="0"/>
                      </a:rPr>
                      <m:t>𝛼</m:t>
                    </m:r>
                    <m:f>
                      <m:fPr>
                        <m:ctrlPr>
                          <a:rPr lang="en-US" altLang="ko-KR" sz="2400" i="1" smtClean="0">
                            <a:solidFill>
                              <a:schemeClr val="tx1"/>
                            </a:solidFill>
                            <a:latin typeface="Cambria Math" panose="02040503050406030204" pitchFamily="18" charset="0"/>
                            <a:ea typeface="Cambria Math" panose="02040503050406030204" pitchFamily="18" charset="0"/>
                          </a:rPr>
                        </m:ctrlPr>
                      </m:fPr>
                      <m:num>
                        <m:r>
                          <a:rPr lang="en-US" altLang="ko-KR" sz="2400" i="1" smtClean="0">
                            <a:solidFill>
                              <a:schemeClr val="tx1"/>
                            </a:solidFill>
                            <a:latin typeface="Cambria Math" panose="02040503050406030204" pitchFamily="18" charset="0"/>
                            <a:ea typeface="Cambria Math" panose="02040503050406030204" pitchFamily="18" charset="0"/>
                          </a:rPr>
                          <m:t>𝜕</m:t>
                        </m:r>
                      </m:num>
                      <m:den>
                        <m:r>
                          <a:rPr lang="en-US" altLang="ko-KR" sz="2400" i="1" smtClean="0">
                            <a:solidFill>
                              <a:schemeClr val="tx1"/>
                            </a:solidFill>
                            <a:latin typeface="Cambria Math" panose="02040503050406030204" pitchFamily="18" charset="0"/>
                            <a:ea typeface="Cambria Math" panose="02040503050406030204" pitchFamily="18" charset="0"/>
                          </a:rPr>
                          <m:t>𝜕</m:t>
                        </m:r>
                        <m:r>
                          <m:rPr>
                            <m:sty m:val="p"/>
                          </m:rPr>
                          <a:rPr lang="en-US" altLang="ko-KR" sz="2400" i="1">
                            <a:solidFill>
                              <a:schemeClr val="tx1"/>
                            </a:solidFill>
                            <a:latin typeface="Cambria Math" panose="02040503050406030204" pitchFamily="18" charset="0"/>
                            <a:ea typeface="Cambria Math" panose="02040503050406030204" pitchFamily="18" charset="0"/>
                          </a:rPr>
                          <m:t>w</m:t>
                        </m:r>
                      </m:den>
                    </m:f>
                    <m:r>
                      <a:rPr lang="en-US" altLang="ko-KR" sz="2400" b="0" i="1" smtClean="0">
                        <a:solidFill>
                          <a:schemeClr val="tx1"/>
                        </a:solidFill>
                        <a:latin typeface="Cambria Math" panose="02040503050406030204" pitchFamily="18" charset="0"/>
                        <a:ea typeface="Cambria Math" panose="02040503050406030204" pitchFamily="18" charset="0"/>
                      </a:rPr>
                      <m:t>𝐽</m:t>
                    </m:r>
                    <m:r>
                      <a:rPr lang="en-US" altLang="ko-KR" sz="2400" b="0" i="1" smtClean="0">
                        <a:solidFill>
                          <a:schemeClr val="tx1"/>
                        </a:solidFill>
                        <a:latin typeface="Cambria Math" panose="02040503050406030204" pitchFamily="18" charset="0"/>
                        <a:ea typeface="Cambria Math" panose="02040503050406030204" pitchFamily="18" charset="0"/>
                      </a:rPr>
                      <m:t>(</m:t>
                    </m:r>
                    <m:r>
                      <a:rPr lang="en-US" altLang="ko-KR" sz="2400" b="0" i="1" smtClean="0">
                        <a:solidFill>
                          <a:schemeClr val="tx1"/>
                        </a:solidFill>
                        <a:latin typeface="Cambria Math" panose="02040503050406030204" pitchFamily="18" charset="0"/>
                        <a:ea typeface="Cambria Math" panose="02040503050406030204" pitchFamily="18" charset="0"/>
                      </a:rPr>
                      <m:t>𝑤</m:t>
                    </m:r>
                    <m:r>
                      <a:rPr lang="en-US" altLang="ko-KR" sz="2400" b="0" i="1" smtClean="0">
                        <a:solidFill>
                          <a:schemeClr val="tx1"/>
                        </a:solidFill>
                        <a:latin typeface="Cambria Math" panose="02040503050406030204" pitchFamily="18" charset="0"/>
                        <a:ea typeface="Cambria Math" panose="02040503050406030204" pitchFamily="18" charset="0"/>
                      </a:rPr>
                      <m:t>,</m:t>
                    </m:r>
                    <m:r>
                      <a:rPr lang="en-US" altLang="ko-KR" sz="2400" b="0" i="1" smtClean="0">
                        <a:solidFill>
                          <a:schemeClr val="tx1"/>
                        </a:solidFill>
                        <a:latin typeface="Cambria Math" panose="02040503050406030204" pitchFamily="18" charset="0"/>
                        <a:ea typeface="Cambria Math" panose="02040503050406030204" pitchFamily="18" charset="0"/>
                      </a:rPr>
                      <m:t>𝑏</m:t>
                    </m:r>
                    <m:r>
                      <a:rPr lang="en-US" altLang="ko-KR" sz="2400" b="0" i="1" smtClean="0">
                        <a:solidFill>
                          <a:schemeClr val="tx1"/>
                        </a:solidFill>
                        <a:latin typeface="Cambria Math" panose="02040503050406030204" pitchFamily="18" charset="0"/>
                        <a:ea typeface="Cambria Math" panose="02040503050406030204" pitchFamily="18" charset="0"/>
                      </a:rPr>
                      <m:t>)</m:t>
                    </m:r>
                  </m:oMath>
                </a14:m>
                <a:endParaRPr lang="en-US" altLang="ko-KR" sz="2400">
                  <a:solidFill>
                    <a:schemeClr val="tx1"/>
                  </a:solidFill>
                  <a:latin typeface="Cambria Math" panose="02040503050406030204" pitchFamily="18" charset="0"/>
                  <a:ea typeface="Cambria Math" panose="02040503050406030204" pitchFamily="18" charset="0"/>
                </a:endParaRPr>
              </a:p>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A23AAA05-32B2-469C-9C73-2CE86296211F}"/>
                  </a:ext>
                </a:extLst>
              </p:cNvPr>
              <p:cNvSpPr txBox="1">
                <a:spLocks noRot="1" noChangeAspect="1" noMove="1" noResize="1" noEditPoints="1" noAdjustHandles="1" noChangeArrowheads="1" noChangeShapeType="1" noTextEdit="1"/>
              </p:cNvSpPr>
              <p:nvPr/>
            </p:nvSpPr>
            <p:spPr>
              <a:xfrm>
                <a:off x="604377" y="1658815"/>
                <a:ext cx="3473067" cy="1743362"/>
              </a:xfrm>
              <a:prstGeom prst="rect">
                <a:avLst/>
              </a:prstGeom>
              <a:blipFill>
                <a:blip r:embed="rId4"/>
                <a:stretch>
                  <a:fillRect l="-2632" t="-2797" b="-6993"/>
                </a:stretch>
              </a:blipFill>
            </p:spPr>
            <p:txBody>
              <a:bodyPr/>
              <a:lstStyle/>
              <a:p>
                <a:r>
                  <a:rPr lang="ko-KR" altLang="en-US">
                    <a:noFill/>
                  </a:rPr>
                  <a:t> </a:t>
                </a:r>
              </a:p>
            </p:txBody>
          </p:sp>
        </mc:Fallback>
      </mc:AlternateContent>
      <p:sp>
        <p:nvSpPr>
          <p:cNvPr id="3" name="말풍선: 사각형 2">
            <a:extLst>
              <a:ext uri="{FF2B5EF4-FFF2-40B4-BE49-F238E27FC236}">
                <a16:creationId xmlns:a16="http://schemas.microsoft.com/office/drawing/2014/main" id="{435B657A-DADE-4A58-91F8-614A3FC44497}"/>
              </a:ext>
            </a:extLst>
          </p:cNvPr>
          <p:cNvSpPr/>
          <p:nvPr/>
        </p:nvSpPr>
        <p:spPr>
          <a:xfrm>
            <a:off x="1066365" y="3282113"/>
            <a:ext cx="1427356" cy="617034"/>
          </a:xfrm>
          <a:prstGeom prst="wedgeRectCallout">
            <a:avLst>
              <a:gd name="adj1" fmla="val 48939"/>
              <a:gd name="adj2" fmla="val -117010"/>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learning</a:t>
            </a:r>
          </a:p>
          <a:p>
            <a:pPr algn="ctr"/>
            <a:r>
              <a:rPr lang="en-US" altLang="ko-KR">
                <a:solidFill>
                  <a:schemeClr val="tx1"/>
                </a:solidFill>
                <a:latin typeface="Consolas" panose="020B0609020204030204" pitchFamily="49" charset="0"/>
              </a:rPr>
              <a:t>rate</a:t>
            </a:r>
            <a:endParaRPr lang="ko-KR" altLang="en-US">
              <a:solidFill>
                <a:schemeClr val="tx1"/>
              </a:solidFill>
              <a:latin typeface="Consolas" panose="020B0609020204030204" pitchFamily="49" charset="0"/>
            </a:endParaRPr>
          </a:p>
        </p:txBody>
      </p:sp>
      <p:sp>
        <p:nvSpPr>
          <p:cNvPr id="7" name="말풍선: 사각형 6">
            <a:extLst>
              <a:ext uri="{FF2B5EF4-FFF2-40B4-BE49-F238E27FC236}">
                <a16:creationId xmlns:a16="http://schemas.microsoft.com/office/drawing/2014/main" id="{BDD4C9F5-B1E6-44B1-BBD9-67F4A11DD3E4}"/>
              </a:ext>
            </a:extLst>
          </p:cNvPr>
          <p:cNvSpPr/>
          <p:nvPr/>
        </p:nvSpPr>
        <p:spPr>
          <a:xfrm>
            <a:off x="3318111" y="3278957"/>
            <a:ext cx="1427356" cy="617034"/>
          </a:xfrm>
          <a:prstGeom prst="wedgeRectCallout">
            <a:avLst>
              <a:gd name="adj1" fmla="val -81324"/>
              <a:gd name="adj2" fmla="val -94620"/>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derivative</a:t>
            </a:r>
            <a:endParaRPr lang="ko-KR" altLang="en-US">
              <a:solidFill>
                <a:schemeClr val="tx1"/>
              </a:solidFill>
              <a:latin typeface="Consolas" panose="020B0609020204030204" pitchFamily="49" charset="0"/>
            </a:endParaRPr>
          </a:p>
        </p:txBody>
      </p:sp>
      <p:sp>
        <p:nvSpPr>
          <p:cNvPr id="8" name="십자형 7">
            <a:extLst>
              <a:ext uri="{FF2B5EF4-FFF2-40B4-BE49-F238E27FC236}">
                <a16:creationId xmlns:a16="http://schemas.microsoft.com/office/drawing/2014/main" id="{91EAFCB7-BCF3-4E77-B720-F3948ED85F6D}"/>
              </a:ext>
            </a:extLst>
          </p:cNvPr>
          <p:cNvSpPr/>
          <p:nvPr/>
        </p:nvSpPr>
        <p:spPr>
          <a:xfrm rot="2700000">
            <a:off x="8513870" y="4107837"/>
            <a:ext cx="205556" cy="211470"/>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50428DD6-830E-428D-8058-637DDD989C54}"/>
              </a:ext>
            </a:extLst>
          </p:cNvPr>
          <p:cNvCxnSpPr>
            <a:cxnSpLocks/>
          </p:cNvCxnSpPr>
          <p:nvPr/>
        </p:nvCxnSpPr>
        <p:spPr>
          <a:xfrm flipH="1">
            <a:off x="8013700" y="2817541"/>
            <a:ext cx="1799373" cy="220050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직사각형 10">
                <a:extLst>
                  <a:ext uri="{FF2B5EF4-FFF2-40B4-BE49-F238E27FC236}">
                    <a16:creationId xmlns:a16="http://schemas.microsoft.com/office/drawing/2014/main" id="{99D392CB-F441-48B7-8A1A-AB52813BE69F}"/>
                  </a:ext>
                </a:extLst>
              </p:cNvPr>
              <p:cNvSpPr/>
              <p:nvPr/>
            </p:nvSpPr>
            <p:spPr>
              <a:xfrm>
                <a:off x="627915" y="4607668"/>
                <a:ext cx="2624373" cy="613886"/>
              </a:xfrm>
              <a:prstGeom prst="rect">
                <a:avLst/>
              </a:prstGeom>
            </p:spPr>
            <p:txBody>
              <a:bodyPr wrap="none">
                <a:spAutoFit/>
              </a:bodyPr>
              <a:lstStyle/>
              <a:p>
                <a:r>
                  <a:rPr lang="en-US" altLang="ko-KR" sz="2400">
                    <a:solidFill>
                      <a:srgbClr val="000000"/>
                    </a:solidFill>
                    <a:latin typeface="Cambria Math" panose="02040503050406030204" pitchFamily="18" charset="0"/>
                    <a:ea typeface="Cambria Math" panose="02040503050406030204" pitchFamily="18" charset="0"/>
                  </a:rPr>
                  <a:t>J(w,b) = </a:t>
                </a:r>
                <a14:m>
                  <m:oMath xmlns:m="http://schemas.openxmlformats.org/officeDocument/2006/math">
                    <m:sSup>
                      <m:sSupPr>
                        <m:ctrlPr>
                          <a:rPr lang="en-US" altLang="ko-KR" sz="2400" i="1">
                            <a:solidFill>
                              <a:srgbClr val="000000"/>
                            </a:solidFill>
                            <a:latin typeface="Cambria Math" panose="02040503050406030204" pitchFamily="18" charset="0"/>
                            <a:ea typeface="Cambria Math" panose="02040503050406030204" pitchFamily="18" charset="0"/>
                          </a:rPr>
                        </m:ctrlPr>
                      </m:sSupPr>
                      <m:e>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2</m:t>
                            </m:r>
                          </m:den>
                        </m:f>
                        <m:r>
                          <m:rPr>
                            <m:nor/>
                          </m:rPr>
                          <a:rPr lang="en-US" altLang="ko-KR" sz="2400">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a:rPr lang="en-US" altLang="ko-KR" sz="2400" i="1">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y</m:t>
                        </m:r>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2</m:t>
                        </m:r>
                      </m:sup>
                    </m:sSup>
                  </m:oMath>
                </a14:m>
                <a:endParaRPr lang="ko-KR" altLang="en-US">
                  <a:latin typeface="Cambria Math" panose="02040503050406030204" pitchFamily="18" charset="0"/>
                </a:endParaRPr>
              </a:p>
            </p:txBody>
          </p:sp>
        </mc:Choice>
        <mc:Fallback xmlns="">
          <p:sp>
            <p:nvSpPr>
              <p:cNvPr id="11" name="직사각형 10">
                <a:extLst>
                  <a:ext uri="{FF2B5EF4-FFF2-40B4-BE49-F238E27FC236}">
                    <a16:creationId xmlns:a16="http://schemas.microsoft.com/office/drawing/2014/main" id="{99D392CB-F441-48B7-8A1A-AB52813BE69F}"/>
                  </a:ext>
                </a:extLst>
              </p:cNvPr>
              <p:cNvSpPr>
                <a:spLocks noRot="1" noChangeAspect="1" noMove="1" noResize="1" noEditPoints="1" noAdjustHandles="1" noChangeArrowheads="1" noChangeShapeType="1" noTextEdit="1"/>
              </p:cNvSpPr>
              <p:nvPr/>
            </p:nvSpPr>
            <p:spPr>
              <a:xfrm>
                <a:off x="627915" y="4607668"/>
                <a:ext cx="2624373" cy="613886"/>
              </a:xfrm>
              <a:prstGeom prst="rect">
                <a:avLst/>
              </a:prstGeom>
              <a:blipFill>
                <a:blip r:embed="rId5"/>
                <a:stretch>
                  <a:fillRect l="-3480" b="-792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48878F5E-175E-474C-B8AF-14834E32B859}"/>
                  </a:ext>
                </a:extLst>
              </p:cNvPr>
              <p:cNvSpPr txBox="1"/>
              <p:nvPr/>
            </p:nvSpPr>
            <p:spPr>
              <a:xfrm>
                <a:off x="557561" y="5681166"/>
                <a:ext cx="7572201" cy="635367"/>
              </a:xfrm>
              <a:prstGeom prst="rect">
                <a:avLst/>
              </a:prstGeom>
              <a:noFill/>
            </p:spPr>
            <p:txBody>
              <a:bodyPr wrap="none" rtlCol="0">
                <a:spAutoFit/>
              </a:bodyPr>
              <a:lstStyle/>
              <a:p>
                <a14:m>
                  <m:oMath xmlns:m="http://schemas.openxmlformats.org/officeDocument/2006/math">
                    <m:f>
                      <m:fPr>
                        <m:ctrlPr>
                          <a:rPr lang="en-US" altLang="ko-KR" sz="2400" i="1">
                            <a:solidFill>
                              <a:schemeClr val="tx1"/>
                            </a:solidFill>
                            <a:latin typeface="Cambria Math" panose="02040503050406030204" pitchFamily="18" charset="0"/>
                            <a:ea typeface="Cambria Math" panose="02040503050406030204" pitchFamily="18" charset="0"/>
                          </a:rPr>
                        </m:ctrlPr>
                      </m:fPr>
                      <m:num>
                        <m:r>
                          <a:rPr lang="en-US" altLang="ko-KR" sz="2400" i="1">
                            <a:solidFill>
                              <a:schemeClr val="tx1"/>
                            </a:solidFill>
                            <a:latin typeface="Cambria Math" panose="02040503050406030204" pitchFamily="18" charset="0"/>
                            <a:ea typeface="Cambria Math" panose="02040503050406030204" pitchFamily="18" charset="0"/>
                          </a:rPr>
                          <m:t>𝜕</m:t>
                        </m:r>
                      </m:num>
                      <m:den>
                        <m:r>
                          <a:rPr lang="en-US" altLang="ko-KR" sz="2400" i="1">
                            <a:solidFill>
                              <a:schemeClr val="tx1"/>
                            </a:solidFill>
                            <a:latin typeface="Cambria Math" panose="02040503050406030204" pitchFamily="18" charset="0"/>
                            <a:ea typeface="Cambria Math" panose="02040503050406030204" pitchFamily="18" charset="0"/>
                          </a:rPr>
                          <m:t>𝜕</m:t>
                        </m:r>
                        <m:r>
                          <m:rPr>
                            <m:sty m:val="p"/>
                          </m:rPr>
                          <a:rPr lang="en-US" altLang="ko-KR" sz="2400" i="1">
                            <a:solidFill>
                              <a:schemeClr val="tx1"/>
                            </a:solidFill>
                            <a:latin typeface="Cambria Math" panose="02040503050406030204" pitchFamily="18" charset="0"/>
                            <a:ea typeface="Cambria Math" panose="02040503050406030204" pitchFamily="18" charset="0"/>
                          </a:rPr>
                          <m:t>w</m:t>
                        </m:r>
                      </m:den>
                    </m:f>
                    <m:r>
                      <a:rPr lang="en-US" altLang="ko-KR" sz="2400" i="1">
                        <a:solidFill>
                          <a:schemeClr val="tx1"/>
                        </a:solidFill>
                        <a:latin typeface="Cambria Math" panose="02040503050406030204" pitchFamily="18" charset="0"/>
                        <a:ea typeface="Cambria Math" panose="02040503050406030204" pitchFamily="18" charset="0"/>
                      </a:rPr>
                      <m:t>𝐽</m:t>
                    </m:r>
                    <m:r>
                      <a:rPr lang="en-US" altLang="ko-KR" sz="2400" i="1">
                        <a:solidFill>
                          <a:schemeClr val="tx1"/>
                        </a:solidFill>
                        <a:latin typeface="Cambria Math" panose="02040503050406030204" pitchFamily="18" charset="0"/>
                        <a:ea typeface="Cambria Math" panose="02040503050406030204" pitchFamily="18" charset="0"/>
                      </a:rPr>
                      <m:t>(</m:t>
                    </m:r>
                    <m:r>
                      <a:rPr lang="en-US" altLang="ko-KR" sz="2400" i="1">
                        <a:solidFill>
                          <a:schemeClr val="tx1"/>
                        </a:solidFill>
                        <a:latin typeface="Cambria Math" panose="02040503050406030204" pitchFamily="18" charset="0"/>
                        <a:ea typeface="Cambria Math" panose="02040503050406030204" pitchFamily="18" charset="0"/>
                      </a:rPr>
                      <m:t>𝑤</m:t>
                    </m:r>
                    <m:r>
                      <a:rPr lang="en-US" altLang="ko-KR" sz="2400" i="1">
                        <a:solidFill>
                          <a:schemeClr val="tx1"/>
                        </a:solidFill>
                        <a:latin typeface="Cambria Math" panose="02040503050406030204" pitchFamily="18" charset="0"/>
                        <a:ea typeface="Cambria Math" panose="02040503050406030204" pitchFamily="18" charset="0"/>
                      </a:rPr>
                      <m:t>,</m:t>
                    </m:r>
                    <m:r>
                      <a:rPr lang="en-US" altLang="ko-KR" sz="2400" i="1">
                        <a:solidFill>
                          <a:schemeClr val="tx1"/>
                        </a:solidFill>
                        <a:latin typeface="Cambria Math" panose="02040503050406030204" pitchFamily="18" charset="0"/>
                        <a:ea typeface="Cambria Math" panose="02040503050406030204" pitchFamily="18" charset="0"/>
                      </a:rPr>
                      <m:t>𝑏</m:t>
                    </m:r>
                    <m:r>
                      <a:rPr lang="en-US" altLang="ko-KR" sz="2400" i="1">
                        <a:solidFill>
                          <a:schemeClr val="tx1"/>
                        </a:solidFill>
                        <a:latin typeface="Cambria Math" panose="02040503050406030204" pitchFamily="18" charset="0"/>
                        <a:ea typeface="Cambria Math" panose="02040503050406030204" pitchFamily="18" charset="0"/>
                      </a:rPr>
                      <m:t>)</m:t>
                    </m:r>
                  </m:oMath>
                </a14:m>
                <a:r>
                  <a:rPr lang="ko-KR" altLang="en-US" sz="2400">
                    <a:solidFill>
                      <a:schemeClr val="tx1"/>
                    </a:solidFill>
                    <a:latin typeface="고도 B" panose="02000503000000020004" pitchFamily="2" charset="-127"/>
                    <a:ea typeface="고도 B" panose="02000503000000020004" pitchFamily="2" charset="-127"/>
                  </a:rPr>
                  <a:t>는</a:t>
                </a:r>
                <a:r>
                  <a:rPr lang="ko-KR" altLang="en-US" sz="2400">
                    <a:solidFill>
                      <a:schemeClr val="tx1"/>
                    </a:solidFill>
                    <a:latin typeface="Consolas" panose="020B0609020204030204" pitchFamily="49" charset="0"/>
                  </a:rPr>
                  <a:t> </a:t>
                </a:r>
                <a14:m>
                  <m:oMath xmlns:m="http://schemas.openxmlformats.org/officeDocument/2006/math">
                    <m:sSup>
                      <m:sSupPr>
                        <m:ctrlPr>
                          <a:rPr lang="en-US" altLang="ko-KR" sz="2400" i="1">
                            <a:solidFill>
                              <a:srgbClr val="000000"/>
                            </a:solidFill>
                            <a:latin typeface="Cambria Math" panose="02040503050406030204" pitchFamily="18" charset="0"/>
                            <a:ea typeface="Cambria Math" panose="02040503050406030204" pitchFamily="18" charset="0"/>
                          </a:rPr>
                        </m:ctrlPr>
                      </m:sSupPr>
                      <m:e>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2</m:t>
                            </m:r>
                          </m:den>
                        </m:f>
                        <m:r>
                          <m:rPr>
                            <m:nor/>
                          </m:rPr>
                          <a:rPr lang="en-US" altLang="ko-KR" sz="2400">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a:rPr lang="en-US" altLang="ko-KR" sz="2400" i="1">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y</m:t>
                        </m:r>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2</m:t>
                        </m:r>
                      </m:sup>
                    </m:sSup>
                  </m:oMath>
                </a14:m>
                <a:r>
                  <a:rPr lang="en-US" altLang="ko-KR" sz="2400">
                    <a:solidFill>
                      <a:schemeClr val="tx1"/>
                    </a:solidFill>
                    <a:latin typeface="Consolas" panose="020B0609020204030204" pitchFamily="49" charset="0"/>
                  </a:rPr>
                  <a:t> </a:t>
                </a:r>
                <a:r>
                  <a:rPr lang="ko-KR" altLang="en-US" sz="2400">
                    <a:solidFill>
                      <a:schemeClr val="tx1"/>
                    </a:solidFill>
                    <a:latin typeface="고도 B" panose="02000503000000020004" pitchFamily="2" charset="-127"/>
                    <a:ea typeface="고도 B" panose="02000503000000020004" pitchFamily="2" charset="-127"/>
                  </a:rPr>
                  <a:t>을 </a:t>
                </a:r>
                <a:r>
                  <a:rPr lang="en-US" altLang="ko-KR" sz="2400">
                    <a:solidFill>
                      <a:schemeClr val="tx1"/>
                    </a:solidFill>
                    <a:latin typeface="Cambria Math" panose="02040503050406030204" pitchFamily="18" charset="0"/>
                    <a:ea typeface="Cambria Math" panose="02040503050406030204" pitchFamily="18" charset="0"/>
                  </a:rPr>
                  <a:t>w</a:t>
                </a:r>
                <a:r>
                  <a:rPr lang="ko-KR" altLang="en-US" sz="2400">
                    <a:solidFill>
                      <a:schemeClr val="tx1"/>
                    </a:solidFill>
                    <a:latin typeface="고도 B" panose="02000503000000020004" pitchFamily="2" charset="-127"/>
                    <a:ea typeface="고도 B" panose="02000503000000020004" pitchFamily="2" charset="-127"/>
                  </a:rPr>
                  <a:t>에 대해서 </a:t>
                </a:r>
                <a:r>
                  <a:rPr lang="ko-KR" altLang="en-US" sz="2400" err="1">
                    <a:solidFill>
                      <a:schemeClr val="tx1"/>
                    </a:solidFill>
                    <a:latin typeface="고도 B" panose="02000503000000020004" pitchFamily="2" charset="-127"/>
                    <a:ea typeface="고도 B" panose="02000503000000020004" pitchFamily="2" charset="-127"/>
                  </a:rPr>
                  <a:t>편미분</a:t>
                </a:r>
                <a:r>
                  <a:rPr lang="ko-KR" altLang="en-US" sz="2400">
                    <a:solidFill>
                      <a:schemeClr val="tx1"/>
                    </a:solidFill>
                    <a:latin typeface="고도 B" panose="02000503000000020004" pitchFamily="2" charset="-127"/>
                    <a:ea typeface="고도 B" panose="02000503000000020004" pitchFamily="2" charset="-127"/>
                  </a:rPr>
                  <a:t> 하면 된다</a:t>
                </a:r>
                <a:r>
                  <a:rPr lang="en-US" altLang="ko-KR" sz="2400">
                    <a:solidFill>
                      <a:schemeClr val="tx1"/>
                    </a:solidFill>
                    <a:latin typeface="고도 B" panose="02000503000000020004" pitchFamily="2" charset="-127"/>
                    <a:ea typeface="고도 B" panose="02000503000000020004" pitchFamily="2" charset="-127"/>
                  </a:rPr>
                  <a:t>.</a:t>
                </a:r>
              </a:p>
            </p:txBody>
          </p:sp>
        </mc:Choice>
        <mc:Fallback xmlns="">
          <p:sp>
            <p:nvSpPr>
              <p:cNvPr id="12" name="TextBox 11">
                <a:extLst>
                  <a:ext uri="{FF2B5EF4-FFF2-40B4-BE49-F238E27FC236}">
                    <a16:creationId xmlns:a16="http://schemas.microsoft.com/office/drawing/2014/main" id="{48878F5E-175E-474C-B8AF-14834E32B859}"/>
                  </a:ext>
                </a:extLst>
              </p:cNvPr>
              <p:cNvSpPr txBox="1">
                <a:spLocks noRot="1" noChangeAspect="1" noMove="1" noResize="1" noEditPoints="1" noAdjustHandles="1" noChangeArrowheads="1" noChangeShapeType="1" noTextEdit="1"/>
              </p:cNvSpPr>
              <p:nvPr/>
            </p:nvSpPr>
            <p:spPr>
              <a:xfrm>
                <a:off x="557561" y="5681166"/>
                <a:ext cx="7572201" cy="635367"/>
              </a:xfrm>
              <a:prstGeom prst="rect">
                <a:avLst/>
              </a:prstGeom>
              <a:blipFill>
                <a:blip r:embed="rId6"/>
                <a:stretch>
                  <a:fillRect r="-241" b="-11538"/>
                </a:stretch>
              </a:blipFill>
            </p:spPr>
            <p:txBody>
              <a:bodyPr/>
              <a:lstStyle/>
              <a:p>
                <a:r>
                  <a:rPr lang="ko-KR" altLang="en-US">
                    <a:noFill/>
                  </a:rPr>
                  <a:t> </a:t>
                </a:r>
              </a:p>
            </p:txBody>
          </p:sp>
        </mc:Fallback>
      </mc:AlternateContent>
      <p:sp>
        <p:nvSpPr>
          <p:cNvPr id="4" name="TextBox 3">
            <a:extLst>
              <a:ext uri="{FF2B5EF4-FFF2-40B4-BE49-F238E27FC236}">
                <a16:creationId xmlns:a16="http://schemas.microsoft.com/office/drawing/2014/main" id="{ED8AF3B3-33BF-4E3B-BE0E-741E8CEC4211}"/>
              </a:ext>
            </a:extLst>
          </p:cNvPr>
          <p:cNvSpPr txBox="1"/>
          <p:nvPr/>
        </p:nvSpPr>
        <p:spPr>
          <a:xfrm>
            <a:off x="7456449" y="5267457"/>
            <a:ext cx="354584"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13" name="TextBox 12">
            <a:extLst>
              <a:ext uri="{FF2B5EF4-FFF2-40B4-BE49-F238E27FC236}">
                <a16:creationId xmlns:a16="http://schemas.microsoft.com/office/drawing/2014/main" id="{C8174827-4842-4E3B-91CD-57132EA04753}"/>
              </a:ext>
            </a:extLst>
          </p:cNvPr>
          <p:cNvSpPr txBox="1"/>
          <p:nvPr/>
        </p:nvSpPr>
        <p:spPr>
          <a:xfrm>
            <a:off x="4815435" y="3971226"/>
            <a:ext cx="354584"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p:spTree>
    <p:extLst>
      <p:ext uri="{BB962C8B-B14F-4D97-AF65-F5344CB8AC3E}">
        <p14:creationId xmlns:p14="http://schemas.microsoft.com/office/powerpoint/2010/main" val="324665591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mc:AlternateContent xmlns:mc="http://schemas.openxmlformats.org/markup-compatibility/2006" xmlns:a14="http://schemas.microsoft.com/office/drawing/2010/main">
        <mc:Choice Requires="a14">
          <p:sp>
            <p:nvSpPr>
              <p:cNvPr id="11" name="직사각형 10">
                <a:extLst>
                  <a:ext uri="{FF2B5EF4-FFF2-40B4-BE49-F238E27FC236}">
                    <a16:creationId xmlns:a16="http://schemas.microsoft.com/office/drawing/2014/main" id="{99D392CB-F441-48B7-8A1A-AB52813BE69F}"/>
                  </a:ext>
                </a:extLst>
              </p:cNvPr>
              <p:cNvSpPr/>
              <p:nvPr/>
            </p:nvSpPr>
            <p:spPr>
              <a:xfrm>
                <a:off x="6760776" y="1223399"/>
                <a:ext cx="3352841" cy="1131592"/>
              </a:xfrm>
              <a:prstGeom prst="rect">
                <a:avLst/>
              </a:prstGeom>
            </p:spPr>
            <p:txBody>
              <a:bodyPr wrap="none">
                <a:spAutoFit/>
              </a:bodyPr>
              <a:lstStyle/>
              <a:p>
                <a14:m>
                  <m:oMath xmlns:m="http://schemas.openxmlformats.org/officeDocument/2006/math">
                    <m:acc>
                      <m:accPr>
                        <m:chr m:val="̂"/>
                        <m:ctrlPr>
                          <a:rPr lang="en-US" altLang="ko-KR" sz="2800" i="1" smtClean="0">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oMath>
                </a14:m>
                <a:r>
                  <a:rPr lang="en-US" altLang="ko-KR" sz="2800">
                    <a:solidFill>
                      <a:srgbClr val="000000"/>
                    </a:solidFill>
                    <a:latin typeface="Cambria Math" panose="02040503050406030204" pitchFamily="18" charset="0"/>
                    <a:ea typeface="Cambria Math" panose="02040503050406030204" pitchFamily="18" charset="0"/>
                  </a:rPr>
                  <a:t> = </a:t>
                </a:r>
                <a:r>
                  <a:rPr lang="en-US" altLang="ko-KR" sz="2800" err="1">
                    <a:solidFill>
                      <a:srgbClr val="000000"/>
                    </a:solidFill>
                    <a:latin typeface="Cambria Math" panose="02040503050406030204" pitchFamily="18" charset="0"/>
                    <a:ea typeface="Cambria Math" panose="02040503050406030204" pitchFamily="18" charset="0"/>
                  </a:rPr>
                  <a:t>wx</a:t>
                </a:r>
                <a:r>
                  <a:rPr lang="en-US" altLang="ko-KR" sz="2800">
                    <a:solidFill>
                      <a:srgbClr val="000000"/>
                    </a:solidFill>
                    <a:latin typeface="Cambria Math" panose="02040503050406030204" pitchFamily="18" charset="0"/>
                    <a:ea typeface="Cambria Math" panose="02040503050406030204" pitchFamily="18" charset="0"/>
                  </a:rPr>
                  <a:t> + b</a:t>
                </a:r>
              </a:p>
              <a:p>
                <a14:m>
                  <m:oMath xmlns:m="http://schemas.openxmlformats.org/officeDocument/2006/math">
                    <m:r>
                      <m:rPr>
                        <m:sty m:val="p"/>
                      </m:rPr>
                      <a:rPr lang="en-US" altLang="ko-KR" sz="2800" b="0" i="0" smtClean="0">
                        <a:solidFill>
                          <a:srgbClr val="000000"/>
                        </a:solidFill>
                        <a:latin typeface="Cambria Math" panose="02040503050406030204" pitchFamily="18" charset="0"/>
                        <a:ea typeface="Cambria Math" panose="02040503050406030204" pitchFamily="18" charset="0"/>
                      </a:rPr>
                      <m:t>J</m:t>
                    </m:r>
                    <m:r>
                      <a:rPr lang="en-US" altLang="ko-KR" sz="2800" b="0" i="0" smtClean="0">
                        <a:solidFill>
                          <a:srgbClr val="000000"/>
                        </a:solidFill>
                        <a:latin typeface="Cambria Math" panose="02040503050406030204" pitchFamily="18" charset="0"/>
                        <a:ea typeface="Cambria Math" panose="02040503050406030204" pitchFamily="18" charset="0"/>
                      </a:rPr>
                      <m:t>(</m:t>
                    </m:r>
                    <m:r>
                      <m:rPr>
                        <m:sty m:val="p"/>
                      </m:rPr>
                      <a:rPr lang="en-US" altLang="ko-KR" sz="2800" b="0" i="0" smtClean="0">
                        <a:solidFill>
                          <a:srgbClr val="000000"/>
                        </a:solidFill>
                        <a:latin typeface="Cambria Math" panose="02040503050406030204" pitchFamily="18" charset="0"/>
                        <a:ea typeface="Cambria Math" panose="02040503050406030204" pitchFamily="18" charset="0"/>
                      </a:rPr>
                      <m:t>w</m:t>
                    </m:r>
                    <m:r>
                      <a:rPr lang="en-US" altLang="ko-KR" sz="2800" b="0" i="0" smtClean="0">
                        <a:solidFill>
                          <a:srgbClr val="000000"/>
                        </a:solidFill>
                        <a:latin typeface="Cambria Math" panose="02040503050406030204" pitchFamily="18" charset="0"/>
                        <a:ea typeface="Cambria Math" panose="02040503050406030204" pitchFamily="18" charset="0"/>
                      </a:rPr>
                      <m:t>,</m:t>
                    </m:r>
                    <m:r>
                      <m:rPr>
                        <m:sty m:val="p"/>
                      </m:rPr>
                      <a:rPr lang="en-US" altLang="ko-KR" sz="2800" b="0" i="0" smtClean="0">
                        <a:solidFill>
                          <a:srgbClr val="000000"/>
                        </a:solidFill>
                        <a:latin typeface="Cambria Math" panose="02040503050406030204" pitchFamily="18" charset="0"/>
                        <a:ea typeface="Cambria Math" panose="02040503050406030204" pitchFamily="18" charset="0"/>
                      </a:rPr>
                      <m:t>b</m:t>
                    </m:r>
                    <m:r>
                      <a:rPr lang="en-US" altLang="ko-KR" sz="2800" b="0" i="0" smtClean="0">
                        <a:solidFill>
                          <a:srgbClr val="000000"/>
                        </a:solidFill>
                        <a:latin typeface="Cambria Math" panose="02040503050406030204" pitchFamily="18" charset="0"/>
                        <a:ea typeface="Cambria Math" panose="02040503050406030204" pitchFamily="18" charset="0"/>
                      </a:rPr>
                      <m:t>)=</m:t>
                    </m:r>
                    <m:sSup>
                      <m:sSupPr>
                        <m:ctrlPr>
                          <a:rPr lang="en-US" altLang="ko-KR" sz="2800" i="1">
                            <a:solidFill>
                              <a:srgbClr val="000000"/>
                            </a:solidFill>
                            <a:latin typeface="Cambria Math" panose="02040503050406030204" pitchFamily="18" charset="0"/>
                            <a:ea typeface="Cambria Math" panose="02040503050406030204" pitchFamily="18" charset="0"/>
                          </a:rPr>
                        </m:ctrlPr>
                      </m:sSupPr>
                      <m:e>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1</m:t>
                            </m:r>
                          </m:num>
                          <m:den>
                            <m:r>
                              <a:rPr lang="en-US" altLang="ko-KR" sz="2800" i="1">
                                <a:solidFill>
                                  <a:srgbClr val="000000"/>
                                </a:solidFill>
                                <a:latin typeface="Cambria Math" panose="02040503050406030204" pitchFamily="18" charset="0"/>
                                <a:ea typeface="Cambria Math" panose="02040503050406030204" pitchFamily="18" charset="0"/>
                              </a:rPr>
                              <m:t>2</m:t>
                            </m:r>
                          </m:den>
                        </m:f>
                        <m:r>
                          <m:rPr>
                            <m:nor/>
                          </m:rPr>
                          <a:rPr lang="en-US" altLang="ko-KR" sz="2800">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a:rPr lang="en-US" altLang="ko-KR" sz="2800" i="1">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y</m:t>
                        </m:r>
                        <m:r>
                          <m:rPr>
                            <m:nor/>
                          </m:rPr>
                          <a:rPr lang="en-US" altLang="ko-KR" sz="2800">
                            <a:solidFill>
                              <a:srgbClr val="000000"/>
                            </a:solidFill>
                            <a:latin typeface="Cambria Math" panose="02040503050406030204" pitchFamily="18" charset="0"/>
                            <a:ea typeface="Cambria Math" panose="02040503050406030204" pitchFamily="18" charset="0"/>
                          </a:rPr>
                          <m:t>)</m:t>
                        </m:r>
                      </m:e>
                      <m:sup>
                        <m:r>
                          <a:rPr lang="en-US" altLang="ko-KR" sz="2800" i="1">
                            <a:solidFill>
                              <a:srgbClr val="000000"/>
                            </a:solidFill>
                            <a:latin typeface="Cambria Math" panose="02040503050406030204" pitchFamily="18" charset="0"/>
                            <a:ea typeface="Cambria Math" panose="02040503050406030204" pitchFamily="18" charset="0"/>
                          </a:rPr>
                          <m:t>2</m:t>
                        </m:r>
                        <m:r>
                          <a:rPr lang="en-US" altLang="ko-KR" sz="2800" b="0" i="1" smtClean="0">
                            <a:solidFill>
                              <a:srgbClr val="000000"/>
                            </a:solidFill>
                            <a:latin typeface="Cambria Math" panose="02040503050406030204" pitchFamily="18" charset="0"/>
                            <a:ea typeface="Cambria Math" panose="02040503050406030204" pitchFamily="18" charset="0"/>
                          </a:rPr>
                          <m:t> </m:t>
                        </m:r>
                      </m:sup>
                    </m:sSup>
                  </m:oMath>
                </a14:m>
                <a:r>
                  <a:rPr lang="ko-KR" altLang="en-US" sz="1800">
                    <a:latin typeface="Cambria Math" panose="02040503050406030204" pitchFamily="18" charset="0"/>
                  </a:rPr>
                  <a:t> </a:t>
                </a:r>
              </a:p>
            </p:txBody>
          </p:sp>
        </mc:Choice>
        <mc:Fallback xmlns="">
          <p:sp>
            <p:nvSpPr>
              <p:cNvPr id="11" name="직사각형 10">
                <a:extLst>
                  <a:ext uri="{FF2B5EF4-FFF2-40B4-BE49-F238E27FC236}">
                    <a16:creationId xmlns:a16="http://schemas.microsoft.com/office/drawing/2014/main" id="{99D392CB-F441-48B7-8A1A-AB52813BE69F}"/>
                  </a:ext>
                </a:extLst>
              </p:cNvPr>
              <p:cNvSpPr>
                <a:spLocks noRot="1" noChangeAspect="1" noMove="1" noResize="1" noEditPoints="1" noAdjustHandles="1" noChangeArrowheads="1" noChangeShapeType="1" noTextEdit="1"/>
              </p:cNvSpPr>
              <p:nvPr/>
            </p:nvSpPr>
            <p:spPr>
              <a:xfrm>
                <a:off x="6760776" y="1223399"/>
                <a:ext cx="3352841" cy="1131592"/>
              </a:xfrm>
              <a:prstGeom prst="rect">
                <a:avLst/>
              </a:prstGeom>
              <a:blipFill>
                <a:blip r:embed="rId3"/>
                <a:stretch>
                  <a:fillRect t="-594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 name="직사각형 12">
                <a:extLst>
                  <a:ext uri="{FF2B5EF4-FFF2-40B4-BE49-F238E27FC236}">
                    <a16:creationId xmlns:a16="http://schemas.microsoft.com/office/drawing/2014/main" id="{102C2DF3-AAC5-4C81-B878-B18800F3E413}"/>
                  </a:ext>
                </a:extLst>
              </p:cNvPr>
              <p:cNvSpPr/>
              <p:nvPr/>
            </p:nvSpPr>
            <p:spPr>
              <a:xfrm>
                <a:off x="327371" y="780753"/>
                <a:ext cx="6867008" cy="6973640"/>
              </a:xfrm>
              <a:prstGeom prst="rect">
                <a:avLst/>
              </a:prstGeom>
            </p:spPr>
            <p:txBody>
              <a:bodyPr wrap="none">
                <a:spAutoFit/>
              </a:bodyPr>
              <a:lstStyle/>
              <a:p>
                <a:r>
                  <a:rPr lang="en-US" altLang="ko-KR" sz="2400">
                    <a:solidFill>
                      <a:srgbClr val="000000"/>
                    </a:solidFill>
                    <a:ea typeface="Cambria Math" panose="02040503050406030204" pitchFamily="18" charset="0"/>
                  </a:rPr>
                  <a:t>= </a:t>
                </a:r>
                <a14:m>
                  <m:oMath xmlns:m="http://schemas.openxmlformats.org/officeDocument/2006/math">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m:t>
                        </m:r>
                      </m:num>
                      <m:den>
                        <m:r>
                          <a:rPr lang="en-US" altLang="ko-KR" sz="2400" i="1">
                            <a:solidFill>
                              <a:srgbClr val="000000"/>
                            </a:solidFill>
                            <a:latin typeface="Cambria Math" panose="02040503050406030204" pitchFamily="18" charset="0"/>
                            <a:ea typeface="Cambria Math" panose="02040503050406030204" pitchFamily="18" charset="0"/>
                          </a:rPr>
                          <m:t>𝜕</m:t>
                        </m:r>
                        <m:r>
                          <a:rPr lang="en-US" altLang="ko-KR" sz="2400" i="1">
                            <a:solidFill>
                              <a:srgbClr val="000000"/>
                            </a:solidFill>
                            <a:latin typeface="Cambria Math" panose="02040503050406030204" pitchFamily="18" charset="0"/>
                            <a:ea typeface="Cambria Math" panose="02040503050406030204" pitchFamily="18" charset="0"/>
                          </a:rPr>
                          <m:t>𝑤</m:t>
                        </m:r>
                      </m:den>
                    </m:f>
                    <m:r>
                      <a:rPr lang="en-US" altLang="ko-KR" sz="2400" i="1">
                        <a:solidFill>
                          <a:srgbClr val="000000"/>
                        </a:solidFill>
                        <a:latin typeface="Cambria Math" panose="02040503050406030204" pitchFamily="18" charset="0"/>
                        <a:ea typeface="Cambria Math" panose="02040503050406030204" pitchFamily="18" charset="0"/>
                      </a:rPr>
                      <m:t> </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2</m:t>
                            </m:r>
                          </m:den>
                        </m:f>
                        <m:r>
                          <m:rPr>
                            <m:nor/>
                          </m:rPr>
                          <a:rPr lang="en-US" altLang="ko-KR" sz="2400">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a:rPr lang="en-US" altLang="ko-KR" sz="2400" i="1">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y</m:t>
                        </m:r>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2</m:t>
                        </m:r>
                      </m:sup>
                    </m:sSup>
                  </m:oMath>
                </a14:m>
                <a:endParaRPr lang="en-US" altLang="ko-KR" sz="2400" i="1">
                  <a:solidFill>
                    <a:srgbClr val="000000"/>
                  </a:solidFill>
                  <a:latin typeface="Cambria Math" panose="02040503050406030204" pitchFamily="18" charset="0"/>
                  <a:ea typeface="Cambria Math" panose="02040503050406030204" pitchFamily="18" charset="0"/>
                </a:endParaRPr>
              </a:p>
              <a:p>
                <a:endParaRPr lang="en-US" altLang="ko-KR" sz="2400" i="1">
                  <a:solidFill>
                    <a:srgbClr val="000000"/>
                  </a:solidFill>
                  <a:latin typeface="Cambria Math" panose="02040503050406030204" pitchFamily="18" charset="0"/>
                  <a:ea typeface="Cambria Math" panose="02040503050406030204" pitchFamily="18" charset="0"/>
                </a:endParaRPr>
              </a:p>
              <a:p>
                <a14:m>
                  <m:oMath xmlns:m="http://schemas.openxmlformats.org/officeDocument/2006/math">
                    <m:r>
                      <a:rPr lang="en-US" altLang="ko-KR" sz="2400" i="1" smtClean="0">
                        <a:solidFill>
                          <a:srgbClr val="000000"/>
                        </a:solidFill>
                        <a:latin typeface="Cambria Math" panose="02040503050406030204" pitchFamily="18" charset="0"/>
                        <a:ea typeface="Cambria Math" panose="02040503050406030204" pitchFamily="18" charset="0"/>
                      </a:rPr>
                      <m:t>=</m:t>
                    </m:r>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m:t>
                        </m:r>
                      </m:num>
                      <m:den>
                        <m:r>
                          <a:rPr lang="en-US" altLang="ko-KR" sz="2400" i="1">
                            <a:solidFill>
                              <a:srgbClr val="000000"/>
                            </a:solidFill>
                            <a:latin typeface="Cambria Math" panose="02040503050406030204" pitchFamily="18" charset="0"/>
                            <a:ea typeface="Cambria Math" panose="02040503050406030204" pitchFamily="18" charset="0"/>
                          </a:rPr>
                          <m:t>𝜕</m:t>
                        </m:r>
                        <m:r>
                          <a:rPr lang="en-US" altLang="ko-KR" sz="2400" i="1">
                            <a:solidFill>
                              <a:srgbClr val="000000"/>
                            </a:solidFill>
                            <a:latin typeface="Cambria Math" panose="02040503050406030204" pitchFamily="18" charset="0"/>
                            <a:ea typeface="Cambria Math" panose="02040503050406030204" pitchFamily="18" charset="0"/>
                          </a:rPr>
                          <m:t>𝑤</m:t>
                        </m:r>
                      </m:den>
                    </m:f>
                    <m:sSup>
                      <m:sSupPr>
                        <m:ctrlPr>
                          <a:rPr lang="en-US" altLang="ko-KR" sz="2400" i="1">
                            <a:solidFill>
                              <a:srgbClr val="000000"/>
                            </a:solidFill>
                            <a:latin typeface="Cambria Math" panose="02040503050406030204" pitchFamily="18" charset="0"/>
                            <a:ea typeface="Cambria Math" panose="02040503050406030204" pitchFamily="18" charset="0"/>
                          </a:rPr>
                        </m:ctrlPr>
                      </m:sSupPr>
                      <m:e>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2</m:t>
                            </m:r>
                          </m:den>
                        </m:f>
                        <m:r>
                          <m:rPr>
                            <m:nor/>
                          </m:rPr>
                          <a:rPr lang="en-US" altLang="ko-KR" sz="2400">
                            <a:solidFill>
                              <a:srgbClr val="000000"/>
                            </a:solidFill>
                            <a:latin typeface="Cambria Math" panose="02040503050406030204" pitchFamily="18" charset="0"/>
                            <a:ea typeface="Cambria Math" panose="02040503050406030204" pitchFamily="18" charset="0"/>
                          </a:rPr>
                          <m:t>(</m:t>
                        </m:r>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wx</m:t>
                        </m:r>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b</m:t>
                        </m:r>
                        <m:r>
                          <a:rPr lang="en-US" altLang="ko-KR" sz="2400" i="1">
                            <a:solidFill>
                              <a:srgbClr val="000000"/>
                            </a:solidFill>
                            <a:latin typeface="Cambria Math" panose="02040503050406030204" pitchFamily="18" charset="0"/>
                            <a:ea typeface="Cambria Math" panose="02040503050406030204" pitchFamily="18" charset="0"/>
                          </a:rPr>
                          <m:t>)</m:t>
                        </m:r>
                        <m:r>
                          <m:rPr>
                            <m:nor/>
                          </m:rPr>
                          <a:rPr lang="en-US" altLang="ko-KR" sz="2400">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y</m:t>
                        </m:r>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2</m:t>
                        </m:r>
                        <m:r>
                          <a:rPr lang="en-US" altLang="ko-KR" sz="2400" b="0" i="1" smtClean="0">
                            <a:solidFill>
                              <a:srgbClr val="000000"/>
                            </a:solidFill>
                            <a:latin typeface="Cambria Math" panose="02040503050406030204" pitchFamily="18" charset="0"/>
                            <a:ea typeface="Cambria Math" panose="02040503050406030204" pitchFamily="18" charset="0"/>
                          </a:rPr>
                          <m:t> </m:t>
                        </m:r>
                      </m:sup>
                    </m:sSup>
                  </m:oMath>
                </a14:m>
                <a:r>
                  <a:rPr lang="ko-KR" altLang="en-US">
                    <a:latin typeface="Cambria Math" panose="02040503050406030204" pitchFamily="18" charset="0"/>
                  </a:rPr>
                  <a:t> </a:t>
                </a:r>
                <a:endParaRPr lang="en-US" altLang="ko-KR">
                  <a:latin typeface="Cambria Math" panose="02040503050406030204" pitchFamily="18" charset="0"/>
                  <a:ea typeface="Cambria Math" panose="02040503050406030204" pitchFamily="18" charset="0"/>
                </a:endParaRPr>
              </a:p>
              <a:p>
                <a:pPr lvl="0"/>
                <a:endParaRPr lang="en-US" altLang="ko-KR" sz="2400" i="1">
                  <a:solidFill>
                    <a:srgbClr val="000000"/>
                  </a:solidFill>
                  <a:latin typeface="Cambria Math" panose="02040503050406030204" pitchFamily="18" charset="0"/>
                  <a:ea typeface="Cambria Math" panose="02040503050406030204" pitchFamily="18" charset="0"/>
                </a:endParaRPr>
              </a:p>
              <a:p>
                <a:pPr lvl="0"/>
                <a14:m>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m:t>
                    </m:r>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m:t>
                        </m:r>
                      </m:num>
                      <m:den>
                        <m:r>
                          <a:rPr lang="en-US" altLang="ko-KR" sz="2400" i="1">
                            <a:solidFill>
                              <a:srgbClr val="000000"/>
                            </a:solidFill>
                            <a:latin typeface="Cambria Math" panose="02040503050406030204" pitchFamily="18" charset="0"/>
                            <a:ea typeface="Cambria Math" panose="02040503050406030204" pitchFamily="18" charset="0"/>
                          </a:rPr>
                          <m:t>𝜕</m:t>
                        </m:r>
                        <m:r>
                          <a:rPr lang="en-US" altLang="ko-KR" sz="2400" i="1">
                            <a:solidFill>
                              <a:srgbClr val="000000"/>
                            </a:solidFill>
                            <a:latin typeface="Cambria Math" panose="02040503050406030204" pitchFamily="18" charset="0"/>
                            <a:ea typeface="Cambria Math" panose="02040503050406030204" pitchFamily="18" charset="0"/>
                          </a:rPr>
                          <m:t>𝑤</m:t>
                        </m:r>
                      </m:den>
                    </m:f>
                    <m:sSup>
                      <m:sSupPr>
                        <m:ctrlPr>
                          <a:rPr lang="en-US" altLang="ko-KR" sz="2400" i="1">
                            <a:solidFill>
                              <a:srgbClr val="000000"/>
                            </a:solidFill>
                            <a:latin typeface="Cambria Math" panose="02040503050406030204" pitchFamily="18" charset="0"/>
                            <a:ea typeface="Cambria Math" panose="02040503050406030204" pitchFamily="18" charset="0"/>
                          </a:rPr>
                        </m:ctrlPr>
                      </m:sSupPr>
                      <m:e>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2</m:t>
                            </m:r>
                          </m:den>
                        </m:f>
                        <m:r>
                          <m:rPr>
                            <m:nor/>
                          </m:rPr>
                          <a:rPr lang="en-US" altLang="ko-KR" sz="2400">
                            <a:solidFill>
                              <a:srgbClr val="000000"/>
                            </a:solidFill>
                            <a:latin typeface="Cambria Math" panose="02040503050406030204" pitchFamily="18" charset="0"/>
                            <a:ea typeface="Cambria Math" panose="02040503050406030204" pitchFamily="18" charset="0"/>
                          </a:rPr>
                          <m:t>(</m:t>
                        </m:r>
                        <m:sSup>
                          <m:sSupPr>
                            <m:ctrlPr>
                              <a:rPr lang="en-US" altLang="ko-KR" sz="2400" i="1" smtClean="0">
                                <a:solidFill>
                                  <a:srgbClr val="000000"/>
                                </a:solidFill>
                                <a:latin typeface="Cambria Math" panose="02040503050406030204" pitchFamily="18" charset="0"/>
                                <a:ea typeface="Cambria Math" panose="02040503050406030204" pitchFamily="18" charset="0"/>
                              </a:rPr>
                            </m:ctrlPr>
                          </m:sSupPr>
                          <m:e>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wx</m:t>
                            </m:r>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b</m:t>
                            </m:r>
                            <m:r>
                              <a:rPr lang="en-US" altLang="ko-KR" sz="2400" i="1">
                                <a:solidFill>
                                  <a:srgbClr val="000000"/>
                                </a:solidFill>
                                <a:latin typeface="Cambria Math" panose="02040503050406030204" pitchFamily="18" charset="0"/>
                                <a:ea typeface="Cambria Math" panose="02040503050406030204" pitchFamily="18" charset="0"/>
                              </a:rPr>
                              <m:t>)</m:t>
                            </m:r>
                          </m:e>
                          <m:sup>
                            <m:r>
                              <a:rPr lang="en-US" altLang="ko-KR" sz="2400" i="1" smtClean="0">
                                <a:solidFill>
                                  <a:srgbClr val="000000"/>
                                </a:solidFill>
                                <a:latin typeface="Cambria Math" panose="02040503050406030204" pitchFamily="18" charset="0"/>
                                <a:ea typeface="Cambria Math" panose="02040503050406030204" pitchFamily="18" charset="0"/>
                              </a:rPr>
                              <m:t>2</m:t>
                            </m:r>
                          </m:sup>
                        </m:sSup>
                        <m:r>
                          <m:rPr>
                            <m:nor/>
                          </m:rPr>
                          <a:rPr lang="en-US" altLang="ko-KR" sz="2400">
                            <a:solidFill>
                              <a:srgbClr val="000000"/>
                            </a:solidFill>
                            <a:latin typeface="Cambria Math" panose="02040503050406030204" pitchFamily="18" charset="0"/>
                            <a:ea typeface="Cambria Math" panose="02040503050406030204" pitchFamily="18" charset="0"/>
                          </a:rPr>
                          <m:t>−</m:t>
                        </m:r>
                        <m:r>
                          <a:rPr lang="en-US" altLang="ko-KR" sz="2400" i="1">
                            <a:solidFill>
                              <a:srgbClr val="000000"/>
                            </a:solidFill>
                            <a:latin typeface="Cambria Math" panose="02040503050406030204" pitchFamily="18" charset="0"/>
                            <a:ea typeface="Cambria Math" panose="02040503050406030204" pitchFamily="18" charset="0"/>
                          </a:rPr>
                          <m:t>2(</m:t>
                        </m:r>
                        <m:r>
                          <m:rPr>
                            <m:sty m:val="p"/>
                          </m:rPr>
                          <a:rPr lang="en-US" altLang="ko-KR" sz="2400" i="1">
                            <a:solidFill>
                              <a:srgbClr val="000000"/>
                            </a:solidFill>
                            <a:latin typeface="Cambria Math" panose="02040503050406030204" pitchFamily="18" charset="0"/>
                            <a:ea typeface="Cambria Math" panose="02040503050406030204" pitchFamily="18" charset="0"/>
                          </a:rPr>
                          <m:t>wx</m:t>
                        </m:r>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b</m:t>
                        </m:r>
                        <m:r>
                          <a:rPr lang="en-US" altLang="ko-KR" sz="2400" i="1">
                            <a:solidFill>
                              <a:srgbClr val="000000"/>
                            </a:solidFill>
                            <a:latin typeface="Cambria Math" panose="02040503050406030204" pitchFamily="18" charset="0"/>
                            <a:ea typeface="Cambria Math" panose="02040503050406030204" pitchFamily="18" charset="0"/>
                          </a:rPr>
                          <m:t>)</m:t>
                        </m:r>
                        <m:r>
                          <m:rPr>
                            <m:nor/>
                          </m:rPr>
                          <a:rPr lang="en-US" altLang="ko-KR" sz="2400">
                            <a:solidFill>
                              <a:srgbClr val="000000"/>
                            </a:solidFill>
                            <a:latin typeface="Cambria Math" panose="02040503050406030204" pitchFamily="18" charset="0"/>
                            <a:ea typeface="Cambria Math" panose="02040503050406030204" pitchFamily="18" charset="0"/>
                          </a:rPr>
                          <m:t>y</m:t>
                        </m:r>
                        <m:r>
                          <a:rPr lang="en-US" altLang="ko-KR" sz="2400" i="1">
                            <a:solidFill>
                              <a:srgbClr val="000000"/>
                            </a:solidFill>
                            <a:latin typeface="Cambria Math" panose="02040503050406030204" pitchFamily="18" charset="0"/>
                            <a:ea typeface="Cambria Math" panose="02040503050406030204" pitchFamily="18" charset="0"/>
                          </a:rPr>
                          <m:t>+</m:t>
                        </m:r>
                        <m:sSup>
                          <m:sSupPr>
                            <m:ctrlPr>
                              <a:rPr lang="en-US" altLang="ko-KR" sz="2400" i="1" smtClean="0">
                                <a:solidFill>
                                  <a:srgbClr val="000000"/>
                                </a:solidFill>
                                <a:latin typeface="Cambria Math" panose="02040503050406030204" pitchFamily="18" charset="0"/>
                                <a:ea typeface="Cambria Math" panose="02040503050406030204" pitchFamily="18" charset="0"/>
                              </a:rPr>
                            </m:ctrlPr>
                          </m:sSupPr>
                          <m:e>
                            <m:r>
                              <m:rPr>
                                <m:sty m:val="p"/>
                              </m:rPr>
                              <a:rPr lang="en-US" altLang="ko-KR" sz="2400" i="1">
                                <a:solidFill>
                                  <a:srgbClr val="000000"/>
                                </a:solidFill>
                                <a:latin typeface="Cambria Math" panose="02040503050406030204" pitchFamily="18" charset="0"/>
                                <a:ea typeface="Cambria Math" panose="02040503050406030204" pitchFamily="18" charset="0"/>
                              </a:rPr>
                              <m:t>y</m:t>
                            </m:r>
                          </m:e>
                          <m:sup>
                            <m:r>
                              <a:rPr lang="en-US" altLang="ko-KR" sz="2400" i="1" smtClean="0">
                                <a:solidFill>
                                  <a:srgbClr val="000000"/>
                                </a:solidFill>
                                <a:latin typeface="Cambria Math" panose="02040503050406030204" pitchFamily="18" charset="0"/>
                                <a:ea typeface="Cambria Math" panose="02040503050406030204" pitchFamily="18" charset="0"/>
                              </a:rPr>
                              <m:t>2</m:t>
                            </m:r>
                          </m:sup>
                        </m:sSup>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 </m:t>
                        </m:r>
                      </m:sup>
                    </m:sSup>
                  </m:oMath>
                </a14:m>
                <a:r>
                  <a:rPr lang="ko-KR" altLang="en-US">
                    <a:solidFill>
                      <a:srgbClr val="FFFFFF"/>
                    </a:solidFill>
                    <a:latin typeface="Cambria Math" panose="02040503050406030204" pitchFamily="18" charset="0"/>
                  </a:rPr>
                  <a:t> </a:t>
                </a:r>
                <a:endParaRPr lang="en-US" altLang="ko-KR">
                  <a:solidFill>
                    <a:srgbClr val="FFFFFF"/>
                  </a:solidFill>
                  <a:latin typeface="Cambria Math" panose="02040503050406030204" pitchFamily="18" charset="0"/>
                  <a:ea typeface="Cambria Math" panose="02040503050406030204" pitchFamily="18" charset="0"/>
                </a:endParaRPr>
              </a:p>
              <a:p>
                <a:endParaRPr lang="en-US" altLang="ko-KR">
                  <a:latin typeface="Cambria Math" panose="02040503050406030204" pitchFamily="18" charset="0"/>
                  <a:ea typeface="Cambria Math" panose="02040503050406030204" pitchFamily="18" charset="0"/>
                </a:endParaRPr>
              </a:p>
              <a:p>
                <a:pPr lvl="0"/>
                <a14:m>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m:t>
                    </m:r>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m:t>
                        </m:r>
                      </m:num>
                      <m:den>
                        <m:r>
                          <a:rPr lang="en-US" altLang="ko-KR" sz="2400" i="1">
                            <a:solidFill>
                              <a:srgbClr val="000000"/>
                            </a:solidFill>
                            <a:latin typeface="Cambria Math" panose="02040503050406030204" pitchFamily="18" charset="0"/>
                            <a:ea typeface="Cambria Math" panose="02040503050406030204" pitchFamily="18" charset="0"/>
                          </a:rPr>
                          <m:t>𝜕</m:t>
                        </m:r>
                        <m:r>
                          <a:rPr lang="en-US" altLang="ko-KR" sz="2400" i="1">
                            <a:solidFill>
                              <a:srgbClr val="000000"/>
                            </a:solidFill>
                            <a:latin typeface="Cambria Math" panose="02040503050406030204" pitchFamily="18" charset="0"/>
                            <a:ea typeface="Cambria Math" panose="02040503050406030204" pitchFamily="18" charset="0"/>
                          </a:rPr>
                          <m:t>𝑤</m:t>
                        </m:r>
                      </m:den>
                    </m:f>
                    <m:sSup>
                      <m:sSupPr>
                        <m:ctrlPr>
                          <a:rPr lang="en-US" altLang="ko-KR" sz="2400" i="1">
                            <a:solidFill>
                              <a:srgbClr val="000000"/>
                            </a:solidFill>
                            <a:latin typeface="Cambria Math" panose="02040503050406030204" pitchFamily="18" charset="0"/>
                            <a:ea typeface="Cambria Math" panose="02040503050406030204" pitchFamily="18" charset="0"/>
                          </a:rPr>
                        </m:ctrlPr>
                      </m:sSupPr>
                      <m:e>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2</m:t>
                            </m:r>
                          </m:den>
                        </m:f>
                        <m:r>
                          <m:rPr>
                            <m:nor/>
                          </m:rPr>
                          <a:rPr lang="en-US" altLang="ko-KR" sz="2400">
                            <a:solidFill>
                              <a:srgbClr val="000000"/>
                            </a:solidFill>
                            <a:latin typeface="Cambria Math" panose="02040503050406030204" pitchFamily="18" charset="0"/>
                            <a:ea typeface="Cambria Math" panose="02040503050406030204" pitchFamily="18" charset="0"/>
                          </a:rPr>
                          <m:t>(</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wx</m:t>
                            </m:r>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b</m:t>
                            </m:r>
                            <m:r>
                              <a:rPr lang="en-US" altLang="ko-KR" sz="2400" i="1">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2</m:t>
                            </m:r>
                          </m:sup>
                        </m:sSup>
                        <m:r>
                          <m:rPr>
                            <m:nor/>
                          </m:rPr>
                          <a:rPr lang="en-US" altLang="ko-KR" sz="2400">
                            <a:solidFill>
                              <a:srgbClr val="000000"/>
                            </a:solidFill>
                            <a:latin typeface="Cambria Math" panose="02040503050406030204" pitchFamily="18" charset="0"/>
                            <a:ea typeface="Cambria Math" panose="02040503050406030204" pitchFamily="18" charset="0"/>
                          </a:rPr>
                          <m:t>−</m:t>
                        </m:r>
                        <m:r>
                          <a:rPr lang="en-US" altLang="ko-KR" sz="2400" i="1">
                            <a:solidFill>
                              <a:srgbClr val="000000"/>
                            </a:solidFill>
                            <a:latin typeface="Cambria Math" panose="02040503050406030204" pitchFamily="18" charset="0"/>
                            <a:ea typeface="Cambria Math" panose="02040503050406030204" pitchFamily="18" charset="0"/>
                          </a:rPr>
                          <m:t>2</m:t>
                        </m:r>
                        <m:r>
                          <m:rPr>
                            <m:sty m:val="p"/>
                          </m:rPr>
                          <a:rPr lang="en-US" altLang="ko-KR" sz="2400" i="1">
                            <a:solidFill>
                              <a:srgbClr val="000000"/>
                            </a:solidFill>
                            <a:latin typeface="Cambria Math" panose="02040503050406030204" pitchFamily="18" charset="0"/>
                            <a:ea typeface="Cambria Math" panose="02040503050406030204" pitchFamily="18" charset="0"/>
                          </a:rPr>
                          <m:t>ywx</m:t>
                        </m:r>
                        <m:r>
                          <a:rPr lang="en-US" altLang="ko-KR" sz="2400" b="0" i="1" smtClean="0">
                            <a:solidFill>
                              <a:srgbClr val="000000"/>
                            </a:solidFill>
                            <a:latin typeface="Cambria Math" panose="02040503050406030204" pitchFamily="18" charset="0"/>
                            <a:ea typeface="Cambria Math" panose="02040503050406030204" pitchFamily="18" charset="0"/>
                          </a:rPr>
                          <m:t> </m:t>
                        </m:r>
                        <m:r>
                          <a:rPr lang="en-US" altLang="ko-KR" sz="2400" i="1">
                            <a:solidFill>
                              <a:srgbClr val="000000"/>
                            </a:solidFill>
                            <a:latin typeface="Cambria Math" panose="02040503050406030204" pitchFamily="18" charset="0"/>
                            <a:ea typeface="Cambria Math" panose="02040503050406030204" pitchFamily="18" charset="0"/>
                          </a:rPr>
                          <m:t>−</m:t>
                        </m:r>
                        <m:r>
                          <a:rPr lang="en-US" altLang="ko-KR" sz="2400" b="0" i="1" smtClean="0">
                            <a:solidFill>
                              <a:srgbClr val="000000"/>
                            </a:solidFill>
                            <a:latin typeface="Cambria Math" panose="02040503050406030204" pitchFamily="18" charset="0"/>
                            <a:ea typeface="Cambria Math" panose="02040503050406030204" pitchFamily="18" charset="0"/>
                          </a:rPr>
                          <m:t> </m:t>
                        </m:r>
                        <m:r>
                          <a:rPr lang="en-US" altLang="ko-KR" sz="2400" i="1">
                            <a:solidFill>
                              <a:srgbClr val="000000"/>
                            </a:solidFill>
                            <a:latin typeface="Cambria Math" panose="02040503050406030204" pitchFamily="18" charset="0"/>
                            <a:ea typeface="Cambria Math" panose="02040503050406030204" pitchFamily="18" charset="0"/>
                          </a:rPr>
                          <m:t>2</m:t>
                        </m:r>
                        <m:r>
                          <m:rPr>
                            <m:sty m:val="p"/>
                          </m:rPr>
                          <a:rPr lang="en-US" altLang="ko-KR" sz="2400" i="1">
                            <a:solidFill>
                              <a:srgbClr val="000000"/>
                            </a:solidFill>
                            <a:latin typeface="Cambria Math" panose="02040503050406030204" pitchFamily="18" charset="0"/>
                            <a:ea typeface="Cambria Math" panose="02040503050406030204" pitchFamily="18" charset="0"/>
                          </a:rPr>
                          <m:t>b</m:t>
                        </m:r>
                        <m:r>
                          <m:rPr>
                            <m:nor/>
                          </m:rPr>
                          <a:rPr lang="en-US" altLang="ko-KR" sz="2400">
                            <a:solidFill>
                              <a:srgbClr val="000000"/>
                            </a:solidFill>
                            <a:latin typeface="Cambria Math" panose="02040503050406030204" pitchFamily="18" charset="0"/>
                            <a:ea typeface="Cambria Math" panose="02040503050406030204" pitchFamily="18" charset="0"/>
                          </a:rPr>
                          <m:t>y</m:t>
                        </m:r>
                        <m:r>
                          <a:rPr lang="en-US" altLang="ko-KR" sz="2400" i="1">
                            <a:solidFill>
                              <a:srgbClr val="000000"/>
                            </a:solidFill>
                            <a:latin typeface="Cambria Math" panose="02040503050406030204" pitchFamily="18" charset="0"/>
                            <a:ea typeface="Cambria Math" panose="02040503050406030204" pitchFamily="18" charset="0"/>
                          </a:rPr>
                          <m:t>+</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r>
                              <m:rPr>
                                <m:sty m:val="p"/>
                              </m:rPr>
                              <a:rPr lang="en-US" altLang="ko-KR" sz="2400" i="1">
                                <a:solidFill>
                                  <a:srgbClr val="000000"/>
                                </a:solidFill>
                                <a:latin typeface="Cambria Math" panose="02040503050406030204" pitchFamily="18" charset="0"/>
                                <a:ea typeface="Cambria Math" panose="02040503050406030204" pitchFamily="18" charset="0"/>
                              </a:rPr>
                              <m:t>y</m:t>
                            </m:r>
                          </m:e>
                          <m:sup>
                            <m:r>
                              <a:rPr lang="en-US" altLang="ko-KR" sz="2400" i="1">
                                <a:solidFill>
                                  <a:srgbClr val="000000"/>
                                </a:solidFill>
                                <a:latin typeface="Cambria Math" panose="02040503050406030204" pitchFamily="18" charset="0"/>
                                <a:ea typeface="Cambria Math" panose="02040503050406030204" pitchFamily="18" charset="0"/>
                              </a:rPr>
                              <m:t>2</m:t>
                            </m:r>
                          </m:sup>
                        </m:sSup>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 </m:t>
                        </m:r>
                      </m:sup>
                    </m:sSup>
                  </m:oMath>
                </a14:m>
                <a:r>
                  <a:rPr lang="ko-KR" altLang="en-US">
                    <a:solidFill>
                      <a:srgbClr val="FFFFFF"/>
                    </a:solidFill>
                    <a:latin typeface="Cambria Math" panose="02040503050406030204" pitchFamily="18" charset="0"/>
                  </a:rPr>
                  <a:t> </a:t>
                </a:r>
                <a:endParaRPr lang="en-US" altLang="ko-KR">
                  <a:solidFill>
                    <a:srgbClr val="FFFFFF"/>
                  </a:solidFill>
                  <a:latin typeface="Cambria Math" panose="02040503050406030204" pitchFamily="18" charset="0"/>
                  <a:ea typeface="Cambria Math" panose="02040503050406030204" pitchFamily="18" charset="0"/>
                </a:endParaRPr>
              </a:p>
              <a:p>
                <a:r>
                  <a:rPr lang="en-US" altLang="ko-KR">
                    <a:latin typeface="Cambria Math" panose="02040503050406030204" pitchFamily="18" charset="0"/>
                    <a:ea typeface="Cambria Math" panose="02040503050406030204" pitchFamily="18" charset="0"/>
                  </a:rPr>
                  <a:t>=</a:t>
                </a:r>
              </a:p>
              <a:p>
                <a:pPr/>
                <a14:m>
                  <m:oMathPara xmlns:m="http://schemas.openxmlformats.org/officeDocument/2006/math">
                    <m:oMathParaPr>
                      <m:jc m:val="left"/>
                    </m:oMathParaPr>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 </m:t>
                      </m:r>
                      <m:f>
                        <m:fPr>
                          <m:ctrlPr>
                            <a:rPr lang="en-US" altLang="ko-KR" sz="2400" i="1" smtClean="0">
                              <a:solidFill>
                                <a:srgbClr val="000000"/>
                              </a:solidFill>
                              <a:latin typeface="Cambria Math" panose="02040503050406030204" pitchFamily="18" charset="0"/>
                              <a:ea typeface="Cambria Math" panose="02040503050406030204" pitchFamily="18" charset="0"/>
                            </a:rPr>
                          </m:ctrlPr>
                        </m:fPr>
                        <m:num>
                          <m:r>
                            <a:rPr lang="en-US" altLang="ko-KR" sz="2400" i="1" smtClean="0">
                              <a:solidFill>
                                <a:srgbClr val="000000"/>
                              </a:solidFill>
                              <a:latin typeface="Cambria Math" panose="02040503050406030204" pitchFamily="18" charset="0"/>
                              <a:ea typeface="Cambria Math" panose="02040503050406030204" pitchFamily="18" charset="0"/>
                            </a:rPr>
                            <m:t>𝜕</m:t>
                          </m:r>
                        </m:num>
                        <m:den>
                          <m:r>
                            <a:rPr lang="en-US" altLang="ko-KR" sz="2400" i="1" smtClean="0">
                              <a:solidFill>
                                <a:srgbClr val="000000"/>
                              </a:solidFill>
                              <a:latin typeface="Cambria Math" panose="02040503050406030204" pitchFamily="18" charset="0"/>
                              <a:ea typeface="Cambria Math" panose="02040503050406030204" pitchFamily="18" charset="0"/>
                            </a:rPr>
                            <m:t>𝜕</m:t>
                          </m:r>
                          <m:r>
                            <a:rPr lang="en-US" altLang="ko-KR" sz="2400" b="0" i="1" smtClean="0">
                              <a:solidFill>
                                <a:srgbClr val="000000"/>
                              </a:solidFill>
                              <a:latin typeface="Cambria Math" panose="02040503050406030204" pitchFamily="18" charset="0"/>
                              <a:ea typeface="Cambria Math" panose="02040503050406030204" pitchFamily="18" charset="0"/>
                            </a:rPr>
                            <m:t>𝑤</m:t>
                          </m:r>
                        </m:den>
                      </m:f>
                      <m:sSup>
                        <m:sSupPr>
                          <m:ctrlPr>
                            <a:rPr lang="en-US" altLang="ko-KR" sz="2400" i="1">
                              <a:solidFill>
                                <a:srgbClr val="000000"/>
                              </a:solidFill>
                              <a:latin typeface="Cambria Math" panose="02040503050406030204" pitchFamily="18" charset="0"/>
                              <a:ea typeface="Cambria Math" panose="02040503050406030204" pitchFamily="18" charset="0"/>
                            </a:rPr>
                          </m:ctrlPr>
                        </m:sSupPr>
                        <m:e>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2</m:t>
                              </m:r>
                            </m:den>
                          </m:f>
                          <m:r>
                            <m:rPr>
                              <m:nor/>
                            </m:rPr>
                            <a:rPr lang="en-US" altLang="ko-KR" sz="2400">
                              <a:solidFill>
                                <a:srgbClr val="000000"/>
                              </a:solidFill>
                              <a:latin typeface="Cambria Math" panose="02040503050406030204" pitchFamily="18" charset="0"/>
                              <a:ea typeface="Cambria Math" panose="02040503050406030204" pitchFamily="18" charset="0"/>
                            </a:rPr>
                            <m:t>(</m:t>
                          </m:r>
                          <m:r>
                            <m:rPr>
                              <m:nor/>
                            </m:rPr>
                            <a:rPr lang="en-US" altLang="ko-KR" sz="2400" b="0" i="0" smtClean="0">
                              <a:solidFill>
                                <a:srgbClr val="000000"/>
                              </a:solidFill>
                              <a:latin typeface="Cambria Math" panose="02040503050406030204" pitchFamily="18" charset="0"/>
                              <a:ea typeface="Cambria Math" panose="02040503050406030204" pitchFamily="18" charset="0"/>
                            </a:rPr>
                            <m:t> </m:t>
                          </m:r>
                          <m:sSup>
                            <m:sSupPr>
                              <m:ctrlPr>
                                <a:rPr lang="en-US" altLang="ko-KR" sz="2400" b="0" i="1" smtClean="0">
                                  <a:solidFill>
                                    <a:srgbClr val="000000"/>
                                  </a:solidFill>
                                  <a:latin typeface="Cambria Math" panose="02040503050406030204" pitchFamily="18" charset="0"/>
                                  <a:ea typeface="Cambria Math" panose="02040503050406030204" pitchFamily="18" charset="0"/>
                                </a:rPr>
                              </m:ctrlPr>
                            </m:sSupPr>
                            <m:e>
                              <m:r>
                                <m:rPr>
                                  <m:sty m:val="p"/>
                                </m:rPr>
                                <a:rPr lang="en-US" altLang="ko-KR" sz="2400" i="1">
                                  <a:solidFill>
                                    <a:srgbClr val="000000"/>
                                  </a:solidFill>
                                  <a:latin typeface="Cambria Math" panose="02040503050406030204" pitchFamily="18" charset="0"/>
                                  <a:ea typeface="Cambria Math" panose="02040503050406030204" pitchFamily="18" charset="0"/>
                                </a:rPr>
                                <m:t>w</m:t>
                              </m:r>
                            </m:e>
                            <m:sup>
                              <m:r>
                                <a:rPr lang="en-US" altLang="ko-KR" sz="2400" b="0" i="1" smtClean="0">
                                  <a:solidFill>
                                    <a:srgbClr val="000000"/>
                                  </a:solidFill>
                                  <a:latin typeface="Cambria Math" panose="02040503050406030204" pitchFamily="18" charset="0"/>
                                  <a:ea typeface="Cambria Math" panose="02040503050406030204" pitchFamily="18" charset="0"/>
                                </a:rPr>
                                <m:t>2</m:t>
                              </m:r>
                            </m:sup>
                          </m:sSup>
                          <m:sSup>
                            <m:sSupPr>
                              <m:ctrlPr>
                                <a:rPr lang="en-US" altLang="ko-KR" sz="2400" i="1">
                                  <a:solidFill>
                                    <a:srgbClr val="000000"/>
                                  </a:solidFill>
                                  <a:latin typeface="Cambria Math" panose="02040503050406030204" pitchFamily="18" charset="0"/>
                                  <a:ea typeface="Cambria Math" panose="02040503050406030204" pitchFamily="18" charset="0"/>
                                </a:rPr>
                              </m:ctrlPr>
                            </m:sSupPr>
                            <m:e>
                              <m:r>
                                <a:rPr lang="en-US" altLang="ko-KR" sz="2400" i="1" smtClean="0">
                                  <a:solidFill>
                                    <a:srgbClr val="000000"/>
                                  </a:solidFill>
                                  <a:latin typeface="Cambria Math" panose="02040503050406030204" pitchFamily="18" charset="0"/>
                                  <a:ea typeface="Cambria Math" panose="02040503050406030204" pitchFamily="18" charset="0"/>
                                </a:rPr>
                                <m:t>𝑥</m:t>
                              </m:r>
                            </m:e>
                            <m:sup>
                              <m:r>
                                <a:rPr lang="en-US" altLang="ko-KR" sz="2400" i="1">
                                  <a:solidFill>
                                    <a:srgbClr val="000000"/>
                                  </a:solidFill>
                                  <a:latin typeface="Cambria Math" panose="02040503050406030204" pitchFamily="18" charset="0"/>
                                  <a:ea typeface="Cambria Math" panose="02040503050406030204" pitchFamily="18" charset="0"/>
                                </a:rPr>
                                <m:t>2</m:t>
                              </m:r>
                            </m:sup>
                          </m:sSup>
                          <m:sSup>
                            <m:sSupPr>
                              <m:ctrlPr>
                                <a:rPr lang="en-US" altLang="ko-KR" sz="2400" i="1">
                                  <a:solidFill>
                                    <a:srgbClr val="000000"/>
                                  </a:solidFill>
                                  <a:latin typeface="Cambria Math" panose="02040503050406030204" pitchFamily="18" charset="0"/>
                                  <a:ea typeface="Cambria Math" panose="02040503050406030204" pitchFamily="18" charset="0"/>
                                </a:rPr>
                              </m:ctrlPr>
                            </m:sSupPr>
                            <m:e>
                              <m:r>
                                <a:rPr lang="en-US" altLang="ko-KR" sz="2400" i="1">
                                  <a:solidFill>
                                    <a:srgbClr val="000000"/>
                                  </a:solidFill>
                                  <a:latin typeface="Cambria Math" panose="02040503050406030204" pitchFamily="18" charset="0"/>
                                  <a:ea typeface="Cambria Math" panose="02040503050406030204" pitchFamily="18" charset="0"/>
                                </a:rPr>
                                <m:t>+2</m:t>
                              </m:r>
                              <m:r>
                                <m:rPr>
                                  <m:sty m:val="p"/>
                                </m:rPr>
                                <a:rPr lang="en-US" altLang="ko-KR" sz="2400" i="1">
                                  <a:solidFill>
                                    <a:srgbClr val="000000"/>
                                  </a:solidFill>
                                  <a:latin typeface="Cambria Math" panose="02040503050406030204" pitchFamily="18" charset="0"/>
                                  <a:ea typeface="Cambria Math" panose="02040503050406030204" pitchFamily="18" charset="0"/>
                                </a:rPr>
                                <m:t>wxb</m:t>
                              </m:r>
                              <m:r>
                                <a:rPr lang="en-US" altLang="ko-KR" sz="2400" b="0" i="1" smtClean="0">
                                  <a:solidFill>
                                    <a:srgbClr val="000000"/>
                                  </a:solidFill>
                                  <a:latin typeface="Cambria Math" panose="02040503050406030204" pitchFamily="18" charset="0"/>
                                  <a:ea typeface="Cambria Math" panose="02040503050406030204" pitchFamily="18" charset="0"/>
                                </a:rPr>
                                <m:t> </m:t>
                              </m:r>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b</m:t>
                              </m:r>
                            </m:e>
                            <m:sup>
                              <m:r>
                                <a:rPr lang="en-US" altLang="ko-KR" sz="2400" i="1">
                                  <a:solidFill>
                                    <a:srgbClr val="000000"/>
                                  </a:solidFill>
                                  <a:latin typeface="Cambria Math" panose="02040503050406030204" pitchFamily="18" charset="0"/>
                                  <a:ea typeface="Cambria Math" panose="02040503050406030204" pitchFamily="18" charset="0"/>
                                </a:rPr>
                                <m:t>2</m:t>
                              </m:r>
                            </m:sup>
                          </m:sSup>
                          <m:r>
                            <m:rPr>
                              <m:nor/>
                            </m:rPr>
                            <a:rPr lang="en-US" altLang="ko-KR" sz="2400">
                              <a:solidFill>
                                <a:srgbClr val="000000"/>
                              </a:solidFill>
                              <a:latin typeface="Cambria Math" panose="02040503050406030204" pitchFamily="18" charset="0"/>
                              <a:ea typeface="Cambria Math" panose="02040503050406030204" pitchFamily="18" charset="0"/>
                            </a:rPr>
                            <m:t>−</m:t>
                          </m:r>
                          <m:r>
                            <a:rPr lang="en-US" altLang="ko-KR" sz="2400" i="1">
                              <a:solidFill>
                                <a:srgbClr val="000000"/>
                              </a:solidFill>
                              <a:latin typeface="Cambria Math" panose="02040503050406030204" pitchFamily="18" charset="0"/>
                              <a:ea typeface="Cambria Math" panose="02040503050406030204" pitchFamily="18" charset="0"/>
                            </a:rPr>
                            <m:t>2</m:t>
                          </m:r>
                          <m:r>
                            <m:rPr>
                              <m:sty m:val="p"/>
                            </m:rPr>
                            <a:rPr lang="en-US" altLang="ko-KR" sz="2400" i="1">
                              <a:solidFill>
                                <a:srgbClr val="000000"/>
                              </a:solidFill>
                              <a:latin typeface="Cambria Math" panose="02040503050406030204" pitchFamily="18" charset="0"/>
                              <a:ea typeface="Cambria Math" panose="02040503050406030204" pitchFamily="18" charset="0"/>
                            </a:rPr>
                            <m:t>ywx</m:t>
                          </m:r>
                          <m:r>
                            <a:rPr lang="en-US" altLang="ko-KR" sz="2400" i="1">
                              <a:solidFill>
                                <a:srgbClr val="000000"/>
                              </a:solidFill>
                              <a:latin typeface="Cambria Math" panose="02040503050406030204" pitchFamily="18" charset="0"/>
                              <a:ea typeface="Cambria Math" panose="02040503050406030204" pitchFamily="18" charset="0"/>
                            </a:rPr>
                            <m:t> − 2</m:t>
                          </m:r>
                          <m:r>
                            <m:rPr>
                              <m:sty m:val="p"/>
                            </m:rPr>
                            <a:rPr lang="en-US" altLang="ko-KR" sz="2400" i="1">
                              <a:solidFill>
                                <a:srgbClr val="000000"/>
                              </a:solidFill>
                              <a:latin typeface="Cambria Math" panose="02040503050406030204" pitchFamily="18" charset="0"/>
                              <a:ea typeface="Cambria Math" panose="02040503050406030204" pitchFamily="18" charset="0"/>
                            </a:rPr>
                            <m:t>b</m:t>
                          </m:r>
                          <m:r>
                            <m:rPr>
                              <m:nor/>
                            </m:rPr>
                            <a:rPr lang="en-US" altLang="ko-KR" sz="2400">
                              <a:solidFill>
                                <a:srgbClr val="000000"/>
                              </a:solidFill>
                              <a:latin typeface="Cambria Math" panose="02040503050406030204" pitchFamily="18" charset="0"/>
                              <a:ea typeface="Cambria Math" panose="02040503050406030204" pitchFamily="18" charset="0"/>
                            </a:rPr>
                            <m:t>y</m:t>
                          </m:r>
                          <m:r>
                            <a:rPr lang="en-US" altLang="ko-KR" sz="2400" i="1">
                              <a:solidFill>
                                <a:srgbClr val="000000"/>
                              </a:solidFill>
                              <a:latin typeface="Cambria Math" panose="02040503050406030204" pitchFamily="18" charset="0"/>
                              <a:ea typeface="Cambria Math" panose="02040503050406030204" pitchFamily="18" charset="0"/>
                            </a:rPr>
                            <m:t>+</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r>
                                <m:rPr>
                                  <m:sty m:val="p"/>
                                </m:rPr>
                                <a:rPr lang="en-US" altLang="ko-KR" sz="2400" i="1">
                                  <a:solidFill>
                                    <a:srgbClr val="000000"/>
                                  </a:solidFill>
                                  <a:latin typeface="Cambria Math" panose="02040503050406030204" pitchFamily="18" charset="0"/>
                                  <a:ea typeface="Cambria Math" panose="02040503050406030204" pitchFamily="18" charset="0"/>
                                </a:rPr>
                                <m:t>y</m:t>
                              </m:r>
                            </m:e>
                            <m:sup>
                              <m:r>
                                <a:rPr lang="en-US" altLang="ko-KR" sz="2400" i="1">
                                  <a:solidFill>
                                    <a:srgbClr val="000000"/>
                                  </a:solidFill>
                                  <a:latin typeface="Cambria Math" panose="02040503050406030204" pitchFamily="18" charset="0"/>
                                  <a:ea typeface="Cambria Math" panose="02040503050406030204" pitchFamily="18" charset="0"/>
                                </a:rPr>
                                <m:t>2</m:t>
                              </m:r>
                            </m:sup>
                          </m:sSup>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 </m:t>
                          </m:r>
                        </m:sup>
                      </m:sSup>
                    </m:oMath>
                  </m:oMathPara>
                </a14:m>
                <a:endParaRPr lang="en-US" altLang="ko-KR">
                  <a:latin typeface="Cambria Math" panose="02040503050406030204" pitchFamily="18" charset="0"/>
                  <a:ea typeface="Cambria Math" panose="02040503050406030204" pitchFamily="18" charset="0"/>
                </a:endParaRPr>
              </a:p>
              <a:p>
                <a:endParaRPr lang="en-US" altLang="ko-KR" sz="2400" i="1">
                  <a:solidFill>
                    <a:srgbClr val="000000"/>
                  </a:solidFill>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 </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2</m:t>
                              </m:r>
                            </m:den>
                          </m:f>
                          <m:r>
                            <m:rPr>
                              <m:nor/>
                            </m:rPr>
                            <a:rPr lang="en-US" altLang="ko-KR" sz="2400">
                              <a:solidFill>
                                <a:srgbClr val="000000"/>
                              </a:solidFill>
                              <a:latin typeface="Cambria Math" panose="02040503050406030204" pitchFamily="18" charset="0"/>
                              <a:ea typeface="Cambria Math" panose="02040503050406030204" pitchFamily="18" charset="0"/>
                            </a:rPr>
                            <m:t>( </m:t>
                          </m:r>
                          <m:r>
                            <a:rPr lang="en-US" altLang="ko-KR" sz="2400" i="1" smtClean="0">
                              <a:solidFill>
                                <a:srgbClr val="000000"/>
                              </a:solidFill>
                              <a:latin typeface="Cambria Math" panose="02040503050406030204" pitchFamily="18" charset="0"/>
                              <a:ea typeface="Cambria Math" panose="02040503050406030204" pitchFamily="18" charset="0"/>
                            </a:rPr>
                            <m:t>2</m:t>
                          </m:r>
                          <m:r>
                            <m:rPr>
                              <m:sty m:val="p"/>
                            </m:rPr>
                            <a:rPr lang="en-US" altLang="ko-KR" sz="2400" i="1" smtClean="0">
                              <a:solidFill>
                                <a:srgbClr val="000000"/>
                              </a:solidFill>
                              <a:latin typeface="Cambria Math" panose="02040503050406030204" pitchFamily="18" charset="0"/>
                              <a:ea typeface="Cambria Math" panose="02040503050406030204" pitchFamily="18" charset="0"/>
                            </a:rPr>
                            <m:t>w</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r>
                                <m:rPr>
                                  <m:sty m:val="p"/>
                                </m:rPr>
                                <a:rPr lang="en-US" altLang="ko-KR" sz="2400" i="1" smtClean="0">
                                  <a:solidFill>
                                    <a:srgbClr val="000000"/>
                                  </a:solidFill>
                                  <a:latin typeface="Cambria Math" panose="02040503050406030204" pitchFamily="18" charset="0"/>
                                  <a:ea typeface="Cambria Math" panose="02040503050406030204" pitchFamily="18" charset="0"/>
                                </a:rPr>
                                <m:t>x</m:t>
                              </m:r>
                            </m:e>
                            <m:sup>
                              <m:r>
                                <a:rPr lang="en-US" altLang="ko-KR" sz="2400" i="1">
                                  <a:solidFill>
                                    <a:srgbClr val="000000"/>
                                  </a:solidFill>
                                  <a:latin typeface="Cambria Math" panose="02040503050406030204" pitchFamily="18" charset="0"/>
                                  <a:ea typeface="Cambria Math" panose="02040503050406030204" pitchFamily="18" charset="0"/>
                                </a:rPr>
                                <m:t>2</m:t>
                              </m:r>
                            </m:sup>
                          </m:sSup>
                          <m:r>
                            <a:rPr lang="en-US" altLang="ko-KR" sz="2400" i="1">
                              <a:solidFill>
                                <a:srgbClr val="000000"/>
                              </a:solidFill>
                              <a:latin typeface="Cambria Math" panose="02040503050406030204" pitchFamily="18" charset="0"/>
                              <a:ea typeface="Cambria Math" panose="02040503050406030204" pitchFamily="18" charset="0"/>
                            </a:rPr>
                            <m:t>+2</m:t>
                          </m:r>
                          <m:r>
                            <m:rPr>
                              <m:sty m:val="p"/>
                            </m:rPr>
                            <a:rPr lang="en-US" altLang="ko-KR" sz="2400" i="1">
                              <a:solidFill>
                                <a:srgbClr val="000000"/>
                              </a:solidFill>
                              <a:latin typeface="Cambria Math" panose="02040503050406030204" pitchFamily="18" charset="0"/>
                              <a:ea typeface="Cambria Math" panose="02040503050406030204" pitchFamily="18" charset="0"/>
                            </a:rPr>
                            <m:t>xb</m:t>
                          </m:r>
                          <m:r>
                            <m:rPr>
                              <m:nor/>
                            </m:rPr>
                            <a:rPr lang="en-US" altLang="ko-KR" sz="2400" b="0" i="0" smtClean="0">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m:t>
                          </m:r>
                          <m:r>
                            <m:rPr>
                              <m:nor/>
                            </m:rPr>
                            <a:rPr lang="en-US" altLang="ko-KR" sz="2400" b="0" i="0" smtClean="0">
                              <a:solidFill>
                                <a:srgbClr val="000000"/>
                              </a:solidFill>
                              <a:latin typeface="Cambria Math" panose="02040503050406030204" pitchFamily="18" charset="0"/>
                              <a:ea typeface="Cambria Math" panose="02040503050406030204" pitchFamily="18" charset="0"/>
                            </a:rPr>
                            <m:t> </m:t>
                          </m:r>
                          <m:r>
                            <a:rPr lang="en-US" altLang="ko-KR" sz="2400" i="1">
                              <a:solidFill>
                                <a:srgbClr val="000000"/>
                              </a:solidFill>
                              <a:latin typeface="Cambria Math" panose="02040503050406030204" pitchFamily="18" charset="0"/>
                              <a:ea typeface="Cambria Math" panose="02040503050406030204" pitchFamily="18" charset="0"/>
                            </a:rPr>
                            <m:t>2</m:t>
                          </m:r>
                          <m:r>
                            <m:rPr>
                              <m:sty m:val="p"/>
                            </m:rPr>
                            <a:rPr lang="en-US" altLang="ko-KR" sz="2400" i="1">
                              <a:solidFill>
                                <a:srgbClr val="000000"/>
                              </a:solidFill>
                              <a:latin typeface="Cambria Math" panose="02040503050406030204" pitchFamily="18" charset="0"/>
                              <a:ea typeface="Cambria Math" panose="02040503050406030204" pitchFamily="18" charset="0"/>
                            </a:rPr>
                            <m:t>yx</m:t>
                          </m:r>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 </m:t>
                          </m:r>
                        </m:sup>
                      </m:sSup>
                    </m:oMath>
                  </m:oMathPara>
                </a14:m>
                <a:endParaRPr lang="en-US" altLang="ko-KR">
                  <a:latin typeface="Cambria Math" panose="02040503050406030204" pitchFamily="18" charset="0"/>
                  <a:ea typeface="Cambria Math" panose="02040503050406030204" pitchFamily="18" charset="0"/>
                </a:endParaRPr>
              </a:p>
              <a:p>
                <a:endParaRPr lang="en-US" altLang="ko-KR">
                  <a:latin typeface="Cambria Math" panose="02040503050406030204" pitchFamily="18" charset="0"/>
                  <a:ea typeface="Cambria Math" panose="02040503050406030204" pitchFamily="18" charset="0"/>
                </a:endParaRPr>
              </a:p>
              <a:p>
                <a:pPr lvl="0"/>
                <a14:m>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 </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r>
                          <a:rPr lang="en-US" altLang="ko-KR" sz="2400" i="1" smtClean="0">
                            <a:solidFill>
                              <a:srgbClr val="000000"/>
                            </a:solidFill>
                            <a:latin typeface="Cambria Math" panose="02040503050406030204" pitchFamily="18" charset="0"/>
                            <a:ea typeface="Cambria Math" panose="02040503050406030204" pitchFamily="18" charset="0"/>
                          </a:rPr>
                          <m:t> </m:t>
                        </m:r>
                        <m:r>
                          <m:rPr>
                            <m:sty m:val="p"/>
                          </m:rPr>
                          <a:rPr lang="en-US" altLang="ko-KR" sz="2400" i="1">
                            <a:solidFill>
                              <a:srgbClr val="000000"/>
                            </a:solidFill>
                            <a:latin typeface="Cambria Math" panose="02040503050406030204" pitchFamily="18" charset="0"/>
                            <a:ea typeface="Cambria Math" panose="02040503050406030204" pitchFamily="18" charset="0"/>
                          </a:rPr>
                          <m:t>x</m:t>
                        </m:r>
                        <m:r>
                          <m:rPr>
                            <m:nor/>
                          </m:rPr>
                          <a:rPr lang="en-US" altLang="ko-KR" sz="2400">
                            <a:solidFill>
                              <a:srgbClr val="000000"/>
                            </a:solidFill>
                            <a:latin typeface="Cambria Math" panose="02040503050406030204" pitchFamily="18" charset="0"/>
                            <a:ea typeface="Cambria Math" panose="02040503050406030204" pitchFamily="18" charset="0"/>
                          </a:rPr>
                          <m:t>( </m:t>
                        </m:r>
                        <m:r>
                          <m:rPr>
                            <m:sty m:val="p"/>
                          </m:rPr>
                          <a:rPr lang="en-US" altLang="ko-KR" sz="2400" i="1">
                            <a:solidFill>
                              <a:srgbClr val="000000"/>
                            </a:solidFill>
                            <a:latin typeface="Cambria Math" panose="02040503050406030204" pitchFamily="18" charset="0"/>
                            <a:ea typeface="Cambria Math" panose="02040503050406030204" pitchFamily="18" charset="0"/>
                          </a:rPr>
                          <m:t>w</m:t>
                        </m:r>
                        <m:r>
                          <m:rPr>
                            <m:sty m:val="p"/>
                          </m:rPr>
                          <a:rPr lang="en-US" altLang="ko-KR" sz="2400" i="1" smtClean="0">
                            <a:solidFill>
                              <a:srgbClr val="000000"/>
                            </a:solidFill>
                            <a:latin typeface="Cambria Math" panose="02040503050406030204" pitchFamily="18" charset="0"/>
                            <a:ea typeface="Cambria Math" panose="02040503050406030204" pitchFamily="18" charset="0"/>
                          </a:rPr>
                          <m:t>x</m:t>
                        </m:r>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b</m:t>
                        </m:r>
                        <m:r>
                          <a:rPr lang="en-US" altLang="ko-KR" sz="2400" b="0" i="1" smtClean="0">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m:t>
                        </m:r>
                        <m:r>
                          <a:rPr lang="en-US" altLang="ko-KR" sz="2400" b="0" i="1" smtClean="0">
                            <a:solidFill>
                              <a:srgbClr val="000000"/>
                            </a:solidFill>
                            <a:latin typeface="Cambria Math" panose="02040503050406030204" pitchFamily="18" charset="0"/>
                            <a:ea typeface="Cambria Math" panose="02040503050406030204" pitchFamily="18" charset="0"/>
                          </a:rPr>
                          <m:t> </m:t>
                        </m:r>
                        <m:r>
                          <m:rPr>
                            <m:sty m:val="p"/>
                          </m:rPr>
                          <a:rPr lang="en-US" altLang="ko-KR" sz="2400" i="1">
                            <a:solidFill>
                              <a:srgbClr val="000000"/>
                            </a:solidFill>
                            <a:latin typeface="Cambria Math" panose="02040503050406030204" pitchFamily="18" charset="0"/>
                            <a:ea typeface="Cambria Math" panose="02040503050406030204" pitchFamily="18" charset="0"/>
                          </a:rPr>
                          <m:t>y</m:t>
                        </m:r>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 </m:t>
                        </m:r>
                      </m:sup>
                    </m:sSup>
                  </m:oMath>
                </a14:m>
                <a:r>
                  <a:rPr lang="en-US" altLang="ko-KR">
                    <a:solidFill>
                      <a:srgbClr val="FFFFFF"/>
                    </a:solidFill>
                    <a:latin typeface="Cambria Math" panose="02040503050406030204" pitchFamily="18" charset="0"/>
                    <a:ea typeface="Cambria Math" panose="02040503050406030204" pitchFamily="18" charset="0"/>
                  </a:rPr>
                  <a:t>x</a:t>
                </a:r>
              </a:p>
              <a:p>
                <a:pPr lvl="0"/>
                <a:endParaRPr lang="en-US" altLang="ko-KR">
                  <a:solidFill>
                    <a:srgbClr val="FFFFFF"/>
                  </a:solidFill>
                  <a:latin typeface="Cambria Math" panose="02040503050406030204" pitchFamily="18" charset="0"/>
                  <a:ea typeface="Cambria Math" panose="02040503050406030204" pitchFamily="18" charset="0"/>
                </a:endParaRPr>
              </a:p>
              <a:p>
                <a:pPr lvl="0"/>
                <a14:m>
                  <m:oMath xmlns:m="http://schemas.openxmlformats.org/officeDocument/2006/math">
                    <m:r>
                      <a:rPr lang="en-US" altLang="ko-KR" sz="2400" i="1" smtClean="0">
                        <a:solidFill>
                          <a:srgbClr val="000000"/>
                        </a:solidFill>
                        <a:latin typeface="Cambria Math" panose="02040503050406030204" pitchFamily="18" charset="0"/>
                        <a:ea typeface="Cambria Math" panose="02040503050406030204" pitchFamily="18" charset="0"/>
                      </a:rPr>
                      <m:t>= </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r>
                          <a:rPr lang="en-US" altLang="ko-KR" sz="2400" i="1">
                            <a:solidFill>
                              <a:srgbClr val="000000"/>
                            </a:solidFill>
                            <a:latin typeface="Cambria Math" panose="02040503050406030204" pitchFamily="18" charset="0"/>
                            <a:ea typeface="Cambria Math" panose="02040503050406030204" pitchFamily="18" charset="0"/>
                          </a:rPr>
                          <m:t> </m:t>
                        </m:r>
                        <m:r>
                          <m:rPr>
                            <m:sty m:val="p"/>
                          </m:rPr>
                          <a:rPr lang="en-US" altLang="ko-KR" sz="2400" i="1">
                            <a:solidFill>
                              <a:srgbClr val="000000"/>
                            </a:solidFill>
                            <a:latin typeface="Cambria Math" panose="02040503050406030204" pitchFamily="18" charset="0"/>
                            <a:ea typeface="Cambria Math" panose="02040503050406030204" pitchFamily="18" charset="0"/>
                          </a:rPr>
                          <m:t>x</m:t>
                        </m:r>
                        <m:r>
                          <m:rPr>
                            <m:nor/>
                          </m:rPr>
                          <a:rPr lang="en-US" altLang="ko-KR" sz="2400">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m:rPr>
                            <m:nor/>
                          </m:rPr>
                          <a:rPr lang="en-US" altLang="ko-KR" sz="2400" b="0" i="0" smtClean="0">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 </m:t>
                        </m:r>
                        <m:r>
                          <m:rPr>
                            <m:sty m:val="p"/>
                          </m:rPr>
                          <a:rPr lang="en-US" altLang="ko-KR" sz="2400" i="1">
                            <a:solidFill>
                              <a:srgbClr val="000000"/>
                            </a:solidFill>
                            <a:latin typeface="Cambria Math" panose="02040503050406030204" pitchFamily="18" charset="0"/>
                            <a:ea typeface="Cambria Math" panose="02040503050406030204" pitchFamily="18" charset="0"/>
                          </a:rPr>
                          <m:t>y</m:t>
                        </m:r>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 </m:t>
                        </m:r>
                      </m:sup>
                    </m:sSup>
                    <m:r>
                      <a:rPr lang="en-US" altLang="ko-KR" sz="2400" b="0" i="1" smtClean="0">
                        <a:solidFill>
                          <a:srgbClr val="000000"/>
                        </a:solidFill>
                        <a:latin typeface="Cambria Math" panose="02040503050406030204" pitchFamily="18" charset="0"/>
                        <a:ea typeface="Cambria Math" panose="02040503050406030204" pitchFamily="18" charset="0"/>
                      </a:rPr>
                      <m:t>=−</m:t>
                    </m:r>
                    <m:r>
                      <a:rPr lang="en-US" altLang="ko-KR" sz="2400" b="0" i="1" smtClean="0">
                        <a:solidFill>
                          <a:srgbClr val="000000"/>
                        </a:solidFill>
                        <a:latin typeface="Cambria Math" panose="02040503050406030204" pitchFamily="18" charset="0"/>
                        <a:ea typeface="Cambria Math" panose="02040503050406030204" pitchFamily="18" charset="0"/>
                      </a:rPr>
                      <m:t>𝑥</m:t>
                    </m:r>
                    <m:r>
                      <a:rPr lang="en-US" altLang="ko-KR" sz="2400" b="0" i="1" smtClean="0">
                        <a:solidFill>
                          <a:srgbClr val="000000"/>
                        </a:solidFill>
                        <a:latin typeface="Cambria Math" panose="02040503050406030204" pitchFamily="18" charset="0"/>
                        <a:ea typeface="Cambria Math" panose="02040503050406030204" pitchFamily="18" charset="0"/>
                      </a:rPr>
                      <m:t>(</m:t>
                    </m:r>
                    <m:r>
                      <a:rPr lang="en-US" altLang="ko-KR" sz="2400" b="0" i="1" smtClean="0">
                        <a:solidFill>
                          <a:srgbClr val="000000"/>
                        </a:solidFill>
                        <a:latin typeface="Cambria Math" panose="02040503050406030204" pitchFamily="18" charset="0"/>
                        <a:ea typeface="Cambria Math" panose="02040503050406030204" pitchFamily="18" charset="0"/>
                      </a:rPr>
                      <m:t>𝑦</m:t>
                    </m:r>
                    <m:r>
                      <a:rPr lang="en-US" altLang="ko-KR" sz="2400" b="0" i="1" smtClean="0">
                        <a:solidFill>
                          <a:srgbClr val="000000"/>
                        </a:solidFill>
                        <a:latin typeface="Cambria Math" panose="02040503050406030204" pitchFamily="18" charset="0"/>
                        <a:ea typeface="Cambria Math" panose="02040503050406030204" pitchFamily="18" charset="0"/>
                      </a:rPr>
                      <m:t>−</m:t>
                    </m:r>
                  </m:oMath>
                </a14:m>
                <a:r>
                  <a:rPr lang="en-US" altLang="ko-KR" sz="2400">
                    <a:solidFill>
                      <a:srgbClr val="000000"/>
                    </a:solidFill>
                    <a:ea typeface="Cambria Math" panose="02040503050406030204" pitchFamily="18" charset="0"/>
                  </a:rPr>
                  <a:t> </a:t>
                </a:r>
                <a14:m>
                  <m:oMath xmlns:m="http://schemas.openxmlformats.org/officeDocument/2006/math">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m:rPr>
                        <m:nor/>
                      </m:rPr>
                      <a:rPr lang="en-US" altLang="ko-KR" sz="2400">
                        <a:solidFill>
                          <a:srgbClr val="000000"/>
                        </a:solidFill>
                        <a:latin typeface="Cambria Math" panose="02040503050406030204" pitchFamily="18" charset="0"/>
                        <a:ea typeface="Cambria Math" panose="02040503050406030204" pitchFamily="18" charset="0"/>
                      </a:rPr>
                      <m:t> </m:t>
                    </m:r>
                    <m:r>
                      <m:rPr>
                        <m:nor/>
                      </m:rPr>
                      <a:rPr lang="en-US" altLang="ko-KR" sz="2400" b="0" i="0" smtClean="0">
                        <a:solidFill>
                          <a:srgbClr val="000000"/>
                        </a:solidFill>
                        <a:latin typeface="Cambria Math" panose="02040503050406030204" pitchFamily="18" charset="0"/>
                        <a:ea typeface="Cambria Math" panose="02040503050406030204" pitchFamily="18" charset="0"/>
                      </a:rPr>
                      <m:t>)</m:t>
                    </m:r>
                  </m:oMath>
                </a14:m>
                <a:endParaRPr lang="en-US" altLang="ko-KR">
                  <a:solidFill>
                    <a:srgbClr val="FFFFFF"/>
                  </a:solidFill>
                  <a:latin typeface="Cambria Math" panose="02040503050406030204" pitchFamily="18" charset="0"/>
                  <a:ea typeface="Cambria Math" panose="02040503050406030204" pitchFamily="18" charset="0"/>
                </a:endParaRPr>
              </a:p>
              <a:p>
                <a:pPr lvl="0"/>
                <a:endParaRPr lang="ko-KR" altLang="en-US">
                  <a:solidFill>
                    <a:srgbClr val="FFFFFF"/>
                  </a:solidFill>
                  <a:latin typeface="Cambria Math" panose="02040503050406030204" pitchFamily="18" charset="0"/>
                </a:endParaRPr>
              </a:p>
              <a:p>
                <a:endParaRPr lang="ko-KR" altLang="en-US">
                  <a:latin typeface="Cambria Math" panose="02040503050406030204" pitchFamily="18" charset="0"/>
                </a:endParaRPr>
              </a:p>
            </p:txBody>
          </p:sp>
        </mc:Choice>
        <mc:Fallback xmlns="">
          <p:sp>
            <p:nvSpPr>
              <p:cNvPr id="13" name="직사각형 12">
                <a:extLst>
                  <a:ext uri="{FF2B5EF4-FFF2-40B4-BE49-F238E27FC236}">
                    <a16:creationId xmlns:a16="http://schemas.microsoft.com/office/drawing/2014/main" id="{102C2DF3-AAC5-4C81-B878-B18800F3E413}"/>
                  </a:ext>
                </a:extLst>
              </p:cNvPr>
              <p:cNvSpPr>
                <a:spLocks noRot="1" noChangeAspect="1" noMove="1" noResize="1" noEditPoints="1" noAdjustHandles="1" noChangeArrowheads="1" noChangeShapeType="1" noTextEdit="1"/>
              </p:cNvSpPr>
              <p:nvPr/>
            </p:nvSpPr>
            <p:spPr>
              <a:xfrm>
                <a:off x="327371" y="780753"/>
                <a:ext cx="6867008" cy="6973640"/>
              </a:xfrm>
              <a:prstGeom prst="rect">
                <a:avLst/>
              </a:prstGeom>
              <a:blipFill>
                <a:blip r:embed="rId4"/>
                <a:stretch>
                  <a:fillRect l="-1421"/>
                </a:stretch>
              </a:blipFill>
            </p:spPr>
            <p:txBody>
              <a:bodyPr/>
              <a:lstStyle/>
              <a:p>
                <a:r>
                  <a:rPr lang="ko-KR" altLang="en-US">
                    <a:noFill/>
                  </a:rPr>
                  <a:t> </a:t>
                </a:r>
              </a:p>
            </p:txBody>
          </p:sp>
        </mc:Fallback>
      </mc:AlternateContent>
      <p:cxnSp>
        <p:nvCxnSpPr>
          <p:cNvPr id="3" name="직선 연결선 2">
            <a:extLst>
              <a:ext uri="{FF2B5EF4-FFF2-40B4-BE49-F238E27FC236}">
                <a16:creationId xmlns:a16="http://schemas.microsoft.com/office/drawing/2014/main" id="{9A0A74C5-CE86-4D8F-9CF4-2B71E814D939}"/>
              </a:ext>
            </a:extLst>
          </p:cNvPr>
          <p:cNvCxnSpPr/>
          <p:nvPr/>
        </p:nvCxnSpPr>
        <p:spPr>
          <a:xfrm flipH="1">
            <a:off x="3319376" y="4297680"/>
            <a:ext cx="423512" cy="42351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직선 연결선 7">
            <a:extLst>
              <a:ext uri="{FF2B5EF4-FFF2-40B4-BE49-F238E27FC236}">
                <a16:creationId xmlns:a16="http://schemas.microsoft.com/office/drawing/2014/main" id="{81B24EB7-FC00-463B-B8E6-5B96B21F1D29}"/>
              </a:ext>
            </a:extLst>
          </p:cNvPr>
          <p:cNvCxnSpPr/>
          <p:nvPr/>
        </p:nvCxnSpPr>
        <p:spPr>
          <a:xfrm flipH="1">
            <a:off x="5220494" y="4331369"/>
            <a:ext cx="423512" cy="42351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직선 연결선 8">
            <a:extLst>
              <a:ext uri="{FF2B5EF4-FFF2-40B4-BE49-F238E27FC236}">
                <a16:creationId xmlns:a16="http://schemas.microsoft.com/office/drawing/2014/main" id="{D90419DF-CD19-4300-A8BF-C9FD894E709D}"/>
              </a:ext>
            </a:extLst>
          </p:cNvPr>
          <p:cNvCxnSpPr/>
          <p:nvPr/>
        </p:nvCxnSpPr>
        <p:spPr>
          <a:xfrm flipH="1">
            <a:off x="5889568" y="4297680"/>
            <a:ext cx="423512" cy="42351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3DAEA5D-D138-4318-9BEA-6F1F08FDFC8D}"/>
                  </a:ext>
                </a:extLst>
              </p:cNvPr>
              <p:cNvSpPr txBox="1"/>
              <p:nvPr/>
            </p:nvSpPr>
            <p:spPr>
              <a:xfrm>
                <a:off x="5030707" y="5905607"/>
                <a:ext cx="2792695" cy="1200329"/>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w</a:t>
                </a:r>
                <a:r>
                  <a:rPr lang="ko-KR" altLang="en-US" sz="2400">
                    <a:solidFill>
                      <a:schemeClr val="tx1"/>
                    </a:solidFill>
                    <a:latin typeface="Consolas" panose="020B0609020204030204" pitchFamily="49" charset="0"/>
                  </a:rPr>
                  <a:t> </a:t>
                </a:r>
                <a:r>
                  <a:rPr lang="en-US" altLang="ko-KR" sz="2400">
                    <a:solidFill>
                      <a:schemeClr val="tx1"/>
                    </a:solidFill>
                    <a:latin typeface="Consolas" panose="020B0609020204030204" pitchFamily="49" charset="0"/>
                  </a:rPr>
                  <a:t>+= </a:t>
                </a:r>
                <a:r>
                  <a:rPr lang="ko-KR" altLang="en-US" sz="2400">
                    <a:solidFill>
                      <a:schemeClr val="tx1"/>
                    </a:solidFill>
                    <a:latin typeface="Consolas" panose="020B0609020204030204" pitchFamily="49" charset="0"/>
                  </a:rPr>
                  <a:t>기울기</a:t>
                </a:r>
                <a:r>
                  <a:rPr lang="en-US" altLang="ko-KR" sz="2400">
                    <a:solidFill>
                      <a:schemeClr val="tx1"/>
                    </a:solidFill>
                    <a:latin typeface="Consolas" panose="020B0609020204030204" pitchFamily="49" charset="0"/>
                  </a:rPr>
                  <a:t>;</a:t>
                </a:r>
              </a:p>
              <a:p>
                <a:r>
                  <a:rPr lang="en-US" altLang="ko-KR" sz="2400">
                    <a:solidFill>
                      <a:schemeClr val="tx1"/>
                    </a:solidFill>
                    <a:latin typeface="Consolas" panose="020B0609020204030204" pitchFamily="49" charset="0"/>
                  </a:rPr>
                  <a:t>w</a:t>
                </a:r>
                <a:r>
                  <a:rPr lang="ko-KR" altLang="en-US" sz="2400">
                    <a:solidFill>
                      <a:schemeClr val="tx1"/>
                    </a:solidFill>
                    <a:latin typeface="Consolas" panose="020B0609020204030204" pitchFamily="49" charset="0"/>
                  </a:rPr>
                  <a:t> </a:t>
                </a:r>
                <a:r>
                  <a:rPr lang="en-US" altLang="ko-KR" sz="2400">
                    <a:solidFill>
                      <a:schemeClr val="tx1"/>
                    </a:solidFill>
                    <a:latin typeface="Consolas" panose="020B0609020204030204" pitchFamily="49" charset="0"/>
                  </a:rPr>
                  <a:t>+= </a:t>
                </a:r>
                <a14:m>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𝑥</m:t>
                    </m:r>
                    <m:r>
                      <a:rPr lang="en-US" altLang="ko-KR" sz="2400" i="1">
                        <a:solidFill>
                          <a:srgbClr val="000000"/>
                        </a:solidFill>
                        <a:latin typeface="Cambria Math" panose="02040503050406030204" pitchFamily="18" charset="0"/>
                        <a:ea typeface="Cambria Math" panose="02040503050406030204" pitchFamily="18" charset="0"/>
                      </a:rPr>
                      <m:t>(</m:t>
                    </m:r>
                    <m:r>
                      <a:rPr lang="en-US" altLang="ko-KR" sz="2400" i="1">
                        <a:solidFill>
                          <a:srgbClr val="000000"/>
                        </a:solidFill>
                        <a:latin typeface="Cambria Math" panose="02040503050406030204" pitchFamily="18" charset="0"/>
                        <a:ea typeface="Cambria Math" panose="02040503050406030204" pitchFamily="18" charset="0"/>
                      </a:rPr>
                      <m:t>𝑦</m:t>
                    </m:r>
                    <m:r>
                      <a:rPr lang="en-US" altLang="ko-KR" sz="2400" i="1">
                        <a:solidFill>
                          <a:srgbClr val="000000"/>
                        </a:solidFill>
                        <a:latin typeface="Cambria Math" panose="02040503050406030204" pitchFamily="18" charset="0"/>
                        <a:ea typeface="Cambria Math" panose="02040503050406030204" pitchFamily="18" charset="0"/>
                      </a:rPr>
                      <m:t>−</m:t>
                    </m:r>
                  </m:oMath>
                </a14:m>
                <a:r>
                  <a:rPr lang="en-US" altLang="ko-KR" sz="2400">
                    <a:solidFill>
                      <a:srgbClr val="000000"/>
                    </a:solidFill>
                    <a:ea typeface="Cambria Math" panose="02040503050406030204" pitchFamily="18" charset="0"/>
                  </a:rPr>
                  <a:t> </a:t>
                </a:r>
                <a14:m>
                  <m:oMath xmlns:m="http://schemas.openxmlformats.org/officeDocument/2006/math">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m:rPr>
                        <m:nor/>
                      </m:rPr>
                      <a:rPr lang="en-US" altLang="ko-KR" sz="2400">
                        <a:solidFill>
                          <a:srgbClr val="000000"/>
                        </a:solidFill>
                        <a:latin typeface="Cambria Math" panose="02040503050406030204" pitchFamily="18" charset="0"/>
                        <a:ea typeface="Cambria Math" panose="02040503050406030204" pitchFamily="18" charset="0"/>
                      </a:rPr>
                      <m:t> )</m:t>
                    </m:r>
                  </m:oMath>
                </a14:m>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a:p>
                <a:pPr algn="l"/>
                <a:endParaRPr lang="ko-KR" altLang="en-US" sz="2400">
                  <a:solidFill>
                    <a:schemeClr val="tx1"/>
                  </a:solidFill>
                  <a:latin typeface="Consolas" panose="020B0609020204030204" pitchFamily="49" charset="0"/>
                </a:endParaRPr>
              </a:p>
            </p:txBody>
          </p:sp>
        </mc:Choice>
        <mc:Fallback xmlns="">
          <p:sp>
            <p:nvSpPr>
              <p:cNvPr id="10" name="TextBox 9">
                <a:extLst>
                  <a:ext uri="{FF2B5EF4-FFF2-40B4-BE49-F238E27FC236}">
                    <a16:creationId xmlns:a16="http://schemas.microsoft.com/office/drawing/2014/main" id="{13DAEA5D-D138-4318-9BEA-6F1F08FDFC8D}"/>
                  </a:ext>
                </a:extLst>
              </p:cNvPr>
              <p:cNvSpPr txBox="1">
                <a:spLocks noRot="1" noChangeAspect="1" noMove="1" noResize="1" noEditPoints="1" noAdjustHandles="1" noChangeArrowheads="1" noChangeShapeType="1" noTextEdit="1"/>
              </p:cNvSpPr>
              <p:nvPr/>
            </p:nvSpPr>
            <p:spPr>
              <a:xfrm>
                <a:off x="5030707" y="5905607"/>
                <a:ext cx="2792695" cy="1200329"/>
              </a:xfrm>
              <a:prstGeom prst="rect">
                <a:avLst/>
              </a:prstGeom>
              <a:blipFill>
                <a:blip r:embed="rId5"/>
                <a:stretch>
                  <a:fillRect l="-3275" t="-6091"/>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00604859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mc:AlternateContent xmlns:mc="http://schemas.openxmlformats.org/markup-compatibility/2006" xmlns:a14="http://schemas.microsoft.com/office/drawing/2010/main">
        <mc:Choice Requires="a14">
          <p:sp>
            <p:nvSpPr>
              <p:cNvPr id="11" name="직사각형 10">
                <a:extLst>
                  <a:ext uri="{FF2B5EF4-FFF2-40B4-BE49-F238E27FC236}">
                    <a16:creationId xmlns:a16="http://schemas.microsoft.com/office/drawing/2014/main" id="{99D392CB-F441-48B7-8A1A-AB52813BE69F}"/>
                  </a:ext>
                </a:extLst>
              </p:cNvPr>
              <p:cNvSpPr/>
              <p:nvPr/>
            </p:nvSpPr>
            <p:spPr>
              <a:xfrm>
                <a:off x="6433812" y="1667818"/>
                <a:ext cx="3062377" cy="2249655"/>
              </a:xfrm>
              <a:prstGeom prst="rect">
                <a:avLst/>
              </a:prstGeom>
            </p:spPr>
            <p:txBody>
              <a:bodyPr wrap="none">
                <a:spAutoFit/>
              </a:bodyPr>
              <a:lstStyle/>
              <a:p>
                <a14:m>
                  <m:oMath xmlns:m="http://schemas.openxmlformats.org/officeDocument/2006/math">
                    <m:acc>
                      <m:accPr>
                        <m:chr m:val="̂"/>
                        <m:ctrlPr>
                          <a:rPr lang="en-US" altLang="ko-KR" sz="2800" i="1" smtClean="0">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oMath>
                </a14:m>
                <a:r>
                  <a:rPr lang="en-US" altLang="ko-KR" sz="2800">
                    <a:solidFill>
                      <a:srgbClr val="000000"/>
                    </a:solidFill>
                    <a:latin typeface="Cambria Math" panose="02040503050406030204" pitchFamily="18" charset="0"/>
                    <a:ea typeface="Cambria Math" panose="02040503050406030204" pitchFamily="18" charset="0"/>
                  </a:rPr>
                  <a:t> = wx + b</a:t>
                </a:r>
              </a:p>
              <a:p>
                <a:r>
                  <a:rPr lang="en-US" altLang="ko-KR" sz="2800">
                    <a:solidFill>
                      <a:srgbClr val="000000"/>
                    </a:solidFill>
                    <a:latin typeface="Cambria Math" panose="02040503050406030204" pitchFamily="18" charset="0"/>
                    <a:ea typeface="Cambria Math" panose="02040503050406030204" pitchFamily="18" charset="0"/>
                  </a:rPr>
                  <a:t>J(w,b) = </a:t>
                </a:r>
                <a14:m>
                  <m:oMath xmlns:m="http://schemas.openxmlformats.org/officeDocument/2006/math">
                    <m:sSup>
                      <m:sSupPr>
                        <m:ctrlPr>
                          <a:rPr lang="en-US" altLang="ko-KR" sz="2800" i="1">
                            <a:solidFill>
                              <a:srgbClr val="000000"/>
                            </a:solidFill>
                            <a:latin typeface="Cambria Math" panose="02040503050406030204" pitchFamily="18" charset="0"/>
                            <a:ea typeface="Cambria Math" panose="02040503050406030204" pitchFamily="18" charset="0"/>
                          </a:rPr>
                        </m:ctrlPr>
                      </m:sSupPr>
                      <m:e>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1</m:t>
                            </m:r>
                          </m:num>
                          <m:den>
                            <m:r>
                              <a:rPr lang="en-US" altLang="ko-KR" sz="2800" i="1">
                                <a:solidFill>
                                  <a:srgbClr val="000000"/>
                                </a:solidFill>
                                <a:latin typeface="Cambria Math" panose="02040503050406030204" pitchFamily="18" charset="0"/>
                                <a:ea typeface="Cambria Math" panose="02040503050406030204" pitchFamily="18" charset="0"/>
                              </a:rPr>
                              <m:t>2</m:t>
                            </m:r>
                          </m:den>
                        </m:f>
                        <m:r>
                          <m:rPr>
                            <m:nor/>
                          </m:rPr>
                          <a:rPr lang="en-US" altLang="ko-KR" sz="2800">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a:rPr lang="en-US" altLang="ko-KR" sz="2800" i="1">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y</m:t>
                        </m:r>
                        <m:r>
                          <m:rPr>
                            <m:nor/>
                          </m:rPr>
                          <a:rPr lang="en-US" altLang="ko-KR" sz="2800">
                            <a:solidFill>
                              <a:srgbClr val="000000"/>
                            </a:solidFill>
                            <a:latin typeface="Cambria Math" panose="02040503050406030204" pitchFamily="18" charset="0"/>
                            <a:ea typeface="Cambria Math" panose="02040503050406030204" pitchFamily="18" charset="0"/>
                          </a:rPr>
                          <m:t>)</m:t>
                        </m:r>
                      </m:e>
                      <m:sup>
                        <m:r>
                          <a:rPr lang="en-US" altLang="ko-KR" sz="2800" i="1">
                            <a:solidFill>
                              <a:srgbClr val="000000"/>
                            </a:solidFill>
                            <a:latin typeface="Cambria Math" panose="02040503050406030204" pitchFamily="18" charset="0"/>
                            <a:ea typeface="Cambria Math" panose="02040503050406030204" pitchFamily="18" charset="0"/>
                          </a:rPr>
                          <m:t>2</m:t>
                        </m:r>
                        <m:r>
                          <a:rPr lang="en-US" altLang="ko-KR" sz="2800" b="0" i="1" smtClean="0">
                            <a:solidFill>
                              <a:srgbClr val="000000"/>
                            </a:solidFill>
                            <a:latin typeface="Cambria Math" panose="02040503050406030204" pitchFamily="18" charset="0"/>
                            <a:ea typeface="Cambria Math" panose="02040503050406030204" pitchFamily="18" charset="0"/>
                          </a:rPr>
                          <m:t> </m:t>
                        </m:r>
                      </m:sup>
                    </m:sSup>
                  </m:oMath>
                </a14:m>
                <a:endParaRPr lang="en-US" altLang="ko-KR" sz="2800">
                  <a:solidFill>
                    <a:srgbClr val="000000"/>
                  </a:solidFill>
                  <a:latin typeface="Cambria Math" panose="02040503050406030204" pitchFamily="18" charset="0"/>
                  <a:ea typeface="Cambria Math" panose="02040503050406030204" pitchFamily="18" charset="0"/>
                </a:endParaRPr>
              </a:p>
              <a:p>
                <a:endParaRPr lang="en-US" altLang="ko-KR" sz="2800">
                  <a:solidFill>
                    <a:srgbClr val="000000"/>
                  </a:solidFill>
                  <a:latin typeface="Cambria Math" panose="02040503050406030204" pitchFamily="18" charset="0"/>
                  <a:ea typeface="Cambria Math" panose="02040503050406030204" pitchFamily="18" charset="0"/>
                </a:endParaRPr>
              </a:p>
              <a:p>
                <a14:m>
                  <m:oMath xmlns:m="http://schemas.openxmlformats.org/officeDocument/2006/math">
                    <m:f>
                      <m:fPr>
                        <m:ctrlPr>
                          <a:rPr lang="en-US" altLang="ko-KR" sz="2800" i="1">
                            <a:solidFill>
                              <a:schemeClr val="tx1"/>
                            </a:solidFill>
                            <a:latin typeface="Cambria Math" panose="02040503050406030204" pitchFamily="18" charset="0"/>
                            <a:ea typeface="Cambria Math" panose="02040503050406030204" pitchFamily="18" charset="0"/>
                          </a:rPr>
                        </m:ctrlPr>
                      </m:fPr>
                      <m:num>
                        <m:r>
                          <a:rPr lang="en-US" altLang="ko-KR" sz="2800" i="1">
                            <a:solidFill>
                              <a:schemeClr val="tx1"/>
                            </a:solidFill>
                            <a:latin typeface="Cambria Math" panose="02040503050406030204" pitchFamily="18" charset="0"/>
                            <a:ea typeface="Cambria Math" panose="02040503050406030204" pitchFamily="18" charset="0"/>
                          </a:rPr>
                          <m:t>𝜕</m:t>
                        </m:r>
                      </m:num>
                      <m:den>
                        <m:r>
                          <a:rPr lang="en-US" altLang="ko-KR" sz="2800" i="1">
                            <a:solidFill>
                              <a:schemeClr val="tx1"/>
                            </a:solidFill>
                            <a:latin typeface="Cambria Math" panose="02040503050406030204" pitchFamily="18" charset="0"/>
                            <a:ea typeface="Cambria Math" panose="02040503050406030204" pitchFamily="18" charset="0"/>
                          </a:rPr>
                          <m:t>𝜕</m:t>
                        </m:r>
                        <m:r>
                          <m:rPr>
                            <m:sty m:val="p"/>
                          </m:rPr>
                          <a:rPr lang="en-US" altLang="ko-KR" sz="2800" i="1">
                            <a:solidFill>
                              <a:schemeClr val="tx1"/>
                            </a:solidFill>
                            <a:latin typeface="Cambria Math" panose="02040503050406030204" pitchFamily="18" charset="0"/>
                            <a:ea typeface="Cambria Math" panose="02040503050406030204" pitchFamily="18" charset="0"/>
                          </a:rPr>
                          <m:t>w</m:t>
                        </m:r>
                      </m:den>
                    </m:f>
                  </m:oMath>
                </a14:m>
                <a:r>
                  <a:rPr lang="en-US" altLang="ko-KR" sz="2800">
                    <a:solidFill>
                      <a:schemeClr val="tx1"/>
                    </a:solidFill>
                    <a:latin typeface="Cambria Math" panose="02040503050406030204" pitchFamily="18" charset="0"/>
                    <a:ea typeface="Cambria Math" panose="02040503050406030204" pitchFamily="18" charset="0"/>
                  </a:rPr>
                  <a:t>J(w,b) = </a:t>
                </a:r>
                <a14:m>
                  <m:oMath xmlns:m="http://schemas.openxmlformats.org/officeDocument/2006/math">
                    <m:f>
                      <m:fPr>
                        <m:ctrlPr>
                          <a:rPr lang="en-US" altLang="ko-KR" sz="2800" i="1" smtClean="0">
                            <a:solidFill>
                              <a:schemeClr val="tx1"/>
                            </a:solidFill>
                            <a:latin typeface="Cambria Math" panose="02040503050406030204" pitchFamily="18" charset="0"/>
                            <a:ea typeface="Cambria Math" panose="02040503050406030204" pitchFamily="18" charset="0"/>
                          </a:rPr>
                        </m:ctrlPr>
                      </m:fPr>
                      <m:num>
                        <m:r>
                          <a:rPr lang="en-US" altLang="ko-KR" sz="2800" i="1" smtClean="0">
                            <a:solidFill>
                              <a:schemeClr val="tx1"/>
                            </a:solidFill>
                            <a:latin typeface="Cambria Math" panose="02040503050406030204" pitchFamily="18" charset="0"/>
                            <a:ea typeface="Cambria Math" panose="02040503050406030204" pitchFamily="18" charset="0"/>
                          </a:rPr>
                          <m:t>𝜕</m:t>
                        </m:r>
                        <m:r>
                          <m:rPr>
                            <m:sty m:val="p"/>
                          </m:rPr>
                          <a:rPr lang="en-US" altLang="ko-KR" sz="2800" i="0">
                            <a:solidFill>
                              <a:schemeClr val="tx1"/>
                            </a:solidFill>
                            <a:latin typeface="Cambria Math" panose="02040503050406030204" pitchFamily="18" charset="0"/>
                            <a:ea typeface="Cambria Math" panose="02040503050406030204" pitchFamily="18" charset="0"/>
                          </a:rPr>
                          <m:t>J</m:t>
                        </m:r>
                      </m:num>
                      <m:den>
                        <m:r>
                          <a:rPr lang="en-US" altLang="ko-KR" sz="2800" i="1" smtClean="0">
                            <a:solidFill>
                              <a:schemeClr val="tx1"/>
                            </a:solidFill>
                            <a:latin typeface="Cambria Math" panose="02040503050406030204" pitchFamily="18" charset="0"/>
                            <a:ea typeface="Cambria Math" panose="02040503050406030204" pitchFamily="18" charset="0"/>
                          </a:rPr>
                          <m:t>𝜕</m:t>
                        </m:r>
                        <m:acc>
                          <m:accPr>
                            <m:chr m:val="̂"/>
                            <m:ctrlPr>
                              <a:rPr lang="en-US" altLang="ko-KR" sz="2800" i="1" smtClean="0">
                                <a:solidFill>
                                  <a:schemeClr val="tx1"/>
                                </a:solidFill>
                                <a:latin typeface="Cambria Math" panose="02040503050406030204" pitchFamily="18" charset="0"/>
                                <a:ea typeface="Cambria Math" panose="02040503050406030204" pitchFamily="18" charset="0"/>
                              </a:rPr>
                            </m:ctrlPr>
                          </m:accPr>
                          <m:e>
                            <m:r>
                              <m:rPr>
                                <m:sty m:val="p"/>
                              </m:rPr>
                              <a:rPr lang="en-US" altLang="ko-KR" sz="2800" i="1">
                                <a:solidFill>
                                  <a:schemeClr val="tx1"/>
                                </a:solidFill>
                                <a:latin typeface="Cambria Math" panose="02040503050406030204" pitchFamily="18" charset="0"/>
                                <a:ea typeface="Cambria Math" panose="02040503050406030204" pitchFamily="18" charset="0"/>
                              </a:rPr>
                              <m:t>y</m:t>
                            </m:r>
                          </m:e>
                        </m:acc>
                      </m:den>
                    </m:f>
                  </m:oMath>
                </a14:m>
                <a:r>
                  <a:rPr lang="ko-KR" altLang="en-US" sz="1800">
                    <a:latin typeface="Cambria Math" panose="02040503050406030204" pitchFamily="18" charset="0"/>
                  </a:rPr>
                  <a:t> </a:t>
                </a:r>
                <a14:m>
                  <m:oMath xmlns:m="http://schemas.openxmlformats.org/officeDocument/2006/math">
                    <m:r>
                      <a:rPr lang="ko-KR" altLang="en-US" sz="2800" i="1">
                        <a:solidFill>
                          <a:srgbClr val="000000"/>
                        </a:solidFill>
                        <a:latin typeface="Cambria Math" panose="02040503050406030204" pitchFamily="18" charset="0"/>
                      </a:rPr>
                      <m:t>∗</m:t>
                    </m:r>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num>
                      <m:den>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i="1" smtClean="0">
                            <a:solidFill>
                              <a:srgbClr val="000000"/>
                            </a:solidFill>
                            <a:latin typeface="Cambria Math" panose="02040503050406030204" pitchFamily="18" charset="0"/>
                            <a:ea typeface="Cambria Math" panose="02040503050406030204" pitchFamily="18" charset="0"/>
                          </a:rPr>
                          <m:t>w</m:t>
                        </m:r>
                      </m:den>
                    </m:f>
                  </m:oMath>
                </a14:m>
                <a:endParaRPr lang="ko-KR" altLang="en-US" sz="1800">
                  <a:latin typeface="Cambria Math" panose="02040503050406030204" pitchFamily="18" charset="0"/>
                </a:endParaRPr>
              </a:p>
            </p:txBody>
          </p:sp>
        </mc:Choice>
        <mc:Fallback xmlns="">
          <p:sp>
            <p:nvSpPr>
              <p:cNvPr id="11" name="직사각형 10">
                <a:extLst>
                  <a:ext uri="{FF2B5EF4-FFF2-40B4-BE49-F238E27FC236}">
                    <a16:creationId xmlns:a16="http://schemas.microsoft.com/office/drawing/2014/main" id="{99D392CB-F441-48B7-8A1A-AB52813BE69F}"/>
                  </a:ext>
                </a:extLst>
              </p:cNvPr>
              <p:cNvSpPr>
                <a:spLocks noRot="1" noChangeAspect="1" noMove="1" noResize="1" noEditPoints="1" noAdjustHandles="1" noChangeArrowheads="1" noChangeShapeType="1" noTextEdit="1"/>
              </p:cNvSpPr>
              <p:nvPr/>
            </p:nvSpPr>
            <p:spPr>
              <a:xfrm>
                <a:off x="6433812" y="1667818"/>
                <a:ext cx="3062377" cy="2249655"/>
              </a:xfrm>
              <a:prstGeom prst="rect">
                <a:avLst/>
              </a:prstGeom>
              <a:blipFill>
                <a:blip r:embed="rId3"/>
                <a:stretch>
                  <a:fillRect l="-3976" t="-298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 name="직사각형 12">
                <a:extLst>
                  <a:ext uri="{FF2B5EF4-FFF2-40B4-BE49-F238E27FC236}">
                    <a16:creationId xmlns:a16="http://schemas.microsoft.com/office/drawing/2014/main" id="{102C2DF3-AAC5-4C81-B878-B18800F3E413}"/>
                  </a:ext>
                </a:extLst>
              </p:cNvPr>
              <p:cNvSpPr/>
              <p:nvPr/>
            </p:nvSpPr>
            <p:spPr>
              <a:xfrm>
                <a:off x="397456" y="978071"/>
                <a:ext cx="3911007" cy="5686878"/>
              </a:xfrm>
              <a:prstGeom prst="rect">
                <a:avLst/>
              </a:prstGeom>
            </p:spPr>
            <p:txBody>
              <a:bodyPr wrap="none">
                <a:spAutoFit/>
              </a:bodyPr>
              <a:lstStyle/>
              <a:p>
                <a14:m>
                  <m:oMath xmlns:m="http://schemas.openxmlformats.org/officeDocument/2006/math">
                    <m:f>
                      <m:fPr>
                        <m:ctrlPr>
                          <a:rPr lang="en-US" altLang="ko-KR" sz="2800" i="1" smtClean="0">
                            <a:solidFill>
                              <a:schemeClr val="tx1"/>
                            </a:solidFill>
                            <a:latin typeface="Cambria Math" panose="02040503050406030204" pitchFamily="18" charset="0"/>
                            <a:ea typeface="Cambria Math" panose="02040503050406030204" pitchFamily="18" charset="0"/>
                          </a:rPr>
                        </m:ctrlPr>
                      </m:fPr>
                      <m:num>
                        <m:r>
                          <a:rPr lang="en-US" altLang="ko-KR" sz="2800" i="1">
                            <a:solidFill>
                              <a:schemeClr val="tx1"/>
                            </a:solidFill>
                            <a:latin typeface="Cambria Math" panose="02040503050406030204" pitchFamily="18" charset="0"/>
                            <a:ea typeface="Cambria Math" panose="02040503050406030204" pitchFamily="18" charset="0"/>
                          </a:rPr>
                          <m:t>𝜕</m:t>
                        </m:r>
                        <m:r>
                          <m:rPr>
                            <m:sty m:val="p"/>
                          </m:rPr>
                          <a:rPr lang="en-US" altLang="ko-KR" sz="2800">
                            <a:solidFill>
                              <a:schemeClr val="tx1"/>
                            </a:solidFill>
                            <a:latin typeface="Cambria Math" panose="02040503050406030204" pitchFamily="18" charset="0"/>
                            <a:ea typeface="Cambria Math" panose="02040503050406030204" pitchFamily="18" charset="0"/>
                          </a:rPr>
                          <m:t>J</m:t>
                        </m:r>
                      </m:num>
                      <m:den>
                        <m:r>
                          <a:rPr lang="en-US" altLang="ko-KR" sz="2800" i="1">
                            <a:solidFill>
                              <a:schemeClr val="tx1"/>
                            </a:solidFill>
                            <a:latin typeface="Cambria Math" panose="02040503050406030204" pitchFamily="18" charset="0"/>
                            <a:ea typeface="Cambria Math" panose="02040503050406030204" pitchFamily="18" charset="0"/>
                          </a:rPr>
                          <m:t>𝜕</m:t>
                        </m:r>
                        <m:acc>
                          <m:accPr>
                            <m:chr m:val="̂"/>
                            <m:ctrlPr>
                              <a:rPr lang="en-US" altLang="ko-KR" sz="2800" i="1">
                                <a:solidFill>
                                  <a:schemeClr val="tx1"/>
                                </a:solidFill>
                                <a:latin typeface="Cambria Math" panose="02040503050406030204" pitchFamily="18" charset="0"/>
                                <a:ea typeface="Cambria Math" panose="02040503050406030204" pitchFamily="18" charset="0"/>
                              </a:rPr>
                            </m:ctrlPr>
                          </m:accPr>
                          <m:e>
                            <m:r>
                              <m:rPr>
                                <m:sty m:val="p"/>
                              </m:rPr>
                              <a:rPr lang="en-US" altLang="ko-KR" sz="2800" i="1">
                                <a:solidFill>
                                  <a:schemeClr val="tx1"/>
                                </a:solidFill>
                                <a:latin typeface="Cambria Math" panose="02040503050406030204" pitchFamily="18" charset="0"/>
                                <a:ea typeface="Cambria Math" panose="02040503050406030204" pitchFamily="18" charset="0"/>
                              </a:rPr>
                              <m:t>y</m:t>
                            </m:r>
                          </m:e>
                        </m:acc>
                      </m:den>
                    </m:f>
                    <m:r>
                      <a:rPr lang="en-US" altLang="ko-KR" sz="2800" b="0" i="1" smtClean="0">
                        <a:solidFill>
                          <a:schemeClr val="tx1"/>
                        </a:solidFill>
                        <a:latin typeface="Cambria Math" panose="02040503050406030204" pitchFamily="18" charset="0"/>
                        <a:ea typeface="Cambria Math" panose="02040503050406030204" pitchFamily="18" charset="0"/>
                      </a:rPr>
                      <m:t> </m:t>
                    </m:r>
                    <m:r>
                      <a:rPr lang="en-US" altLang="ko-KR" sz="2800" i="1" smtClean="0">
                        <a:solidFill>
                          <a:srgbClr val="000000"/>
                        </a:solidFill>
                        <a:latin typeface="Cambria Math" panose="02040503050406030204" pitchFamily="18" charset="0"/>
                        <a:ea typeface="Cambria Math" panose="02040503050406030204" pitchFamily="18" charset="0"/>
                      </a:rPr>
                      <m:t>=</m:t>
                    </m:r>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num>
                      <m:den>
                        <m:r>
                          <a:rPr lang="en-US" altLang="ko-KR" sz="2800" i="1">
                            <a:solidFill>
                              <a:srgbClr val="000000"/>
                            </a:solidFill>
                            <a:latin typeface="Cambria Math" panose="02040503050406030204" pitchFamily="18" charset="0"/>
                            <a:ea typeface="Cambria Math" panose="02040503050406030204" pitchFamily="18" charset="0"/>
                          </a:rPr>
                          <m:t>𝜕</m:t>
                        </m:r>
                        <m:r>
                          <a:rPr lang="en-US" altLang="ko-KR" sz="2800" i="1">
                            <a:solidFill>
                              <a:srgbClr val="000000"/>
                            </a:solidFill>
                            <a:latin typeface="Cambria Math" panose="02040503050406030204" pitchFamily="18" charset="0"/>
                            <a:ea typeface="Cambria Math" panose="02040503050406030204" pitchFamily="18" charset="0"/>
                          </a:rPr>
                          <m:t>𝑤</m:t>
                        </m:r>
                      </m:den>
                    </m:f>
                    <m:sSup>
                      <m:sSupPr>
                        <m:ctrlPr>
                          <a:rPr lang="en-US" altLang="ko-KR" sz="2800" i="1">
                            <a:solidFill>
                              <a:srgbClr val="000000"/>
                            </a:solidFill>
                            <a:latin typeface="Cambria Math" panose="02040503050406030204" pitchFamily="18" charset="0"/>
                            <a:ea typeface="Cambria Math" panose="02040503050406030204" pitchFamily="18" charset="0"/>
                          </a:rPr>
                        </m:ctrlPr>
                      </m:sSupPr>
                      <m:e>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1</m:t>
                            </m:r>
                          </m:num>
                          <m:den>
                            <m:r>
                              <a:rPr lang="en-US" altLang="ko-KR" sz="2800" i="1">
                                <a:solidFill>
                                  <a:srgbClr val="000000"/>
                                </a:solidFill>
                                <a:latin typeface="Cambria Math" panose="02040503050406030204" pitchFamily="18" charset="0"/>
                                <a:ea typeface="Cambria Math" panose="02040503050406030204" pitchFamily="18" charset="0"/>
                              </a:rPr>
                              <m:t>2</m:t>
                            </m:r>
                          </m:den>
                        </m:f>
                        <m:r>
                          <m:rPr>
                            <m:nor/>
                          </m:rPr>
                          <a:rPr lang="en-US" altLang="ko-KR" sz="2800">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m:rPr>
                            <m:nor/>
                          </m:rPr>
                          <a:rPr lang="en-US" altLang="ko-KR" sz="2800" b="0" i="0" smtClean="0">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y</m:t>
                        </m:r>
                        <m:r>
                          <m:rPr>
                            <m:nor/>
                          </m:rPr>
                          <a:rPr lang="en-US" altLang="ko-KR" sz="2800">
                            <a:solidFill>
                              <a:srgbClr val="000000"/>
                            </a:solidFill>
                            <a:latin typeface="Cambria Math" panose="02040503050406030204" pitchFamily="18" charset="0"/>
                            <a:ea typeface="Cambria Math" panose="02040503050406030204" pitchFamily="18" charset="0"/>
                          </a:rPr>
                          <m:t>)</m:t>
                        </m:r>
                      </m:e>
                      <m:sup>
                        <m:r>
                          <a:rPr lang="en-US" altLang="ko-KR" sz="2800" i="1">
                            <a:solidFill>
                              <a:srgbClr val="000000"/>
                            </a:solidFill>
                            <a:latin typeface="Cambria Math" panose="02040503050406030204" pitchFamily="18" charset="0"/>
                            <a:ea typeface="Cambria Math" panose="02040503050406030204" pitchFamily="18" charset="0"/>
                          </a:rPr>
                          <m:t>2</m:t>
                        </m:r>
                        <m:r>
                          <a:rPr lang="en-US" altLang="ko-KR" sz="2800" b="0" i="1" smtClean="0">
                            <a:solidFill>
                              <a:srgbClr val="000000"/>
                            </a:solidFill>
                            <a:latin typeface="Cambria Math" panose="02040503050406030204" pitchFamily="18" charset="0"/>
                            <a:ea typeface="Cambria Math" panose="02040503050406030204" pitchFamily="18" charset="0"/>
                          </a:rPr>
                          <m:t> </m:t>
                        </m:r>
                      </m:sup>
                    </m:sSup>
                  </m:oMath>
                </a14:m>
                <a:r>
                  <a:rPr lang="ko-KR" altLang="en-US" sz="1800">
                    <a:latin typeface="Cambria Math" panose="02040503050406030204" pitchFamily="18" charset="0"/>
                  </a:rPr>
                  <a:t> </a:t>
                </a:r>
                <a:endParaRPr lang="en-US" altLang="ko-KR" sz="1800">
                  <a:latin typeface="Cambria Math" panose="02040503050406030204" pitchFamily="18" charset="0"/>
                  <a:ea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ea typeface="Cambria Math" panose="02040503050406030204" pitchFamily="18" charset="0"/>
                        </a:rPr>
                        <m:t>=</m:t>
                      </m:r>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num>
                        <m:den>
                          <m:r>
                            <a:rPr lang="en-US" altLang="ko-KR" sz="2800" i="1">
                              <a:solidFill>
                                <a:srgbClr val="000000"/>
                              </a:solidFill>
                              <a:latin typeface="Cambria Math" panose="02040503050406030204" pitchFamily="18" charset="0"/>
                              <a:ea typeface="Cambria Math" panose="02040503050406030204" pitchFamily="18" charset="0"/>
                            </a:rPr>
                            <m:t>𝜕</m:t>
                          </m:r>
                          <m:r>
                            <a:rPr lang="en-US" altLang="ko-KR" sz="2800" i="1">
                              <a:solidFill>
                                <a:srgbClr val="000000"/>
                              </a:solidFill>
                              <a:latin typeface="Cambria Math" panose="02040503050406030204" pitchFamily="18" charset="0"/>
                              <a:ea typeface="Cambria Math" panose="02040503050406030204" pitchFamily="18" charset="0"/>
                            </a:rPr>
                            <m:t>𝑤</m:t>
                          </m:r>
                        </m:den>
                      </m:f>
                      <m:f>
                        <m:fPr>
                          <m:ctrlPr>
                            <a:rPr lang="en-US" altLang="ko-KR" sz="2800" b="0" i="1" smtClean="0">
                              <a:solidFill>
                                <a:srgbClr val="000000"/>
                              </a:solidFill>
                              <a:latin typeface="Cambria Math" panose="02040503050406030204" pitchFamily="18" charset="0"/>
                              <a:ea typeface="Cambria Math" panose="02040503050406030204" pitchFamily="18" charset="0"/>
                            </a:rPr>
                          </m:ctrlPr>
                        </m:fPr>
                        <m:num>
                          <m:r>
                            <a:rPr lang="en-US" altLang="ko-KR" sz="2800" b="0" i="1" smtClean="0">
                              <a:solidFill>
                                <a:srgbClr val="000000"/>
                              </a:solidFill>
                              <a:latin typeface="Cambria Math" panose="02040503050406030204" pitchFamily="18" charset="0"/>
                              <a:ea typeface="Cambria Math" panose="02040503050406030204" pitchFamily="18" charset="0"/>
                            </a:rPr>
                            <m:t>1</m:t>
                          </m:r>
                        </m:num>
                        <m:den>
                          <m:r>
                            <a:rPr lang="en-US" altLang="ko-KR" sz="2800" b="0" i="1" smtClean="0">
                              <a:solidFill>
                                <a:srgbClr val="000000"/>
                              </a:solidFill>
                              <a:latin typeface="Cambria Math" panose="02040503050406030204" pitchFamily="18" charset="0"/>
                              <a:ea typeface="Cambria Math" panose="02040503050406030204" pitchFamily="18" charset="0"/>
                            </a:rPr>
                            <m:t>2</m:t>
                          </m:r>
                        </m:den>
                      </m:f>
                      <m:r>
                        <a:rPr lang="en-US" altLang="ko-KR" sz="2800" b="0" i="1" smtClean="0">
                          <a:solidFill>
                            <a:srgbClr val="000000"/>
                          </a:solidFill>
                          <a:latin typeface="Cambria Math" panose="02040503050406030204" pitchFamily="18" charset="0"/>
                          <a:ea typeface="Cambria Math" panose="02040503050406030204" pitchFamily="18" charset="0"/>
                        </a:rPr>
                        <m:t>(</m:t>
                      </m:r>
                      <m:sSup>
                        <m:sSupPr>
                          <m:ctrlPr>
                            <a:rPr lang="en-US" altLang="ko-KR" sz="2800" i="1" smtClean="0">
                              <a:solidFill>
                                <a:srgbClr val="000000"/>
                              </a:solidFill>
                              <a:latin typeface="Cambria Math" panose="02040503050406030204" pitchFamily="18" charset="0"/>
                              <a:ea typeface="Cambria Math" panose="02040503050406030204" pitchFamily="18" charset="0"/>
                            </a:rPr>
                          </m:ctrlPr>
                        </m:sSupPr>
                        <m:e>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e>
                        <m:sup>
                          <m:r>
                            <a:rPr lang="en-US" altLang="ko-KR" sz="2800" b="0" i="1" smtClean="0">
                              <a:solidFill>
                                <a:srgbClr val="000000"/>
                              </a:solidFill>
                              <a:latin typeface="Cambria Math" panose="02040503050406030204" pitchFamily="18" charset="0"/>
                              <a:ea typeface="Cambria Math" panose="02040503050406030204" pitchFamily="18" charset="0"/>
                            </a:rPr>
                            <m:t>2</m:t>
                          </m:r>
                        </m:sup>
                      </m:sSup>
                      <m:r>
                        <a:rPr lang="en-US" altLang="ko-KR" sz="2800" b="0" i="1" smtClean="0">
                          <a:solidFill>
                            <a:srgbClr val="000000"/>
                          </a:solidFill>
                          <a:latin typeface="Cambria Math" panose="02040503050406030204" pitchFamily="18" charset="0"/>
                          <a:ea typeface="Cambria Math" panose="02040503050406030204" pitchFamily="18" charset="0"/>
                        </a:rPr>
                        <m:t>−2</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a:rPr lang="en-US" altLang="ko-KR" sz="2800" b="0" i="1" smtClean="0">
                          <a:solidFill>
                            <a:srgbClr val="000000"/>
                          </a:solidFill>
                          <a:latin typeface="Cambria Math" panose="02040503050406030204" pitchFamily="18" charset="0"/>
                          <a:ea typeface="Cambria Math" panose="02040503050406030204" pitchFamily="18" charset="0"/>
                        </a:rPr>
                        <m:t>𝑦</m:t>
                      </m:r>
                      <m:r>
                        <a:rPr lang="en-US" altLang="ko-KR" sz="2800" b="0" i="1" smtClean="0">
                          <a:solidFill>
                            <a:srgbClr val="000000"/>
                          </a:solidFill>
                          <a:latin typeface="Cambria Math" panose="02040503050406030204" pitchFamily="18" charset="0"/>
                          <a:ea typeface="Cambria Math" panose="02040503050406030204" pitchFamily="18" charset="0"/>
                        </a:rPr>
                        <m:t>+</m:t>
                      </m:r>
                      <m:sSup>
                        <m:sSupPr>
                          <m:ctrlPr>
                            <a:rPr lang="en-US" altLang="ko-KR" sz="2800" b="0" i="1" smtClean="0">
                              <a:solidFill>
                                <a:srgbClr val="000000"/>
                              </a:solidFill>
                              <a:latin typeface="Cambria Math" panose="02040503050406030204" pitchFamily="18" charset="0"/>
                              <a:ea typeface="Cambria Math" panose="02040503050406030204" pitchFamily="18" charset="0"/>
                            </a:rPr>
                          </m:ctrlPr>
                        </m:sSupPr>
                        <m:e>
                          <m:r>
                            <a:rPr lang="en-US" altLang="ko-KR" sz="2800" b="0" i="1" smtClean="0">
                              <a:solidFill>
                                <a:srgbClr val="000000"/>
                              </a:solidFill>
                              <a:latin typeface="Cambria Math" panose="02040503050406030204" pitchFamily="18" charset="0"/>
                              <a:ea typeface="Cambria Math" panose="02040503050406030204" pitchFamily="18" charset="0"/>
                            </a:rPr>
                            <m:t>𝑦</m:t>
                          </m:r>
                        </m:e>
                        <m:sup>
                          <m:r>
                            <a:rPr lang="en-US" altLang="ko-KR" sz="2800" b="0" i="1" smtClean="0">
                              <a:solidFill>
                                <a:srgbClr val="000000"/>
                              </a:solidFill>
                              <a:latin typeface="Cambria Math" panose="02040503050406030204" pitchFamily="18" charset="0"/>
                              <a:ea typeface="Cambria Math" panose="02040503050406030204" pitchFamily="18" charset="0"/>
                            </a:rPr>
                            <m:t>2</m:t>
                          </m:r>
                        </m:sup>
                      </m:sSup>
                      <m:r>
                        <a:rPr lang="en-US" altLang="ko-KR" sz="2800" b="0" i="1" smtClean="0">
                          <a:solidFill>
                            <a:srgbClr val="000000"/>
                          </a:solidFill>
                          <a:latin typeface="Cambria Math" panose="02040503050406030204" pitchFamily="18" charset="0"/>
                          <a:ea typeface="Cambria Math" panose="02040503050406030204" pitchFamily="18" charset="0"/>
                        </a:rPr>
                        <m:t>)</m:t>
                      </m:r>
                    </m:oMath>
                  </m:oMathPara>
                </a14:m>
                <a:endParaRPr lang="en-US" altLang="ko-KR" sz="2800" i="1">
                  <a:solidFill>
                    <a:srgbClr val="000000"/>
                  </a:solidFill>
                  <a:latin typeface="Cambria Math" panose="02040503050406030204" pitchFamily="18" charset="0"/>
                  <a:ea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ea typeface="Cambria Math" panose="02040503050406030204" pitchFamily="18" charset="0"/>
                        </a:rPr>
                        <m:t>=</m:t>
                      </m:r>
                      <m:f>
                        <m:fPr>
                          <m:ctrlPr>
                            <a:rPr lang="en-US" altLang="ko-KR" sz="2800" b="0" i="1" smtClean="0">
                              <a:solidFill>
                                <a:srgbClr val="000000"/>
                              </a:solidFill>
                              <a:latin typeface="Cambria Math" panose="02040503050406030204" pitchFamily="18" charset="0"/>
                              <a:ea typeface="Cambria Math" panose="02040503050406030204" pitchFamily="18" charset="0"/>
                            </a:rPr>
                          </m:ctrlPr>
                        </m:fPr>
                        <m:num>
                          <m:r>
                            <a:rPr lang="en-US" altLang="ko-KR" sz="2800" b="0" i="1" smtClean="0">
                              <a:solidFill>
                                <a:srgbClr val="000000"/>
                              </a:solidFill>
                              <a:latin typeface="Cambria Math" panose="02040503050406030204" pitchFamily="18" charset="0"/>
                              <a:ea typeface="Cambria Math" panose="02040503050406030204" pitchFamily="18" charset="0"/>
                            </a:rPr>
                            <m:t>1</m:t>
                          </m:r>
                        </m:num>
                        <m:den>
                          <m:r>
                            <a:rPr lang="en-US" altLang="ko-KR" sz="2800" b="0" i="1" smtClean="0">
                              <a:solidFill>
                                <a:srgbClr val="000000"/>
                              </a:solidFill>
                              <a:latin typeface="Cambria Math" panose="02040503050406030204" pitchFamily="18" charset="0"/>
                              <a:ea typeface="Cambria Math" panose="02040503050406030204" pitchFamily="18" charset="0"/>
                            </a:rPr>
                            <m:t>2</m:t>
                          </m:r>
                        </m:den>
                      </m:f>
                      <m:r>
                        <a:rPr lang="en-US" altLang="ko-KR" sz="2800" b="0" i="1" smtClean="0">
                          <a:solidFill>
                            <a:srgbClr val="000000"/>
                          </a:solidFill>
                          <a:latin typeface="Cambria Math" panose="02040503050406030204" pitchFamily="18" charset="0"/>
                          <a:ea typeface="Cambria Math" panose="02040503050406030204" pitchFamily="18" charset="0"/>
                        </a:rPr>
                        <m:t>(2</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a:rPr lang="en-US" altLang="ko-KR" sz="2800" b="0" i="1" smtClean="0">
                          <a:solidFill>
                            <a:srgbClr val="000000"/>
                          </a:solidFill>
                          <a:latin typeface="Cambria Math" panose="02040503050406030204" pitchFamily="18" charset="0"/>
                          <a:ea typeface="Cambria Math" panose="02040503050406030204" pitchFamily="18" charset="0"/>
                        </a:rPr>
                        <m:t>−2</m:t>
                      </m:r>
                      <m:r>
                        <a:rPr lang="en-US" altLang="ko-KR" sz="2800" b="0" i="1" smtClean="0">
                          <a:solidFill>
                            <a:srgbClr val="000000"/>
                          </a:solidFill>
                          <a:latin typeface="Cambria Math" panose="02040503050406030204" pitchFamily="18" charset="0"/>
                          <a:ea typeface="Cambria Math" panose="02040503050406030204" pitchFamily="18" charset="0"/>
                        </a:rPr>
                        <m:t>𝑦</m:t>
                      </m:r>
                      <m:r>
                        <a:rPr lang="en-US" altLang="ko-KR" sz="2800" b="0" i="1" smtClean="0">
                          <a:solidFill>
                            <a:srgbClr val="000000"/>
                          </a:solidFill>
                          <a:latin typeface="Cambria Math" panose="02040503050406030204" pitchFamily="18" charset="0"/>
                          <a:ea typeface="Cambria Math" panose="02040503050406030204" pitchFamily="18" charset="0"/>
                        </a:rPr>
                        <m:t>)</m:t>
                      </m:r>
                    </m:oMath>
                  </m:oMathPara>
                </a14:m>
                <a:endParaRPr lang="en-US" altLang="ko-KR" sz="2800" i="1">
                  <a:solidFill>
                    <a:srgbClr val="000000"/>
                  </a:solidFill>
                  <a:latin typeface="Cambria Math" panose="02040503050406030204" pitchFamily="18" charset="0"/>
                  <a:ea typeface="Cambria Math" panose="02040503050406030204" pitchFamily="18" charset="0"/>
                </a:endParaRPr>
              </a:p>
              <a:p>
                <a:pPr lvl="0"/>
                <a14:m>
                  <m:oMath xmlns:m="http://schemas.openxmlformats.org/officeDocument/2006/math">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m:rPr>
                        <m:nor/>
                      </m:rPr>
                      <a:rPr lang="en-US" altLang="ko-KR" sz="2800">
                        <a:solidFill>
                          <a:srgbClr val="000000"/>
                        </a:solidFill>
                        <a:latin typeface="Cambria Math" panose="02040503050406030204" pitchFamily="18" charset="0"/>
                        <a:ea typeface="Cambria Math" panose="02040503050406030204" pitchFamily="18" charset="0"/>
                      </a:rPr>
                      <m:t> − </m:t>
                    </m:r>
                    <m:r>
                      <m:rPr>
                        <m:nor/>
                      </m:rPr>
                      <a:rPr lang="en-US" altLang="ko-KR" sz="2800">
                        <a:solidFill>
                          <a:srgbClr val="000000"/>
                        </a:solidFill>
                        <a:latin typeface="Cambria Math" panose="02040503050406030204" pitchFamily="18" charset="0"/>
                        <a:ea typeface="Cambria Math" panose="02040503050406030204" pitchFamily="18" charset="0"/>
                      </a:rPr>
                      <m:t>y</m:t>
                    </m:r>
                  </m:oMath>
                </a14:m>
                <a:r>
                  <a:rPr lang="en-US" altLang="ko-KR" sz="1800">
                    <a:solidFill>
                      <a:srgbClr val="FFFFFF"/>
                    </a:solidFill>
                    <a:latin typeface="Cambria Math" panose="02040503050406030204" pitchFamily="18" charset="0"/>
                    <a:ea typeface="Cambria Math" panose="02040503050406030204" pitchFamily="18" charset="0"/>
                  </a:rPr>
                  <a:t> </a:t>
                </a:r>
                <a14:m>
                  <m:oMath xmlns:m="http://schemas.openxmlformats.org/officeDocument/2006/math">
                    <m:r>
                      <a:rPr lang="en-US" altLang="ko-KR" sz="2800" b="0" i="0" smtClean="0">
                        <a:solidFill>
                          <a:srgbClr val="000000"/>
                        </a:solidFill>
                        <a:latin typeface="Cambria Math" panose="02040503050406030204" pitchFamily="18" charset="0"/>
                        <a:ea typeface="Cambria Math" panose="02040503050406030204" pitchFamily="18" charset="0"/>
                      </a:rPr>
                      <m:t> </m:t>
                    </m:r>
                    <m:r>
                      <a:rPr lang="en-US" altLang="ko-KR" sz="2800" i="1">
                        <a:solidFill>
                          <a:srgbClr val="000000"/>
                        </a:solidFill>
                        <a:latin typeface="Cambria Math" panose="02040503050406030204" pitchFamily="18" charset="0"/>
                        <a:ea typeface="Cambria Math" panose="02040503050406030204" pitchFamily="18" charset="0"/>
                      </a:rPr>
                      <m:t>=</m:t>
                    </m:r>
                    <m:r>
                      <a:rPr lang="en-US" altLang="ko-KR" sz="2800" b="0" i="1" smtClean="0">
                        <a:solidFill>
                          <a:srgbClr val="000000"/>
                        </a:solidFill>
                        <a:latin typeface="Cambria Math" panose="02040503050406030204" pitchFamily="18" charset="0"/>
                        <a:ea typeface="Cambria Math" panose="02040503050406030204" pitchFamily="18" charset="0"/>
                      </a:rPr>
                      <m:t> </m:t>
                    </m:r>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i="1">
                        <a:solidFill>
                          <a:srgbClr val="000000"/>
                        </a:solidFill>
                        <a:latin typeface="Cambria Math" panose="02040503050406030204" pitchFamily="18" charset="0"/>
                        <a:ea typeface="Cambria Math" panose="02040503050406030204" pitchFamily="18" charset="0"/>
                      </a:rPr>
                      <m:t>y</m:t>
                    </m:r>
                    <m:r>
                      <a:rPr lang="en-US" altLang="ko-KR" sz="2800" b="0" i="1" smtClean="0">
                        <a:solidFill>
                          <a:srgbClr val="000000"/>
                        </a:solidFill>
                        <a:latin typeface="Cambria Math" panose="02040503050406030204" pitchFamily="18" charset="0"/>
                        <a:ea typeface="Cambria Math" panose="02040503050406030204" pitchFamily="18" charset="0"/>
                      </a:rPr>
                      <m:t> </m:t>
                    </m:r>
                    <m:r>
                      <a:rPr lang="en-US" altLang="ko-KR" sz="2800" i="1">
                        <a:solidFill>
                          <a:srgbClr val="000000"/>
                        </a:solidFill>
                        <a:latin typeface="Cambria Math" panose="02040503050406030204" pitchFamily="18" charset="0"/>
                        <a:ea typeface="Cambria Math" panose="02040503050406030204" pitchFamily="18" charset="0"/>
                      </a:rPr>
                      <m:t>−</m:t>
                    </m:r>
                    <m:r>
                      <a:rPr lang="en-US" altLang="ko-KR" sz="2800" b="0" i="1" smtClean="0">
                        <a:solidFill>
                          <a:srgbClr val="000000"/>
                        </a:solidFill>
                        <a:latin typeface="Cambria Math" panose="02040503050406030204" pitchFamily="18" charset="0"/>
                        <a:ea typeface="Cambria Math" panose="02040503050406030204" pitchFamily="18" charset="0"/>
                      </a:rPr>
                      <m:t> </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a:rPr lang="en-US" altLang="ko-KR" sz="2800" i="1" smtClean="0">
                        <a:solidFill>
                          <a:srgbClr val="000000"/>
                        </a:solidFill>
                        <a:latin typeface="Cambria Math" panose="02040503050406030204" pitchFamily="18" charset="0"/>
                        <a:ea typeface="Cambria Math" panose="02040503050406030204" pitchFamily="18" charset="0"/>
                      </a:rPr>
                      <m:t>)</m:t>
                    </m:r>
                  </m:oMath>
                </a14:m>
                <a:r>
                  <a:rPr lang="en-US" altLang="ko-KR" sz="1800">
                    <a:solidFill>
                      <a:srgbClr val="FFFFFF"/>
                    </a:solidFill>
                    <a:latin typeface="Cambria Math" panose="02040503050406030204" pitchFamily="18" charset="0"/>
                    <a:ea typeface="Cambria Math" panose="02040503050406030204" pitchFamily="18" charset="0"/>
                  </a:rPr>
                  <a:t> </a:t>
                </a:r>
              </a:p>
              <a:p>
                <a:endParaRPr lang="en-US" altLang="ko-KR" sz="1800">
                  <a:latin typeface="Cambria Math" panose="02040503050406030204" pitchFamily="18" charset="0"/>
                  <a:ea typeface="Cambria Math" panose="02040503050406030204" pitchFamily="18" charset="0"/>
                </a:endParaRPr>
              </a:p>
              <a:p>
                <a:endParaRPr lang="en-US" altLang="ko-KR" sz="1800">
                  <a:latin typeface="Cambria Math" panose="02040503050406030204" pitchFamily="18" charset="0"/>
                  <a:ea typeface="Cambria Math" panose="02040503050406030204" pitchFamily="18" charset="0"/>
                </a:endParaRPr>
              </a:p>
              <a:p>
                <a:pPr lvl="0"/>
                <a14:m>
                  <m:oMath xmlns:m="http://schemas.openxmlformats.org/officeDocument/2006/math">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num>
                      <m:den>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i="1">
                            <a:solidFill>
                              <a:srgbClr val="000000"/>
                            </a:solidFill>
                            <a:latin typeface="Cambria Math" panose="02040503050406030204" pitchFamily="18" charset="0"/>
                            <a:ea typeface="Cambria Math" panose="02040503050406030204" pitchFamily="18" charset="0"/>
                          </a:rPr>
                          <m:t>w</m:t>
                        </m:r>
                      </m:den>
                    </m:f>
                  </m:oMath>
                </a14:m>
                <a:r>
                  <a:rPr lang="en-US" altLang="ko-KR" sz="1800">
                    <a:latin typeface="Cambria Math" panose="02040503050406030204" pitchFamily="18" charset="0"/>
                    <a:ea typeface="Cambria Math" panose="02040503050406030204" pitchFamily="18" charset="0"/>
                  </a:rPr>
                  <a:t>   </a:t>
                </a:r>
                <a14:m>
                  <m:oMath xmlns:m="http://schemas.openxmlformats.org/officeDocument/2006/math">
                    <m:r>
                      <a:rPr lang="en-US" altLang="ko-KR" sz="2800" i="1">
                        <a:solidFill>
                          <a:srgbClr val="000000"/>
                        </a:solidFill>
                        <a:latin typeface="Cambria Math" panose="02040503050406030204" pitchFamily="18" charset="0"/>
                        <a:ea typeface="Cambria Math" panose="02040503050406030204" pitchFamily="18" charset="0"/>
                      </a:rPr>
                      <m:t>=</m:t>
                    </m:r>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num>
                      <m:den>
                        <m:r>
                          <a:rPr lang="en-US" altLang="ko-KR" sz="2800" i="1">
                            <a:solidFill>
                              <a:srgbClr val="000000"/>
                            </a:solidFill>
                            <a:latin typeface="Cambria Math" panose="02040503050406030204" pitchFamily="18" charset="0"/>
                            <a:ea typeface="Cambria Math" panose="02040503050406030204" pitchFamily="18" charset="0"/>
                          </a:rPr>
                          <m:t>𝜕</m:t>
                        </m:r>
                        <m:r>
                          <a:rPr lang="en-US" altLang="ko-KR" sz="2800" i="1">
                            <a:solidFill>
                              <a:srgbClr val="000000"/>
                            </a:solidFill>
                            <a:latin typeface="Cambria Math" panose="02040503050406030204" pitchFamily="18" charset="0"/>
                            <a:ea typeface="Cambria Math" panose="02040503050406030204" pitchFamily="18" charset="0"/>
                          </a:rPr>
                          <m:t>𝑤</m:t>
                        </m:r>
                      </m:den>
                    </m:f>
                    <m:r>
                      <m:rPr>
                        <m:nor/>
                      </m:rPr>
                      <a:rPr lang="en-US" altLang="ko-KR" sz="2800" b="0" i="0" smtClean="0">
                        <a:solidFill>
                          <a:srgbClr val="000000"/>
                        </a:solidFill>
                        <a:latin typeface="Cambria Math" panose="02040503050406030204" pitchFamily="18" charset="0"/>
                        <a:ea typeface="Cambria Math" panose="02040503050406030204" pitchFamily="18" charset="0"/>
                      </a:rPr>
                      <m:t>(</m:t>
                    </m:r>
                    <m:r>
                      <m:rPr>
                        <m:nor/>
                      </m:rPr>
                      <a:rPr lang="en-US" altLang="ko-KR" sz="2800">
                        <a:solidFill>
                          <a:srgbClr val="000000"/>
                        </a:solidFill>
                        <a:latin typeface="Cambria Math" panose="02040503050406030204" pitchFamily="18" charset="0"/>
                        <a:ea typeface="Cambria Math" panose="02040503050406030204" pitchFamily="18" charset="0"/>
                      </a:rPr>
                      <m:t>wx</m:t>
                    </m:r>
                    <m:r>
                      <m:rPr>
                        <m:nor/>
                      </m:rPr>
                      <a:rPr lang="en-US" altLang="ko-KR" sz="2800">
                        <a:solidFill>
                          <a:srgbClr val="000000"/>
                        </a:solidFill>
                        <a:latin typeface="Cambria Math" panose="02040503050406030204" pitchFamily="18" charset="0"/>
                        <a:ea typeface="Cambria Math" panose="02040503050406030204" pitchFamily="18" charset="0"/>
                      </a:rPr>
                      <m:t> + </m:t>
                    </m:r>
                    <m:r>
                      <m:rPr>
                        <m:nor/>
                      </m:rPr>
                      <a:rPr lang="en-US" altLang="ko-KR" sz="2800">
                        <a:solidFill>
                          <a:srgbClr val="000000"/>
                        </a:solidFill>
                        <a:latin typeface="Cambria Math" panose="02040503050406030204" pitchFamily="18" charset="0"/>
                        <a:ea typeface="Cambria Math" panose="02040503050406030204" pitchFamily="18" charset="0"/>
                      </a:rPr>
                      <m:t>b</m:t>
                    </m:r>
                    <m:r>
                      <m:rPr>
                        <m:nor/>
                      </m:rPr>
                      <a:rPr lang="en-US" altLang="ko-KR" sz="2800" b="0" i="0" smtClean="0">
                        <a:solidFill>
                          <a:srgbClr val="000000"/>
                        </a:solidFill>
                        <a:latin typeface="Cambria Math" panose="02040503050406030204" pitchFamily="18" charset="0"/>
                        <a:ea typeface="Cambria Math" panose="02040503050406030204" pitchFamily="18" charset="0"/>
                      </a:rPr>
                      <m:t>)</m:t>
                    </m:r>
                  </m:oMath>
                </a14:m>
                <a:endParaRPr lang="en-US" altLang="ko-KR" sz="2800">
                  <a:solidFill>
                    <a:srgbClr val="000000"/>
                  </a:solidFill>
                  <a:latin typeface="Cambria Math" panose="02040503050406030204" pitchFamily="18" charset="0"/>
                  <a:ea typeface="Cambria Math" panose="02040503050406030204" pitchFamily="18" charset="0"/>
                </a:endParaRPr>
              </a:p>
              <a:p>
                <a:endParaRPr lang="en-US" altLang="ko-KR" sz="1800">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ko-KR" sz="2800" i="1">
                          <a:solidFill>
                            <a:srgbClr val="000000"/>
                          </a:solidFill>
                          <a:latin typeface="Cambria Math" panose="02040503050406030204" pitchFamily="18" charset="0"/>
                          <a:ea typeface="Cambria Math" panose="02040503050406030204" pitchFamily="18" charset="0"/>
                        </a:rPr>
                        <m:t>= </m:t>
                      </m:r>
                      <m:r>
                        <m:rPr>
                          <m:sty m:val="p"/>
                        </m:rPr>
                        <a:rPr lang="en-US" altLang="ko-KR" sz="2800" i="1" smtClean="0">
                          <a:solidFill>
                            <a:srgbClr val="000000"/>
                          </a:solidFill>
                          <a:latin typeface="Cambria Math" panose="02040503050406030204" pitchFamily="18" charset="0"/>
                          <a:ea typeface="Cambria Math" panose="02040503050406030204" pitchFamily="18" charset="0"/>
                        </a:rPr>
                        <m:t>x</m:t>
                      </m:r>
                    </m:oMath>
                  </m:oMathPara>
                </a14:m>
                <a:endParaRPr lang="en-US" altLang="ko-KR" sz="2800" i="1">
                  <a:solidFill>
                    <a:srgbClr val="000000"/>
                  </a:solidFill>
                  <a:latin typeface="Cambria Math" panose="02040503050406030204" pitchFamily="18" charset="0"/>
                  <a:ea typeface="Cambria Math" panose="02040503050406030204" pitchFamily="18" charset="0"/>
                </a:endParaRPr>
              </a:p>
              <a:p>
                <a:endParaRPr lang="en-US" altLang="ko-KR" sz="1800">
                  <a:latin typeface="Cambria Math" panose="02040503050406030204" pitchFamily="18" charset="0"/>
                  <a:ea typeface="Cambria Math" panose="02040503050406030204" pitchFamily="18" charset="0"/>
                </a:endParaRPr>
              </a:p>
              <a:p>
                <a:pPr lvl="0"/>
                <a14:m>
                  <m:oMath xmlns:m="http://schemas.openxmlformats.org/officeDocument/2006/math">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a:solidFill>
                              <a:srgbClr val="000000"/>
                            </a:solidFill>
                            <a:latin typeface="Cambria Math" panose="02040503050406030204" pitchFamily="18" charset="0"/>
                            <a:ea typeface="Cambria Math" panose="02040503050406030204" pitchFamily="18" charset="0"/>
                          </a:rPr>
                          <m:t>J</m:t>
                        </m:r>
                      </m:num>
                      <m:den>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den>
                    </m:f>
                  </m:oMath>
                </a14:m>
                <a:r>
                  <a:rPr lang="ko-KR" altLang="en-US" sz="1800">
                    <a:solidFill>
                      <a:srgbClr val="FFFFFF"/>
                    </a:solidFill>
                    <a:latin typeface="Cambria Math" panose="02040503050406030204" pitchFamily="18" charset="0"/>
                  </a:rPr>
                  <a:t> </a:t>
                </a:r>
                <a14:m>
                  <m:oMath xmlns:m="http://schemas.openxmlformats.org/officeDocument/2006/math">
                    <m:r>
                      <a:rPr lang="ko-KR" altLang="en-US" sz="2800" i="1">
                        <a:solidFill>
                          <a:srgbClr val="000000"/>
                        </a:solidFill>
                        <a:latin typeface="Cambria Math" panose="02040503050406030204" pitchFamily="18" charset="0"/>
                      </a:rPr>
                      <m:t>∗</m:t>
                    </m:r>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num>
                      <m:den>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i="1">
                            <a:solidFill>
                              <a:srgbClr val="000000"/>
                            </a:solidFill>
                            <a:latin typeface="Cambria Math" panose="02040503050406030204" pitchFamily="18" charset="0"/>
                            <a:ea typeface="Cambria Math" panose="02040503050406030204" pitchFamily="18" charset="0"/>
                          </a:rPr>
                          <m:t>w</m:t>
                        </m:r>
                      </m:den>
                    </m:f>
                  </m:oMath>
                </a14:m>
                <a:r>
                  <a:rPr lang="ko-KR" altLang="en-US" sz="1800">
                    <a:latin typeface="Cambria Math" panose="02040503050406030204" pitchFamily="18" charset="0"/>
                  </a:rPr>
                  <a:t>   </a:t>
                </a:r>
                <a14:m>
                  <m:oMath xmlns:m="http://schemas.openxmlformats.org/officeDocument/2006/math">
                    <m:r>
                      <a:rPr lang="en-US" altLang="ko-KR" sz="2800" i="1">
                        <a:solidFill>
                          <a:srgbClr val="000000"/>
                        </a:solidFill>
                        <a:latin typeface="Cambria Math" panose="02040503050406030204" pitchFamily="18" charset="0"/>
                        <a:ea typeface="Cambria Math" panose="02040503050406030204" pitchFamily="18" charset="0"/>
                      </a:rPr>
                      <m:t>=</m:t>
                    </m:r>
                    <m:sSup>
                      <m:sSupPr>
                        <m:ctrlPr>
                          <a:rPr lang="en-US" altLang="ko-KR" sz="2800" i="1">
                            <a:solidFill>
                              <a:srgbClr val="000000"/>
                            </a:solidFill>
                            <a:latin typeface="Cambria Math" panose="02040503050406030204" pitchFamily="18" charset="0"/>
                            <a:ea typeface="Cambria Math" panose="02040503050406030204" pitchFamily="18" charset="0"/>
                          </a:rPr>
                        </m:ctrlPr>
                      </m:sSupPr>
                      <m:e>
                        <m:r>
                          <a:rPr lang="en-US" altLang="ko-KR" sz="2800" i="1">
                            <a:solidFill>
                              <a:srgbClr val="000000"/>
                            </a:solidFill>
                            <a:latin typeface="Cambria Math" panose="02040503050406030204" pitchFamily="18" charset="0"/>
                            <a:ea typeface="Cambria Math" panose="02040503050406030204" pitchFamily="18" charset="0"/>
                          </a:rPr>
                          <m:t> </m:t>
                        </m:r>
                      </m:e>
                      <m:sup>
                        <m:r>
                          <a:rPr lang="en-US" altLang="ko-KR" sz="2800" i="1">
                            <a:solidFill>
                              <a:srgbClr val="000000"/>
                            </a:solidFill>
                            <a:latin typeface="Cambria Math" panose="02040503050406030204" pitchFamily="18" charset="0"/>
                            <a:ea typeface="Cambria Math" panose="02040503050406030204" pitchFamily="18" charset="0"/>
                          </a:rPr>
                          <m:t> </m:t>
                        </m:r>
                      </m:sup>
                    </m:sSup>
                    <m:r>
                      <a:rPr lang="en-US" altLang="ko-KR" sz="2800" i="1">
                        <a:solidFill>
                          <a:srgbClr val="000000"/>
                        </a:solidFill>
                        <a:latin typeface="Cambria Math" panose="02040503050406030204" pitchFamily="18" charset="0"/>
                        <a:ea typeface="Cambria Math" panose="02040503050406030204" pitchFamily="18" charset="0"/>
                      </a:rPr>
                      <m:t>−</m:t>
                    </m:r>
                    <m:r>
                      <a:rPr lang="en-US" altLang="ko-KR" sz="2800" b="0" i="1" smtClean="0">
                        <a:solidFill>
                          <a:srgbClr val="000000"/>
                        </a:solidFill>
                        <a:latin typeface="Cambria Math" panose="02040503050406030204" pitchFamily="18" charset="0"/>
                        <a:ea typeface="Cambria Math" panose="02040503050406030204" pitchFamily="18" charset="0"/>
                      </a:rPr>
                      <m:t>𝑥</m:t>
                    </m:r>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i="1">
                        <a:solidFill>
                          <a:srgbClr val="000000"/>
                        </a:solidFill>
                        <a:latin typeface="Cambria Math" panose="02040503050406030204" pitchFamily="18" charset="0"/>
                        <a:ea typeface="Cambria Math" panose="02040503050406030204" pitchFamily="18" charset="0"/>
                      </a:rPr>
                      <m:t>y</m:t>
                    </m:r>
                    <m:r>
                      <a:rPr lang="en-US" altLang="ko-KR" sz="2800" i="1">
                        <a:solidFill>
                          <a:srgbClr val="000000"/>
                        </a:solidFill>
                        <a:latin typeface="Cambria Math" panose="02040503050406030204" pitchFamily="18" charset="0"/>
                        <a:ea typeface="Cambria Math" panose="02040503050406030204" pitchFamily="18" charset="0"/>
                      </a:rPr>
                      <m:t> − </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a:rPr lang="en-US" altLang="ko-KR" sz="2800" i="1">
                        <a:solidFill>
                          <a:srgbClr val="000000"/>
                        </a:solidFill>
                        <a:latin typeface="Cambria Math" panose="02040503050406030204" pitchFamily="18" charset="0"/>
                        <a:ea typeface="Cambria Math" panose="02040503050406030204" pitchFamily="18" charset="0"/>
                      </a:rPr>
                      <m:t>)</m:t>
                    </m:r>
                    <m:r>
                      <m:rPr>
                        <m:nor/>
                      </m:rPr>
                      <a:rPr lang="en-US" altLang="ko-KR" sz="1800">
                        <a:solidFill>
                          <a:srgbClr val="FFFFFF"/>
                        </a:solidFill>
                        <a:latin typeface="Cambria Math" panose="02040503050406030204" pitchFamily="18" charset="0"/>
                        <a:ea typeface="Cambria Math" panose="02040503050406030204" pitchFamily="18" charset="0"/>
                      </a:rPr>
                      <m:t>x</m:t>
                    </m:r>
                  </m:oMath>
                </a14:m>
                <a:endParaRPr lang="ko-KR" altLang="en-US" sz="1800">
                  <a:latin typeface="Cambria Math" panose="02040503050406030204" pitchFamily="18" charset="0"/>
                </a:endParaRPr>
              </a:p>
            </p:txBody>
          </p:sp>
        </mc:Choice>
        <mc:Fallback xmlns="">
          <p:sp>
            <p:nvSpPr>
              <p:cNvPr id="13" name="직사각형 12">
                <a:extLst>
                  <a:ext uri="{FF2B5EF4-FFF2-40B4-BE49-F238E27FC236}">
                    <a16:creationId xmlns:a16="http://schemas.microsoft.com/office/drawing/2014/main" id="{102C2DF3-AAC5-4C81-B878-B18800F3E413}"/>
                  </a:ext>
                </a:extLst>
              </p:cNvPr>
              <p:cNvSpPr>
                <a:spLocks noRot="1" noChangeAspect="1" noMove="1" noResize="1" noEditPoints="1" noAdjustHandles="1" noChangeArrowheads="1" noChangeShapeType="1" noTextEdit="1"/>
              </p:cNvSpPr>
              <p:nvPr/>
            </p:nvSpPr>
            <p:spPr>
              <a:xfrm>
                <a:off x="397456" y="978071"/>
                <a:ext cx="3911007" cy="5686878"/>
              </a:xfrm>
              <a:prstGeom prst="rect">
                <a:avLst/>
              </a:prstGeom>
              <a:blipFill>
                <a:blip r:embed="rId4"/>
                <a:stretch>
                  <a:fillRect/>
                </a:stretch>
              </a:blipFill>
            </p:spPr>
            <p:txBody>
              <a:bodyPr/>
              <a:lstStyle/>
              <a:p>
                <a:r>
                  <a:rPr lang="ko-KR" altLang="en-US">
                    <a:noFill/>
                  </a:rPr>
                  <a:t> </a:t>
                </a:r>
              </a:p>
            </p:txBody>
          </p:sp>
        </mc:Fallback>
      </mc:AlternateContent>
      <p:sp>
        <p:nvSpPr>
          <p:cNvPr id="2" name="TextBox 1">
            <a:extLst>
              <a:ext uri="{FF2B5EF4-FFF2-40B4-BE49-F238E27FC236}">
                <a16:creationId xmlns:a16="http://schemas.microsoft.com/office/drawing/2014/main" id="{BF228BF7-E1D0-4757-A9BE-7024464E886A}"/>
              </a:ext>
            </a:extLst>
          </p:cNvPr>
          <p:cNvSpPr txBox="1"/>
          <p:nvPr/>
        </p:nvSpPr>
        <p:spPr>
          <a:xfrm>
            <a:off x="6381467" y="1033347"/>
            <a:ext cx="2669320"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Chain Rule </a:t>
            </a:r>
            <a:r>
              <a:rPr lang="ko-KR" altLang="en-US" sz="2400">
                <a:solidFill>
                  <a:schemeClr val="tx1"/>
                </a:solidFill>
                <a:latin typeface="Consolas" panose="020B0609020204030204" pitchFamily="49" charset="0"/>
              </a:rPr>
              <a:t>사용</a:t>
            </a:r>
          </a:p>
        </p:txBody>
      </p:sp>
    </p:spTree>
    <p:extLst>
      <p:ext uri="{BB962C8B-B14F-4D97-AF65-F5344CB8AC3E}">
        <p14:creationId xmlns:p14="http://schemas.microsoft.com/office/powerpoint/2010/main" val="297197474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A23AAA05-32B2-469C-9C73-2CE86296211F}"/>
                  </a:ext>
                </a:extLst>
              </p:cNvPr>
              <p:cNvSpPr txBox="1"/>
              <p:nvPr/>
            </p:nvSpPr>
            <p:spPr>
              <a:xfrm>
                <a:off x="386576" y="1769327"/>
                <a:ext cx="4096827" cy="1569660"/>
              </a:xfrm>
              <a:prstGeom prst="rect">
                <a:avLst/>
              </a:prstGeom>
              <a:noFill/>
            </p:spPr>
            <p:txBody>
              <a:bodyPr wrap="none" rtlCol="0">
                <a:spAutoFit/>
              </a:bodyPr>
              <a:lstStyle/>
              <a:p>
                <a:r>
                  <a:rPr lang="ko-KR" altLang="en-US" sz="2400">
                    <a:solidFill>
                      <a:schemeClr val="tx1"/>
                    </a:solidFill>
                    <a:latin typeface="고도 M" panose="02000503000000020004" pitchFamily="2" charset="-127"/>
                    <a:ea typeface="고도 M" panose="02000503000000020004" pitchFamily="2" charset="-127"/>
                  </a:rPr>
                  <a:t>수렴까지 반복</a:t>
                </a:r>
                <a:endParaRPr lang="en-US" altLang="ko-KR" sz="2400">
                  <a:solidFill>
                    <a:schemeClr val="tx1"/>
                  </a:solidFill>
                  <a:latin typeface="고도 M" panose="02000503000000020004" pitchFamily="2" charset="-127"/>
                  <a:ea typeface="고도 M" panose="02000503000000020004" pitchFamily="2" charset="-127"/>
                </a:endParaRPr>
              </a:p>
              <a:p>
                <a:pPr algn="l"/>
                <a:r>
                  <a:rPr lang="en-US" altLang="ko-KR" sz="2400">
                    <a:solidFill>
                      <a:schemeClr val="tx1"/>
                    </a:solidFill>
                    <a:latin typeface="Consolas" panose="020B0609020204030204" pitchFamily="49" charset="0"/>
                  </a:rPr>
                  <a:t>{</a:t>
                </a:r>
              </a:p>
              <a:p>
                <a:r>
                  <a:rPr lang="en-US" altLang="ko-KR" sz="2400">
                    <a:solidFill>
                      <a:schemeClr val="tx1"/>
                    </a:solidFill>
                    <a:latin typeface="Consolas" panose="020B0609020204030204" pitchFamily="49" charset="0"/>
                  </a:rPr>
                  <a:t>   </a:t>
                </a:r>
                <a:r>
                  <a:rPr lang="en-US" altLang="ko-KR" sz="2400">
                    <a:solidFill>
                      <a:schemeClr val="tx1"/>
                    </a:solidFill>
                    <a:latin typeface="Cambria Math" panose="02040503050406030204" pitchFamily="18" charset="0"/>
                    <a:ea typeface="Cambria Math" panose="02040503050406030204" pitchFamily="18" charset="0"/>
                  </a:rPr>
                  <a:t>w = w + </a:t>
                </a:r>
                <a14:m>
                  <m:oMath xmlns:m="http://schemas.openxmlformats.org/officeDocument/2006/math">
                    <m:r>
                      <a:rPr lang="ko-KR" altLang="en-US" sz="2400" i="1" smtClean="0">
                        <a:solidFill>
                          <a:schemeClr val="tx1"/>
                        </a:solidFill>
                        <a:latin typeface="Cambria Math" panose="02040503050406030204" pitchFamily="18" charset="0"/>
                      </a:rPr>
                      <m:t>𝛼</m:t>
                    </m:r>
                  </m:oMath>
                </a14:m>
                <a:r>
                  <a:rPr lang="en-US" altLang="ko-KR" sz="2400">
                    <a:solidFill>
                      <a:schemeClr val="tx1"/>
                    </a:solidFill>
                    <a:latin typeface="Cambria Math" panose="02040503050406030204" pitchFamily="18" charset="0"/>
                    <a:ea typeface="Cambria Math" panose="02040503050406030204" pitchFamily="18" charset="0"/>
                  </a:rPr>
                  <a:t> </a:t>
                </a:r>
                <a:r>
                  <a:rPr lang="ko-KR" altLang="en-US" sz="2400">
                    <a:solidFill>
                      <a:schemeClr val="tx1"/>
                    </a:solidFill>
                    <a:latin typeface="Cambria Math" panose="02040503050406030204" pitchFamily="18" charset="0"/>
                    <a:ea typeface="Cambria Math" panose="02040503050406030204" pitchFamily="18" charset="0"/>
                  </a:rPr>
                  <a:t>* </a:t>
                </a:r>
                <a14:m>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y</m:t>
                    </m:r>
                    <m:r>
                      <a:rPr lang="en-US" altLang="ko-KR" sz="2400" i="1">
                        <a:solidFill>
                          <a:srgbClr val="000000"/>
                        </a:solidFill>
                        <a:latin typeface="Cambria Math" panose="02040503050406030204" pitchFamily="18" charset="0"/>
                        <a:ea typeface="Cambria Math" panose="02040503050406030204" pitchFamily="18" charset="0"/>
                      </a:rPr>
                      <m:t> − </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a:rPr lang="en-US" altLang="ko-KR" sz="2400" i="1">
                        <a:solidFill>
                          <a:srgbClr val="000000"/>
                        </a:solidFill>
                        <a:latin typeface="Cambria Math" panose="02040503050406030204" pitchFamily="18" charset="0"/>
                        <a:ea typeface="Cambria Math" panose="02040503050406030204" pitchFamily="18" charset="0"/>
                      </a:rPr>
                      <m:t>)</m:t>
                    </m:r>
                    <m:r>
                      <m:rPr>
                        <m:nor/>
                      </m:rPr>
                      <a:rPr lang="en-US" altLang="ko-KR" sz="2400">
                        <a:solidFill>
                          <a:srgbClr val="000000"/>
                        </a:solidFill>
                        <a:latin typeface="Cambria Math" panose="02040503050406030204" pitchFamily="18" charset="0"/>
                        <a:ea typeface="Cambria Math" panose="02040503050406030204" pitchFamily="18" charset="0"/>
                      </a:rPr>
                      <m:t> </m:t>
                    </m:r>
                    <m:r>
                      <a:rPr lang="ko-KR" altLang="en-US" sz="2400" i="1">
                        <a:solidFill>
                          <a:srgbClr val="000000"/>
                        </a:solidFill>
                        <a:latin typeface="Cambria Math" panose="02040503050406030204" pitchFamily="18" charset="0"/>
                        <a:ea typeface="Cambria Math" panose="02040503050406030204" pitchFamily="18" charset="0"/>
                      </a:rPr>
                      <m:t>∗</m:t>
                    </m:r>
                    <m:r>
                      <m:rPr>
                        <m:nor/>
                      </m:rPr>
                      <a:rPr lang="en-US" altLang="ko-KR" sz="2400">
                        <a:solidFill>
                          <a:srgbClr val="000000"/>
                        </a:solidFill>
                        <a:latin typeface="Cambria Math" panose="02040503050406030204" pitchFamily="18" charset="0"/>
                        <a:ea typeface="Cambria Math" panose="02040503050406030204" pitchFamily="18" charset="0"/>
                      </a:rPr>
                      <m:t> </m:t>
                    </m:r>
                    <m:r>
                      <m:rPr>
                        <m:sty m:val="p"/>
                      </m:rPr>
                      <a:rPr lang="en-US" altLang="ko-KR" sz="2400" i="1">
                        <a:solidFill>
                          <a:srgbClr val="000000"/>
                        </a:solidFill>
                        <a:latin typeface="Cambria Math" panose="02040503050406030204" pitchFamily="18" charset="0"/>
                        <a:ea typeface="Cambria Math" panose="02040503050406030204" pitchFamily="18" charset="0"/>
                      </a:rPr>
                      <m:t>x</m:t>
                    </m:r>
                    <m:r>
                      <m:rPr>
                        <m:nor/>
                      </m:rPr>
                      <a:rPr lang="en-US" altLang="ko-KR">
                        <a:solidFill>
                          <a:srgbClr val="FFFFFF"/>
                        </a:solidFill>
                        <a:latin typeface="Cambria Math" panose="02040503050406030204" pitchFamily="18" charset="0"/>
                        <a:ea typeface="Cambria Math" panose="02040503050406030204" pitchFamily="18" charset="0"/>
                      </a:rPr>
                      <m:t>x</m:t>
                    </m:r>
                  </m:oMath>
                </a14:m>
                <a:endParaRPr lang="en-US" altLang="ko-KR" sz="2400">
                  <a:solidFill>
                    <a:schemeClr val="tx1"/>
                  </a:solidFill>
                  <a:latin typeface="Consolas" panose="020B0609020204030204" pitchFamily="49" charset="0"/>
                </a:endParaRPr>
              </a:p>
              <a:p>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A23AAA05-32B2-469C-9C73-2CE86296211F}"/>
                  </a:ext>
                </a:extLst>
              </p:cNvPr>
              <p:cNvSpPr txBox="1">
                <a:spLocks noRot="1" noChangeAspect="1" noMove="1" noResize="1" noEditPoints="1" noAdjustHandles="1" noChangeArrowheads="1" noChangeShapeType="1" noTextEdit="1"/>
              </p:cNvSpPr>
              <p:nvPr/>
            </p:nvSpPr>
            <p:spPr>
              <a:xfrm>
                <a:off x="386576" y="1769327"/>
                <a:ext cx="4096827" cy="1569660"/>
              </a:xfrm>
              <a:prstGeom prst="rect">
                <a:avLst/>
              </a:prstGeom>
              <a:blipFill>
                <a:blip r:embed="rId3"/>
                <a:stretch>
                  <a:fillRect l="-2232" t="-3101" b="-7752"/>
                </a:stretch>
              </a:blipFill>
            </p:spPr>
            <p:txBody>
              <a:bodyPr/>
              <a:lstStyle/>
              <a:p>
                <a:r>
                  <a:rPr lang="ko-KR" altLang="en-US">
                    <a:noFill/>
                  </a:rPr>
                  <a:t> </a:t>
                </a:r>
              </a:p>
            </p:txBody>
          </p:sp>
        </mc:Fallback>
      </mc:AlternateContent>
      <p:sp>
        <p:nvSpPr>
          <p:cNvPr id="4" name="TextBox 3">
            <a:extLst>
              <a:ext uri="{FF2B5EF4-FFF2-40B4-BE49-F238E27FC236}">
                <a16:creationId xmlns:a16="http://schemas.microsoft.com/office/drawing/2014/main" id="{A0457ED9-E99E-4C50-98B4-5DFC4D7E52EE}"/>
              </a:ext>
            </a:extLst>
          </p:cNvPr>
          <p:cNvSpPr txBox="1"/>
          <p:nvPr/>
        </p:nvSpPr>
        <p:spPr>
          <a:xfrm>
            <a:off x="7441580" y="54046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0" name="직사각형 9">
                <a:extLst>
                  <a:ext uri="{FF2B5EF4-FFF2-40B4-BE49-F238E27FC236}">
                    <a16:creationId xmlns:a16="http://schemas.microsoft.com/office/drawing/2014/main" id="{47603DF7-42F8-4682-9929-1BDEDE3BC6E6}"/>
                  </a:ext>
                </a:extLst>
              </p:cNvPr>
              <p:cNvSpPr/>
              <p:nvPr/>
            </p:nvSpPr>
            <p:spPr>
              <a:xfrm>
                <a:off x="963630" y="4565408"/>
                <a:ext cx="548227"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ko-KR" altLang="en-US" sz="2400" i="1" smtClean="0">
                          <a:solidFill>
                            <a:srgbClr val="000000"/>
                          </a:solidFill>
                          <a:latin typeface="Cambria Math" panose="02040503050406030204" pitchFamily="18" charset="0"/>
                        </a:rPr>
                        <m:t>𝛼</m:t>
                      </m:r>
                    </m:oMath>
                  </m:oMathPara>
                </a14:m>
                <a:endParaRPr lang="ko-KR" altLang="en-US">
                  <a:latin typeface="Consolas" panose="020B0609020204030204" pitchFamily="49" charset="0"/>
                  <a:ea typeface="고도 M" panose="02000503000000020004" pitchFamily="2" charset="-127"/>
                </a:endParaRPr>
              </a:p>
            </p:txBody>
          </p:sp>
        </mc:Choice>
        <mc:Fallback xmlns="">
          <p:sp>
            <p:nvSpPr>
              <p:cNvPr id="10" name="직사각형 9">
                <a:extLst>
                  <a:ext uri="{FF2B5EF4-FFF2-40B4-BE49-F238E27FC236}">
                    <a16:creationId xmlns:a16="http://schemas.microsoft.com/office/drawing/2014/main" id="{47603DF7-42F8-4682-9929-1BDEDE3BC6E6}"/>
                  </a:ext>
                </a:extLst>
              </p:cNvPr>
              <p:cNvSpPr>
                <a:spLocks noRot="1" noChangeAspect="1" noMove="1" noResize="1" noEditPoints="1" noAdjustHandles="1" noChangeArrowheads="1" noChangeShapeType="1" noTextEdit="1"/>
              </p:cNvSpPr>
              <p:nvPr/>
            </p:nvSpPr>
            <p:spPr>
              <a:xfrm>
                <a:off x="963630" y="4565408"/>
                <a:ext cx="548227" cy="461665"/>
              </a:xfrm>
              <a:prstGeom prst="rect">
                <a:avLst/>
              </a:prstGeom>
              <a:blipFill>
                <a:blip r:embed="rId4"/>
                <a:stretch>
                  <a:fillRect/>
                </a:stretch>
              </a:blipFill>
            </p:spPr>
            <p:txBody>
              <a:bodyPr/>
              <a:lstStyle/>
              <a:p>
                <a:r>
                  <a:rPr lang="ko-KR" altLang="en-US">
                    <a:noFill/>
                  </a:rPr>
                  <a:t> </a:t>
                </a:r>
              </a:p>
            </p:txBody>
          </p:sp>
        </mc:Fallback>
      </mc:AlternateContent>
      <p:sp>
        <p:nvSpPr>
          <p:cNvPr id="15" name="직사각형 14">
            <a:extLst>
              <a:ext uri="{FF2B5EF4-FFF2-40B4-BE49-F238E27FC236}">
                <a16:creationId xmlns:a16="http://schemas.microsoft.com/office/drawing/2014/main" id="{C76A644D-FB77-4C96-9BC1-C6D5E8448A32}"/>
              </a:ext>
            </a:extLst>
          </p:cNvPr>
          <p:cNvSpPr/>
          <p:nvPr/>
        </p:nvSpPr>
        <p:spPr>
          <a:xfrm>
            <a:off x="1309243" y="4600308"/>
            <a:ext cx="2037737" cy="461665"/>
          </a:xfrm>
          <a:prstGeom prst="rect">
            <a:avLst/>
          </a:prstGeom>
        </p:spPr>
        <p:txBody>
          <a:bodyPr wrap="none">
            <a:spAutoFit/>
          </a:bodyPr>
          <a:lstStyle/>
          <a:p>
            <a:r>
              <a:rPr lang="ko-KR" altLang="en-US" sz="2400">
                <a:solidFill>
                  <a:schemeClr val="tx1"/>
                </a:solidFill>
                <a:latin typeface="고도 M" panose="02000503000000020004" pitchFamily="2" charset="-127"/>
                <a:ea typeface="고도 M" panose="02000503000000020004" pitchFamily="2" charset="-127"/>
              </a:rPr>
              <a:t>가 </a:t>
            </a:r>
            <a:r>
              <a:rPr lang="en-US" altLang="ko-KR" sz="2400">
                <a:solidFill>
                  <a:schemeClr val="tx1"/>
                </a:solidFill>
                <a:latin typeface="고도 M" panose="02000503000000020004" pitchFamily="2" charset="-127"/>
                <a:ea typeface="고도 M" panose="02000503000000020004" pitchFamily="2" charset="-127"/>
              </a:rPr>
              <a:t>0.01</a:t>
            </a:r>
            <a:r>
              <a:rPr lang="ko-KR" altLang="en-US" sz="2400">
                <a:solidFill>
                  <a:schemeClr val="tx1"/>
                </a:solidFill>
                <a:latin typeface="고도 M" panose="02000503000000020004" pitchFamily="2" charset="-127"/>
                <a:ea typeface="고도 M" panose="02000503000000020004" pitchFamily="2" charset="-127"/>
              </a:rPr>
              <a:t>인 경우</a:t>
            </a:r>
          </a:p>
        </p:txBody>
      </p:sp>
      <p:sp>
        <p:nvSpPr>
          <p:cNvPr id="20" name="TextBox 19">
            <a:extLst>
              <a:ext uri="{FF2B5EF4-FFF2-40B4-BE49-F238E27FC236}">
                <a16:creationId xmlns:a16="http://schemas.microsoft.com/office/drawing/2014/main" id="{3B40B4DF-5F4D-4911-BFEE-B962F490B7FC}"/>
              </a:ext>
            </a:extLst>
          </p:cNvPr>
          <p:cNvSpPr txBox="1"/>
          <p:nvPr/>
        </p:nvSpPr>
        <p:spPr>
          <a:xfrm>
            <a:off x="4471989" y="354974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p:pic>
        <p:nvPicPr>
          <p:cNvPr id="20486" name="Picture 6">
            <a:extLst>
              <a:ext uri="{FF2B5EF4-FFF2-40B4-BE49-F238E27FC236}">
                <a16:creationId xmlns:a16="http://schemas.microsoft.com/office/drawing/2014/main" id="{70414122-C684-4366-A6C8-3758F4F6B3D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26573" y="2001129"/>
            <a:ext cx="5194841" cy="35588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673276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p:sp>
        <p:nvSpPr>
          <p:cNvPr id="4" name="TextBox 3">
            <a:extLst>
              <a:ext uri="{FF2B5EF4-FFF2-40B4-BE49-F238E27FC236}">
                <a16:creationId xmlns:a16="http://schemas.microsoft.com/office/drawing/2014/main" id="{A0457ED9-E99E-4C50-98B4-5DFC4D7E52EE}"/>
              </a:ext>
            </a:extLst>
          </p:cNvPr>
          <p:cNvSpPr txBox="1"/>
          <p:nvPr/>
        </p:nvSpPr>
        <p:spPr>
          <a:xfrm>
            <a:off x="7441580" y="54046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14" name="TextBox 13">
            <a:extLst>
              <a:ext uri="{FF2B5EF4-FFF2-40B4-BE49-F238E27FC236}">
                <a16:creationId xmlns:a16="http://schemas.microsoft.com/office/drawing/2014/main" id="{4E595E29-4A68-4CCE-B260-300AB2478029}"/>
              </a:ext>
            </a:extLst>
          </p:cNvPr>
          <p:cNvSpPr txBox="1"/>
          <p:nvPr/>
        </p:nvSpPr>
        <p:spPr>
          <a:xfrm>
            <a:off x="4471989" y="354974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0" name="직사각형 9">
                <a:extLst>
                  <a:ext uri="{FF2B5EF4-FFF2-40B4-BE49-F238E27FC236}">
                    <a16:creationId xmlns:a16="http://schemas.microsoft.com/office/drawing/2014/main" id="{47603DF7-42F8-4682-9929-1BDEDE3BC6E6}"/>
                  </a:ext>
                </a:extLst>
              </p:cNvPr>
              <p:cNvSpPr/>
              <p:nvPr/>
            </p:nvSpPr>
            <p:spPr>
              <a:xfrm>
                <a:off x="963630" y="4565408"/>
                <a:ext cx="548227"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ko-KR" altLang="en-US" sz="2400" i="1" smtClean="0">
                          <a:solidFill>
                            <a:srgbClr val="000000"/>
                          </a:solidFill>
                          <a:latin typeface="Cambria Math" panose="02040503050406030204" pitchFamily="18" charset="0"/>
                        </a:rPr>
                        <m:t>𝛼</m:t>
                      </m:r>
                    </m:oMath>
                  </m:oMathPara>
                </a14:m>
                <a:endParaRPr lang="ko-KR" altLang="en-US">
                  <a:latin typeface="Consolas" panose="020B0609020204030204" pitchFamily="49" charset="0"/>
                  <a:ea typeface="고도 M" panose="02000503000000020004" pitchFamily="2" charset="-127"/>
                </a:endParaRPr>
              </a:p>
            </p:txBody>
          </p:sp>
        </mc:Choice>
        <mc:Fallback xmlns="">
          <p:sp>
            <p:nvSpPr>
              <p:cNvPr id="10" name="직사각형 9">
                <a:extLst>
                  <a:ext uri="{FF2B5EF4-FFF2-40B4-BE49-F238E27FC236}">
                    <a16:creationId xmlns:a16="http://schemas.microsoft.com/office/drawing/2014/main" id="{47603DF7-42F8-4682-9929-1BDEDE3BC6E6}"/>
                  </a:ext>
                </a:extLst>
              </p:cNvPr>
              <p:cNvSpPr>
                <a:spLocks noRot="1" noChangeAspect="1" noMove="1" noResize="1" noEditPoints="1" noAdjustHandles="1" noChangeArrowheads="1" noChangeShapeType="1" noTextEdit="1"/>
              </p:cNvSpPr>
              <p:nvPr/>
            </p:nvSpPr>
            <p:spPr>
              <a:xfrm>
                <a:off x="963630" y="4565408"/>
                <a:ext cx="548227" cy="461665"/>
              </a:xfrm>
              <a:prstGeom prst="rect">
                <a:avLst/>
              </a:prstGeom>
              <a:blipFill>
                <a:blip r:embed="rId3"/>
                <a:stretch>
                  <a:fillRect/>
                </a:stretch>
              </a:blipFill>
            </p:spPr>
            <p:txBody>
              <a:bodyPr/>
              <a:lstStyle/>
              <a:p>
                <a:r>
                  <a:rPr lang="ko-KR" altLang="en-US">
                    <a:noFill/>
                  </a:rPr>
                  <a:t> </a:t>
                </a:r>
              </a:p>
            </p:txBody>
          </p:sp>
        </mc:Fallback>
      </mc:AlternateContent>
      <p:sp>
        <p:nvSpPr>
          <p:cNvPr id="15" name="직사각형 14">
            <a:extLst>
              <a:ext uri="{FF2B5EF4-FFF2-40B4-BE49-F238E27FC236}">
                <a16:creationId xmlns:a16="http://schemas.microsoft.com/office/drawing/2014/main" id="{C76A644D-FB77-4C96-9BC1-C6D5E8448A32}"/>
              </a:ext>
            </a:extLst>
          </p:cNvPr>
          <p:cNvSpPr/>
          <p:nvPr/>
        </p:nvSpPr>
        <p:spPr>
          <a:xfrm>
            <a:off x="1309243" y="4600308"/>
            <a:ext cx="1914307" cy="461665"/>
          </a:xfrm>
          <a:prstGeom prst="rect">
            <a:avLst/>
          </a:prstGeom>
        </p:spPr>
        <p:txBody>
          <a:bodyPr wrap="none">
            <a:spAutoFit/>
          </a:bodyPr>
          <a:lstStyle/>
          <a:p>
            <a:r>
              <a:rPr lang="ko-KR" altLang="en-US" sz="2400">
                <a:solidFill>
                  <a:schemeClr val="tx1"/>
                </a:solidFill>
                <a:latin typeface="고도 M" panose="02000503000000020004" pitchFamily="2" charset="-127"/>
                <a:ea typeface="고도 M" panose="02000503000000020004" pitchFamily="2" charset="-127"/>
              </a:rPr>
              <a:t>가 𝟎</a:t>
            </a:r>
            <a:r>
              <a:rPr lang="en-US" altLang="ko-KR" sz="2400">
                <a:solidFill>
                  <a:schemeClr val="tx1"/>
                </a:solidFill>
                <a:latin typeface="고도 M" panose="02000503000000020004" pitchFamily="2" charset="-127"/>
                <a:ea typeface="고도 M" panose="02000503000000020004" pitchFamily="2" charset="-127"/>
              </a:rPr>
              <a:t>.4</a:t>
            </a:r>
            <a:r>
              <a:rPr lang="ko-KR" altLang="en-US" sz="2400">
                <a:solidFill>
                  <a:schemeClr val="tx1"/>
                </a:solidFill>
                <a:latin typeface="고도 M" panose="02000503000000020004" pitchFamily="2" charset="-127"/>
                <a:ea typeface="고도 M" panose="02000503000000020004" pitchFamily="2" charset="-127"/>
              </a:rPr>
              <a:t>인 경우</a:t>
            </a: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19A48ACE-6BE3-4852-B094-E1743A27E8C9}"/>
                  </a:ext>
                </a:extLst>
              </p:cNvPr>
              <p:cNvSpPr txBox="1"/>
              <p:nvPr/>
            </p:nvSpPr>
            <p:spPr>
              <a:xfrm>
                <a:off x="386576" y="1769327"/>
                <a:ext cx="4096827" cy="1569660"/>
              </a:xfrm>
              <a:prstGeom prst="rect">
                <a:avLst/>
              </a:prstGeom>
              <a:noFill/>
            </p:spPr>
            <p:txBody>
              <a:bodyPr wrap="none" rtlCol="0">
                <a:spAutoFit/>
              </a:bodyPr>
              <a:lstStyle/>
              <a:p>
                <a:r>
                  <a:rPr lang="ko-KR" altLang="en-US" sz="2400">
                    <a:solidFill>
                      <a:schemeClr val="tx1"/>
                    </a:solidFill>
                    <a:latin typeface="고도 M" panose="02000503000000020004" pitchFamily="2" charset="-127"/>
                    <a:ea typeface="고도 M" panose="02000503000000020004" pitchFamily="2" charset="-127"/>
                  </a:rPr>
                  <a:t>수렴까지 반복</a:t>
                </a:r>
                <a:endParaRPr lang="en-US" altLang="ko-KR" sz="2400">
                  <a:solidFill>
                    <a:schemeClr val="tx1"/>
                  </a:solidFill>
                  <a:latin typeface="고도 M" panose="02000503000000020004" pitchFamily="2" charset="-127"/>
                  <a:ea typeface="고도 M" panose="02000503000000020004" pitchFamily="2" charset="-127"/>
                </a:endParaRPr>
              </a:p>
              <a:p>
                <a:pPr algn="l"/>
                <a:r>
                  <a:rPr lang="en-US" altLang="ko-KR" sz="2400">
                    <a:solidFill>
                      <a:schemeClr val="tx1"/>
                    </a:solidFill>
                    <a:latin typeface="Consolas" panose="020B0609020204030204" pitchFamily="49" charset="0"/>
                  </a:rPr>
                  <a:t>{</a:t>
                </a:r>
              </a:p>
              <a:p>
                <a:r>
                  <a:rPr lang="en-US" altLang="ko-KR" sz="2400">
                    <a:solidFill>
                      <a:schemeClr val="tx1"/>
                    </a:solidFill>
                    <a:latin typeface="Consolas" panose="020B0609020204030204" pitchFamily="49" charset="0"/>
                  </a:rPr>
                  <a:t>   </a:t>
                </a:r>
                <a:r>
                  <a:rPr lang="en-US" altLang="ko-KR" sz="2400">
                    <a:solidFill>
                      <a:schemeClr val="tx1"/>
                    </a:solidFill>
                    <a:latin typeface="Cambria Math" panose="02040503050406030204" pitchFamily="18" charset="0"/>
                    <a:ea typeface="Cambria Math" panose="02040503050406030204" pitchFamily="18" charset="0"/>
                  </a:rPr>
                  <a:t>w = w + </a:t>
                </a:r>
                <a14:m>
                  <m:oMath xmlns:m="http://schemas.openxmlformats.org/officeDocument/2006/math">
                    <m:r>
                      <a:rPr lang="ko-KR" altLang="en-US" sz="2400" i="1" smtClean="0">
                        <a:solidFill>
                          <a:schemeClr val="tx1"/>
                        </a:solidFill>
                        <a:latin typeface="Cambria Math" panose="02040503050406030204" pitchFamily="18" charset="0"/>
                      </a:rPr>
                      <m:t>𝛼</m:t>
                    </m:r>
                  </m:oMath>
                </a14:m>
                <a:r>
                  <a:rPr lang="en-US" altLang="ko-KR" sz="2400">
                    <a:solidFill>
                      <a:schemeClr val="tx1"/>
                    </a:solidFill>
                    <a:latin typeface="Cambria Math" panose="02040503050406030204" pitchFamily="18" charset="0"/>
                    <a:ea typeface="Cambria Math" panose="02040503050406030204" pitchFamily="18" charset="0"/>
                  </a:rPr>
                  <a:t> </a:t>
                </a:r>
                <a:r>
                  <a:rPr lang="ko-KR" altLang="en-US" sz="2400">
                    <a:solidFill>
                      <a:schemeClr val="tx1"/>
                    </a:solidFill>
                    <a:latin typeface="Cambria Math" panose="02040503050406030204" pitchFamily="18" charset="0"/>
                    <a:ea typeface="Cambria Math" panose="02040503050406030204" pitchFamily="18" charset="0"/>
                  </a:rPr>
                  <a:t>* </a:t>
                </a:r>
                <a14:m>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y</m:t>
                    </m:r>
                    <m:r>
                      <a:rPr lang="en-US" altLang="ko-KR" sz="2400" i="1">
                        <a:solidFill>
                          <a:srgbClr val="000000"/>
                        </a:solidFill>
                        <a:latin typeface="Cambria Math" panose="02040503050406030204" pitchFamily="18" charset="0"/>
                        <a:ea typeface="Cambria Math" panose="02040503050406030204" pitchFamily="18" charset="0"/>
                      </a:rPr>
                      <m:t> − </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a:rPr lang="en-US" altLang="ko-KR" sz="2400" i="1">
                        <a:solidFill>
                          <a:srgbClr val="000000"/>
                        </a:solidFill>
                        <a:latin typeface="Cambria Math" panose="02040503050406030204" pitchFamily="18" charset="0"/>
                        <a:ea typeface="Cambria Math" panose="02040503050406030204" pitchFamily="18" charset="0"/>
                      </a:rPr>
                      <m:t>)</m:t>
                    </m:r>
                    <m:r>
                      <m:rPr>
                        <m:nor/>
                      </m:rPr>
                      <a:rPr lang="en-US" altLang="ko-KR" sz="2400">
                        <a:solidFill>
                          <a:srgbClr val="000000"/>
                        </a:solidFill>
                        <a:latin typeface="Cambria Math" panose="02040503050406030204" pitchFamily="18" charset="0"/>
                        <a:ea typeface="Cambria Math" panose="02040503050406030204" pitchFamily="18" charset="0"/>
                      </a:rPr>
                      <m:t> </m:t>
                    </m:r>
                    <m:r>
                      <a:rPr lang="ko-KR" altLang="en-US" sz="2400" i="1">
                        <a:solidFill>
                          <a:srgbClr val="000000"/>
                        </a:solidFill>
                        <a:latin typeface="Cambria Math" panose="02040503050406030204" pitchFamily="18" charset="0"/>
                        <a:ea typeface="Cambria Math" panose="02040503050406030204" pitchFamily="18" charset="0"/>
                      </a:rPr>
                      <m:t>∗</m:t>
                    </m:r>
                    <m:r>
                      <m:rPr>
                        <m:nor/>
                      </m:rPr>
                      <a:rPr lang="en-US" altLang="ko-KR" sz="2400">
                        <a:solidFill>
                          <a:srgbClr val="000000"/>
                        </a:solidFill>
                        <a:latin typeface="Cambria Math" panose="02040503050406030204" pitchFamily="18" charset="0"/>
                        <a:ea typeface="Cambria Math" panose="02040503050406030204" pitchFamily="18" charset="0"/>
                      </a:rPr>
                      <m:t> </m:t>
                    </m:r>
                    <m:r>
                      <m:rPr>
                        <m:sty m:val="p"/>
                      </m:rPr>
                      <a:rPr lang="en-US" altLang="ko-KR" sz="2400" i="1">
                        <a:solidFill>
                          <a:srgbClr val="000000"/>
                        </a:solidFill>
                        <a:latin typeface="Cambria Math" panose="02040503050406030204" pitchFamily="18" charset="0"/>
                        <a:ea typeface="Cambria Math" panose="02040503050406030204" pitchFamily="18" charset="0"/>
                      </a:rPr>
                      <m:t>x</m:t>
                    </m:r>
                    <m:r>
                      <m:rPr>
                        <m:nor/>
                      </m:rPr>
                      <a:rPr lang="en-US" altLang="ko-KR">
                        <a:solidFill>
                          <a:srgbClr val="FFFFFF"/>
                        </a:solidFill>
                        <a:latin typeface="Cambria Math" panose="02040503050406030204" pitchFamily="18" charset="0"/>
                        <a:ea typeface="Cambria Math" panose="02040503050406030204" pitchFamily="18" charset="0"/>
                      </a:rPr>
                      <m:t>x</m:t>
                    </m:r>
                  </m:oMath>
                </a14:m>
                <a:endParaRPr lang="en-US" altLang="ko-KR" sz="2400">
                  <a:solidFill>
                    <a:schemeClr val="tx1"/>
                  </a:solidFill>
                  <a:latin typeface="Consolas" panose="020B0609020204030204" pitchFamily="49" charset="0"/>
                </a:endParaRPr>
              </a:p>
              <a:p>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mc:Choice>
        <mc:Fallback xmlns="">
          <p:sp>
            <p:nvSpPr>
              <p:cNvPr id="16" name="TextBox 15">
                <a:extLst>
                  <a:ext uri="{FF2B5EF4-FFF2-40B4-BE49-F238E27FC236}">
                    <a16:creationId xmlns:a16="http://schemas.microsoft.com/office/drawing/2014/main" id="{19A48ACE-6BE3-4852-B094-E1743A27E8C9}"/>
                  </a:ext>
                </a:extLst>
              </p:cNvPr>
              <p:cNvSpPr txBox="1">
                <a:spLocks noRot="1" noChangeAspect="1" noMove="1" noResize="1" noEditPoints="1" noAdjustHandles="1" noChangeArrowheads="1" noChangeShapeType="1" noTextEdit="1"/>
              </p:cNvSpPr>
              <p:nvPr/>
            </p:nvSpPr>
            <p:spPr>
              <a:xfrm>
                <a:off x="386576" y="1769327"/>
                <a:ext cx="4096827" cy="1569660"/>
              </a:xfrm>
              <a:prstGeom prst="rect">
                <a:avLst/>
              </a:prstGeom>
              <a:blipFill>
                <a:blip r:embed="rId4"/>
                <a:stretch>
                  <a:fillRect l="-2232" t="-3101" b="-7752"/>
                </a:stretch>
              </a:blipFill>
            </p:spPr>
            <p:txBody>
              <a:bodyPr/>
              <a:lstStyle/>
              <a:p>
                <a:r>
                  <a:rPr lang="ko-KR" altLang="en-US">
                    <a:noFill/>
                  </a:rPr>
                  <a:t> </a:t>
                </a:r>
              </a:p>
            </p:txBody>
          </p:sp>
        </mc:Fallback>
      </mc:AlternateContent>
      <p:pic>
        <p:nvPicPr>
          <p:cNvPr id="26628" name="Picture 4">
            <a:extLst>
              <a:ext uri="{FF2B5EF4-FFF2-40B4-BE49-F238E27FC236}">
                <a16:creationId xmlns:a16="http://schemas.microsoft.com/office/drawing/2014/main" id="{B1573C82-3EC2-48B7-9932-1AFA5BDDDBA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26573" y="1900330"/>
            <a:ext cx="5115684" cy="35046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152956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p:sp>
        <p:nvSpPr>
          <p:cNvPr id="4" name="TextBox 3">
            <a:extLst>
              <a:ext uri="{FF2B5EF4-FFF2-40B4-BE49-F238E27FC236}">
                <a16:creationId xmlns:a16="http://schemas.microsoft.com/office/drawing/2014/main" id="{A0457ED9-E99E-4C50-98B4-5DFC4D7E52EE}"/>
              </a:ext>
            </a:extLst>
          </p:cNvPr>
          <p:cNvSpPr txBox="1"/>
          <p:nvPr/>
        </p:nvSpPr>
        <p:spPr>
          <a:xfrm>
            <a:off x="7441580" y="54046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14" name="TextBox 13">
            <a:extLst>
              <a:ext uri="{FF2B5EF4-FFF2-40B4-BE49-F238E27FC236}">
                <a16:creationId xmlns:a16="http://schemas.microsoft.com/office/drawing/2014/main" id="{4E595E29-4A68-4CCE-B260-300AB2478029}"/>
              </a:ext>
            </a:extLst>
          </p:cNvPr>
          <p:cNvSpPr txBox="1"/>
          <p:nvPr/>
        </p:nvSpPr>
        <p:spPr>
          <a:xfrm>
            <a:off x="4566261" y="363109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0" name="직사각형 9">
                <a:extLst>
                  <a:ext uri="{FF2B5EF4-FFF2-40B4-BE49-F238E27FC236}">
                    <a16:creationId xmlns:a16="http://schemas.microsoft.com/office/drawing/2014/main" id="{47603DF7-42F8-4682-9929-1BDEDE3BC6E6}"/>
                  </a:ext>
                </a:extLst>
              </p:cNvPr>
              <p:cNvSpPr/>
              <p:nvPr/>
            </p:nvSpPr>
            <p:spPr>
              <a:xfrm>
                <a:off x="963630" y="4565408"/>
                <a:ext cx="548227"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ko-KR" altLang="en-US" sz="2400" i="1" smtClean="0">
                          <a:solidFill>
                            <a:srgbClr val="000000"/>
                          </a:solidFill>
                          <a:latin typeface="Cambria Math" panose="02040503050406030204" pitchFamily="18" charset="0"/>
                        </a:rPr>
                        <m:t>𝛼</m:t>
                      </m:r>
                    </m:oMath>
                  </m:oMathPara>
                </a14:m>
                <a:endParaRPr lang="ko-KR" altLang="en-US">
                  <a:latin typeface="Consolas" panose="020B0609020204030204" pitchFamily="49" charset="0"/>
                  <a:ea typeface="고도 M" panose="02000503000000020004" pitchFamily="2" charset="-127"/>
                </a:endParaRPr>
              </a:p>
            </p:txBody>
          </p:sp>
        </mc:Choice>
        <mc:Fallback xmlns="">
          <p:sp>
            <p:nvSpPr>
              <p:cNvPr id="10" name="직사각형 9">
                <a:extLst>
                  <a:ext uri="{FF2B5EF4-FFF2-40B4-BE49-F238E27FC236}">
                    <a16:creationId xmlns:a16="http://schemas.microsoft.com/office/drawing/2014/main" id="{47603DF7-42F8-4682-9929-1BDEDE3BC6E6}"/>
                  </a:ext>
                </a:extLst>
              </p:cNvPr>
              <p:cNvSpPr>
                <a:spLocks noRot="1" noChangeAspect="1" noMove="1" noResize="1" noEditPoints="1" noAdjustHandles="1" noChangeArrowheads="1" noChangeShapeType="1" noTextEdit="1"/>
              </p:cNvSpPr>
              <p:nvPr/>
            </p:nvSpPr>
            <p:spPr>
              <a:xfrm>
                <a:off x="963630" y="4565408"/>
                <a:ext cx="548227" cy="461665"/>
              </a:xfrm>
              <a:prstGeom prst="rect">
                <a:avLst/>
              </a:prstGeom>
              <a:blipFill>
                <a:blip r:embed="rId3"/>
                <a:stretch>
                  <a:fillRect/>
                </a:stretch>
              </a:blipFill>
            </p:spPr>
            <p:txBody>
              <a:bodyPr/>
              <a:lstStyle/>
              <a:p>
                <a:r>
                  <a:rPr lang="ko-KR" altLang="en-US">
                    <a:noFill/>
                  </a:rPr>
                  <a:t> </a:t>
                </a:r>
              </a:p>
            </p:txBody>
          </p:sp>
        </mc:Fallback>
      </mc:AlternateContent>
      <p:sp>
        <p:nvSpPr>
          <p:cNvPr id="15" name="직사각형 14">
            <a:extLst>
              <a:ext uri="{FF2B5EF4-FFF2-40B4-BE49-F238E27FC236}">
                <a16:creationId xmlns:a16="http://schemas.microsoft.com/office/drawing/2014/main" id="{C76A644D-FB77-4C96-9BC1-C6D5E8448A32}"/>
              </a:ext>
            </a:extLst>
          </p:cNvPr>
          <p:cNvSpPr/>
          <p:nvPr/>
        </p:nvSpPr>
        <p:spPr>
          <a:xfrm>
            <a:off x="1309243" y="4600308"/>
            <a:ext cx="2037737" cy="461665"/>
          </a:xfrm>
          <a:prstGeom prst="rect">
            <a:avLst/>
          </a:prstGeom>
        </p:spPr>
        <p:txBody>
          <a:bodyPr wrap="none">
            <a:spAutoFit/>
          </a:bodyPr>
          <a:lstStyle/>
          <a:p>
            <a:r>
              <a:rPr lang="ko-KR" altLang="en-US" sz="2400">
                <a:solidFill>
                  <a:schemeClr val="tx1"/>
                </a:solidFill>
                <a:latin typeface="고도 M" panose="02000503000000020004" pitchFamily="2" charset="-127"/>
                <a:ea typeface="고도 M" panose="02000503000000020004" pitchFamily="2" charset="-127"/>
              </a:rPr>
              <a:t>가 </a:t>
            </a:r>
            <a:r>
              <a:rPr lang="en-US" altLang="ko-KR" sz="2400">
                <a:solidFill>
                  <a:schemeClr val="tx1"/>
                </a:solidFill>
                <a:latin typeface="고도 M" panose="02000503000000020004" pitchFamily="2" charset="-127"/>
                <a:ea typeface="고도 M" panose="02000503000000020004" pitchFamily="2" charset="-127"/>
              </a:rPr>
              <a:t>0.51</a:t>
            </a:r>
            <a:r>
              <a:rPr lang="ko-KR" altLang="en-US" sz="2400">
                <a:solidFill>
                  <a:schemeClr val="tx1"/>
                </a:solidFill>
                <a:latin typeface="고도 M" panose="02000503000000020004" pitchFamily="2" charset="-127"/>
                <a:ea typeface="고도 M" panose="02000503000000020004" pitchFamily="2" charset="-127"/>
              </a:rPr>
              <a:t>인 경우</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E33A3786-E092-4D9F-BB70-ADEE97D0133C}"/>
                  </a:ext>
                </a:extLst>
              </p:cNvPr>
              <p:cNvSpPr txBox="1"/>
              <p:nvPr/>
            </p:nvSpPr>
            <p:spPr>
              <a:xfrm>
                <a:off x="386576" y="1769327"/>
                <a:ext cx="4096827" cy="1569660"/>
              </a:xfrm>
              <a:prstGeom prst="rect">
                <a:avLst/>
              </a:prstGeom>
              <a:noFill/>
            </p:spPr>
            <p:txBody>
              <a:bodyPr wrap="none" rtlCol="0">
                <a:spAutoFit/>
              </a:bodyPr>
              <a:lstStyle/>
              <a:p>
                <a:r>
                  <a:rPr lang="ko-KR" altLang="en-US" sz="2400">
                    <a:solidFill>
                      <a:schemeClr val="tx1"/>
                    </a:solidFill>
                    <a:latin typeface="고도 M" panose="02000503000000020004" pitchFamily="2" charset="-127"/>
                    <a:ea typeface="고도 M" panose="02000503000000020004" pitchFamily="2" charset="-127"/>
                  </a:rPr>
                  <a:t>수렴까지 반복</a:t>
                </a:r>
                <a:endParaRPr lang="en-US" altLang="ko-KR" sz="2400">
                  <a:solidFill>
                    <a:schemeClr val="tx1"/>
                  </a:solidFill>
                  <a:latin typeface="고도 M" panose="02000503000000020004" pitchFamily="2" charset="-127"/>
                  <a:ea typeface="고도 M" panose="02000503000000020004" pitchFamily="2" charset="-127"/>
                </a:endParaRPr>
              </a:p>
              <a:p>
                <a:pPr algn="l"/>
                <a:r>
                  <a:rPr lang="en-US" altLang="ko-KR" sz="2400">
                    <a:solidFill>
                      <a:schemeClr val="tx1"/>
                    </a:solidFill>
                    <a:latin typeface="Consolas" panose="020B0609020204030204" pitchFamily="49" charset="0"/>
                  </a:rPr>
                  <a:t>{</a:t>
                </a:r>
              </a:p>
              <a:p>
                <a:r>
                  <a:rPr lang="en-US" altLang="ko-KR" sz="2400">
                    <a:solidFill>
                      <a:schemeClr val="tx1"/>
                    </a:solidFill>
                    <a:latin typeface="Consolas" panose="020B0609020204030204" pitchFamily="49" charset="0"/>
                  </a:rPr>
                  <a:t>   </a:t>
                </a:r>
                <a:r>
                  <a:rPr lang="en-US" altLang="ko-KR" sz="2400">
                    <a:solidFill>
                      <a:schemeClr val="tx1"/>
                    </a:solidFill>
                    <a:latin typeface="Cambria Math" panose="02040503050406030204" pitchFamily="18" charset="0"/>
                    <a:ea typeface="Cambria Math" panose="02040503050406030204" pitchFamily="18" charset="0"/>
                  </a:rPr>
                  <a:t>w = w + </a:t>
                </a:r>
                <a14:m>
                  <m:oMath xmlns:m="http://schemas.openxmlformats.org/officeDocument/2006/math">
                    <m:r>
                      <a:rPr lang="ko-KR" altLang="en-US" sz="2400" i="1" smtClean="0">
                        <a:solidFill>
                          <a:schemeClr val="tx1"/>
                        </a:solidFill>
                        <a:latin typeface="Cambria Math" panose="02040503050406030204" pitchFamily="18" charset="0"/>
                      </a:rPr>
                      <m:t>𝛼</m:t>
                    </m:r>
                  </m:oMath>
                </a14:m>
                <a:r>
                  <a:rPr lang="en-US" altLang="ko-KR" sz="2400">
                    <a:solidFill>
                      <a:schemeClr val="tx1"/>
                    </a:solidFill>
                    <a:latin typeface="Cambria Math" panose="02040503050406030204" pitchFamily="18" charset="0"/>
                    <a:ea typeface="Cambria Math" panose="02040503050406030204" pitchFamily="18" charset="0"/>
                  </a:rPr>
                  <a:t> </a:t>
                </a:r>
                <a:r>
                  <a:rPr lang="ko-KR" altLang="en-US" sz="2400">
                    <a:solidFill>
                      <a:schemeClr val="tx1"/>
                    </a:solidFill>
                    <a:latin typeface="Cambria Math" panose="02040503050406030204" pitchFamily="18" charset="0"/>
                    <a:ea typeface="Cambria Math" panose="02040503050406030204" pitchFamily="18" charset="0"/>
                  </a:rPr>
                  <a:t>* </a:t>
                </a:r>
                <a14:m>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y</m:t>
                    </m:r>
                    <m:r>
                      <a:rPr lang="en-US" altLang="ko-KR" sz="2400" i="1">
                        <a:solidFill>
                          <a:srgbClr val="000000"/>
                        </a:solidFill>
                        <a:latin typeface="Cambria Math" panose="02040503050406030204" pitchFamily="18" charset="0"/>
                        <a:ea typeface="Cambria Math" panose="02040503050406030204" pitchFamily="18" charset="0"/>
                      </a:rPr>
                      <m:t> − </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a:rPr lang="en-US" altLang="ko-KR" sz="2400" i="1">
                        <a:solidFill>
                          <a:srgbClr val="000000"/>
                        </a:solidFill>
                        <a:latin typeface="Cambria Math" panose="02040503050406030204" pitchFamily="18" charset="0"/>
                        <a:ea typeface="Cambria Math" panose="02040503050406030204" pitchFamily="18" charset="0"/>
                      </a:rPr>
                      <m:t>)</m:t>
                    </m:r>
                    <m:r>
                      <m:rPr>
                        <m:nor/>
                      </m:rPr>
                      <a:rPr lang="en-US" altLang="ko-KR" sz="2400">
                        <a:solidFill>
                          <a:srgbClr val="000000"/>
                        </a:solidFill>
                        <a:latin typeface="Cambria Math" panose="02040503050406030204" pitchFamily="18" charset="0"/>
                        <a:ea typeface="Cambria Math" panose="02040503050406030204" pitchFamily="18" charset="0"/>
                      </a:rPr>
                      <m:t> </m:t>
                    </m:r>
                    <m:r>
                      <a:rPr lang="ko-KR" altLang="en-US" sz="2400" i="1">
                        <a:solidFill>
                          <a:srgbClr val="000000"/>
                        </a:solidFill>
                        <a:latin typeface="Cambria Math" panose="02040503050406030204" pitchFamily="18" charset="0"/>
                        <a:ea typeface="Cambria Math" panose="02040503050406030204" pitchFamily="18" charset="0"/>
                      </a:rPr>
                      <m:t>∗</m:t>
                    </m:r>
                    <m:r>
                      <m:rPr>
                        <m:nor/>
                      </m:rPr>
                      <a:rPr lang="en-US" altLang="ko-KR" sz="2400">
                        <a:solidFill>
                          <a:srgbClr val="000000"/>
                        </a:solidFill>
                        <a:latin typeface="Cambria Math" panose="02040503050406030204" pitchFamily="18" charset="0"/>
                        <a:ea typeface="Cambria Math" panose="02040503050406030204" pitchFamily="18" charset="0"/>
                      </a:rPr>
                      <m:t> </m:t>
                    </m:r>
                    <m:r>
                      <m:rPr>
                        <m:sty m:val="p"/>
                      </m:rPr>
                      <a:rPr lang="en-US" altLang="ko-KR" sz="2400" i="1">
                        <a:solidFill>
                          <a:srgbClr val="000000"/>
                        </a:solidFill>
                        <a:latin typeface="Cambria Math" panose="02040503050406030204" pitchFamily="18" charset="0"/>
                        <a:ea typeface="Cambria Math" panose="02040503050406030204" pitchFamily="18" charset="0"/>
                      </a:rPr>
                      <m:t>x</m:t>
                    </m:r>
                    <m:r>
                      <m:rPr>
                        <m:nor/>
                      </m:rPr>
                      <a:rPr lang="en-US" altLang="ko-KR">
                        <a:solidFill>
                          <a:srgbClr val="FFFFFF"/>
                        </a:solidFill>
                        <a:latin typeface="Cambria Math" panose="02040503050406030204" pitchFamily="18" charset="0"/>
                        <a:ea typeface="Cambria Math" panose="02040503050406030204" pitchFamily="18" charset="0"/>
                      </a:rPr>
                      <m:t>x</m:t>
                    </m:r>
                  </m:oMath>
                </a14:m>
                <a:endParaRPr lang="en-US" altLang="ko-KR" sz="2400">
                  <a:solidFill>
                    <a:schemeClr val="tx1"/>
                  </a:solidFill>
                  <a:latin typeface="Consolas" panose="020B0609020204030204" pitchFamily="49" charset="0"/>
                </a:endParaRPr>
              </a:p>
              <a:p>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mc:Choice>
        <mc:Fallback xmlns="">
          <p:sp>
            <p:nvSpPr>
              <p:cNvPr id="13" name="TextBox 12">
                <a:extLst>
                  <a:ext uri="{FF2B5EF4-FFF2-40B4-BE49-F238E27FC236}">
                    <a16:creationId xmlns:a16="http://schemas.microsoft.com/office/drawing/2014/main" id="{E33A3786-E092-4D9F-BB70-ADEE97D0133C}"/>
                  </a:ext>
                </a:extLst>
              </p:cNvPr>
              <p:cNvSpPr txBox="1">
                <a:spLocks noRot="1" noChangeAspect="1" noMove="1" noResize="1" noEditPoints="1" noAdjustHandles="1" noChangeArrowheads="1" noChangeShapeType="1" noTextEdit="1"/>
              </p:cNvSpPr>
              <p:nvPr/>
            </p:nvSpPr>
            <p:spPr>
              <a:xfrm>
                <a:off x="386576" y="1769327"/>
                <a:ext cx="4096827" cy="1569660"/>
              </a:xfrm>
              <a:prstGeom prst="rect">
                <a:avLst/>
              </a:prstGeom>
              <a:blipFill>
                <a:blip r:embed="rId4"/>
                <a:stretch>
                  <a:fillRect l="-2232" t="-3101" b="-7752"/>
                </a:stretch>
              </a:blipFill>
            </p:spPr>
            <p:txBody>
              <a:bodyPr/>
              <a:lstStyle/>
              <a:p>
                <a:r>
                  <a:rPr lang="ko-KR" altLang="en-US">
                    <a:noFill/>
                  </a:rPr>
                  <a:t> </a:t>
                </a:r>
              </a:p>
            </p:txBody>
          </p:sp>
        </mc:Fallback>
      </mc:AlternateContent>
      <p:pic>
        <p:nvPicPr>
          <p:cNvPr id="27652" name="Picture 4">
            <a:extLst>
              <a:ext uri="{FF2B5EF4-FFF2-40B4-BE49-F238E27FC236}">
                <a16:creationId xmlns:a16="http://schemas.microsoft.com/office/drawing/2014/main" id="{9A4C7F24-FF01-4D74-AC9B-24CC6708EDE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20845" y="2088394"/>
            <a:ext cx="5200474" cy="3547062"/>
          </a:xfrm>
          <a:prstGeom prst="rect">
            <a:avLst/>
          </a:prstGeom>
          <a:noFill/>
          <a:extLst>
            <a:ext uri="{909E8E84-426E-40DD-AFC4-6F175D3DCCD1}">
              <a14:hiddenFill xmlns:a14="http://schemas.microsoft.com/office/drawing/2010/main">
                <a:solidFill>
                  <a:srgbClr val="FFFFFF"/>
                </a:solidFill>
              </a14:hiddenFill>
            </a:ext>
          </a:extLst>
        </p:spPr>
      </p:pic>
      <p:sp>
        <p:nvSpPr>
          <p:cNvPr id="11" name="직사각형 10">
            <a:extLst>
              <a:ext uri="{FF2B5EF4-FFF2-40B4-BE49-F238E27FC236}">
                <a16:creationId xmlns:a16="http://schemas.microsoft.com/office/drawing/2014/main" id="{17D4CA07-0702-4E3E-A745-902DF57DD713}"/>
              </a:ext>
            </a:extLst>
          </p:cNvPr>
          <p:cNvSpPr/>
          <p:nvPr/>
        </p:nvSpPr>
        <p:spPr>
          <a:xfrm>
            <a:off x="386576" y="5866289"/>
            <a:ext cx="3031599" cy="461665"/>
          </a:xfrm>
          <a:prstGeom prst="rect">
            <a:avLst/>
          </a:prstGeom>
        </p:spPr>
        <p:txBody>
          <a:bodyPr wrap="none">
            <a:spAutoFit/>
          </a:bodyPr>
          <a:lstStyle/>
          <a:p>
            <a:r>
              <a:rPr lang="en-US" altLang="ko-KR" sz="2400">
                <a:solidFill>
                  <a:schemeClr val="tx1"/>
                </a:solidFill>
                <a:latin typeface="고도 M" panose="02000503000000020004" pitchFamily="2" charset="-127"/>
                <a:ea typeface="고도 M" panose="02000503000000020004" pitchFamily="2" charset="-127"/>
              </a:rPr>
              <a:t>0.01 =&gt; 0.03 =&gt; 0.09</a:t>
            </a:r>
            <a:endParaRPr lang="ko-KR" altLang="en-US" sz="2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1419940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mc:AlternateContent xmlns:mc="http://schemas.openxmlformats.org/markup-compatibility/2006" xmlns:a14="http://schemas.microsoft.com/office/drawing/2010/main">
        <mc:Choice Requires="a14">
          <p:sp>
            <p:nvSpPr>
              <p:cNvPr id="11" name="직사각형 10">
                <a:extLst>
                  <a:ext uri="{FF2B5EF4-FFF2-40B4-BE49-F238E27FC236}">
                    <a16:creationId xmlns:a16="http://schemas.microsoft.com/office/drawing/2014/main" id="{99D392CB-F441-48B7-8A1A-AB52813BE69F}"/>
                  </a:ext>
                </a:extLst>
              </p:cNvPr>
              <p:cNvSpPr/>
              <p:nvPr/>
            </p:nvSpPr>
            <p:spPr>
              <a:xfrm>
                <a:off x="6433812" y="1667818"/>
                <a:ext cx="3062377" cy="2249655"/>
              </a:xfrm>
              <a:prstGeom prst="rect">
                <a:avLst/>
              </a:prstGeom>
            </p:spPr>
            <p:txBody>
              <a:bodyPr wrap="none">
                <a:spAutoFit/>
              </a:bodyPr>
              <a:lstStyle/>
              <a:p>
                <a14:m>
                  <m:oMath xmlns:m="http://schemas.openxmlformats.org/officeDocument/2006/math">
                    <m:acc>
                      <m:accPr>
                        <m:chr m:val="̂"/>
                        <m:ctrlPr>
                          <a:rPr lang="en-US" altLang="ko-KR" sz="2800" i="1" smtClean="0">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oMath>
                </a14:m>
                <a:r>
                  <a:rPr lang="en-US" altLang="ko-KR" sz="2800">
                    <a:solidFill>
                      <a:srgbClr val="000000"/>
                    </a:solidFill>
                    <a:latin typeface="Cambria Math" panose="02040503050406030204" pitchFamily="18" charset="0"/>
                    <a:ea typeface="Cambria Math" panose="02040503050406030204" pitchFamily="18" charset="0"/>
                  </a:rPr>
                  <a:t> = wx + b</a:t>
                </a:r>
              </a:p>
              <a:p>
                <a:r>
                  <a:rPr lang="en-US" altLang="ko-KR" sz="2800">
                    <a:solidFill>
                      <a:srgbClr val="000000"/>
                    </a:solidFill>
                    <a:latin typeface="Cambria Math" panose="02040503050406030204" pitchFamily="18" charset="0"/>
                    <a:ea typeface="Cambria Math" panose="02040503050406030204" pitchFamily="18" charset="0"/>
                  </a:rPr>
                  <a:t>J(w,b) = </a:t>
                </a:r>
                <a14:m>
                  <m:oMath xmlns:m="http://schemas.openxmlformats.org/officeDocument/2006/math">
                    <m:sSup>
                      <m:sSupPr>
                        <m:ctrlPr>
                          <a:rPr lang="en-US" altLang="ko-KR" sz="2800" i="1">
                            <a:solidFill>
                              <a:srgbClr val="000000"/>
                            </a:solidFill>
                            <a:latin typeface="Cambria Math" panose="02040503050406030204" pitchFamily="18" charset="0"/>
                            <a:ea typeface="Cambria Math" panose="02040503050406030204" pitchFamily="18" charset="0"/>
                          </a:rPr>
                        </m:ctrlPr>
                      </m:sSupPr>
                      <m:e>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1</m:t>
                            </m:r>
                          </m:num>
                          <m:den>
                            <m:r>
                              <a:rPr lang="en-US" altLang="ko-KR" sz="2800" i="1">
                                <a:solidFill>
                                  <a:srgbClr val="000000"/>
                                </a:solidFill>
                                <a:latin typeface="Cambria Math" panose="02040503050406030204" pitchFamily="18" charset="0"/>
                                <a:ea typeface="Cambria Math" panose="02040503050406030204" pitchFamily="18" charset="0"/>
                              </a:rPr>
                              <m:t>2</m:t>
                            </m:r>
                          </m:den>
                        </m:f>
                        <m:r>
                          <m:rPr>
                            <m:nor/>
                          </m:rPr>
                          <a:rPr lang="en-US" altLang="ko-KR" sz="2800">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a:rPr lang="en-US" altLang="ko-KR" sz="2800" i="1">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y</m:t>
                        </m:r>
                        <m:r>
                          <m:rPr>
                            <m:nor/>
                          </m:rPr>
                          <a:rPr lang="en-US" altLang="ko-KR" sz="2800">
                            <a:solidFill>
                              <a:srgbClr val="000000"/>
                            </a:solidFill>
                            <a:latin typeface="Cambria Math" panose="02040503050406030204" pitchFamily="18" charset="0"/>
                            <a:ea typeface="Cambria Math" panose="02040503050406030204" pitchFamily="18" charset="0"/>
                          </a:rPr>
                          <m:t>)</m:t>
                        </m:r>
                      </m:e>
                      <m:sup>
                        <m:r>
                          <a:rPr lang="en-US" altLang="ko-KR" sz="2800" i="1">
                            <a:solidFill>
                              <a:srgbClr val="000000"/>
                            </a:solidFill>
                            <a:latin typeface="Cambria Math" panose="02040503050406030204" pitchFamily="18" charset="0"/>
                            <a:ea typeface="Cambria Math" panose="02040503050406030204" pitchFamily="18" charset="0"/>
                          </a:rPr>
                          <m:t>2</m:t>
                        </m:r>
                        <m:r>
                          <a:rPr lang="en-US" altLang="ko-KR" sz="2800" b="0" i="1" smtClean="0">
                            <a:solidFill>
                              <a:srgbClr val="000000"/>
                            </a:solidFill>
                            <a:latin typeface="Cambria Math" panose="02040503050406030204" pitchFamily="18" charset="0"/>
                            <a:ea typeface="Cambria Math" panose="02040503050406030204" pitchFamily="18" charset="0"/>
                          </a:rPr>
                          <m:t> </m:t>
                        </m:r>
                      </m:sup>
                    </m:sSup>
                  </m:oMath>
                </a14:m>
                <a:endParaRPr lang="en-US" altLang="ko-KR" sz="2800">
                  <a:solidFill>
                    <a:srgbClr val="000000"/>
                  </a:solidFill>
                  <a:latin typeface="Cambria Math" panose="02040503050406030204" pitchFamily="18" charset="0"/>
                  <a:ea typeface="Cambria Math" panose="02040503050406030204" pitchFamily="18" charset="0"/>
                </a:endParaRPr>
              </a:p>
              <a:p>
                <a:endParaRPr lang="en-US" altLang="ko-KR" sz="2800">
                  <a:solidFill>
                    <a:srgbClr val="000000"/>
                  </a:solidFill>
                  <a:latin typeface="Cambria Math" panose="02040503050406030204" pitchFamily="18" charset="0"/>
                  <a:ea typeface="Cambria Math" panose="02040503050406030204" pitchFamily="18" charset="0"/>
                </a:endParaRPr>
              </a:p>
              <a:p>
                <a14:m>
                  <m:oMath xmlns:m="http://schemas.openxmlformats.org/officeDocument/2006/math">
                    <m:f>
                      <m:fPr>
                        <m:ctrlPr>
                          <a:rPr lang="en-US" altLang="ko-KR" sz="2800" i="1">
                            <a:solidFill>
                              <a:schemeClr val="tx1"/>
                            </a:solidFill>
                            <a:latin typeface="Cambria Math" panose="02040503050406030204" pitchFamily="18" charset="0"/>
                            <a:ea typeface="Cambria Math" panose="02040503050406030204" pitchFamily="18" charset="0"/>
                          </a:rPr>
                        </m:ctrlPr>
                      </m:fPr>
                      <m:num>
                        <m:r>
                          <a:rPr lang="en-US" altLang="ko-KR" sz="2800" i="1">
                            <a:solidFill>
                              <a:schemeClr val="tx1"/>
                            </a:solidFill>
                            <a:latin typeface="Cambria Math" panose="02040503050406030204" pitchFamily="18" charset="0"/>
                            <a:ea typeface="Cambria Math" panose="02040503050406030204" pitchFamily="18" charset="0"/>
                          </a:rPr>
                          <m:t>𝜕</m:t>
                        </m:r>
                      </m:num>
                      <m:den>
                        <m:r>
                          <a:rPr lang="en-US" altLang="ko-KR" sz="2800" i="1">
                            <a:solidFill>
                              <a:schemeClr val="tx1"/>
                            </a:solidFill>
                            <a:latin typeface="Cambria Math" panose="02040503050406030204" pitchFamily="18" charset="0"/>
                            <a:ea typeface="Cambria Math" panose="02040503050406030204" pitchFamily="18" charset="0"/>
                          </a:rPr>
                          <m:t>𝜕</m:t>
                        </m:r>
                        <m:r>
                          <m:rPr>
                            <m:sty m:val="p"/>
                          </m:rPr>
                          <a:rPr lang="en-US" altLang="ko-KR" sz="2800" i="1" smtClean="0">
                            <a:solidFill>
                              <a:schemeClr val="tx1"/>
                            </a:solidFill>
                            <a:latin typeface="Cambria Math" panose="02040503050406030204" pitchFamily="18" charset="0"/>
                            <a:ea typeface="Cambria Math" panose="02040503050406030204" pitchFamily="18" charset="0"/>
                          </a:rPr>
                          <m:t>b</m:t>
                        </m:r>
                      </m:den>
                    </m:f>
                  </m:oMath>
                </a14:m>
                <a:r>
                  <a:rPr lang="en-US" altLang="ko-KR" sz="2800">
                    <a:solidFill>
                      <a:schemeClr val="tx1"/>
                    </a:solidFill>
                    <a:latin typeface="Cambria Math" panose="02040503050406030204" pitchFamily="18" charset="0"/>
                    <a:ea typeface="Cambria Math" panose="02040503050406030204" pitchFamily="18" charset="0"/>
                  </a:rPr>
                  <a:t>J(w,b) = </a:t>
                </a:r>
                <a14:m>
                  <m:oMath xmlns:m="http://schemas.openxmlformats.org/officeDocument/2006/math">
                    <m:f>
                      <m:fPr>
                        <m:ctrlPr>
                          <a:rPr lang="en-US" altLang="ko-KR" sz="2800" i="1" smtClean="0">
                            <a:solidFill>
                              <a:schemeClr val="tx1"/>
                            </a:solidFill>
                            <a:latin typeface="Cambria Math" panose="02040503050406030204" pitchFamily="18" charset="0"/>
                            <a:ea typeface="Cambria Math" panose="02040503050406030204" pitchFamily="18" charset="0"/>
                          </a:rPr>
                        </m:ctrlPr>
                      </m:fPr>
                      <m:num>
                        <m:r>
                          <a:rPr lang="en-US" altLang="ko-KR" sz="2800" i="1" smtClean="0">
                            <a:solidFill>
                              <a:schemeClr val="tx1"/>
                            </a:solidFill>
                            <a:latin typeface="Cambria Math" panose="02040503050406030204" pitchFamily="18" charset="0"/>
                            <a:ea typeface="Cambria Math" panose="02040503050406030204" pitchFamily="18" charset="0"/>
                          </a:rPr>
                          <m:t>𝜕</m:t>
                        </m:r>
                        <m:r>
                          <m:rPr>
                            <m:sty m:val="p"/>
                          </m:rPr>
                          <a:rPr lang="en-US" altLang="ko-KR" sz="2800" i="0">
                            <a:solidFill>
                              <a:schemeClr val="tx1"/>
                            </a:solidFill>
                            <a:latin typeface="Cambria Math" panose="02040503050406030204" pitchFamily="18" charset="0"/>
                            <a:ea typeface="Cambria Math" panose="02040503050406030204" pitchFamily="18" charset="0"/>
                          </a:rPr>
                          <m:t>J</m:t>
                        </m:r>
                      </m:num>
                      <m:den>
                        <m:r>
                          <a:rPr lang="en-US" altLang="ko-KR" sz="2800" i="1" smtClean="0">
                            <a:solidFill>
                              <a:schemeClr val="tx1"/>
                            </a:solidFill>
                            <a:latin typeface="Cambria Math" panose="02040503050406030204" pitchFamily="18" charset="0"/>
                            <a:ea typeface="Cambria Math" panose="02040503050406030204" pitchFamily="18" charset="0"/>
                          </a:rPr>
                          <m:t>𝜕</m:t>
                        </m:r>
                        <m:acc>
                          <m:accPr>
                            <m:chr m:val="̂"/>
                            <m:ctrlPr>
                              <a:rPr lang="en-US" altLang="ko-KR" sz="2800" i="1" smtClean="0">
                                <a:solidFill>
                                  <a:schemeClr val="tx1"/>
                                </a:solidFill>
                                <a:latin typeface="Cambria Math" panose="02040503050406030204" pitchFamily="18" charset="0"/>
                                <a:ea typeface="Cambria Math" panose="02040503050406030204" pitchFamily="18" charset="0"/>
                              </a:rPr>
                            </m:ctrlPr>
                          </m:accPr>
                          <m:e>
                            <m:r>
                              <m:rPr>
                                <m:sty m:val="p"/>
                              </m:rPr>
                              <a:rPr lang="en-US" altLang="ko-KR" sz="2800" i="1">
                                <a:solidFill>
                                  <a:schemeClr val="tx1"/>
                                </a:solidFill>
                                <a:latin typeface="Cambria Math" panose="02040503050406030204" pitchFamily="18" charset="0"/>
                                <a:ea typeface="Cambria Math" panose="02040503050406030204" pitchFamily="18" charset="0"/>
                              </a:rPr>
                              <m:t>y</m:t>
                            </m:r>
                          </m:e>
                        </m:acc>
                      </m:den>
                    </m:f>
                  </m:oMath>
                </a14:m>
                <a:r>
                  <a:rPr lang="ko-KR" altLang="en-US" sz="1800">
                    <a:latin typeface="Cambria Math" panose="02040503050406030204" pitchFamily="18" charset="0"/>
                  </a:rPr>
                  <a:t> </a:t>
                </a:r>
                <a14:m>
                  <m:oMath xmlns:m="http://schemas.openxmlformats.org/officeDocument/2006/math">
                    <m:r>
                      <a:rPr lang="ko-KR" altLang="en-US" sz="2800" i="1">
                        <a:solidFill>
                          <a:srgbClr val="000000"/>
                        </a:solidFill>
                        <a:latin typeface="Cambria Math" panose="02040503050406030204" pitchFamily="18" charset="0"/>
                      </a:rPr>
                      <m:t>∗</m:t>
                    </m:r>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num>
                      <m:den>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i="1" smtClean="0">
                            <a:solidFill>
                              <a:srgbClr val="000000"/>
                            </a:solidFill>
                            <a:latin typeface="Cambria Math" panose="02040503050406030204" pitchFamily="18" charset="0"/>
                            <a:ea typeface="Cambria Math" panose="02040503050406030204" pitchFamily="18" charset="0"/>
                          </a:rPr>
                          <m:t>b</m:t>
                        </m:r>
                      </m:den>
                    </m:f>
                  </m:oMath>
                </a14:m>
                <a:endParaRPr lang="ko-KR" altLang="en-US" sz="1800">
                  <a:latin typeface="Cambria Math" panose="02040503050406030204" pitchFamily="18" charset="0"/>
                </a:endParaRPr>
              </a:p>
            </p:txBody>
          </p:sp>
        </mc:Choice>
        <mc:Fallback xmlns="">
          <p:sp>
            <p:nvSpPr>
              <p:cNvPr id="11" name="직사각형 10">
                <a:extLst>
                  <a:ext uri="{FF2B5EF4-FFF2-40B4-BE49-F238E27FC236}">
                    <a16:creationId xmlns:a16="http://schemas.microsoft.com/office/drawing/2014/main" id="{99D392CB-F441-48B7-8A1A-AB52813BE69F}"/>
                  </a:ext>
                </a:extLst>
              </p:cNvPr>
              <p:cNvSpPr>
                <a:spLocks noRot="1" noChangeAspect="1" noMove="1" noResize="1" noEditPoints="1" noAdjustHandles="1" noChangeArrowheads="1" noChangeShapeType="1" noTextEdit="1"/>
              </p:cNvSpPr>
              <p:nvPr/>
            </p:nvSpPr>
            <p:spPr>
              <a:xfrm>
                <a:off x="6433812" y="1667818"/>
                <a:ext cx="3062377" cy="2249655"/>
              </a:xfrm>
              <a:prstGeom prst="rect">
                <a:avLst/>
              </a:prstGeom>
              <a:blipFill>
                <a:blip r:embed="rId3"/>
                <a:stretch>
                  <a:fillRect l="-3976" t="-298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 name="직사각형 12">
                <a:extLst>
                  <a:ext uri="{FF2B5EF4-FFF2-40B4-BE49-F238E27FC236}">
                    <a16:creationId xmlns:a16="http://schemas.microsoft.com/office/drawing/2014/main" id="{102C2DF3-AAC5-4C81-B878-B18800F3E413}"/>
                  </a:ext>
                </a:extLst>
              </p:cNvPr>
              <p:cNvSpPr/>
              <p:nvPr/>
            </p:nvSpPr>
            <p:spPr>
              <a:xfrm>
                <a:off x="397456" y="978071"/>
                <a:ext cx="3074368" cy="4777783"/>
              </a:xfrm>
              <a:prstGeom prst="rect">
                <a:avLst/>
              </a:prstGeom>
            </p:spPr>
            <p:txBody>
              <a:bodyPr wrap="none">
                <a:spAutoFit/>
              </a:bodyPr>
              <a:lstStyle/>
              <a:p>
                <a14:m>
                  <m:oMath xmlns:m="http://schemas.openxmlformats.org/officeDocument/2006/math">
                    <m:f>
                      <m:fPr>
                        <m:ctrlPr>
                          <a:rPr lang="en-US" altLang="ko-KR" sz="2800" i="1" smtClean="0">
                            <a:solidFill>
                              <a:schemeClr val="tx1"/>
                            </a:solidFill>
                            <a:latin typeface="Cambria Math" panose="02040503050406030204" pitchFamily="18" charset="0"/>
                            <a:ea typeface="Cambria Math" panose="02040503050406030204" pitchFamily="18" charset="0"/>
                          </a:rPr>
                        </m:ctrlPr>
                      </m:fPr>
                      <m:num>
                        <m:r>
                          <a:rPr lang="en-US" altLang="ko-KR" sz="2800" i="1">
                            <a:solidFill>
                              <a:schemeClr val="tx1"/>
                            </a:solidFill>
                            <a:latin typeface="Cambria Math" panose="02040503050406030204" pitchFamily="18" charset="0"/>
                            <a:ea typeface="Cambria Math" panose="02040503050406030204" pitchFamily="18" charset="0"/>
                          </a:rPr>
                          <m:t>𝜕</m:t>
                        </m:r>
                      </m:num>
                      <m:den>
                        <m:r>
                          <a:rPr lang="en-US" altLang="ko-KR" sz="2800" i="1">
                            <a:solidFill>
                              <a:schemeClr val="tx1"/>
                            </a:solidFill>
                            <a:latin typeface="Cambria Math" panose="02040503050406030204" pitchFamily="18" charset="0"/>
                            <a:ea typeface="Cambria Math" panose="02040503050406030204" pitchFamily="18" charset="0"/>
                          </a:rPr>
                          <m:t>𝜕</m:t>
                        </m:r>
                        <m:acc>
                          <m:accPr>
                            <m:chr m:val="̂"/>
                            <m:ctrlPr>
                              <a:rPr lang="en-US" altLang="ko-KR" sz="2800" i="1">
                                <a:solidFill>
                                  <a:schemeClr val="tx1"/>
                                </a:solidFill>
                                <a:latin typeface="Cambria Math" panose="02040503050406030204" pitchFamily="18" charset="0"/>
                                <a:ea typeface="Cambria Math" panose="02040503050406030204" pitchFamily="18" charset="0"/>
                              </a:rPr>
                            </m:ctrlPr>
                          </m:accPr>
                          <m:e>
                            <m:r>
                              <m:rPr>
                                <m:sty m:val="p"/>
                              </m:rPr>
                              <a:rPr lang="en-US" altLang="ko-KR" sz="2800" i="1">
                                <a:solidFill>
                                  <a:schemeClr val="tx1"/>
                                </a:solidFill>
                                <a:latin typeface="Cambria Math" panose="02040503050406030204" pitchFamily="18" charset="0"/>
                                <a:ea typeface="Cambria Math" panose="02040503050406030204" pitchFamily="18" charset="0"/>
                              </a:rPr>
                              <m:t>y</m:t>
                            </m:r>
                          </m:e>
                        </m:acc>
                      </m:den>
                    </m:f>
                    <m:r>
                      <a:rPr lang="en-US" altLang="ko-KR" sz="2800" b="0" i="1" smtClean="0">
                        <a:solidFill>
                          <a:schemeClr val="tx1"/>
                        </a:solidFill>
                        <a:latin typeface="Cambria Math" panose="02040503050406030204" pitchFamily="18" charset="0"/>
                        <a:ea typeface="Cambria Math" panose="02040503050406030204" pitchFamily="18" charset="0"/>
                      </a:rPr>
                      <m:t> </m:t>
                    </m:r>
                    <m:sSup>
                      <m:sSupPr>
                        <m:ctrlPr>
                          <a:rPr lang="en-US" altLang="ko-KR" sz="2800" i="1">
                            <a:solidFill>
                              <a:srgbClr val="000000"/>
                            </a:solidFill>
                            <a:latin typeface="Cambria Math" panose="02040503050406030204" pitchFamily="18" charset="0"/>
                            <a:ea typeface="Cambria Math" panose="02040503050406030204" pitchFamily="18" charset="0"/>
                          </a:rPr>
                        </m:ctrlPr>
                      </m:sSupPr>
                      <m:e>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1</m:t>
                            </m:r>
                          </m:num>
                          <m:den>
                            <m:r>
                              <a:rPr lang="en-US" altLang="ko-KR" sz="2800" i="1">
                                <a:solidFill>
                                  <a:srgbClr val="000000"/>
                                </a:solidFill>
                                <a:latin typeface="Cambria Math" panose="02040503050406030204" pitchFamily="18" charset="0"/>
                                <a:ea typeface="Cambria Math" panose="02040503050406030204" pitchFamily="18" charset="0"/>
                              </a:rPr>
                              <m:t>2</m:t>
                            </m:r>
                          </m:den>
                        </m:f>
                        <m:r>
                          <m:rPr>
                            <m:nor/>
                          </m:rPr>
                          <a:rPr lang="en-US" altLang="ko-KR" sz="2800">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m:rPr>
                            <m:nor/>
                          </m:rPr>
                          <a:rPr lang="en-US" altLang="ko-KR" sz="2800" b="0" i="0" smtClean="0">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y</m:t>
                        </m:r>
                        <m:r>
                          <m:rPr>
                            <m:nor/>
                          </m:rPr>
                          <a:rPr lang="en-US" altLang="ko-KR" sz="2800">
                            <a:solidFill>
                              <a:srgbClr val="000000"/>
                            </a:solidFill>
                            <a:latin typeface="Cambria Math" panose="02040503050406030204" pitchFamily="18" charset="0"/>
                            <a:ea typeface="Cambria Math" panose="02040503050406030204" pitchFamily="18" charset="0"/>
                          </a:rPr>
                          <m:t>)</m:t>
                        </m:r>
                      </m:e>
                      <m:sup>
                        <m:r>
                          <a:rPr lang="en-US" altLang="ko-KR" sz="2800" i="1">
                            <a:solidFill>
                              <a:srgbClr val="000000"/>
                            </a:solidFill>
                            <a:latin typeface="Cambria Math" panose="02040503050406030204" pitchFamily="18" charset="0"/>
                            <a:ea typeface="Cambria Math" panose="02040503050406030204" pitchFamily="18" charset="0"/>
                          </a:rPr>
                          <m:t>2</m:t>
                        </m:r>
                        <m:r>
                          <a:rPr lang="en-US" altLang="ko-KR" sz="2800" b="0" i="1" smtClean="0">
                            <a:solidFill>
                              <a:srgbClr val="000000"/>
                            </a:solidFill>
                            <a:latin typeface="Cambria Math" panose="02040503050406030204" pitchFamily="18" charset="0"/>
                            <a:ea typeface="Cambria Math" panose="02040503050406030204" pitchFamily="18" charset="0"/>
                          </a:rPr>
                          <m:t> </m:t>
                        </m:r>
                      </m:sup>
                    </m:sSup>
                  </m:oMath>
                </a14:m>
                <a:r>
                  <a:rPr lang="ko-KR" altLang="en-US" sz="1800">
                    <a:latin typeface="Cambria Math" panose="02040503050406030204" pitchFamily="18" charset="0"/>
                  </a:rPr>
                  <a:t> </a:t>
                </a:r>
                <a:endParaRPr lang="en-US" altLang="ko-KR" sz="1800">
                  <a:latin typeface="Cambria Math" panose="02040503050406030204" pitchFamily="18" charset="0"/>
                  <a:ea typeface="Cambria Math" panose="02040503050406030204" pitchFamily="18" charset="0"/>
                </a:endParaRPr>
              </a:p>
              <a:p>
                <a:pPr lvl="0"/>
                <a:endParaRPr lang="en-US" altLang="ko-KR" sz="2800" i="1">
                  <a:solidFill>
                    <a:srgbClr val="000000"/>
                  </a:solidFill>
                  <a:latin typeface="Cambria Math" panose="02040503050406030204" pitchFamily="18" charset="0"/>
                  <a:ea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i="1">
                          <a:solidFill>
                            <a:srgbClr val="000000"/>
                          </a:solidFill>
                          <a:latin typeface="Cambria Math" panose="02040503050406030204" pitchFamily="18" charset="0"/>
                          <a:ea typeface="Cambria Math" panose="02040503050406030204" pitchFamily="18" charset="0"/>
                        </a:rPr>
                        <m:t>=</m:t>
                      </m:r>
                      <m:r>
                        <a:rPr lang="en-US" altLang="ko-KR" sz="2800" b="0" i="1" smtClean="0">
                          <a:solidFill>
                            <a:srgbClr val="000000"/>
                          </a:solidFill>
                          <a:latin typeface="Cambria Math" panose="02040503050406030204" pitchFamily="18" charset="0"/>
                          <a:ea typeface="Cambria Math" panose="02040503050406030204" pitchFamily="18" charset="0"/>
                        </a:rPr>
                        <m:t>−(</m:t>
                      </m:r>
                      <m:r>
                        <m:rPr>
                          <m:nor/>
                        </m:rPr>
                        <a:rPr lang="en-US" altLang="ko-KR" sz="2800">
                          <a:solidFill>
                            <a:srgbClr val="000000"/>
                          </a:solidFill>
                          <a:latin typeface="Cambria Math" panose="02040503050406030204" pitchFamily="18" charset="0"/>
                          <a:ea typeface="Cambria Math" panose="02040503050406030204" pitchFamily="18" charset="0"/>
                        </a:rPr>
                        <m:t>y</m:t>
                      </m:r>
                      <m:r>
                        <a:rPr lang="en-US" altLang="ko-KR" sz="2800" b="0" i="1" smtClean="0">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a:rPr lang="en-US" altLang="ko-KR" sz="2800" b="0" i="1" smtClean="0">
                          <a:solidFill>
                            <a:srgbClr val="000000"/>
                          </a:solidFill>
                          <a:latin typeface="Cambria Math" panose="02040503050406030204" pitchFamily="18" charset="0"/>
                          <a:ea typeface="Cambria Math" panose="02040503050406030204" pitchFamily="18" charset="0"/>
                        </a:rPr>
                        <m:t>)</m:t>
                      </m:r>
                    </m:oMath>
                  </m:oMathPara>
                </a14:m>
                <a:endParaRPr lang="en-US" altLang="ko-KR" sz="1800">
                  <a:solidFill>
                    <a:srgbClr val="FFFFFF"/>
                  </a:solidFill>
                  <a:latin typeface="Cambria Math" panose="02040503050406030204" pitchFamily="18" charset="0"/>
                  <a:ea typeface="Cambria Math" panose="02040503050406030204" pitchFamily="18" charset="0"/>
                </a:endParaRPr>
              </a:p>
              <a:p>
                <a:endParaRPr lang="en-US" altLang="ko-KR" sz="1800">
                  <a:latin typeface="Cambria Math" panose="02040503050406030204" pitchFamily="18" charset="0"/>
                  <a:ea typeface="Cambria Math" panose="02040503050406030204" pitchFamily="18" charset="0"/>
                </a:endParaRPr>
              </a:p>
              <a:p>
                <a:endParaRPr lang="en-US" altLang="ko-KR" sz="1800">
                  <a:latin typeface="Cambria Math" panose="02040503050406030204" pitchFamily="18" charset="0"/>
                  <a:ea typeface="Cambria Math" panose="02040503050406030204" pitchFamily="18" charset="0"/>
                </a:endParaRPr>
              </a:p>
              <a:p>
                <a:pPr lvl="0"/>
                <a14:m>
                  <m:oMath xmlns:m="http://schemas.openxmlformats.org/officeDocument/2006/math">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num>
                      <m:den>
                        <m:r>
                          <a:rPr lang="en-US" altLang="ko-KR" sz="2800" i="1">
                            <a:solidFill>
                              <a:srgbClr val="000000"/>
                            </a:solidFill>
                            <a:latin typeface="Cambria Math" panose="02040503050406030204" pitchFamily="18" charset="0"/>
                            <a:ea typeface="Cambria Math" panose="02040503050406030204" pitchFamily="18" charset="0"/>
                          </a:rPr>
                          <m:t>𝜕</m:t>
                        </m:r>
                        <m:r>
                          <a:rPr lang="en-US" altLang="ko-KR" sz="2800" b="0" i="1" smtClean="0">
                            <a:solidFill>
                              <a:srgbClr val="000000"/>
                            </a:solidFill>
                            <a:latin typeface="Cambria Math" panose="02040503050406030204" pitchFamily="18" charset="0"/>
                            <a:ea typeface="Cambria Math" panose="02040503050406030204" pitchFamily="18" charset="0"/>
                          </a:rPr>
                          <m:t>𝑏</m:t>
                        </m:r>
                      </m:den>
                    </m:f>
                  </m:oMath>
                </a14:m>
                <a:r>
                  <a:rPr lang="en-US" altLang="ko-KR" sz="1800">
                    <a:latin typeface="Cambria Math" panose="02040503050406030204" pitchFamily="18" charset="0"/>
                    <a:ea typeface="Cambria Math" panose="02040503050406030204" pitchFamily="18" charset="0"/>
                  </a:rPr>
                  <a:t> </a:t>
                </a:r>
                <a14:m>
                  <m:oMath xmlns:m="http://schemas.openxmlformats.org/officeDocument/2006/math">
                    <m:r>
                      <m:rPr>
                        <m:nor/>
                      </m:rPr>
                      <a:rPr lang="en-US" altLang="ko-KR" sz="2800">
                        <a:solidFill>
                          <a:srgbClr val="000000"/>
                        </a:solidFill>
                        <a:latin typeface="Cambria Math" panose="02040503050406030204" pitchFamily="18" charset="0"/>
                        <a:ea typeface="Cambria Math" panose="02040503050406030204" pitchFamily="18" charset="0"/>
                      </a:rPr>
                      <m:t>wx</m:t>
                    </m:r>
                    <m:r>
                      <m:rPr>
                        <m:nor/>
                      </m:rPr>
                      <a:rPr lang="en-US" altLang="ko-KR" sz="2800">
                        <a:solidFill>
                          <a:srgbClr val="000000"/>
                        </a:solidFill>
                        <a:latin typeface="Cambria Math" panose="02040503050406030204" pitchFamily="18" charset="0"/>
                        <a:ea typeface="Cambria Math" panose="02040503050406030204" pitchFamily="18" charset="0"/>
                      </a:rPr>
                      <m:t> + </m:t>
                    </m:r>
                    <m:r>
                      <m:rPr>
                        <m:nor/>
                      </m:rPr>
                      <a:rPr lang="en-US" altLang="ko-KR" sz="2800">
                        <a:solidFill>
                          <a:srgbClr val="000000"/>
                        </a:solidFill>
                        <a:latin typeface="Cambria Math" panose="02040503050406030204" pitchFamily="18" charset="0"/>
                        <a:ea typeface="Cambria Math" panose="02040503050406030204" pitchFamily="18" charset="0"/>
                      </a:rPr>
                      <m:t>b</m:t>
                    </m:r>
                  </m:oMath>
                </a14:m>
                <a:endParaRPr lang="en-US" altLang="ko-KR" sz="1800">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ko-KR" sz="2800" i="1">
                          <a:solidFill>
                            <a:srgbClr val="000000"/>
                          </a:solidFill>
                          <a:latin typeface="Cambria Math" panose="02040503050406030204" pitchFamily="18" charset="0"/>
                          <a:ea typeface="Cambria Math" panose="02040503050406030204" pitchFamily="18" charset="0"/>
                        </a:rPr>
                        <m:t>= </m:t>
                      </m:r>
                      <m:r>
                        <a:rPr lang="en-US" altLang="ko-KR" sz="2800" i="1" smtClean="0">
                          <a:solidFill>
                            <a:srgbClr val="000000"/>
                          </a:solidFill>
                          <a:latin typeface="Cambria Math" panose="02040503050406030204" pitchFamily="18" charset="0"/>
                          <a:ea typeface="Cambria Math" panose="02040503050406030204" pitchFamily="18" charset="0"/>
                        </a:rPr>
                        <m:t>1</m:t>
                      </m:r>
                    </m:oMath>
                  </m:oMathPara>
                </a14:m>
                <a:endParaRPr lang="en-US" altLang="ko-KR" sz="1800">
                  <a:latin typeface="Cambria Math" panose="02040503050406030204" pitchFamily="18" charset="0"/>
                  <a:ea typeface="Cambria Math" panose="02040503050406030204" pitchFamily="18" charset="0"/>
                </a:endParaRPr>
              </a:p>
              <a:p>
                <a:endParaRPr lang="en-US" altLang="ko-KR" sz="1800">
                  <a:latin typeface="Cambria Math" panose="02040503050406030204" pitchFamily="18" charset="0"/>
                  <a:ea typeface="Cambria Math" panose="02040503050406030204" pitchFamily="18" charset="0"/>
                </a:endParaRPr>
              </a:p>
              <a:p>
                <a:endParaRPr lang="en-US" altLang="ko-KR" sz="1800">
                  <a:latin typeface="Cambria Math" panose="02040503050406030204" pitchFamily="18" charset="0"/>
                  <a:ea typeface="Cambria Math" panose="02040503050406030204" pitchFamily="18" charset="0"/>
                </a:endParaRPr>
              </a:p>
              <a:p>
                <a14:m>
                  <m:oMath xmlns:m="http://schemas.openxmlformats.org/officeDocument/2006/math">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a:solidFill>
                              <a:srgbClr val="000000"/>
                            </a:solidFill>
                            <a:latin typeface="Cambria Math" panose="02040503050406030204" pitchFamily="18" charset="0"/>
                            <a:ea typeface="Cambria Math" panose="02040503050406030204" pitchFamily="18" charset="0"/>
                          </a:rPr>
                          <m:t>J</m:t>
                        </m:r>
                      </m:num>
                      <m:den>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den>
                    </m:f>
                  </m:oMath>
                </a14:m>
                <a:r>
                  <a:rPr lang="ko-KR" altLang="en-US" sz="1800">
                    <a:solidFill>
                      <a:srgbClr val="FFFFFF"/>
                    </a:solidFill>
                    <a:latin typeface="Cambria Math" panose="02040503050406030204" pitchFamily="18" charset="0"/>
                  </a:rPr>
                  <a:t> </a:t>
                </a:r>
                <a14:m>
                  <m:oMath xmlns:m="http://schemas.openxmlformats.org/officeDocument/2006/math">
                    <m:r>
                      <a:rPr lang="ko-KR" altLang="en-US" sz="2800" i="1">
                        <a:solidFill>
                          <a:srgbClr val="000000"/>
                        </a:solidFill>
                        <a:latin typeface="Cambria Math" panose="02040503050406030204" pitchFamily="18" charset="0"/>
                      </a:rPr>
                      <m:t>∗</m:t>
                    </m:r>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num>
                      <m:den>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i="1">
                            <a:solidFill>
                              <a:srgbClr val="000000"/>
                            </a:solidFill>
                            <a:latin typeface="Cambria Math" panose="02040503050406030204" pitchFamily="18" charset="0"/>
                            <a:ea typeface="Cambria Math" panose="02040503050406030204" pitchFamily="18" charset="0"/>
                          </a:rPr>
                          <m:t>w</m:t>
                        </m:r>
                      </m:den>
                    </m:f>
                  </m:oMath>
                </a14:m>
                <a:r>
                  <a:rPr lang="ko-KR" altLang="en-US" sz="1800">
                    <a:latin typeface="Cambria Math" panose="02040503050406030204" pitchFamily="18" charset="0"/>
                  </a:rPr>
                  <a:t>   </a:t>
                </a:r>
                <a14:m>
                  <m:oMath xmlns:m="http://schemas.openxmlformats.org/officeDocument/2006/math">
                    <m:r>
                      <a:rPr lang="en-US" altLang="ko-KR" sz="2800" i="1">
                        <a:solidFill>
                          <a:srgbClr val="000000"/>
                        </a:solidFill>
                        <a:latin typeface="Cambria Math" panose="02040503050406030204" pitchFamily="18" charset="0"/>
                        <a:ea typeface="Cambria Math" panose="02040503050406030204" pitchFamily="18" charset="0"/>
                      </a:rPr>
                      <m:t>=−(</m:t>
                    </m:r>
                    <m:r>
                      <m:rPr>
                        <m:nor/>
                      </m:rPr>
                      <a:rPr lang="en-US" altLang="ko-KR" sz="2800">
                        <a:solidFill>
                          <a:srgbClr val="000000"/>
                        </a:solidFill>
                        <a:latin typeface="Cambria Math" panose="02040503050406030204" pitchFamily="18" charset="0"/>
                        <a:ea typeface="Cambria Math" panose="02040503050406030204" pitchFamily="18" charset="0"/>
                      </a:rPr>
                      <m:t>y</m:t>
                    </m:r>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a:rPr lang="en-US" altLang="ko-KR" sz="2800" i="1">
                        <a:solidFill>
                          <a:srgbClr val="000000"/>
                        </a:solidFill>
                        <a:latin typeface="Cambria Math" panose="02040503050406030204" pitchFamily="18" charset="0"/>
                        <a:ea typeface="Cambria Math" panose="02040503050406030204" pitchFamily="18" charset="0"/>
                      </a:rPr>
                      <m:t>)</m:t>
                    </m:r>
                  </m:oMath>
                </a14:m>
                <a:endParaRPr lang="en-US" altLang="ko-KR" sz="1800">
                  <a:solidFill>
                    <a:srgbClr val="FFFFFF"/>
                  </a:solidFill>
                  <a:latin typeface="Cambria Math" panose="02040503050406030204" pitchFamily="18" charset="0"/>
                  <a:ea typeface="Cambria Math" panose="02040503050406030204" pitchFamily="18" charset="0"/>
                </a:endParaRPr>
              </a:p>
              <a:p>
                <a:pPr lvl="0"/>
                <a:endParaRPr lang="ko-KR" altLang="en-US" sz="1800">
                  <a:latin typeface="Cambria Math" panose="02040503050406030204" pitchFamily="18" charset="0"/>
                </a:endParaRPr>
              </a:p>
            </p:txBody>
          </p:sp>
        </mc:Choice>
        <mc:Fallback xmlns="">
          <p:sp>
            <p:nvSpPr>
              <p:cNvPr id="13" name="직사각형 12">
                <a:extLst>
                  <a:ext uri="{FF2B5EF4-FFF2-40B4-BE49-F238E27FC236}">
                    <a16:creationId xmlns:a16="http://schemas.microsoft.com/office/drawing/2014/main" id="{102C2DF3-AAC5-4C81-B878-B18800F3E413}"/>
                  </a:ext>
                </a:extLst>
              </p:cNvPr>
              <p:cNvSpPr>
                <a:spLocks noRot="1" noChangeAspect="1" noMove="1" noResize="1" noEditPoints="1" noAdjustHandles="1" noChangeArrowheads="1" noChangeShapeType="1" noTextEdit="1"/>
              </p:cNvSpPr>
              <p:nvPr/>
            </p:nvSpPr>
            <p:spPr>
              <a:xfrm>
                <a:off x="397456" y="978071"/>
                <a:ext cx="3074368" cy="4777783"/>
              </a:xfrm>
              <a:prstGeom prst="rect">
                <a:avLst/>
              </a:prstGeom>
              <a:blipFill>
                <a:blip r:embed="rId4"/>
                <a:stretch>
                  <a:fillRect/>
                </a:stretch>
              </a:blipFill>
            </p:spPr>
            <p:txBody>
              <a:bodyPr/>
              <a:lstStyle/>
              <a:p>
                <a:r>
                  <a:rPr lang="ko-KR" altLang="en-US">
                    <a:noFill/>
                  </a:rPr>
                  <a:t> </a:t>
                </a:r>
              </a:p>
            </p:txBody>
          </p:sp>
        </mc:Fallback>
      </mc:AlternateContent>
      <p:sp>
        <p:nvSpPr>
          <p:cNvPr id="2" name="TextBox 1">
            <a:extLst>
              <a:ext uri="{FF2B5EF4-FFF2-40B4-BE49-F238E27FC236}">
                <a16:creationId xmlns:a16="http://schemas.microsoft.com/office/drawing/2014/main" id="{BF228BF7-E1D0-4757-A9BE-7024464E886A}"/>
              </a:ext>
            </a:extLst>
          </p:cNvPr>
          <p:cNvSpPr txBox="1"/>
          <p:nvPr/>
        </p:nvSpPr>
        <p:spPr>
          <a:xfrm>
            <a:off x="6381467" y="1033347"/>
            <a:ext cx="2669320"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Chain Rule </a:t>
            </a:r>
            <a:r>
              <a:rPr lang="ko-KR" altLang="en-US" sz="2400">
                <a:solidFill>
                  <a:schemeClr val="tx1"/>
                </a:solidFill>
                <a:latin typeface="Consolas" panose="020B0609020204030204" pitchFamily="49" charset="0"/>
              </a:rPr>
              <a:t>사용</a:t>
            </a:r>
          </a:p>
        </p:txBody>
      </p:sp>
    </p:spTree>
    <p:extLst>
      <p:ext uri="{BB962C8B-B14F-4D97-AF65-F5344CB8AC3E}">
        <p14:creationId xmlns:p14="http://schemas.microsoft.com/office/powerpoint/2010/main" val="27001563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p:sp>
        <p:nvSpPr>
          <p:cNvPr id="4" name="TextBox 3">
            <a:extLst>
              <a:ext uri="{FF2B5EF4-FFF2-40B4-BE49-F238E27FC236}">
                <a16:creationId xmlns:a16="http://schemas.microsoft.com/office/drawing/2014/main" id="{A0457ED9-E99E-4C50-98B4-5DFC4D7E52EE}"/>
              </a:ext>
            </a:extLst>
          </p:cNvPr>
          <p:cNvSpPr txBox="1"/>
          <p:nvPr/>
        </p:nvSpPr>
        <p:spPr>
          <a:xfrm>
            <a:off x="7441580" y="54046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b</a:t>
            </a:r>
            <a:endParaRPr lang="ko-KR" altLang="en-US" sz="2400">
              <a:solidFill>
                <a:schemeClr val="tx1"/>
              </a:solidFill>
              <a:latin typeface="Consolas" panose="020B0609020204030204" pitchFamily="49" charset="0"/>
            </a:endParaRPr>
          </a:p>
        </p:txBody>
      </p:sp>
      <p:sp>
        <p:nvSpPr>
          <p:cNvPr id="14" name="TextBox 13">
            <a:extLst>
              <a:ext uri="{FF2B5EF4-FFF2-40B4-BE49-F238E27FC236}">
                <a16:creationId xmlns:a16="http://schemas.microsoft.com/office/drawing/2014/main" id="{4E595E29-4A68-4CCE-B260-300AB2478029}"/>
              </a:ext>
            </a:extLst>
          </p:cNvPr>
          <p:cNvSpPr txBox="1"/>
          <p:nvPr/>
        </p:nvSpPr>
        <p:spPr>
          <a:xfrm>
            <a:off x="4548283" y="372136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0" name="직사각형 9">
                <a:extLst>
                  <a:ext uri="{FF2B5EF4-FFF2-40B4-BE49-F238E27FC236}">
                    <a16:creationId xmlns:a16="http://schemas.microsoft.com/office/drawing/2014/main" id="{47603DF7-42F8-4682-9929-1BDEDE3BC6E6}"/>
                  </a:ext>
                </a:extLst>
              </p:cNvPr>
              <p:cNvSpPr/>
              <p:nvPr/>
            </p:nvSpPr>
            <p:spPr>
              <a:xfrm>
                <a:off x="963630" y="4565408"/>
                <a:ext cx="548227"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ko-KR" altLang="en-US" sz="2400" i="1" smtClean="0">
                          <a:solidFill>
                            <a:srgbClr val="000000"/>
                          </a:solidFill>
                          <a:latin typeface="Cambria Math" panose="02040503050406030204" pitchFamily="18" charset="0"/>
                        </a:rPr>
                        <m:t>𝛼</m:t>
                      </m:r>
                    </m:oMath>
                  </m:oMathPara>
                </a14:m>
                <a:endParaRPr lang="ko-KR" altLang="en-US">
                  <a:latin typeface="Consolas" panose="020B0609020204030204" pitchFamily="49" charset="0"/>
                  <a:ea typeface="고도 M" panose="02000503000000020004" pitchFamily="2" charset="-127"/>
                </a:endParaRPr>
              </a:p>
            </p:txBody>
          </p:sp>
        </mc:Choice>
        <mc:Fallback xmlns="">
          <p:sp>
            <p:nvSpPr>
              <p:cNvPr id="10" name="직사각형 9">
                <a:extLst>
                  <a:ext uri="{FF2B5EF4-FFF2-40B4-BE49-F238E27FC236}">
                    <a16:creationId xmlns:a16="http://schemas.microsoft.com/office/drawing/2014/main" id="{47603DF7-42F8-4682-9929-1BDEDE3BC6E6}"/>
                  </a:ext>
                </a:extLst>
              </p:cNvPr>
              <p:cNvSpPr>
                <a:spLocks noRot="1" noChangeAspect="1" noMove="1" noResize="1" noEditPoints="1" noAdjustHandles="1" noChangeArrowheads="1" noChangeShapeType="1" noTextEdit="1"/>
              </p:cNvSpPr>
              <p:nvPr/>
            </p:nvSpPr>
            <p:spPr>
              <a:xfrm>
                <a:off x="963630" y="4565408"/>
                <a:ext cx="548227" cy="461665"/>
              </a:xfrm>
              <a:prstGeom prst="rect">
                <a:avLst/>
              </a:prstGeom>
              <a:blipFill>
                <a:blip r:embed="rId3"/>
                <a:stretch>
                  <a:fillRect/>
                </a:stretch>
              </a:blipFill>
            </p:spPr>
            <p:txBody>
              <a:bodyPr/>
              <a:lstStyle/>
              <a:p>
                <a:r>
                  <a:rPr lang="ko-KR" altLang="en-US">
                    <a:noFill/>
                  </a:rPr>
                  <a:t> </a:t>
                </a:r>
              </a:p>
            </p:txBody>
          </p:sp>
        </mc:Fallback>
      </mc:AlternateContent>
      <p:sp>
        <p:nvSpPr>
          <p:cNvPr id="15" name="직사각형 14">
            <a:extLst>
              <a:ext uri="{FF2B5EF4-FFF2-40B4-BE49-F238E27FC236}">
                <a16:creationId xmlns:a16="http://schemas.microsoft.com/office/drawing/2014/main" id="{C76A644D-FB77-4C96-9BC1-C6D5E8448A32}"/>
              </a:ext>
            </a:extLst>
          </p:cNvPr>
          <p:cNvSpPr/>
          <p:nvPr/>
        </p:nvSpPr>
        <p:spPr>
          <a:xfrm>
            <a:off x="1309243" y="4600308"/>
            <a:ext cx="2108269" cy="461665"/>
          </a:xfrm>
          <a:prstGeom prst="rect">
            <a:avLst/>
          </a:prstGeom>
        </p:spPr>
        <p:txBody>
          <a:bodyPr wrap="none">
            <a:spAutoFit/>
          </a:bodyPr>
          <a:lstStyle/>
          <a:p>
            <a:r>
              <a:rPr lang="ko-KR" altLang="en-US" sz="2400">
                <a:solidFill>
                  <a:schemeClr val="tx1"/>
                </a:solidFill>
                <a:latin typeface="고도 M" panose="02000503000000020004" pitchFamily="2" charset="-127"/>
                <a:ea typeface="고도 M" panose="02000503000000020004" pitchFamily="2" charset="-127"/>
              </a:rPr>
              <a:t>가 𝟎</a:t>
            </a:r>
            <a:r>
              <a:rPr lang="en-US" altLang="ko-KR" sz="2400">
                <a:solidFill>
                  <a:schemeClr val="tx1"/>
                </a:solidFill>
                <a:latin typeface="고도 M" panose="02000503000000020004" pitchFamily="2" charset="-127"/>
                <a:ea typeface="고도 M" panose="02000503000000020004" pitchFamily="2" charset="-127"/>
              </a:rPr>
              <a:t>.</a:t>
            </a:r>
            <a:r>
              <a:rPr lang="ko-KR" altLang="en-US" sz="2400">
                <a:solidFill>
                  <a:schemeClr val="tx1"/>
                </a:solidFill>
                <a:latin typeface="고도 M" panose="02000503000000020004" pitchFamily="2" charset="-127"/>
                <a:ea typeface="고도 M" panose="02000503000000020004" pitchFamily="2" charset="-127"/>
              </a:rPr>
              <a:t>𝟎𝟑인 경우</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1E7F1A8E-B5E8-4E6E-9B56-48A0A481BDE7}"/>
                  </a:ext>
                </a:extLst>
              </p:cNvPr>
              <p:cNvSpPr txBox="1"/>
              <p:nvPr/>
            </p:nvSpPr>
            <p:spPr>
              <a:xfrm>
                <a:off x="386576" y="1769327"/>
                <a:ext cx="3594510" cy="1569660"/>
              </a:xfrm>
              <a:prstGeom prst="rect">
                <a:avLst/>
              </a:prstGeom>
              <a:noFill/>
            </p:spPr>
            <p:txBody>
              <a:bodyPr wrap="none" rtlCol="0">
                <a:spAutoFit/>
              </a:bodyPr>
              <a:lstStyle/>
              <a:p>
                <a:r>
                  <a:rPr lang="ko-KR" altLang="en-US" sz="2400">
                    <a:solidFill>
                      <a:schemeClr val="tx1"/>
                    </a:solidFill>
                    <a:latin typeface="고도 M" panose="02000503000000020004" pitchFamily="2" charset="-127"/>
                    <a:ea typeface="고도 M" panose="02000503000000020004" pitchFamily="2" charset="-127"/>
                  </a:rPr>
                  <a:t>수렴까지 반복</a:t>
                </a:r>
                <a:endParaRPr lang="en-US" altLang="ko-KR" sz="2400">
                  <a:solidFill>
                    <a:schemeClr val="tx1"/>
                  </a:solidFill>
                  <a:latin typeface="고도 M" panose="02000503000000020004" pitchFamily="2" charset="-127"/>
                  <a:ea typeface="고도 M" panose="02000503000000020004" pitchFamily="2" charset="-127"/>
                </a:endParaRPr>
              </a:p>
              <a:p>
                <a:pPr algn="l"/>
                <a:r>
                  <a:rPr lang="en-US" altLang="ko-KR" sz="2400">
                    <a:solidFill>
                      <a:schemeClr val="tx1"/>
                    </a:solidFill>
                    <a:latin typeface="Consolas" panose="020B0609020204030204" pitchFamily="49" charset="0"/>
                  </a:rPr>
                  <a:t>{</a:t>
                </a:r>
              </a:p>
              <a:p>
                <a:r>
                  <a:rPr lang="en-US" altLang="ko-KR" sz="2400">
                    <a:solidFill>
                      <a:schemeClr val="tx1"/>
                    </a:solidFill>
                    <a:latin typeface="Consolas" panose="020B0609020204030204" pitchFamily="49" charset="0"/>
                  </a:rPr>
                  <a:t>   </a:t>
                </a:r>
                <a:r>
                  <a:rPr lang="en-US" altLang="ko-KR" sz="2400">
                    <a:solidFill>
                      <a:schemeClr val="tx1"/>
                    </a:solidFill>
                    <a:latin typeface="Cambria Math" panose="02040503050406030204" pitchFamily="18" charset="0"/>
                    <a:ea typeface="Cambria Math" panose="02040503050406030204" pitchFamily="18" charset="0"/>
                  </a:rPr>
                  <a:t>w = w + </a:t>
                </a:r>
                <a14:m>
                  <m:oMath xmlns:m="http://schemas.openxmlformats.org/officeDocument/2006/math">
                    <m:r>
                      <a:rPr lang="ko-KR" altLang="en-US" sz="2400" i="1" smtClean="0">
                        <a:solidFill>
                          <a:schemeClr val="tx1"/>
                        </a:solidFill>
                        <a:latin typeface="Cambria Math" panose="02040503050406030204" pitchFamily="18" charset="0"/>
                      </a:rPr>
                      <m:t>𝛼</m:t>
                    </m:r>
                  </m:oMath>
                </a14:m>
                <a:r>
                  <a:rPr lang="en-US" altLang="ko-KR" sz="2400">
                    <a:solidFill>
                      <a:schemeClr val="tx1"/>
                    </a:solidFill>
                    <a:latin typeface="Cambria Math" panose="02040503050406030204" pitchFamily="18" charset="0"/>
                    <a:ea typeface="Cambria Math" panose="02040503050406030204" pitchFamily="18" charset="0"/>
                  </a:rPr>
                  <a:t> </a:t>
                </a:r>
                <a:r>
                  <a:rPr lang="ko-KR" altLang="en-US" sz="2400">
                    <a:solidFill>
                      <a:schemeClr val="tx1"/>
                    </a:solidFill>
                    <a:latin typeface="Cambria Math" panose="02040503050406030204" pitchFamily="18" charset="0"/>
                    <a:ea typeface="Cambria Math" panose="02040503050406030204" pitchFamily="18" charset="0"/>
                  </a:rPr>
                  <a:t>* </a:t>
                </a:r>
                <a14:m>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y</m:t>
                    </m:r>
                    <m:r>
                      <a:rPr lang="en-US" altLang="ko-KR" sz="2400" i="1">
                        <a:solidFill>
                          <a:srgbClr val="000000"/>
                        </a:solidFill>
                        <a:latin typeface="Cambria Math" panose="02040503050406030204" pitchFamily="18" charset="0"/>
                        <a:ea typeface="Cambria Math" panose="02040503050406030204" pitchFamily="18" charset="0"/>
                      </a:rPr>
                      <m:t> − </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a:rPr lang="en-US" altLang="ko-KR" sz="2400" i="1">
                        <a:solidFill>
                          <a:srgbClr val="000000"/>
                        </a:solidFill>
                        <a:latin typeface="Cambria Math" panose="02040503050406030204" pitchFamily="18" charset="0"/>
                        <a:ea typeface="Cambria Math" panose="02040503050406030204" pitchFamily="18" charset="0"/>
                      </a:rPr>
                      <m:t>)</m:t>
                    </m:r>
                    <m:r>
                      <m:rPr>
                        <m:nor/>
                      </m:rPr>
                      <a:rPr lang="en-US" altLang="ko-KR" sz="2400">
                        <a:solidFill>
                          <a:srgbClr val="000000"/>
                        </a:solidFill>
                        <a:latin typeface="Cambria Math" panose="02040503050406030204" pitchFamily="18" charset="0"/>
                        <a:ea typeface="Cambria Math" panose="02040503050406030204" pitchFamily="18" charset="0"/>
                      </a:rPr>
                      <m:t> </m:t>
                    </m:r>
                    <m:r>
                      <m:rPr>
                        <m:nor/>
                      </m:rPr>
                      <a:rPr lang="en-US" altLang="ko-KR">
                        <a:solidFill>
                          <a:srgbClr val="FFFFFF"/>
                        </a:solidFill>
                        <a:latin typeface="Cambria Math" panose="02040503050406030204" pitchFamily="18" charset="0"/>
                        <a:ea typeface="Cambria Math" panose="02040503050406030204" pitchFamily="18" charset="0"/>
                      </a:rPr>
                      <m:t>x</m:t>
                    </m:r>
                  </m:oMath>
                </a14:m>
                <a:endParaRPr lang="en-US" altLang="ko-KR" sz="2400">
                  <a:solidFill>
                    <a:schemeClr val="tx1"/>
                  </a:solidFill>
                  <a:latin typeface="Consolas" panose="020B0609020204030204" pitchFamily="49" charset="0"/>
                </a:endParaRPr>
              </a:p>
              <a:p>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mc:Choice>
        <mc:Fallback xmlns="">
          <p:sp>
            <p:nvSpPr>
              <p:cNvPr id="12" name="TextBox 11">
                <a:extLst>
                  <a:ext uri="{FF2B5EF4-FFF2-40B4-BE49-F238E27FC236}">
                    <a16:creationId xmlns:a16="http://schemas.microsoft.com/office/drawing/2014/main" id="{1E7F1A8E-B5E8-4E6E-9B56-48A0A481BDE7}"/>
                  </a:ext>
                </a:extLst>
              </p:cNvPr>
              <p:cNvSpPr txBox="1">
                <a:spLocks noRot="1" noChangeAspect="1" noMove="1" noResize="1" noEditPoints="1" noAdjustHandles="1" noChangeArrowheads="1" noChangeShapeType="1" noTextEdit="1"/>
              </p:cNvSpPr>
              <p:nvPr/>
            </p:nvSpPr>
            <p:spPr>
              <a:xfrm>
                <a:off x="386576" y="1769327"/>
                <a:ext cx="3594510" cy="1569660"/>
              </a:xfrm>
              <a:prstGeom prst="rect">
                <a:avLst/>
              </a:prstGeom>
              <a:blipFill>
                <a:blip r:embed="rId4"/>
                <a:stretch>
                  <a:fillRect l="-2542" t="-3101" r="-1864" b="-7752"/>
                </a:stretch>
              </a:blipFill>
            </p:spPr>
            <p:txBody>
              <a:bodyPr/>
              <a:lstStyle/>
              <a:p>
                <a:r>
                  <a:rPr lang="ko-KR" altLang="en-US">
                    <a:noFill/>
                  </a:rPr>
                  <a:t> </a:t>
                </a:r>
              </a:p>
            </p:txBody>
          </p:sp>
        </mc:Fallback>
      </mc:AlternateContent>
      <p:pic>
        <p:nvPicPr>
          <p:cNvPr id="28674" name="Picture 2">
            <a:extLst>
              <a:ext uri="{FF2B5EF4-FFF2-40B4-BE49-F238E27FC236}">
                <a16:creationId xmlns:a16="http://schemas.microsoft.com/office/drawing/2014/main" id="{5D6EF8B4-7616-4A6B-B5A9-28DE0873078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02867" y="2038939"/>
            <a:ext cx="5151545" cy="35292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299665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p:sp>
        <p:nvSpPr>
          <p:cNvPr id="4" name="TextBox 3">
            <a:extLst>
              <a:ext uri="{FF2B5EF4-FFF2-40B4-BE49-F238E27FC236}">
                <a16:creationId xmlns:a16="http://schemas.microsoft.com/office/drawing/2014/main" id="{A0457ED9-E99E-4C50-98B4-5DFC4D7E52EE}"/>
              </a:ext>
            </a:extLst>
          </p:cNvPr>
          <p:cNvSpPr txBox="1"/>
          <p:nvPr/>
        </p:nvSpPr>
        <p:spPr>
          <a:xfrm>
            <a:off x="2152795" y="342900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b</a:t>
            </a:r>
            <a:endParaRPr lang="ko-KR" altLang="en-US" sz="2400">
              <a:solidFill>
                <a:schemeClr val="tx1"/>
              </a:solidFill>
              <a:latin typeface="Consolas" panose="020B0609020204030204" pitchFamily="49" charset="0"/>
            </a:endParaRPr>
          </a:p>
        </p:txBody>
      </p:sp>
      <p:sp>
        <p:nvSpPr>
          <p:cNvPr id="14" name="TextBox 13">
            <a:extLst>
              <a:ext uri="{FF2B5EF4-FFF2-40B4-BE49-F238E27FC236}">
                <a16:creationId xmlns:a16="http://schemas.microsoft.com/office/drawing/2014/main" id="{4E595E29-4A68-4CCE-B260-300AB2478029}"/>
              </a:ext>
            </a:extLst>
          </p:cNvPr>
          <p:cNvSpPr txBox="1"/>
          <p:nvPr/>
        </p:nvSpPr>
        <p:spPr>
          <a:xfrm>
            <a:off x="254843" y="2262096"/>
            <a:ext cx="244449" cy="31827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p:pic>
        <p:nvPicPr>
          <p:cNvPr id="28674" name="Picture 2">
            <a:extLst>
              <a:ext uri="{FF2B5EF4-FFF2-40B4-BE49-F238E27FC236}">
                <a16:creationId xmlns:a16="http://schemas.microsoft.com/office/drawing/2014/main" id="{5D6EF8B4-7616-4A6B-B5A9-28DE087307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9292" y="1102237"/>
            <a:ext cx="3551457" cy="2433043"/>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00367E5F-BBDE-4CE2-9FBA-E03CD0F73C96}"/>
              </a:ext>
            </a:extLst>
          </p:cNvPr>
          <p:cNvSpPr txBox="1"/>
          <p:nvPr/>
        </p:nvSpPr>
        <p:spPr>
          <a:xfrm>
            <a:off x="7713884" y="342048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13" name="TextBox 12">
            <a:extLst>
              <a:ext uri="{FF2B5EF4-FFF2-40B4-BE49-F238E27FC236}">
                <a16:creationId xmlns:a16="http://schemas.microsoft.com/office/drawing/2014/main" id="{6FAEB02E-3910-4220-BE0C-1C109EF470DE}"/>
              </a:ext>
            </a:extLst>
          </p:cNvPr>
          <p:cNvSpPr txBox="1"/>
          <p:nvPr/>
        </p:nvSpPr>
        <p:spPr>
          <a:xfrm>
            <a:off x="5691189" y="2157056"/>
            <a:ext cx="241520" cy="314457"/>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p:pic>
        <p:nvPicPr>
          <p:cNvPr id="16" name="Picture 6">
            <a:extLst>
              <a:ext uri="{FF2B5EF4-FFF2-40B4-BE49-F238E27FC236}">
                <a16:creationId xmlns:a16="http://schemas.microsoft.com/office/drawing/2014/main" id="{1286357E-5C14-4EEE-8FC1-C59F67E5E4E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32709" y="1102237"/>
            <a:ext cx="3538393" cy="2424093"/>
          </a:xfrm>
          <a:prstGeom prst="rect">
            <a:avLst/>
          </a:prstGeom>
          <a:noFill/>
          <a:extLst>
            <a:ext uri="{909E8E84-426E-40DD-AFC4-6F175D3DCCD1}">
              <a14:hiddenFill xmlns:a14="http://schemas.microsoft.com/office/drawing/2010/main">
                <a:solidFill>
                  <a:srgbClr val="FFFFFF"/>
                </a:solidFill>
              </a14:hiddenFill>
            </a:ext>
          </a:extLst>
        </p:spPr>
      </p:pic>
      <p:pic>
        <p:nvPicPr>
          <p:cNvPr id="30722" name="Picture 2">
            <a:extLst>
              <a:ext uri="{FF2B5EF4-FFF2-40B4-BE49-F238E27FC236}">
                <a16:creationId xmlns:a16="http://schemas.microsoft.com/office/drawing/2014/main" id="{FF460F95-56EE-4148-BAFD-DFDB66C8281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27840" y="3735588"/>
            <a:ext cx="4241545" cy="2807441"/>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374C6E62-85CA-4A1D-8D7C-CFD759BF7323}"/>
              </a:ext>
            </a:extLst>
          </p:cNvPr>
          <p:cNvSpPr txBox="1"/>
          <p:nvPr/>
        </p:nvSpPr>
        <p:spPr>
          <a:xfrm>
            <a:off x="8692657" y="612556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401F2A71-9E5E-4539-AB37-D83F1EC260EC}"/>
              </a:ext>
            </a:extLst>
          </p:cNvPr>
          <p:cNvSpPr txBox="1"/>
          <p:nvPr/>
        </p:nvSpPr>
        <p:spPr>
          <a:xfrm>
            <a:off x="6637725" y="631219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b</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DD260853-6C01-45E0-AD6E-A9170AE63A5C}"/>
              </a:ext>
            </a:extLst>
          </p:cNvPr>
          <p:cNvSpPr txBox="1"/>
          <p:nvPr/>
        </p:nvSpPr>
        <p:spPr>
          <a:xfrm>
            <a:off x="9524838" y="4635048"/>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p:pic>
        <p:nvPicPr>
          <p:cNvPr id="22530" name="Picture 2">
            <a:extLst>
              <a:ext uri="{FF2B5EF4-FFF2-40B4-BE49-F238E27FC236}">
                <a16:creationId xmlns:a16="http://schemas.microsoft.com/office/drawing/2014/main" id="{EA85963E-8816-452F-B669-A9E99C405B5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5467" y="4006697"/>
            <a:ext cx="3562350" cy="240030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618A7327-BF1C-4AA5-90B6-941A9287FFDE}"/>
              </a:ext>
            </a:extLst>
          </p:cNvPr>
          <p:cNvSpPr txBox="1"/>
          <p:nvPr/>
        </p:nvSpPr>
        <p:spPr>
          <a:xfrm>
            <a:off x="2152795" y="631219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b</a:t>
            </a:r>
            <a:endParaRPr lang="ko-KR" altLang="en-US" sz="2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70776EC8-FE01-41FC-8DF4-4DAA10392437}"/>
              </a:ext>
            </a:extLst>
          </p:cNvPr>
          <p:cNvSpPr txBox="1"/>
          <p:nvPr/>
        </p:nvSpPr>
        <p:spPr>
          <a:xfrm>
            <a:off x="144708" y="474518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2" name="타원 1">
            <a:extLst>
              <a:ext uri="{FF2B5EF4-FFF2-40B4-BE49-F238E27FC236}">
                <a16:creationId xmlns:a16="http://schemas.microsoft.com/office/drawing/2014/main" id="{8DB58DB9-9F5F-43AC-9072-AAE436BB732F}"/>
              </a:ext>
            </a:extLst>
          </p:cNvPr>
          <p:cNvSpPr/>
          <p:nvPr/>
        </p:nvSpPr>
        <p:spPr>
          <a:xfrm>
            <a:off x="2275020" y="4750686"/>
            <a:ext cx="134754" cy="134754"/>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 name="타원 20">
            <a:extLst>
              <a:ext uri="{FF2B5EF4-FFF2-40B4-BE49-F238E27FC236}">
                <a16:creationId xmlns:a16="http://schemas.microsoft.com/office/drawing/2014/main" id="{C62AFDA6-5401-4F74-9865-A6155A76E365}"/>
              </a:ext>
            </a:extLst>
          </p:cNvPr>
          <p:cNvSpPr/>
          <p:nvPr/>
        </p:nvSpPr>
        <p:spPr>
          <a:xfrm>
            <a:off x="7646507" y="5512501"/>
            <a:ext cx="134754" cy="134754"/>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33091210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a:solidFill>
                  <a:srgbClr val="000000"/>
                </a:solidFill>
                <a:ea typeface="-2002" pitchFamily="18" charset="-127"/>
              </a:rPr>
              <a:t>환경 설정</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9" name="TextBox 8">
            <a:extLst>
              <a:ext uri="{FF2B5EF4-FFF2-40B4-BE49-F238E27FC236}">
                <a16:creationId xmlns:a16="http://schemas.microsoft.com/office/drawing/2014/main" id="{705A1D8D-F588-4D28-B0F8-C28FAD16CEC1}"/>
              </a:ext>
            </a:extLst>
          </p:cNvPr>
          <p:cNvSpPr txBox="1"/>
          <p:nvPr/>
        </p:nvSpPr>
        <p:spPr>
          <a:xfrm>
            <a:off x="748835" y="732029"/>
            <a:ext cx="10123284" cy="6555641"/>
          </a:xfrm>
          <a:prstGeom prst="rect">
            <a:avLst/>
          </a:prstGeom>
          <a:noFill/>
        </p:spPr>
        <p:txBody>
          <a:bodyPr wrap="none" rtlCol="0">
            <a:spAutoFit/>
          </a:bodyPr>
          <a:lstStyle/>
          <a:p>
            <a:pPr fontAlgn="auto">
              <a:spcBef>
                <a:spcPts val="0"/>
              </a:spcBef>
              <a:spcAft>
                <a:spcPts val="0"/>
              </a:spcAft>
            </a:pPr>
            <a:r>
              <a:rPr kumimoji="0" lang="ko-KR" altLang="en-US" sz="1400" err="1">
                <a:solidFill>
                  <a:prstClr val="black"/>
                </a:solidFill>
                <a:latin typeface="Consolas" panose="020B0609020204030204" pitchFamily="49" charset="0"/>
                <a:ea typeface="맑은 고딕" panose="020B0503020000020004" pitchFamily="50" charset="-127"/>
              </a:rPr>
              <a:t>텐서</a:t>
            </a:r>
            <a:r>
              <a:rPr kumimoji="0" lang="ko-KR" altLang="en-US" sz="1400">
                <a:solidFill>
                  <a:prstClr val="black"/>
                </a:solidFill>
                <a:latin typeface="Consolas" panose="020B0609020204030204" pitchFamily="49" charset="0"/>
                <a:ea typeface="맑은 고딕" panose="020B0503020000020004" pitchFamily="50" charset="-127"/>
              </a:rPr>
              <a:t> </a:t>
            </a:r>
            <a:r>
              <a:rPr kumimoji="0" lang="ko-KR" altLang="en-US" sz="1400" err="1">
                <a:solidFill>
                  <a:prstClr val="black"/>
                </a:solidFill>
                <a:latin typeface="Consolas" panose="020B0609020204030204" pitchFamily="49" charset="0"/>
                <a:ea typeface="맑은 고딕" panose="020B0503020000020004" pitchFamily="50" charset="-127"/>
              </a:rPr>
              <a:t>플로</a:t>
            </a:r>
            <a:r>
              <a:rPr kumimoji="0" lang="ko-KR" altLang="en-US" sz="1400">
                <a:solidFill>
                  <a:prstClr val="black"/>
                </a:solidFill>
                <a:latin typeface="Consolas" panose="020B0609020204030204" pitchFamily="49" charset="0"/>
                <a:ea typeface="맑은 고딕" panose="020B0503020000020004" pitchFamily="50" charset="-127"/>
              </a:rPr>
              <a:t> </a:t>
            </a:r>
            <a:r>
              <a:rPr kumimoji="0" lang="en-US" altLang="ko-KR" sz="1400">
                <a:solidFill>
                  <a:prstClr val="black"/>
                </a:solidFill>
                <a:latin typeface="Consolas" panose="020B0609020204030204" pitchFamily="49" charset="0"/>
                <a:ea typeface="맑은 고딕" panose="020B0503020000020004" pitchFamily="50" charset="-127"/>
              </a:rPr>
              <a:t>CPU </a:t>
            </a:r>
            <a:r>
              <a:rPr kumimoji="0" lang="ko-KR" altLang="en-US" sz="1400">
                <a:solidFill>
                  <a:prstClr val="black"/>
                </a:solidFill>
                <a:latin typeface="Consolas" panose="020B0609020204030204" pitchFamily="49" charset="0"/>
                <a:ea typeface="맑은 고딕" panose="020B0503020000020004" pitchFamily="50" charset="-127"/>
              </a:rPr>
              <a:t>버전 설치 </a:t>
            </a:r>
            <a:endParaRPr kumimoji="0" lang="en-US" altLang="ko-KR" sz="14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400">
                <a:solidFill>
                  <a:prstClr val="black"/>
                </a:solidFill>
                <a:latin typeface="Consolas" panose="020B0609020204030204" pitchFamily="49" charset="0"/>
                <a:ea typeface="맑은 고딕" panose="020B0503020000020004" pitchFamily="50" charset="-127"/>
              </a:rPr>
              <a:t>(base) PS C:\Users\jikim&gt; </a:t>
            </a:r>
            <a:r>
              <a:rPr kumimoji="0" lang="en-US" altLang="ko-KR" sz="1400" b="1">
                <a:solidFill>
                  <a:prstClr val="black"/>
                </a:solidFill>
                <a:latin typeface="Consolas" panose="020B0609020204030204" pitchFamily="49" charset="0"/>
                <a:ea typeface="맑은 고딕" panose="020B0503020000020004" pitchFamily="50" charset="-127"/>
              </a:rPr>
              <a:t>pip install </a:t>
            </a:r>
            <a:r>
              <a:rPr kumimoji="0" lang="en-US" altLang="ko-KR" sz="1400" b="1" err="1">
                <a:solidFill>
                  <a:prstClr val="black"/>
                </a:solidFill>
                <a:latin typeface="Consolas" panose="020B0609020204030204" pitchFamily="49" charset="0"/>
                <a:ea typeface="맑은 고딕" panose="020B0503020000020004" pitchFamily="50" charset="-127"/>
              </a:rPr>
              <a:t>tensorflow-cpu</a:t>
            </a:r>
            <a:endParaRPr kumimoji="0" lang="en-US" altLang="ko-KR" sz="1400" b="1">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endParaRPr kumimoji="0" lang="en-US" altLang="ko-KR" sz="1400" b="1">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ko-KR" altLang="en-US" sz="1400" err="1">
                <a:solidFill>
                  <a:prstClr val="black"/>
                </a:solidFill>
                <a:latin typeface="Consolas" panose="020B0609020204030204" pitchFamily="49" charset="0"/>
                <a:ea typeface="맑은 고딕" panose="020B0503020000020004" pitchFamily="50" charset="-127"/>
              </a:rPr>
              <a:t>케라스</a:t>
            </a:r>
            <a:r>
              <a:rPr kumimoji="0" lang="ko-KR" altLang="en-US" sz="1400">
                <a:solidFill>
                  <a:prstClr val="black"/>
                </a:solidFill>
                <a:latin typeface="Consolas" panose="020B0609020204030204" pitchFamily="49" charset="0"/>
                <a:ea typeface="맑은 고딕" panose="020B0503020000020004" pitchFamily="50" charset="-127"/>
              </a:rPr>
              <a:t> 설치</a:t>
            </a:r>
            <a:endParaRPr kumimoji="0" lang="en-US" altLang="ko-KR" sz="14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400">
                <a:solidFill>
                  <a:prstClr val="black"/>
                </a:solidFill>
                <a:latin typeface="Consolas" panose="020B0609020204030204" pitchFamily="49" charset="0"/>
                <a:ea typeface="맑은 고딕" panose="020B0503020000020004" pitchFamily="50" charset="-127"/>
              </a:rPr>
              <a:t>(base) PS C:\Users\jikim&gt; </a:t>
            </a:r>
            <a:r>
              <a:rPr kumimoji="0" lang="en-US" altLang="ko-KR" sz="1400" b="1">
                <a:solidFill>
                  <a:prstClr val="black"/>
                </a:solidFill>
                <a:latin typeface="Consolas" panose="020B0609020204030204" pitchFamily="49" charset="0"/>
                <a:ea typeface="맑은 고딕" panose="020B0503020000020004" pitchFamily="50" charset="-127"/>
              </a:rPr>
              <a:t>pip install </a:t>
            </a:r>
            <a:r>
              <a:rPr kumimoji="0" lang="en-US" altLang="ko-KR" sz="1400" b="1" err="1">
                <a:solidFill>
                  <a:prstClr val="black"/>
                </a:solidFill>
                <a:latin typeface="Consolas" panose="020B0609020204030204" pitchFamily="49" charset="0"/>
                <a:ea typeface="맑은 고딕" panose="020B0503020000020004" pitchFamily="50" charset="-127"/>
              </a:rPr>
              <a:t>keras</a:t>
            </a:r>
            <a:endParaRPr kumimoji="0" lang="en-US" altLang="ko-KR" sz="1400" b="1">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endParaRPr kumimoji="0" lang="ko-KR" altLang="en-US" sz="14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ko-KR" altLang="en-US" sz="1400">
                <a:solidFill>
                  <a:prstClr val="black"/>
                </a:solidFill>
                <a:latin typeface="Consolas" panose="020B0609020204030204" pitchFamily="49" charset="0"/>
                <a:ea typeface="맑은 고딕" panose="020B0503020000020004" pitchFamily="50" charset="-127"/>
              </a:rPr>
              <a:t>파이썬 실행</a:t>
            </a:r>
            <a:endParaRPr kumimoji="0" lang="en-US" altLang="ko-KR" sz="14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400">
                <a:solidFill>
                  <a:prstClr val="black"/>
                </a:solidFill>
                <a:latin typeface="Consolas" panose="020B0609020204030204" pitchFamily="49" charset="0"/>
                <a:ea typeface="맑은 고딕" panose="020B0503020000020004" pitchFamily="50" charset="-127"/>
              </a:rPr>
              <a:t>(base) PS C:\Users\jikim&gt; </a:t>
            </a:r>
            <a:r>
              <a:rPr kumimoji="0" lang="en-US" altLang="ko-KR" sz="1400" b="1">
                <a:solidFill>
                  <a:prstClr val="black"/>
                </a:solidFill>
                <a:latin typeface="Consolas" panose="020B0609020204030204" pitchFamily="49" charset="0"/>
                <a:ea typeface="맑은 고딕" panose="020B0503020000020004" pitchFamily="50" charset="-127"/>
              </a:rPr>
              <a:t>python</a:t>
            </a:r>
          </a:p>
          <a:p>
            <a:pPr fontAlgn="auto">
              <a:spcBef>
                <a:spcPts val="0"/>
              </a:spcBef>
              <a:spcAft>
                <a:spcPts val="0"/>
              </a:spcAft>
            </a:pPr>
            <a:r>
              <a:rPr kumimoji="0" lang="en-US" altLang="ko-KR" sz="1400">
                <a:solidFill>
                  <a:prstClr val="black"/>
                </a:solidFill>
                <a:latin typeface="Consolas" panose="020B0609020204030204" pitchFamily="49" charset="0"/>
                <a:ea typeface="맑은 고딕" panose="020B0503020000020004" pitchFamily="50" charset="-127"/>
              </a:rPr>
              <a:t>Python 3.7.4 (default, Aug  9 2019, 18:34:13) [MSC v.1915 64 bit (AMD64)] :: Anaconda, Inc. on win32</a:t>
            </a:r>
          </a:p>
          <a:p>
            <a:pPr fontAlgn="auto">
              <a:spcBef>
                <a:spcPts val="0"/>
              </a:spcBef>
              <a:spcAft>
                <a:spcPts val="0"/>
              </a:spcAft>
            </a:pPr>
            <a:r>
              <a:rPr kumimoji="0" lang="en-US" altLang="ko-KR" sz="1400">
                <a:solidFill>
                  <a:prstClr val="black"/>
                </a:solidFill>
                <a:latin typeface="Consolas" panose="020B0609020204030204" pitchFamily="49" charset="0"/>
                <a:ea typeface="맑은 고딕" panose="020B0503020000020004" pitchFamily="50" charset="-127"/>
              </a:rPr>
              <a:t>Type "help", "copyright", "credits" or "license" for more information.</a:t>
            </a:r>
          </a:p>
          <a:p>
            <a:pPr fontAlgn="auto">
              <a:spcBef>
                <a:spcPts val="0"/>
              </a:spcBef>
              <a:spcAft>
                <a:spcPts val="0"/>
              </a:spcAft>
            </a:pPr>
            <a:endParaRPr kumimoji="0" lang="en-US" altLang="ko-KR" sz="14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ko-KR" altLang="en-US" sz="1400" err="1">
                <a:solidFill>
                  <a:prstClr val="black"/>
                </a:solidFill>
                <a:latin typeface="Consolas" panose="020B0609020204030204" pitchFamily="49" charset="0"/>
                <a:ea typeface="맑은 고딕" panose="020B0503020000020004" pitchFamily="50" charset="-127"/>
              </a:rPr>
              <a:t>텐서플로</a:t>
            </a:r>
            <a:r>
              <a:rPr kumimoji="0" lang="ko-KR" altLang="en-US" sz="1400">
                <a:solidFill>
                  <a:prstClr val="black"/>
                </a:solidFill>
                <a:latin typeface="Consolas" panose="020B0609020204030204" pitchFamily="49" charset="0"/>
                <a:ea typeface="맑은 고딕" panose="020B0503020000020004" pitchFamily="50" charset="-127"/>
              </a:rPr>
              <a:t> </a:t>
            </a:r>
            <a:r>
              <a:rPr kumimoji="0" lang="ko-KR" altLang="en-US" sz="1400" err="1">
                <a:solidFill>
                  <a:prstClr val="black"/>
                </a:solidFill>
                <a:latin typeface="Consolas" panose="020B0609020204030204" pitchFamily="49" charset="0"/>
                <a:ea typeface="맑은 고딕" panose="020B0503020000020004" pitchFamily="50" charset="-127"/>
              </a:rPr>
              <a:t>임포트</a:t>
            </a:r>
            <a:r>
              <a:rPr kumimoji="0" lang="ko-KR" altLang="en-US" sz="1400">
                <a:solidFill>
                  <a:prstClr val="black"/>
                </a:solidFill>
                <a:latin typeface="Consolas" panose="020B0609020204030204" pitchFamily="49" charset="0"/>
                <a:ea typeface="맑은 고딕" panose="020B0503020000020004" pitchFamily="50" charset="-127"/>
              </a:rPr>
              <a:t> 확인</a:t>
            </a:r>
            <a:endParaRPr kumimoji="0" lang="en-US" altLang="ko-KR" sz="14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400">
                <a:solidFill>
                  <a:prstClr val="black"/>
                </a:solidFill>
                <a:latin typeface="Consolas" panose="020B0609020204030204" pitchFamily="49" charset="0"/>
                <a:ea typeface="맑은 고딕" panose="020B0503020000020004" pitchFamily="50" charset="-127"/>
              </a:rPr>
              <a:t>&gt;&gt;&gt; </a:t>
            </a:r>
            <a:r>
              <a:rPr kumimoji="0" lang="en-US" altLang="ko-KR" sz="1400" b="1">
                <a:solidFill>
                  <a:prstClr val="black"/>
                </a:solidFill>
                <a:latin typeface="Consolas" panose="020B0609020204030204" pitchFamily="49" charset="0"/>
                <a:ea typeface="맑은 고딕" panose="020B0503020000020004" pitchFamily="50" charset="-127"/>
              </a:rPr>
              <a:t>import </a:t>
            </a:r>
            <a:r>
              <a:rPr kumimoji="0" lang="en-US" altLang="ko-KR" sz="1400" b="1" err="1">
                <a:solidFill>
                  <a:prstClr val="black"/>
                </a:solidFill>
                <a:latin typeface="Consolas" panose="020B0609020204030204" pitchFamily="49" charset="0"/>
                <a:ea typeface="맑은 고딕" panose="020B0503020000020004" pitchFamily="50" charset="-127"/>
              </a:rPr>
              <a:t>tensorflow</a:t>
            </a:r>
            <a:r>
              <a:rPr kumimoji="0" lang="en-US" altLang="ko-KR" sz="1400" b="1">
                <a:solidFill>
                  <a:prstClr val="black"/>
                </a:solidFill>
                <a:latin typeface="Consolas" panose="020B0609020204030204" pitchFamily="49" charset="0"/>
                <a:ea typeface="맑은 고딕" panose="020B0503020000020004" pitchFamily="50" charset="-127"/>
              </a:rPr>
              <a:t> as </a:t>
            </a:r>
            <a:r>
              <a:rPr kumimoji="0" lang="en-US" altLang="ko-KR" sz="1400" b="1" err="1">
                <a:solidFill>
                  <a:prstClr val="black"/>
                </a:solidFill>
                <a:latin typeface="Consolas" panose="020B0609020204030204" pitchFamily="49" charset="0"/>
                <a:ea typeface="맑은 고딕" panose="020B0503020000020004" pitchFamily="50" charset="-127"/>
              </a:rPr>
              <a:t>tf</a:t>
            </a:r>
            <a:endParaRPr kumimoji="0" lang="en-US" altLang="ko-KR" sz="1400" b="1">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400">
                <a:solidFill>
                  <a:prstClr val="black"/>
                </a:solidFill>
                <a:latin typeface="Consolas" panose="020B0609020204030204" pitchFamily="49" charset="0"/>
                <a:ea typeface="맑은 고딕" panose="020B0503020000020004" pitchFamily="50" charset="-127"/>
              </a:rPr>
              <a:t>&gt;&gt;&gt; print(</a:t>
            </a:r>
            <a:r>
              <a:rPr kumimoji="0" lang="en-US" altLang="ko-KR" sz="1400" err="1">
                <a:solidFill>
                  <a:prstClr val="black"/>
                </a:solidFill>
                <a:latin typeface="Consolas" panose="020B0609020204030204" pitchFamily="49" charset="0"/>
                <a:ea typeface="맑은 고딕" panose="020B0503020000020004" pitchFamily="50" charset="-127"/>
              </a:rPr>
              <a:t>tf</a:t>
            </a:r>
            <a:r>
              <a:rPr kumimoji="0" lang="en-US" altLang="ko-KR" sz="1400">
                <a:solidFill>
                  <a:prstClr val="black"/>
                </a:solidFill>
                <a:latin typeface="Consolas" panose="020B0609020204030204" pitchFamily="49" charset="0"/>
                <a:ea typeface="맑은 고딕" panose="020B0503020000020004" pitchFamily="50" charset="-127"/>
              </a:rPr>
              <a:t>.__version__)</a:t>
            </a:r>
          </a:p>
          <a:p>
            <a:pPr fontAlgn="auto">
              <a:spcBef>
                <a:spcPts val="0"/>
              </a:spcBef>
              <a:spcAft>
                <a:spcPts val="0"/>
              </a:spcAft>
            </a:pPr>
            <a:r>
              <a:rPr kumimoji="0" lang="en-US" altLang="ko-KR" sz="1400">
                <a:solidFill>
                  <a:prstClr val="black"/>
                </a:solidFill>
                <a:latin typeface="Consolas" panose="020B0609020204030204" pitchFamily="49" charset="0"/>
                <a:ea typeface="맑은 고딕" panose="020B0503020000020004" pitchFamily="50" charset="-127"/>
              </a:rPr>
              <a:t>2.2.0</a:t>
            </a:r>
          </a:p>
          <a:p>
            <a:pPr fontAlgn="auto">
              <a:spcBef>
                <a:spcPts val="0"/>
              </a:spcBef>
              <a:spcAft>
                <a:spcPts val="0"/>
              </a:spcAft>
            </a:pPr>
            <a:endParaRPr kumimoji="0" lang="en-US" altLang="ko-KR" sz="14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ko-KR" altLang="en-US" sz="1400" err="1">
                <a:solidFill>
                  <a:prstClr val="black"/>
                </a:solidFill>
                <a:latin typeface="Consolas" panose="020B0609020204030204" pitchFamily="49" charset="0"/>
                <a:ea typeface="맑은 고딕" panose="020B0503020000020004" pitchFamily="50" charset="-127"/>
              </a:rPr>
              <a:t>케라스</a:t>
            </a:r>
            <a:r>
              <a:rPr kumimoji="0" lang="ko-KR" altLang="en-US" sz="1400">
                <a:solidFill>
                  <a:prstClr val="black"/>
                </a:solidFill>
                <a:latin typeface="Consolas" panose="020B0609020204030204" pitchFamily="49" charset="0"/>
                <a:ea typeface="맑은 고딕" panose="020B0503020000020004" pitchFamily="50" charset="-127"/>
              </a:rPr>
              <a:t> </a:t>
            </a:r>
            <a:r>
              <a:rPr kumimoji="0" lang="ko-KR" altLang="en-US" sz="1400" err="1">
                <a:solidFill>
                  <a:prstClr val="black"/>
                </a:solidFill>
                <a:latin typeface="Consolas" panose="020B0609020204030204" pitchFamily="49" charset="0"/>
                <a:ea typeface="맑은 고딕" panose="020B0503020000020004" pitchFamily="50" charset="-127"/>
              </a:rPr>
              <a:t>임포트</a:t>
            </a:r>
            <a:r>
              <a:rPr kumimoji="0" lang="ko-KR" altLang="en-US" sz="1400">
                <a:solidFill>
                  <a:prstClr val="black"/>
                </a:solidFill>
                <a:latin typeface="Consolas" panose="020B0609020204030204" pitchFamily="49" charset="0"/>
                <a:ea typeface="맑은 고딕" panose="020B0503020000020004" pitchFamily="50" charset="-127"/>
              </a:rPr>
              <a:t> 확인</a:t>
            </a:r>
            <a:endParaRPr kumimoji="0" lang="en-US" altLang="ko-KR" sz="14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400">
                <a:solidFill>
                  <a:prstClr val="black"/>
                </a:solidFill>
                <a:latin typeface="Consolas" panose="020B0609020204030204" pitchFamily="49" charset="0"/>
                <a:ea typeface="맑은 고딕" panose="020B0503020000020004" pitchFamily="50" charset="-127"/>
              </a:rPr>
              <a:t>&gt;&gt;&gt; </a:t>
            </a:r>
            <a:r>
              <a:rPr kumimoji="0" lang="en-US" altLang="ko-KR" sz="1400" b="1">
                <a:solidFill>
                  <a:prstClr val="black"/>
                </a:solidFill>
                <a:latin typeface="Consolas" panose="020B0609020204030204" pitchFamily="49" charset="0"/>
                <a:ea typeface="맑은 고딕" panose="020B0503020000020004" pitchFamily="50" charset="-127"/>
              </a:rPr>
              <a:t>import </a:t>
            </a:r>
            <a:r>
              <a:rPr kumimoji="0" lang="en-US" altLang="ko-KR" sz="1400" b="1" err="1">
                <a:solidFill>
                  <a:prstClr val="black"/>
                </a:solidFill>
                <a:latin typeface="Consolas" panose="020B0609020204030204" pitchFamily="49" charset="0"/>
                <a:ea typeface="맑은 고딕" panose="020B0503020000020004" pitchFamily="50" charset="-127"/>
              </a:rPr>
              <a:t>keras</a:t>
            </a:r>
            <a:endParaRPr kumimoji="0" lang="en-US" altLang="ko-KR" sz="1400" b="1">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400">
                <a:solidFill>
                  <a:prstClr val="black"/>
                </a:solidFill>
                <a:latin typeface="Consolas" panose="020B0609020204030204" pitchFamily="49" charset="0"/>
                <a:ea typeface="맑은 고딕" panose="020B0503020000020004" pitchFamily="50" charset="-127"/>
              </a:rPr>
              <a:t>Using TensorFlow backend.</a:t>
            </a:r>
          </a:p>
          <a:p>
            <a:pPr fontAlgn="auto">
              <a:spcBef>
                <a:spcPts val="0"/>
              </a:spcBef>
              <a:spcAft>
                <a:spcPts val="0"/>
              </a:spcAft>
            </a:pPr>
            <a:r>
              <a:rPr kumimoji="0" lang="en-US" altLang="ko-KR" sz="1400">
                <a:solidFill>
                  <a:prstClr val="black"/>
                </a:solidFill>
                <a:latin typeface="Consolas" panose="020B0609020204030204" pitchFamily="49" charset="0"/>
                <a:ea typeface="맑은 고딕" panose="020B0503020000020004" pitchFamily="50" charset="-127"/>
              </a:rPr>
              <a:t>&gt;&gt;&gt; print(keras.__version__)</a:t>
            </a:r>
          </a:p>
          <a:p>
            <a:pPr fontAlgn="auto">
              <a:spcBef>
                <a:spcPts val="0"/>
              </a:spcBef>
              <a:spcAft>
                <a:spcPts val="0"/>
              </a:spcAft>
            </a:pPr>
            <a:r>
              <a:rPr kumimoji="0" lang="en-US" altLang="ko-KR" sz="1400">
                <a:solidFill>
                  <a:prstClr val="black"/>
                </a:solidFill>
                <a:latin typeface="Consolas" panose="020B0609020204030204" pitchFamily="49" charset="0"/>
                <a:ea typeface="맑은 고딕" panose="020B0503020000020004" pitchFamily="50" charset="-127"/>
              </a:rPr>
              <a:t>2.3.1</a:t>
            </a:r>
          </a:p>
          <a:p>
            <a:pPr fontAlgn="auto">
              <a:spcBef>
                <a:spcPts val="0"/>
              </a:spcBef>
              <a:spcAft>
                <a:spcPts val="0"/>
              </a:spcAft>
            </a:pPr>
            <a:r>
              <a:rPr kumimoji="0" lang="en-US" altLang="ko-KR" sz="1400">
                <a:solidFill>
                  <a:prstClr val="black"/>
                </a:solidFill>
                <a:latin typeface="Consolas" panose="020B0609020204030204" pitchFamily="49" charset="0"/>
                <a:ea typeface="맑은 고딕" panose="020B0503020000020004" pitchFamily="50" charset="-127"/>
              </a:rPr>
              <a:t>&gt;&gt;&gt; exit()</a:t>
            </a:r>
          </a:p>
          <a:p>
            <a:pPr fontAlgn="auto">
              <a:spcBef>
                <a:spcPts val="0"/>
              </a:spcBef>
              <a:spcAft>
                <a:spcPts val="0"/>
              </a:spcAft>
            </a:pPr>
            <a:endParaRPr kumimoji="0" lang="en-US" altLang="ko-KR" sz="14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ko-KR" altLang="en-US" sz="1400">
                <a:solidFill>
                  <a:prstClr val="black"/>
                </a:solidFill>
                <a:latin typeface="Consolas" panose="020B0609020204030204" pitchFamily="49" charset="0"/>
                <a:ea typeface="맑은 고딕" panose="020B0503020000020004" pitchFamily="50" charset="-127"/>
              </a:rPr>
              <a:t>소스가 있는 디렉토리로 이동 후</a:t>
            </a:r>
            <a:endParaRPr kumimoji="0" lang="en-US" altLang="ko-KR" sz="14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400">
                <a:solidFill>
                  <a:prstClr val="black"/>
                </a:solidFill>
                <a:latin typeface="Consolas" panose="020B0609020204030204" pitchFamily="49" charset="0"/>
                <a:ea typeface="맑은 고딕" panose="020B0503020000020004" pitchFamily="50" charset="-127"/>
              </a:rPr>
              <a:t>(base) C:\Users\jikim&gt;</a:t>
            </a:r>
            <a:r>
              <a:rPr kumimoji="0" lang="en-US" altLang="ko-KR" sz="1400" b="1">
                <a:solidFill>
                  <a:prstClr val="black"/>
                </a:solidFill>
                <a:latin typeface="Consolas" panose="020B0609020204030204" pitchFamily="49" charset="0"/>
                <a:ea typeface="맑은 고딕" panose="020B0503020000020004" pitchFamily="50" charset="-127"/>
              </a:rPr>
              <a:t>cd F:\keras_deep_learning-master</a:t>
            </a:r>
          </a:p>
          <a:p>
            <a:pPr fontAlgn="auto">
              <a:spcBef>
                <a:spcPts val="0"/>
              </a:spcBef>
              <a:spcAft>
                <a:spcPts val="0"/>
              </a:spcAft>
            </a:pPr>
            <a:endParaRPr kumimoji="0" lang="en-US" altLang="ko-KR" sz="1400" b="1">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ko-KR" altLang="en-US" sz="1400">
                <a:solidFill>
                  <a:prstClr val="black"/>
                </a:solidFill>
                <a:latin typeface="Consolas" panose="020B0609020204030204" pitchFamily="49" charset="0"/>
                <a:ea typeface="맑은 고딕" panose="020B0503020000020004" pitchFamily="50" charset="-127"/>
              </a:rPr>
              <a:t>주피터 노트북 실행</a:t>
            </a:r>
            <a:endParaRPr kumimoji="0" lang="en-US" altLang="ko-KR" sz="14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400">
                <a:solidFill>
                  <a:prstClr val="black"/>
                </a:solidFill>
                <a:latin typeface="Consolas" panose="020B0609020204030204" pitchFamily="49" charset="0"/>
                <a:ea typeface="맑은 고딕" panose="020B0503020000020004" pitchFamily="50" charset="-127"/>
              </a:rPr>
              <a:t>(base) d:\&gt;keras\source&gt;</a:t>
            </a:r>
            <a:r>
              <a:rPr kumimoji="0" lang="en-US" altLang="ko-KR" sz="1400" b="1">
                <a:solidFill>
                  <a:prstClr val="black"/>
                </a:solidFill>
                <a:latin typeface="Consolas" panose="020B0609020204030204" pitchFamily="49" charset="0"/>
                <a:ea typeface="맑은 고딕" panose="020B0503020000020004" pitchFamily="50" charset="-127"/>
              </a:rPr>
              <a:t>jupyter notebook</a:t>
            </a:r>
            <a:endParaRPr kumimoji="0" lang="ko-KR" altLang="en-US" sz="1400" b="1">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endParaRPr kumimoji="0" lang="ko-KR" altLang="en-US" sz="1400" b="1">
              <a:solidFill>
                <a:prstClr val="black"/>
              </a:solidFill>
              <a:latin typeface="Consolas" panose="020B0609020204030204" pitchFamily="49" charset="0"/>
              <a:ea typeface="맑은 고딕" panose="020B0503020000020004" pitchFamily="50" charset="-127"/>
            </a:endParaRPr>
          </a:p>
        </p:txBody>
      </p:sp>
    </p:spTree>
    <p:extLst>
      <p:ext uri="{BB962C8B-B14F-4D97-AF65-F5344CB8AC3E}">
        <p14:creationId xmlns:p14="http://schemas.microsoft.com/office/powerpoint/2010/main" val="356017660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2.1 MSE(Mean Squared Error)</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2.2 SGD (Stochastic Gradient Descent)</a:t>
            </a:r>
          </a:p>
          <a:p>
            <a:pPr lvl="0" eaLnBrk="1" hangingPunct="1">
              <a:lnSpc>
                <a:spcPct val="150000"/>
              </a:lnSpc>
              <a:spcBef>
                <a:spcPts val="200"/>
              </a:spcBef>
            </a:pPr>
            <a:r>
              <a:rPr kumimoji="0" lang="en-US" altLang="ko-KR" sz="1800" b="1" u="sng">
                <a:solidFill>
                  <a:prstClr val="black"/>
                </a:solidFill>
                <a:latin typeface="맑은 고딕" pitchFamily="50" charset="-127"/>
                <a:ea typeface="맑은 고딕" pitchFamily="50" charset="-127"/>
              </a:rPr>
              <a:t>2.3 </a:t>
            </a:r>
            <a:r>
              <a:rPr kumimoji="0" lang="ko-KR" altLang="en-US" sz="1800" b="1" u="sng">
                <a:solidFill>
                  <a:prstClr val="black"/>
                </a:solidFill>
                <a:latin typeface="맑은 고딕" pitchFamily="50" charset="-127"/>
                <a:ea typeface="맑은 고딕" pitchFamily="50" charset="-127"/>
              </a:rPr>
              <a:t>역전파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2.4 </a:t>
            </a:r>
            <a:r>
              <a:rPr kumimoji="0" lang="ko-KR" altLang="en-US" sz="1800">
                <a:solidFill>
                  <a:prstClr val="black"/>
                </a:solidFill>
                <a:latin typeface="맑은 고딕" pitchFamily="50" charset="-127"/>
                <a:ea typeface="맑은 고딕" pitchFamily="50" charset="-127"/>
              </a:rPr>
              <a:t>선형회귀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2.5 </a:t>
            </a:r>
            <a:r>
              <a:rPr kumimoji="0" lang="ko-KR" altLang="en-US" sz="1800">
                <a:solidFill>
                  <a:prstClr val="black"/>
                </a:solidFill>
                <a:latin typeface="맑은 고딕" pitchFamily="50" charset="-127"/>
                <a:ea typeface="맑은 고딕" pitchFamily="50" charset="-127"/>
              </a:rPr>
              <a:t>시그모이드 함수</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2.6 </a:t>
            </a:r>
            <a:r>
              <a:rPr kumimoji="0" lang="ko-KR" altLang="en-US" sz="1800">
                <a:solidFill>
                  <a:prstClr val="black"/>
                </a:solidFill>
                <a:latin typeface="맑은 고딕" pitchFamily="50" charset="-127"/>
                <a:ea typeface="맑은 고딕" pitchFamily="50" charset="-127"/>
              </a:rPr>
              <a:t>로지스틱 회귀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lvl="0" algn="ctr">
              <a:defRPr/>
            </a:pPr>
            <a:r>
              <a:rPr kumimoji="0" lang="en-US" altLang="ko-KR" sz="3600" b="1">
                <a:solidFill>
                  <a:srgbClr val="C5003D"/>
                </a:solidFill>
                <a:latin typeface="맑은 고딕" panose="020B0503020000020004" pitchFamily="50" charset="-127"/>
                <a:ea typeface="맑은 고딕" panose="020B0503020000020004" pitchFamily="50" charset="-127"/>
              </a:rPr>
              <a:t>2. </a:t>
            </a:r>
            <a:r>
              <a:rPr kumimoji="0" lang="ko-KR" altLang="en-US" sz="3600" b="1">
                <a:solidFill>
                  <a:srgbClr val="C5003D"/>
                </a:solidFill>
                <a:latin typeface="맑은 고딕" panose="020B0503020000020004" pitchFamily="50" charset="-127"/>
                <a:ea typeface="맑은 고딕" panose="020B0503020000020004" pitchFamily="50" charset="-127"/>
              </a:rPr>
              <a:t>딥러닝을 위한 수학</a:t>
            </a:r>
          </a:p>
        </p:txBody>
      </p:sp>
    </p:spTree>
    <p:extLst>
      <p:ext uri="{BB962C8B-B14F-4D97-AF65-F5344CB8AC3E}">
        <p14:creationId xmlns:p14="http://schemas.microsoft.com/office/powerpoint/2010/main" val="180079413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Data Set </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이용</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2.3 </a:t>
            </a:r>
            <a:r>
              <a:rPr lang="ko-KR" altLang="en-US" sz="1800" b="1">
                <a:solidFill>
                  <a:srgbClr val="000000"/>
                </a:solidFill>
                <a:ea typeface="-2002" pitchFamily="18" charset="-127"/>
              </a:rPr>
              <a:t>역전파 구현</a:t>
            </a:r>
          </a:p>
        </p:txBody>
      </p:sp>
      <p:sp>
        <p:nvSpPr>
          <p:cNvPr id="9" name="직사각형 8">
            <a:extLst>
              <a:ext uri="{FF2B5EF4-FFF2-40B4-BE49-F238E27FC236}">
                <a16:creationId xmlns:a16="http://schemas.microsoft.com/office/drawing/2014/main" id="{14513B94-9D54-493F-86FE-7118706210CA}"/>
              </a:ext>
            </a:extLst>
          </p:cNvPr>
          <p:cNvSpPr/>
          <p:nvPr/>
        </p:nvSpPr>
        <p:spPr>
          <a:xfrm>
            <a:off x="1024151" y="1594817"/>
            <a:ext cx="5094152" cy="2800767"/>
          </a:xfrm>
          <a:prstGeom prst="rect">
            <a:avLst/>
          </a:prstGeom>
          <a:solidFill>
            <a:srgbClr val="E2E2F6"/>
          </a:solidFill>
          <a:ln>
            <a:solidFill>
              <a:schemeClr val="bg1">
                <a:lumMod val="65000"/>
              </a:schemeClr>
            </a:solidFill>
          </a:ln>
        </p:spPr>
        <p:txBody>
          <a:bodyPr wrap="square">
            <a:spAutoFit/>
          </a:bodyPr>
          <a:lstStyle/>
          <a:p>
            <a:r>
              <a:rPr lang="en-US" altLang="ko-KR">
                <a:solidFill>
                  <a:schemeClr val="tx1"/>
                </a:solidFill>
                <a:latin typeface="Consolas" panose="020B0609020204030204" pitchFamily="49" charset="0"/>
              </a:rPr>
              <a:t>from </a:t>
            </a:r>
            <a:r>
              <a:rPr lang="en-US" altLang="ko-KR" err="1">
                <a:solidFill>
                  <a:schemeClr val="tx1"/>
                </a:solidFill>
                <a:latin typeface="Consolas" panose="020B0609020204030204" pitchFamily="49" charset="0"/>
              </a:rPr>
              <a:t>sklearn.datasets</a:t>
            </a:r>
            <a:r>
              <a:rPr lang="en-US" altLang="ko-KR">
                <a:solidFill>
                  <a:schemeClr val="tx1"/>
                </a:solidFill>
                <a:latin typeface="Consolas" panose="020B0609020204030204" pitchFamily="49" charset="0"/>
              </a:rPr>
              <a:t> import </a:t>
            </a:r>
            <a:r>
              <a:rPr lang="en-US" altLang="ko-KR" err="1">
                <a:solidFill>
                  <a:schemeClr val="tx1"/>
                </a:solidFill>
                <a:latin typeface="Consolas" panose="020B0609020204030204" pitchFamily="49" charset="0"/>
              </a:rPr>
              <a:t>load_diabetes</a:t>
            </a:r>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diabetes = </a:t>
            </a:r>
            <a:r>
              <a:rPr lang="en-US" altLang="ko-KR" err="1">
                <a:solidFill>
                  <a:schemeClr val="tx1"/>
                </a:solidFill>
                <a:latin typeface="Consolas" panose="020B0609020204030204" pitchFamily="49" charset="0"/>
              </a:rPr>
              <a:t>load_diabetes</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import </a:t>
            </a:r>
            <a:r>
              <a:rPr lang="en-US" altLang="ko-KR" err="1">
                <a:solidFill>
                  <a:schemeClr val="tx1"/>
                </a:solidFill>
                <a:latin typeface="Consolas" panose="020B0609020204030204" pitchFamily="49" charset="0"/>
              </a:rPr>
              <a:t>matplotlib.pyplot</a:t>
            </a:r>
            <a:r>
              <a:rPr lang="en-US" altLang="ko-KR">
                <a:solidFill>
                  <a:schemeClr val="tx1"/>
                </a:solidFill>
                <a:latin typeface="Consolas" panose="020B0609020204030204" pitchFamily="49" charset="0"/>
              </a:rPr>
              <a:t> as </a:t>
            </a:r>
            <a:r>
              <a:rPr lang="en-US" altLang="ko-KR" err="1">
                <a:solidFill>
                  <a:schemeClr val="tx1"/>
                </a:solidFill>
                <a:latin typeface="Consolas" panose="020B0609020204030204" pitchFamily="49" charset="0"/>
              </a:rPr>
              <a:t>plt</a:t>
            </a:r>
            <a:endParaRPr lang="en-US" altLang="ko-KR">
              <a:solidFill>
                <a:schemeClr val="tx1"/>
              </a:solidFill>
              <a:latin typeface="Consolas" panose="020B0609020204030204" pitchFamily="49" charset="0"/>
            </a:endParaRP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x = </a:t>
            </a:r>
            <a:r>
              <a:rPr lang="en-US" altLang="ko-KR" err="1">
                <a:solidFill>
                  <a:schemeClr val="tx1"/>
                </a:solidFill>
                <a:latin typeface="Consolas" panose="020B0609020204030204" pitchFamily="49" charset="0"/>
              </a:rPr>
              <a:t>diabetes.data</a:t>
            </a:r>
            <a:r>
              <a:rPr lang="en-US" altLang="ko-KR">
                <a:solidFill>
                  <a:schemeClr val="tx1"/>
                </a:solidFill>
                <a:latin typeface="Consolas" panose="020B0609020204030204" pitchFamily="49" charset="0"/>
              </a:rPr>
              <a:t>[:, 2]</a:t>
            </a:r>
          </a:p>
          <a:p>
            <a:r>
              <a:rPr lang="en-US" altLang="ko-KR">
                <a:solidFill>
                  <a:schemeClr val="tx1"/>
                </a:solidFill>
                <a:latin typeface="Consolas" panose="020B0609020204030204" pitchFamily="49" charset="0"/>
              </a:rPr>
              <a:t>y = </a:t>
            </a:r>
            <a:r>
              <a:rPr lang="en-US" altLang="ko-KR" err="1">
                <a:solidFill>
                  <a:schemeClr val="tx1"/>
                </a:solidFill>
                <a:latin typeface="Consolas" panose="020B0609020204030204" pitchFamily="49" charset="0"/>
              </a:rPr>
              <a:t>diabetes.target</a:t>
            </a:r>
            <a:endParaRPr lang="en-US" altLang="ko-KR">
              <a:solidFill>
                <a:schemeClr val="tx1"/>
              </a:solidFill>
              <a:latin typeface="Consolas" panose="020B0609020204030204" pitchFamily="49" charset="0"/>
            </a:endParaRPr>
          </a:p>
          <a:p>
            <a:endParaRPr lang="en-US" altLang="ko-KR">
              <a:solidFill>
                <a:schemeClr val="tx1"/>
              </a:solidFill>
              <a:latin typeface="Consolas" panose="020B0609020204030204" pitchFamily="49" charset="0"/>
            </a:endParaRPr>
          </a:p>
          <a:p>
            <a:r>
              <a:rPr lang="en-US" altLang="ko-KR" err="1">
                <a:solidFill>
                  <a:schemeClr val="tx1"/>
                </a:solidFill>
                <a:latin typeface="Consolas" panose="020B0609020204030204" pitchFamily="49" charset="0"/>
              </a:rPr>
              <a:t>plt.scatter</a:t>
            </a:r>
            <a:r>
              <a:rPr lang="en-US" altLang="ko-KR">
                <a:solidFill>
                  <a:schemeClr val="tx1"/>
                </a:solidFill>
                <a:latin typeface="Consolas" panose="020B0609020204030204" pitchFamily="49" charset="0"/>
              </a:rPr>
              <a:t>(x, y)</a:t>
            </a:r>
          </a:p>
          <a:p>
            <a:r>
              <a:rPr lang="en-US" altLang="ko-KR" err="1">
                <a:solidFill>
                  <a:schemeClr val="tx1"/>
                </a:solidFill>
                <a:latin typeface="Consolas" panose="020B0609020204030204" pitchFamily="49" charset="0"/>
              </a:rPr>
              <a:t>plt.xlabel</a:t>
            </a:r>
            <a:r>
              <a:rPr lang="en-US" altLang="ko-KR">
                <a:solidFill>
                  <a:schemeClr val="tx1"/>
                </a:solidFill>
                <a:latin typeface="Consolas" panose="020B0609020204030204" pitchFamily="49" charset="0"/>
              </a:rPr>
              <a:t>('x')</a:t>
            </a:r>
          </a:p>
          <a:p>
            <a:r>
              <a:rPr lang="en-US" altLang="ko-KR" err="1">
                <a:solidFill>
                  <a:schemeClr val="tx1"/>
                </a:solidFill>
                <a:latin typeface="Consolas" panose="020B0609020204030204" pitchFamily="49" charset="0"/>
              </a:rPr>
              <a:t>plt.ylabel</a:t>
            </a:r>
            <a:r>
              <a:rPr lang="en-US" altLang="ko-KR">
                <a:solidFill>
                  <a:schemeClr val="tx1"/>
                </a:solidFill>
                <a:latin typeface="Consolas" panose="020B0609020204030204" pitchFamily="49" charset="0"/>
              </a:rPr>
              <a:t>('y')</a:t>
            </a:r>
          </a:p>
          <a:p>
            <a:r>
              <a:rPr lang="en-US" altLang="ko-KR" err="1">
                <a:solidFill>
                  <a:schemeClr val="tx1"/>
                </a:solidFill>
                <a:latin typeface="Consolas" panose="020B0609020204030204" pitchFamily="49" charset="0"/>
              </a:rPr>
              <a:t>plt.show</a:t>
            </a:r>
            <a:r>
              <a:rPr lang="en-US" altLang="ko-KR">
                <a:solidFill>
                  <a:schemeClr val="tx1"/>
                </a:solidFill>
                <a:latin typeface="Consolas" panose="020B0609020204030204" pitchFamily="49" charset="0"/>
              </a:rPr>
              <a:t>()</a:t>
            </a:r>
            <a:endParaRPr lang="ko-KR" altLang="en-US">
              <a:solidFill>
                <a:schemeClr val="tx1"/>
              </a:solidFill>
              <a:latin typeface="Consolas" panose="020B0609020204030204" pitchFamily="49" charset="0"/>
            </a:endParaRPr>
          </a:p>
        </p:txBody>
      </p:sp>
      <p:sp>
        <p:nvSpPr>
          <p:cNvPr id="14" name="TextBox 13">
            <a:extLst>
              <a:ext uri="{FF2B5EF4-FFF2-40B4-BE49-F238E27FC236}">
                <a16:creationId xmlns:a16="http://schemas.microsoft.com/office/drawing/2014/main" id="{F0F28A46-2F1C-44E2-8A9E-79E0195930F8}"/>
              </a:ext>
            </a:extLst>
          </p:cNvPr>
          <p:cNvSpPr txBox="1"/>
          <p:nvPr/>
        </p:nvSpPr>
        <p:spPr>
          <a:xfrm>
            <a:off x="1024150" y="1144859"/>
            <a:ext cx="4814138" cy="461665"/>
          </a:xfrm>
          <a:prstGeom prst="rect">
            <a:avLst/>
          </a:prstGeom>
          <a:noFill/>
        </p:spPr>
        <p:txBody>
          <a:bodyPr wrap="none" rtlCol="0">
            <a:spAutoFit/>
          </a:bodyPr>
          <a:lstStyle/>
          <a:p>
            <a:r>
              <a:rPr lang="en-US" altLang="ko-KR" sz="2400">
                <a:solidFill>
                  <a:schemeClr val="tx1"/>
                </a:solidFill>
                <a:latin typeface="Consolas" panose="020B0609020204030204" pitchFamily="49" charset="0"/>
              </a:rPr>
              <a:t>data set </a:t>
            </a:r>
            <a:r>
              <a:rPr lang="ko-KR" altLang="en-US" sz="2400">
                <a:solidFill>
                  <a:schemeClr val="tx1"/>
                </a:solidFill>
                <a:latin typeface="맑은 고딕" panose="020B0503020000020004" pitchFamily="50" charset="-127"/>
                <a:ea typeface="맑은 고딕" panose="020B0503020000020004" pitchFamily="50" charset="-127"/>
              </a:rPr>
              <a:t>준비</a:t>
            </a:r>
            <a:r>
              <a:rPr lang="en-US" altLang="ko-KR" sz="2400">
                <a:solidFill>
                  <a:schemeClr val="tx1"/>
                </a:solidFill>
                <a:latin typeface="Consolas" panose="020B0609020204030204" pitchFamily="49" charset="0"/>
              </a:rPr>
              <a:t>(sklearn </a:t>
            </a:r>
            <a:r>
              <a:rPr lang="ko-KR" altLang="en-US" sz="2400">
                <a:solidFill>
                  <a:schemeClr val="tx1"/>
                </a:solidFill>
                <a:latin typeface="맑은 고딕" panose="020B0503020000020004" pitchFamily="50" charset="-127"/>
                <a:ea typeface="맑은 고딕" panose="020B0503020000020004" pitchFamily="50" charset="-127"/>
              </a:rPr>
              <a:t>이용</a:t>
            </a:r>
            <a:r>
              <a:rPr lang="en-US" altLang="ko-KR" sz="2400">
                <a:solidFill>
                  <a:schemeClr val="tx1"/>
                </a:solidFill>
                <a:latin typeface="Consolas" panose="020B0609020204030204" pitchFamily="49" charset="0"/>
              </a:rPr>
              <a:t>) </a:t>
            </a:r>
            <a:endParaRPr lang="ko-KR" altLang="en-US" sz="2400">
              <a:solidFill>
                <a:schemeClr val="tx1"/>
              </a:solidFill>
              <a:latin typeface="Consolas" panose="020B0609020204030204" pitchFamily="49" charset="0"/>
            </a:endParaRPr>
          </a:p>
        </p:txBody>
      </p:sp>
      <p:pic>
        <p:nvPicPr>
          <p:cNvPr id="32772" name="Picture 4">
            <a:extLst>
              <a:ext uri="{FF2B5EF4-FFF2-40B4-BE49-F238E27FC236}">
                <a16:creationId xmlns:a16="http://schemas.microsoft.com/office/drawing/2014/main" id="{B2EDB049-1226-4081-ADA1-4FBFCC1B93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61087" y="1594817"/>
            <a:ext cx="3705225"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672082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역전파 구현 </a:t>
            </a:r>
            <a:r>
              <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I</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2.3 </a:t>
            </a:r>
            <a:r>
              <a:rPr lang="ko-KR" altLang="en-US" sz="1800" b="1">
                <a:solidFill>
                  <a:srgbClr val="000000"/>
                </a:solidFill>
                <a:ea typeface="-2002" pitchFamily="18" charset="-127"/>
              </a:rPr>
              <a:t>역전파 구현</a:t>
            </a:r>
          </a:p>
        </p:txBody>
      </p:sp>
      <p:sp>
        <p:nvSpPr>
          <p:cNvPr id="9" name="직사각형 8">
            <a:extLst>
              <a:ext uri="{FF2B5EF4-FFF2-40B4-BE49-F238E27FC236}">
                <a16:creationId xmlns:a16="http://schemas.microsoft.com/office/drawing/2014/main" id="{14513B94-9D54-493F-86FE-7118706210CA}"/>
              </a:ext>
            </a:extLst>
          </p:cNvPr>
          <p:cNvSpPr/>
          <p:nvPr/>
        </p:nvSpPr>
        <p:spPr>
          <a:xfrm>
            <a:off x="409454" y="2256503"/>
            <a:ext cx="5922072" cy="4031873"/>
          </a:xfrm>
          <a:prstGeom prst="rect">
            <a:avLst/>
          </a:prstGeom>
          <a:solidFill>
            <a:srgbClr val="E2E2F6"/>
          </a:solidFill>
          <a:ln>
            <a:solidFill>
              <a:schemeClr val="bg1">
                <a:lumMod val="65000"/>
              </a:schemeClr>
            </a:solidFill>
          </a:ln>
        </p:spPr>
        <p:txBody>
          <a:bodyPr wrap="square">
            <a:spAutoFit/>
          </a:bodyPr>
          <a:lstStyle/>
          <a:p>
            <a:r>
              <a:rPr lang="en-US" altLang="ko-KR">
                <a:solidFill>
                  <a:schemeClr val="tx1"/>
                </a:solidFill>
                <a:latin typeface="Consolas" panose="020B0609020204030204" pitchFamily="49" charset="0"/>
              </a:rPr>
              <a:t>w = 1.0</a:t>
            </a:r>
          </a:p>
          <a:p>
            <a:r>
              <a:rPr lang="en-US" altLang="ko-KR">
                <a:solidFill>
                  <a:schemeClr val="tx1"/>
                </a:solidFill>
                <a:latin typeface="Consolas" panose="020B0609020204030204" pitchFamily="49" charset="0"/>
              </a:rPr>
              <a:t>b = 1.0</a:t>
            </a:r>
          </a:p>
          <a:p>
            <a:r>
              <a:rPr lang="en-US" altLang="ko-KR">
                <a:solidFill>
                  <a:schemeClr val="tx1"/>
                </a:solidFill>
                <a:latin typeface="Consolas" panose="020B0609020204030204" pitchFamily="49" charset="0"/>
              </a:rPr>
              <a:t>for </a:t>
            </a:r>
            <a:r>
              <a:rPr lang="en-US" altLang="ko-KR" err="1">
                <a:solidFill>
                  <a:schemeClr val="tx1"/>
                </a:solidFill>
                <a:latin typeface="Consolas" panose="020B0609020204030204" pitchFamily="49" charset="0"/>
              </a:rPr>
              <a:t>x_i</a:t>
            </a:r>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y_i</a:t>
            </a:r>
            <a:r>
              <a:rPr lang="en-US" altLang="ko-KR">
                <a:solidFill>
                  <a:schemeClr val="tx1"/>
                </a:solidFill>
                <a:latin typeface="Consolas" panose="020B0609020204030204" pitchFamily="49" charset="0"/>
              </a:rPr>
              <a:t> in zip(x, y):</a:t>
            </a:r>
          </a:p>
          <a:p>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y_hat</a:t>
            </a:r>
            <a:r>
              <a:rPr lang="en-US" altLang="ko-KR">
                <a:solidFill>
                  <a:schemeClr val="tx1"/>
                </a:solidFill>
                <a:latin typeface="Consolas" panose="020B0609020204030204" pitchFamily="49" charset="0"/>
              </a:rPr>
              <a:t> = </a:t>
            </a:r>
            <a:r>
              <a:rPr lang="en-US" altLang="ko-KR" err="1">
                <a:solidFill>
                  <a:schemeClr val="tx1"/>
                </a:solidFill>
                <a:latin typeface="Consolas" panose="020B0609020204030204" pitchFamily="49" charset="0"/>
              </a:rPr>
              <a:t>x_i</a:t>
            </a:r>
            <a:r>
              <a:rPr lang="en-US" altLang="ko-KR">
                <a:solidFill>
                  <a:schemeClr val="tx1"/>
                </a:solidFill>
                <a:latin typeface="Consolas" panose="020B0609020204030204" pitchFamily="49" charset="0"/>
              </a:rPr>
              <a:t> * w + b</a:t>
            </a:r>
          </a:p>
          <a:p>
            <a:r>
              <a:rPr lang="en-US" altLang="ko-KR">
                <a:solidFill>
                  <a:schemeClr val="tx1"/>
                </a:solidFill>
                <a:latin typeface="Consolas" panose="020B0609020204030204" pitchFamily="49" charset="0"/>
              </a:rPr>
              <a:t>    err = </a:t>
            </a:r>
            <a:r>
              <a:rPr lang="en-US" altLang="ko-KR" err="1">
                <a:solidFill>
                  <a:schemeClr val="tx1"/>
                </a:solidFill>
                <a:latin typeface="Consolas" panose="020B0609020204030204" pitchFamily="49" charset="0"/>
              </a:rPr>
              <a:t>y_i</a:t>
            </a:r>
            <a:r>
              <a:rPr lang="en-US" altLang="ko-KR">
                <a:solidFill>
                  <a:schemeClr val="tx1"/>
                </a:solidFill>
                <a:latin typeface="Consolas" panose="020B0609020204030204" pitchFamily="49" charset="0"/>
              </a:rPr>
              <a:t> - </a:t>
            </a:r>
            <a:r>
              <a:rPr lang="en-US" altLang="ko-KR" err="1">
                <a:solidFill>
                  <a:schemeClr val="tx1"/>
                </a:solidFill>
                <a:latin typeface="Consolas" panose="020B0609020204030204" pitchFamily="49" charset="0"/>
              </a:rPr>
              <a:t>y_hat</a:t>
            </a:r>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w_rate</a:t>
            </a:r>
            <a:r>
              <a:rPr lang="en-US" altLang="ko-KR">
                <a:solidFill>
                  <a:schemeClr val="tx1"/>
                </a:solidFill>
                <a:latin typeface="Consolas" panose="020B0609020204030204" pitchFamily="49" charset="0"/>
              </a:rPr>
              <a:t> = </a:t>
            </a:r>
            <a:r>
              <a:rPr lang="en-US" altLang="ko-KR" err="1">
                <a:solidFill>
                  <a:schemeClr val="tx1"/>
                </a:solidFill>
                <a:latin typeface="Consolas" panose="020B0609020204030204" pitchFamily="49" charset="0"/>
              </a:rPr>
              <a:t>x_i</a:t>
            </a:r>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    w = w + </a:t>
            </a:r>
            <a:r>
              <a:rPr lang="en-US" altLang="ko-KR" err="1">
                <a:solidFill>
                  <a:schemeClr val="tx1"/>
                </a:solidFill>
                <a:latin typeface="Consolas" panose="020B0609020204030204" pitchFamily="49" charset="0"/>
              </a:rPr>
              <a:t>w_rate</a:t>
            </a:r>
            <a:r>
              <a:rPr lang="en-US" altLang="ko-KR">
                <a:solidFill>
                  <a:schemeClr val="tx1"/>
                </a:solidFill>
                <a:latin typeface="Consolas" panose="020B0609020204030204" pitchFamily="49" charset="0"/>
              </a:rPr>
              <a:t> * err</a:t>
            </a:r>
          </a:p>
          <a:p>
            <a:r>
              <a:rPr lang="en-US" altLang="ko-KR">
                <a:solidFill>
                  <a:schemeClr val="tx1"/>
                </a:solidFill>
                <a:latin typeface="Consolas" panose="020B0609020204030204" pitchFamily="49" charset="0"/>
              </a:rPr>
              <a:t>    b = b + 1 * err</a:t>
            </a:r>
          </a:p>
          <a:p>
            <a:endParaRPr lang="en-US" altLang="ko-KR">
              <a:solidFill>
                <a:schemeClr val="tx1"/>
              </a:solidFill>
              <a:latin typeface="Consolas" panose="020B0609020204030204" pitchFamily="49" charset="0"/>
            </a:endParaRPr>
          </a:p>
          <a:p>
            <a:r>
              <a:rPr lang="en-US" altLang="ko-KR" err="1">
                <a:solidFill>
                  <a:schemeClr val="tx1"/>
                </a:solidFill>
                <a:latin typeface="Consolas" panose="020B0609020204030204" pitchFamily="49" charset="0"/>
              </a:rPr>
              <a:t>plt.scatter</a:t>
            </a:r>
            <a:r>
              <a:rPr lang="en-US" altLang="ko-KR">
                <a:solidFill>
                  <a:schemeClr val="tx1"/>
                </a:solidFill>
                <a:latin typeface="Consolas" panose="020B0609020204030204" pitchFamily="49" charset="0"/>
              </a:rPr>
              <a:t>(x, y)</a:t>
            </a:r>
          </a:p>
          <a:p>
            <a:r>
              <a:rPr lang="en-US" altLang="ko-KR">
                <a:solidFill>
                  <a:schemeClr val="tx1"/>
                </a:solidFill>
                <a:latin typeface="Consolas" panose="020B0609020204030204" pitchFamily="49" charset="0"/>
              </a:rPr>
              <a:t>pt1 = (-0.1, -0.1 * w + b)</a:t>
            </a:r>
          </a:p>
          <a:p>
            <a:r>
              <a:rPr lang="en-US" altLang="ko-KR">
                <a:solidFill>
                  <a:schemeClr val="tx1"/>
                </a:solidFill>
                <a:latin typeface="Consolas" panose="020B0609020204030204" pitchFamily="49" charset="0"/>
              </a:rPr>
              <a:t>pt2 = (0.15, 0.15 * w + b)</a:t>
            </a:r>
          </a:p>
          <a:p>
            <a:r>
              <a:rPr lang="en-US" altLang="ko-KR" err="1">
                <a:solidFill>
                  <a:schemeClr val="tx1"/>
                </a:solidFill>
                <a:latin typeface="Consolas" panose="020B0609020204030204" pitchFamily="49" charset="0"/>
              </a:rPr>
              <a:t>plt.plot</a:t>
            </a:r>
            <a:r>
              <a:rPr lang="en-US" altLang="ko-KR">
                <a:solidFill>
                  <a:schemeClr val="tx1"/>
                </a:solidFill>
                <a:latin typeface="Consolas" panose="020B0609020204030204" pitchFamily="49" charset="0"/>
              </a:rPr>
              <a:t>([pt1[0], pt2[0]], [pt1[1], pt2[1]], 'r-')</a:t>
            </a:r>
          </a:p>
          <a:p>
            <a:r>
              <a:rPr lang="en-US" altLang="ko-KR" err="1">
                <a:solidFill>
                  <a:schemeClr val="tx1"/>
                </a:solidFill>
                <a:latin typeface="Consolas" panose="020B0609020204030204" pitchFamily="49" charset="0"/>
              </a:rPr>
              <a:t>plt.xlabel</a:t>
            </a:r>
            <a:r>
              <a:rPr lang="en-US" altLang="ko-KR">
                <a:solidFill>
                  <a:schemeClr val="tx1"/>
                </a:solidFill>
                <a:latin typeface="Consolas" panose="020B0609020204030204" pitchFamily="49" charset="0"/>
              </a:rPr>
              <a:t>('x')</a:t>
            </a:r>
          </a:p>
          <a:p>
            <a:r>
              <a:rPr lang="en-US" altLang="ko-KR" err="1">
                <a:solidFill>
                  <a:schemeClr val="tx1"/>
                </a:solidFill>
                <a:latin typeface="Consolas" panose="020B0609020204030204" pitchFamily="49" charset="0"/>
              </a:rPr>
              <a:t>plt.ylabel</a:t>
            </a:r>
            <a:r>
              <a:rPr lang="en-US" altLang="ko-KR">
                <a:solidFill>
                  <a:schemeClr val="tx1"/>
                </a:solidFill>
                <a:latin typeface="Consolas" panose="020B0609020204030204" pitchFamily="49" charset="0"/>
              </a:rPr>
              <a:t>('y')</a:t>
            </a:r>
          </a:p>
          <a:p>
            <a:r>
              <a:rPr lang="en-US" altLang="ko-KR" err="1">
                <a:solidFill>
                  <a:schemeClr val="tx1"/>
                </a:solidFill>
                <a:latin typeface="Consolas" panose="020B0609020204030204" pitchFamily="49" charset="0"/>
              </a:rPr>
              <a:t>plt.show</a:t>
            </a:r>
            <a:r>
              <a:rPr lang="en-US" altLang="ko-KR">
                <a:solidFill>
                  <a:schemeClr val="tx1"/>
                </a:solidFill>
                <a:latin typeface="Consolas" panose="020B0609020204030204" pitchFamily="49" charset="0"/>
              </a:rPr>
              <a:t>()</a:t>
            </a:r>
            <a:endParaRPr lang="ko-KR" altLang="en-US">
              <a:solidFill>
                <a:schemeClr val="tx1"/>
              </a:solidFill>
              <a:latin typeface="Consolas" panose="020B0609020204030204" pitchFamily="49" charset="0"/>
            </a:endParaRPr>
          </a:p>
        </p:txBody>
      </p:sp>
      <p:sp>
        <p:nvSpPr>
          <p:cNvPr id="14" name="TextBox 13">
            <a:extLst>
              <a:ext uri="{FF2B5EF4-FFF2-40B4-BE49-F238E27FC236}">
                <a16:creationId xmlns:a16="http://schemas.microsoft.com/office/drawing/2014/main" id="{F0F28A46-2F1C-44E2-8A9E-79E0195930F8}"/>
              </a:ext>
            </a:extLst>
          </p:cNvPr>
          <p:cNvSpPr txBox="1"/>
          <p:nvPr/>
        </p:nvSpPr>
        <p:spPr>
          <a:xfrm>
            <a:off x="776903" y="867075"/>
            <a:ext cx="4589718" cy="1261884"/>
          </a:xfrm>
          <a:prstGeom prst="rect">
            <a:avLst/>
          </a:prstGeom>
          <a:noFill/>
        </p:spPr>
        <p:txBody>
          <a:bodyPr wrap="none" rtlCol="0">
            <a:spAutoFit/>
          </a:bodyPr>
          <a:lstStyle/>
          <a:p>
            <a:r>
              <a:rPr lang="ko-KR" altLang="en-US" sz="2000" err="1">
                <a:solidFill>
                  <a:schemeClr val="tx1"/>
                </a:solidFill>
                <a:latin typeface="맑은 고딕" panose="020B0503020000020004" pitchFamily="50" charset="-127"/>
                <a:ea typeface="맑은 고딕" panose="020B0503020000020004" pitchFamily="50" charset="-127"/>
              </a:rPr>
              <a:t>역전파</a:t>
            </a:r>
            <a:r>
              <a:rPr lang="ko-KR" altLang="en-US" sz="2000">
                <a:solidFill>
                  <a:schemeClr val="tx1"/>
                </a:solidFill>
                <a:latin typeface="맑은 고딕" panose="020B0503020000020004" pitchFamily="50" charset="-127"/>
                <a:ea typeface="맑은 고딕" panose="020B0503020000020004" pitchFamily="50" charset="-127"/>
              </a:rPr>
              <a:t> 구현</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1800">
                <a:solidFill>
                  <a:schemeClr val="tx1"/>
                </a:solidFill>
                <a:latin typeface="맑은 고딕" panose="020B0503020000020004" pitchFamily="50" charset="-127"/>
                <a:ea typeface="맑은 고딕" panose="020B0503020000020004" pitchFamily="50" charset="-127"/>
              </a:rPr>
              <a:t>1. batch=1</a:t>
            </a:r>
          </a:p>
          <a:p>
            <a:r>
              <a:rPr lang="en-US" altLang="ko-KR" sz="1800">
                <a:solidFill>
                  <a:schemeClr val="tx1"/>
                </a:solidFill>
                <a:latin typeface="맑은 고딕" panose="020B0503020000020004" pitchFamily="50" charset="-127"/>
                <a:ea typeface="맑은 고딕" panose="020B0503020000020004" pitchFamily="50" charset="-127"/>
              </a:rPr>
              <a:t>2. </a:t>
            </a:r>
            <a:r>
              <a:rPr lang="ko-KR" altLang="en-US" sz="1800">
                <a:solidFill>
                  <a:schemeClr val="tx1"/>
                </a:solidFill>
                <a:latin typeface="맑은 고딕" panose="020B0503020000020004" pitchFamily="50" charset="-127"/>
                <a:ea typeface="맑은 고딕" panose="020B0503020000020004" pitchFamily="50" charset="-127"/>
              </a:rPr>
              <a:t>점의 전체 개수만큼 </a:t>
            </a:r>
            <a:r>
              <a:rPr lang="en-US" altLang="ko-KR" sz="1800">
                <a:solidFill>
                  <a:schemeClr val="tx1"/>
                </a:solidFill>
                <a:latin typeface="맑은 고딕" panose="020B0503020000020004" pitchFamily="50" charset="-127"/>
                <a:ea typeface="맑은 고딕" panose="020B0503020000020004" pitchFamily="50" charset="-127"/>
              </a:rPr>
              <a:t>1</a:t>
            </a:r>
            <a:r>
              <a:rPr lang="ko-KR" altLang="en-US" sz="1800">
                <a:solidFill>
                  <a:schemeClr val="tx1"/>
                </a:solidFill>
                <a:latin typeface="맑은 고딕" panose="020B0503020000020004" pitchFamily="50" charset="-127"/>
                <a:ea typeface="맑은 고딕" panose="020B0503020000020004" pitchFamily="50" charset="-127"/>
              </a:rPr>
              <a:t>번 순회 </a:t>
            </a:r>
            <a:r>
              <a:rPr lang="en-US" altLang="ko-KR" sz="1800">
                <a:solidFill>
                  <a:schemeClr val="tx1"/>
                </a:solidFill>
                <a:latin typeface="맑은 고딕" panose="020B0503020000020004" pitchFamily="50" charset="-127"/>
                <a:ea typeface="맑은 고딕" panose="020B0503020000020004" pitchFamily="50" charset="-127"/>
              </a:rPr>
              <a:t>(epoch=1)</a:t>
            </a:r>
          </a:p>
          <a:p>
            <a:r>
              <a:rPr lang="en-US" altLang="ko-KR" sz="1800">
                <a:solidFill>
                  <a:schemeClr val="tx1"/>
                </a:solidFill>
                <a:latin typeface="맑은 고딕" panose="020B0503020000020004" pitchFamily="50" charset="-127"/>
                <a:ea typeface="맑은 고딕" panose="020B0503020000020004" pitchFamily="50" charset="-127"/>
              </a:rPr>
              <a:t>    :</a:t>
            </a:r>
            <a:r>
              <a:rPr lang="en-US" altLang="ko-KR" sz="2000">
                <a:solidFill>
                  <a:schemeClr val="tx1"/>
                </a:solidFill>
                <a:latin typeface="맑은 고딕" panose="020B0503020000020004" pitchFamily="50" charset="-127"/>
                <a:ea typeface="맑은 고딕" panose="020B0503020000020004" pitchFamily="50" charset="-127"/>
              </a:rPr>
              <a:t>   SGD=&gt;</a:t>
            </a:r>
            <a:r>
              <a:rPr lang="ko-KR" altLang="en-US" sz="2000">
                <a:solidFill>
                  <a:schemeClr val="tx1"/>
                </a:solidFill>
                <a:latin typeface="맑은 고딕" panose="020B0503020000020004" pitchFamily="50" charset="-127"/>
                <a:ea typeface="맑은 고딕" panose="020B0503020000020004" pitchFamily="50" charset="-127"/>
              </a:rPr>
              <a:t>원소 하나마다 </a:t>
            </a:r>
            <a:r>
              <a:rPr lang="en-US" altLang="ko-KR" sz="2000" err="1">
                <a:solidFill>
                  <a:schemeClr val="tx1"/>
                </a:solidFill>
                <a:latin typeface="맑은 고딕" panose="020B0503020000020004" pitchFamily="50" charset="-127"/>
                <a:ea typeface="맑은 고딕" panose="020B0503020000020004" pitchFamily="50" charset="-127"/>
              </a:rPr>
              <a:t>w,b</a:t>
            </a:r>
            <a:r>
              <a:rPr lang="en-US" altLang="ko-KR" sz="2000">
                <a:solidFill>
                  <a:schemeClr val="tx1"/>
                </a:solidFill>
                <a:latin typeface="맑은 고딕" panose="020B0503020000020004" pitchFamily="50" charset="-127"/>
                <a:ea typeface="맑은 고딕" panose="020B0503020000020004" pitchFamily="50" charset="-127"/>
              </a:rPr>
              <a:t> </a:t>
            </a:r>
            <a:r>
              <a:rPr lang="ko-KR" altLang="en-US" sz="2000">
                <a:solidFill>
                  <a:schemeClr val="tx1"/>
                </a:solidFill>
                <a:latin typeface="맑은 고딕" panose="020B0503020000020004" pitchFamily="50" charset="-127"/>
                <a:ea typeface="맑은 고딕" panose="020B0503020000020004" pitchFamily="50" charset="-127"/>
              </a:rPr>
              <a:t>갱신</a:t>
            </a:r>
          </a:p>
        </p:txBody>
      </p:sp>
      <p:pic>
        <p:nvPicPr>
          <p:cNvPr id="34824" name="Picture 8">
            <a:extLst>
              <a:ext uri="{FF2B5EF4-FFF2-40B4-BE49-F238E27FC236}">
                <a16:creationId xmlns:a16="http://schemas.microsoft.com/office/drawing/2014/main" id="{F9C3C5F0-271D-41B3-82D9-C70EA9646B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26309" y="2445415"/>
            <a:ext cx="3705225"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805803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역전파 구현 </a:t>
            </a:r>
            <a:r>
              <a:rPr lang="en-US" altLang="ko-KR" sz="2000" b="1">
                <a:solidFill>
                  <a:srgbClr val="000000"/>
                </a:solidFill>
                <a:ea typeface="-2002" pitchFamily="18" charset="-127"/>
              </a:rPr>
              <a:t>II</a:t>
            </a:r>
            <a:endParaRPr lang="ko-KR" altLang="en-US"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2.3 </a:t>
            </a:r>
            <a:r>
              <a:rPr lang="ko-KR" altLang="en-US" sz="1800" b="1">
                <a:solidFill>
                  <a:srgbClr val="000000"/>
                </a:solidFill>
                <a:ea typeface="-2002" pitchFamily="18" charset="-127"/>
              </a:rPr>
              <a:t>역전파 구현</a:t>
            </a:r>
          </a:p>
        </p:txBody>
      </p:sp>
      <p:sp>
        <p:nvSpPr>
          <p:cNvPr id="9" name="직사각형 8">
            <a:extLst>
              <a:ext uri="{FF2B5EF4-FFF2-40B4-BE49-F238E27FC236}">
                <a16:creationId xmlns:a16="http://schemas.microsoft.com/office/drawing/2014/main" id="{14513B94-9D54-493F-86FE-7118706210CA}"/>
              </a:ext>
            </a:extLst>
          </p:cNvPr>
          <p:cNvSpPr/>
          <p:nvPr/>
        </p:nvSpPr>
        <p:spPr>
          <a:xfrm>
            <a:off x="447055" y="2479481"/>
            <a:ext cx="5784006" cy="3539430"/>
          </a:xfrm>
          <a:prstGeom prst="rect">
            <a:avLst/>
          </a:prstGeom>
          <a:solidFill>
            <a:srgbClr val="E2E2F6"/>
          </a:solidFill>
          <a:ln>
            <a:solidFill>
              <a:schemeClr val="bg1">
                <a:lumMod val="65000"/>
              </a:schemeClr>
            </a:solidFill>
          </a:ln>
        </p:spPr>
        <p:txBody>
          <a:bodyPr wrap="square">
            <a:spAutoFit/>
          </a:bodyPr>
          <a:lstStyle/>
          <a:p>
            <a:r>
              <a:rPr lang="en-US" altLang="ko-KR">
                <a:solidFill>
                  <a:schemeClr val="tx1"/>
                </a:solidFill>
                <a:latin typeface="Consolas" panose="020B0609020204030204" pitchFamily="49" charset="0"/>
              </a:rPr>
              <a:t>for </a:t>
            </a:r>
            <a:r>
              <a:rPr lang="en-US" altLang="ko-KR" err="1">
                <a:solidFill>
                  <a:schemeClr val="tx1"/>
                </a:solidFill>
                <a:latin typeface="Consolas" panose="020B0609020204030204" pitchFamily="49" charset="0"/>
              </a:rPr>
              <a:t>i</a:t>
            </a:r>
            <a:r>
              <a:rPr lang="en-US" altLang="ko-KR">
                <a:solidFill>
                  <a:schemeClr val="tx1"/>
                </a:solidFill>
                <a:latin typeface="Consolas" panose="020B0609020204030204" pitchFamily="49" charset="0"/>
              </a:rPr>
              <a:t> in range(1, 100):</a:t>
            </a:r>
          </a:p>
          <a:p>
            <a:r>
              <a:rPr lang="en-US" altLang="ko-KR">
                <a:solidFill>
                  <a:schemeClr val="tx1"/>
                </a:solidFill>
                <a:latin typeface="Consolas" panose="020B0609020204030204" pitchFamily="49" charset="0"/>
              </a:rPr>
              <a:t>    for </a:t>
            </a:r>
            <a:r>
              <a:rPr lang="en-US" altLang="ko-KR" err="1">
                <a:solidFill>
                  <a:schemeClr val="tx1"/>
                </a:solidFill>
                <a:latin typeface="Consolas" panose="020B0609020204030204" pitchFamily="49" charset="0"/>
              </a:rPr>
              <a:t>x_i</a:t>
            </a:r>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y_i</a:t>
            </a:r>
            <a:r>
              <a:rPr lang="en-US" altLang="ko-KR">
                <a:solidFill>
                  <a:schemeClr val="tx1"/>
                </a:solidFill>
                <a:latin typeface="Consolas" panose="020B0609020204030204" pitchFamily="49" charset="0"/>
              </a:rPr>
              <a:t> in zip(x, y):</a:t>
            </a:r>
          </a:p>
          <a:p>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y_hat</a:t>
            </a:r>
            <a:r>
              <a:rPr lang="en-US" altLang="ko-KR">
                <a:solidFill>
                  <a:schemeClr val="tx1"/>
                </a:solidFill>
                <a:latin typeface="Consolas" panose="020B0609020204030204" pitchFamily="49" charset="0"/>
              </a:rPr>
              <a:t> = </a:t>
            </a:r>
            <a:r>
              <a:rPr lang="en-US" altLang="ko-KR" err="1">
                <a:solidFill>
                  <a:schemeClr val="tx1"/>
                </a:solidFill>
                <a:latin typeface="Consolas" panose="020B0609020204030204" pitchFamily="49" charset="0"/>
              </a:rPr>
              <a:t>x_i</a:t>
            </a:r>
            <a:r>
              <a:rPr lang="en-US" altLang="ko-KR">
                <a:solidFill>
                  <a:schemeClr val="tx1"/>
                </a:solidFill>
                <a:latin typeface="Consolas" panose="020B0609020204030204" pitchFamily="49" charset="0"/>
              </a:rPr>
              <a:t> * w + b</a:t>
            </a:r>
          </a:p>
          <a:p>
            <a:r>
              <a:rPr lang="en-US" altLang="ko-KR">
                <a:solidFill>
                  <a:schemeClr val="tx1"/>
                </a:solidFill>
                <a:latin typeface="Consolas" panose="020B0609020204030204" pitchFamily="49" charset="0"/>
              </a:rPr>
              <a:t>        err = </a:t>
            </a:r>
            <a:r>
              <a:rPr lang="en-US" altLang="ko-KR" err="1">
                <a:solidFill>
                  <a:schemeClr val="tx1"/>
                </a:solidFill>
                <a:latin typeface="Consolas" panose="020B0609020204030204" pitchFamily="49" charset="0"/>
              </a:rPr>
              <a:t>y_i</a:t>
            </a:r>
            <a:r>
              <a:rPr lang="en-US" altLang="ko-KR">
                <a:solidFill>
                  <a:schemeClr val="tx1"/>
                </a:solidFill>
                <a:latin typeface="Consolas" panose="020B0609020204030204" pitchFamily="49" charset="0"/>
              </a:rPr>
              <a:t> - </a:t>
            </a:r>
            <a:r>
              <a:rPr lang="en-US" altLang="ko-KR" err="1">
                <a:solidFill>
                  <a:schemeClr val="tx1"/>
                </a:solidFill>
                <a:latin typeface="Consolas" panose="020B0609020204030204" pitchFamily="49" charset="0"/>
              </a:rPr>
              <a:t>y_hat</a:t>
            </a:r>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w_rate</a:t>
            </a:r>
            <a:r>
              <a:rPr lang="en-US" altLang="ko-KR">
                <a:solidFill>
                  <a:schemeClr val="tx1"/>
                </a:solidFill>
                <a:latin typeface="Consolas" panose="020B0609020204030204" pitchFamily="49" charset="0"/>
              </a:rPr>
              <a:t> = </a:t>
            </a:r>
            <a:r>
              <a:rPr lang="en-US" altLang="ko-KR" err="1">
                <a:solidFill>
                  <a:schemeClr val="tx1"/>
                </a:solidFill>
                <a:latin typeface="Consolas" panose="020B0609020204030204" pitchFamily="49" charset="0"/>
              </a:rPr>
              <a:t>x_i</a:t>
            </a:r>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        w = w + </a:t>
            </a:r>
            <a:r>
              <a:rPr lang="en-US" altLang="ko-KR" err="1">
                <a:solidFill>
                  <a:schemeClr val="tx1"/>
                </a:solidFill>
                <a:latin typeface="Consolas" panose="020B0609020204030204" pitchFamily="49" charset="0"/>
              </a:rPr>
              <a:t>w_rate</a:t>
            </a:r>
            <a:r>
              <a:rPr lang="en-US" altLang="ko-KR">
                <a:solidFill>
                  <a:schemeClr val="tx1"/>
                </a:solidFill>
                <a:latin typeface="Consolas" panose="020B0609020204030204" pitchFamily="49" charset="0"/>
              </a:rPr>
              <a:t> * err</a:t>
            </a:r>
          </a:p>
          <a:p>
            <a:r>
              <a:rPr lang="en-US" altLang="ko-KR">
                <a:solidFill>
                  <a:schemeClr val="tx1"/>
                </a:solidFill>
                <a:latin typeface="Consolas" panose="020B0609020204030204" pitchFamily="49" charset="0"/>
              </a:rPr>
              <a:t>        b = b + 1 * err</a:t>
            </a:r>
          </a:p>
          <a:p>
            <a:r>
              <a:rPr lang="en-US" altLang="ko-KR" err="1">
                <a:solidFill>
                  <a:schemeClr val="tx1"/>
                </a:solidFill>
                <a:latin typeface="Consolas" panose="020B0609020204030204" pitchFamily="49" charset="0"/>
              </a:rPr>
              <a:t>plt.scatter</a:t>
            </a:r>
            <a:r>
              <a:rPr lang="en-US" altLang="ko-KR">
                <a:solidFill>
                  <a:schemeClr val="tx1"/>
                </a:solidFill>
                <a:latin typeface="Consolas" panose="020B0609020204030204" pitchFamily="49" charset="0"/>
              </a:rPr>
              <a:t>(x, y)</a:t>
            </a:r>
          </a:p>
          <a:p>
            <a:r>
              <a:rPr lang="en-US" altLang="ko-KR">
                <a:solidFill>
                  <a:schemeClr val="tx1"/>
                </a:solidFill>
                <a:latin typeface="Consolas" panose="020B0609020204030204" pitchFamily="49" charset="0"/>
              </a:rPr>
              <a:t>pt1 = (-0.1, -0.1 * w + b)</a:t>
            </a:r>
          </a:p>
          <a:p>
            <a:r>
              <a:rPr lang="en-US" altLang="ko-KR">
                <a:solidFill>
                  <a:schemeClr val="tx1"/>
                </a:solidFill>
                <a:latin typeface="Consolas" panose="020B0609020204030204" pitchFamily="49" charset="0"/>
              </a:rPr>
              <a:t>pt2 = (0.15, 0.15 * w + b)</a:t>
            </a:r>
          </a:p>
          <a:p>
            <a:r>
              <a:rPr lang="en-US" altLang="ko-KR" err="1">
                <a:solidFill>
                  <a:schemeClr val="tx1"/>
                </a:solidFill>
                <a:latin typeface="Consolas" panose="020B0609020204030204" pitchFamily="49" charset="0"/>
              </a:rPr>
              <a:t>plt.plot</a:t>
            </a:r>
            <a:r>
              <a:rPr lang="en-US" altLang="ko-KR">
                <a:solidFill>
                  <a:schemeClr val="tx1"/>
                </a:solidFill>
                <a:latin typeface="Consolas" panose="020B0609020204030204" pitchFamily="49" charset="0"/>
              </a:rPr>
              <a:t>([pt1[0], pt2[0]], [pt1[1], pt2[1]], 'r-')</a:t>
            </a:r>
          </a:p>
          <a:p>
            <a:r>
              <a:rPr lang="en-US" altLang="ko-KR" err="1">
                <a:solidFill>
                  <a:schemeClr val="tx1"/>
                </a:solidFill>
                <a:latin typeface="Consolas" panose="020B0609020204030204" pitchFamily="49" charset="0"/>
              </a:rPr>
              <a:t>plt.xlabel</a:t>
            </a:r>
            <a:r>
              <a:rPr lang="en-US" altLang="ko-KR">
                <a:solidFill>
                  <a:schemeClr val="tx1"/>
                </a:solidFill>
                <a:latin typeface="Consolas" panose="020B0609020204030204" pitchFamily="49" charset="0"/>
              </a:rPr>
              <a:t>('x')</a:t>
            </a:r>
          </a:p>
          <a:p>
            <a:r>
              <a:rPr lang="en-US" altLang="ko-KR" err="1">
                <a:solidFill>
                  <a:schemeClr val="tx1"/>
                </a:solidFill>
                <a:latin typeface="Consolas" panose="020B0609020204030204" pitchFamily="49" charset="0"/>
              </a:rPr>
              <a:t>plt.ylabel</a:t>
            </a:r>
            <a:r>
              <a:rPr lang="en-US" altLang="ko-KR">
                <a:solidFill>
                  <a:schemeClr val="tx1"/>
                </a:solidFill>
                <a:latin typeface="Consolas" panose="020B0609020204030204" pitchFamily="49" charset="0"/>
              </a:rPr>
              <a:t>('y')</a:t>
            </a:r>
          </a:p>
          <a:p>
            <a:r>
              <a:rPr lang="en-US" altLang="ko-KR" err="1">
                <a:solidFill>
                  <a:schemeClr val="tx1"/>
                </a:solidFill>
                <a:latin typeface="Consolas" panose="020B0609020204030204" pitchFamily="49" charset="0"/>
              </a:rPr>
              <a:t>plt.show</a:t>
            </a:r>
            <a:r>
              <a:rPr lang="en-US" altLang="ko-KR">
                <a:solidFill>
                  <a:schemeClr val="tx1"/>
                </a:solidFill>
                <a:latin typeface="Consolas" panose="020B0609020204030204" pitchFamily="49" charset="0"/>
              </a:rPr>
              <a:t>()</a:t>
            </a:r>
            <a:endParaRPr lang="ko-KR" altLang="en-US">
              <a:solidFill>
                <a:schemeClr val="tx1"/>
              </a:solidFill>
              <a:latin typeface="Consolas" panose="020B0609020204030204" pitchFamily="49" charset="0"/>
            </a:endParaRPr>
          </a:p>
        </p:txBody>
      </p:sp>
      <p:sp>
        <p:nvSpPr>
          <p:cNvPr id="14" name="TextBox 13">
            <a:extLst>
              <a:ext uri="{FF2B5EF4-FFF2-40B4-BE49-F238E27FC236}">
                <a16:creationId xmlns:a16="http://schemas.microsoft.com/office/drawing/2014/main" id="{F0F28A46-2F1C-44E2-8A9E-79E0195930F8}"/>
              </a:ext>
            </a:extLst>
          </p:cNvPr>
          <p:cNvSpPr txBox="1"/>
          <p:nvPr/>
        </p:nvSpPr>
        <p:spPr>
          <a:xfrm>
            <a:off x="776903" y="867075"/>
            <a:ext cx="4493538" cy="1538883"/>
          </a:xfrm>
          <a:prstGeom prst="rect">
            <a:avLst/>
          </a:prstGeom>
          <a:noFill/>
        </p:spPr>
        <p:txBody>
          <a:bodyPr wrap="none" rtlCol="0">
            <a:spAutoFit/>
          </a:bodyPr>
          <a:lstStyle/>
          <a:p>
            <a:r>
              <a:rPr lang="ko-KR" altLang="en-US" sz="2000" err="1">
                <a:solidFill>
                  <a:schemeClr val="tx1"/>
                </a:solidFill>
                <a:latin typeface="맑은 고딕" panose="020B0503020000020004" pitchFamily="50" charset="-127"/>
                <a:ea typeface="맑은 고딕" panose="020B0503020000020004" pitchFamily="50" charset="-127"/>
              </a:rPr>
              <a:t>역전파</a:t>
            </a:r>
            <a:r>
              <a:rPr lang="ko-KR" altLang="en-US" sz="2000">
                <a:solidFill>
                  <a:schemeClr val="tx1"/>
                </a:solidFill>
                <a:latin typeface="맑은 고딕" panose="020B0503020000020004" pitchFamily="50" charset="-127"/>
                <a:ea typeface="맑은 고딕" panose="020B0503020000020004" pitchFamily="50" charset="-127"/>
              </a:rPr>
              <a:t> 구현</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1800">
                <a:solidFill>
                  <a:schemeClr val="tx1"/>
                </a:solidFill>
                <a:latin typeface="맑은 고딕" panose="020B0503020000020004" pitchFamily="50" charset="-127"/>
                <a:ea typeface="맑은 고딕" panose="020B0503020000020004" pitchFamily="50" charset="-127"/>
              </a:rPr>
              <a:t>1. batch=1</a:t>
            </a:r>
          </a:p>
          <a:p>
            <a:r>
              <a:rPr lang="en-US" altLang="ko-KR" sz="1800">
                <a:solidFill>
                  <a:schemeClr val="tx1"/>
                </a:solidFill>
                <a:latin typeface="맑은 고딕" panose="020B0503020000020004" pitchFamily="50" charset="-127"/>
                <a:ea typeface="맑은 고딕" panose="020B0503020000020004" pitchFamily="50" charset="-127"/>
              </a:rPr>
              <a:t>2. epoch=100</a:t>
            </a:r>
            <a:r>
              <a:rPr lang="ko-KR" altLang="en-US" sz="1800">
                <a:solidFill>
                  <a:schemeClr val="tx1"/>
                </a:solidFill>
                <a:latin typeface="맑은 고딕" panose="020B0503020000020004" pitchFamily="50" charset="-127"/>
                <a:ea typeface="맑은 고딕" panose="020B0503020000020004" pitchFamily="50" charset="-127"/>
              </a:rPr>
              <a:t>번 만큼 외부 루프에서 순회</a:t>
            </a:r>
            <a:endParaRPr lang="en-US" altLang="ko-KR" sz="1800">
              <a:solidFill>
                <a:schemeClr val="tx1"/>
              </a:solidFill>
              <a:latin typeface="맑은 고딕" panose="020B0503020000020004" pitchFamily="50" charset="-127"/>
              <a:ea typeface="맑은 고딕" panose="020B0503020000020004" pitchFamily="50" charset="-127"/>
            </a:endParaRPr>
          </a:p>
          <a:p>
            <a:r>
              <a:rPr lang="en-US" altLang="ko-KR" sz="1800">
                <a:solidFill>
                  <a:schemeClr val="tx1"/>
                </a:solidFill>
                <a:latin typeface="맑은 고딕" panose="020B0503020000020004" pitchFamily="50" charset="-127"/>
                <a:ea typeface="맑은 고딕" panose="020B0503020000020004" pitchFamily="50" charset="-127"/>
              </a:rPr>
              <a:t>3. </a:t>
            </a:r>
            <a:r>
              <a:rPr lang="ko-KR" altLang="en-US" sz="1800">
                <a:solidFill>
                  <a:schemeClr val="tx1"/>
                </a:solidFill>
                <a:latin typeface="맑은 고딕" panose="020B0503020000020004" pitchFamily="50" charset="-127"/>
                <a:ea typeface="맑은 고딕" panose="020B0503020000020004" pitchFamily="50" charset="-127"/>
              </a:rPr>
              <a:t>점의 전체 개수만큼 </a:t>
            </a:r>
            <a:r>
              <a:rPr lang="en-US" altLang="ko-KR" sz="1800">
                <a:solidFill>
                  <a:schemeClr val="tx1"/>
                </a:solidFill>
                <a:latin typeface="맑은 고딕" panose="020B0503020000020004" pitchFamily="50" charset="-127"/>
                <a:ea typeface="맑은 고딕" panose="020B0503020000020004" pitchFamily="50" charset="-127"/>
              </a:rPr>
              <a:t>1</a:t>
            </a:r>
            <a:r>
              <a:rPr lang="ko-KR" altLang="en-US" sz="1800">
                <a:solidFill>
                  <a:schemeClr val="tx1"/>
                </a:solidFill>
                <a:latin typeface="맑은 고딕" panose="020B0503020000020004" pitchFamily="50" charset="-127"/>
                <a:ea typeface="맑은 고딕" panose="020B0503020000020004" pitchFamily="50" charset="-127"/>
              </a:rPr>
              <a:t>번 순회</a:t>
            </a:r>
            <a:endParaRPr lang="en-US" altLang="ko-KR" sz="1800">
              <a:solidFill>
                <a:schemeClr val="tx1"/>
              </a:solidFill>
              <a:latin typeface="맑은 고딕" panose="020B0503020000020004" pitchFamily="50" charset="-127"/>
              <a:ea typeface="맑은 고딕" panose="020B0503020000020004" pitchFamily="50" charset="-127"/>
            </a:endParaRPr>
          </a:p>
          <a:p>
            <a:r>
              <a:rPr lang="en-US" altLang="ko-KR" sz="1800">
                <a:solidFill>
                  <a:schemeClr val="tx1"/>
                </a:solidFill>
                <a:latin typeface="맑은 고딕" panose="020B0503020000020004" pitchFamily="50" charset="-127"/>
                <a:ea typeface="맑은 고딕" panose="020B0503020000020004" pitchFamily="50" charset="-127"/>
              </a:rPr>
              <a:t>    :</a:t>
            </a:r>
            <a:r>
              <a:rPr lang="en-US" altLang="ko-KR" sz="2000">
                <a:solidFill>
                  <a:schemeClr val="tx1"/>
                </a:solidFill>
                <a:latin typeface="맑은 고딕" panose="020B0503020000020004" pitchFamily="50" charset="-127"/>
                <a:ea typeface="맑은 고딕" panose="020B0503020000020004" pitchFamily="50" charset="-127"/>
              </a:rPr>
              <a:t>   SGD=&gt;</a:t>
            </a:r>
            <a:r>
              <a:rPr lang="ko-KR" altLang="en-US" sz="2000">
                <a:solidFill>
                  <a:schemeClr val="tx1"/>
                </a:solidFill>
                <a:latin typeface="맑은 고딕" panose="020B0503020000020004" pitchFamily="50" charset="-127"/>
                <a:ea typeface="맑은 고딕" panose="020B0503020000020004" pitchFamily="50" charset="-127"/>
              </a:rPr>
              <a:t>원소 하나마다 </a:t>
            </a:r>
            <a:r>
              <a:rPr lang="en-US" altLang="ko-KR" sz="2000" err="1">
                <a:solidFill>
                  <a:schemeClr val="tx1"/>
                </a:solidFill>
                <a:latin typeface="맑은 고딕" panose="020B0503020000020004" pitchFamily="50" charset="-127"/>
                <a:ea typeface="맑은 고딕" panose="020B0503020000020004" pitchFamily="50" charset="-127"/>
              </a:rPr>
              <a:t>w,b</a:t>
            </a:r>
            <a:r>
              <a:rPr lang="en-US" altLang="ko-KR" sz="2000">
                <a:solidFill>
                  <a:schemeClr val="tx1"/>
                </a:solidFill>
                <a:latin typeface="맑은 고딕" panose="020B0503020000020004" pitchFamily="50" charset="-127"/>
                <a:ea typeface="맑은 고딕" panose="020B0503020000020004" pitchFamily="50" charset="-127"/>
              </a:rPr>
              <a:t> </a:t>
            </a:r>
            <a:r>
              <a:rPr lang="ko-KR" altLang="en-US" sz="2000">
                <a:solidFill>
                  <a:schemeClr val="tx1"/>
                </a:solidFill>
                <a:latin typeface="맑은 고딕" panose="020B0503020000020004" pitchFamily="50" charset="-127"/>
                <a:ea typeface="맑은 고딕" panose="020B0503020000020004" pitchFamily="50" charset="-127"/>
              </a:rPr>
              <a:t>갱신</a:t>
            </a:r>
          </a:p>
        </p:txBody>
      </p:sp>
      <p:pic>
        <p:nvPicPr>
          <p:cNvPr id="34822" name="Picture 6">
            <a:extLst>
              <a:ext uri="{FF2B5EF4-FFF2-40B4-BE49-F238E27FC236}">
                <a16:creationId xmlns:a16="http://schemas.microsoft.com/office/drawing/2014/main" id="{ECE9979E-F51B-480D-B072-338B48E73B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88708" y="2479481"/>
            <a:ext cx="3705225"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220485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2.1 MSE(Mean Squared Error)</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2.2 SGD (Stochastic Gradient Descent)</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2.3 </a:t>
            </a:r>
            <a:r>
              <a:rPr kumimoji="0" lang="ko-KR" altLang="en-US" sz="1800">
                <a:solidFill>
                  <a:prstClr val="black"/>
                </a:solidFill>
                <a:latin typeface="맑은 고딕" pitchFamily="50" charset="-127"/>
                <a:ea typeface="맑은 고딕" pitchFamily="50" charset="-127"/>
              </a:rPr>
              <a:t>역전파 구현</a:t>
            </a:r>
          </a:p>
          <a:p>
            <a:pPr lvl="0" eaLnBrk="1" hangingPunct="1">
              <a:lnSpc>
                <a:spcPct val="150000"/>
              </a:lnSpc>
              <a:spcBef>
                <a:spcPts val="200"/>
              </a:spcBef>
            </a:pPr>
            <a:r>
              <a:rPr kumimoji="0" lang="en-US" altLang="ko-KR" sz="1800" b="1" u="sng">
                <a:solidFill>
                  <a:prstClr val="black"/>
                </a:solidFill>
                <a:latin typeface="맑은 고딕" pitchFamily="50" charset="-127"/>
                <a:ea typeface="맑은 고딕" pitchFamily="50" charset="-127"/>
              </a:rPr>
              <a:t>2.4 </a:t>
            </a:r>
            <a:r>
              <a:rPr kumimoji="0" lang="ko-KR" altLang="en-US" sz="1800" b="1" u="sng">
                <a:solidFill>
                  <a:prstClr val="black"/>
                </a:solidFill>
                <a:latin typeface="맑은 고딕" pitchFamily="50" charset="-127"/>
                <a:ea typeface="맑은 고딕" pitchFamily="50" charset="-127"/>
              </a:rPr>
              <a:t>선형회귀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2.5 </a:t>
            </a:r>
            <a:r>
              <a:rPr kumimoji="0" lang="ko-KR" altLang="en-US" sz="1800">
                <a:solidFill>
                  <a:prstClr val="black"/>
                </a:solidFill>
                <a:latin typeface="맑은 고딕" pitchFamily="50" charset="-127"/>
                <a:ea typeface="맑은 고딕" pitchFamily="50" charset="-127"/>
              </a:rPr>
              <a:t>시그모이드 함수</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2.6 </a:t>
            </a:r>
            <a:r>
              <a:rPr kumimoji="0" lang="ko-KR" altLang="en-US" sz="1800">
                <a:solidFill>
                  <a:prstClr val="black"/>
                </a:solidFill>
                <a:latin typeface="맑은 고딕" pitchFamily="50" charset="-127"/>
                <a:ea typeface="맑은 고딕" pitchFamily="50" charset="-127"/>
              </a:rPr>
              <a:t>로지스틱 회귀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lvl="0" algn="ctr">
              <a:defRPr/>
            </a:pPr>
            <a:r>
              <a:rPr kumimoji="0" lang="en-US" altLang="ko-KR" sz="3600" b="1">
                <a:solidFill>
                  <a:srgbClr val="C5003D"/>
                </a:solidFill>
                <a:latin typeface="맑은 고딕" panose="020B0503020000020004" pitchFamily="50" charset="-127"/>
                <a:ea typeface="맑은 고딕" panose="020B0503020000020004" pitchFamily="50" charset="-127"/>
              </a:rPr>
              <a:t>2. </a:t>
            </a:r>
            <a:r>
              <a:rPr kumimoji="0" lang="ko-KR" altLang="en-US" sz="3600" b="1">
                <a:solidFill>
                  <a:srgbClr val="C5003D"/>
                </a:solidFill>
                <a:latin typeface="맑은 고딕" panose="020B0503020000020004" pitchFamily="50" charset="-127"/>
                <a:ea typeface="맑은 고딕" panose="020B0503020000020004" pitchFamily="50" charset="-127"/>
              </a:rPr>
              <a:t>딥러닝을 위한 수학</a:t>
            </a:r>
          </a:p>
        </p:txBody>
      </p:sp>
    </p:spTree>
    <p:extLst>
      <p:ext uri="{BB962C8B-B14F-4D97-AF65-F5344CB8AC3E}">
        <p14:creationId xmlns:p14="http://schemas.microsoft.com/office/powerpoint/2010/main" val="173309778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Neuron class</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2.4 </a:t>
            </a:r>
            <a:r>
              <a:rPr lang="ko-KR" altLang="en-US" sz="1800" b="1">
                <a:solidFill>
                  <a:srgbClr val="000000"/>
                </a:solidFill>
                <a:ea typeface="-2002" pitchFamily="18" charset="-127"/>
              </a:rPr>
              <a:t>선형회귀 구현</a:t>
            </a:r>
          </a:p>
        </p:txBody>
      </p:sp>
      <p:sp>
        <p:nvSpPr>
          <p:cNvPr id="9" name="직사각형 8">
            <a:extLst>
              <a:ext uri="{FF2B5EF4-FFF2-40B4-BE49-F238E27FC236}">
                <a16:creationId xmlns:a16="http://schemas.microsoft.com/office/drawing/2014/main" id="{14513B94-9D54-493F-86FE-7118706210CA}"/>
              </a:ext>
            </a:extLst>
          </p:cNvPr>
          <p:cNvSpPr/>
          <p:nvPr/>
        </p:nvSpPr>
        <p:spPr>
          <a:xfrm>
            <a:off x="853165" y="1163637"/>
            <a:ext cx="8392687" cy="1815882"/>
          </a:xfrm>
          <a:prstGeom prst="rect">
            <a:avLst/>
          </a:prstGeom>
          <a:solidFill>
            <a:srgbClr val="E2E2F6"/>
          </a:solidFill>
          <a:ln>
            <a:solidFill>
              <a:schemeClr val="bg1">
                <a:lumMod val="65000"/>
              </a:schemeClr>
            </a:solidFill>
          </a:ln>
        </p:spPr>
        <p:txBody>
          <a:bodyPr wrap="square">
            <a:spAutoFit/>
          </a:bodyPr>
          <a:lstStyle/>
          <a:p>
            <a:r>
              <a:rPr lang="en-US" altLang="ko-KR">
                <a:solidFill>
                  <a:schemeClr val="tx1"/>
                </a:solidFill>
                <a:latin typeface="Consolas" panose="020B0609020204030204" pitchFamily="49" charset="0"/>
              </a:rPr>
              <a:t>class Neuron:</a:t>
            </a:r>
          </a:p>
          <a:p>
            <a:r>
              <a:rPr lang="en-US" altLang="ko-KR">
                <a:solidFill>
                  <a:schemeClr val="tx1"/>
                </a:solidFill>
                <a:latin typeface="Consolas" panose="020B0609020204030204" pitchFamily="49" charset="0"/>
              </a:rPr>
              <a:t>    def __</a:t>
            </a:r>
            <a:r>
              <a:rPr lang="en-US" altLang="ko-KR" err="1">
                <a:solidFill>
                  <a:schemeClr val="tx1"/>
                </a:solidFill>
                <a:latin typeface="Consolas" panose="020B0609020204030204" pitchFamily="49" charset="0"/>
              </a:rPr>
              <a:t>init</a:t>
            </a:r>
            <a:r>
              <a:rPr lang="en-US" altLang="ko-KR">
                <a:solidFill>
                  <a:schemeClr val="tx1"/>
                </a:solidFill>
                <a:latin typeface="Consolas" panose="020B0609020204030204" pitchFamily="49" charset="0"/>
              </a:rPr>
              <a:t>__(self):</a:t>
            </a:r>
          </a:p>
          <a:p>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초기화 작업을 수행합니다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a:t>
            </a:r>
          </a:p>
          <a:p>
            <a:r>
              <a:rPr lang="en-US" altLang="ko-KR">
                <a:solidFill>
                  <a:schemeClr val="tx1"/>
                </a:solidFill>
                <a:latin typeface="Consolas" panose="020B0609020204030204" pitchFamily="49" charset="0"/>
              </a:rPr>
              <a:t>   </a:t>
            </a:r>
          </a:p>
          <a:p>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필요한 함수를 추가합니다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a:t>
            </a:r>
            <a:endParaRPr lang="ko-KR" altLang="en-US">
              <a:solidFill>
                <a:schemeClr val="tx1"/>
              </a:solidFill>
              <a:latin typeface="Consolas" panose="020B0609020204030204" pitchFamily="49" charset="0"/>
            </a:endParaRPr>
          </a:p>
        </p:txBody>
      </p:sp>
      <p:sp>
        <p:nvSpPr>
          <p:cNvPr id="2" name="TextBox 1">
            <a:extLst>
              <a:ext uri="{FF2B5EF4-FFF2-40B4-BE49-F238E27FC236}">
                <a16:creationId xmlns:a16="http://schemas.microsoft.com/office/drawing/2014/main" id="{186B3EBC-E39C-4D34-A36E-D6BE024F4C19}"/>
              </a:ext>
            </a:extLst>
          </p:cNvPr>
          <p:cNvSpPr txBox="1"/>
          <p:nvPr/>
        </p:nvSpPr>
        <p:spPr>
          <a:xfrm>
            <a:off x="460918" y="774670"/>
            <a:ext cx="2454839"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Neuron class</a:t>
            </a:r>
            <a:r>
              <a:rPr lang="ko-KR" altLang="en-US" sz="2000">
                <a:solidFill>
                  <a:schemeClr val="tx1"/>
                </a:solidFill>
                <a:latin typeface="고도 M" panose="02000503000000020004" pitchFamily="2" charset="-127"/>
                <a:ea typeface="고도 M" panose="02000503000000020004" pitchFamily="2" charset="-127"/>
              </a:rPr>
              <a:t> 만들기</a:t>
            </a:r>
          </a:p>
        </p:txBody>
      </p:sp>
      <p:sp>
        <p:nvSpPr>
          <p:cNvPr id="6" name="직사각형 5">
            <a:extLst>
              <a:ext uri="{FF2B5EF4-FFF2-40B4-BE49-F238E27FC236}">
                <a16:creationId xmlns:a16="http://schemas.microsoft.com/office/drawing/2014/main" id="{51E131A5-FC3D-41D2-A91D-3EB516950E29}"/>
              </a:ext>
            </a:extLst>
          </p:cNvPr>
          <p:cNvSpPr/>
          <p:nvPr/>
        </p:nvSpPr>
        <p:spPr>
          <a:xfrm>
            <a:off x="853165" y="3878482"/>
            <a:ext cx="8392687" cy="830997"/>
          </a:xfrm>
          <a:prstGeom prst="rect">
            <a:avLst/>
          </a:prstGeom>
          <a:solidFill>
            <a:srgbClr val="E2E2F6"/>
          </a:solidFill>
          <a:ln>
            <a:solidFill>
              <a:schemeClr val="bg1">
                <a:lumMod val="65000"/>
              </a:schemeClr>
            </a:solidFill>
          </a:ln>
        </p:spPr>
        <p:txBody>
          <a:bodyPr wrap="square">
            <a:spAutoFit/>
          </a:bodyPr>
          <a:lstStyle/>
          <a:p>
            <a:r>
              <a:rPr lang="en-US" altLang="ko-KR">
                <a:solidFill>
                  <a:schemeClr val="tx1"/>
                </a:solidFill>
                <a:latin typeface="Consolas" panose="020B0609020204030204" pitchFamily="49" charset="0"/>
              </a:rPr>
              <a:t>    def __</a:t>
            </a:r>
            <a:r>
              <a:rPr lang="en-US" altLang="ko-KR" err="1">
                <a:solidFill>
                  <a:schemeClr val="tx1"/>
                </a:solidFill>
                <a:latin typeface="Consolas" panose="020B0609020204030204" pitchFamily="49" charset="0"/>
              </a:rPr>
              <a:t>init</a:t>
            </a:r>
            <a:r>
              <a:rPr lang="en-US" altLang="ko-KR">
                <a:solidFill>
                  <a:schemeClr val="tx1"/>
                </a:solidFill>
                <a:latin typeface="Consolas" panose="020B0609020204030204" pitchFamily="49" charset="0"/>
              </a:rPr>
              <a:t>__(self):</a:t>
            </a:r>
          </a:p>
          <a:p>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self.w</a:t>
            </a:r>
            <a:r>
              <a:rPr lang="en-US" altLang="ko-KR">
                <a:solidFill>
                  <a:schemeClr val="tx1"/>
                </a:solidFill>
                <a:latin typeface="Consolas" panose="020B0609020204030204" pitchFamily="49" charset="0"/>
              </a:rPr>
              <a:t> = 1.0</a:t>
            </a:r>
            <a:endParaRPr lang="ko-KR" altLang="en-US">
              <a:solidFill>
                <a:schemeClr val="tx1"/>
              </a:solidFill>
              <a:latin typeface="Consolas" panose="020B0609020204030204" pitchFamily="49" charset="0"/>
            </a:endParaRPr>
          </a:p>
          <a:p>
            <a:r>
              <a:rPr lang="ko-KR" altLang="en-US">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self.b</a:t>
            </a:r>
            <a:r>
              <a:rPr lang="en-US" altLang="ko-KR">
                <a:solidFill>
                  <a:schemeClr val="tx1"/>
                </a:solidFill>
                <a:latin typeface="Consolas" panose="020B0609020204030204" pitchFamily="49" charset="0"/>
              </a:rPr>
              <a:t> = 1.0</a:t>
            </a:r>
            <a:endParaRPr lang="ko-KR" altLang="en-US">
              <a:solidFill>
                <a:schemeClr val="tx1"/>
              </a:solidFill>
              <a:latin typeface="Consolas" panose="020B0609020204030204" pitchFamily="49" charset="0"/>
            </a:endParaRPr>
          </a:p>
        </p:txBody>
      </p:sp>
      <p:sp>
        <p:nvSpPr>
          <p:cNvPr id="7" name="TextBox 6">
            <a:extLst>
              <a:ext uri="{FF2B5EF4-FFF2-40B4-BE49-F238E27FC236}">
                <a16:creationId xmlns:a16="http://schemas.microsoft.com/office/drawing/2014/main" id="{60648EF7-EEBA-4DFE-96B7-4187254CE32E}"/>
              </a:ext>
            </a:extLst>
          </p:cNvPr>
          <p:cNvSpPr txBox="1"/>
          <p:nvPr/>
        </p:nvSpPr>
        <p:spPr>
          <a:xfrm>
            <a:off x="460918" y="3489515"/>
            <a:ext cx="2558714"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1. __</a:t>
            </a:r>
            <a:r>
              <a:rPr lang="en-US" altLang="ko-KR" sz="1800" err="1">
                <a:solidFill>
                  <a:schemeClr val="tx1"/>
                </a:solidFill>
                <a:latin typeface="고도 M" panose="02000503000000020004" pitchFamily="2" charset="-127"/>
                <a:ea typeface="고도 M" panose="02000503000000020004" pitchFamily="2" charset="-127"/>
              </a:rPr>
              <a:t>init</a:t>
            </a:r>
            <a:r>
              <a:rPr lang="en-US" altLang="ko-KR" sz="1800">
                <a:solidFill>
                  <a:schemeClr val="tx1"/>
                </a:solidFill>
                <a:latin typeface="고도 M" panose="02000503000000020004" pitchFamily="2" charset="-127"/>
                <a:ea typeface="고도 M" panose="02000503000000020004" pitchFamily="2" charset="-127"/>
              </a:rPr>
              <a:t>__() </a:t>
            </a:r>
            <a:r>
              <a:rPr lang="ko-KR" altLang="en-US" sz="1800">
                <a:solidFill>
                  <a:schemeClr val="tx1"/>
                </a:solidFill>
                <a:latin typeface="고도 M" panose="02000503000000020004" pitchFamily="2" charset="-127"/>
                <a:ea typeface="고도 M" panose="02000503000000020004" pitchFamily="2" charset="-127"/>
              </a:rPr>
              <a:t>함수 만들기</a:t>
            </a:r>
          </a:p>
        </p:txBody>
      </p:sp>
    </p:spTree>
    <p:extLst>
      <p:ext uri="{BB962C8B-B14F-4D97-AF65-F5344CB8AC3E}">
        <p14:creationId xmlns:p14="http://schemas.microsoft.com/office/powerpoint/2010/main" val="41235261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Neuron class</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2.4 </a:t>
            </a:r>
            <a:r>
              <a:rPr lang="ko-KR" altLang="en-US" sz="1800" b="1">
                <a:solidFill>
                  <a:srgbClr val="000000"/>
                </a:solidFill>
                <a:ea typeface="-2002" pitchFamily="18" charset="-127"/>
              </a:rPr>
              <a:t>선형회귀 구현</a:t>
            </a:r>
          </a:p>
        </p:txBody>
      </p:sp>
      <p:sp>
        <p:nvSpPr>
          <p:cNvPr id="6" name="직사각형 5">
            <a:extLst>
              <a:ext uri="{FF2B5EF4-FFF2-40B4-BE49-F238E27FC236}">
                <a16:creationId xmlns:a16="http://schemas.microsoft.com/office/drawing/2014/main" id="{51E131A5-FC3D-41D2-A91D-3EB516950E29}"/>
              </a:ext>
            </a:extLst>
          </p:cNvPr>
          <p:cNvSpPr/>
          <p:nvPr/>
        </p:nvSpPr>
        <p:spPr>
          <a:xfrm>
            <a:off x="876315" y="1447798"/>
            <a:ext cx="8392687" cy="830997"/>
          </a:xfrm>
          <a:prstGeom prst="rect">
            <a:avLst/>
          </a:prstGeom>
          <a:solidFill>
            <a:srgbClr val="E2E2F6"/>
          </a:solidFill>
          <a:ln>
            <a:solidFill>
              <a:schemeClr val="bg1">
                <a:lumMod val="65000"/>
              </a:schemeClr>
            </a:solidFill>
          </a:ln>
        </p:spPr>
        <p:txBody>
          <a:bodyPr wrap="square">
            <a:spAutoFit/>
          </a:bodyPr>
          <a:lstStyle/>
          <a:p>
            <a:r>
              <a:rPr lang="en-US" altLang="ko-KR">
                <a:solidFill>
                  <a:schemeClr val="tx1"/>
                </a:solidFill>
                <a:latin typeface="Consolas" panose="020B0609020204030204" pitchFamily="49" charset="0"/>
              </a:rPr>
              <a:t>     def </a:t>
            </a:r>
            <a:r>
              <a:rPr lang="en-US" altLang="ko-KR" err="1">
                <a:solidFill>
                  <a:schemeClr val="tx1"/>
                </a:solidFill>
                <a:latin typeface="Consolas" panose="020B0609020204030204" pitchFamily="49" charset="0"/>
              </a:rPr>
              <a:t>forpass</a:t>
            </a:r>
            <a:r>
              <a:rPr lang="en-US" altLang="ko-KR">
                <a:solidFill>
                  <a:schemeClr val="tx1"/>
                </a:solidFill>
                <a:latin typeface="Consolas" panose="020B0609020204030204" pitchFamily="49" charset="0"/>
              </a:rPr>
              <a:t>(self, x):</a:t>
            </a:r>
          </a:p>
          <a:p>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y_hat</a:t>
            </a:r>
            <a:r>
              <a:rPr lang="en-US" altLang="ko-KR">
                <a:solidFill>
                  <a:schemeClr val="tx1"/>
                </a:solidFill>
                <a:latin typeface="Consolas" panose="020B0609020204030204" pitchFamily="49" charset="0"/>
              </a:rPr>
              <a:t> = x * </a:t>
            </a:r>
            <a:r>
              <a:rPr lang="en-US" altLang="ko-KR" err="1">
                <a:solidFill>
                  <a:schemeClr val="tx1"/>
                </a:solidFill>
                <a:latin typeface="Consolas" panose="020B0609020204030204" pitchFamily="49" charset="0"/>
              </a:rPr>
              <a:t>self.w</a:t>
            </a:r>
            <a:r>
              <a:rPr lang="en-US" altLang="ko-KR">
                <a:solidFill>
                  <a:schemeClr val="tx1"/>
                </a:solidFill>
                <a:latin typeface="Consolas" panose="020B0609020204030204" pitchFamily="49" charset="0"/>
              </a:rPr>
              <a:t> + </a:t>
            </a:r>
            <a:r>
              <a:rPr lang="en-US" altLang="ko-KR" err="1">
                <a:solidFill>
                  <a:schemeClr val="tx1"/>
                </a:solidFill>
                <a:latin typeface="Consolas" panose="020B0609020204030204" pitchFamily="49" charset="0"/>
              </a:rPr>
              <a:t>self.b</a:t>
            </a:r>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직선 방정식을 계산합니다</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return </a:t>
            </a:r>
            <a:r>
              <a:rPr lang="en-US" altLang="ko-KR" err="1">
                <a:solidFill>
                  <a:schemeClr val="tx1"/>
                </a:solidFill>
                <a:latin typeface="Consolas" panose="020B0609020204030204" pitchFamily="49" charset="0"/>
              </a:rPr>
              <a:t>y_hat</a:t>
            </a:r>
            <a:endParaRPr lang="ko-KR" altLang="en-US">
              <a:solidFill>
                <a:schemeClr val="tx1"/>
              </a:solidFill>
              <a:latin typeface="Consolas" panose="020B0609020204030204" pitchFamily="49" charset="0"/>
            </a:endParaRPr>
          </a:p>
        </p:txBody>
      </p:sp>
      <p:sp>
        <p:nvSpPr>
          <p:cNvPr id="7" name="TextBox 6">
            <a:extLst>
              <a:ext uri="{FF2B5EF4-FFF2-40B4-BE49-F238E27FC236}">
                <a16:creationId xmlns:a16="http://schemas.microsoft.com/office/drawing/2014/main" id="{60648EF7-EEBA-4DFE-96B7-4187254CE32E}"/>
              </a:ext>
            </a:extLst>
          </p:cNvPr>
          <p:cNvSpPr txBox="1"/>
          <p:nvPr/>
        </p:nvSpPr>
        <p:spPr>
          <a:xfrm>
            <a:off x="484068" y="1058831"/>
            <a:ext cx="2252540"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2. </a:t>
            </a:r>
            <a:r>
              <a:rPr lang="ko-KR" altLang="en-US" sz="1800" err="1">
                <a:solidFill>
                  <a:schemeClr val="tx1"/>
                </a:solidFill>
                <a:latin typeface="고도 M" panose="02000503000000020004" pitchFamily="2" charset="-127"/>
                <a:ea typeface="고도 M" panose="02000503000000020004" pitchFamily="2" charset="-127"/>
              </a:rPr>
              <a:t>정방향</a:t>
            </a:r>
            <a:r>
              <a:rPr lang="ko-KR" altLang="en-US" sz="1800">
                <a:solidFill>
                  <a:schemeClr val="tx1"/>
                </a:solidFill>
                <a:latin typeface="고도 M" panose="02000503000000020004" pitchFamily="2" charset="-127"/>
                <a:ea typeface="고도 M" panose="02000503000000020004" pitchFamily="2" charset="-127"/>
              </a:rPr>
              <a:t> 계산 만들기</a:t>
            </a:r>
          </a:p>
        </p:txBody>
      </p:sp>
      <p:sp>
        <p:nvSpPr>
          <p:cNvPr id="3" name="타원 2">
            <a:extLst>
              <a:ext uri="{FF2B5EF4-FFF2-40B4-BE49-F238E27FC236}">
                <a16:creationId xmlns:a16="http://schemas.microsoft.com/office/drawing/2014/main" id="{1E43EC3A-8512-4BD5-A031-5409BBD2C299}"/>
              </a:ext>
            </a:extLst>
          </p:cNvPr>
          <p:cNvSpPr/>
          <p:nvPr/>
        </p:nvSpPr>
        <p:spPr>
          <a:xfrm>
            <a:off x="2736608" y="3618507"/>
            <a:ext cx="960699" cy="96069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b="1">
                <a:solidFill>
                  <a:schemeClr val="tx1"/>
                </a:solidFill>
                <a:latin typeface="Consolas" panose="020B0609020204030204" pitchFamily="49" charset="0"/>
              </a:rPr>
              <a:t>Neuron</a:t>
            </a:r>
            <a:endParaRPr lang="ko-KR" altLang="en-US" sz="1100" b="1">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D558D15F-66DE-4EDE-9FC5-69F3EB91F251}"/>
                  </a:ext>
                </a:extLst>
              </p:cNvPr>
              <p:cNvSpPr txBox="1"/>
              <p:nvPr/>
            </p:nvSpPr>
            <p:spPr>
              <a:xfrm>
                <a:off x="2137725" y="5642659"/>
                <a:ext cx="1871474"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acc>
                        <m:accPr>
                          <m:chr m:val="̂"/>
                          <m:ctrlPr>
                            <a:rPr lang="ko-KR" altLang="en-US"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𝑤𝑥</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𝑏</m:t>
                      </m:r>
                    </m:oMath>
                  </m:oMathPara>
                </a14:m>
                <a:endParaRPr lang="ko-KR" altLang="en-US" sz="2400">
                  <a:solidFill>
                    <a:schemeClr val="tx1"/>
                  </a:solidFill>
                  <a:latin typeface="Consolas" panose="020B0609020204030204" pitchFamily="49" charset="0"/>
                </a:endParaRPr>
              </a:p>
            </p:txBody>
          </p:sp>
        </mc:Choice>
        <mc:Fallback xmlns="">
          <p:sp>
            <p:nvSpPr>
              <p:cNvPr id="4" name="TextBox 3">
                <a:extLst>
                  <a:ext uri="{FF2B5EF4-FFF2-40B4-BE49-F238E27FC236}">
                    <a16:creationId xmlns:a16="http://schemas.microsoft.com/office/drawing/2014/main" id="{D558D15F-66DE-4EDE-9FC5-69F3EB91F251}"/>
                  </a:ext>
                </a:extLst>
              </p:cNvPr>
              <p:cNvSpPr txBox="1">
                <a:spLocks noRot="1" noChangeAspect="1" noMove="1" noResize="1" noEditPoints="1" noAdjustHandles="1" noChangeArrowheads="1" noChangeShapeType="1" noTextEdit="1"/>
              </p:cNvSpPr>
              <p:nvPr/>
            </p:nvSpPr>
            <p:spPr>
              <a:xfrm>
                <a:off x="2137725" y="5642659"/>
                <a:ext cx="1871474" cy="461665"/>
              </a:xfrm>
              <a:prstGeom prst="rect">
                <a:avLst/>
              </a:prstGeom>
              <a:blipFill>
                <a:blip r:embed="rId3"/>
                <a:stretch>
                  <a:fillRect t="-4000" b="-10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5459969-8EA4-4CB2-86A9-26F49D3BC59C}"/>
                  </a:ext>
                </a:extLst>
              </p:cNvPr>
              <p:cNvSpPr txBox="1"/>
              <p:nvPr/>
            </p:nvSpPr>
            <p:spPr>
              <a:xfrm>
                <a:off x="2095149" y="2999560"/>
                <a:ext cx="591252"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𝑤</m:t>
                      </m:r>
                    </m:oMath>
                  </m:oMathPara>
                </a14:m>
                <a:endParaRPr lang="ko-KR" altLang="en-US" sz="2400">
                  <a:solidFill>
                    <a:schemeClr val="tx1"/>
                  </a:solidFill>
                  <a:latin typeface="Consolas" panose="020B0609020204030204" pitchFamily="49" charset="0"/>
                </a:endParaRPr>
              </a:p>
            </p:txBody>
          </p:sp>
        </mc:Choice>
        <mc:Fallback xmlns="">
          <p:sp>
            <p:nvSpPr>
              <p:cNvPr id="10" name="TextBox 9">
                <a:extLst>
                  <a:ext uri="{FF2B5EF4-FFF2-40B4-BE49-F238E27FC236}">
                    <a16:creationId xmlns:a16="http://schemas.microsoft.com/office/drawing/2014/main" id="{15459969-8EA4-4CB2-86A9-26F49D3BC59C}"/>
                  </a:ext>
                </a:extLst>
              </p:cNvPr>
              <p:cNvSpPr txBox="1">
                <a:spLocks noRot="1" noChangeAspect="1" noMove="1" noResize="1" noEditPoints="1" noAdjustHandles="1" noChangeArrowheads="1" noChangeShapeType="1" noTextEdit="1"/>
              </p:cNvSpPr>
              <p:nvPr/>
            </p:nvSpPr>
            <p:spPr>
              <a:xfrm>
                <a:off x="2095149" y="2999560"/>
                <a:ext cx="591252" cy="461665"/>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24C015E-908D-470A-A424-E19270BC793D}"/>
                  </a:ext>
                </a:extLst>
              </p:cNvPr>
              <p:cNvSpPr txBox="1"/>
              <p:nvPr/>
            </p:nvSpPr>
            <p:spPr>
              <a:xfrm>
                <a:off x="1610338" y="3833301"/>
                <a:ext cx="527387"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𝑥</m:t>
                      </m:r>
                    </m:oMath>
                  </m:oMathPara>
                </a14:m>
                <a:endParaRPr lang="ko-KR" altLang="en-US" sz="2400">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624C015E-908D-470A-A424-E19270BC793D}"/>
                  </a:ext>
                </a:extLst>
              </p:cNvPr>
              <p:cNvSpPr txBox="1">
                <a:spLocks noRot="1" noChangeAspect="1" noMove="1" noResize="1" noEditPoints="1" noAdjustHandles="1" noChangeArrowheads="1" noChangeShapeType="1" noTextEdit="1"/>
              </p:cNvSpPr>
              <p:nvPr/>
            </p:nvSpPr>
            <p:spPr>
              <a:xfrm>
                <a:off x="1610338" y="3833301"/>
                <a:ext cx="527387" cy="461665"/>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37836467-56C3-4C17-9222-4925A8C71482}"/>
                  </a:ext>
                </a:extLst>
              </p:cNvPr>
              <p:cNvSpPr txBox="1"/>
              <p:nvPr/>
            </p:nvSpPr>
            <p:spPr>
              <a:xfrm>
                <a:off x="2236010" y="4777298"/>
                <a:ext cx="527387"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𝑏</m:t>
                      </m:r>
                    </m:oMath>
                  </m:oMathPara>
                </a14:m>
                <a:endParaRPr lang="ko-KR" altLang="en-US" sz="2400">
                  <a:solidFill>
                    <a:schemeClr val="tx1"/>
                  </a:solidFill>
                  <a:latin typeface="Consolas" panose="020B0609020204030204" pitchFamily="49" charset="0"/>
                </a:endParaRPr>
              </a:p>
            </p:txBody>
          </p:sp>
        </mc:Choice>
        <mc:Fallback xmlns="">
          <p:sp>
            <p:nvSpPr>
              <p:cNvPr id="12" name="TextBox 11">
                <a:extLst>
                  <a:ext uri="{FF2B5EF4-FFF2-40B4-BE49-F238E27FC236}">
                    <a16:creationId xmlns:a16="http://schemas.microsoft.com/office/drawing/2014/main" id="{37836467-56C3-4C17-9222-4925A8C71482}"/>
                  </a:ext>
                </a:extLst>
              </p:cNvPr>
              <p:cNvSpPr txBox="1">
                <a:spLocks noRot="1" noChangeAspect="1" noMove="1" noResize="1" noEditPoints="1" noAdjustHandles="1" noChangeArrowheads="1" noChangeShapeType="1" noTextEdit="1"/>
              </p:cNvSpPr>
              <p:nvPr/>
            </p:nvSpPr>
            <p:spPr>
              <a:xfrm>
                <a:off x="2236010" y="4777298"/>
                <a:ext cx="527387" cy="461665"/>
              </a:xfrm>
              <a:prstGeom prst="rect">
                <a:avLst/>
              </a:prstGeom>
              <a:blipFill>
                <a:blip r:embed="rId6"/>
                <a:stretch>
                  <a:fillRect/>
                </a:stretch>
              </a:blipFill>
            </p:spPr>
            <p:txBody>
              <a:bodyPr/>
              <a:lstStyle/>
              <a:p>
                <a:r>
                  <a:rPr lang="ko-KR" altLang="en-US">
                    <a:noFill/>
                  </a:rPr>
                  <a:t> </a:t>
                </a:r>
              </a:p>
            </p:txBody>
          </p:sp>
        </mc:Fallback>
      </mc:AlternateContent>
      <p:sp>
        <p:nvSpPr>
          <p:cNvPr id="14" name="TextBox 13">
            <a:extLst>
              <a:ext uri="{FF2B5EF4-FFF2-40B4-BE49-F238E27FC236}">
                <a16:creationId xmlns:a16="http://schemas.microsoft.com/office/drawing/2014/main" id="{E7745652-BC47-4E52-A0FD-9C11EFF7FCC9}"/>
              </a:ext>
            </a:extLst>
          </p:cNvPr>
          <p:cNvSpPr txBox="1"/>
          <p:nvPr/>
        </p:nvSpPr>
        <p:spPr>
          <a:xfrm>
            <a:off x="2703762" y="3750498"/>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
        <p:nvSpPr>
          <p:cNvPr id="15" name="TextBox 14">
            <a:extLst>
              <a:ext uri="{FF2B5EF4-FFF2-40B4-BE49-F238E27FC236}">
                <a16:creationId xmlns:a16="http://schemas.microsoft.com/office/drawing/2014/main" id="{183EC882-532C-450C-A723-FD5684905A70}"/>
              </a:ext>
            </a:extLst>
          </p:cNvPr>
          <p:cNvSpPr txBox="1"/>
          <p:nvPr/>
        </p:nvSpPr>
        <p:spPr>
          <a:xfrm>
            <a:off x="2712582" y="4067129"/>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cxnSp>
        <p:nvCxnSpPr>
          <p:cNvPr id="13" name="직선 화살표 연결선 12">
            <a:extLst>
              <a:ext uri="{FF2B5EF4-FFF2-40B4-BE49-F238E27FC236}">
                <a16:creationId xmlns:a16="http://schemas.microsoft.com/office/drawing/2014/main" id="{DEBCA288-2B2F-4CC7-8A6D-FAF080576FE8}"/>
              </a:ext>
            </a:extLst>
          </p:cNvPr>
          <p:cNvCxnSpPr>
            <a:cxnSpLocks/>
            <a:endCxn id="14" idx="0"/>
          </p:cNvCxnSpPr>
          <p:nvPr/>
        </p:nvCxnSpPr>
        <p:spPr>
          <a:xfrm>
            <a:off x="2475046" y="3390766"/>
            <a:ext cx="406008" cy="359732"/>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96640D15-03FE-41FF-B440-602E73D18C81}"/>
              </a:ext>
            </a:extLst>
          </p:cNvPr>
          <p:cNvCxnSpPr>
            <a:cxnSpLocks/>
          </p:cNvCxnSpPr>
          <p:nvPr/>
        </p:nvCxnSpPr>
        <p:spPr>
          <a:xfrm>
            <a:off x="2023632" y="4122574"/>
            <a:ext cx="688950" cy="0"/>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70103928-7B8A-41D9-9260-22D8A0F8F8B9}"/>
              </a:ext>
            </a:extLst>
          </p:cNvPr>
          <p:cNvCxnSpPr>
            <a:cxnSpLocks/>
          </p:cNvCxnSpPr>
          <p:nvPr/>
        </p:nvCxnSpPr>
        <p:spPr>
          <a:xfrm flipV="1">
            <a:off x="2575367" y="4473615"/>
            <a:ext cx="329879" cy="422223"/>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CFED90AC-FAC4-4464-BA2C-7AA45926E3D7}"/>
              </a:ext>
            </a:extLst>
          </p:cNvPr>
          <p:cNvCxnSpPr>
            <a:cxnSpLocks/>
          </p:cNvCxnSpPr>
          <p:nvPr/>
        </p:nvCxnSpPr>
        <p:spPr>
          <a:xfrm>
            <a:off x="3697307" y="4098856"/>
            <a:ext cx="688950" cy="0"/>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18CB677E-0741-4663-B6FA-9557CB5273C0}"/>
                  </a:ext>
                </a:extLst>
              </p:cNvPr>
              <p:cNvSpPr txBox="1"/>
              <p:nvPr/>
            </p:nvSpPr>
            <p:spPr>
              <a:xfrm>
                <a:off x="4327448" y="3832431"/>
                <a:ext cx="531363"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acc>
                        <m:accPr>
                          <m:chr m:val="̂"/>
                          <m:ctrlPr>
                            <a:rPr lang="ko-KR" altLang="en-US"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30" name="TextBox 29">
                <a:extLst>
                  <a:ext uri="{FF2B5EF4-FFF2-40B4-BE49-F238E27FC236}">
                    <a16:creationId xmlns:a16="http://schemas.microsoft.com/office/drawing/2014/main" id="{18CB677E-0741-4663-B6FA-9557CB5273C0}"/>
                  </a:ext>
                </a:extLst>
              </p:cNvPr>
              <p:cNvSpPr txBox="1">
                <a:spLocks noRot="1" noChangeAspect="1" noMove="1" noResize="1" noEditPoints="1" noAdjustHandles="1" noChangeArrowheads="1" noChangeShapeType="1" noTextEdit="1"/>
              </p:cNvSpPr>
              <p:nvPr/>
            </p:nvSpPr>
            <p:spPr>
              <a:xfrm>
                <a:off x="4327448" y="3832431"/>
                <a:ext cx="531363" cy="461665"/>
              </a:xfrm>
              <a:prstGeom prst="rect">
                <a:avLst/>
              </a:prstGeom>
              <a:blipFill>
                <a:blip r:embed="rId7"/>
                <a:stretch>
                  <a:fillRect t="-4000" r="-27586" b="-10667"/>
                </a:stretch>
              </a:blipFill>
            </p:spPr>
            <p:txBody>
              <a:bodyPr/>
              <a:lstStyle/>
              <a:p>
                <a:r>
                  <a:rPr lang="ko-KR" altLang="en-US">
                    <a:noFill/>
                  </a:rPr>
                  <a:t> </a:t>
                </a:r>
              </a:p>
            </p:txBody>
          </p:sp>
        </mc:Fallback>
      </mc:AlternateContent>
      <p:cxnSp>
        <p:nvCxnSpPr>
          <p:cNvPr id="31" name="직선 화살표 연결선 30">
            <a:extLst>
              <a:ext uri="{FF2B5EF4-FFF2-40B4-BE49-F238E27FC236}">
                <a16:creationId xmlns:a16="http://schemas.microsoft.com/office/drawing/2014/main" id="{0B7F5483-1FAE-4F80-95B9-4C2AC7A1AAD6}"/>
              </a:ext>
            </a:extLst>
          </p:cNvPr>
          <p:cNvCxnSpPr>
            <a:cxnSpLocks/>
          </p:cNvCxnSpPr>
          <p:nvPr/>
        </p:nvCxnSpPr>
        <p:spPr>
          <a:xfrm>
            <a:off x="3471601" y="4382436"/>
            <a:ext cx="688950" cy="0"/>
          </a:xfrm>
          <a:prstGeom prst="straightConnector1">
            <a:avLst/>
          </a:prstGeom>
          <a:ln w="19050">
            <a:solidFill>
              <a:schemeClr val="tx1">
                <a:lumMod val="85000"/>
                <a:lumOff val="1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E06A92E7-E867-4418-AEDB-6BDFB200C6FF}"/>
              </a:ext>
            </a:extLst>
          </p:cNvPr>
          <p:cNvSpPr txBox="1"/>
          <p:nvPr/>
        </p:nvSpPr>
        <p:spPr>
          <a:xfrm>
            <a:off x="3816076" y="4446334"/>
            <a:ext cx="1050288" cy="307777"/>
          </a:xfrm>
          <a:prstGeom prst="rect">
            <a:avLst/>
          </a:prstGeom>
          <a:noFill/>
        </p:spPr>
        <p:txBody>
          <a:bodyPr wrap="none" rtlCol="0">
            <a:spAutoFit/>
          </a:bodyPr>
          <a:lstStyle/>
          <a:p>
            <a:pPr algn="l"/>
            <a:r>
              <a:rPr lang="ko-KR" altLang="en-US" sz="1400" err="1">
                <a:solidFill>
                  <a:schemeClr val="tx1"/>
                </a:solidFill>
                <a:latin typeface="고도 M" panose="02000503000000020004" pitchFamily="2" charset="-127"/>
                <a:ea typeface="고도 M" panose="02000503000000020004" pitchFamily="2" charset="-127"/>
              </a:rPr>
              <a:t>정방향</a:t>
            </a:r>
            <a:r>
              <a:rPr lang="ko-KR" altLang="en-US" sz="1400">
                <a:solidFill>
                  <a:schemeClr val="tx1"/>
                </a:solidFill>
                <a:latin typeface="고도 M" panose="02000503000000020004" pitchFamily="2" charset="-127"/>
                <a:ea typeface="고도 M" panose="02000503000000020004" pitchFamily="2" charset="-127"/>
              </a:rPr>
              <a:t> 계산</a:t>
            </a:r>
          </a:p>
        </p:txBody>
      </p:sp>
    </p:spTree>
    <p:extLst>
      <p:ext uri="{BB962C8B-B14F-4D97-AF65-F5344CB8AC3E}">
        <p14:creationId xmlns:p14="http://schemas.microsoft.com/office/powerpoint/2010/main" val="429213313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Neuron class</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2.4 </a:t>
            </a:r>
            <a:r>
              <a:rPr lang="ko-KR" altLang="en-US" sz="1800" b="1">
                <a:solidFill>
                  <a:srgbClr val="000000"/>
                </a:solidFill>
                <a:ea typeface="-2002" pitchFamily="18" charset="-127"/>
              </a:rPr>
              <a:t>선형회귀 구현</a:t>
            </a:r>
          </a:p>
        </p:txBody>
      </p:sp>
      <p:sp>
        <p:nvSpPr>
          <p:cNvPr id="6" name="직사각형 5">
            <a:extLst>
              <a:ext uri="{FF2B5EF4-FFF2-40B4-BE49-F238E27FC236}">
                <a16:creationId xmlns:a16="http://schemas.microsoft.com/office/drawing/2014/main" id="{51E131A5-FC3D-41D2-A91D-3EB516950E29}"/>
              </a:ext>
            </a:extLst>
          </p:cNvPr>
          <p:cNvSpPr/>
          <p:nvPr/>
        </p:nvSpPr>
        <p:spPr>
          <a:xfrm>
            <a:off x="876315" y="1447798"/>
            <a:ext cx="8392687" cy="1077218"/>
          </a:xfrm>
          <a:prstGeom prst="rect">
            <a:avLst/>
          </a:prstGeom>
          <a:solidFill>
            <a:srgbClr val="E2E2F6"/>
          </a:solidFill>
          <a:ln>
            <a:solidFill>
              <a:schemeClr val="bg1">
                <a:lumMod val="65000"/>
              </a:schemeClr>
            </a:solidFill>
          </a:ln>
        </p:spPr>
        <p:txBody>
          <a:bodyPr wrap="square">
            <a:spAutoFit/>
          </a:bodyPr>
          <a:lstStyle/>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def backprop(self, x, err):</a:t>
            </a:r>
          </a:p>
          <a:p>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w_grad</a:t>
            </a:r>
            <a:r>
              <a:rPr lang="en-US" altLang="ko-KR">
                <a:solidFill>
                  <a:schemeClr val="tx1"/>
                </a:solidFill>
                <a:latin typeface="Consolas" panose="020B0609020204030204" pitchFamily="49" charset="0"/>
              </a:rPr>
              <a:t> = x * err    # </a:t>
            </a:r>
            <a:r>
              <a:rPr lang="ko-KR" altLang="en-US">
                <a:solidFill>
                  <a:schemeClr val="tx1"/>
                </a:solidFill>
                <a:latin typeface="Consolas" panose="020B0609020204030204" pitchFamily="49" charset="0"/>
              </a:rPr>
              <a:t>가중치에 대한 </a:t>
            </a:r>
            <a:r>
              <a:rPr lang="ko-KR" altLang="en-US" err="1">
                <a:solidFill>
                  <a:schemeClr val="tx1"/>
                </a:solidFill>
                <a:latin typeface="Consolas" panose="020B0609020204030204" pitchFamily="49" charset="0"/>
              </a:rPr>
              <a:t>그래디언트를</a:t>
            </a:r>
            <a:r>
              <a:rPr lang="ko-KR" altLang="en-US">
                <a:solidFill>
                  <a:schemeClr val="tx1"/>
                </a:solidFill>
                <a:latin typeface="Consolas" panose="020B0609020204030204" pitchFamily="49" charset="0"/>
              </a:rPr>
              <a:t> 계산합니다</a:t>
            </a:r>
          </a:p>
          <a:p>
            <a:r>
              <a:rPr lang="ko-KR" altLang="en-US">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b_grad</a:t>
            </a:r>
            <a:r>
              <a:rPr lang="en-US" altLang="ko-KR">
                <a:solidFill>
                  <a:schemeClr val="tx1"/>
                </a:solidFill>
                <a:latin typeface="Consolas" panose="020B0609020204030204" pitchFamily="49" charset="0"/>
              </a:rPr>
              <a:t> = 1 * err    # </a:t>
            </a:r>
            <a:r>
              <a:rPr lang="ko-KR" altLang="en-US">
                <a:solidFill>
                  <a:schemeClr val="tx1"/>
                </a:solidFill>
                <a:latin typeface="Consolas" panose="020B0609020204030204" pitchFamily="49" charset="0"/>
              </a:rPr>
              <a:t>절편에 대한 </a:t>
            </a:r>
            <a:r>
              <a:rPr lang="ko-KR" altLang="en-US" err="1">
                <a:solidFill>
                  <a:schemeClr val="tx1"/>
                </a:solidFill>
                <a:latin typeface="Consolas" panose="020B0609020204030204" pitchFamily="49" charset="0"/>
              </a:rPr>
              <a:t>그래디언트를</a:t>
            </a:r>
            <a:r>
              <a:rPr lang="ko-KR" altLang="en-US">
                <a:solidFill>
                  <a:schemeClr val="tx1"/>
                </a:solidFill>
                <a:latin typeface="Consolas" panose="020B0609020204030204" pitchFamily="49" charset="0"/>
              </a:rPr>
              <a:t> 계산합니다</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return </a:t>
            </a:r>
            <a:r>
              <a:rPr lang="en-US" altLang="ko-KR" err="1">
                <a:solidFill>
                  <a:schemeClr val="tx1"/>
                </a:solidFill>
                <a:latin typeface="Consolas" panose="020B0609020204030204" pitchFamily="49" charset="0"/>
              </a:rPr>
              <a:t>w_grad</a:t>
            </a:r>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b_grad</a:t>
            </a:r>
            <a:endParaRPr lang="ko-KR" altLang="en-US">
              <a:solidFill>
                <a:schemeClr val="tx1"/>
              </a:solidFill>
              <a:latin typeface="Consolas" panose="020B0609020204030204" pitchFamily="49" charset="0"/>
            </a:endParaRPr>
          </a:p>
        </p:txBody>
      </p:sp>
      <p:sp>
        <p:nvSpPr>
          <p:cNvPr id="7" name="TextBox 6">
            <a:extLst>
              <a:ext uri="{FF2B5EF4-FFF2-40B4-BE49-F238E27FC236}">
                <a16:creationId xmlns:a16="http://schemas.microsoft.com/office/drawing/2014/main" id="{60648EF7-EEBA-4DFE-96B7-4187254CE32E}"/>
              </a:ext>
            </a:extLst>
          </p:cNvPr>
          <p:cNvSpPr txBox="1"/>
          <p:nvPr/>
        </p:nvSpPr>
        <p:spPr>
          <a:xfrm>
            <a:off x="484068" y="1058831"/>
            <a:ext cx="2252540"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3. </a:t>
            </a:r>
            <a:r>
              <a:rPr lang="ko-KR" altLang="en-US" sz="1800">
                <a:solidFill>
                  <a:schemeClr val="tx1"/>
                </a:solidFill>
                <a:latin typeface="고도 M" panose="02000503000000020004" pitchFamily="2" charset="-127"/>
                <a:ea typeface="고도 M" panose="02000503000000020004" pitchFamily="2" charset="-127"/>
              </a:rPr>
              <a:t>역방향 계산 만들기</a:t>
            </a:r>
          </a:p>
        </p:txBody>
      </p:sp>
      <p:sp>
        <p:nvSpPr>
          <p:cNvPr id="3" name="타원 2">
            <a:extLst>
              <a:ext uri="{FF2B5EF4-FFF2-40B4-BE49-F238E27FC236}">
                <a16:creationId xmlns:a16="http://schemas.microsoft.com/office/drawing/2014/main" id="{1E43EC3A-8512-4BD5-A031-5409BBD2C299}"/>
              </a:ext>
            </a:extLst>
          </p:cNvPr>
          <p:cNvSpPr/>
          <p:nvPr/>
        </p:nvSpPr>
        <p:spPr>
          <a:xfrm>
            <a:off x="6133778" y="3716892"/>
            <a:ext cx="960699" cy="96069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b="1">
                <a:solidFill>
                  <a:schemeClr val="tx1"/>
                </a:solidFill>
                <a:latin typeface="Consolas" panose="020B0609020204030204" pitchFamily="49" charset="0"/>
              </a:rPr>
              <a:t>Neuron</a:t>
            </a:r>
            <a:endParaRPr lang="ko-KR" altLang="en-US" sz="1100" b="1">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5459969-8EA4-4CB2-86A9-26F49D3BC59C}"/>
                  </a:ext>
                </a:extLst>
              </p:cNvPr>
              <p:cNvSpPr txBox="1"/>
              <p:nvPr/>
            </p:nvSpPr>
            <p:spPr>
              <a:xfrm>
                <a:off x="5492319" y="3097945"/>
                <a:ext cx="591252"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𝑤</m:t>
                      </m:r>
                    </m:oMath>
                  </m:oMathPara>
                </a14:m>
                <a:endParaRPr lang="ko-KR" altLang="en-US" sz="2400">
                  <a:solidFill>
                    <a:schemeClr val="tx1"/>
                  </a:solidFill>
                  <a:latin typeface="Consolas" panose="020B0609020204030204" pitchFamily="49" charset="0"/>
                </a:endParaRPr>
              </a:p>
            </p:txBody>
          </p:sp>
        </mc:Choice>
        <mc:Fallback xmlns="">
          <p:sp>
            <p:nvSpPr>
              <p:cNvPr id="10" name="TextBox 9">
                <a:extLst>
                  <a:ext uri="{FF2B5EF4-FFF2-40B4-BE49-F238E27FC236}">
                    <a16:creationId xmlns:a16="http://schemas.microsoft.com/office/drawing/2014/main" id="{15459969-8EA4-4CB2-86A9-26F49D3BC59C}"/>
                  </a:ext>
                </a:extLst>
              </p:cNvPr>
              <p:cNvSpPr txBox="1">
                <a:spLocks noRot="1" noChangeAspect="1" noMove="1" noResize="1" noEditPoints="1" noAdjustHandles="1" noChangeArrowheads="1" noChangeShapeType="1" noTextEdit="1"/>
              </p:cNvSpPr>
              <p:nvPr/>
            </p:nvSpPr>
            <p:spPr>
              <a:xfrm>
                <a:off x="5492319" y="3097945"/>
                <a:ext cx="591252" cy="461665"/>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24C015E-908D-470A-A424-E19270BC793D}"/>
                  </a:ext>
                </a:extLst>
              </p:cNvPr>
              <p:cNvSpPr txBox="1"/>
              <p:nvPr/>
            </p:nvSpPr>
            <p:spPr>
              <a:xfrm>
                <a:off x="5007508" y="3931686"/>
                <a:ext cx="527387"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𝑥</m:t>
                      </m:r>
                    </m:oMath>
                  </m:oMathPara>
                </a14:m>
                <a:endParaRPr lang="ko-KR" altLang="en-US" sz="2400">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624C015E-908D-470A-A424-E19270BC793D}"/>
                  </a:ext>
                </a:extLst>
              </p:cNvPr>
              <p:cNvSpPr txBox="1">
                <a:spLocks noRot="1" noChangeAspect="1" noMove="1" noResize="1" noEditPoints="1" noAdjustHandles="1" noChangeArrowheads="1" noChangeShapeType="1" noTextEdit="1"/>
              </p:cNvSpPr>
              <p:nvPr/>
            </p:nvSpPr>
            <p:spPr>
              <a:xfrm>
                <a:off x="5007508" y="3931686"/>
                <a:ext cx="527387" cy="461665"/>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37836467-56C3-4C17-9222-4925A8C71482}"/>
                  </a:ext>
                </a:extLst>
              </p:cNvPr>
              <p:cNvSpPr txBox="1"/>
              <p:nvPr/>
            </p:nvSpPr>
            <p:spPr>
              <a:xfrm>
                <a:off x="5633180" y="4875683"/>
                <a:ext cx="527387"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𝑏</m:t>
                      </m:r>
                    </m:oMath>
                  </m:oMathPara>
                </a14:m>
                <a:endParaRPr lang="ko-KR" altLang="en-US" sz="2400">
                  <a:solidFill>
                    <a:schemeClr val="tx1"/>
                  </a:solidFill>
                  <a:latin typeface="Consolas" panose="020B0609020204030204" pitchFamily="49" charset="0"/>
                </a:endParaRPr>
              </a:p>
            </p:txBody>
          </p:sp>
        </mc:Choice>
        <mc:Fallback xmlns="">
          <p:sp>
            <p:nvSpPr>
              <p:cNvPr id="12" name="TextBox 11">
                <a:extLst>
                  <a:ext uri="{FF2B5EF4-FFF2-40B4-BE49-F238E27FC236}">
                    <a16:creationId xmlns:a16="http://schemas.microsoft.com/office/drawing/2014/main" id="{37836467-56C3-4C17-9222-4925A8C71482}"/>
                  </a:ext>
                </a:extLst>
              </p:cNvPr>
              <p:cNvSpPr txBox="1">
                <a:spLocks noRot="1" noChangeAspect="1" noMove="1" noResize="1" noEditPoints="1" noAdjustHandles="1" noChangeArrowheads="1" noChangeShapeType="1" noTextEdit="1"/>
              </p:cNvSpPr>
              <p:nvPr/>
            </p:nvSpPr>
            <p:spPr>
              <a:xfrm>
                <a:off x="5633180" y="4875683"/>
                <a:ext cx="527387" cy="461665"/>
              </a:xfrm>
              <a:prstGeom prst="rect">
                <a:avLst/>
              </a:prstGeom>
              <a:blipFill>
                <a:blip r:embed="rId5"/>
                <a:stretch>
                  <a:fillRect/>
                </a:stretch>
              </a:blipFill>
            </p:spPr>
            <p:txBody>
              <a:bodyPr/>
              <a:lstStyle/>
              <a:p>
                <a:r>
                  <a:rPr lang="ko-KR" altLang="en-US">
                    <a:noFill/>
                  </a:rPr>
                  <a:t> </a:t>
                </a:r>
              </a:p>
            </p:txBody>
          </p:sp>
        </mc:Fallback>
      </mc:AlternateContent>
      <p:sp>
        <p:nvSpPr>
          <p:cNvPr id="14" name="TextBox 13">
            <a:extLst>
              <a:ext uri="{FF2B5EF4-FFF2-40B4-BE49-F238E27FC236}">
                <a16:creationId xmlns:a16="http://schemas.microsoft.com/office/drawing/2014/main" id="{E7745652-BC47-4E52-A0FD-9C11EFF7FCC9}"/>
              </a:ext>
            </a:extLst>
          </p:cNvPr>
          <p:cNvSpPr txBox="1"/>
          <p:nvPr/>
        </p:nvSpPr>
        <p:spPr>
          <a:xfrm>
            <a:off x="6100932" y="384888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
        <p:nvSpPr>
          <p:cNvPr id="15" name="TextBox 14">
            <a:extLst>
              <a:ext uri="{FF2B5EF4-FFF2-40B4-BE49-F238E27FC236}">
                <a16:creationId xmlns:a16="http://schemas.microsoft.com/office/drawing/2014/main" id="{183EC882-532C-450C-A723-FD5684905A70}"/>
              </a:ext>
            </a:extLst>
          </p:cNvPr>
          <p:cNvSpPr txBox="1"/>
          <p:nvPr/>
        </p:nvSpPr>
        <p:spPr>
          <a:xfrm>
            <a:off x="6109752" y="416551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cxnSp>
        <p:nvCxnSpPr>
          <p:cNvPr id="13" name="직선 화살표 연결선 12">
            <a:extLst>
              <a:ext uri="{FF2B5EF4-FFF2-40B4-BE49-F238E27FC236}">
                <a16:creationId xmlns:a16="http://schemas.microsoft.com/office/drawing/2014/main" id="{DEBCA288-2B2F-4CC7-8A6D-FAF080576FE8}"/>
              </a:ext>
            </a:extLst>
          </p:cNvPr>
          <p:cNvCxnSpPr>
            <a:cxnSpLocks/>
            <a:endCxn id="14" idx="0"/>
          </p:cNvCxnSpPr>
          <p:nvPr/>
        </p:nvCxnSpPr>
        <p:spPr>
          <a:xfrm>
            <a:off x="5872216" y="3489151"/>
            <a:ext cx="406008" cy="359732"/>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96640D15-03FE-41FF-B440-602E73D18C81}"/>
              </a:ext>
            </a:extLst>
          </p:cNvPr>
          <p:cNvCxnSpPr>
            <a:cxnSpLocks/>
          </p:cNvCxnSpPr>
          <p:nvPr/>
        </p:nvCxnSpPr>
        <p:spPr>
          <a:xfrm>
            <a:off x="5420802" y="4220959"/>
            <a:ext cx="688950" cy="0"/>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70103928-7B8A-41D9-9260-22D8A0F8F8B9}"/>
              </a:ext>
            </a:extLst>
          </p:cNvPr>
          <p:cNvCxnSpPr>
            <a:cxnSpLocks/>
          </p:cNvCxnSpPr>
          <p:nvPr/>
        </p:nvCxnSpPr>
        <p:spPr>
          <a:xfrm flipV="1">
            <a:off x="5972537" y="4572000"/>
            <a:ext cx="329879" cy="422223"/>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CFED90AC-FAC4-4464-BA2C-7AA45926E3D7}"/>
              </a:ext>
            </a:extLst>
          </p:cNvPr>
          <p:cNvCxnSpPr>
            <a:cxnSpLocks/>
          </p:cNvCxnSpPr>
          <p:nvPr/>
        </p:nvCxnSpPr>
        <p:spPr>
          <a:xfrm>
            <a:off x="7094477" y="4197241"/>
            <a:ext cx="688950" cy="0"/>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18CB677E-0741-4663-B6FA-9557CB5273C0}"/>
                  </a:ext>
                </a:extLst>
              </p:cNvPr>
              <p:cNvSpPr txBox="1"/>
              <p:nvPr/>
            </p:nvSpPr>
            <p:spPr>
              <a:xfrm>
                <a:off x="7724618" y="3930816"/>
                <a:ext cx="531363"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acc>
                        <m:accPr>
                          <m:chr m:val="̂"/>
                          <m:ctrlPr>
                            <a:rPr lang="ko-KR" altLang="en-US"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30" name="TextBox 29">
                <a:extLst>
                  <a:ext uri="{FF2B5EF4-FFF2-40B4-BE49-F238E27FC236}">
                    <a16:creationId xmlns:a16="http://schemas.microsoft.com/office/drawing/2014/main" id="{18CB677E-0741-4663-B6FA-9557CB5273C0}"/>
                  </a:ext>
                </a:extLst>
              </p:cNvPr>
              <p:cNvSpPr txBox="1">
                <a:spLocks noRot="1" noChangeAspect="1" noMove="1" noResize="1" noEditPoints="1" noAdjustHandles="1" noChangeArrowheads="1" noChangeShapeType="1" noTextEdit="1"/>
              </p:cNvSpPr>
              <p:nvPr/>
            </p:nvSpPr>
            <p:spPr>
              <a:xfrm>
                <a:off x="7724618" y="3930816"/>
                <a:ext cx="531363" cy="461665"/>
              </a:xfrm>
              <a:prstGeom prst="rect">
                <a:avLst/>
              </a:prstGeom>
              <a:blipFill>
                <a:blip r:embed="rId6"/>
                <a:stretch>
                  <a:fillRect t="-3947" r="-28736" b="-9211"/>
                </a:stretch>
              </a:blipFill>
            </p:spPr>
            <p:txBody>
              <a:bodyPr/>
              <a:lstStyle/>
              <a:p>
                <a:r>
                  <a:rPr lang="ko-KR" altLang="en-US">
                    <a:noFill/>
                  </a:rPr>
                  <a:t> </a:t>
                </a:r>
              </a:p>
            </p:txBody>
          </p:sp>
        </mc:Fallback>
      </mc:AlternateContent>
      <p:cxnSp>
        <p:nvCxnSpPr>
          <p:cNvPr id="31" name="직선 화살표 연결선 30">
            <a:extLst>
              <a:ext uri="{FF2B5EF4-FFF2-40B4-BE49-F238E27FC236}">
                <a16:creationId xmlns:a16="http://schemas.microsoft.com/office/drawing/2014/main" id="{0B7F5483-1FAE-4F80-95B9-4C2AC7A1AAD6}"/>
              </a:ext>
            </a:extLst>
          </p:cNvPr>
          <p:cNvCxnSpPr>
            <a:cxnSpLocks/>
          </p:cNvCxnSpPr>
          <p:nvPr/>
        </p:nvCxnSpPr>
        <p:spPr>
          <a:xfrm>
            <a:off x="6868771" y="4480821"/>
            <a:ext cx="688950" cy="0"/>
          </a:xfrm>
          <a:prstGeom prst="straightConnector1">
            <a:avLst/>
          </a:prstGeom>
          <a:ln w="19050">
            <a:solidFill>
              <a:schemeClr val="tx1">
                <a:lumMod val="85000"/>
                <a:lumOff val="1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E06A92E7-E867-4418-AEDB-6BDFB200C6FF}"/>
                  </a:ext>
                </a:extLst>
              </p:cNvPr>
              <p:cNvSpPr txBox="1"/>
              <p:nvPr/>
            </p:nvSpPr>
            <p:spPr>
              <a:xfrm>
                <a:off x="7213246" y="4544719"/>
                <a:ext cx="2053447" cy="307777"/>
              </a:xfrm>
              <a:prstGeom prst="rect">
                <a:avLst/>
              </a:prstGeom>
              <a:noFill/>
            </p:spPr>
            <p:txBody>
              <a:bodyPr wrap="none" rtlCol="0">
                <a:spAutoFit/>
              </a:bodyPr>
              <a:lstStyle/>
              <a:p>
                <a:r>
                  <a:rPr lang="ko-KR" altLang="en-US" sz="1400" err="1">
                    <a:solidFill>
                      <a:schemeClr val="tx1"/>
                    </a:solidFill>
                    <a:latin typeface="고도 M" panose="02000503000000020004" pitchFamily="2" charset="-127"/>
                    <a:ea typeface="고도 M" panose="02000503000000020004" pitchFamily="2" charset="-127"/>
                  </a:rPr>
                  <a:t>정방향</a:t>
                </a:r>
                <a:r>
                  <a:rPr lang="ko-KR" altLang="en-US" sz="1400">
                    <a:solidFill>
                      <a:schemeClr val="tx1"/>
                    </a:solidFill>
                    <a:latin typeface="고도 M" panose="02000503000000020004" pitchFamily="2" charset="-127"/>
                    <a:ea typeface="고도 M" panose="02000503000000020004" pitchFamily="2" charset="-127"/>
                  </a:rPr>
                  <a:t> 계산</a:t>
                </a:r>
                <a:r>
                  <a:rPr lang="en-US" altLang="ko-KR" sz="1400">
                    <a:solidFill>
                      <a:schemeClr val="tx1"/>
                    </a:solidFill>
                    <a:latin typeface="고도 M" panose="02000503000000020004" pitchFamily="2" charset="-127"/>
                    <a:ea typeface="고도 M" panose="02000503000000020004" pitchFamily="2" charset="-127"/>
                  </a:rPr>
                  <a:t>(</a:t>
                </a:r>
                <a14:m>
                  <m:oMath xmlns:m="http://schemas.openxmlformats.org/officeDocument/2006/math">
                    <m:acc>
                      <m:accPr>
                        <m:chr m:val="̂"/>
                        <m:ctrlPr>
                          <a:rPr lang="ko-KR" altLang="en-US" sz="1400" i="1">
                            <a:solidFill>
                              <a:schemeClr val="tx1"/>
                            </a:solidFill>
                            <a:latin typeface="Cambria Math" panose="02040503050406030204" pitchFamily="18" charset="0"/>
                          </a:rPr>
                        </m:ctrlPr>
                      </m:accPr>
                      <m:e>
                        <m:r>
                          <a:rPr lang="en-US" altLang="ko-KR" sz="1400" i="1">
                            <a:solidFill>
                              <a:schemeClr val="tx1"/>
                            </a:solidFill>
                            <a:latin typeface="Cambria Math" panose="02040503050406030204" pitchFamily="18" charset="0"/>
                          </a:rPr>
                          <m:t>𝑦</m:t>
                        </m:r>
                      </m:e>
                    </m:acc>
                    <m:r>
                      <a:rPr lang="en-US" altLang="ko-KR" sz="1400" i="1">
                        <a:solidFill>
                          <a:schemeClr val="tx1"/>
                        </a:solidFill>
                        <a:latin typeface="Cambria Math" panose="02040503050406030204" pitchFamily="18" charset="0"/>
                      </a:rPr>
                      <m:t>=</m:t>
                    </m:r>
                    <m:r>
                      <a:rPr lang="en-US" altLang="ko-KR" sz="1400" i="1">
                        <a:solidFill>
                          <a:schemeClr val="tx1"/>
                        </a:solidFill>
                        <a:latin typeface="Cambria Math" panose="02040503050406030204" pitchFamily="18" charset="0"/>
                      </a:rPr>
                      <m:t>𝑤𝑥</m:t>
                    </m:r>
                    <m:r>
                      <a:rPr lang="en-US" altLang="ko-KR" sz="1400" i="1">
                        <a:solidFill>
                          <a:schemeClr val="tx1"/>
                        </a:solidFill>
                        <a:latin typeface="Cambria Math" panose="02040503050406030204" pitchFamily="18" charset="0"/>
                      </a:rPr>
                      <m:t>+</m:t>
                    </m:r>
                    <m:r>
                      <a:rPr lang="en-US" altLang="ko-KR" sz="1400" i="1">
                        <a:solidFill>
                          <a:schemeClr val="tx1"/>
                        </a:solidFill>
                        <a:latin typeface="Cambria Math" panose="02040503050406030204" pitchFamily="18" charset="0"/>
                      </a:rPr>
                      <m:t>𝑏</m:t>
                    </m:r>
                  </m:oMath>
                </a14:m>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mc:Choice>
        <mc:Fallback xmlns="">
          <p:sp>
            <p:nvSpPr>
              <p:cNvPr id="32" name="TextBox 31">
                <a:extLst>
                  <a:ext uri="{FF2B5EF4-FFF2-40B4-BE49-F238E27FC236}">
                    <a16:creationId xmlns:a16="http://schemas.microsoft.com/office/drawing/2014/main" id="{E06A92E7-E867-4418-AEDB-6BDFB200C6FF}"/>
                  </a:ext>
                </a:extLst>
              </p:cNvPr>
              <p:cNvSpPr txBox="1">
                <a:spLocks noRot="1" noChangeAspect="1" noMove="1" noResize="1" noEditPoints="1" noAdjustHandles="1" noChangeArrowheads="1" noChangeShapeType="1" noTextEdit="1"/>
              </p:cNvSpPr>
              <p:nvPr/>
            </p:nvSpPr>
            <p:spPr>
              <a:xfrm>
                <a:off x="7213246" y="4544719"/>
                <a:ext cx="2053447" cy="307777"/>
              </a:xfrm>
              <a:prstGeom prst="rect">
                <a:avLst/>
              </a:prstGeom>
              <a:blipFill>
                <a:blip r:embed="rId7"/>
                <a:stretch>
                  <a:fillRect l="-890" t="-4000" b="-2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796D8F66-218D-4886-B701-E2031AEEAEEB}"/>
                  </a:ext>
                </a:extLst>
              </p:cNvPr>
              <p:cNvSpPr txBox="1"/>
              <p:nvPr/>
            </p:nvSpPr>
            <p:spPr>
              <a:xfrm>
                <a:off x="1047509" y="3159889"/>
                <a:ext cx="2540054" cy="794576"/>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𝐿</m:t>
                          </m:r>
                        </m:num>
                        <m:den>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den>
                      </m:f>
                      <m:r>
                        <a:rPr lang="en-US" altLang="ko-KR" sz="2400" b="0" i="1" smtClean="0">
                          <a:solidFill>
                            <a:schemeClr val="tx1"/>
                          </a:solidFill>
                          <a:latin typeface="Cambria Math" panose="02040503050406030204" pitchFamily="18" charset="0"/>
                        </a:rPr>
                        <m:t>=−</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acc>
                            <m:accPr>
                              <m:chr m:val="̂"/>
                              <m:ctrlPr>
                                <a:rPr lang="en-US" altLang="ko-KR" sz="2400" b="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e>
                      </m:d>
                      <m:r>
                        <a:rPr lang="en-US" altLang="ko-KR" sz="2400" b="0" i="1" smtClean="0">
                          <a:solidFill>
                            <a:schemeClr val="tx1"/>
                          </a:solidFill>
                          <a:latin typeface="Cambria Math" panose="02040503050406030204" pitchFamily="18" charset="0"/>
                        </a:rPr>
                        <m:t>𝑥</m:t>
                      </m:r>
                    </m:oMath>
                  </m:oMathPara>
                </a14:m>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796D8F66-218D-4886-B701-E2031AEEAEEB}"/>
                  </a:ext>
                </a:extLst>
              </p:cNvPr>
              <p:cNvSpPr txBox="1">
                <a:spLocks noRot="1" noChangeAspect="1" noMove="1" noResize="1" noEditPoints="1" noAdjustHandles="1" noChangeArrowheads="1" noChangeShapeType="1" noTextEdit="1"/>
              </p:cNvSpPr>
              <p:nvPr/>
            </p:nvSpPr>
            <p:spPr>
              <a:xfrm>
                <a:off x="1047509" y="3159889"/>
                <a:ext cx="2540054" cy="794576"/>
              </a:xfrm>
              <a:prstGeom prst="rect">
                <a:avLst/>
              </a:prstGeom>
              <a:blipFill>
                <a:blip r:embed="rId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AA33B5A3-D848-4268-BF47-776BB803FDA4}"/>
                  </a:ext>
                </a:extLst>
              </p:cNvPr>
              <p:cNvSpPr txBox="1"/>
              <p:nvPr/>
            </p:nvSpPr>
            <p:spPr>
              <a:xfrm>
                <a:off x="1027749" y="4197241"/>
                <a:ext cx="2304029" cy="794576"/>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𝐿</m:t>
                          </m:r>
                        </m:num>
                        <m:den>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𝑏</m:t>
                          </m:r>
                        </m:den>
                      </m:f>
                      <m:r>
                        <a:rPr lang="en-US" altLang="ko-KR" sz="2400" b="0" i="1" smtClean="0">
                          <a:solidFill>
                            <a:schemeClr val="tx1"/>
                          </a:solidFill>
                          <a:latin typeface="Cambria Math" panose="02040503050406030204" pitchFamily="18" charset="0"/>
                        </a:rPr>
                        <m:t>=−</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acc>
                            <m:accPr>
                              <m:chr m:val="̂"/>
                              <m:ctrlPr>
                                <a:rPr lang="en-US" altLang="ko-KR" sz="2400" b="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e>
                      </m:d>
                    </m:oMath>
                  </m:oMathPara>
                </a14:m>
                <a:endParaRPr lang="ko-KR" altLang="en-US" sz="2400">
                  <a:solidFill>
                    <a:schemeClr val="tx1"/>
                  </a:solidFill>
                  <a:latin typeface="Consolas" panose="020B0609020204030204" pitchFamily="49" charset="0"/>
                </a:endParaRPr>
              </a:p>
            </p:txBody>
          </p:sp>
        </mc:Choice>
        <mc:Fallback xmlns="">
          <p:sp>
            <p:nvSpPr>
              <p:cNvPr id="21" name="TextBox 20">
                <a:extLst>
                  <a:ext uri="{FF2B5EF4-FFF2-40B4-BE49-F238E27FC236}">
                    <a16:creationId xmlns:a16="http://schemas.microsoft.com/office/drawing/2014/main" id="{AA33B5A3-D848-4268-BF47-776BB803FDA4}"/>
                  </a:ext>
                </a:extLst>
              </p:cNvPr>
              <p:cNvSpPr txBox="1">
                <a:spLocks noRot="1" noChangeAspect="1" noMove="1" noResize="1" noEditPoints="1" noAdjustHandles="1" noChangeArrowheads="1" noChangeShapeType="1" noTextEdit="1"/>
              </p:cNvSpPr>
              <p:nvPr/>
            </p:nvSpPr>
            <p:spPr>
              <a:xfrm>
                <a:off x="1027749" y="4197241"/>
                <a:ext cx="2304029" cy="794576"/>
              </a:xfrm>
              <a:prstGeom prst="rect">
                <a:avLst/>
              </a:prstGeom>
              <a:blipFill>
                <a:blip r:embed="rId9"/>
                <a:stretch>
                  <a:fillRect/>
                </a:stretch>
              </a:blipFill>
            </p:spPr>
            <p:txBody>
              <a:bodyPr/>
              <a:lstStyle/>
              <a:p>
                <a:r>
                  <a:rPr lang="ko-KR" altLang="en-US">
                    <a:noFill/>
                  </a:rPr>
                  <a:t> </a:t>
                </a:r>
              </a:p>
            </p:txBody>
          </p:sp>
        </mc:Fallback>
      </mc:AlternateContent>
      <p:cxnSp>
        <p:nvCxnSpPr>
          <p:cNvPr id="23" name="직선 화살표 연결선 22">
            <a:extLst>
              <a:ext uri="{FF2B5EF4-FFF2-40B4-BE49-F238E27FC236}">
                <a16:creationId xmlns:a16="http://schemas.microsoft.com/office/drawing/2014/main" id="{67A56F47-6345-455F-8E36-C4B808DBAD71}"/>
              </a:ext>
            </a:extLst>
          </p:cNvPr>
          <p:cNvCxnSpPr>
            <a:cxnSpLocks/>
          </p:cNvCxnSpPr>
          <p:nvPr/>
        </p:nvCxnSpPr>
        <p:spPr>
          <a:xfrm>
            <a:off x="6859414" y="3973245"/>
            <a:ext cx="688950" cy="0"/>
          </a:xfrm>
          <a:prstGeom prst="straightConnector1">
            <a:avLst/>
          </a:prstGeom>
          <a:ln w="19050">
            <a:solidFill>
              <a:schemeClr val="tx1">
                <a:lumMod val="85000"/>
                <a:lumOff val="15000"/>
              </a:schemeClr>
            </a:solidFill>
            <a:prstDash val="sysDot"/>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7FFB6915-6615-4F81-B82C-37BA98CC8B67}"/>
                  </a:ext>
                </a:extLst>
              </p:cNvPr>
              <p:cNvSpPr txBox="1"/>
              <p:nvPr/>
            </p:nvSpPr>
            <p:spPr>
              <a:xfrm>
                <a:off x="7203889" y="3601571"/>
                <a:ext cx="1870384" cy="307777"/>
              </a:xfrm>
              <a:prstGeom prst="rect">
                <a:avLst/>
              </a:prstGeom>
              <a:noFill/>
            </p:spPr>
            <p:txBody>
              <a:bodyPr wrap="none" rtlCol="0">
                <a:spAutoFit/>
              </a:bodyPr>
              <a:lstStyle/>
              <a:p>
                <a:r>
                  <a:rPr lang="ko-KR" altLang="en-US" sz="1400">
                    <a:solidFill>
                      <a:schemeClr val="tx1"/>
                    </a:solidFill>
                    <a:latin typeface="고도 M" panose="02000503000000020004" pitchFamily="2" charset="-127"/>
                    <a:ea typeface="고도 M" panose="02000503000000020004" pitchFamily="2" charset="-127"/>
                  </a:rPr>
                  <a:t>역방향 계산</a:t>
                </a:r>
                <a:r>
                  <a:rPr lang="en-US" altLang="ko-KR" sz="1400">
                    <a:solidFill>
                      <a:schemeClr val="tx1"/>
                    </a:solidFill>
                    <a:latin typeface="고도 M" panose="02000503000000020004" pitchFamily="2" charset="-127"/>
                    <a:ea typeface="고도 M" panose="02000503000000020004" pitchFamily="2" charset="-127"/>
                  </a:rPr>
                  <a:t>(</a:t>
                </a:r>
                <a14:m>
                  <m:oMath xmlns:m="http://schemas.openxmlformats.org/officeDocument/2006/math">
                    <m:r>
                      <a:rPr lang="en-US" altLang="ko-KR" sz="1400" b="0" i="0" smtClean="0">
                        <a:solidFill>
                          <a:schemeClr val="tx1"/>
                        </a:solidFill>
                        <a:latin typeface="Cambria Math" panose="02040503050406030204" pitchFamily="18" charset="0"/>
                      </a:rPr>
                      <m:t>−(</m:t>
                    </m:r>
                    <m:acc>
                      <m:accPr>
                        <m:chr m:val="̂"/>
                        <m:ctrlPr>
                          <a:rPr lang="ko-KR" altLang="en-US" sz="1400" i="1">
                            <a:solidFill>
                              <a:schemeClr val="tx1"/>
                            </a:solidFill>
                            <a:latin typeface="Cambria Math" panose="02040503050406030204" pitchFamily="18" charset="0"/>
                          </a:rPr>
                        </m:ctrlPr>
                      </m:accPr>
                      <m:e>
                        <m:r>
                          <a:rPr lang="en-US" altLang="ko-KR" sz="1400" i="1">
                            <a:solidFill>
                              <a:schemeClr val="tx1"/>
                            </a:solidFill>
                            <a:latin typeface="Cambria Math" panose="02040503050406030204" pitchFamily="18" charset="0"/>
                          </a:rPr>
                          <m:t>𝑦</m:t>
                        </m:r>
                      </m:e>
                    </m:acc>
                    <m:r>
                      <a:rPr lang="en-US" altLang="ko-KR" sz="1400" b="0" i="1" smtClean="0">
                        <a:solidFill>
                          <a:schemeClr val="tx1"/>
                        </a:solidFill>
                        <a:latin typeface="Cambria Math" panose="02040503050406030204" pitchFamily="18" charset="0"/>
                      </a:rPr>
                      <m:t>−</m:t>
                    </m:r>
                    <m:r>
                      <a:rPr lang="en-US" altLang="ko-KR" sz="1400" b="0" i="1" smtClean="0">
                        <a:solidFill>
                          <a:schemeClr val="tx1"/>
                        </a:solidFill>
                        <a:latin typeface="Cambria Math" panose="02040503050406030204" pitchFamily="18" charset="0"/>
                      </a:rPr>
                      <m:t>𝑦</m:t>
                    </m:r>
                    <m:r>
                      <a:rPr lang="en-US" altLang="ko-KR" sz="1400" b="0" i="1" smtClean="0">
                        <a:solidFill>
                          <a:schemeClr val="tx1"/>
                        </a:solidFill>
                        <a:latin typeface="Cambria Math" panose="02040503050406030204" pitchFamily="18" charset="0"/>
                      </a:rPr>
                      <m:t>)</m:t>
                    </m:r>
                  </m:oMath>
                </a14:m>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mc:Choice>
        <mc:Fallback xmlns="">
          <p:sp>
            <p:nvSpPr>
              <p:cNvPr id="24" name="TextBox 23">
                <a:extLst>
                  <a:ext uri="{FF2B5EF4-FFF2-40B4-BE49-F238E27FC236}">
                    <a16:creationId xmlns:a16="http://schemas.microsoft.com/office/drawing/2014/main" id="{7FFB6915-6615-4F81-B82C-37BA98CC8B67}"/>
                  </a:ext>
                </a:extLst>
              </p:cNvPr>
              <p:cNvSpPr txBox="1">
                <a:spLocks noRot="1" noChangeAspect="1" noMove="1" noResize="1" noEditPoints="1" noAdjustHandles="1" noChangeArrowheads="1" noChangeShapeType="1" noTextEdit="1"/>
              </p:cNvSpPr>
              <p:nvPr/>
            </p:nvSpPr>
            <p:spPr>
              <a:xfrm>
                <a:off x="7203889" y="3601571"/>
                <a:ext cx="1870384" cy="307777"/>
              </a:xfrm>
              <a:prstGeom prst="rect">
                <a:avLst/>
              </a:prstGeom>
              <a:blipFill>
                <a:blip r:embed="rId10"/>
                <a:stretch>
                  <a:fillRect l="-977" t="-4000" b="-20000"/>
                </a:stretch>
              </a:blipFill>
            </p:spPr>
            <p:txBody>
              <a:bodyPr/>
              <a:lstStyle/>
              <a:p>
                <a:r>
                  <a:rPr lang="ko-KR" altLang="en-US">
                    <a:noFill/>
                  </a:rPr>
                  <a:t> </a:t>
                </a:r>
              </a:p>
            </p:txBody>
          </p:sp>
        </mc:Fallback>
      </mc:AlternateContent>
      <p:cxnSp>
        <p:nvCxnSpPr>
          <p:cNvPr id="26" name="직선 화살표 연결선 25">
            <a:extLst>
              <a:ext uri="{FF2B5EF4-FFF2-40B4-BE49-F238E27FC236}">
                <a16:creationId xmlns:a16="http://schemas.microsoft.com/office/drawing/2014/main" id="{690BA83A-B817-4954-9B5C-93213B329C55}"/>
              </a:ext>
            </a:extLst>
          </p:cNvPr>
          <p:cNvCxnSpPr>
            <a:cxnSpLocks/>
          </p:cNvCxnSpPr>
          <p:nvPr/>
        </p:nvCxnSpPr>
        <p:spPr>
          <a:xfrm>
            <a:off x="6100932" y="3489151"/>
            <a:ext cx="404110" cy="359732"/>
          </a:xfrm>
          <a:prstGeom prst="straightConnector1">
            <a:avLst/>
          </a:prstGeom>
          <a:ln w="19050">
            <a:solidFill>
              <a:schemeClr val="tx1">
                <a:lumMod val="85000"/>
                <a:lumOff val="15000"/>
              </a:schemeClr>
            </a:solidFill>
            <a:prstDash val="sysDot"/>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E0CEDA68-FF78-4B31-BAD1-FBC0984E257B}"/>
                  </a:ext>
                </a:extLst>
              </p:cNvPr>
              <p:cNvSpPr txBox="1"/>
              <p:nvPr/>
            </p:nvSpPr>
            <p:spPr>
              <a:xfrm>
                <a:off x="6075220" y="3148936"/>
                <a:ext cx="2721066" cy="409086"/>
              </a:xfrm>
              <a:prstGeom prst="rect">
                <a:avLst/>
              </a:prstGeom>
              <a:noFill/>
            </p:spPr>
            <p:txBody>
              <a:bodyPr wrap="none" rtlCol="0">
                <a:spAutoFit/>
              </a:bodyPr>
              <a:lstStyle/>
              <a:p>
                <a:r>
                  <a:rPr lang="ko-KR" altLang="en-US" sz="1400">
                    <a:solidFill>
                      <a:schemeClr val="tx1"/>
                    </a:solidFill>
                    <a:latin typeface="고도 M" panose="02000503000000020004" pitchFamily="2" charset="-127"/>
                    <a:ea typeface="고도 M" panose="02000503000000020004" pitchFamily="2" charset="-127"/>
                  </a:rPr>
                  <a:t>가중치 업데이트</a:t>
                </a:r>
                <a:r>
                  <a:rPr lang="en-US" altLang="ko-KR" sz="1400">
                    <a:solidFill>
                      <a:schemeClr val="tx1"/>
                    </a:solidFill>
                    <a:latin typeface="고도 M" panose="02000503000000020004" pitchFamily="2" charset="-127"/>
                    <a:ea typeface="고도 M" panose="02000503000000020004" pitchFamily="2" charset="-127"/>
                  </a:rPr>
                  <a:t>(</a:t>
                </a:r>
                <a14:m>
                  <m:oMath xmlns:m="http://schemas.openxmlformats.org/officeDocument/2006/math">
                    <m:f>
                      <m:fPr>
                        <m:ctrlPr>
                          <a:rPr lang="en-US" altLang="ko-KR" sz="1400" i="1">
                            <a:solidFill>
                              <a:schemeClr val="tx1"/>
                            </a:solidFill>
                            <a:latin typeface="Cambria Math" panose="02040503050406030204" pitchFamily="18" charset="0"/>
                          </a:rPr>
                        </m:ctrlPr>
                      </m:fPr>
                      <m:num>
                        <m:r>
                          <a:rPr lang="en-US" altLang="ko-KR" sz="1400" i="1">
                            <a:solidFill>
                              <a:schemeClr val="tx1"/>
                            </a:solidFill>
                            <a:latin typeface="Cambria Math" panose="02040503050406030204" pitchFamily="18" charset="0"/>
                          </a:rPr>
                          <m:t>𝜕</m:t>
                        </m:r>
                        <m:r>
                          <a:rPr lang="en-US" altLang="ko-KR" sz="1400" i="1">
                            <a:solidFill>
                              <a:schemeClr val="tx1"/>
                            </a:solidFill>
                            <a:latin typeface="Cambria Math" panose="02040503050406030204" pitchFamily="18" charset="0"/>
                          </a:rPr>
                          <m:t>𝐿</m:t>
                        </m:r>
                      </m:num>
                      <m:den>
                        <m:r>
                          <a:rPr lang="en-US" altLang="ko-KR" sz="1400" i="1">
                            <a:solidFill>
                              <a:schemeClr val="tx1"/>
                            </a:solidFill>
                            <a:latin typeface="Cambria Math" panose="02040503050406030204" pitchFamily="18" charset="0"/>
                          </a:rPr>
                          <m:t>𝜕</m:t>
                        </m:r>
                        <m:r>
                          <a:rPr lang="en-US" altLang="ko-KR" sz="1400" i="1">
                            <a:solidFill>
                              <a:schemeClr val="tx1"/>
                            </a:solidFill>
                            <a:latin typeface="Cambria Math" panose="02040503050406030204" pitchFamily="18" charset="0"/>
                          </a:rPr>
                          <m:t>𝑤</m:t>
                        </m:r>
                      </m:den>
                    </m:f>
                    <m:r>
                      <a:rPr lang="en-US" altLang="ko-KR" sz="1400" i="1">
                        <a:solidFill>
                          <a:schemeClr val="tx1"/>
                        </a:solidFill>
                        <a:latin typeface="Cambria Math" panose="02040503050406030204" pitchFamily="18" charset="0"/>
                      </a:rPr>
                      <m:t>=−</m:t>
                    </m:r>
                    <m:d>
                      <m:dPr>
                        <m:ctrlPr>
                          <a:rPr lang="en-US" altLang="ko-KR" sz="1400" i="1">
                            <a:solidFill>
                              <a:schemeClr val="tx1"/>
                            </a:solidFill>
                            <a:latin typeface="Cambria Math" panose="02040503050406030204" pitchFamily="18" charset="0"/>
                          </a:rPr>
                        </m:ctrlPr>
                      </m:dPr>
                      <m:e>
                        <m:r>
                          <a:rPr lang="en-US" altLang="ko-KR" sz="1400" i="1">
                            <a:solidFill>
                              <a:schemeClr val="tx1"/>
                            </a:solidFill>
                            <a:latin typeface="Cambria Math" panose="02040503050406030204" pitchFamily="18" charset="0"/>
                          </a:rPr>
                          <m:t>𝑦</m:t>
                        </m:r>
                        <m:r>
                          <a:rPr lang="en-US" altLang="ko-KR" sz="1400" i="1">
                            <a:solidFill>
                              <a:schemeClr val="tx1"/>
                            </a:solidFill>
                            <a:latin typeface="Cambria Math" panose="02040503050406030204" pitchFamily="18" charset="0"/>
                          </a:rPr>
                          <m:t>−</m:t>
                        </m:r>
                        <m:acc>
                          <m:accPr>
                            <m:chr m:val="̂"/>
                            <m:ctrlPr>
                              <a:rPr lang="en-US" altLang="ko-KR" sz="1400" i="1">
                                <a:solidFill>
                                  <a:schemeClr val="tx1"/>
                                </a:solidFill>
                                <a:latin typeface="Cambria Math" panose="02040503050406030204" pitchFamily="18" charset="0"/>
                              </a:rPr>
                            </m:ctrlPr>
                          </m:accPr>
                          <m:e>
                            <m:r>
                              <a:rPr lang="en-US" altLang="ko-KR" sz="1400" i="1">
                                <a:solidFill>
                                  <a:schemeClr val="tx1"/>
                                </a:solidFill>
                                <a:latin typeface="Cambria Math" panose="02040503050406030204" pitchFamily="18" charset="0"/>
                              </a:rPr>
                              <m:t>𝑦</m:t>
                            </m:r>
                          </m:e>
                        </m:acc>
                      </m:e>
                    </m:d>
                    <m:r>
                      <a:rPr lang="en-US" altLang="ko-KR" sz="1400" i="1">
                        <a:solidFill>
                          <a:schemeClr val="tx1"/>
                        </a:solidFill>
                        <a:latin typeface="Cambria Math" panose="02040503050406030204" pitchFamily="18" charset="0"/>
                      </a:rPr>
                      <m:t>𝑥</m:t>
                    </m:r>
                  </m:oMath>
                </a14:m>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mc:Choice>
        <mc:Fallback xmlns="">
          <p:sp>
            <p:nvSpPr>
              <p:cNvPr id="27" name="TextBox 26">
                <a:extLst>
                  <a:ext uri="{FF2B5EF4-FFF2-40B4-BE49-F238E27FC236}">
                    <a16:creationId xmlns:a16="http://schemas.microsoft.com/office/drawing/2014/main" id="{E0CEDA68-FF78-4B31-BAD1-FBC0984E257B}"/>
                  </a:ext>
                </a:extLst>
              </p:cNvPr>
              <p:cNvSpPr txBox="1">
                <a:spLocks noRot="1" noChangeAspect="1" noMove="1" noResize="1" noEditPoints="1" noAdjustHandles="1" noChangeArrowheads="1" noChangeShapeType="1" noTextEdit="1"/>
              </p:cNvSpPr>
              <p:nvPr/>
            </p:nvSpPr>
            <p:spPr>
              <a:xfrm>
                <a:off x="6075220" y="3148936"/>
                <a:ext cx="2721066" cy="409086"/>
              </a:xfrm>
              <a:prstGeom prst="rect">
                <a:avLst/>
              </a:prstGeom>
              <a:blipFill>
                <a:blip r:embed="rId11"/>
                <a:stretch>
                  <a:fillRect l="-673" b="-447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2A75134F-F1D3-452F-BA45-7F52B6E5ECA4}"/>
                  </a:ext>
                </a:extLst>
              </p:cNvPr>
              <p:cNvSpPr txBox="1"/>
              <p:nvPr/>
            </p:nvSpPr>
            <p:spPr>
              <a:xfrm>
                <a:off x="6052140" y="4868186"/>
                <a:ext cx="2430474" cy="409086"/>
              </a:xfrm>
              <a:prstGeom prst="rect">
                <a:avLst/>
              </a:prstGeom>
              <a:noFill/>
            </p:spPr>
            <p:txBody>
              <a:bodyPr wrap="none" rtlCol="0">
                <a:spAutoFit/>
              </a:bodyPr>
              <a:lstStyle/>
              <a:p>
                <a:r>
                  <a:rPr lang="ko-KR" altLang="en-US" sz="1400">
                    <a:solidFill>
                      <a:schemeClr val="tx1"/>
                    </a:solidFill>
                    <a:latin typeface="고도 M" panose="02000503000000020004" pitchFamily="2" charset="-127"/>
                    <a:ea typeface="고도 M" panose="02000503000000020004" pitchFamily="2" charset="-127"/>
                  </a:rPr>
                  <a:t>절편 업데이트</a:t>
                </a:r>
                <a:r>
                  <a:rPr lang="en-US" altLang="ko-KR" sz="1400">
                    <a:solidFill>
                      <a:schemeClr val="tx1"/>
                    </a:solidFill>
                    <a:latin typeface="고도 M" panose="02000503000000020004" pitchFamily="2" charset="-127"/>
                    <a:ea typeface="고도 M" panose="02000503000000020004" pitchFamily="2" charset="-127"/>
                  </a:rPr>
                  <a:t>(</a:t>
                </a:r>
                <a14:m>
                  <m:oMath xmlns:m="http://schemas.openxmlformats.org/officeDocument/2006/math">
                    <m:f>
                      <m:fPr>
                        <m:ctrlPr>
                          <a:rPr lang="en-US" altLang="ko-KR" sz="1400" i="1">
                            <a:solidFill>
                              <a:schemeClr val="tx1"/>
                            </a:solidFill>
                            <a:latin typeface="Cambria Math" panose="02040503050406030204" pitchFamily="18" charset="0"/>
                          </a:rPr>
                        </m:ctrlPr>
                      </m:fPr>
                      <m:num>
                        <m:r>
                          <a:rPr lang="en-US" altLang="ko-KR" sz="1400" i="1">
                            <a:solidFill>
                              <a:schemeClr val="tx1"/>
                            </a:solidFill>
                            <a:latin typeface="Cambria Math" panose="02040503050406030204" pitchFamily="18" charset="0"/>
                          </a:rPr>
                          <m:t>𝜕</m:t>
                        </m:r>
                        <m:r>
                          <a:rPr lang="en-US" altLang="ko-KR" sz="1400" i="1">
                            <a:solidFill>
                              <a:schemeClr val="tx1"/>
                            </a:solidFill>
                            <a:latin typeface="Cambria Math" panose="02040503050406030204" pitchFamily="18" charset="0"/>
                          </a:rPr>
                          <m:t>𝐿</m:t>
                        </m:r>
                      </m:num>
                      <m:den>
                        <m:r>
                          <a:rPr lang="en-US" altLang="ko-KR" sz="1400" i="1">
                            <a:solidFill>
                              <a:schemeClr val="tx1"/>
                            </a:solidFill>
                            <a:latin typeface="Cambria Math" panose="02040503050406030204" pitchFamily="18" charset="0"/>
                          </a:rPr>
                          <m:t>𝜕</m:t>
                        </m:r>
                        <m:r>
                          <a:rPr lang="en-US" altLang="ko-KR" sz="1400" i="1">
                            <a:solidFill>
                              <a:schemeClr val="tx1"/>
                            </a:solidFill>
                            <a:latin typeface="Cambria Math" panose="02040503050406030204" pitchFamily="18" charset="0"/>
                          </a:rPr>
                          <m:t>𝑏</m:t>
                        </m:r>
                      </m:den>
                    </m:f>
                    <m:r>
                      <a:rPr lang="en-US" altLang="ko-KR" sz="1400" i="1">
                        <a:solidFill>
                          <a:schemeClr val="tx1"/>
                        </a:solidFill>
                        <a:latin typeface="Cambria Math" panose="02040503050406030204" pitchFamily="18" charset="0"/>
                      </a:rPr>
                      <m:t>=−</m:t>
                    </m:r>
                    <m:d>
                      <m:dPr>
                        <m:ctrlPr>
                          <a:rPr lang="en-US" altLang="ko-KR" sz="1400" i="1">
                            <a:solidFill>
                              <a:schemeClr val="tx1"/>
                            </a:solidFill>
                            <a:latin typeface="Cambria Math" panose="02040503050406030204" pitchFamily="18" charset="0"/>
                          </a:rPr>
                        </m:ctrlPr>
                      </m:dPr>
                      <m:e>
                        <m:r>
                          <a:rPr lang="en-US" altLang="ko-KR" sz="1400" i="1">
                            <a:solidFill>
                              <a:schemeClr val="tx1"/>
                            </a:solidFill>
                            <a:latin typeface="Cambria Math" panose="02040503050406030204" pitchFamily="18" charset="0"/>
                          </a:rPr>
                          <m:t>𝑦</m:t>
                        </m:r>
                        <m:r>
                          <a:rPr lang="en-US" altLang="ko-KR" sz="1400" i="1">
                            <a:solidFill>
                              <a:schemeClr val="tx1"/>
                            </a:solidFill>
                            <a:latin typeface="Cambria Math" panose="02040503050406030204" pitchFamily="18" charset="0"/>
                          </a:rPr>
                          <m:t>−</m:t>
                        </m:r>
                        <m:acc>
                          <m:accPr>
                            <m:chr m:val="̂"/>
                            <m:ctrlPr>
                              <a:rPr lang="en-US" altLang="ko-KR" sz="1400" i="1">
                                <a:solidFill>
                                  <a:schemeClr val="tx1"/>
                                </a:solidFill>
                                <a:latin typeface="Cambria Math" panose="02040503050406030204" pitchFamily="18" charset="0"/>
                              </a:rPr>
                            </m:ctrlPr>
                          </m:accPr>
                          <m:e>
                            <m:r>
                              <a:rPr lang="en-US" altLang="ko-KR" sz="1400" i="1">
                                <a:solidFill>
                                  <a:schemeClr val="tx1"/>
                                </a:solidFill>
                                <a:latin typeface="Cambria Math" panose="02040503050406030204" pitchFamily="18" charset="0"/>
                              </a:rPr>
                              <m:t>𝑦</m:t>
                            </m:r>
                          </m:e>
                        </m:acc>
                      </m:e>
                    </m:d>
                  </m:oMath>
                </a14:m>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mc:Choice>
        <mc:Fallback xmlns="">
          <p:sp>
            <p:nvSpPr>
              <p:cNvPr id="28" name="TextBox 27">
                <a:extLst>
                  <a:ext uri="{FF2B5EF4-FFF2-40B4-BE49-F238E27FC236}">
                    <a16:creationId xmlns:a16="http://schemas.microsoft.com/office/drawing/2014/main" id="{2A75134F-F1D3-452F-BA45-7F52B6E5ECA4}"/>
                  </a:ext>
                </a:extLst>
              </p:cNvPr>
              <p:cNvSpPr txBox="1">
                <a:spLocks noRot="1" noChangeAspect="1" noMove="1" noResize="1" noEditPoints="1" noAdjustHandles="1" noChangeArrowheads="1" noChangeShapeType="1" noTextEdit="1"/>
              </p:cNvSpPr>
              <p:nvPr/>
            </p:nvSpPr>
            <p:spPr>
              <a:xfrm>
                <a:off x="6052140" y="4868186"/>
                <a:ext cx="2430474" cy="409086"/>
              </a:xfrm>
              <a:prstGeom prst="rect">
                <a:avLst/>
              </a:prstGeom>
              <a:blipFill>
                <a:blip r:embed="rId12"/>
                <a:stretch>
                  <a:fillRect l="-752" r="-251" b="-4478"/>
                </a:stretch>
              </a:blipFill>
            </p:spPr>
            <p:txBody>
              <a:bodyPr/>
              <a:lstStyle/>
              <a:p>
                <a:r>
                  <a:rPr lang="ko-KR" altLang="en-US">
                    <a:noFill/>
                  </a:rPr>
                  <a:t> </a:t>
                </a:r>
              </a:p>
            </p:txBody>
          </p:sp>
        </mc:Fallback>
      </mc:AlternateContent>
      <p:cxnSp>
        <p:nvCxnSpPr>
          <p:cNvPr id="33" name="직선 화살표 연결선 32">
            <a:extLst>
              <a:ext uri="{FF2B5EF4-FFF2-40B4-BE49-F238E27FC236}">
                <a16:creationId xmlns:a16="http://schemas.microsoft.com/office/drawing/2014/main" id="{D0430654-749F-41BC-85BC-843253F704B5}"/>
              </a:ext>
            </a:extLst>
          </p:cNvPr>
          <p:cNvCxnSpPr>
            <a:cxnSpLocks/>
          </p:cNvCxnSpPr>
          <p:nvPr/>
        </p:nvCxnSpPr>
        <p:spPr>
          <a:xfrm flipV="1">
            <a:off x="6195748" y="4575348"/>
            <a:ext cx="267909" cy="351040"/>
          </a:xfrm>
          <a:prstGeom prst="straightConnector1">
            <a:avLst/>
          </a:prstGeom>
          <a:ln w="19050">
            <a:solidFill>
              <a:schemeClr val="tx1">
                <a:lumMod val="85000"/>
                <a:lumOff val="15000"/>
              </a:schemeClr>
            </a:solidFill>
            <a:prstDash val="sysDot"/>
            <a:headEnd type="triangl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0272989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Neuron class</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2.4 </a:t>
            </a:r>
            <a:r>
              <a:rPr lang="ko-KR" altLang="en-US" sz="1800" b="1">
                <a:solidFill>
                  <a:srgbClr val="000000"/>
                </a:solidFill>
                <a:ea typeface="-2002" pitchFamily="18" charset="-127"/>
              </a:rPr>
              <a:t>선형회귀 구현</a:t>
            </a:r>
          </a:p>
        </p:txBody>
      </p:sp>
      <p:sp>
        <p:nvSpPr>
          <p:cNvPr id="6" name="직사각형 5">
            <a:extLst>
              <a:ext uri="{FF2B5EF4-FFF2-40B4-BE49-F238E27FC236}">
                <a16:creationId xmlns:a16="http://schemas.microsoft.com/office/drawing/2014/main" id="{51E131A5-FC3D-41D2-A91D-3EB516950E29}"/>
              </a:ext>
            </a:extLst>
          </p:cNvPr>
          <p:cNvSpPr/>
          <p:nvPr/>
        </p:nvSpPr>
        <p:spPr>
          <a:xfrm>
            <a:off x="876315" y="1447798"/>
            <a:ext cx="8392687" cy="2062103"/>
          </a:xfrm>
          <a:prstGeom prst="rect">
            <a:avLst/>
          </a:prstGeom>
          <a:solidFill>
            <a:srgbClr val="E2E2F6"/>
          </a:solidFill>
          <a:ln>
            <a:solidFill>
              <a:schemeClr val="bg1">
                <a:lumMod val="65000"/>
              </a:schemeClr>
            </a:solidFill>
          </a:ln>
        </p:spPr>
        <p:txBody>
          <a:bodyPr wrap="square">
            <a:spAutoFit/>
          </a:bodyPr>
          <a:lstStyle/>
          <a:p>
            <a:r>
              <a:rPr lang="en-US" altLang="ko-KR">
                <a:solidFill>
                  <a:schemeClr val="tx1"/>
                </a:solidFill>
                <a:latin typeface="Consolas" panose="020B0609020204030204" pitchFamily="49" charset="0"/>
              </a:rPr>
              <a:t>    def fit(self, x, y, epochs=100):</a:t>
            </a:r>
          </a:p>
          <a:p>
            <a:r>
              <a:rPr lang="en-US" altLang="ko-KR">
                <a:solidFill>
                  <a:schemeClr val="tx1"/>
                </a:solidFill>
                <a:latin typeface="Consolas" panose="020B0609020204030204" pitchFamily="49" charset="0"/>
              </a:rPr>
              <a:t>        for </a:t>
            </a:r>
            <a:r>
              <a:rPr lang="en-US" altLang="ko-KR" err="1">
                <a:solidFill>
                  <a:schemeClr val="tx1"/>
                </a:solidFill>
                <a:latin typeface="Consolas" panose="020B0609020204030204" pitchFamily="49" charset="0"/>
              </a:rPr>
              <a:t>i</a:t>
            </a:r>
            <a:r>
              <a:rPr lang="en-US" altLang="ko-KR">
                <a:solidFill>
                  <a:schemeClr val="tx1"/>
                </a:solidFill>
                <a:latin typeface="Consolas" panose="020B0609020204030204" pitchFamily="49" charset="0"/>
              </a:rPr>
              <a:t> in range(epochs):           # </a:t>
            </a:r>
            <a:r>
              <a:rPr lang="ko-KR" altLang="en-US" err="1">
                <a:solidFill>
                  <a:schemeClr val="tx1"/>
                </a:solidFill>
                <a:latin typeface="Consolas" panose="020B0609020204030204" pitchFamily="49" charset="0"/>
              </a:rPr>
              <a:t>에포크만큼</a:t>
            </a:r>
            <a:r>
              <a:rPr lang="ko-KR" altLang="en-US">
                <a:solidFill>
                  <a:schemeClr val="tx1"/>
                </a:solidFill>
                <a:latin typeface="Consolas" panose="020B0609020204030204" pitchFamily="49" charset="0"/>
              </a:rPr>
              <a:t> 반복합니다</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for </a:t>
            </a:r>
            <a:r>
              <a:rPr lang="en-US" altLang="ko-KR" err="1">
                <a:solidFill>
                  <a:schemeClr val="tx1"/>
                </a:solidFill>
                <a:latin typeface="Consolas" panose="020B0609020204030204" pitchFamily="49" charset="0"/>
              </a:rPr>
              <a:t>x_i</a:t>
            </a:r>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y_i</a:t>
            </a:r>
            <a:r>
              <a:rPr lang="en-US" altLang="ko-KR">
                <a:solidFill>
                  <a:schemeClr val="tx1"/>
                </a:solidFill>
                <a:latin typeface="Consolas" panose="020B0609020204030204" pitchFamily="49" charset="0"/>
              </a:rPr>
              <a:t> in zip(x, y):    # </a:t>
            </a:r>
            <a:r>
              <a:rPr lang="ko-KR" altLang="en-US">
                <a:solidFill>
                  <a:schemeClr val="tx1"/>
                </a:solidFill>
                <a:latin typeface="Consolas" panose="020B0609020204030204" pitchFamily="49" charset="0"/>
              </a:rPr>
              <a:t>모든 샘플에 대해 반복합니다</a:t>
            </a:r>
          </a:p>
          <a:p>
            <a:r>
              <a:rPr lang="ko-KR" altLang="en-US">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y_hat</a:t>
            </a:r>
            <a:r>
              <a:rPr lang="en-US" altLang="ko-KR">
                <a:solidFill>
                  <a:schemeClr val="tx1"/>
                </a:solidFill>
                <a:latin typeface="Consolas" panose="020B0609020204030204" pitchFamily="49" charset="0"/>
              </a:rPr>
              <a:t> = self.forpass(x_i) # </a:t>
            </a:r>
            <a:r>
              <a:rPr lang="ko-KR" altLang="en-US">
                <a:solidFill>
                  <a:schemeClr val="tx1"/>
                </a:solidFill>
                <a:latin typeface="Consolas" panose="020B0609020204030204" pitchFamily="49" charset="0"/>
              </a:rPr>
              <a:t>정방향 계산</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err = </a:t>
            </a:r>
            <a:r>
              <a:rPr lang="en-US" altLang="ko-KR" err="1">
                <a:solidFill>
                  <a:schemeClr val="tx1"/>
                </a:solidFill>
                <a:latin typeface="Consolas" panose="020B0609020204030204" pitchFamily="49" charset="0"/>
              </a:rPr>
              <a:t>y_i</a:t>
            </a:r>
            <a:r>
              <a:rPr lang="en-US" altLang="ko-KR">
                <a:solidFill>
                  <a:schemeClr val="tx1"/>
                </a:solidFill>
                <a:latin typeface="Consolas" panose="020B0609020204030204" pitchFamily="49" charset="0"/>
              </a:rPr>
              <a:t> - </a:t>
            </a:r>
            <a:r>
              <a:rPr lang="en-US" altLang="ko-KR" err="1">
                <a:solidFill>
                  <a:schemeClr val="tx1"/>
                </a:solidFill>
                <a:latin typeface="Consolas" panose="020B0609020204030204" pitchFamily="49" charset="0"/>
              </a:rPr>
              <a:t>y_hat</a:t>
            </a:r>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오차 계산</a:t>
            </a:r>
          </a:p>
          <a:p>
            <a:r>
              <a:rPr lang="ko-KR" altLang="en-US">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w_grad</a:t>
            </a:r>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b_grad</a:t>
            </a:r>
            <a:r>
              <a:rPr lang="en-US" altLang="ko-KR">
                <a:solidFill>
                  <a:schemeClr val="tx1"/>
                </a:solidFill>
                <a:latin typeface="Consolas" panose="020B0609020204030204" pitchFamily="49" charset="0"/>
              </a:rPr>
              <a:t> = </a:t>
            </a:r>
            <a:r>
              <a:rPr lang="en-US" altLang="ko-KR" err="1">
                <a:solidFill>
                  <a:schemeClr val="tx1"/>
                </a:solidFill>
                <a:latin typeface="Consolas" panose="020B0609020204030204" pitchFamily="49" charset="0"/>
              </a:rPr>
              <a:t>self.backprop</a:t>
            </a:r>
            <a:r>
              <a:rPr lang="en-US" altLang="ko-KR">
                <a:solidFill>
                  <a:schemeClr val="tx1"/>
                </a:solidFill>
                <a:latin typeface="Consolas" panose="020B0609020204030204" pitchFamily="49" charset="0"/>
              </a:rPr>
              <a:t>(</a:t>
            </a:r>
            <a:r>
              <a:rPr lang="en-US" altLang="ko-KR" err="1">
                <a:solidFill>
                  <a:schemeClr val="tx1"/>
                </a:solidFill>
                <a:latin typeface="Consolas" panose="020B0609020204030204" pitchFamily="49" charset="0"/>
              </a:rPr>
              <a:t>x_i</a:t>
            </a:r>
            <a:r>
              <a:rPr lang="en-US" altLang="ko-KR">
                <a:solidFill>
                  <a:schemeClr val="tx1"/>
                </a:solidFill>
                <a:latin typeface="Consolas" panose="020B0609020204030204" pitchFamily="49" charset="0"/>
              </a:rPr>
              <a:t>, err)  # </a:t>
            </a:r>
            <a:r>
              <a:rPr lang="ko-KR" altLang="en-US">
                <a:solidFill>
                  <a:schemeClr val="tx1"/>
                </a:solidFill>
                <a:latin typeface="Consolas" panose="020B0609020204030204" pitchFamily="49" charset="0"/>
              </a:rPr>
              <a:t>역방향 계산</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self.w += </a:t>
            </a:r>
            <a:r>
              <a:rPr lang="en-US" altLang="ko-KR" err="1">
                <a:solidFill>
                  <a:schemeClr val="tx1"/>
                </a:solidFill>
                <a:latin typeface="Consolas" panose="020B0609020204030204" pitchFamily="49" charset="0"/>
              </a:rPr>
              <a:t>w_grad</a:t>
            </a:r>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가중치 업데이트</a:t>
            </a:r>
          </a:p>
          <a:p>
            <a:r>
              <a:rPr lang="ko-KR" altLang="en-US">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self</a:t>
            </a:r>
            <a:r>
              <a:rPr lang="en-US" altLang="ko-KR">
                <a:solidFill>
                  <a:schemeClr val="tx1"/>
                </a:solidFill>
                <a:latin typeface="Consolas" panose="020B0609020204030204" pitchFamily="49" charset="0"/>
              </a:rPr>
              <a:t>.b += </a:t>
            </a:r>
            <a:r>
              <a:rPr lang="en-US" altLang="ko-KR" err="1">
                <a:solidFill>
                  <a:schemeClr val="tx1"/>
                </a:solidFill>
                <a:latin typeface="Consolas" panose="020B0609020204030204" pitchFamily="49" charset="0"/>
              </a:rPr>
              <a:t>b_grad</a:t>
            </a:r>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절편 업데이트</a:t>
            </a:r>
          </a:p>
        </p:txBody>
      </p:sp>
      <p:sp>
        <p:nvSpPr>
          <p:cNvPr id="7" name="TextBox 6">
            <a:extLst>
              <a:ext uri="{FF2B5EF4-FFF2-40B4-BE49-F238E27FC236}">
                <a16:creationId xmlns:a16="http://schemas.microsoft.com/office/drawing/2014/main" id="{60648EF7-EEBA-4DFE-96B7-4187254CE32E}"/>
              </a:ext>
            </a:extLst>
          </p:cNvPr>
          <p:cNvSpPr txBox="1"/>
          <p:nvPr/>
        </p:nvSpPr>
        <p:spPr>
          <a:xfrm>
            <a:off x="484068" y="1058831"/>
            <a:ext cx="3012363"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4. </a:t>
            </a:r>
            <a:r>
              <a:rPr lang="ko-KR" altLang="en-US" sz="1800">
                <a:solidFill>
                  <a:schemeClr val="tx1"/>
                </a:solidFill>
                <a:latin typeface="고도 M" panose="02000503000000020004" pitchFamily="2" charset="-127"/>
                <a:ea typeface="고도 M" panose="02000503000000020004" pitchFamily="2" charset="-127"/>
              </a:rPr>
              <a:t>훈련을 위한 </a:t>
            </a:r>
            <a:r>
              <a:rPr lang="en-US" altLang="ko-KR" sz="1800">
                <a:solidFill>
                  <a:schemeClr val="tx1"/>
                </a:solidFill>
                <a:latin typeface="고도 M" panose="02000503000000020004" pitchFamily="2" charset="-127"/>
                <a:ea typeface="고도 M" panose="02000503000000020004" pitchFamily="2" charset="-127"/>
              </a:rPr>
              <a:t>fit() </a:t>
            </a:r>
            <a:r>
              <a:rPr lang="ko-KR" altLang="en-US" sz="1800">
                <a:solidFill>
                  <a:schemeClr val="tx1"/>
                </a:solidFill>
                <a:latin typeface="고도 M" panose="02000503000000020004" pitchFamily="2" charset="-127"/>
                <a:ea typeface="고도 M" panose="02000503000000020004" pitchFamily="2" charset="-127"/>
              </a:rPr>
              <a:t>함수 구현</a:t>
            </a:r>
          </a:p>
        </p:txBody>
      </p:sp>
      <p:sp>
        <p:nvSpPr>
          <p:cNvPr id="34" name="직사각형 33">
            <a:extLst>
              <a:ext uri="{FF2B5EF4-FFF2-40B4-BE49-F238E27FC236}">
                <a16:creationId xmlns:a16="http://schemas.microsoft.com/office/drawing/2014/main" id="{66FE916F-C007-456F-AD2D-A2A59CA63A90}"/>
              </a:ext>
            </a:extLst>
          </p:cNvPr>
          <p:cNvSpPr/>
          <p:nvPr/>
        </p:nvSpPr>
        <p:spPr>
          <a:xfrm>
            <a:off x="876315" y="4098401"/>
            <a:ext cx="8392687" cy="584775"/>
          </a:xfrm>
          <a:prstGeom prst="rect">
            <a:avLst/>
          </a:prstGeom>
          <a:solidFill>
            <a:srgbClr val="E2E2F6"/>
          </a:solidFill>
          <a:ln>
            <a:solidFill>
              <a:schemeClr val="bg1">
                <a:lumMod val="65000"/>
              </a:schemeClr>
            </a:solidFill>
          </a:ln>
        </p:spPr>
        <p:txBody>
          <a:bodyPr wrap="square">
            <a:spAutoFit/>
          </a:bodyPr>
          <a:lstStyle/>
          <a:p>
            <a:r>
              <a:rPr lang="fr-FR" altLang="ko-KR">
                <a:solidFill>
                  <a:schemeClr val="tx1"/>
                </a:solidFill>
                <a:latin typeface="Consolas" panose="020B0609020204030204" pitchFamily="49" charset="0"/>
              </a:rPr>
              <a:t>neuron = Neuron()</a:t>
            </a:r>
          </a:p>
          <a:p>
            <a:r>
              <a:rPr lang="fr-FR" altLang="ko-KR">
                <a:solidFill>
                  <a:schemeClr val="tx1"/>
                </a:solidFill>
                <a:latin typeface="Consolas" panose="020B0609020204030204" pitchFamily="49" charset="0"/>
              </a:rPr>
              <a:t>neuron.fit(x, y)</a:t>
            </a:r>
            <a:endParaRPr lang="ko-KR" altLang="en-US">
              <a:solidFill>
                <a:schemeClr val="tx1"/>
              </a:solidFill>
              <a:latin typeface="Consolas" panose="020B0609020204030204" pitchFamily="49" charset="0"/>
            </a:endParaRPr>
          </a:p>
        </p:txBody>
      </p:sp>
      <p:sp>
        <p:nvSpPr>
          <p:cNvPr id="35" name="TextBox 34">
            <a:extLst>
              <a:ext uri="{FF2B5EF4-FFF2-40B4-BE49-F238E27FC236}">
                <a16:creationId xmlns:a16="http://schemas.microsoft.com/office/drawing/2014/main" id="{49078089-E485-451B-BD0B-86F242C4FB80}"/>
              </a:ext>
            </a:extLst>
          </p:cNvPr>
          <p:cNvSpPr txBox="1"/>
          <p:nvPr/>
        </p:nvSpPr>
        <p:spPr>
          <a:xfrm>
            <a:off x="484068" y="3709434"/>
            <a:ext cx="1766830"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5. </a:t>
            </a:r>
            <a:r>
              <a:rPr lang="ko-KR" altLang="en-US" sz="1800">
                <a:solidFill>
                  <a:schemeClr val="tx1"/>
                </a:solidFill>
                <a:latin typeface="고도 M" panose="02000503000000020004" pitchFamily="2" charset="-127"/>
                <a:ea typeface="고도 M" panose="02000503000000020004" pitchFamily="2" charset="-127"/>
              </a:rPr>
              <a:t>모델 훈련하기</a:t>
            </a:r>
          </a:p>
        </p:txBody>
      </p:sp>
    </p:spTree>
    <p:extLst>
      <p:ext uri="{BB962C8B-B14F-4D97-AF65-F5344CB8AC3E}">
        <p14:creationId xmlns:p14="http://schemas.microsoft.com/office/powerpoint/2010/main" val="379073866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Neuron class</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2.4 </a:t>
            </a:r>
            <a:r>
              <a:rPr lang="ko-KR" altLang="en-US" sz="1800" b="1">
                <a:solidFill>
                  <a:srgbClr val="000000"/>
                </a:solidFill>
                <a:ea typeface="-2002" pitchFamily="18" charset="-127"/>
              </a:rPr>
              <a:t>선형회귀 구현</a:t>
            </a:r>
          </a:p>
        </p:txBody>
      </p:sp>
      <p:sp>
        <p:nvSpPr>
          <p:cNvPr id="6" name="직사각형 5">
            <a:extLst>
              <a:ext uri="{FF2B5EF4-FFF2-40B4-BE49-F238E27FC236}">
                <a16:creationId xmlns:a16="http://schemas.microsoft.com/office/drawing/2014/main" id="{51E131A5-FC3D-41D2-A91D-3EB516950E29}"/>
              </a:ext>
            </a:extLst>
          </p:cNvPr>
          <p:cNvSpPr/>
          <p:nvPr/>
        </p:nvSpPr>
        <p:spPr>
          <a:xfrm>
            <a:off x="876315" y="1447798"/>
            <a:ext cx="8392687" cy="1815882"/>
          </a:xfrm>
          <a:prstGeom prst="rect">
            <a:avLst/>
          </a:prstGeom>
          <a:solidFill>
            <a:srgbClr val="E2E2F6"/>
          </a:solidFill>
          <a:ln>
            <a:solidFill>
              <a:schemeClr val="bg1">
                <a:lumMod val="65000"/>
              </a:schemeClr>
            </a:solidFill>
          </a:ln>
        </p:spPr>
        <p:txBody>
          <a:bodyPr wrap="square">
            <a:spAutoFit/>
          </a:bodyPr>
          <a:lstStyle/>
          <a:p>
            <a:r>
              <a:rPr lang="en-US" altLang="ko-KR" err="1">
                <a:solidFill>
                  <a:schemeClr val="tx1"/>
                </a:solidFill>
                <a:latin typeface="Consolas" panose="020B0609020204030204" pitchFamily="49" charset="0"/>
              </a:rPr>
              <a:t>plt.scatter</a:t>
            </a:r>
            <a:r>
              <a:rPr lang="en-US" altLang="ko-KR">
                <a:solidFill>
                  <a:schemeClr val="tx1"/>
                </a:solidFill>
                <a:latin typeface="Consolas" panose="020B0609020204030204" pitchFamily="49" charset="0"/>
              </a:rPr>
              <a:t>(x, y)</a:t>
            </a:r>
          </a:p>
          <a:p>
            <a:r>
              <a:rPr lang="en-US" altLang="ko-KR">
                <a:solidFill>
                  <a:schemeClr val="tx1"/>
                </a:solidFill>
                <a:latin typeface="Consolas" panose="020B0609020204030204" pitchFamily="49" charset="0"/>
              </a:rPr>
              <a:t>pt1 = (-0.1, -0.1 * </a:t>
            </a:r>
            <a:r>
              <a:rPr lang="en-US" altLang="ko-KR" err="1">
                <a:solidFill>
                  <a:schemeClr val="tx1"/>
                </a:solidFill>
                <a:latin typeface="Consolas" panose="020B0609020204030204" pitchFamily="49" charset="0"/>
              </a:rPr>
              <a:t>neuron.w</a:t>
            </a:r>
            <a:r>
              <a:rPr lang="en-US" altLang="ko-KR">
                <a:solidFill>
                  <a:schemeClr val="tx1"/>
                </a:solidFill>
                <a:latin typeface="Consolas" panose="020B0609020204030204" pitchFamily="49" charset="0"/>
              </a:rPr>
              <a:t> + </a:t>
            </a:r>
            <a:r>
              <a:rPr lang="en-US" altLang="ko-KR" err="1">
                <a:solidFill>
                  <a:schemeClr val="tx1"/>
                </a:solidFill>
                <a:latin typeface="Consolas" panose="020B0609020204030204" pitchFamily="49" charset="0"/>
              </a:rPr>
              <a:t>neuron.b</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pt2 = (0.15, 0.15 * </a:t>
            </a:r>
            <a:r>
              <a:rPr lang="en-US" altLang="ko-KR" err="1">
                <a:solidFill>
                  <a:schemeClr val="tx1"/>
                </a:solidFill>
                <a:latin typeface="Consolas" panose="020B0609020204030204" pitchFamily="49" charset="0"/>
              </a:rPr>
              <a:t>neuron.w</a:t>
            </a:r>
            <a:r>
              <a:rPr lang="en-US" altLang="ko-KR">
                <a:solidFill>
                  <a:schemeClr val="tx1"/>
                </a:solidFill>
                <a:latin typeface="Consolas" panose="020B0609020204030204" pitchFamily="49" charset="0"/>
              </a:rPr>
              <a:t> + </a:t>
            </a:r>
            <a:r>
              <a:rPr lang="en-US" altLang="ko-KR" err="1">
                <a:solidFill>
                  <a:schemeClr val="tx1"/>
                </a:solidFill>
                <a:latin typeface="Consolas" panose="020B0609020204030204" pitchFamily="49" charset="0"/>
              </a:rPr>
              <a:t>neuron.b</a:t>
            </a:r>
            <a:r>
              <a:rPr lang="en-US" altLang="ko-KR">
                <a:solidFill>
                  <a:schemeClr val="tx1"/>
                </a:solidFill>
                <a:latin typeface="Consolas" panose="020B0609020204030204" pitchFamily="49" charset="0"/>
              </a:rPr>
              <a:t>)</a:t>
            </a:r>
          </a:p>
          <a:p>
            <a:r>
              <a:rPr lang="en-US" altLang="ko-KR" err="1">
                <a:solidFill>
                  <a:schemeClr val="tx1"/>
                </a:solidFill>
                <a:latin typeface="Consolas" panose="020B0609020204030204" pitchFamily="49" charset="0"/>
              </a:rPr>
              <a:t>plt.plot</a:t>
            </a:r>
            <a:r>
              <a:rPr lang="en-US" altLang="ko-KR">
                <a:solidFill>
                  <a:schemeClr val="tx1"/>
                </a:solidFill>
                <a:latin typeface="Consolas" panose="020B0609020204030204" pitchFamily="49" charset="0"/>
              </a:rPr>
              <a:t>([pt1[0], pt2[0]], [pt1[1], pt2[1]],'r')</a:t>
            </a:r>
          </a:p>
          <a:p>
            <a:r>
              <a:rPr lang="en-US" altLang="ko-KR" err="1">
                <a:solidFill>
                  <a:schemeClr val="tx1"/>
                </a:solidFill>
                <a:latin typeface="Consolas" panose="020B0609020204030204" pitchFamily="49" charset="0"/>
              </a:rPr>
              <a:t>plt.xlabel</a:t>
            </a:r>
            <a:r>
              <a:rPr lang="en-US" altLang="ko-KR">
                <a:solidFill>
                  <a:schemeClr val="tx1"/>
                </a:solidFill>
                <a:latin typeface="Consolas" panose="020B0609020204030204" pitchFamily="49" charset="0"/>
              </a:rPr>
              <a:t>('x')</a:t>
            </a:r>
          </a:p>
          <a:p>
            <a:r>
              <a:rPr lang="en-US" altLang="ko-KR" err="1">
                <a:solidFill>
                  <a:schemeClr val="tx1"/>
                </a:solidFill>
                <a:latin typeface="Consolas" panose="020B0609020204030204" pitchFamily="49" charset="0"/>
              </a:rPr>
              <a:t>plt.ylabel</a:t>
            </a:r>
            <a:r>
              <a:rPr lang="en-US" altLang="ko-KR">
                <a:solidFill>
                  <a:schemeClr val="tx1"/>
                </a:solidFill>
                <a:latin typeface="Consolas" panose="020B0609020204030204" pitchFamily="49" charset="0"/>
              </a:rPr>
              <a:t>('y')</a:t>
            </a:r>
          </a:p>
          <a:p>
            <a:r>
              <a:rPr lang="en-US" altLang="ko-KR" err="1">
                <a:solidFill>
                  <a:schemeClr val="tx1"/>
                </a:solidFill>
                <a:latin typeface="Consolas" panose="020B0609020204030204" pitchFamily="49" charset="0"/>
              </a:rPr>
              <a:t>plt.show</a:t>
            </a:r>
            <a:r>
              <a:rPr lang="en-US" altLang="ko-KR">
                <a:solidFill>
                  <a:schemeClr val="tx1"/>
                </a:solidFill>
                <a:latin typeface="Consolas" panose="020B0609020204030204" pitchFamily="49" charset="0"/>
              </a:rPr>
              <a:t>()</a:t>
            </a:r>
            <a:endParaRPr lang="ko-KR" altLang="en-US">
              <a:solidFill>
                <a:schemeClr val="tx1"/>
              </a:solidFill>
              <a:latin typeface="Consolas" panose="020B0609020204030204" pitchFamily="49" charset="0"/>
            </a:endParaRPr>
          </a:p>
        </p:txBody>
      </p:sp>
      <p:sp>
        <p:nvSpPr>
          <p:cNvPr id="7" name="TextBox 6">
            <a:extLst>
              <a:ext uri="{FF2B5EF4-FFF2-40B4-BE49-F238E27FC236}">
                <a16:creationId xmlns:a16="http://schemas.microsoft.com/office/drawing/2014/main" id="{60648EF7-EEBA-4DFE-96B7-4187254CE32E}"/>
              </a:ext>
            </a:extLst>
          </p:cNvPr>
          <p:cNvSpPr txBox="1"/>
          <p:nvPr/>
        </p:nvSpPr>
        <p:spPr>
          <a:xfrm>
            <a:off x="484068" y="1058831"/>
            <a:ext cx="4357283"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6. </a:t>
            </a:r>
            <a:r>
              <a:rPr lang="ko-KR" altLang="en-US" sz="1800">
                <a:solidFill>
                  <a:schemeClr val="tx1"/>
                </a:solidFill>
                <a:latin typeface="고도 M" panose="02000503000000020004" pitchFamily="2" charset="-127"/>
                <a:ea typeface="고도 M" panose="02000503000000020004" pitchFamily="2" charset="-127"/>
              </a:rPr>
              <a:t>학습이 완료된 모델의 가중치와 절편 확인</a:t>
            </a:r>
          </a:p>
        </p:txBody>
      </p:sp>
      <p:pic>
        <p:nvPicPr>
          <p:cNvPr id="37890" name="Picture 2">
            <a:extLst>
              <a:ext uri="{FF2B5EF4-FFF2-40B4-BE49-F238E27FC236}">
                <a16:creationId xmlns:a16="http://schemas.microsoft.com/office/drawing/2014/main" id="{B4EC4878-CC7E-4AC3-B3C7-0BE6E55C72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66551" y="3674359"/>
            <a:ext cx="3705225"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91396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참고 자료</a:t>
            </a:r>
          </a:p>
        </p:txBody>
      </p:sp>
      <p:pic>
        <p:nvPicPr>
          <p:cNvPr id="23554" name="Picture 2" descr="x9791163031093">
            <a:extLst>
              <a:ext uri="{FF2B5EF4-FFF2-40B4-BE49-F238E27FC236}">
                <a16:creationId xmlns:a16="http://schemas.microsoft.com/office/drawing/2014/main" id="{4086B349-76A7-4930-BCC4-C1F7C8E3F5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37003" y="1531916"/>
            <a:ext cx="1466013" cy="1999108"/>
          </a:xfrm>
          <a:prstGeom prst="rect">
            <a:avLst/>
          </a:prstGeom>
          <a:noFill/>
          <a:extLst>
            <a:ext uri="{909E8E84-426E-40DD-AFC4-6F175D3DCCD1}">
              <a14:hiddenFill xmlns:a14="http://schemas.microsoft.com/office/drawing/2010/main">
                <a:solidFill>
                  <a:srgbClr val="FFFFFF"/>
                </a:solidFill>
              </a14:hiddenFill>
            </a:ext>
          </a:extLst>
        </p:spPr>
      </p:pic>
      <p:sp>
        <p:nvSpPr>
          <p:cNvPr id="2" name="직사각형 1">
            <a:extLst>
              <a:ext uri="{FF2B5EF4-FFF2-40B4-BE49-F238E27FC236}">
                <a16:creationId xmlns:a16="http://schemas.microsoft.com/office/drawing/2014/main" id="{D579C6E0-FB24-4B34-9162-D85949D40A88}"/>
              </a:ext>
            </a:extLst>
          </p:cNvPr>
          <p:cNvSpPr/>
          <p:nvPr/>
        </p:nvSpPr>
        <p:spPr>
          <a:xfrm>
            <a:off x="1083871" y="3722656"/>
            <a:ext cx="2461066" cy="600164"/>
          </a:xfrm>
          <a:prstGeom prst="rect">
            <a:avLst/>
          </a:prstGeom>
        </p:spPr>
        <p:txBody>
          <a:bodyPr wrap="square">
            <a:spAutoFit/>
          </a:bodyPr>
          <a:lstStyle/>
          <a:p>
            <a:r>
              <a:rPr lang="en-US" altLang="ko-KR" sz="1100" b="1">
                <a:solidFill>
                  <a:srgbClr val="333333"/>
                </a:solidFill>
                <a:latin typeface="Consolas" panose="020B0609020204030204" pitchFamily="49" charset="0"/>
                <a:ea typeface="Malgun Gothic" panose="020B0503020000020004" pitchFamily="50" charset="-127"/>
              </a:rPr>
              <a:t>Do it! </a:t>
            </a:r>
            <a:r>
              <a:rPr lang="ko-KR" altLang="en-US" sz="1100" b="1">
                <a:solidFill>
                  <a:srgbClr val="333333"/>
                </a:solidFill>
                <a:latin typeface="Consolas" panose="020B0609020204030204" pitchFamily="49" charset="0"/>
                <a:ea typeface="Malgun Gothic" panose="020B0503020000020004" pitchFamily="50" charset="-127"/>
              </a:rPr>
              <a:t>딥러닝 입문</a:t>
            </a:r>
          </a:p>
          <a:p>
            <a:r>
              <a:rPr lang="ko-KR" altLang="en-US" sz="1100">
                <a:solidFill>
                  <a:srgbClr val="333333"/>
                </a:solidFill>
                <a:latin typeface="Malgun Gothic" panose="020B0503020000020004" pitchFamily="50" charset="-127"/>
                <a:ea typeface="Malgun Gothic" panose="020B0503020000020004" pitchFamily="50" charset="-127"/>
                <a:hlinkClick r:id="rId4"/>
              </a:rPr>
              <a:t>박해선</a:t>
            </a:r>
            <a:r>
              <a:rPr lang="ko-KR" altLang="en-US" sz="1100">
                <a:solidFill>
                  <a:srgbClr val="666666"/>
                </a:solidFill>
                <a:latin typeface="Malgun Gothic" panose="020B0503020000020004" pitchFamily="50" charset="-127"/>
                <a:ea typeface="Malgun Gothic" panose="020B0503020000020004" pitchFamily="50" charset="-127"/>
              </a:rPr>
              <a:t> 저 </a:t>
            </a:r>
            <a:r>
              <a:rPr lang="en-US" altLang="ko-KR" sz="1100">
                <a:solidFill>
                  <a:srgbClr val="666666"/>
                </a:solidFill>
                <a:latin typeface="Malgun Gothic" panose="020B0503020000020004" pitchFamily="50" charset="-127"/>
                <a:ea typeface="Malgun Gothic" panose="020B0503020000020004" pitchFamily="50" charset="-127"/>
              </a:rPr>
              <a:t>| </a:t>
            </a:r>
            <a:r>
              <a:rPr lang="ko-KR" altLang="en-US" sz="1100" err="1">
                <a:solidFill>
                  <a:srgbClr val="333333"/>
                </a:solidFill>
                <a:latin typeface="Malgun Gothic" panose="020B0503020000020004" pitchFamily="50" charset="-127"/>
                <a:ea typeface="Malgun Gothic" panose="020B0503020000020004" pitchFamily="50" charset="-127"/>
              </a:rPr>
              <a:t>이지스퍼블리싱</a:t>
            </a:r>
            <a:r>
              <a:rPr lang="ko-KR" altLang="en-US" sz="1100">
                <a:solidFill>
                  <a:srgbClr val="666666"/>
                </a:solidFill>
                <a:latin typeface="Malgun Gothic" panose="020B0503020000020004" pitchFamily="50" charset="-127"/>
                <a:ea typeface="Malgun Gothic" panose="020B0503020000020004" pitchFamily="50" charset="-127"/>
              </a:rPr>
              <a:t> </a:t>
            </a:r>
            <a:r>
              <a:rPr lang="en-US" altLang="ko-KR" sz="1100">
                <a:solidFill>
                  <a:srgbClr val="666666"/>
                </a:solidFill>
                <a:latin typeface="Malgun Gothic" panose="020B0503020000020004" pitchFamily="50" charset="-127"/>
                <a:ea typeface="Malgun Gothic" panose="020B0503020000020004" pitchFamily="50" charset="-127"/>
              </a:rPr>
              <a:t>| 2019</a:t>
            </a:r>
            <a:r>
              <a:rPr lang="ko-KR" altLang="en-US" sz="1100">
                <a:solidFill>
                  <a:srgbClr val="666666"/>
                </a:solidFill>
                <a:latin typeface="Malgun Gothic" panose="020B0503020000020004" pitchFamily="50" charset="-127"/>
                <a:ea typeface="Malgun Gothic" panose="020B0503020000020004" pitchFamily="50" charset="-127"/>
              </a:rPr>
              <a:t>년 </a:t>
            </a:r>
            <a:r>
              <a:rPr lang="en-US" altLang="ko-KR" sz="1100">
                <a:solidFill>
                  <a:srgbClr val="666666"/>
                </a:solidFill>
                <a:latin typeface="Malgun Gothic" panose="020B0503020000020004" pitchFamily="50" charset="-127"/>
                <a:ea typeface="Malgun Gothic" panose="020B0503020000020004" pitchFamily="50" charset="-127"/>
              </a:rPr>
              <a:t>09</a:t>
            </a:r>
            <a:r>
              <a:rPr lang="ko-KR" altLang="en-US" sz="1100">
                <a:solidFill>
                  <a:srgbClr val="666666"/>
                </a:solidFill>
                <a:latin typeface="Malgun Gothic" panose="020B0503020000020004" pitchFamily="50" charset="-127"/>
                <a:ea typeface="Malgun Gothic" panose="020B0503020000020004" pitchFamily="50" charset="-127"/>
              </a:rPr>
              <a:t>월 </a:t>
            </a:r>
            <a:r>
              <a:rPr lang="en-US" altLang="ko-KR" sz="1100">
                <a:solidFill>
                  <a:srgbClr val="666666"/>
                </a:solidFill>
                <a:latin typeface="Malgun Gothic" panose="020B0503020000020004" pitchFamily="50" charset="-127"/>
                <a:ea typeface="Malgun Gothic" panose="020B0503020000020004" pitchFamily="50" charset="-127"/>
              </a:rPr>
              <a:t>20</a:t>
            </a:r>
            <a:r>
              <a:rPr lang="ko-KR" altLang="en-US" sz="1100">
                <a:solidFill>
                  <a:srgbClr val="666666"/>
                </a:solidFill>
                <a:latin typeface="Malgun Gothic" panose="020B0503020000020004" pitchFamily="50" charset="-127"/>
                <a:ea typeface="Malgun Gothic" panose="020B0503020000020004" pitchFamily="50" charset="-127"/>
              </a:rPr>
              <a:t>일</a:t>
            </a:r>
            <a:endParaRPr lang="ko-KR" altLang="en-US" sz="1100"/>
          </a:p>
        </p:txBody>
      </p:sp>
      <p:sp>
        <p:nvSpPr>
          <p:cNvPr id="7" name="직사각형 6">
            <a:extLst>
              <a:ext uri="{FF2B5EF4-FFF2-40B4-BE49-F238E27FC236}">
                <a16:creationId xmlns:a16="http://schemas.microsoft.com/office/drawing/2014/main" id="{0B990CA8-648F-4F9D-9A3E-298450252731}"/>
              </a:ext>
            </a:extLst>
          </p:cNvPr>
          <p:cNvSpPr/>
          <p:nvPr/>
        </p:nvSpPr>
        <p:spPr>
          <a:xfrm>
            <a:off x="3725809" y="3722655"/>
            <a:ext cx="2461066" cy="600164"/>
          </a:xfrm>
          <a:prstGeom prst="rect">
            <a:avLst/>
          </a:prstGeom>
        </p:spPr>
        <p:txBody>
          <a:bodyPr wrap="square">
            <a:spAutoFit/>
          </a:bodyPr>
          <a:lstStyle/>
          <a:p>
            <a:r>
              <a:rPr lang="ko-KR" altLang="en-US" sz="1100" b="1" err="1">
                <a:solidFill>
                  <a:srgbClr val="333333"/>
                </a:solidFill>
                <a:latin typeface="Consolas" panose="020B0609020204030204" pitchFamily="49" charset="0"/>
                <a:ea typeface="Malgun Gothic" panose="020B0503020000020004" pitchFamily="50" charset="-127"/>
              </a:rPr>
              <a:t>케라스</a:t>
            </a:r>
            <a:r>
              <a:rPr lang="ko-KR" altLang="en-US" sz="1100" b="1">
                <a:solidFill>
                  <a:srgbClr val="333333"/>
                </a:solidFill>
                <a:latin typeface="Consolas" panose="020B0609020204030204" pitchFamily="49" charset="0"/>
                <a:ea typeface="Malgun Gothic" panose="020B0503020000020004" pitchFamily="50" charset="-127"/>
              </a:rPr>
              <a:t> 창시자에게 배우는 딥러닝</a:t>
            </a:r>
          </a:p>
          <a:p>
            <a:r>
              <a:rPr lang="ko-KR" altLang="en-US" sz="1100">
                <a:solidFill>
                  <a:srgbClr val="333333"/>
                </a:solidFill>
                <a:latin typeface="Malgun Gothic" panose="020B0503020000020004" pitchFamily="50" charset="-127"/>
                <a:ea typeface="Malgun Gothic" panose="020B0503020000020004" pitchFamily="50" charset="-127"/>
                <a:hlinkClick r:id="rId5">
                  <a:extLst>
                    <a:ext uri="{A12FA001-AC4F-418D-AE19-62706E023703}">
                      <ahyp:hlinkClr xmlns:ahyp="http://schemas.microsoft.com/office/drawing/2018/hyperlinkcolor" val="tx"/>
                    </a:ext>
                  </a:extLst>
                </a:hlinkClick>
              </a:rPr>
              <a:t>프랑소와 </a:t>
            </a:r>
            <a:r>
              <a:rPr lang="ko-KR" altLang="en-US" sz="1100" err="1">
                <a:solidFill>
                  <a:srgbClr val="333333"/>
                </a:solidFill>
                <a:latin typeface="Malgun Gothic" panose="020B0503020000020004" pitchFamily="50" charset="-127"/>
                <a:ea typeface="Malgun Gothic" panose="020B0503020000020004" pitchFamily="50" charset="-127"/>
                <a:hlinkClick r:id="rId5">
                  <a:extLst>
                    <a:ext uri="{A12FA001-AC4F-418D-AE19-62706E023703}">
                      <ahyp:hlinkClr xmlns:ahyp="http://schemas.microsoft.com/office/drawing/2018/hyperlinkcolor" val="tx"/>
                    </a:ext>
                  </a:extLst>
                </a:hlinkClick>
              </a:rPr>
              <a:t>숄레</a:t>
            </a:r>
            <a:r>
              <a:rPr lang="ko-KR" altLang="en-US" sz="1100">
                <a:solidFill>
                  <a:srgbClr val="666666"/>
                </a:solidFill>
                <a:latin typeface="Malgun Gothic" panose="020B0503020000020004" pitchFamily="50" charset="-127"/>
                <a:ea typeface="Malgun Gothic" panose="020B0503020000020004" pitchFamily="50" charset="-127"/>
              </a:rPr>
              <a:t> 저</a:t>
            </a:r>
            <a:r>
              <a:rPr lang="en-US" altLang="ko-KR" sz="1100">
                <a:solidFill>
                  <a:srgbClr val="666666"/>
                </a:solidFill>
                <a:latin typeface="Malgun Gothic" panose="020B0503020000020004" pitchFamily="50" charset="-127"/>
                <a:ea typeface="Malgun Gothic" panose="020B0503020000020004" pitchFamily="50" charset="-127"/>
              </a:rPr>
              <a:t>/</a:t>
            </a:r>
            <a:r>
              <a:rPr lang="ko-KR" altLang="en-US" sz="1100">
                <a:solidFill>
                  <a:srgbClr val="333333"/>
                </a:solidFill>
                <a:latin typeface="Malgun Gothic" panose="020B0503020000020004" pitchFamily="50" charset="-127"/>
                <a:ea typeface="Malgun Gothic" panose="020B0503020000020004" pitchFamily="50" charset="-127"/>
                <a:hlinkClick r:id="rId4">
                  <a:extLst>
                    <a:ext uri="{A12FA001-AC4F-418D-AE19-62706E023703}">
                      <ahyp:hlinkClr xmlns:ahyp="http://schemas.microsoft.com/office/drawing/2018/hyperlinkcolor" val="tx"/>
                    </a:ext>
                  </a:extLst>
                </a:hlinkClick>
              </a:rPr>
              <a:t>박해선</a:t>
            </a:r>
            <a:r>
              <a:rPr lang="ko-KR" altLang="en-US" sz="1100">
                <a:solidFill>
                  <a:srgbClr val="666666"/>
                </a:solidFill>
                <a:latin typeface="Malgun Gothic" panose="020B0503020000020004" pitchFamily="50" charset="-127"/>
                <a:ea typeface="Malgun Gothic" panose="020B0503020000020004" pitchFamily="50" charset="-127"/>
              </a:rPr>
              <a:t> 역 </a:t>
            </a:r>
            <a:r>
              <a:rPr lang="en-US" altLang="ko-KR" sz="1100">
                <a:solidFill>
                  <a:srgbClr val="666666"/>
                </a:solidFill>
                <a:latin typeface="Malgun Gothic" panose="020B0503020000020004" pitchFamily="50" charset="-127"/>
                <a:ea typeface="Malgun Gothic" panose="020B0503020000020004" pitchFamily="50" charset="-127"/>
              </a:rPr>
              <a:t>| </a:t>
            </a:r>
            <a:r>
              <a:rPr lang="ko-KR" altLang="en-US" sz="1100">
                <a:solidFill>
                  <a:srgbClr val="333333"/>
                </a:solidFill>
                <a:latin typeface="Malgun Gothic" panose="020B0503020000020004" pitchFamily="50" charset="-127"/>
                <a:ea typeface="Malgun Gothic" panose="020B0503020000020004" pitchFamily="50" charset="-127"/>
              </a:rPr>
              <a:t>길벗</a:t>
            </a:r>
            <a:r>
              <a:rPr lang="ko-KR" altLang="en-US" sz="1100">
                <a:solidFill>
                  <a:srgbClr val="666666"/>
                </a:solidFill>
                <a:latin typeface="Malgun Gothic" panose="020B0503020000020004" pitchFamily="50" charset="-127"/>
                <a:ea typeface="Malgun Gothic" panose="020B0503020000020004" pitchFamily="50" charset="-127"/>
              </a:rPr>
              <a:t> </a:t>
            </a:r>
            <a:r>
              <a:rPr lang="en-US" altLang="ko-KR" sz="1100">
                <a:solidFill>
                  <a:srgbClr val="666666"/>
                </a:solidFill>
                <a:latin typeface="Malgun Gothic" panose="020B0503020000020004" pitchFamily="50" charset="-127"/>
                <a:ea typeface="Malgun Gothic" panose="020B0503020000020004" pitchFamily="50" charset="-127"/>
              </a:rPr>
              <a:t>| 2018</a:t>
            </a:r>
            <a:r>
              <a:rPr lang="ko-KR" altLang="en-US" sz="1100">
                <a:solidFill>
                  <a:srgbClr val="666666"/>
                </a:solidFill>
                <a:latin typeface="Malgun Gothic" panose="020B0503020000020004" pitchFamily="50" charset="-127"/>
                <a:ea typeface="Malgun Gothic" panose="020B0503020000020004" pitchFamily="50" charset="-127"/>
              </a:rPr>
              <a:t>년 </a:t>
            </a:r>
            <a:r>
              <a:rPr lang="en-US" altLang="ko-KR" sz="1100">
                <a:solidFill>
                  <a:srgbClr val="666666"/>
                </a:solidFill>
                <a:latin typeface="Malgun Gothic" panose="020B0503020000020004" pitchFamily="50" charset="-127"/>
                <a:ea typeface="Malgun Gothic" panose="020B0503020000020004" pitchFamily="50" charset="-127"/>
              </a:rPr>
              <a:t>10</a:t>
            </a:r>
            <a:r>
              <a:rPr lang="ko-KR" altLang="en-US" sz="1100">
                <a:solidFill>
                  <a:srgbClr val="666666"/>
                </a:solidFill>
                <a:latin typeface="Malgun Gothic" panose="020B0503020000020004" pitchFamily="50" charset="-127"/>
                <a:ea typeface="Malgun Gothic" panose="020B0503020000020004" pitchFamily="50" charset="-127"/>
              </a:rPr>
              <a:t>월 </a:t>
            </a:r>
            <a:r>
              <a:rPr lang="en-US" altLang="ko-KR" sz="1100">
                <a:solidFill>
                  <a:srgbClr val="666666"/>
                </a:solidFill>
                <a:latin typeface="Malgun Gothic" panose="020B0503020000020004" pitchFamily="50" charset="-127"/>
                <a:ea typeface="Malgun Gothic" panose="020B0503020000020004" pitchFamily="50" charset="-127"/>
              </a:rPr>
              <a:t>22</a:t>
            </a:r>
            <a:r>
              <a:rPr lang="ko-KR" altLang="en-US" sz="1100">
                <a:solidFill>
                  <a:srgbClr val="666666"/>
                </a:solidFill>
                <a:latin typeface="Malgun Gothic" panose="020B0503020000020004" pitchFamily="50" charset="-127"/>
                <a:ea typeface="Malgun Gothic" panose="020B0503020000020004" pitchFamily="50" charset="-127"/>
              </a:rPr>
              <a:t>일</a:t>
            </a:r>
            <a:endParaRPr lang="ko-KR" altLang="en-US" sz="1100"/>
          </a:p>
        </p:txBody>
      </p:sp>
      <p:pic>
        <p:nvPicPr>
          <p:cNvPr id="23556" name="Picture 4" descr="케라스 창시자에게 배우는 딥러닝">
            <a:extLst>
              <a:ext uri="{FF2B5EF4-FFF2-40B4-BE49-F238E27FC236}">
                <a16:creationId xmlns:a16="http://schemas.microsoft.com/office/drawing/2014/main" id="{005C9C8B-5375-4340-A17B-98A6E33A8953}"/>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110853" y="1531906"/>
            <a:ext cx="1549772" cy="199910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583426C-1AC7-4BEC-AD7B-591F0023BEE3}"/>
              </a:ext>
            </a:extLst>
          </p:cNvPr>
          <p:cNvSpPr txBox="1"/>
          <p:nvPr/>
        </p:nvSpPr>
        <p:spPr>
          <a:xfrm>
            <a:off x="643983" y="1131806"/>
            <a:ext cx="713657"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서적</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11" name="TextBox 10">
            <a:extLst>
              <a:ext uri="{FF2B5EF4-FFF2-40B4-BE49-F238E27FC236}">
                <a16:creationId xmlns:a16="http://schemas.microsoft.com/office/drawing/2014/main" id="{F4F8972C-17A3-4C70-AB9C-E2E7D311C0BD}"/>
              </a:ext>
            </a:extLst>
          </p:cNvPr>
          <p:cNvSpPr txBox="1"/>
          <p:nvPr/>
        </p:nvSpPr>
        <p:spPr>
          <a:xfrm>
            <a:off x="750793" y="4706101"/>
            <a:ext cx="7738529" cy="1231106"/>
          </a:xfrm>
          <a:prstGeom prst="rect">
            <a:avLst/>
          </a:prstGeom>
          <a:noFill/>
        </p:spPr>
        <p:txBody>
          <a:bodyPr wrap="none" rtlCol="0">
            <a:spAutoFit/>
          </a:bodyPr>
          <a:lstStyle/>
          <a:p>
            <a:pPr algn="l"/>
            <a:endParaRPr lang="en-US" altLang="ko-KR" sz="2000">
              <a:solidFill>
                <a:schemeClr val="tx1"/>
              </a:solidFill>
              <a:latin typeface="고도 M" panose="02000503000000020004" pitchFamily="2" charset="-127"/>
              <a:ea typeface="고도 M" panose="02000503000000020004" pitchFamily="2" charset="-127"/>
            </a:endParaRPr>
          </a:p>
          <a:p>
            <a:pPr algn="l"/>
            <a:r>
              <a:rPr lang="ko-KR" altLang="en-US" sz="2000">
                <a:solidFill>
                  <a:schemeClr val="tx1"/>
                </a:solidFill>
                <a:latin typeface="고도 M" panose="02000503000000020004" pitchFamily="2" charset="-127"/>
                <a:ea typeface="고도 M" panose="02000503000000020004" pitchFamily="2" charset="-127"/>
              </a:rPr>
              <a:t>온라인 강의 자료</a:t>
            </a:r>
            <a:r>
              <a:rPr lang="en-US" altLang="ko-KR" sz="2000">
                <a:solidFill>
                  <a:schemeClr val="tx1"/>
                </a:solidFill>
                <a:latin typeface="고도 M" panose="02000503000000020004" pitchFamily="2" charset="-127"/>
                <a:ea typeface="고도 M" panose="02000503000000020004" pitchFamily="2" charset="-127"/>
              </a:rPr>
              <a:t>:</a:t>
            </a:r>
          </a:p>
          <a:p>
            <a:r>
              <a:rPr lang="ko-KR" altLang="en-US" sz="1800">
                <a:solidFill>
                  <a:schemeClr val="tx1"/>
                </a:solidFill>
                <a:latin typeface="고도 M" panose="02000503000000020004" pitchFamily="2" charset="-127"/>
                <a:ea typeface="고도 M" panose="02000503000000020004" pitchFamily="2" charset="-127"/>
              </a:rPr>
              <a:t>    </a:t>
            </a:r>
            <a:r>
              <a:rPr lang="ko-KR" altLang="en-US">
                <a:solidFill>
                  <a:schemeClr val="tx1"/>
                </a:solidFill>
                <a:latin typeface="고도 M" panose="02000503000000020004" pitchFamily="2" charset="-127"/>
                <a:ea typeface="고도 M" panose="02000503000000020004" pitchFamily="2" charset="-127"/>
              </a:rPr>
              <a:t>모두를 위한 </a:t>
            </a:r>
            <a:r>
              <a:rPr lang="ko-KR" altLang="en-US" err="1">
                <a:solidFill>
                  <a:schemeClr val="tx1"/>
                </a:solidFill>
                <a:latin typeface="고도 M" panose="02000503000000020004" pitchFamily="2" charset="-127"/>
                <a:ea typeface="고도 M" panose="02000503000000020004" pitchFamily="2" charset="-127"/>
              </a:rPr>
              <a:t>머신러닝</a:t>
            </a:r>
            <a:r>
              <a:rPr lang="en-US" altLang="ko-KR">
                <a:solidFill>
                  <a:schemeClr val="tx1"/>
                </a:solidFill>
                <a:latin typeface="고도 M" panose="02000503000000020004" pitchFamily="2" charset="-127"/>
                <a:ea typeface="고도 M" panose="02000503000000020004" pitchFamily="2" charset="-127"/>
              </a:rPr>
              <a:t>/</a:t>
            </a:r>
            <a:r>
              <a:rPr lang="ko-KR" altLang="en-US">
                <a:solidFill>
                  <a:schemeClr val="tx1"/>
                </a:solidFill>
                <a:latin typeface="고도 M" panose="02000503000000020004" pitchFamily="2" charset="-127"/>
                <a:ea typeface="고도 M" panose="02000503000000020004" pitchFamily="2" charset="-127"/>
              </a:rPr>
              <a:t>딥러닝 강의 </a:t>
            </a:r>
            <a:r>
              <a:rPr lang="en-US" altLang="ko-KR">
                <a:solidFill>
                  <a:schemeClr val="tx1"/>
                </a:solidFill>
                <a:latin typeface="고도 M" panose="02000503000000020004" pitchFamily="2" charset="-127"/>
                <a:ea typeface="고도 M" panose="02000503000000020004" pitchFamily="2" charset="-127"/>
              </a:rPr>
              <a:t>: </a:t>
            </a:r>
            <a:r>
              <a:rPr lang="en-US" altLang="ko-KR">
                <a:hlinkClick r:id="rId7"/>
              </a:rPr>
              <a:t>https://hunkim.github.io/ml/</a:t>
            </a:r>
            <a:endParaRPr lang="en-US" altLang="ko-KR"/>
          </a:p>
          <a:p>
            <a:r>
              <a:rPr lang="ko-KR" altLang="en-US">
                <a:solidFill>
                  <a:schemeClr val="tx1"/>
                </a:solidFill>
                <a:latin typeface="고도 M" panose="02000503000000020004" pitchFamily="2" charset="-127"/>
                <a:ea typeface="고도 M" panose="02000503000000020004" pitchFamily="2" charset="-127"/>
              </a:rPr>
              <a:t>    </a:t>
            </a:r>
            <a:r>
              <a:rPr lang="ko-KR" altLang="en-US" err="1">
                <a:solidFill>
                  <a:schemeClr val="tx1"/>
                </a:solidFill>
                <a:latin typeface="고도 M" panose="02000503000000020004" pitchFamily="2" charset="-127"/>
                <a:ea typeface="고도 M" panose="02000503000000020004" pitchFamily="2" charset="-127"/>
              </a:rPr>
              <a:t>코세라</a:t>
            </a:r>
            <a:r>
              <a:rPr lang="ko-KR" altLang="en-US">
                <a:solidFill>
                  <a:schemeClr val="tx1"/>
                </a:solidFill>
                <a:latin typeface="고도 M" panose="02000503000000020004" pitchFamily="2" charset="-127"/>
                <a:ea typeface="고도 M" panose="02000503000000020004" pitchFamily="2" charset="-127"/>
              </a:rPr>
              <a:t> 머신 러닝 강의 </a:t>
            </a:r>
            <a:r>
              <a:rPr lang="en-US" altLang="ko-KR">
                <a:solidFill>
                  <a:schemeClr val="tx1"/>
                </a:solidFill>
                <a:latin typeface="고도 M" panose="02000503000000020004" pitchFamily="2" charset="-127"/>
                <a:ea typeface="고도 M" panose="02000503000000020004" pitchFamily="2" charset="-127"/>
              </a:rPr>
              <a:t>(Andrew Ng) : </a:t>
            </a:r>
            <a:r>
              <a:rPr lang="en-US" altLang="ko-KR">
                <a:hlinkClick r:id="rId8"/>
              </a:rPr>
              <a:t>https://ko.coursera.org/learn/machine-learning</a:t>
            </a:r>
            <a:endParaRPr lang="ko-KR" altLang="en-US" sz="2000">
              <a:solidFill>
                <a:schemeClr val="tx1"/>
              </a:solidFill>
              <a:latin typeface="고도 M" panose="02000503000000020004" pitchFamily="2" charset="-127"/>
              <a:ea typeface="고도 M" panose="02000503000000020004" pitchFamily="2" charset="-127"/>
            </a:endParaRPr>
          </a:p>
        </p:txBody>
      </p:sp>
      <p:pic>
        <p:nvPicPr>
          <p:cNvPr id="23558" name="Picture 6" descr="블록과 함께 하는 파이썬 딥러닝 케라스">
            <a:extLst>
              <a:ext uri="{FF2B5EF4-FFF2-40B4-BE49-F238E27FC236}">
                <a16:creationId xmlns:a16="http://schemas.microsoft.com/office/drawing/2014/main" id="{3BC6E6F6-3A5E-400B-98F2-6E5591E946EC}"/>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768463" y="1531916"/>
            <a:ext cx="1466013" cy="2004805"/>
          </a:xfrm>
          <a:prstGeom prst="rect">
            <a:avLst/>
          </a:prstGeom>
          <a:noFill/>
          <a:extLst>
            <a:ext uri="{909E8E84-426E-40DD-AFC4-6F175D3DCCD1}">
              <a14:hiddenFill xmlns:a14="http://schemas.microsoft.com/office/drawing/2010/main">
                <a:solidFill>
                  <a:srgbClr val="FFFFFF"/>
                </a:solidFill>
              </a14:hiddenFill>
            </a:ext>
          </a:extLst>
        </p:spPr>
      </p:pic>
      <p:sp>
        <p:nvSpPr>
          <p:cNvPr id="10" name="직사각형 9">
            <a:extLst>
              <a:ext uri="{FF2B5EF4-FFF2-40B4-BE49-F238E27FC236}">
                <a16:creationId xmlns:a16="http://schemas.microsoft.com/office/drawing/2014/main" id="{FA8956E9-AB47-4D69-88DC-5E5E4ACEA36A}"/>
              </a:ext>
            </a:extLst>
          </p:cNvPr>
          <p:cNvSpPr/>
          <p:nvPr/>
        </p:nvSpPr>
        <p:spPr>
          <a:xfrm>
            <a:off x="6620646" y="3722655"/>
            <a:ext cx="2915240" cy="430887"/>
          </a:xfrm>
          <a:prstGeom prst="rect">
            <a:avLst/>
          </a:prstGeom>
        </p:spPr>
        <p:txBody>
          <a:bodyPr wrap="square">
            <a:spAutoFit/>
          </a:bodyPr>
          <a:lstStyle/>
          <a:p>
            <a:r>
              <a:rPr lang="ko-KR" altLang="en-US" sz="1100" b="1">
                <a:solidFill>
                  <a:srgbClr val="333333"/>
                </a:solidFill>
                <a:latin typeface="Consolas" panose="020B0609020204030204" pitchFamily="49" charset="0"/>
                <a:ea typeface="Malgun Gothic" panose="020B0503020000020004" pitchFamily="50" charset="-127"/>
              </a:rPr>
              <a:t>블록과 함께 하는 파이썬 딥러닝 </a:t>
            </a:r>
            <a:r>
              <a:rPr lang="ko-KR" altLang="en-US" sz="1100" b="1" err="1">
                <a:solidFill>
                  <a:srgbClr val="333333"/>
                </a:solidFill>
                <a:latin typeface="Consolas" panose="020B0609020204030204" pitchFamily="49" charset="0"/>
                <a:ea typeface="Malgun Gothic" panose="020B0503020000020004" pitchFamily="50" charset="-127"/>
              </a:rPr>
              <a:t>케라스</a:t>
            </a:r>
            <a:endParaRPr lang="ko-KR" altLang="en-US" sz="1100" b="1">
              <a:solidFill>
                <a:srgbClr val="333333"/>
              </a:solidFill>
              <a:latin typeface="Consolas" panose="020B0609020204030204" pitchFamily="49" charset="0"/>
              <a:ea typeface="Malgun Gothic" panose="020B0503020000020004" pitchFamily="50" charset="-127"/>
            </a:endParaRPr>
          </a:p>
          <a:p>
            <a:r>
              <a:rPr lang="ko-KR" altLang="en-US" sz="1100">
                <a:solidFill>
                  <a:srgbClr val="333333"/>
                </a:solidFill>
                <a:latin typeface="Malgun Gothic" panose="020B0503020000020004" pitchFamily="50" charset="-127"/>
                <a:ea typeface="Malgun Gothic" panose="020B0503020000020004" pitchFamily="50" charset="-127"/>
                <a:hlinkClick r:id="rId10"/>
              </a:rPr>
              <a:t>김태영</a:t>
            </a:r>
            <a:r>
              <a:rPr lang="ko-KR" altLang="en-US" sz="1100">
                <a:solidFill>
                  <a:srgbClr val="666666"/>
                </a:solidFill>
                <a:latin typeface="Malgun Gothic" panose="020B0503020000020004" pitchFamily="50" charset="-127"/>
                <a:ea typeface="Malgun Gothic" panose="020B0503020000020004" pitchFamily="50" charset="-127"/>
              </a:rPr>
              <a:t> 저 </a:t>
            </a:r>
            <a:r>
              <a:rPr lang="en-US" altLang="ko-KR" sz="1100">
                <a:solidFill>
                  <a:srgbClr val="666666"/>
                </a:solidFill>
                <a:latin typeface="Malgun Gothic" panose="020B0503020000020004" pitchFamily="50" charset="-127"/>
                <a:ea typeface="Malgun Gothic" panose="020B0503020000020004" pitchFamily="50" charset="-127"/>
              </a:rPr>
              <a:t>| </a:t>
            </a:r>
            <a:r>
              <a:rPr lang="ko-KR" altLang="en-US" sz="1100" err="1">
                <a:solidFill>
                  <a:srgbClr val="333333"/>
                </a:solidFill>
                <a:latin typeface="Malgun Gothic" panose="020B0503020000020004" pitchFamily="50" charset="-127"/>
                <a:ea typeface="Malgun Gothic" panose="020B0503020000020004" pitchFamily="50" charset="-127"/>
              </a:rPr>
              <a:t>디지털북스</a:t>
            </a:r>
            <a:r>
              <a:rPr lang="ko-KR" altLang="en-US" sz="1100">
                <a:solidFill>
                  <a:srgbClr val="666666"/>
                </a:solidFill>
                <a:latin typeface="Malgun Gothic" panose="020B0503020000020004" pitchFamily="50" charset="-127"/>
                <a:ea typeface="Malgun Gothic" panose="020B0503020000020004" pitchFamily="50" charset="-127"/>
              </a:rPr>
              <a:t> </a:t>
            </a:r>
            <a:r>
              <a:rPr lang="en-US" altLang="ko-KR" sz="1100">
                <a:solidFill>
                  <a:srgbClr val="666666"/>
                </a:solidFill>
                <a:latin typeface="Malgun Gothic" panose="020B0503020000020004" pitchFamily="50" charset="-127"/>
                <a:ea typeface="Malgun Gothic" panose="020B0503020000020004" pitchFamily="50" charset="-127"/>
              </a:rPr>
              <a:t>| 2017</a:t>
            </a:r>
            <a:r>
              <a:rPr lang="ko-KR" altLang="en-US" sz="1100">
                <a:solidFill>
                  <a:srgbClr val="666666"/>
                </a:solidFill>
                <a:latin typeface="Malgun Gothic" panose="020B0503020000020004" pitchFamily="50" charset="-127"/>
                <a:ea typeface="Malgun Gothic" panose="020B0503020000020004" pitchFamily="50" charset="-127"/>
              </a:rPr>
              <a:t>년 </a:t>
            </a:r>
            <a:r>
              <a:rPr lang="en-US" altLang="ko-KR" sz="1100">
                <a:solidFill>
                  <a:srgbClr val="666666"/>
                </a:solidFill>
                <a:latin typeface="Malgun Gothic" panose="020B0503020000020004" pitchFamily="50" charset="-127"/>
                <a:ea typeface="Malgun Gothic" panose="020B0503020000020004" pitchFamily="50" charset="-127"/>
              </a:rPr>
              <a:t>09</a:t>
            </a:r>
            <a:r>
              <a:rPr lang="ko-KR" altLang="en-US" sz="1100">
                <a:solidFill>
                  <a:srgbClr val="666666"/>
                </a:solidFill>
                <a:latin typeface="Malgun Gothic" panose="020B0503020000020004" pitchFamily="50" charset="-127"/>
                <a:ea typeface="Malgun Gothic" panose="020B0503020000020004" pitchFamily="50" charset="-127"/>
              </a:rPr>
              <a:t>월 </a:t>
            </a:r>
            <a:r>
              <a:rPr lang="en-US" altLang="ko-KR" sz="1100">
                <a:solidFill>
                  <a:srgbClr val="666666"/>
                </a:solidFill>
                <a:latin typeface="Malgun Gothic" panose="020B0503020000020004" pitchFamily="50" charset="-127"/>
                <a:ea typeface="Malgun Gothic" panose="020B0503020000020004" pitchFamily="50" charset="-127"/>
              </a:rPr>
              <a:t>30</a:t>
            </a:r>
            <a:r>
              <a:rPr lang="ko-KR" altLang="en-US" sz="1100">
                <a:solidFill>
                  <a:srgbClr val="666666"/>
                </a:solidFill>
                <a:latin typeface="Malgun Gothic" panose="020B0503020000020004" pitchFamily="50" charset="-127"/>
                <a:ea typeface="Malgun Gothic" panose="020B0503020000020004" pitchFamily="50" charset="-127"/>
              </a:rPr>
              <a:t>일</a:t>
            </a:r>
            <a:endParaRPr lang="ko-KR" altLang="en-US" sz="1100"/>
          </a:p>
        </p:txBody>
      </p:sp>
    </p:spTree>
    <p:extLst>
      <p:ext uri="{BB962C8B-B14F-4D97-AF65-F5344CB8AC3E}">
        <p14:creationId xmlns:p14="http://schemas.microsoft.com/office/powerpoint/2010/main" val="39840773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2.1 MSE(Mean Squared Error)</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2.2 SGD (Stochastic Gradient Descent)</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2.3 </a:t>
            </a:r>
            <a:r>
              <a:rPr kumimoji="0" lang="ko-KR" altLang="en-US" sz="1800">
                <a:solidFill>
                  <a:prstClr val="black"/>
                </a:solidFill>
                <a:latin typeface="맑은 고딕" pitchFamily="50" charset="-127"/>
                <a:ea typeface="맑은 고딕" pitchFamily="50" charset="-127"/>
              </a:rPr>
              <a:t>역전파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2.4 </a:t>
            </a:r>
            <a:r>
              <a:rPr kumimoji="0" lang="ko-KR" altLang="en-US" sz="1800">
                <a:solidFill>
                  <a:prstClr val="black"/>
                </a:solidFill>
                <a:latin typeface="맑은 고딕" pitchFamily="50" charset="-127"/>
                <a:ea typeface="맑은 고딕" pitchFamily="50" charset="-127"/>
              </a:rPr>
              <a:t>선형회귀 구현</a:t>
            </a:r>
          </a:p>
          <a:p>
            <a:pPr lvl="0" eaLnBrk="1" hangingPunct="1">
              <a:lnSpc>
                <a:spcPct val="150000"/>
              </a:lnSpc>
              <a:spcBef>
                <a:spcPts val="200"/>
              </a:spcBef>
            </a:pPr>
            <a:r>
              <a:rPr kumimoji="0" lang="en-US" altLang="ko-KR" sz="1800" b="1" u="sng">
                <a:solidFill>
                  <a:prstClr val="black"/>
                </a:solidFill>
                <a:latin typeface="맑은 고딕" pitchFamily="50" charset="-127"/>
                <a:ea typeface="맑은 고딕" pitchFamily="50" charset="-127"/>
              </a:rPr>
              <a:t>2.5 </a:t>
            </a:r>
            <a:r>
              <a:rPr kumimoji="0" lang="ko-KR" altLang="en-US" sz="1800" b="1" u="sng">
                <a:solidFill>
                  <a:prstClr val="black"/>
                </a:solidFill>
                <a:latin typeface="맑은 고딕" pitchFamily="50" charset="-127"/>
                <a:ea typeface="맑은 고딕" pitchFamily="50" charset="-127"/>
              </a:rPr>
              <a:t>시그모이드 함수</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2.6 </a:t>
            </a:r>
            <a:r>
              <a:rPr kumimoji="0" lang="ko-KR" altLang="en-US" sz="1800">
                <a:solidFill>
                  <a:prstClr val="black"/>
                </a:solidFill>
                <a:latin typeface="맑은 고딕" pitchFamily="50" charset="-127"/>
                <a:ea typeface="맑은 고딕" pitchFamily="50" charset="-127"/>
              </a:rPr>
              <a:t>로지스틱 회귀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lvl="0" algn="ctr">
              <a:defRPr/>
            </a:pPr>
            <a:r>
              <a:rPr kumimoji="0" lang="en-US" altLang="ko-KR" sz="3600" b="1">
                <a:solidFill>
                  <a:srgbClr val="C5003D"/>
                </a:solidFill>
                <a:latin typeface="맑은 고딕" panose="020B0503020000020004" pitchFamily="50" charset="-127"/>
                <a:ea typeface="맑은 고딕" panose="020B0503020000020004" pitchFamily="50" charset="-127"/>
              </a:rPr>
              <a:t>2. </a:t>
            </a:r>
            <a:r>
              <a:rPr kumimoji="0" lang="ko-KR" altLang="en-US" sz="3600" b="1">
                <a:solidFill>
                  <a:srgbClr val="C5003D"/>
                </a:solidFill>
                <a:latin typeface="맑은 고딕" panose="020B0503020000020004" pitchFamily="50" charset="-127"/>
                <a:ea typeface="맑은 고딕" panose="020B0503020000020004" pitchFamily="50" charset="-127"/>
              </a:rPr>
              <a:t>딥러닝을 위한 수학</a:t>
            </a:r>
          </a:p>
        </p:txBody>
      </p:sp>
    </p:spTree>
    <p:extLst>
      <p:ext uri="{BB962C8B-B14F-4D97-AF65-F5344CB8AC3E}">
        <p14:creationId xmlns:p14="http://schemas.microsoft.com/office/powerpoint/2010/main" val="371548579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7191" name="TextBox 7190">
            <a:extLst>
              <a:ext uri="{FF2B5EF4-FFF2-40B4-BE49-F238E27FC236}">
                <a16:creationId xmlns:a16="http://schemas.microsoft.com/office/drawing/2014/main" id="{92A9F2A4-C593-4FD8-893A-712E91E367C7}"/>
              </a:ext>
            </a:extLst>
          </p:cNvPr>
          <p:cNvSpPr txBox="1"/>
          <p:nvPr/>
        </p:nvSpPr>
        <p:spPr>
          <a:xfrm>
            <a:off x="792882" y="966439"/>
            <a:ext cx="2959143"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Logistic</a:t>
            </a:r>
            <a:r>
              <a:rPr lang="ko-KR" altLang="en-US" sz="2400">
                <a:solidFill>
                  <a:schemeClr val="tx1"/>
                </a:solidFill>
                <a:latin typeface="고도 M" panose="02000503000000020004" pitchFamily="2" charset="-127"/>
                <a:ea typeface="고도 M" panose="02000503000000020004" pitchFamily="2" charset="-127"/>
              </a:rPr>
              <a:t> </a:t>
            </a:r>
            <a:r>
              <a:rPr lang="en-US" altLang="ko-KR" sz="2400">
                <a:solidFill>
                  <a:schemeClr val="tx1"/>
                </a:solidFill>
                <a:latin typeface="고도 M" panose="02000503000000020004" pitchFamily="2" charset="-127"/>
                <a:ea typeface="고도 M" panose="02000503000000020004" pitchFamily="2" charset="-127"/>
              </a:rPr>
              <a:t>Regression</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6" name="직사각형 5">
            <a:extLst>
              <a:ext uri="{FF2B5EF4-FFF2-40B4-BE49-F238E27FC236}">
                <a16:creationId xmlns:a16="http://schemas.microsoft.com/office/drawing/2014/main" id="{D72A27D1-1CC7-4A51-A749-673649BA336A}"/>
              </a:ext>
            </a:extLst>
          </p:cNvPr>
          <p:cNvSpPr/>
          <p:nvPr/>
        </p:nvSpPr>
        <p:spPr>
          <a:xfrm>
            <a:off x="1511087" y="1587178"/>
            <a:ext cx="7418814" cy="4304383"/>
          </a:xfrm>
          <a:prstGeom prst="rect">
            <a:avLst/>
          </a:prstGeom>
        </p:spPr>
        <p:txBody>
          <a:bodyPr wrap="square">
            <a:spAutoFit/>
          </a:bodyPr>
          <a:lstStyle/>
          <a:p>
            <a:pPr marL="342900" indent="-342900">
              <a:lnSpc>
                <a:spcPct val="150000"/>
              </a:lnSpc>
              <a:buFont typeface="Wingdings" panose="05000000000000000000" pitchFamily="2" charset="2"/>
              <a:buChar char="l"/>
            </a:pPr>
            <a:r>
              <a:rPr lang="ko-KR" altLang="en-US" sz="2000">
                <a:solidFill>
                  <a:schemeClr val="tx1"/>
                </a:solidFill>
                <a:latin typeface="고도 M" panose="02000503000000020004" pitchFamily="2" charset="-127"/>
                <a:ea typeface="고도 M" panose="02000503000000020004" pitchFamily="2" charset="-127"/>
              </a:rPr>
              <a:t>로지스틱 회귀 란</a:t>
            </a:r>
            <a:r>
              <a:rPr lang="en-US" altLang="ko-KR" sz="2000">
                <a:solidFill>
                  <a:schemeClr val="tx1"/>
                </a:solidFill>
                <a:latin typeface="고도 M" panose="02000503000000020004" pitchFamily="2" charset="-127"/>
                <a:ea typeface="고도 M" panose="02000503000000020004" pitchFamily="2" charset="-127"/>
              </a:rPr>
              <a:t>?</a:t>
            </a:r>
          </a:p>
          <a:p>
            <a:pPr marL="800100" lvl="1" indent="-342900">
              <a:lnSpc>
                <a:spcPct val="150000"/>
              </a:lnSpc>
              <a:buFont typeface="Wingdings" panose="05000000000000000000" pitchFamily="2" charset="2"/>
              <a:buChar char="§"/>
            </a:pPr>
            <a:r>
              <a:rPr lang="en-US" altLang="ko-KR" sz="1800">
                <a:solidFill>
                  <a:schemeClr val="tx1"/>
                </a:solidFill>
                <a:latin typeface="고도 M" panose="02000503000000020004" pitchFamily="2" charset="-127"/>
                <a:ea typeface="고도 M" panose="02000503000000020004" pitchFamily="2" charset="-127"/>
              </a:rPr>
              <a:t>Classification(</a:t>
            </a:r>
            <a:r>
              <a:rPr lang="ko-KR" altLang="en-US" sz="1800">
                <a:solidFill>
                  <a:schemeClr val="tx1"/>
                </a:solidFill>
                <a:latin typeface="고도 M" panose="02000503000000020004" pitchFamily="2" charset="-127"/>
                <a:ea typeface="고도 M" panose="02000503000000020004" pitchFamily="2" charset="-127"/>
              </a:rPr>
              <a:t>분류</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a:p>
            <a:pPr marL="800100" lvl="1" indent="-342900">
              <a:lnSpc>
                <a:spcPct val="150000"/>
              </a:lnSpc>
              <a:buFont typeface="Wingdings" panose="05000000000000000000" pitchFamily="2" charset="2"/>
              <a:buChar char="§"/>
            </a:pPr>
            <a:r>
              <a:rPr lang="en-US" altLang="ko-KR" sz="1800">
                <a:solidFill>
                  <a:schemeClr val="tx1"/>
                </a:solidFill>
                <a:latin typeface="고도 M" panose="02000503000000020004" pitchFamily="2" charset="-127"/>
                <a:ea typeface="고도 M" panose="02000503000000020004" pitchFamily="2" charset="-127"/>
              </a:rPr>
              <a:t>Logistic vs Linear</a:t>
            </a:r>
          </a:p>
          <a:p>
            <a:pPr marL="800100" lvl="1" indent="-342900">
              <a:lnSpc>
                <a:spcPct val="150000"/>
              </a:lnSpc>
              <a:buFont typeface="Wingdings" panose="05000000000000000000" pitchFamily="2" charset="2"/>
              <a:buChar char="§"/>
            </a:pPr>
            <a:endParaRPr lang="en-US" altLang="ko-KR" sz="1800">
              <a:solidFill>
                <a:schemeClr val="tx1"/>
              </a:solidFill>
              <a:latin typeface="고도 M" panose="02000503000000020004" pitchFamily="2" charset="-127"/>
              <a:ea typeface="고도 M" panose="02000503000000020004" pitchFamily="2" charset="-127"/>
            </a:endParaRPr>
          </a:p>
          <a:p>
            <a:pPr marL="342900" indent="-342900">
              <a:lnSpc>
                <a:spcPct val="150000"/>
              </a:lnSpc>
              <a:buFont typeface="Wingdings" panose="05000000000000000000" pitchFamily="2" charset="2"/>
              <a:buChar char="l"/>
            </a:pPr>
            <a:r>
              <a:rPr lang="ko-KR" altLang="en-US" sz="2000">
                <a:solidFill>
                  <a:schemeClr val="tx1"/>
                </a:solidFill>
                <a:latin typeface="고도 M" panose="02000503000000020004" pitchFamily="2" charset="-127"/>
                <a:ea typeface="고도 M" panose="02000503000000020004" pitchFamily="2" charset="-127"/>
              </a:rPr>
              <a:t>동작 방식</a:t>
            </a:r>
            <a:endParaRPr lang="en-US" altLang="ko-KR" sz="2000">
              <a:solidFill>
                <a:schemeClr val="tx1"/>
              </a:solidFill>
              <a:latin typeface="고도 M" panose="02000503000000020004" pitchFamily="2" charset="-127"/>
              <a:ea typeface="고도 M" panose="02000503000000020004" pitchFamily="2" charset="-127"/>
            </a:endParaRPr>
          </a:p>
          <a:p>
            <a:pPr marL="800100" lvl="1" indent="-342900">
              <a:lnSpc>
                <a:spcPct val="150000"/>
              </a:lnSpc>
              <a:buFont typeface="Wingdings" panose="05000000000000000000" pitchFamily="2" charset="2"/>
              <a:buChar char="§"/>
            </a:pPr>
            <a:r>
              <a:rPr lang="ko-KR" altLang="en-US" sz="1800">
                <a:solidFill>
                  <a:schemeClr val="tx1"/>
                </a:solidFill>
                <a:latin typeface="고도 M" panose="02000503000000020004" pitchFamily="2" charset="-127"/>
                <a:ea typeface="고도 M" panose="02000503000000020004" pitchFamily="2" charset="-127"/>
              </a:rPr>
              <a:t>가설 표현</a:t>
            </a:r>
            <a:endParaRPr lang="en-US" altLang="ko-KR" sz="1800">
              <a:solidFill>
                <a:schemeClr val="tx1"/>
              </a:solidFill>
              <a:latin typeface="고도 M" panose="02000503000000020004" pitchFamily="2" charset="-127"/>
              <a:ea typeface="고도 M" panose="02000503000000020004" pitchFamily="2" charset="-127"/>
            </a:endParaRPr>
          </a:p>
          <a:p>
            <a:pPr marL="800100" lvl="1" indent="-342900">
              <a:lnSpc>
                <a:spcPct val="150000"/>
              </a:lnSpc>
              <a:buFont typeface="Wingdings" panose="05000000000000000000" pitchFamily="2" charset="2"/>
              <a:buChar char="§"/>
            </a:pPr>
            <a:r>
              <a:rPr lang="en-US" altLang="ko-KR" sz="1800">
                <a:solidFill>
                  <a:schemeClr val="tx1"/>
                </a:solidFill>
                <a:latin typeface="고도 M" panose="02000503000000020004" pitchFamily="2" charset="-127"/>
                <a:ea typeface="고도 M" panose="02000503000000020004" pitchFamily="2" charset="-127"/>
              </a:rPr>
              <a:t>Sigmoid </a:t>
            </a:r>
            <a:r>
              <a:rPr lang="ko-KR" altLang="en-US" sz="1800">
                <a:solidFill>
                  <a:schemeClr val="tx1"/>
                </a:solidFill>
                <a:latin typeface="고도 M" panose="02000503000000020004" pitchFamily="2" charset="-127"/>
                <a:ea typeface="고도 M" panose="02000503000000020004" pitchFamily="2" charset="-127"/>
              </a:rPr>
              <a:t>함수</a:t>
            </a:r>
            <a:endParaRPr lang="en-US" altLang="ko-KR" sz="1800">
              <a:solidFill>
                <a:schemeClr val="tx1"/>
              </a:solidFill>
              <a:latin typeface="고도 M" panose="02000503000000020004" pitchFamily="2" charset="-127"/>
              <a:ea typeface="고도 M" panose="02000503000000020004" pitchFamily="2" charset="-127"/>
            </a:endParaRPr>
          </a:p>
          <a:p>
            <a:pPr marL="800100" lvl="1" indent="-342900">
              <a:lnSpc>
                <a:spcPct val="150000"/>
              </a:lnSpc>
              <a:buFont typeface="Wingdings" panose="05000000000000000000" pitchFamily="2" charset="2"/>
              <a:buChar char="§"/>
            </a:pPr>
            <a:r>
              <a:rPr lang="en-US" altLang="ko-KR" sz="1800">
                <a:solidFill>
                  <a:schemeClr val="tx1"/>
                </a:solidFill>
                <a:latin typeface="고도 M" panose="02000503000000020004" pitchFamily="2" charset="-127"/>
                <a:ea typeface="고도 M" panose="02000503000000020004" pitchFamily="2" charset="-127"/>
              </a:rPr>
              <a:t>Decision Boundary(</a:t>
            </a:r>
            <a:r>
              <a:rPr lang="ko-KR" altLang="en-US" sz="1800">
                <a:solidFill>
                  <a:schemeClr val="tx1"/>
                </a:solidFill>
                <a:latin typeface="고도 M" panose="02000503000000020004" pitchFamily="2" charset="-127"/>
                <a:ea typeface="고도 M" panose="02000503000000020004" pitchFamily="2" charset="-127"/>
              </a:rPr>
              <a:t>결정경계</a:t>
            </a:r>
            <a:r>
              <a:rPr lang="en-US" altLang="ko-KR" sz="1800">
                <a:solidFill>
                  <a:schemeClr val="tx1"/>
                </a:solidFill>
                <a:latin typeface="고도 M" panose="02000503000000020004" pitchFamily="2" charset="-127"/>
                <a:ea typeface="고도 M" panose="02000503000000020004" pitchFamily="2" charset="-127"/>
              </a:rPr>
              <a:t>)</a:t>
            </a:r>
          </a:p>
          <a:p>
            <a:pPr marL="800100" lvl="1" indent="-342900">
              <a:lnSpc>
                <a:spcPct val="150000"/>
              </a:lnSpc>
              <a:buFont typeface="Wingdings" panose="05000000000000000000" pitchFamily="2" charset="2"/>
              <a:buChar char="§"/>
            </a:pPr>
            <a:r>
              <a:rPr lang="en-US" altLang="ko-KR" sz="1800">
                <a:solidFill>
                  <a:schemeClr val="tx1"/>
                </a:solidFill>
                <a:latin typeface="고도 M" panose="02000503000000020004" pitchFamily="2" charset="-127"/>
                <a:ea typeface="고도 M" panose="02000503000000020004" pitchFamily="2" charset="-127"/>
              </a:rPr>
              <a:t>Cost Function</a:t>
            </a:r>
          </a:p>
          <a:p>
            <a:pPr marL="800100" lvl="1" indent="-342900">
              <a:lnSpc>
                <a:spcPct val="150000"/>
              </a:lnSpc>
              <a:buFont typeface="Wingdings" panose="05000000000000000000" pitchFamily="2" charset="2"/>
              <a:buChar char="§"/>
            </a:pPr>
            <a:r>
              <a:rPr lang="en-US" altLang="ko-KR" sz="1800">
                <a:solidFill>
                  <a:schemeClr val="tx1"/>
                </a:solidFill>
                <a:latin typeface="고도 M" panose="02000503000000020004" pitchFamily="2" charset="-127"/>
                <a:ea typeface="고도 M" panose="02000503000000020004" pitchFamily="2" charset="-127"/>
              </a:rPr>
              <a:t>Optimizer (Gradient</a:t>
            </a:r>
            <a:r>
              <a:rPr lang="ko-KR" altLang="en-US" sz="1800">
                <a:solidFill>
                  <a:schemeClr val="tx1"/>
                </a:solidFill>
                <a:latin typeface="고도 M" panose="02000503000000020004" pitchFamily="2" charset="-127"/>
                <a:ea typeface="고도 M" panose="02000503000000020004" pitchFamily="2" charset="-127"/>
              </a:rPr>
              <a:t> </a:t>
            </a:r>
            <a:r>
              <a:rPr lang="en-US" altLang="ko-KR" sz="1800">
                <a:solidFill>
                  <a:schemeClr val="tx1"/>
                </a:solidFill>
                <a:latin typeface="고도 M" panose="02000503000000020004" pitchFamily="2" charset="-127"/>
                <a:ea typeface="고도 M" panose="02000503000000020004" pitchFamily="2" charset="-127"/>
              </a:rPr>
              <a:t>Descent)</a:t>
            </a:r>
          </a:p>
        </p:txBody>
      </p:sp>
    </p:spTree>
    <p:extLst>
      <p:ext uri="{BB962C8B-B14F-4D97-AF65-F5344CB8AC3E}">
        <p14:creationId xmlns:p14="http://schemas.microsoft.com/office/powerpoint/2010/main" val="333939002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Classification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7191" name="TextBox 7190">
            <a:extLst>
              <a:ext uri="{FF2B5EF4-FFF2-40B4-BE49-F238E27FC236}">
                <a16:creationId xmlns:a16="http://schemas.microsoft.com/office/drawing/2014/main" id="{92A9F2A4-C593-4FD8-893A-712E91E367C7}"/>
              </a:ext>
            </a:extLst>
          </p:cNvPr>
          <p:cNvSpPr txBox="1"/>
          <p:nvPr/>
        </p:nvSpPr>
        <p:spPr>
          <a:xfrm>
            <a:off x="792882" y="966439"/>
            <a:ext cx="2065245"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Classification</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6" name="직사각형 5">
            <a:extLst>
              <a:ext uri="{FF2B5EF4-FFF2-40B4-BE49-F238E27FC236}">
                <a16:creationId xmlns:a16="http://schemas.microsoft.com/office/drawing/2014/main" id="{D72A27D1-1CC7-4A51-A749-673649BA336A}"/>
              </a:ext>
            </a:extLst>
          </p:cNvPr>
          <p:cNvSpPr/>
          <p:nvPr/>
        </p:nvSpPr>
        <p:spPr>
          <a:xfrm>
            <a:off x="1551599" y="2669411"/>
            <a:ext cx="7418814" cy="1899815"/>
          </a:xfrm>
          <a:prstGeom prst="rect">
            <a:avLst/>
          </a:prstGeom>
        </p:spPr>
        <p:txBody>
          <a:bodyPr wrap="square">
            <a:spAutoFit/>
          </a:bodyPr>
          <a:lstStyle/>
          <a:p>
            <a:pPr marL="342900" indent="-342900">
              <a:lnSpc>
                <a:spcPct val="150000"/>
              </a:lnSpc>
              <a:buFont typeface="Wingdings" panose="05000000000000000000" pitchFamily="2" charset="2"/>
              <a:buChar char="l"/>
            </a:pPr>
            <a:r>
              <a:rPr lang="en-US" altLang="ko-KR" sz="2000">
                <a:solidFill>
                  <a:schemeClr val="tx1"/>
                </a:solidFill>
                <a:latin typeface="고도 M" panose="02000503000000020004" pitchFamily="2" charset="-127"/>
                <a:ea typeface="고도 M" panose="02000503000000020004" pitchFamily="2" charset="-127"/>
              </a:rPr>
              <a:t>Exam</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Pass</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or</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rgbClr val="FF0000"/>
                </a:solidFill>
                <a:latin typeface="고도 M" panose="02000503000000020004" pitchFamily="2" charset="-127"/>
                <a:ea typeface="고도 M" panose="02000503000000020004" pitchFamily="2" charset="-127"/>
              </a:rPr>
              <a:t>Fail</a:t>
            </a:r>
          </a:p>
          <a:p>
            <a:pPr marL="342900" indent="-342900">
              <a:lnSpc>
                <a:spcPct val="150000"/>
              </a:lnSpc>
              <a:buFont typeface="Wingdings" panose="05000000000000000000" pitchFamily="2" charset="2"/>
              <a:buChar char="l"/>
            </a:pPr>
            <a:r>
              <a:rPr lang="en-US" altLang="ko-KR" sz="2000">
                <a:solidFill>
                  <a:schemeClr val="tx1"/>
                </a:solidFill>
                <a:latin typeface="고도 M" panose="02000503000000020004" pitchFamily="2" charset="-127"/>
                <a:ea typeface="고도 M" panose="02000503000000020004" pitchFamily="2" charset="-127"/>
              </a:rPr>
              <a:t>Spam : Not Spam or </a:t>
            </a:r>
            <a:r>
              <a:rPr lang="en-US" altLang="ko-KR" sz="2000">
                <a:solidFill>
                  <a:srgbClr val="FF0000"/>
                </a:solidFill>
                <a:latin typeface="고도 M" panose="02000503000000020004" pitchFamily="2" charset="-127"/>
                <a:ea typeface="고도 M" panose="02000503000000020004" pitchFamily="2" charset="-127"/>
              </a:rPr>
              <a:t>Spam</a:t>
            </a:r>
          </a:p>
          <a:p>
            <a:pPr marL="342900" indent="-342900">
              <a:lnSpc>
                <a:spcPct val="150000"/>
              </a:lnSpc>
              <a:buFont typeface="Wingdings" panose="05000000000000000000" pitchFamily="2" charset="2"/>
              <a:buChar char="l"/>
            </a:pPr>
            <a:r>
              <a:rPr lang="en-US" altLang="ko-KR" sz="2000">
                <a:solidFill>
                  <a:schemeClr val="tx1"/>
                </a:solidFill>
                <a:latin typeface="고도 M" panose="02000503000000020004" pitchFamily="2" charset="-127"/>
                <a:ea typeface="고도 M" panose="02000503000000020004" pitchFamily="2" charset="-127"/>
              </a:rPr>
              <a:t>Face : Real or </a:t>
            </a:r>
            <a:r>
              <a:rPr lang="en-US" altLang="ko-KR" sz="2000">
                <a:solidFill>
                  <a:srgbClr val="FF0000"/>
                </a:solidFill>
                <a:latin typeface="고도 M" panose="02000503000000020004" pitchFamily="2" charset="-127"/>
                <a:ea typeface="고도 M" panose="02000503000000020004" pitchFamily="2" charset="-127"/>
              </a:rPr>
              <a:t>Fake</a:t>
            </a:r>
          </a:p>
          <a:p>
            <a:pPr marL="342900" indent="-342900">
              <a:lnSpc>
                <a:spcPct val="150000"/>
              </a:lnSpc>
              <a:buFont typeface="Wingdings" panose="05000000000000000000" pitchFamily="2" charset="2"/>
              <a:buChar char="l"/>
            </a:pPr>
            <a:r>
              <a:rPr lang="en-US" altLang="ko-KR" sz="2000">
                <a:solidFill>
                  <a:schemeClr val="tx1"/>
                </a:solidFill>
                <a:latin typeface="고도 M" panose="02000503000000020004" pitchFamily="2" charset="-127"/>
                <a:ea typeface="고도 M" panose="02000503000000020004" pitchFamily="2" charset="-127"/>
              </a:rPr>
              <a:t>Tumor : Not Malignant or </a:t>
            </a:r>
            <a:r>
              <a:rPr lang="en-US" altLang="ko-KR" sz="2000">
                <a:solidFill>
                  <a:srgbClr val="FF0000"/>
                </a:solidFill>
                <a:latin typeface="고도 M" panose="02000503000000020004" pitchFamily="2" charset="-127"/>
                <a:ea typeface="고도 M" panose="02000503000000020004" pitchFamily="2" charset="-127"/>
              </a:rPr>
              <a:t>Malignant</a:t>
            </a:r>
            <a:endParaRPr lang="en-US" altLang="ko-KR" sz="1800">
              <a:solidFill>
                <a:srgbClr val="FF0000"/>
              </a:solidFill>
              <a:latin typeface="고도 M" panose="02000503000000020004" pitchFamily="2" charset="-127"/>
              <a:ea typeface="고도 M" panose="02000503000000020004" pitchFamily="2" charset="-127"/>
            </a:endParaRPr>
          </a:p>
        </p:txBody>
      </p:sp>
      <p:sp>
        <p:nvSpPr>
          <p:cNvPr id="7" name="직사각형 6">
            <a:extLst>
              <a:ext uri="{FF2B5EF4-FFF2-40B4-BE49-F238E27FC236}">
                <a16:creationId xmlns:a16="http://schemas.microsoft.com/office/drawing/2014/main" id="{0000ECA0-69A9-49AC-9D13-BE339A10B191}"/>
              </a:ext>
            </a:extLst>
          </p:cNvPr>
          <p:cNvSpPr/>
          <p:nvPr/>
        </p:nvSpPr>
        <p:spPr>
          <a:xfrm>
            <a:off x="1626835" y="1428104"/>
            <a:ext cx="7418814" cy="888064"/>
          </a:xfrm>
          <a:prstGeom prst="rect">
            <a:avLst/>
          </a:prstGeom>
        </p:spPr>
        <p:txBody>
          <a:bodyPr wrap="square">
            <a:spAutoFit/>
          </a:bodyPr>
          <a:lstStyle/>
          <a:p>
            <a:pPr>
              <a:lnSpc>
                <a:spcPct val="150000"/>
              </a:lnSpc>
            </a:pPr>
            <a:r>
              <a:rPr lang="en-US" altLang="ko-KR" sz="1800">
                <a:solidFill>
                  <a:schemeClr val="tx1"/>
                </a:solidFill>
                <a:latin typeface="고도 M" panose="02000503000000020004" pitchFamily="2" charset="-127"/>
                <a:ea typeface="고도 M" panose="02000503000000020004" pitchFamily="2" charset="-127"/>
              </a:rPr>
              <a:t>Binary</a:t>
            </a:r>
            <a:r>
              <a:rPr lang="ko-KR" altLang="en-US" sz="1800">
                <a:solidFill>
                  <a:schemeClr val="tx1"/>
                </a:solidFill>
                <a:latin typeface="고도 M" panose="02000503000000020004" pitchFamily="2" charset="-127"/>
                <a:ea typeface="고도 M" panose="02000503000000020004" pitchFamily="2" charset="-127"/>
              </a:rPr>
              <a:t> </a:t>
            </a:r>
            <a:r>
              <a:rPr lang="en-US" altLang="ko-KR" sz="1800">
                <a:solidFill>
                  <a:schemeClr val="tx1"/>
                </a:solidFill>
                <a:latin typeface="고도 M" panose="02000503000000020004" pitchFamily="2" charset="-127"/>
                <a:ea typeface="고도 M" panose="02000503000000020004" pitchFamily="2" charset="-127"/>
              </a:rPr>
              <a:t>Classification(</a:t>
            </a:r>
            <a:r>
              <a:rPr lang="ko-KR" altLang="en-US" sz="1800">
                <a:solidFill>
                  <a:schemeClr val="tx1"/>
                </a:solidFill>
                <a:latin typeface="고도 M" panose="02000503000000020004" pitchFamily="2" charset="-127"/>
                <a:ea typeface="고도 M" panose="02000503000000020004" pitchFamily="2" charset="-127"/>
              </a:rPr>
              <a:t>이진 분류</a:t>
            </a:r>
            <a:r>
              <a:rPr lang="en-US" altLang="ko-KR" sz="1800">
                <a:solidFill>
                  <a:schemeClr val="tx1"/>
                </a:solidFill>
                <a:latin typeface="고도 M" panose="02000503000000020004" pitchFamily="2" charset="-127"/>
                <a:ea typeface="고도 M" panose="02000503000000020004" pitchFamily="2" charset="-127"/>
              </a:rPr>
              <a:t>) </a:t>
            </a:r>
            <a:r>
              <a:rPr lang="ko-KR" altLang="en-US" sz="1800">
                <a:solidFill>
                  <a:schemeClr val="tx1"/>
                </a:solidFill>
                <a:latin typeface="고도 M" panose="02000503000000020004" pitchFamily="2" charset="-127"/>
                <a:ea typeface="고도 M" panose="02000503000000020004" pitchFamily="2" charset="-127"/>
              </a:rPr>
              <a:t>란</a:t>
            </a:r>
            <a:r>
              <a:rPr lang="en-US" altLang="ko-KR" sz="1800">
                <a:solidFill>
                  <a:schemeClr val="tx1"/>
                </a:solidFill>
                <a:latin typeface="고도 M" panose="02000503000000020004" pitchFamily="2" charset="-127"/>
                <a:ea typeface="고도 M" panose="02000503000000020004" pitchFamily="2" charset="-127"/>
              </a:rPr>
              <a:t>?</a:t>
            </a:r>
          </a:p>
          <a:p>
            <a:pPr>
              <a:lnSpc>
                <a:spcPct val="150000"/>
              </a:lnSpc>
            </a:pPr>
            <a:r>
              <a:rPr lang="en-US" altLang="ko-KR" sz="1800">
                <a:solidFill>
                  <a:schemeClr val="tx1"/>
                </a:solidFill>
                <a:latin typeface="고도 M" panose="02000503000000020004" pitchFamily="2" charset="-127"/>
                <a:ea typeface="고도 M" panose="02000503000000020004" pitchFamily="2" charset="-127"/>
              </a:rPr>
              <a:t>   :  </a:t>
            </a:r>
            <a:r>
              <a:rPr lang="ko-KR" altLang="en-US" sz="1800">
                <a:solidFill>
                  <a:schemeClr val="tx1"/>
                </a:solidFill>
                <a:latin typeface="고도 M" panose="02000503000000020004" pitchFamily="2" charset="-127"/>
                <a:ea typeface="고도 M" panose="02000503000000020004" pitchFamily="2" charset="-127"/>
              </a:rPr>
              <a:t>값은 </a:t>
            </a:r>
            <a:r>
              <a:rPr lang="en-US" altLang="ko-KR" sz="1800">
                <a:solidFill>
                  <a:srgbClr val="3399FF"/>
                </a:solidFill>
                <a:latin typeface="고도 M" panose="02000503000000020004" pitchFamily="2" charset="-127"/>
                <a:ea typeface="고도 M" panose="02000503000000020004" pitchFamily="2" charset="-127"/>
              </a:rPr>
              <a:t>0</a:t>
            </a:r>
            <a:r>
              <a:rPr lang="en-US" altLang="ko-KR" sz="1800">
                <a:solidFill>
                  <a:schemeClr val="tx1"/>
                </a:solidFill>
                <a:latin typeface="고도 M" panose="02000503000000020004" pitchFamily="2" charset="-127"/>
                <a:ea typeface="고도 M" panose="02000503000000020004" pitchFamily="2" charset="-127"/>
              </a:rPr>
              <a:t> </a:t>
            </a:r>
            <a:r>
              <a:rPr lang="ko-KR" altLang="en-US" sz="1800">
                <a:solidFill>
                  <a:schemeClr val="tx1"/>
                </a:solidFill>
                <a:latin typeface="고도 M" panose="02000503000000020004" pitchFamily="2" charset="-127"/>
                <a:ea typeface="고도 M" panose="02000503000000020004" pitchFamily="2" charset="-127"/>
              </a:rPr>
              <a:t>또는 </a:t>
            </a:r>
            <a:r>
              <a:rPr lang="en-US" altLang="ko-KR" sz="1800">
                <a:solidFill>
                  <a:srgbClr val="FF0000"/>
                </a:solidFill>
                <a:latin typeface="고도 M" panose="02000503000000020004" pitchFamily="2" charset="-127"/>
                <a:ea typeface="고도 M" panose="02000503000000020004" pitchFamily="2" charset="-127"/>
              </a:rPr>
              <a:t>1</a:t>
            </a:r>
            <a:r>
              <a:rPr lang="en-US" altLang="ko-KR" sz="1800">
                <a:solidFill>
                  <a:schemeClr val="tx1"/>
                </a:solidFill>
                <a:latin typeface="고도 M" panose="02000503000000020004" pitchFamily="2" charset="-127"/>
                <a:ea typeface="고도 M" panose="02000503000000020004" pitchFamily="2" charset="-127"/>
              </a:rPr>
              <a:t> </a:t>
            </a:r>
          </a:p>
        </p:txBody>
      </p:sp>
      <p:sp>
        <p:nvSpPr>
          <p:cNvPr id="8" name="직사각형 7">
            <a:extLst>
              <a:ext uri="{FF2B5EF4-FFF2-40B4-BE49-F238E27FC236}">
                <a16:creationId xmlns:a16="http://schemas.microsoft.com/office/drawing/2014/main" id="{3321B468-B1A5-4478-BD7B-BEC0774A882B}"/>
              </a:ext>
            </a:extLst>
          </p:cNvPr>
          <p:cNvSpPr/>
          <p:nvPr/>
        </p:nvSpPr>
        <p:spPr>
          <a:xfrm>
            <a:off x="1296956" y="4919102"/>
            <a:ext cx="7418814" cy="472565"/>
          </a:xfrm>
          <a:prstGeom prst="rect">
            <a:avLst/>
          </a:prstGeom>
        </p:spPr>
        <p:txBody>
          <a:bodyPr wrap="square">
            <a:spAutoFit/>
          </a:bodyPr>
          <a:lstStyle/>
          <a:p>
            <a:pPr>
              <a:lnSpc>
                <a:spcPct val="150000"/>
              </a:lnSpc>
            </a:pPr>
            <a:r>
              <a:rPr lang="ko-KR" altLang="en-US" sz="1800">
                <a:solidFill>
                  <a:schemeClr val="tx1"/>
                </a:solidFill>
                <a:latin typeface="고도 M" panose="02000503000000020004" pitchFamily="2" charset="-127"/>
                <a:ea typeface="고도 M" panose="02000503000000020004" pitchFamily="2" charset="-127"/>
              </a:rPr>
              <a:t>머신 러닝으로 시작하려면 변수를 인코딩해야 한다</a:t>
            </a:r>
            <a:r>
              <a:rPr lang="en-US" altLang="ko-KR" sz="1800">
                <a:solidFill>
                  <a:schemeClr val="tx1"/>
                </a:solidFill>
                <a:latin typeface="고도 M" panose="02000503000000020004" pitchFamily="2" charset="-127"/>
                <a:ea typeface="고도 M" panose="02000503000000020004" pitchFamily="2" charset="-127"/>
              </a:rPr>
              <a:t>.</a:t>
            </a:r>
          </a:p>
        </p:txBody>
      </p:sp>
      <p:sp>
        <p:nvSpPr>
          <p:cNvPr id="9" name="직사각형 8">
            <a:extLst>
              <a:ext uri="{FF2B5EF4-FFF2-40B4-BE49-F238E27FC236}">
                <a16:creationId xmlns:a16="http://schemas.microsoft.com/office/drawing/2014/main" id="{AE1B318C-7211-41A8-A547-9B06697AB472}"/>
              </a:ext>
            </a:extLst>
          </p:cNvPr>
          <p:cNvSpPr/>
          <p:nvPr/>
        </p:nvSpPr>
        <p:spPr>
          <a:xfrm>
            <a:off x="1713644" y="5429896"/>
            <a:ext cx="7418814" cy="791435"/>
          </a:xfrm>
          <a:prstGeom prst="rect">
            <a:avLst/>
          </a:prstGeom>
        </p:spPr>
        <p:txBody>
          <a:bodyPr wrap="square">
            <a:spAutoFit/>
          </a:bodyPr>
          <a:lstStyle/>
          <a:p>
            <a:pPr>
              <a:lnSpc>
                <a:spcPct val="150000"/>
              </a:lnSpc>
            </a:pPr>
            <a:r>
              <a:rPr lang="en-US" altLang="ko-KR" err="1">
                <a:solidFill>
                  <a:schemeClr val="tx1"/>
                </a:solidFill>
                <a:latin typeface="Consolas" panose="020B0609020204030204" pitchFamily="49" charset="0"/>
                <a:ea typeface="고도 M" panose="02000503000000020004" pitchFamily="2" charset="-127"/>
              </a:rPr>
              <a:t>x_train</a:t>
            </a:r>
            <a:r>
              <a:rPr lang="en-US" altLang="ko-KR">
                <a:solidFill>
                  <a:schemeClr val="tx1"/>
                </a:solidFill>
                <a:latin typeface="Consolas" panose="020B0609020204030204" pitchFamily="49" charset="0"/>
                <a:ea typeface="고도 M" panose="02000503000000020004" pitchFamily="2" charset="-127"/>
              </a:rPr>
              <a:t> = [[1,2], [2,3], [3,1], [4,3], [5,3], [6,2]]</a:t>
            </a:r>
          </a:p>
          <a:p>
            <a:pPr>
              <a:lnSpc>
                <a:spcPct val="150000"/>
              </a:lnSpc>
            </a:pPr>
            <a:r>
              <a:rPr lang="en-US" altLang="ko-KR" err="1">
                <a:solidFill>
                  <a:schemeClr val="tx1"/>
                </a:solidFill>
                <a:latin typeface="Consolas" panose="020B0609020204030204" pitchFamily="49" charset="0"/>
                <a:ea typeface="고도 M" panose="02000503000000020004" pitchFamily="2" charset="-127"/>
              </a:rPr>
              <a:t>y_train</a:t>
            </a:r>
            <a:r>
              <a:rPr lang="en-US" altLang="ko-KR">
                <a:solidFill>
                  <a:schemeClr val="tx1"/>
                </a:solidFill>
                <a:latin typeface="Consolas" panose="020B0609020204030204" pitchFamily="49" charset="0"/>
                <a:ea typeface="고도 M" panose="02000503000000020004" pitchFamily="2" charset="-127"/>
              </a:rPr>
              <a:t> = [[0], [0], [0], [1], [1], [1]]</a:t>
            </a:r>
          </a:p>
        </p:txBody>
      </p:sp>
    </p:spTree>
    <p:extLst>
      <p:ext uri="{BB962C8B-B14F-4D97-AF65-F5344CB8AC3E}">
        <p14:creationId xmlns:p14="http://schemas.microsoft.com/office/powerpoint/2010/main" val="279551443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로지스틱 회귀의 특성</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7191" name="TextBox 7190">
            <a:extLst>
              <a:ext uri="{FF2B5EF4-FFF2-40B4-BE49-F238E27FC236}">
                <a16:creationId xmlns:a16="http://schemas.microsoft.com/office/drawing/2014/main" id="{92A9F2A4-C593-4FD8-893A-712E91E367C7}"/>
              </a:ext>
            </a:extLst>
          </p:cNvPr>
          <p:cNvSpPr txBox="1"/>
          <p:nvPr/>
        </p:nvSpPr>
        <p:spPr>
          <a:xfrm>
            <a:off x="792882" y="966439"/>
            <a:ext cx="2686505"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Logistic vs Linear</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7" name="직사각형 6">
            <a:extLst>
              <a:ext uri="{FF2B5EF4-FFF2-40B4-BE49-F238E27FC236}">
                <a16:creationId xmlns:a16="http://schemas.microsoft.com/office/drawing/2014/main" id="{0000ECA0-69A9-49AC-9D13-BE339A10B191}"/>
              </a:ext>
            </a:extLst>
          </p:cNvPr>
          <p:cNvSpPr/>
          <p:nvPr/>
        </p:nvSpPr>
        <p:spPr>
          <a:xfrm>
            <a:off x="1626835" y="1428104"/>
            <a:ext cx="7418814" cy="472565"/>
          </a:xfrm>
          <a:prstGeom prst="rect">
            <a:avLst/>
          </a:prstGeom>
        </p:spPr>
        <p:txBody>
          <a:bodyPr wrap="square">
            <a:spAutoFit/>
          </a:bodyPr>
          <a:lstStyle/>
          <a:p>
            <a:pPr>
              <a:lnSpc>
                <a:spcPct val="150000"/>
              </a:lnSpc>
            </a:pPr>
            <a:r>
              <a:rPr lang="ko-KR" altLang="en-US" sz="1800">
                <a:solidFill>
                  <a:schemeClr val="tx1"/>
                </a:solidFill>
                <a:latin typeface="고도 M" panose="02000503000000020004" pitchFamily="2" charset="-127"/>
                <a:ea typeface="고도 M" panose="02000503000000020004" pitchFamily="2" charset="-127"/>
              </a:rPr>
              <a:t>로지스틱 회귀와 선형 회귀의 차이점은</a:t>
            </a:r>
            <a:r>
              <a:rPr lang="en-US" altLang="ko-KR" sz="1800">
                <a:solidFill>
                  <a:schemeClr val="tx1"/>
                </a:solidFill>
                <a:latin typeface="고도 M" panose="02000503000000020004" pitchFamily="2" charset="-127"/>
                <a:ea typeface="고도 M" panose="02000503000000020004" pitchFamily="2" charset="-127"/>
              </a:rPr>
              <a:t>?</a:t>
            </a:r>
          </a:p>
        </p:txBody>
      </p:sp>
      <p:sp>
        <p:nvSpPr>
          <p:cNvPr id="8" name="직사각형 7">
            <a:extLst>
              <a:ext uri="{FF2B5EF4-FFF2-40B4-BE49-F238E27FC236}">
                <a16:creationId xmlns:a16="http://schemas.microsoft.com/office/drawing/2014/main" id="{3321B468-B1A5-4478-BD7B-BEC0774A882B}"/>
              </a:ext>
            </a:extLst>
          </p:cNvPr>
          <p:cNvSpPr/>
          <p:nvPr/>
        </p:nvSpPr>
        <p:spPr>
          <a:xfrm>
            <a:off x="1123335" y="5277885"/>
            <a:ext cx="7418814" cy="472565"/>
          </a:xfrm>
          <a:prstGeom prst="rect">
            <a:avLst/>
          </a:prstGeom>
        </p:spPr>
        <p:txBody>
          <a:bodyPr wrap="square">
            <a:spAutoFit/>
          </a:bodyPr>
          <a:lstStyle/>
          <a:p>
            <a:pPr>
              <a:lnSpc>
                <a:spcPct val="150000"/>
              </a:lnSpc>
            </a:pPr>
            <a:r>
              <a:rPr lang="ko-KR" altLang="en-US" sz="1800">
                <a:solidFill>
                  <a:schemeClr val="tx1"/>
                </a:solidFill>
                <a:latin typeface="고도 M" panose="02000503000000020004" pitchFamily="2" charset="-127"/>
                <a:ea typeface="고도 M" panose="02000503000000020004" pitchFamily="2" charset="-127"/>
              </a:rPr>
              <a:t>머신 러닝으로 시작하려면 변수를 인코딩해야 한다</a:t>
            </a:r>
            <a:r>
              <a:rPr lang="en-US" altLang="ko-KR" sz="1800">
                <a:solidFill>
                  <a:schemeClr val="tx1"/>
                </a:solidFill>
                <a:latin typeface="고도 M" panose="02000503000000020004" pitchFamily="2" charset="-127"/>
                <a:ea typeface="고도 M" panose="02000503000000020004" pitchFamily="2" charset="-127"/>
              </a:rPr>
              <a:t>.</a:t>
            </a:r>
          </a:p>
        </p:txBody>
      </p:sp>
      <p:sp>
        <p:nvSpPr>
          <p:cNvPr id="9" name="직사각형 8">
            <a:extLst>
              <a:ext uri="{FF2B5EF4-FFF2-40B4-BE49-F238E27FC236}">
                <a16:creationId xmlns:a16="http://schemas.microsoft.com/office/drawing/2014/main" id="{AE1B318C-7211-41A8-A547-9B06697AB472}"/>
              </a:ext>
            </a:extLst>
          </p:cNvPr>
          <p:cNvSpPr/>
          <p:nvPr/>
        </p:nvSpPr>
        <p:spPr>
          <a:xfrm>
            <a:off x="1528449" y="5654854"/>
            <a:ext cx="7418814" cy="791435"/>
          </a:xfrm>
          <a:prstGeom prst="rect">
            <a:avLst/>
          </a:prstGeom>
        </p:spPr>
        <p:txBody>
          <a:bodyPr wrap="square">
            <a:spAutoFit/>
          </a:bodyPr>
          <a:lstStyle/>
          <a:p>
            <a:pPr>
              <a:lnSpc>
                <a:spcPct val="150000"/>
              </a:lnSpc>
            </a:pPr>
            <a:r>
              <a:rPr lang="en-US" altLang="ko-KR" err="1">
                <a:solidFill>
                  <a:schemeClr val="tx1"/>
                </a:solidFill>
                <a:latin typeface="Consolas" panose="020B0609020204030204" pitchFamily="49" charset="0"/>
                <a:ea typeface="고도 M" panose="02000503000000020004" pitchFamily="2" charset="-127"/>
              </a:rPr>
              <a:t>Logistic_Y</a:t>
            </a:r>
            <a:r>
              <a:rPr lang="en-US" altLang="ko-KR">
                <a:solidFill>
                  <a:schemeClr val="tx1"/>
                </a:solidFill>
                <a:latin typeface="Consolas" panose="020B0609020204030204" pitchFamily="49" charset="0"/>
                <a:ea typeface="고도 M" panose="02000503000000020004" pitchFamily="2" charset="-127"/>
              </a:rPr>
              <a:t> = [[0], [0], [0], [1], [1], [1]] </a:t>
            </a:r>
          </a:p>
          <a:p>
            <a:pPr>
              <a:lnSpc>
                <a:spcPct val="150000"/>
              </a:lnSpc>
            </a:pPr>
            <a:r>
              <a:rPr lang="en-US" altLang="ko-KR" err="1">
                <a:solidFill>
                  <a:schemeClr val="tx1"/>
                </a:solidFill>
                <a:latin typeface="Consolas" panose="020B0609020204030204" pitchFamily="49" charset="0"/>
                <a:ea typeface="고도 M" panose="02000503000000020004" pitchFamily="2" charset="-127"/>
              </a:rPr>
              <a:t>Linear_Y</a:t>
            </a:r>
            <a:r>
              <a:rPr lang="en-US" altLang="ko-KR">
                <a:solidFill>
                  <a:schemeClr val="tx1"/>
                </a:solidFill>
                <a:latin typeface="Consolas" panose="020B0609020204030204" pitchFamily="49" charset="0"/>
                <a:ea typeface="고도 M" panose="02000503000000020004" pitchFamily="2" charset="-127"/>
              </a:rPr>
              <a:t> = [[828.2], [764.2], [123. 5], [342.5], [987.3], [234.1]]</a:t>
            </a:r>
          </a:p>
        </p:txBody>
      </p:sp>
      <p:sp>
        <p:nvSpPr>
          <p:cNvPr id="2" name="직사각형 1">
            <a:extLst>
              <a:ext uri="{FF2B5EF4-FFF2-40B4-BE49-F238E27FC236}">
                <a16:creationId xmlns:a16="http://schemas.microsoft.com/office/drawing/2014/main" id="{6AC91E2B-5540-4845-A0CC-190B6E6EB143}"/>
              </a:ext>
            </a:extLst>
          </p:cNvPr>
          <p:cNvSpPr/>
          <p:nvPr/>
        </p:nvSpPr>
        <p:spPr>
          <a:xfrm>
            <a:off x="1697598" y="2016323"/>
            <a:ext cx="2748397" cy="2048719"/>
          </a:xfrm>
          <a:prstGeom prst="rect">
            <a:avLst/>
          </a:prstGeom>
          <a:no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B8D0D8F5-C402-47A2-9B36-AB34C17C163B}"/>
              </a:ext>
            </a:extLst>
          </p:cNvPr>
          <p:cNvSpPr/>
          <p:nvPr/>
        </p:nvSpPr>
        <p:spPr>
          <a:xfrm>
            <a:off x="5586413" y="2016322"/>
            <a:ext cx="2748397" cy="2048719"/>
          </a:xfrm>
          <a:prstGeom prst="rect">
            <a:avLst/>
          </a:prstGeom>
          <a:no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 name="직사각형 2">
            <a:extLst>
              <a:ext uri="{FF2B5EF4-FFF2-40B4-BE49-F238E27FC236}">
                <a16:creationId xmlns:a16="http://schemas.microsoft.com/office/drawing/2014/main" id="{D3AE63D0-EDD1-42C1-BC30-2AEF23788D6E}"/>
              </a:ext>
            </a:extLst>
          </p:cNvPr>
          <p:cNvSpPr/>
          <p:nvPr/>
        </p:nvSpPr>
        <p:spPr>
          <a:xfrm>
            <a:off x="2738729" y="2225050"/>
            <a:ext cx="219919" cy="219919"/>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30C62776-737A-4DA9-A3E1-1C16096C79B1}"/>
              </a:ext>
            </a:extLst>
          </p:cNvPr>
          <p:cNvSpPr/>
          <p:nvPr/>
        </p:nvSpPr>
        <p:spPr>
          <a:xfrm>
            <a:off x="2518810" y="2644722"/>
            <a:ext cx="219919" cy="219919"/>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8371A0A9-9033-4843-BE1C-742C25BECB2A}"/>
              </a:ext>
            </a:extLst>
          </p:cNvPr>
          <p:cNvSpPr/>
          <p:nvPr/>
        </p:nvSpPr>
        <p:spPr>
          <a:xfrm>
            <a:off x="2408850" y="2320138"/>
            <a:ext cx="219919" cy="219919"/>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A3474DB8-E87B-42B2-89C5-8D24F7398E1A}"/>
              </a:ext>
            </a:extLst>
          </p:cNvPr>
          <p:cNvSpPr/>
          <p:nvPr/>
        </p:nvSpPr>
        <p:spPr>
          <a:xfrm>
            <a:off x="1943265" y="2510992"/>
            <a:ext cx="219919" cy="219919"/>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EB172CF8-1988-4E66-A69F-D58766F69942}"/>
              </a:ext>
            </a:extLst>
          </p:cNvPr>
          <p:cNvSpPr/>
          <p:nvPr/>
        </p:nvSpPr>
        <p:spPr>
          <a:xfrm>
            <a:off x="1998245" y="2823123"/>
            <a:ext cx="219919" cy="219919"/>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60299B26-F329-4FA1-8449-8218AF75BFB4}"/>
              </a:ext>
            </a:extLst>
          </p:cNvPr>
          <p:cNvSpPr/>
          <p:nvPr/>
        </p:nvSpPr>
        <p:spPr>
          <a:xfrm>
            <a:off x="2408849" y="3014024"/>
            <a:ext cx="219919" cy="219919"/>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EBE6DC7E-AE3E-4DD4-A9DD-5D5574CE0F24}"/>
              </a:ext>
            </a:extLst>
          </p:cNvPr>
          <p:cNvSpPr/>
          <p:nvPr/>
        </p:nvSpPr>
        <p:spPr>
          <a:xfrm>
            <a:off x="2053224" y="3153631"/>
            <a:ext cx="219919" cy="219919"/>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 name="이등변 삼각형 3">
            <a:extLst>
              <a:ext uri="{FF2B5EF4-FFF2-40B4-BE49-F238E27FC236}">
                <a16:creationId xmlns:a16="http://schemas.microsoft.com/office/drawing/2014/main" id="{7247E0FF-E20E-4FFE-9AE4-DE44F4BAF3BE}"/>
              </a:ext>
            </a:extLst>
          </p:cNvPr>
          <p:cNvSpPr/>
          <p:nvPr/>
        </p:nvSpPr>
        <p:spPr>
          <a:xfrm>
            <a:off x="3648536" y="2823123"/>
            <a:ext cx="330017" cy="284497"/>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 name="이등변 삼각형 18">
            <a:extLst>
              <a:ext uri="{FF2B5EF4-FFF2-40B4-BE49-F238E27FC236}">
                <a16:creationId xmlns:a16="http://schemas.microsoft.com/office/drawing/2014/main" id="{0CA44068-96C4-4DBD-8B5C-95863C159DD7}"/>
              </a:ext>
            </a:extLst>
          </p:cNvPr>
          <p:cNvSpPr/>
          <p:nvPr/>
        </p:nvSpPr>
        <p:spPr>
          <a:xfrm>
            <a:off x="3248552" y="3182828"/>
            <a:ext cx="330017" cy="284497"/>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 name="이등변 삼각형 19">
            <a:extLst>
              <a:ext uri="{FF2B5EF4-FFF2-40B4-BE49-F238E27FC236}">
                <a16:creationId xmlns:a16="http://schemas.microsoft.com/office/drawing/2014/main" id="{EEA0EDE1-38F9-4977-B8F9-AC0EA35F2D41}"/>
              </a:ext>
            </a:extLst>
          </p:cNvPr>
          <p:cNvSpPr/>
          <p:nvPr/>
        </p:nvSpPr>
        <p:spPr>
          <a:xfrm>
            <a:off x="3617312" y="3325076"/>
            <a:ext cx="330017" cy="284497"/>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 name="이등변 삼각형 20">
            <a:extLst>
              <a:ext uri="{FF2B5EF4-FFF2-40B4-BE49-F238E27FC236}">
                <a16:creationId xmlns:a16="http://schemas.microsoft.com/office/drawing/2014/main" id="{90116C49-64B5-46C3-96FB-734063BDF849}"/>
              </a:ext>
            </a:extLst>
          </p:cNvPr>
          <p:cNvSpPr/>
          <p:nvPr/>
        </p:nvSpPr>
        <p:spPr>
          <a:xfrm>
            <a:off x="3970341" y="3182827"/>
            <a:ext cx="330017" cy="284497"/>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 name="이등변 삼각형 21">
            <a:extLst>
              <a:ext uri="{FF2B5EF4-FFF2-40B4-BE49-F238E27FC236}">
                <a16:creationId xmlns:a16="http://schemas.microsoft.com/office/drawing/2014/main" id="{F71D2AFB-CC9C-42A2-91CD-54862A273847}"/>
              </a:ext>
            </a:extLst>
          </p:cNvPr>
          <p:cNvSpPr/>
          <p:nvPr/>
        </p:nvSpPr>
        <p:spPr>
          <a:xfrm>
            <a:off x="3200035" y="3631866"/>
            <a:ext cx="330017" cy="284497"/>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 name="이등변 삼각형 22">
            <a:extLst>
              <a:ext uri="{FF2B5EF4-FFF2-40B4-BE49-F238E27FC236}">
                <a16:creationId xmlns:a16="http://schemas.microsoft.com/office/drawing/2014/main" id="{58868E6A-DA12-4186-A663-9D5353C793D3}"/>
              </a:ext>
            </a:extLst>
          </p:cNvPr>
          <p:cNvSpPr/>
          <p:nvPr/>
        </p:nvSpPr>
        <p:spPr>
          <a:xfrm>
            <a:off x="2685638" y="3551373"/>
            <a:ext cx="330017" cy="284497"/>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 name="이등변 삼각형 23">
            <a:extLst>
              <a:ext uri="{FF2B5EF4-FFF2-40B4-BE49-F238E27FC236}">
                <a16:creationId xmlns:a16="http://schemas.microsoft.com/office/drawing/2014/main" id="{82005640-3453-43E3-BE5E-43E40A5AF9CD}"/>
              </a:ext>
            </a:extLst>
          </p:cNvPr>
          <p:cNvSpPr/>
          <p:nvPr/>
        </p:nvSpPr>
        <p:spPr>
          <a:xfrm>
            <a:off x="3838686" y="3693621"/>
            <a:ext cx="330017" cy="284497"/>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1" name="직선 연결선 10">
            <a:extLst>
              <a:ext uri="{FF2B5EF4-FFF2-40B4-BE49-F238E27FC236}">
                <a16:creationId xmlns:a16="http://schemas.microsoft.com/office/drawing/2014/main" id="{8CBF58D1-710A-488F-90A5-A1D9CE8D65BC}"/>
              </a:ext>
            </a:extLst>
          </p:cNvPr>
          <p:cNvCxnSpPr>
            <a:cxnSpLocks/>
          </p:cNvCxnSpPr>
          <p:nvPr/>
        </p:nvCxnSpPr>
        <p:spPr>
          <a:xfrm flipH="1">
            <a:off x="5755562" y="2111969"/>
            <a:ext cx="2579248" cy="1866149"/>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8" name="타원 17">
            <a:extLst>
              <a:ext uri="{FF2B5EF4-FFF2-40B4-BE49-F238E27FC236}">
                <a16:creationId xmlns:a16="http://schemas.microsoft.com/office/drawing/2014/main" id="{601F21DC-0E43-4014-B55C-DD24E4FBC590}"/>
              </a:ext>
            </a:extLst>
          </p:cNvPr>
          <p:cNvSpPr/>
          <p:nvPr/>
        </p:nvSpPr>
        <p:spPr>
          <a:xfrm>
            <a:off x="5755562" y="3631866"/>
            <a:ext cx="204004" cy="204004"/>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 name="타원 27">
            <a:extLst>
              <a:ext uri="{FF2B5EF4-FFF2-40B4-BE49-F238E27FC236}">
                <a16:creationId xmlns:a16="http://schemas.microsoft.com/office/drawing/2014/main" id="{A5D76BD1-437C-4AAE-A2C8-5ED9C98E7D64}"/>
              </a:ext>
            </a:extLst>
          </p:cNvPr>
          <p:cNvSpPr/>
          <p:nvPr/>
        </p:nvSpPr>
        <p:spPr>
          <a:xfrm>
            <a:off x="6316934" y="3609573"/>
            <a:ext cx="204004" cy="204004"/>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타원 28">
            <a:extLst>
              <a:ext uri="{FF2B5EF4-FFF2-40B4-BE49-F238E27FC236}">
                <a16:creationId xmlns:a16="http://schemas.microsoft.com/office/drawing/2014/main" id="{B947B6BB-6F66-44E9-AD18-B54F6F4D11F3}"/>
              </a:ext>
            </a:extLst>
          </p:cNvPr>
          <p:cNvSpPr/>
          <p:nvPr/>
        </p:nvSpPr>
        <p:spPr>
          <a:xfrm>
            <a:off x="6520938" y="3107620"/>
            <a:ext cx="204004" cy="204004"/>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타원 29">
            <a:extLst>
              <a:ext uri="{FF2B5EF4-FFF2-40B4-BE49-F238E27FC236}">
                <a16:creationId xmlns:a16="http://schemas.microsoft.com/office/drawing/2014/main" id="{5EAFA6BB-B046-4325-AAEB-4A2536538E37}"/>
              </a:ext>
            </a:extLst>
          </p:cNvPr>
          <p:cNvSpPr/>
          <p:nvPr/>
        </p:nvSpPr>
        <p:spPr>
          <a:xfrm>
            <a:off x="6804518" y="2663113"/>
            <a:ext cx="204004" cy="204004"/>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 name="타원 30">
            <a:extLst>
              <a:ext uri="{FF2B5EF4-FFF2-40B4-BE49-F238E27FC236}">
                <a16:creationId xmlns:a16="http://schemas.microsoft.com/office/drawing/2014/main" id="{46E75CDD-0786-4288-A6DC-089CE3B90C04}"/>
              </a:ext>
            </a:extLst>
          </p:cNvPr>
          <p:cNvSpPr/>
          <p:nvPr/>
        </p:nvSpPr>
        <p:spPr>
          <a:xfrm>
            <a:off x="7273293" y="2721121"/>
            <a:ext cx="204004" cy="204004"/>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 name="타원 31">
            <a:extLst>
              <a:ext uri="{FF2B5EF4-FFF2-40B4-BE49-F238E27FC236}">
                <a16:creationId xmlns:a16="http://schemas.microsoft.com/office/drawing/2014/main" id="{097AB9D4-A0B4-4552-93AE-11E94F5B6108}"/>
              </a:ext>
            </a:extLst>
          </p:cNvPr>
          <p:cNvSpPr/>
          <p:nvPr/>
        </p:nvSpPr>
        <p:spPr>
          <a:xfrm>
            <a:off x="7477297" y="2397977"/>
            <a:ext cx="204004" cy="204004"/>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3" name="타원 32">
            <a:extLst>
              <a:ext uri="{FF2B5EF4-FFF2-40B4-BE49-F238E27FC236}">
                <a16:creationId xmlns:a16="http://schemas.microsoft.com/office/drawing/2014/main" id="{EB908F45-6DD6-407E-8181-0545369B3979}"/>
              </a:ext>
            </a:extLst>
          </p:cNvPr>
          <p:cNvSpPr/>
          <p:nvPr/>
        </p:nvSpPr>
        <p:spPr>
          <a:xfrm>
            <a:off x="8040557" y="2243889"/>
            <a:ext cx="204004" cy="204004"/>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6" name="직선 연결선 35">
            <a:extLst>
              <a:ext uri="{FF2B5EF4-FFF2-40B4-BE49-F238E27FC236}">
                <a16:creationId xmlns:a16="http://schemas.microsoft.com/office/drawing/2014/main" id="{26EE0289-8B6A-4853-A9EA-FEBFC538282C}"/>
              </a:ext>
            </a:extLst>
          </p:cNvPr>
          <p:cNvCxnSpPr>
            <a:cxnSpLocks/>
          </p:cNvCxnSpPr>
          <p:nvPr/>
        </p:nvCxnSpPr>
        <p:spPr>
          <a:xfrm flipH="1">
            <a:off x="2103397" y="2111969"/>
            <a:ext cx="1959910" cy="190961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39" name="직사각형 38">
            <a:extLst>
              <a:ext uri="{FF2B5EF4-FFF2-40B4-BE49-F238E27FC236}">
                <a16:creationId xmlns:a16="http://schemas.microsoft.com/office/drawing/2014/main" id="{C58AA2FC-29E9-4D4C-9B01-08C75D49A33B}"/>
              </a:ext>
            </a:extLst>
          </p:cNvPr>
          <p:cNvSpPr/>
          <p:nvPr/>
        </p:nvSpPr>
        <p:spPr>
          <a:xfrm>
            <a:off x="1846144" y="4054210"/>
            <a:ext cx="3134832" cy="711285"/>
          </a:xfrm>
          <a:prstGeom prst="rect">
            <a:avLst/>
          </a:prstGeom>
        </p:spPr>
        <p:txBody>
          <a:bodyPr wrap="square">
            <a:spAutoFit/>
          </a:bodyPr>
          <a:lstStyle/>
          <a:p>
            <a:pPr>
              <a:lnSpc>
                <a:spcPct val="150000"/>
              </a:lnSpc>
            </a:pPr>
            <a:r>
              <a:rPr lang="en-US" altLang="ko-KR" sz="1400">
                <a:solidFill>
                  <a:schemeClr val="tx1"/>
                </a:solidFill>
                <a:latin typeface="고도 M" panose="02000503000000020004" pitchFamily="2" charset="-127"/>
                <a:ea typeface="고도 M" panose="02000503000000020004" pitchFamily="2" charset="-127"/>
              </a:rPr>
              <a:t>Discrete(</a:t>
            </a:r>
            <a:r>
              <a:rPr lang="ko-KR" altLang="en-US" sz="1400">
                <a:solidFill>
                  <a:schemeClr val="tx1"/>
                </a:solidFill>
                <a:latin typeface="고도 M" panose="02000503000000020004" pitchFamily="2" charset="-127"/>
                <a:ea typeface="고도 M" panose="02000503000000020004" pitchFamily="2" charset="-127"/>
              </a:rPr>
              <a:t>분리</a:t>
            </a:r>
            <a:r>
              <a:rPr lang="en-US" altLang="ko-KR" sz="1400">
                <a:solidFill>
                  <a:schemeClr val="tx1"/>
                </a:solidFill>
                <a:latin typeface="고도 M" panose="02000503000000020004" pitchFamily="2" charset="-127"/>
                <a:ea typeface="고도 M" panose="02000503000000020004" pitchFamily="2" charset="-127"/>
              </a:rPr>
              <a:t>) : </a:t>
            </a:r>
            <a:r>
              <a:rPr lang="ko-KR" altLang="en-US" sz="1400">
                <a:solidFill>
                  <a:schemeClr val="tx1"/>
                </a:solidFill>
                <a:latin typeface="고도 M" panose="02000503000000020004" pitchFamily="2" charset="-127"/>
                <a:ea typeface="고도 M" panose="02000503000000020004" pitchFamily="2" charset="-127"/>
              </a:rPr>
              <a:t>분류 목적</a:t>
            </a:r>
            <a:endParaRPr lang="en-US" altLang="ko-KR" sz="1400">
              <a:solidFill>
                <a:schemeClr val="tx1"/>
              </a:solidFill>
              <a:latin typeface="고도 M" panose="02000503000000020004" pitchFamily="2" charset="-127"/>
              <a:ea typeface="고도 M" panose="02000503000000020004" pitchFamily="2" charset="-127"/>
            </a:endParaRPr>
          </a:p>
          <a:p>
            <a:pPr>
              <a:lnSpc>
                <a:spcPct val="150000"/>
              </a:lnSpc>
            </a:pPr>
            <a:r>
              <a:rPr lang="ko-KR" altLang="en-US" sz="1400">
                <a:solidFill>
                  <a:schemeClr val="tx1"/>
                </a:solidFill>
                <a:latin typeface="고도 M" panose="02000503000000020004" pitchFamily="2" charset="-127"/>
                <a:ea typeface="고도 M" panose="02000503000000020004" pitchFamily="2" charset="-127"/>
              </a:rPr>
              <a:t>신발 사이즈 </a:t>
            </a:r>
            <a:r>
              <a:rPr lang="en-US" altLang="ko-KR" sz="1400">
                <a:solidFill>
                  <a:schemeClr val="tx1"/>
                </a:solidFill>
                <a:latin typeface="고도 M" panose="02000503000000020004" pitchFamily="2" charset="-127"/>
                <a:ea typeface="고도 M" panose="02000503000000020004" pitchFamily="2" charset="-127"/>
              </a:rPr>
              <a:t>/ </a:t>
            </a:r>
            <a:r>
              <a:rPr lang="ko-KR" altLang="en-US" sz="1400">
                <a:solidFill>
                  <a:schemeClr val="tx1"/>
                </a:solidFill>
                <a:latin typeface="고도 M" panose="02000503000000020004" pitchFamily="2" charset="-127"/>
                <a:ea typeface="고도 M" panose="02000503000000020004" pitchFamily="2" charset="-127"/>
              </a:rPr>
              <a:t>회사의 근로자수</a:t>
            </a:r>
            <a:endParaRPr lang="en-US" altLang="ko-KR" sz="1400">
              <a:solidFill>
                <a:schemeClr val="tx1"/>
              </a:solidFill>
              <a:latin typeface="고도 M" panose="02000503000000020004" pitchFamily="2" charset="-127"/>
              <a:ea typeface="고도 M" panose="02000503000000020004" pitchFamily="2" charset="-127"/>
            </a:endParaRPr>
          </a:p>
        </p:txBody>
      </p:sp>
      <p:sp>
        <p:nvSpPr>
          <p:cNvPr id="40" name="직사각형 39">
            <a:extLst>
              <a:ext uri="{FF2B5EF4-FFF2-40B4-BE49-F238E27FC236}">
                <a16:creationId xmlns:a16="http://schemas.microsoft.com/office/drawing/2014/main" id="{CB848B25-3407-4B63-97B9-D8B55171234F}"/>
              </a:ext>
            </a:extLst>
          </p:cNvPr>
          <p:cNvSpPr/>
          <p:nvPr/>
        </p:nvSpPr>
        <p:spPr>
          <a:xfrm>
            <a:off x="5705877" y="4073765"/>
            <a:ext cx="3134832" cy="711285"/>
          </a:xfrm>
          <a:prstGeom prst="rect">
            <a:avLst/>
          </a:prstGeom>
        </p:spPr>
        <p:txBody>
          <a:bodyPr wrap="square">
            <a:spAutoFit/>
          </a:bodyPr>
          <a:lstStyle/>
          <a:p>
            <a:pPr>
              <a:lnSpc>
                <a:spcPct val="150000"/>
              </a:lnSpc>
            </a:pPr>
            <a:r>
              <a:rPr lang="en-US" altLang="ko-KR" sz="1400">
                <a:solidFill>
                  <a:schemeClr val="tx1"/>
                </a:solidFill>
                <a:latin typeface="고도 M" panose="02000503000000020004" pitchFamily="2" charset="-127"/>
                <a:ea typeface="고도 M" panose="02000503000000020004" pitchFamily="2" charset="-127"/>
              </a:rPr>
              <a:t>Continuous (</a:t>
            </a:r>
            <a:r>
              <a:rPr lang="ko-KR" altLang="en-US" sz="1400">
                <a:solidFill>
                  <a:schemeClr val="tx1"/>
                </a:solidFill>
                <a:latin typeface="고도 M" panose="02000503000000020004" pitchFamily="2" charset="-127"/>
                <a:ea typeface="고도 M" panose="02000503000000020004" pitchFamily="2" charset="-127"/>
              </a:rPr>
              <a:t>지속적인</a:t>
            </a:r>
            <a:r>
              <a:rPr lang="en-US" altLang="ko-KR" sz="1400">
                <a:solidFill>
                  <a:schemeClr val="tx1"/>
                </a:solidFill>
                <a:latin typeface="고도 M" panose="02000503000000020004" pitchFamily="2" charset="-127"/>
                <a:ea typeface="고도 M" panose="02000503000000020004" pitchFamily="2" charset="-127"/>
              </a:rPr>
              <a:t>) : </a:t>
            </a:r>
            <a:r>
              <a:rPr lang="ko-KR" altLang="en-US" sz="1400">
                <a:solidFill>
                  <a:schemeClr val="tx1"/>
                </a:solidFill>
                <a:latin typeface="고도 M" panose="02000503000000020004" pitchFamily="2" charset="-127"/>
                <a:ea typeface="고도 M" panose="02000503000000020004" pitchFamily="2" charset="-127"/>
              </a:rPr>
              <a:t>값의 예측</a:t>
            </a:r>
            <a:endParaRPr lang="en-US" altLang="ko-KR" sz="1400">
              <a:solidFill>
                <a:schemeClr val="tx1"/>
              </a:solidFill>
              <a:latin typeface="고도 M" panose="02000503000000020004" pitchFamily="2" charset="-127"/>
              <a:ea typeface="고도 M" panose="02000503000000020004" pitchFamily="2" charset="-127"/>
            </a:endParaRPr>
          </a:p>
          <a:p>
            <a:pPr>
              <a:lnSpc>
                <a:spcPct val="150000"/>
              </a:lnSpc>
            </a:pPr>
            <a:r>
              <a:rPr lang="ko-KR" altLang="en-US" sz="1400">
                <a:solidFill>
                  <a:schemeClr val="tx1"/>
                </a:solidFill>
                <a:latin typeface="고도 M" panose="02000503000000020004" pitchFamily="2" charset="-127"/>
                <a:ea typeface="고도 M" panose="02000503000000020004" pitchFamily="2" charset="-127"/>
              </a:rPr>
              <a:t>시간</a:t>
            </a:r>
            <a:r>
              <a:rPr lang="en-US" altLang="ko-KR" sz="1400">
                <a:solidFill>
                  <a:schemeClr val="tx1"/>
                </a:solidFill>
                <a:latin typeface="고도 M" panose="02000503000000020004" pitchFamily="2" charset="-127"/>
                <a:ea typeface="고도 M" panose="02000503000000020004" pitchFamily="2" charset="-127"/>
              </a:rPr>
              <a:t>/ </a:t>
            </a:r>
            <a:r>
              <a:rPr lang="ko-KR" altLang="en-US" sz="1400">
                <a:solidFill>
                  <a:schemeClr val="tx1"/>
                </a:solidFill>
                <a:latin typeface="고도 M" panose="02000503000000020004" pitchFamily="2" charset="-127"/>
                <a:ea typeface="고도 M" panose="02000503000000020004" pitchFamily="2" charset="-127"/>
              </a:rPr>
              <a:t>무게 </a:t>
            </a:r>
            <a:r>
              <a:rPr lang="en-US" altLang="ko-KR" sz="1400">
                <a:solidFill>
                  <a:schemeClr val="tx1"/>
                </a:solidFill>
                <a:latin typeface="고도 M" panose="02000503000000020004" pitchFamily="2" charset="-127"/>
                <a:ea typeface="고도 M" panose="02000503000000020004" pitchFamily="2" charset="-127"/>
              </a:rPr>
              <a:t>/ </a:t>
            </a:r>
            <a:r>
              <a:rPr lang="ko-KR" altLang="en-US" sz="1400">
                <a:solidFill>
                  <a:schemeClr val="tx1"/>
                </a:solidFill>
                <a:latin typeface="고도 M" panose="02000503000000020004" pitchFamily="2" charset="-127"/>
                <a:ea typeface="고도 M" panose="02000503000000020004" pitchFamily="2" charset="-127"/>
              </a:rPr>
              <a:t>높이</a:t>
            </a:r>
            <a:endParaRPr lang="en-US" altLang="ko-KR" sz="1400">
              <a:solidFill>
                <a:schemeClr val="tx1"/>
              </a:solidFill>
              <a:latin typeface="고도 M" panose="02000503000000020004" pitchFamily="2" charset="-127"/>
              <a:ea typeface="고도 M" panose="02000503000000020004" pitchFamily="2" charset="-127"/>
            </a:endParaRPr>
          </a:p>
        </p:txBody>
      </p:sp>
      <p:sp>
        <p:nvSpPr>
          <p:cNvPr id="35" name="타원 34">
            <a:extLst>
              <a:ext uri="{FF2B5EF4-FFF2-40B4-BE49-F238E27FC236}">
                <a16:creationId xmlns:a16="http://schemas.microsoft.com/office/drawing/2014/main" id="{91CB1AA5-2D0C-4EE6-9774-1B627566573D}"/>
              </a:ext>
            </a:extLst>
          </p:cNvPr>
          <p:cNvSpPr/>
          <p:nvPr/>
        </p:nvSpPr>
        <p:spPr>
          <a:xfrm>
            <a:off x="8610149" y="1790679"/>
            <a:ext cx="204004" cy="20400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타원 36">
            <a:extLst>
              <a:ext uri="{FF2B5EF4-FFF2-40B4-BE49-F238E27FC236}">
                <a16:creationId xmlns:a16="http://schemas.microsoft.com/office/drawing/2014/main" id="{7A756801-2BC2-4095-B393-573FAD1F7A04}"/>
              </a:ext>
            </a:extLst>
          </p:cNvPr>
          <p:cNvSpPr/>
          <p:nvPr/>
        </p:nvSpPr>
        <p:spPr>
          <a:xfrm>
            <a:off x="5336242" y="4073765"/>
            <a:ext cx="204004" cy="20400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189837294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en-US" altLang="ko-KR" sz="2000" b="1" i="0" u="none" strike="noStrike" kern="1200" cap="none" spc="0" normalizeH="0" baseline="0" noProof="0" err="1">
                <a:ln>
                  <a:noFill/>
                </a:ln>
                <a:solidFill>
                  <a:srgbClr val="000000"/>
                </a:solidFill>
                <a:effectLst/>
                <a:uLnTx/>
                <a:uFillTx/>
                <a:latin typeface="Candara" pitchFamily="34" charset="0"/>
                <a:ea typeface="-2002" pitchFamily="18" charset="-127"/>
                <a:cs typeface="+mn-cs"/>
              </a:rPr>
              <a:t>keras</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로 구현</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7185" name="TextBox 7184">
            <a:extLst>
              <a:ext uri="{FF2B5EF4-FFF2-40B4-BE49-F238E27FC236}">
                <a16:creationId xmlns:a16="http://schemas.microsoft.com/office/drawing/2014/main" id="{62A45941-F357-47D3-9999-F8F8443648D7}"/>
              </a:ext>
            </a:extLst>
          </p:cNvPr>
          <p:cNvSpPr txBox="1"/>
          <p:nvPr/>
        </p:nvSpPr>
        <p:spPr>
          <a:xfrm>
            <a:off x="792882" y="1568192"/>
            <a:ext cx="8237034" cy="5016758"/>
          </a:xfrm>
          <a:prstGeom prst="rect">
            <a:avLst/>
          </a:prstGeom>
          <a:solidFill>
            <a:srgbClr val="E2E2F6"/>
          </a:solidFill>
          <a:ln>
            <a:solidFill>
              <a:schemeClr val="bg1">
                <a:lumMod val="65000"/>
              </a:schemeClr>
            </a:solidFill>
          </a:ln>
        </p:spPr>
        <p:txBody>
          <a:bodyPr wrap="square" rtlCol="0">
            <a:spAutoFit/>
          </a:bodyPr>
          <a:lstStyle/>
          <a:p>
            <a:r>
              <a:rPr lang="en-US" altLang="ko-KR">
                <a:solidFill>
                  <a:schemeClr val="tx1"/>
                </a:solidFill>
                <a:latin typeface="Consolas" panose="020B0609020204030204" pitchFamily="49" charset="0"/>
              </a:rPr>
              <a:t>from </a:t>
            </a:r>
            <a:r>
              <a:rPr lang="en-US" altLang="ko-KR" err="1">
                <a:solidFill>
                  <a:schemeClr val="tx1"/>
                </a:solidFill>
                <a:latin typeface="Consolas" panose="020B0609020204030204" pitchFamily="49" charset="0"/>
              </a:rPr>
              <a:t>keras.models</a:t>
            </a:r>
            <a:r>
              <a:rPr lang="en-US" altLang="ko-KR">
                <a:solidFill>
                  <a:schemeClr val="tx1"/>
                </a:solidFill>
                <a:latin typeface="Consolas" panose="020B0609020204030204" pitchFamily="49" charset="0"/>
              </a:rPr>
              <a:t> import Sequential # </a:t>
            </a:r>
            <a:r>
              <a:rPr lang="ko-KR" altLang="en-US" err="1">
                <a:solidFill>
                  <a:schemeClr val="tx1"/>
                </a:solidFill>
                <a:latin typeface="Consolas" panose="020B0609020204030204" pitchFamily="49" charset="0"/>
              </a:rPr>
              <a:t>케라스의</a:t>
            </a:r>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Sequential()</a:t>
            </a:r>
            <a:r>
              <a:rPr lang="ko-KR" altLang="en-US">
                <a:solidFill>
                  <a:schemeClr val="tx1"/>
                </a:solidFill>
                <a:latin typeface="Consolas" panose="020B0609020204030204" pitchFamily="49" charset="0"/>
              </a:rPr>
              <a:t>을 </a:t>
            </a:r>
            <a:r>
              <a:rPr lang="ko-KR" altLang="en-US" err="1">
                <a:solidFill>
                  <a:schemeClr val="tx1"/>
                </a:solidFill>
                <a:latin typeface="Consolas" panose="020B0609020204030204" pitchFamily="49" charset="0"/>
              </a:rPr>
              <a:t>임포트</a:t>
            </a:r>
            <a:endParaRPr lang="ko-KR" altLang="en-US">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from </a:t>
            </a:r>
            <a:r>
              <a:rPr lang="en-US" altLang="ko-KR" err="1">
                <a:solidFill>
                  <a:schemeClr val="tx1"/>
                </a:solidFill>
                <a:latin typeface="Consolas" panose="020B0609020204030204" pitchFamily="49" charset="0"/>
              </a:rPr>
              <a:t>keras.layers</a:t>
            </a:r>
            <a:r>
              <a:rPr lang="en-US" altLang="ko-KR">
                <a:solidFill>
                  <a:schemeClr val="tx1"/>
                </a:solidFill>
                <a:latin typeface="Consolas" panose="020B0609020204030204" pitchFamily="49" charset="0"/>
              </a:rPr>
              <a:t> import Dense      # </a:t>
            </a:r>
            <a:r>
              <a:rPr lang="ko-KR" altLang="en-US" err="1">
                <a:solidFill>
                  <a:schemeClr val="tx1"/>
                </a:solidFill>
                <a:latin typeface="Consolas" panose="020B0609020204030204" pitchFamily="49" charset="0"/>
              </a:rPr>
              <a:t>케라스의</a:t>
            </a:r>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Dense()</a:t>
            </a:r>
            <a:r>
              <a:rPr lang="ko-KR" altLang="en-US">
                <a:solidFill>
                  <a:schemeClr val="tx1"/>
                </a:solidFill>
                <a:latin typeface="Consolas" panose="020B0609020204030204" pitchFamily="49" charset="0"/>
              </a:rPr>
              <a:t>를 </a:t>
            </a:r>
            <a:r>
              <a:rPr lang="ko-KR" altLang="en-US" err="1">
                <a:solidFill>
                  <a:schemeClr val="tx1"/>
                </a:solidFill>
                <a:latin typeface="Consolas" panose="020B0609020204030204" pitchFamily="49" charset="0"/>
              </a:rPr>
              <a:t>임포트</a:t>
            </a:r>
            <a:endParaRPr lang="ko-KR" altLang="en-US">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from </a:t>
            </a:r>
            <a:r>
              <a:rPr lang="en-US" altLang="ko-KR" err="1">
                <a:solidFill>
                  <a:schemeClr val="tx1"/>
                </a:solidFill>
                <a:latin typeface="Consolas" panose="020B0609020204030204" pitchFamily="49" charset="0"/>
              </a:rPr>
              <a:t>keras</a:t>
            </a:r>
            <a:r>
              <a:rPr lang="en-US" altLang="ko-KR">
                <a:solidFill>
                  <a:schemeClr val="tx1"/>
                </a:solidFill>
                <a:latin typeface="Consolas" panose="020B0609020204030204" pitchFamily="49" charset="0"/>
              </a:rPr>
              <a:t> import optimizers        # </a:t>
            </a:r>
            <a:r>
              <a:rPr lang="ko-KR" altLang="en-US" err="1">
                <a:solidFill>
                  <a:schemeClr val="tx1"/>
                </a:solidFill>
                <a:latin typeface="Consolas" panose="020B0609020204030204" pitchFamily="49" charset="0"/>
              </a:rPr>
              <a:t>케라스의</a:t>
            </a:r>
            <a:r>
              <a:rPr lang="ko-KR" altLang="en-US">
                <a:solidFill>
                  <a:schemeClr val="tx1"/>
                </a:solidFill>
                <a:latin typeface="Consolas" panose="020B0609020204030204" pitchFamily="49" charset="0"/>
              </a:rPr>
              <a:t> </a:t>
            </a:r>
            <a:r>
              <a:rPr lang="ko-KR" altLang="en-US" err="1">
                <a:solidFill>
                  <a:schemeClr val="tx1"/>
                </a:solidFill>
                <a:latin typeface="Consolas" panose="020B0609020204030204" pitchFamily="49" charset="0"/>
              </a:rPr>
              <a:t>옵티마이저를</a:t>
            </a:r>
            <a:r>
              <a:rPr lang="ko-KR" altLang="en-US">
                <a:solidFill>
                  <a:schemeClr val="tx1"/>
                </a:solidFill>
                <a:latin typeface="Consolas" panose="020B0609020204030204" pitchFamily="49" charset="0"/>
              </a:rPr>
              <a:t> </a:t>
            </a:r>
            <a:r>
              <a:rPr lang="ko-KR" altLang="en-US" err="1">
                <a:solidFill>
                  <a:schemeClr val="tx1"/>
                </a:solidFill>
                <a:latin typeface="Consolas" panose="020B0609020204030204" pitchFamily="49" charset="0"/>
              </a:rPr>
              <a:t>임포트</a:t>
            </a:r>
            <a:endParaRPr lang="ko-KR" altLang="en-US">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import </a:t>
            </a:r>
            <a:r>
              <a:rPr lang="en-US" altLang="ko-KR" err="1">
                <a:solidFill>
                  <a:schemeClr val="tx1"/>
                </a:solidFill>
                <a:latin typeface="Consolas" panose="020B0609020204030204" pitchFamily="49" charset="0"/>
              </a:rPr>
              <a:t>numpy</a:t>
            </a:r>
            <a:r>
              <a:rPr lang="en-US" altLang="ko-KR">
                <a:solidFill>
                  <a:schemeClr val="tx1"/>
                </a:solidFill>
                <a:latin typeface="Consolas" panose="020B0609020204030204" pitchFamily="49" charset="0"/>
              </a:rPr>
              <a:t> as np # </a:t>
            </a:r>
            <a:r>
              <a:rPr lang="en-US" altLang="ko-KR" err="1">
                <a:solidFill>
                  <a:schemeClr val="tx1"/>
                </a:solidFill>
                <a:latin typeface="Consolas" panose="020B0609020204030204" pitchFamily="49" charset="0"/>
              </a:rPr>
              <a:t>Numpy</a:t>
            </a:r>
            <a:r>
              <a:rPr lang="ko-KR" altLang="en-US">
                <a:solidFill>
                  <a:schemeClr val="tx1"/>
                </a:solidFill>
                <a:latin typeface="Consolas" panose="020B0609020204030204" pitchFamily="49" charset="0"/>
              </a:rPr>
              <a:t>를 </a:t>
            </a:r>
            <a:r>
              <a:rPr lang="ko-KR" altLang="en-US" err="1">
                <a:solidFill>
                  <a:schemeClr val="tx1"/>
                </a:solidFill>
                <a:latin typeface="Consolas" panose="020B0609020204030204" pitchFamily="49" charset="0"/>
              </a:rPr>
              <a:t>임포트</a:t>
            </a:r>
            <a:endParaRPr lang="ko-KR" altLang="en-US">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import </a:t>
            </a:r>
            <a:r>
              <a:rPr lang="en-US" altLang="ko-KR" err="1">
                <a:solidFill>
                  <a:schemeClr val="tx1"/>
                </a:solidFill>
                <a:latin typeface="Consolas" panose="020B0609020204030204" pitchFamily="49" charset="0"/>
              </a:rPr>
              <a:t>matplotlib.pyplot</a:t>
            </a:r>
            <a:r>
              <a:rPr lang="en-US" altLang="ko-KR">
                <a:solidFill>
                  <a:schemeClr val="tx1"/>
                </a:solidFill>
                <a:latin typeface="Consolas" panose="020B0609020204030204" pitchFamily="49" charset="0"/>
              </a:rPr>
              <a:t> as </a:t>
            </a:r>
            <a:r>
              <a:rPr lang="en-US" altLang="ko-KR" err="1">
                <a:solidFill>
                  <a:schemeClr val="tx1"/>
                </a:solidFill>
                <a:latin typeface="Consolas" panose="020B0609020204030204" pitchFamily="49" charset="0"/>
              </a:rPr>
              <a:t>plt</a:t>
            </a:r>
            <a:endParaRPr lang="en-US" altLang="ko-KR">
              <a:solidFill>
                <a:schemeClr val="tx1"/>
              </a:solidFill>
              <a:latin typeface="Consolas" panose="020B0609020204030204" pitchFamily="49" charset="0"/>
            </a:endParaRP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X=</a:t>
            </a:r>
            <a:r>
              <a:rPr lang="en-US" altLang="ko-KR" err="1">
                <a:solidFill>
                  <a:schemeClr val="tx1"/>
                </a:solidFill>
                <a:latin typeface="Consolas" panose="020B0609020204030204" pitchFamily="49" charset="0"/>
              </a:rPr>
              <a:t>np.array</a:t>
            </a:r>
            <a:r>
              <a:rPr lang="en-US" altLang="ko-KR">
                <a:solidFill>
                  <a:schemeClr val="tx1"/>
                </a:solidFill>
                <a:latin typeface="Consolas" panose="020B0609020204030204" pitchFamily="49" charset="0"/>
              </a:rPr>
              <a:t>([1,2,3,4,5,6,7,8]) </a:t>
            </a:r>
          </a:p>
          <a:p>
            <a:r>
              <a:rPr lang="en-US" altLang="ko-KR">
                <a:solidFill>
                  <a:schemeClr val="tx1"/>
                </a:solidFill>
                <a:latin typeface="Consolas" panose="020B0609020204030204" pitchFamily="49" charset="0"/>
              </a:rPr>
              <a:t>Y=</a:t>
            </a:r>
            <a:r>
              <a:rPr lang="en-US" altLang="ko-KR" err="1">
                <a:solidFill>
                  <a:schemeClr val="tx1"/>
                </a:solidFill>
                <a:latin typeface="Consolas" panose="020B0609020204030204" pitchFamily="49" charset="0"/>
              </a:rPr>
              <a:t>np.array</a:t>
            </a:r>
            <a:r>
              <a:rPr lang="en-US" altLang="ko-KR">
                <a:solidFill>
                  <a:schemeClr val="tx1"/>
                </a:solidFill>
                <a:latin typeface="Consolas" panose="020B0609020204030204" pitchFamily="49" charset="0"/>
              </a:rPr>
              <a:t>([0,0,0,0,1,1,1,1]) </a:t>
            </a: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model=Sequential()</a:t>
            </a:r>
          </a:p>
          <a:p>
            <a:r>
              <a:rPr lang="en-US" altLang="ko-KR" err="1">
                <a:solidFill>
                  <a:schemeClr val="tx1"/>
                </a:solidFill>
                <a:latin typeface="Consolas" panose="020B0609020204030204" pitchFamily="49" charset="0"/>
              </a:rPr>
              <a:t>model.add</a:t>
            </a:r>
            <a:r>
              <a:rPr lang="en-US" altLang="ko-KR">
                <a:solidFill>
                  <a:schemeClr val="tx1"/>
                </a:solidFill>
                <a:latin typeface="Consolas" panose="020B0609020204030204" pitchFamily="49" charset="0"/>
              </a:rPr>
              <a:t>(Dense(1, </a:t>
            </a:r>
            <a:r>
              <a:rPr lang="en-US" altLang="ko-KR" err="1">
                <a:solidFill>
                  <a:schemeClr val="tx1"/>
                </a:solidFill>
                <a:latin typeface="Consolas" panose="020B0609020204030204" pitchFamily="49" charset="0"/>
              </a:rPr>
              <a:t>input_dim</a:t>
            </a:r>
            <a:r>
              <a:rPr lang="en-US" altLang="ko-KR">
                <a:solidFill>
                  <a:schemeClr val="tx1"/>
                </a:solidFill>
                <a:latin typeface="Consolas" panose="020B0609020204030204" pitchFamily="49" charset="0"/>
              </a:rPr>
              <a:t>=1, activation='</a:t>
            </a:r>
            <a:r>
              <a:rPr lang="en-US" altLang="ko-KR">
                <a:solidFill>
                  <a:srgbClr val="FF0000"/>
                </a:solidFill>
                <a:latin typeface="Consolas" panose="020B0609020204030204" pitchFamily="49" charset="0"/>
              </a:rPr>
              <a:t>sigmoid</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RMSprop=</a:t>
            </a:r>
            <a:r>
              <a:rPr lang="en-US" altLang="ko-KR" err="1">
                <a:solidFill>
                  <a:schemeClr val="tx1"/>
                </a:solidFill>
                <a:latin typeface="Consolas" panose="020B0609020204030204" pitchFamily="49" charset="0"/>
              </a:rPr>
              <a:t>optimizers.RMSprop</a:t>
            </a:r>
            <a:r>
              <a:rPr lang="en-US" altLang="ko-KR">
                <a:solidFill>
                  <a:schemeClr val="tx1"/>
                </a:solidFill>
                <a:latin typeface="Consolas" panose="020B0609020204030204" pitchFamily="49" charset="0"/>
              </a:rPr>
              <a:t>(</a:t>
            </a:r>
            <a:r>
              <a:rPr lang="en-US" altLang="ko-KR" err="1">
                <a:solidFill>
                  <a:schemeClr val="tx1"/>
                </a:solidFill>
                <a:latin typeface="Consolas" panose="020B0609020204030204" pitchFamily="49" charset="0"/>
              </a:rPr>
              <a:t>lr</a:t>
            </a:r>
            <a:r>
              <a:rPr lang="en-US" altLang="ko-KR">
                <a:solidFill>
                  <a:schemeClr val="tx1"/>
                </a:solidFill>
                <a:latin typeface="Consolas" panose="020B0609020204030204" pitchFamily="49" charset="0"/>
              </a:rPr>
              <a:t>=0.01)</a:t>
            </a:r>
          </a:p>
          <a:p>
            <a:r>
              <a:rPr lang="en-US" altLang="ko-KR" err="1">
                <a:solidFill>
                  <a:schemeClr val="tx1"/>
                </a:solidFill>
                <a:latin typeface="Consolas" panose="020B0609020204030204" pitchFamily="49" charset="0"/>
              </a:rPr>
              <a:t>model.compile</a:t>
            </a:r>
            <a:r>
              <a:rPr lang="en-US" altLang="ko-KR">
                <a:solidFill>
                  <a:schemeClr val="tx1"/>
                </a:solidFill>
                <a:latin typeface="Consolas" panose="020B0609020204030204" pitchFamily="49" charset="0"/>
              </a:rPr>
              <a:t>(optimizer=RMSprop ,loss='</a:t>
            </a:r>
            <a:r>
              <a:rPr lang="en-US" altLang="ko-KR">
                <a:solidFill>
                  <a:srgbClr val="FF0000"/>
                </a:solidFill>
                <a:latin typeface="Consolas" panose="020B0609020204030204" pitchFamily="49" charset="0"/>
              </a:rPr>
              <a:t>binary_</a:t>
            </a:r>
            <a:r>
              <a:rPr lang="en-US" altLang="ko-KR" err="1">
                <a:solidFill>
                  <a:srgbClr val="FF0000"/>
                </a:solidFill>
                <a:latin typeface="Consolas" panose="020B0609020204030204" pitchFamily="49" charset="0"/>
              </a:rPr>
              <a:t>crossentropy</a:t>
            </a:r>
            <a:r>
              <a:rPr lang="en-US" altLang="ko-KR">
                <a:solidFill>
                  <a:schemeClr val="tx1"/>
                </a:solidFill>
                <a:latin typeface="Consolas" panose="020B0609020204030204" pitchFamily="49" charset="0"/>
              </a:rPr>
              <a:t>',metrics=['accuracy'])</a:t>
            </a:r>
          </a:p>
          <a:p>
            <a:r>
              <a:rPr lang="en-US" altLang="ko-KR" err="1">
                <a:solidFill>
                  <a:schemeClr val="tx1"/>
                </a:solidFill>
                <a:latin typeface="Consolas" panose="020B0609020204030204" pitchFamily="49" charset="0"/>
              </a:rPr>
              <a:t>model.fit</a:t>
            </a:r>
            <a:r>
              <a:rPr lang="en-US" altLang="ko-KR">
                <a:solidFill>
                  <a:schemeClr val="tx1"/>
                </a:solidFill>
                <a:latin typeface="Consolas" panose="020B0609020204030204" pitchFamily="49" charset="0"/>
              </a:rPr>
              <a:t>(X,Y, </a:t>
            </a:r>
            <a:r>
              <a:rPr lang="en-US" altLang="ko-KR" err="1">
                <a:solidFill>
                  <a:schemeClr val="tx1"/>
                </a:solidFill>
                <a:latin typeface="Consolas" panose="020B0609020204030204" pitchFamily="49" charset="0"/>
              </a:rPr>
              <a:t>batch_size</a:t>
            </a:r>
            <a:r>
              <a:rPr lang="en-US" altLang="ko-KR">
                <a:solidFill>
                  <a:schemeClr val="tx1"/>
                </a:solidFill>
                <a:latin typeface="Consolas" panose="020B0609020204030204" pitchFamily="49" charset="0"/>
              </a:rPr>
              <a:t>=1, epochs=200, shuffle=False)</a:t>
            </a:r>
          </a:p>
          <a:p>
            <a:endParaRPr lang="en-US" altLang="ko-KR">
              <a:solidFill>
                <a:schemeClr val="tx1"/>
              </a:solidFill>
              <a:latin typeface="Consolas" panose="020B0609020204030204" pitchFamily="49" charset="0"/>
            </a:endParaRPr>
          </a:p>
          <a:p>
            <a:r>
              <a:rPr lang="en-US" altLang="ko-KR" err="1">
                <a:solidFill>
                  <a:schemeClr val="tx1"/>
                </a:solidFill>
                <a:latin typeface="Consolas" panose="020B0609020204030204" pitchFamily="49" charset="0"/>
              </a:rPr>
              <a:t>plt.plot</a:t>
            </a:r>
            <a:r>
              <a:rPr lang="en-US" altLang="ko-KR">
                <a:solidFill>
                  <a:schemeClr val="tx1"/>
                </a:solidFill>
                <a:latin typeface="Consolas" panose="020B0609020204030204" pitchFamily="49" charset="0"/>
              </a:rPr>
              <a:t>(X, Y, '</a:t>
            </a:r>
            <a:r>
              <a:rPr lang="en-US" altLang="ko-KR" err="1">
                <a:solidFill>
                  <a:schemeClr val="tx1"/>
                </a:solidFill>
                <a:latin typeface="Consolas" panose="020B0609020204030204" pitchFamily="49" charset="0"/>
              </a:rPr>
              <a:t>rx</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print(X)</a:t>
            </a:r>
          </a:p>
          <a:p>
            <a:r>
              <a:rPr lang="en-US" altLang="ko-KR">
                <a:solidFill>
                  <a:schemeClr val="tx1"/>
                </a:solidFill>
                <a:latin typeface="Consolas" panose="020B0609020204030204" pitchFamily="49" charset="0"/>
              </a:rPr>
              <a:t>print(</a:t>
            </a:r>
            <a:r>
              <a:rPr lang="en-US" altLang="ko-KR" err="1">
                <a:solidFill>
                  <a:schemeClr val="tx1"/>
                </a:solidFill>
                <a:latin typeface="Consolas" panose="020B0609020204030204" pitchFamily="49" charset="0"/>
              </a:rPr>
              <a:t>model.predict</a:t>
            </a:r>
            <a:r>
              <a:rPr lang="en-US" altLang="ko-KR">
                <a:solidFill>
                  <a:schemeClr val="tx1"/>
                </a:solidFill>
                <a:latin typeface="Consolas" panose="020B0609020204030204" pitchFamily="49" charset="0"/>
              </a:rPr>
              <a:t>(X))</a:t>
            </a:r>
          </a:p>
          <a:p>
            <a:r>
              <a:rPr lang="en-US" altLang="ko-KR" err="1">
                <a:solidFill>
                  <a:schemeClr val="tx1"/>
                </a:solidFill>
                <a:latin typeface="Consolas" panose="020B0609020204030204" pitchFamily="49" charset="0"/>
              </a:rPr>
              <a:t>plt.show</a:t>
            </a:r>
            <a:r>
              <a:rPr lang="en-US" altLang="ko-KR">
                <a:solidFill>
                  <a:schemeClr val="tx1"/>
                </a:solidFill>
                <a:latin typeface="Consolas" panose="020B0609020204030204" pitchFamily="49" charset="0"/>
              </a:rPr>
              <a:t>()</a:t>
            </a:r>
            <a:endParaRPr lang="ko-KR" altLang="en-US">
              <a:solidFill>
                <a:schemeClr val="tx1"/>
              </a:solidFill>
              <a:latin typeface="Consolas" panose="020B0609020204030204" pitchFamily="49" charset="0"/>
            </a:endParaRPr>
          </a:p>
        </p:txBody>
      </p:sp>
      <p:sp>
        <p:nvSpPr>
          <p:cNvPr id="7191" name="TextBox 7190">
            <a:extLst>
              <a:ext uri="{FF2B5EF4-FFF2-40B4-BE49-F238E27FC236}">
                <a16:creationId xmlns:a16="http://schemas.microsoft.com/office/drawing/2014/main" id="{92A9F2A4-C593-4FD8-893A-712E91E367C7}"/>
              </a:ext>
            </a:extLst>
          </p:cNvPr>
          <p:cNvSpPr txBox="1"/>
          <p:nvPr/>
        </p:nvSpPr>
        <p:spPr>
          <a:xfrm>
            <a:off x="792882" y="966439"/>
            <a:ext cx="4198585"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keras</a:t>
            </a:r>
            <a:r>
              <a:rPr lang="ko-KR" altLang="en-US" sz="2400">
                <a:solidFill>
                  <a:schemeClr val="tx1"/>
                </a:solidFill>
                <a:latin typeface="고도 M" panose="02000503000000020004" pitchFamily="2" charset="-127"/>
                <a:ea typeface="고도 M" panose="02000503000000020004" pitchFamily="2" charset="-127"/>
              </a:rPr>
              <a:t>로 구현한 이진 분류 문제</a:t>
            </a:r>
          </a:p>
        </p:txBody>
      </p:sp>
    </p:spTree>
    <p:extLst>
      <p:ext uri="{BB962C8B-B14F-4D97-AF65-F5344CB8AC3E}">
        <p14:creationId xmlns:p14="http://schemas.microsoft.com/office/powerpoint/2010/main" val="187250802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퍼셉트론</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3" name="타원 2">
            <a:extLst>
              <a:ext uri="{FF2B5EF4-FFF2-40B4-BE49-F238E27FC236}">
                <a16:creationId xmlns:a16="http://schemas.microsoft.com/office/drawing/2014/main" id="{F6B52DF4-2423-4E0C-898B-883B2A87905A}"/>
              </a:ext>
            </a:extLst>
          </p:cNvPr>
          <p:cNvSpPr/>
          <p:nvPr/>
        </p:nvSpPr>
        <p:spPr>
          <a:xfrm>
            <a:off x="2881063" y="4823371"/>
            <a:ext cx="1048214" cy="104821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 name="직선 화살표 연결선 4">
            <a:extLst>
              <a:ext uri="{FF2B5EF4-FFF2-40B4-BE49-F238E27FC236}">
                <a16:creationId xmlns:a16="http://schemas.microsoft.com/office/drawing/2014/main" id="{62C70B0C-D9CB-4291-8362-DDAB545A0E93}"/>
              </a:ext>
            </a:extLst>
          </p:cNvPr>
          <p:cNvCxnSpPr>
            <a:endCxn id="3" idx="2"/>
          </p:cNvCxnSpPr>
          <p:nvPr/>
        </p:nvCxnSpPr>
        <p:spPr>
          <a:xfrm>
            <a:off x="2229103" y="5347478"/>
            <a:ext cx="65196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3" name="직선 화살표 연결선 62">
            <a:extLst>
              <a:ext uri="{FF2B5EF4-FFF2-40B4-BE49-F238E27FC236}">
                <a16:creationId xmlns:a16="http://schemas.microsoft.com/office/drawing/2014/main" id="{5A628AA8-4AAA-4156-BA46-B4DE51E8491F}"/>
              </a:ext>
            </a:extLst>
          </p:cNvPr>
          <p:cNvCxnSpPr>
            <a:cxnSpLocks/>
            <a:endCxn id="3" idx="1"/>
          </p:cNvCxnSpPr>
          <p:nvPr/>
        </p:nvCxnSpPr>
        <p:spPr>
          <a:xfrm>
            <a:off x="2555083" y="4637516"/>
            <a:ext cx="47948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6" name="직선 화살표 연결선 65">
            <a:extLst>
              <a:ext uri="{FF2B5EF4-FFF2-40B4-BE49-F238E27FC236}">
                <a16:creationId xmlns:a16="http://schemas.microsoft.com/office/drawing/2014/main" id="{E8260F26-F55E-41D1-9950-059EBF5FD658}"/>
              </a:ext>
            </a:extLst>
          </p:cNvPr>
          <p:cNvCxnSpPr>
            <a:cxnSpLocks/>
            <a:endCxn id="3" idx="3"/>
          </p:cNvCxnSpPr>
          <p:nvPr/>
        </p:nvCxnSpPr>
        <p:spPr>
          <a:xfrm flipV="1">
            <a:off x="2444693" y="5718078"/>
            <a:ext cx="58987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AE6B9BD-D467-4EB1-A493-20D1D1A1B090}"/>
              </a:ext>
            </a:extLst>
          </p:cNvPr>
          <p:cNvSpPr txBox="1"/>
          <p:nvPr/>
        </p:nvSpPr>
        <p:spPr>
          <a:xfrm>
            <a:off x="2189688" y="4284381"/>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w</a:t>
            </a:r>
            <a:endParaRPr lang="ko-KR" altLang="en-US" sz="2400">
              <a:solidFill>
                <a:schemeClr val="tx1"/>
              </a:solidFill>
              <a:latin typeface="Cambria Math" panose="02040503050406030204" pitchFamily="18" charset="0"/>
            </a:endParaRPr>
          </a:p>
        </p:txBody>
      </p:sp>
      <p:sp>
        <p:nvSpPr>
          <p:cNvPr id="71" name="TextBox 70">
            <a:extLst>
              <a:ext uri="{FF2B5EF4-FFF2-40B4-BE49-F238E27FC236}">
                <a16:creationId xmlns:a16="http://schemas.microsoft.com/office/drawing/2014/main" id="{0F66DD72-7D32-43CE-8ABE-262614913B22}"/>
              </a:ext>
            </a:extLst>
          </p:cNvPr>
          <p:cNvSpPr txBox="1"/>
          <p:nvPr/>
        </p:nvSpPr>
        <p:spPr>
          <a:xfrm>
            <a:off x="1842528" y="5077991"/>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x</a:t>
            </a:r>
            <a:endParaRPr lang="ko-KR" altLang="en-US" sz="2400">
              <a:solidFill>
                <a:schemeClr val="tx1"/>
              </a:solidFill>
              <a:latin typeface="Cambria Math" panose="02040503050406030204" pitchFamily="18" charset="0"/>
            </a:endParaRPr>
          </a:p>
        </p:txBody>
      </p:sp>
      <p:sp>
        <p:nvSpPr>
          <p:cNvPr id="74" name="TextBox 73">
            <a:extLst>
              <a:ext uri="{FF2B5EF4-FFF2-40B4-BE49-F238E27FC236}">
                <a16:creationId xmlns:a16="http://schemas.microsoft.com/office/drawing/2014/main" id="{C3C1A69C-D957-43DE-A48C-C09C17B307D9}"/>
              </a:ext>
            </a:extLst>
          </p:cNvPr>
          <p:cNvSpPr txBox="1"/>
          <p:nvPr/>
        </p:nvSpPr>
        <p:spPr>
          <a:xfrm>
            <a:off x="2110157" y="5887759"/>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b</a:t>
            </a:r>
            <a:endParaRPr lang="ko-KR" altLang="en-US" sz="2400">
              <a:solidFill>
                <a:schemeClr val="tx1"/>
              </a:solidFill>
              <a:latin typeface="Cambria Math" panose="02040503050406030204" pitchFamily="18" charset="0"/>
            </a:endParaRPr>
          </a:p>
        </p:txBody>
      </p:sp>
      <p:sp>
        <p:nvSpPr>
          <p:cNvPr id="75" name="TextBox 74">
            <a:extLst>
              <a:ext uri="{FF2B5EF4-FFF2-40B4-BE49-F238E27FC236}">
                <a16:creationId xmlns:a16="http://schemas.microsoft.com/office/drawing/2014/main" id="{A59CC85F-6CDF-40BB-821C-E0A3D4E25BE3}"/>
              </a:ext>
            </a:extLst>
          </p:cNvPr>
          <p:cNvSpPr txBox="1"/>
          <p:nvPr/>
        </p:nvSpPr>
        <p:spPr>
          <a:xfrm>
            <a:off x="2881063" y="4991746"/>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
        <p:nvSpPr>
          <p:cNvPr id="77" name="TextBox 76">
            <a:extLst>
              <a:ext uri="{FF2B5EF4-FFF2-40B4-BE49-F238E27FC236}">
                <a16:creationId xmlns:a16="http://schemas.microsoft.com/office/drawing/2014/main" id="{938891C7-B222-4D40-ADEC-DF4A489A0813}"/>
              </a:ext>
            </a:extLst>
          </p:cNvPr>
          <p:cNvSpPr txBox="1"/>
          <p:nvPr/>
        </p:nvSpPr>
        <p:spPr>
          <a:xfrm>
            <a:off x="2879940" y="5240805"/>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cxnSp>
        <p:nvCxnSpPr>
          <p:cNvPr id="78" name="직선 화살표 연결선 77">
            <a:extLst>
              <a:ext uri="{FF2B5EF4-FFF2-40B4-BE49-F238E27FC236}">
                <a16:creationId xmlns:a16="http://schemas.microsoft.com/office/drawing/2014/main" id="{45343993-FDE1-481E-921F-6677AAE207B5}"/>
              </a:ext>
            </a:extLst>
          </p:cNvPr>
          <p:cNvCxnSpPr>
            <a:cxnSpLocks/>
            <a:stCxn id="3" idx="6"/>
          </p:cNvCxnSpPr>
          <p:nvPr/>
        </p:nvCxnSpPr>
        <p:spPr>
          <a:xfrm>
            <a:off x="3929277" y="5347478"/>
            <a:ext cx="65196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3B9011F4-B717-4E97-9AC9-B2AB41129FDE}"/>
              </a:ext>
            </a:extLst>
          </p:cNvPr>
          <p:cNvSpPr txBox="1"/>
          <p:nvPr/>
        </p:nvSpPr>
        <p:spPr>
          <a:xfrm>
            <a:off x="4590916" y="5088946"/>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z</a:t>
            </a:r>
            <a:endParaRPr lang="ko-KR" altLang="en-US" sz="2400">
              <a:solidFill>
                <a:schemeClr val="tx1"/>
              </a:solidFill>
              <a:latin typeface="Cambria Math" panose="02040503050406030204" pitchFamily="18" charset="0"/>
            </a:endParaRPr>
          </a:p>
        </p:txBody>
      </p:sp>
      <p:cxnSp>
        <p:nvCxnSpPr>
          <p:cNvPr id="80" name="직선 화살표 연결선 79">
            <a:extLst>
              <a:ext uri="{FF2B5EF4-FFF2-40B4-BE49-F238E27FC236}">
                <a16:creationId xmlns:a16="http://schemas.microsoft.com/office/drawing/2014/main" id="{41518AF3-C163-4D26-A187-FC18698654C5}"/>
              </a:ext>
            </a:extLst>
          </p:cNvPr>
          <p:cNvCxnSpPr>
            <a:cxnSpLocks/>
          </p:cNvCxnSpPr>
          <p:nvPr/>
        </p:nvCxnSpPr>
        <p:spPr>
          <a:xfrm>
            <a:off x="5014661" y="5347478"/>
            <a:ext cx="65196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81" name="타원 80">
            <a:extLst>
              <a:ext uri="{FF2B5EF4-FFF2-40B4-BE49-F238E27FC236}">
                <a16:creationId xmlns:a16="http://schemas.microsoft.com/office/drawing/2014/main" id="{F68038BB-14A0-45BC-89AB-F6FB74201BC6}"/>
              </a:ext>
            </a:extLst>
          </p:cNvPr>
          <p:cNvSpPr/>
          <p:nvPr/>
        </p:nvSpPr>
        <p:spPr>
          <a:xfrm>
            <a:off x="5666621" y="4944177"/>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1" name="연결선: 꺾임 30">
            <a:extLst>
              <a:ext uri="{FF2B5EF4-FFF2-40B4-BE49-F238E27FC236}">
                <a16:creationId xmlns:a16="http://schemas.microsoft.com/office/drawing/2014/main" id="{6B206114-E7B1-4C66-A961-83FD15EEC2A0}"/>
              </a:ext>
            </a:extLst>
          </p:cNvPr>
          <p:cNvCxnSpPr>
            <a:cxnSpLocks/>
          </p:cNvCxnSpPr>
          <p:nvPr/>
        </p:nvCxnSpPr>
        <p:spPr>
          <a:xfrm flipH="1">
            <a:off x="5871837" y="5162729"/>
            <a:ext cx="431876" cy="370600"/>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85" name="타원 84">
            <a:extLst>
              <a:ext uri="{FF2B5EF4-FFF2-40B4-BE49-F238E27FC236}">
                <a16:creationId xmlns:a16="http://schemas.microsoft.com/office/drawing/2014/main" id="{514BD590-6F6D-45E7-8BAE-9B64A01989BA}"/>
              </a:ext>
            </a:extLst>
          </p:cNvPr>
          <p:cNvSpPr/>
          <p:nvPr/>
        </p:nvSpPr>
        <p:spPr>
          <a:xfrm>
            <a:off x="2882186" y="1857335"/>
            <a:ext cx="1048214" cy="104821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86" name="직선 화살표 연결선 85">
            <a:extLst>
              <a:ext uri="{FF2B5EF4-FFF2-40B4-BE49-F238E27FC236}">
                <a16:creationId xmlns:a16="http://schemas.microsoft.com/office/drawing/2014/main" id="{7A84D8DA-C391-4C87-A303-F19A718D38EB}"/>
              </a:ext>
            </a:extLst>
          </p:cNvPr>
          <p:cNvCxnSpPr>
            <a:endCxn id="85" idx="2"/>
          </p:cNvCxnSpPr>
          <p:nvPr/>
        </p:nvCxnSpPr>
        <p:spPr>
          <a:xfrm>
            <a:off x="2230226" y="2381442"/>
            <a:ext cx="65196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87" name="직선 화살표 연결선 86">
            <a:extLst>
              <a:ext uri="{FF2B5EF4-FFF2-40B4-BE49-F238E27FC236}">
                <a16:creationId xmlns:a16="http://schemas.microsoft.com/office/drawing/2014/main" id="{EAF77AD2-B7FA-43B0-AB76-A2719638A483}"/>
              </a:ext>
            </a:extLst>
          </p:cNvPr>
          <p:cNvCxnSpPr>
            <a:cxnSpLocks/>
            <a:endCxn id="85" idx="1"/>
          </p:cNvCxnSpPr>
          <p:nvPr/>
        </p:nvCxnSpPr>
        <p:spPr>
          <a:xfrm>
            <a:off x="2556206" y="1671480"/>
            <a:ext cx="47948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88" name="직선 화살표 연결선 87">
            <a:extLst>
              <a:ext uri="{FF2B5EF4-FFF2-40B4-BE49-F238E27FC236}">
                <a16:creationId xmlns:a16="http://schemas.microsoft.com/office/drawing/2014/main" id="{85BA5480-1ACF-47FB-9DE9-C840B869F2FF}"/>
              </a:ext>
            </a:extLst>
          </p:cNvPr>
          <p:cNvCxnSpPr>
            <a:cxnSpLocks/>
            <a:endCxn id="85" idx="3"/>
          </p:cNvCxnSpPr>
          <p:nvPr/>
        </p:nvCxnSpPr>
        <p:spPr>
          <a:xfrm flipV="1">
            <a:off x="2445816" y="2752042"/>
            <a:ext cx="58987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C98C8A61-A150-4D6D-95E6-2938C2189721}"/>
              </a:ext>
            </a:extLst>
          </p:cNvPr>
          <p:cNvSpPr txBox="1"/>
          <p:nvPr/>
        </p:nvSpPr>
        <p:spPr>
          <a:xfrm>
            <a:off x="2190811" y="1318345"/>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w</a:t>
            </a:r>
            <a:endParaRPr lang="ko-KR" altLang="en-US" sz="2400">
              <a:solidFill>
                <a:schemeClr val="tx1"/>
              </a:solidFill>
              <a:latin typeface="Cambria Math" panose="02040503050406030204" pitchFamily="18" charset="0"/>
            </a:endParaRPr>
          </a:p>
        </p:txBody>
      </p:sp>
      <p:sp>
        <p:nvSpPr>
          <p:cNvPr id="94" name="TextBox 93">
            <a:extLst>
              <a:ext uri="{FF2B5EF4-FFF2-40B4-BE49-F238E27FC236}">
                <a16:creationId xmlns:a16="http://schemas.microsoft.com/office/drawing/2014/main" id="{1C0DEFB0-6943-4A1C-BC29-B8E14809E6EC}"/>
              </a:ext>
            </a:extLst>
          </p:cNvPr>
          <p:cNvSpPr txBox="1"/>
          <p:nvPr/>
        </p:nvSpPr>
        <p:spPr>
          <a:xfrm>
            <a:off x="1843651" y="2111955"/>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x</a:t>
            </a:r>
            <a:endParaRPr lang="ko-KR" altLang="en-US" sz="2400">
              <a:solidFill>
                <a:schemeClr val="tx1"/>
              </a:solidFill>
              <a:latin typeface="Cambria Math" panose="02040503050406030204" pitchFamily="18" charset="0"/>
            </a:endParaRPr>
          </a:p>
        </p:txBody>
      </p:sp>
      <p:sp>
        <p:nvSpPr>
          <p:cNvPr id="95" name="TextBox 94">
            <a:extLst>
              <a:ext uri="{FF2B5EF4-FFF2-40B4-BE49-F238E27FC236}">
                <a16:creationId xmlns:a16="http://schemas.microsoft.com/office/drawing/2014/main" id="{5B64E565-52ED-4FC3-A7B1-84B7993AFDB7}"/>
              </a:ext>
            </a:extLst>
          </p:cNvPr>
          <p:cNvSpPr txBox="1"/>
          <p:nvPr/>
        </p:nvSpPr>
        <p:spPr>
          <a:xfrm>
            <a:off x="2111280" y="2921723"/>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b</a:t>
            </a:r>
            <a:endParaRPr lang="ko-KR" altLang="en-US" sz="2400">
              <a:solidFill>
                <a:schemeClr val="tx1"/>
              </a:solidFill>
              <a:latin typeface="Cambria Math" panose="02040503050406030204" pitchFamily="18" charset="0"/>
            </a:endParaRPr>
          </a:p>
        </p:txBody>
      </p:sp>
      <p:sp>
        <p:nvSpPr>
          <p:cNvPr id="96" name="TextBox 95">
            <a:extLst>
              <a:ext uri="{FF2B5EF4-FFF2-40B4-BE49-F238E27FC236}">
                <a16:creationId xmlns:a16="http://schemas.microsoft.com/office/drawing/2014/main" id="{1040CFF3-D857-4EE0-879B-F8932205CD80}"/>
              </a:ext>
            </a:extLst>
          </p:cNvPr>
          <p:cNvSpPr txBox="1"/>
          <p:nvPr/>
        </p:nvSpPr>
        <p:spPr>
          <a:xfrm>
            <a:off x="2882186" y="2025710"/>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
        <p:nvSpPr>
          <p:cNvPr id="97" name="TextBox 96">
            <a:extLst>
              <a:ext uri="{FF2B5EF4-FFF2-40B4-BE49-F238E27FC236}">
                <a16:creationId xmlns:a16="http://schemas.microsoft.com/office/drawing/2014/main" id="{0718105E-26D7-4B54-A6BB-A2DCD3A87960}"/>
              </a:ext>
            </a:extLst>
          </p:cNvPr>
          <p:cNvSpPr txBox="1"/>
          <p:nvPr/>
        </p:nvSpPr>
        <p:spPr>
          <a:xfrm>
            <a:off x="2881063" y="2274769"/>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cxnSp>
        <p:nvCxnSpPr>
          <p:cNvPr id="98" name="직선 화살표 연결선 97">
            <a:extLst>
              <a:ext uri="{FF2B5EF4-FFF2-40B4-BE49-F238E27FC236}">
                <a16:creationId xmlns:a16="http://schemas.microsoft.com/office/drawing/2014/main" id="{9B35154F-8FDC-4A4D-8637-669C6433F3B7}"/>
              </a:ext>
            </a:extLst>
          </p:cNvPr>
          <p:cNvCxnSpPr>
            <a:cxnSpLocks/>
            <a:stCxn id="85" idx="6"/>
          </p:cNvCxnSpPr>
          <p:nvPr/>
        </p:nvCxnSpPr>
        <p:spPr>
          <a:xfrm>
            <a:off x="3930400" y="2381442"/>
            <a:ext cx="65196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3" name="TextBox 112">
                <a:extLst>
                  <a:ext uri="{FF2B5EF4-FFF2-40B4-BE49-F238E27FC236}">
                    <a16:creationId xmlns:a16="http://schemas.microsoft.com/office/drawing/2014/main" id="{154C2D7F-5091-4734-8F49-D44B51A44F2E}"/>
                  </a:ext>
                </a:extLst>
              </p:cNvPr>
              <p:cNvSpPr txBox="1"/>
              <p:nvPr/>
            </p:nvSpPr>
            <p:spPr>
              <a:xfrm>
                <a:off x="7117731" y="5116645"/>
                <a:ext cx="386575"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113" name="TextBox 112">
                <a:extLst>
                  <a:ext uri="{FF2B5EF4-FFF2-40B4-BE49-F238E27FC236}">
                    <a16:creationId xmlns:a16="http://schemas.microsoft.com/office/drawing/2014/main" id="{154C2D7F-5091-4734-8F49-D44B51A44F2E}"/>
                  </a:ext>
                </a:extLst>
              </p:cNvPr>
              <p:cNvSpPr txBox="1">
                <a:spLocks noRot="1" noChangeAspect="1" noMove="1" noResize="1" noEditPoints="1" noAdjustHandles="1" noChangeArrowheads="1" noChangeShapeType="1" noTextEdit="1"/>
              </p:cNvSpPr>
              <p:nvPr/>
            </p:nvSpPr>
            <p:spPr>
              <a:xfrm>
                <a:off x="7117731" y="5116645"/>
                <a:ext cx="386575" cy="461665"/>
              </a:xfrm>
              <a:prstGeom prst="rect">
                <a:avLst/>
              </a:prstGeom>
              <a:blipFill>
                <a:blip r:embed="rId3"/>
                <a:stretch>
                  <a:fillRect l="-1587" t="-3947" r="-19048" b="-10526"/>
                </a:stretch>
              </a:blipFill>
            </p:spPr>
            <p:txBody>
              <a:bodyPr/>
              <a:lstStyle/>
              <a:p>
                <a:r>
                  <a:rPr lang="ko-KR" altLang="en-US">
                    <a:noFill/>
                  </a:rPr>
                  <a:t> </a:t>
                </a:r>
              </a:p>
            </p:txBody>
          </p:sp>
        </mc:Fallback>
      </mc:AlternateContent>
      <p:cxnSp>
        <p:nvCxnSpPr>
          <p:cNvPr id="114" name="직선 화살표 연결선 113">
            <a:extLst>
              <a:ext uri="{FF2B5EF4-FFF2-40B4-BE49-F238E27FC236}">
                <a16:creationId xmlns:a16="http://schemas.microsoft.com/office/drawing/2014/main" id="{D159FC65-37FD-49B3-BCFE-8E466F15E993}"/>
              </a:ext>
            </a:extLst>
          </p:cNvPr>
          <p:cNvCxnSpPr>
            <a:cxnSpLocks/>
            <a:stCxn id="81" idx="6"/>
            <a:endCxn id="113" idx="1"/>
          </p:cNvCxnSpPr>
          <p:nvPr/>
        </p:nvCxnSpPr>
        <p:spPr>
          <a:xfrm>
            <a:off x="6473223" y="5347478"/>
            <a:ext cx="64450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5" name="TextBox 114">
                <a:extLst>
                  <a:ext uri="{FF2B5EF4-FFF2-40B4-BE49-F238E27FC236}">
                    <a16:creationId xmlns:a16="http://schemas.microsoft.com/office/drawing/2014/main" id="{7CAD3382-DECD-4D04-B585-04A671961791}"/>
                  </a:ext>
                </a:extLst>
              </p:cNvPr>
              <p:cNvSpPr txBox="1"/>
              <p:nvPr/>
            </p:nvSpPr>
            <p:spPr>
              <a:xfrm>
                <a:off x="4582360" y="2111955"/>
                <a:ext cx="386575"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115" name="TextBox 114">
                <a:extLst>
                  <a:ext uri="{FF2B5EF4-FFF2-40B4-BE49-F238E27FC236}">
                    <a16:creationId xmlns:a16="http://schemas.microsoft.com/office/drawing/2014/main" id="{7CAD3382-DECD-4D04-B585-04A671961791}"/>
                  </a:ext>
                </a:extLst>
              </p:cNvPr>
              <p:cNvSpPr txBox="1">
                <a:spLocks noRot="1" noChangeAspect="1" noMove="1" noResize="1" noEditPoints="1" noAdjustHandles="1" noChangeArrowheads="1" noChangeShapeType="1" noTextEdit="1"/>
              </p:cNvSpPr>
              <p:nvPr/>
            </p:nvSpPr>
            <p:spPr>
              <a:xfrm>
                <a:off x="4582360" y="2111955"/>
                <a:ext cx="386575" cy="461665"/>
              </a:xfrm>
              <a:prstGeom prst="rect">
                <a:avLst/>
              </a:prstGeom>
              <a:blipFill>
                <a:blip r:embed="rId4"/>
                <a:stretch>
                  <a:fillRect l="-1587" t="-3947" r="-19048" b="-10526"/>
                </a:stretch>
              </a:blipFill>
            </p:spPr>
            <p:txBody>
              <a:bodyPr/>
              <a:lstStyle/>
              <a:p>
                <a:r>
                  <a:rPr lang="ko-KR" altLang="en-US">
                    <a:noFill/>
                  </a:rPr>
                  <a:t> </a:t>
                </a:r>
              </a:p>
            </p:txBody>
          </p:sp>
        </mc:Fallback>
      </mc:AlternateContent>
      <p:sp>
        <p:nvSpPr>
          <p:cNvPr id="7177" name="TextBox 7176">
            <a:extLst>
              <a:ext uri="{FF2B5EF4-FFF2-40B4-BE49-F238E27FC236}">
                <a16:creationId xmlns:a16="http://schemas.microsoft.com/office/drawing/2014/main" id="{5728DCF7-12B9-415B-9D7A-AE5B6CA4B64C}"/>
              </a:ext>
            </a:extLst>
          </p:cNvPr>
          <p:cNvSpPr txBox="1"/>
          <p:nvPr/>
        </p:nvSpPr>
        <p:spPr>
          <a:xfrm>
            <a:off x="5528759" y="5871585"/>
            <a:ext cx="110799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임계함수</a:t>
            </a:r>
          </a:p>
        </p:txBody>
      </p:sp>
      <p:sp>
        <p:nvSpPr>
          <p:cNvPr id="32" name="TextBox 31">
            <a:extLst>
              <a:ext uri="{FF2B5EF4-FFF2-40B4-BE49-F238E27FC236}">
                <a16:creationId xmlns:a16="http://schemas.microsoft.com/office/drawing/2014/main" id="{81373FFE-92A9-46D3-82EC-4671ACC2FFED}"/>
              </a:ext>
            </a:extLst>
          </p:cNvPr>
          <p:cNvSpPr txBox="1"/>
          <p:nvPr/>
        </p:nvSpPr>
        <p:spPr>
          <a:xfrm>
            <a:off x="1481817" y="3736223"/>
            <a:ext cx="1120820" cy="400110"/>
          </a:xfrm>
          <a:prstGeom prst="rect">
            <a:avLst/>
          </a:prstGeom>
          <a:noFill/>
        </p:spPr>
        <p:txBody>
          <a:bodyPr wrap="none" rtlCol="0">
            <a:spAutoFit/>
          </a:bodyPr>
          <a:lstStyle/>
          <a:p>
            <a:pPr algn="l"/>
            <a:r>
              <a:rPr lang="ko-KR" altLang="en-US" sz="2000" err="1">
                <a:solidFill>
                  <a:schemeClr val="tx1"/>
                </a:solidFill>
                <a:latin typeface="고도 M" panose="02000503000000020004" pitchFamily="2" charset="-127"/>
                <a:ea typeface="고도 M" panose="02000503000000020004" pitchFamily="2" charset="-127"/>
              </a:rPr>
              <a:t>퍼셉트론</a:t>
            </a:r>
            <a:endParaRPr lang="ko-KR" altLang="en-US" sz="20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402435553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Sigmoid </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함수 사용 이유</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20" name="TextBox 19">
            <a:extLst>
              <a:ext uri="{FF2B5EF4-FFF2-40B4-BE49-F238E27FC236}">
                <a16:creationId xmlns:a16="http://schemas.microsoft.com/office/drawing/2014/main" id="{691638E7-B12E-4F6A-9476-B0AFDFAF0486}"/>
              </a:ext>
            </a:extLst>
          </p:cNvPr>
          <p:cNvSpPr txBox="1"/>
          <p:nvPr/>
        </p:nvSpPr>
        <p:spPr>
          <a:xfrm>
            <a:off x="1329314" y="3878985"/>
            <a:ext cx="103425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(No)0</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F5DACBDB-4001-4DDA-9B00-EAA2A3E2A606}"/>
              </a:ext>
            </a:extLst>
          </p:cNvPr>
          <p:cNvSpPr txBox="1"/>
          <p:nvPr/>
        </p:nvSpPr>
        <p:spPr>
          <a:xfrm>
            <a:off x="1653278" y="2679145"/>
            <a:ext cx="710293"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0.5</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900610C1-B8EF-46BA-83D2-EEA793C8A39C}"/>
              </a:ext>
            </a:extLst>
          </p:cNvPr>
          <p:cNvSpPr txBox="1"/>
          <p:nvPr/>
        </p:nvSpPr>
        <p:spPr>
          <a:xfrm>
            <a:off x="1159395" y="1470052"/>
            <a:ext cx="1204176"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(Yes)1</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636D2078-95FE-4477-B554-4857A1E6DAD9}"/>
              </a:ext>
            </a:extLst>
          </p:cNvPr>
          <p:cNvSpPr txBox="1"/>
          <p:nvPr/>
        </p:nvSpPr>
        <p:spPr>
          <a:xfrm>
            <a:off x="2258536" y="4174024"/>
            <a:ext cx="281244" cy="366177"/>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CF5A32D6-7270-4073-B2AF-F7B75AB71100}"/>
              </a:ext>
            </a:extLst>
          </p:cNvPr>
          <p:cNvSpPr txBox="1"/>
          <p:nvPr/>
        </p:nvSpPr>
        <p:spPr>
          <a:xfrm>
            <a:off x="2782715" y="4174024"/>
            <a:ext cx="281244" cy="366177"/>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6" name="TextBox 25">
            <a:extLst>
              <a:ext uri="{FF2B5EF4-FFF2-40B4-BE49-F238E27FC236}">
                <a16:creationId xmlns:a16="http://schemas.microsoft.com/office/drawing/2014/main" id="{7E1E6C77-8BF4-4E0E-B5A4-939BE545CF12}"/>
              </a:ext>
            </a:extLst>
          </p:cNvPr>
          <p:cNvSpPr txBox="1"/>
          <p:nvPr/>
        </p:nvSpPr>
        <p:spPr>
          <a:xfrm>
            <a:off x="3309581" y="4174024"/>
            <a:ext cx="281244" cy="366177"/>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7" name="TextBox 26">
            <a:extLst>
              <a:ext uri="{FF2B5EF4-FFF2-40B4-BE49-F238E27FC236}">
                <a16:creationId xmlns:a16="http://schemas.microsoft.com/office/drawing/2014/main" id="{D4F9F022-5259-4243-B0D4-C6E672C3BD7F}"/>
              </a:ext>
            </a:extLst>
          </p:cNvPr>
          <p:cNvSpPr txBox="1"/>
          <p:nvPr/>
        </p:nvSpPr>
        <p:spPr>
          <a:xfrm>
            <a:off x="3823636" y="4174024"/>
            <a:ext cx="281244" cy="366177"/>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E32ED5EE-82A9-44A0-BBB8-9E2B4FC11D55}"/>
              </a:ext>
            </a:extLst>
          </p:cNvPr>
          <p:cNvSpPr/>
          <p:nvPr/>
        </p:nvSpPr>
        <p:spPr>
          <a:xfrm>
            <a:off x="2432500" y="1724724"/>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F7E2F3D4-73B7-448E-9498-9AC81AFE9863}"/>
              </a:ext>
            </a:extLst>
          </p:cNvPr>
          <p:cNvSpPr/>
          <p:nvPr/>
        </p:nvSpPr>
        <p:spPr>
          <a:xfrm>
            <a:off x="2432500" y="2937449"/>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A179966A-382E-4864-B68D-81E3C9A027F2}"/>
              </a:ext>
            </a:extLst>
          </p:cNvPr>
          <p:cNvSpPr/>
          <p:nvPr/>
        </p:nvSpPr>
        <p:spPr>
          <a:xfrm>
            <a:off x="2954703" y="1724724"/>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B3BB00CE-B921-414B-9E8E-BA0A13D1E527}"/>
              </a:ext>
            </a:extLst>
          </p:cNvPr>
          <p:cNvSpPr/>
          <p:nvPr/>
        </p:nvSpPr>
        <p:spPr>
          <a:xfrm>
            <a:off x="2954703" y="2937450"/>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DDCDC20F-A5E4-4677-A3C2-542256EAC790}"/>
              </a:ext>
            </a:extLst>
          </p:cNvPr>
          <p:cNvSpPr/>
          <p:nvPr/>
        </p:nvSpPr>
        <p:spPr>
          <a:xfrm>
            <a:off x="3476905" y="1724724"/>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0F887AE4-6973-4256-B27C-0CA24C2B318A}"/>
              </a:ext>
            </a:extLst>
          </p:cNvPr>
          <p:cNvSpPr/>
          <p:nvPr/>
        </p:nvSpPr>
        <p:spPr>
          <a:xfrm>
            <a:off x="3476905" y="2937452"/>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4A2E6138-4B05-4D63-80E3-7047F01951AB}"/>
              </a:ext>
            </a:extLst>
          </p:cNvPr>
          <p:cNvSpPr/>
          <p:nvPr/>
        </p:nvSpPr>
        <p:spPr>
          <a:xfrm>
            <a:off x="3998307" y="1724724"/>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5841E4AC-5DDC-455F-81F6-AB239CEB5B33}"/>
              </a:ext>
            </a:extLst>
          </p:cNvPr>
          <p:cNvSpPr/>
          <p:nvPr/>
        </p:nvSpPr>
        <p:spPr>
          <a:xfrm>
            <a:off x="3998307" y="2937452"/>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0534D00E-1E28-4E5C-AC38-405DF7606626}"/>
              </a:ext>
            </a:extLst>
          </p:cNvPr>
          <p:cNvSpPr/>
          <p:nvPr/>
        </p:nvSpPr>
        <p:spPr>
          <a:xfrm>
            <a:off x="4522663" y="1724722"/>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BAAF14F6-84F5-43F8-B743-8399ACC1D6F9}"/>
              </a:ext>
            </a:extLst>
          </p:cNvPr>
          <p:cNvSpPr/>
          <p:nvPr/>
        </p:nvSpPr>
        <p:spPr>
          <a:xfrm>
            <a:off x="4522663" y="2937447"/>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9BBE590E-103A-46DD-A36E-1CB83A16ACBA}"/>
              </a:ext>
            </a:extLst>
          </p:cNvPr>
          <p:cNvSpPr/>
          <p:nvPr/>
        </p:nvSpPr>
        <p:spPr>
          <a:xfrm>
            <a:off x="5044866" y="1724722"/>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61F0675F-3B9B-4747-8AE0-179465A5A7A8}"/>
              </a:ext>
            </a:extLst>
          </p:cNvPr>
          <p:cNvSpPr/>
          <p:nvPr/>
        </p:nvSpPr>
        <p:spPr>
          <a:xfrm>
            <a:off x="5044866" y="2937449"/>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55A39F1B-A06A-4756-8083-2A00381298E3}"/>
              </a:ext>
            </a:extLst>
          </p:cNvPr>
          <p:cNvSpPr/>
          <p:nvPr/>
        </p:nvSpPr>
        <p:spPr>
          <a:xfrm>
            <a:off x="5567068" y="1724722"/>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B5F37780-5FE8-4966-87DB-6293D9333484}"/>
              </a:ext>
            </a:extLst>
          </p:cNvPr>
          <p:cNvSpPr/>
          <p:nvPr/>
        </p:nvSpPr>
        <p:spPr>
          <a:xfrm>
            <a:off x="5567068" y="2937450"/>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7173" name="그룹 7172">
            <a:extLst>
              <a:ext uri="{FF2B5EF4-FFF2-40B4-BE49-F238E27FC236}">
                <a16:creationId xmlns:a16="http://schemas.microsoft.com/office/drawing/2014/main" id="{D80894FC-BC7C-4512-9EF1-EDB1A4DF6C17}"/>
              </a:ext>
            </a:extLst>
          </p:cNvPr>
          <p:cNvGrpSpPr/>
          <p:nvPr/>
        </p:nvGrpSpPr>
        <p:grpSpPr>
          <a:xfrm>
            <a:off x="6088470" y="1724722"/>
            <a:ext cx="522203" cy="2425462"/>
            <a:chOff x="6598374" y="3849090"/>
            <a:chExt cx="793603" cy="1587202"/>
          </a:xfrm>
        </p:grpSpPr>
        <p:sp>
          <p:nvSpPr>
            <p:cNvPr id="49" name="직사각형 48">
              <a:extLst>
                <a:ext uri="{FF2B5EF4-FFF2-40B4-BE49-F238E27FC236}">
                  <a16:creationId xmlns:a16="http://schemas.microsoft.com/office/drawing/2014/main" id="{69F76E03-A438-408F-B730-8A729B24CC3F}"/>
                </a:ext>
              </a:extLst>
            </p:cNvPr>
            <p:cNvSpPr/>
            <p:nvPr/>
          </p:nvSpPr>
          <p:spPr>
            <a:xfrm>
              <a:off x="6598374" y="3849090"/>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0E6582B3-11C7-45AD-960F-1EF62C8B327C}"/>
                </a:ext>
              </a:extLst>
            </p:cNvPr>
            <p:cNvSpPr/>
            <p:nvPr/>
          </p:nvSpPr>
          <p:spPr>
            <a:xfrm>
              <a:off x="6598374" y="4642689"/>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47" name="십자형 46">
            <a:extLst>
              <a:ext uri="{FF2B5EF4-FFF2-40B4-BE49-F238E27FC236}">
                <a16:creationId xmlns:a16="http://schemas.microsoft.com/office/drawing/2014/main" id="{D2A8719B-480F-4800-99D1-CA08B40AB17F}"/>
              </a:ext>
            </a:extLst>
          </p:cNvPr>
          <p:cNvSpPr/>
          <p:nvPr/>
        </p:nvSpPr>
        <p:spPr>
          <a:xfrm rot="2700000">
            <a:off x="5482022" y="1644672"/>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0" name="십자형 89">
            <a:extLst>
              <a:ext uri="{FF2B5EF4-FFF2-40B4-BE49-F238E27FC236}">
                <a16:creationId xmlns:a16="http://schemas.microsoft.com/office/drawing/2014/main" id="{0E6D9EFB-1997-48CB-B533-6C53783C34D9}"/>
              </a:ext>
            </a:extLst>
          </p:cNvPr>
          <p:cNvSpPr/>
          <p:nvPr/>
        </p:nvSpPr>
        <p:spPr>
          <a:xfrm rot="2700000">
            <a:off x="4970826" y="1644673"/>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2" name="십자형 91">
            <a:extLst>
              <a:ext uri="{FF2B5EF4-FFF2-40B4-BE49-F238E27FC236}">
                <a16:creationId xmlns:a16="http://schemas.microsoft.com/office/drawing/2014/main" id="{E7BBCB8A-D870-4203-9E84-8D9B909F263D}"/>
              </a:ext>
            </a:extLst>
          </p:cNvPr>
          <p:cNvSpPr/>
          <p:nvPr/>
        </p:nvSpPr>
        <p:spPr>
          <a:xfrm rot="2700000">
            <a:off x="6007126" y="1644673"/>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8" name="직선 화살표 연결선 17">
            <a:extLst>
              <a:ext uri="{FF2B5EF4-FFF2-40B4-BE49-F238E27FC236}">
                <a16:creationId xmlns:a16="http://schemas.microsoft.com/office/drawing/2014/main" id="{6871E7D6-37F8-4197-B0F6-60F41CAB097D}"/>
              </a:ext>
            </a:extLst>
          </p:cNvPr>
          <p:cNvCxnSpPr/>
          <p:nvPr/>
        </p:nvCxnSpPr>
        <p:spPr>
          <a:xfrm flipV="1">
            <a:off x="2432500" y="1357037"/>
            <a:ext cx="0" cy="279314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024385E1-FC13-4A1A-87D8-3B218B113AC7}"/>
              </a:ext>
            </a:extLst>
          </p:cNvPr>
          <p:cNvSpPr txBox="1"/>
          <p:nvPr/>
        </p:nvSpPr>
        <p:spPr>
          <a:xfrm>
            <a:off x="4337691" y="41740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4</a:t>
            </a:r>
            <a:endParaRPr lang="ko-KR" altLang="en-US" sz="2400">
              <a:solidFill>
                <a:schemeClr val="tx1"/>
              </a:solidFill>
              <a:latin typeface="Consolas" panose="020B0609020204030204" pitchFamily="49" charset="0"/>
            </a:endParaRPr>
          </a:p>
        </p:txBody>
      </p:sp>
      <p:sp>
        <p:nvSpPr>
          <p:cNvPr id="100" name="TextBox 99">
            <a:extLst>
              <a:ext uri="{FF2B5EF4-FFF2-40B4-BE49-F238E27FC236}">
                <a16:creationId xmlns:a16="http://schemas.microsoft.com/office/drawing/2014/main" id="{C99B33A2-1A80-4FC4-BBD5-8AEF4B6103E7}"/>
              </a:ext>
            </a:extLst>
          </p:cNvPr>
          <p:cNvSpPr txBox="1"/>
          <p:nvPr/>
        </p:nvSpPr>
        <p:spPr>
          <a:xfrm>
            <a:off x="4859180" y="41740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5</a:t>
            </a:r>
            <a:endParaRPr lang="ko-KR" altLang="en-US" sz="2400">
              <a:solidFill>
                <a:schemeClr val="tx1"/>
              </a:solidFill>
              <a:latin typeface="Consolas" panose="020B0609020204030204" pitchFamily="49" charset="0"/>
            </a:endParaRPr>
          </a:p>
        </p:txBody>
      </p:sp>
      <p:sp>
        <p:nvSpPr>
          <p:cNvPr id="101" name="TextBox 100">
            <a:extLst>
              <a:ext uri="{FF2B5EF4-FFF2-40B4-BE49-F238E27FC236}">
                <a16:creationId xmlns:a16="http://schemas.microsoft.com/office/drawing/2014/main" id="{DA04E41D-22EB-4EB7-9150-A78C32CBAB34}"/>
              </a:ext>
            </a:extLst>
          </p:cNvPr>
          <p:cNvSpPr txBox="1"/>
          <p:nvPr/>
        </p:nvSpPr>
        <p:spPr>
          <a:xfrm>
            <a:off x="5380669" y="41740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6</a:t>
            </a:r>
            <a:endParaRPr lang="ko-KR" altLang="en-US" sz="2400">
              <a:solidFill>
                <a:schemeClr val="tx1"/>
              </a:solidFill>
              <a:latin typeface="Consolas" panose="020B0609020204030204" pitchFamily="49" charset="0"/>
            </a:endParaRPr>
          </a:p>
        </p:txBody>
      </p:sp>
      <p:sp>
        <p:nvSpPr>
          <p:cNvPr id="102" name="TextBox 101">
            <a:extLst>
              <a:ext uri="{FF2B5EF4-FFF2-40B4-BE49-F238E27FC236}">
                <a16:creationId xmlns:a16="http://schemas.microsoft.com/office/drawing/2014/main" id="{E2C33FA1-EEF9-4563-BDC4-4AB62AA6A4BF}"/>
              </a:ext>
            </a:extLst>
          </p:cNvPr>
          <p:cNvSpPr txBox="1"/>
          <p:nvPr/>
        </p:nvSpPr>
        <p:spPr>
          <a:xfrm>
            <a:off x="5909592" y="41740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7</a:t>
            </a:r>
            <a:endParaRPr lang="ko-KR" altLang="en-US" sz="2400">
              <a:solidFill>
                <a:schemeClr val="tx1"/>
              </a:solidFill>
              <a:latin typeface="Consolas" panose="020B0609020204030204" pitchFamily="49" charset="0"/>
            </a:endParaRPr>
          </a:p>
        </p:txBody>
      </p:sp>
      <p:sp>
        <p:nvSpPr>
          <p:cNvPr id="103" name="TextBox 102">
            <a:extLst>
              <a:ext uri="{FF2B5EF4-FFF2-40B4-BE49-F238E27FC236}">
                <a16:creationId xmlns:a16="http://schemas.microsoft.com/office/drawing/2014/main" id="{8400CED7-1CE6-43F3-B553-11D888685F06}"/>
              </a:ext>
            </a:extLst>
          </p:cNvPr>
          <p:cNvSpPr txBox="1"/>
          <p:nvPr/>
        </p:nvSpPr>
        <p:spPr>
          <a:xfrm>
            <a:off x="6438515" y="41740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8</a:t>
            </a:r>
            <a:endParaRPr lang="ko-KR" altLang="en-US" sz="2400">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369ABFC1-74D7-438B-866E-775DF137684D}"/>
              </a:ext>
            </a:extLst>
          </p:cNvPr>
          <p:cNvSpPr/>
          <p:nvPr/>
        </p:nvSpPr>
        <p:spPr>
          <a:xfrm>
            <a:off x="6607536" y="1721779"/>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4C37537F-D3AF-4D10-AC7E-CDE91E5DBD59}"/>
              </a:ext>
            </a:extLst>
          </p:cNvPr>
          <p:cNvSpPr/>
          <p:nvPr/>
        </p:nvSpPr>
        <p:spPr>
          <a:xfrm>
            <a:off x="6607536" y="2934504"/>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BF12A176-5C58-467A-A35E-7DF3FF24E22C}"/>
              </a:ext>
            </a:extLst>
          </p:cNvPr>
          <p:cNvSpPr/>
          <p:nvPr/>
        </p:nvSpPr>
        <p:spPr>
          <a:xfrm>
            <a:off x="7129739" y="1721779"/>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A6C1BD53-900A-41DA-9A60-493DECCF6FE6}"/>
              </a:ext>
            </a:extLst>
          </p:cNvPr>
          <p:cNvSpPr/>
          <p:nvPr/>
        </p:nvSpPr>
        <p:spPr>
          <a:xfrm>
            <a:off x="7129739" y="2934506"/>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B1F7CCFD-D753-4000-88EA-06D5A34E5F2A}"/>
              </a:ext>
            </a:extLst>
          </p:cNvPr>
          <p:cNvSpPr/>
          <p:nvPr/>
        </p:nvSpPr>
        <p:spPr>
          <a:xfrm>
            <a:off x="7651941" y="1721779"/>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B90972D5-26CC-4FC1-9530-F1F3FAF07B10}"/>
              </a:ext>
            </a:extLst>
          </p:cNvPr>
          <p:cNvSpPr/>
          <p:nvPr/>
        </p:nvSpPr>
        <p:spPr>
          <a:xfrm>
            <a:off x="7651941" y="2934507"/>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110" name="그룹 109">
            <a:extLst>
              <a:ext uri="{FF2B5EF4-FFF2-40B4-BE49-F238E27FC236}">
                <a16:creationId xmlns:a16="http://schemas.microsoft.com/office/drawing/2014/main" id="{4ACC5EA5-6AD9-4967-94E1-17555A35A563}"/>
              </a:ext>
            </a:extLst>
          </p:cNvPr>
          <p:cNvGrpSpPr/>
          <p:nvPr/>
        </p:nvGrpSpPr>
        <p:grpSpPr>
          <a:xfrm>
            <a:off x="8173343" y="1721779"/>
            <a:ext cx="522203" cy="2425462"/>
            <a:chOff x="6598374" y="3849090"/>
            <a:chExt cx="793603" cy="1587202"/>
          </a:xfrm>
        </p:grpSpPr>
        <p:sp>
          <p:nvSpPr>
            <p:cNvPr id="111" name="직사각형 110">
              <a:extLst>
                <a:ext uri="{FF2B5EF4-FFF2-40B4-BE49-F238E27FC236}">
                  <a16:creationId xmlns:a16="http://schemas.microsoft.com/office/drawing/2014/main" id="{8DEE9FAD-836E-40F0-91F6-EB88DB661AEE}"/>
                </a:ext>
              </a:extLst>
            </p:cNvPr>
            <p:cNvSpPr/>
            <p:nvPr/>
          </p:nvSpPr>
          <p:spPr>
            <a:xfrm>
              <a:off x="6598374" y="3849090"/>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9EB86866-1F5F-40F0-9803-0FA7151C3532}"/>
                </a:ext>
              </a:extLst>
            </p:cNvPr>
            <p:cNvSpPr/>
            <p:nvPr/>
          </p:nvSpPr>
          <p:spPr>
            <a:xfrm>
              <a:off x="6598374" y="4642689"/>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cxnSp>
        <p:nvCxnSpPr>
          <p:cNvPr id="19" name="직선 화살표 연결선 18">
            <a:extLst>
              <a:ext uri="{FF2B5EF4-FFF2-40B4-BE49-F238E27FC236}">
                <a16:creationId xmlns:a16="http://schemas.microsoft.com/office/drawing/2014/main" id="{4872B58D-B631-4822-9959-C3E9A2534E2B}"/>
              </a:ext>
            </a:extLst>
          </p:cNvPr>
          <p:cNvCxnSpPr>
            <a:cxnSpLocks/>
          </p:cNvCxnSpPr>
          <p:nvPr/>
        </p:nvCxnSpPr>
        <p:spPr>
          <a:xfrm flipV="1">
            <a:off x="2432500" y="4150184"/>
            <a:ext cx="7055764"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1" name="십자형 90">
            <a:extLst>
              <a:ext uri="{FF2B5EF4-FFF2-40B4-BE49-F238E27FC236}">
                <a16:creationId xmlns:a16="http://schemas.microsoft.com/office/drawing/2014/main" id="{CBE6F2FE-2E42-4AAF-9E98-5B307F653099}"/>
              </a:ext>
            </a:extLst>
          </p:cNvPr>
          <p:cNvSpPr/>
          <p:nvPr/>
        </p:nvSpPr>
        <p:spPr>
          <a:xfrm rot="2700000">
            <a:off x="6533190" y="1644672"/>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760E6276-2FA5-4869-9270-A3120EC95635}"/>
              </a:ext>
            </a:extLst>
          </p:cNvPr>
          <p:cNvSpPr/>
          <p:nvPr/>
        </p:nvSpPr>
        <p:spPr>
          <a:xfrm rot="2700000">
            <a:off x="2884391" y="4071924"/>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2" name="십자형 71">
            <a:extLst>
              <a:ext uri="{FF2B5EF4-FFF2-40B4-BE49-F238E27FC236}">
                <a16:creationId xmlns:a16="http://schemas.microsoft.com/office/drawing/2014/main" id="{2142DF01-8100-45BA-B132-6381A4E928A3}"/>
              </a:ext>
            </a:extLst>
          </p:cNvPr>
          <p:cNvSpPr/>
          <p:nvPr/>
        </p:nvSpPr>
        <p:spPr>
          <a:xfrm rot="2700000">
            <a:off x="3401728" y="4071924"/>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3" name="십자형 72">
            <a:extLst>
              <a:ext uri="{FF2B5EF4-FFF2-40B4-BE49-F238E27FC236}">
                <a16:creationId xmlns:a16="http://schemas.microsoft.com/office/drawing/2014/main" id="{9053127F-6B2A-4540-A308-78C57669F84D}"/>
              </a:ext>
            </a:extLst>
          </p:cNvPr>
          <p:cNvSpPr/>
          <p:nvPr/>
        </p:nvSpPr>
        <p:spPr>
          <a:xfrm rot="2700000">
            <a:off x="3911632" y="4071924"/>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9" name="십자형 88">
            <a:extLst>
              <a:ext uri="{FF2B5EF4-FFF2-40B4-BE49-F238E27FC236}">
                <a16:creationId xmlns:a16="http://schemas.microsoft.com/office/drawing/2014/main" id="{89581E96-662E-4FD4-A17E-6E55F6C6D049}"/>
              </a:ext>
            </a:extLst>
          </p:cNvPr>
          <p:cNvSpPr/>
          <p:nvPr/>
        </p:nvSpPr>
        <p:spPr>
          <a:xfrm rot="2700000">
            <a:off x="4431179" y="4071924"/>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178" name="직선 연결선 7177">
            <a:extLst>
              <a:ext uri="{FF2B5EF4-FFF2-40B4-BE49-F238E27FC236}">
                <a16:creationId xmlns:a16="http://schemas.microsoft.com/office/drawing/2014/main" id="{59AD85E6-F901-4069-90F1-6E7DA6B4EFE4}"/>
              </a:ext>
            </a:extLst>
          </p:cNvPr>
          <p:cNvCxnSpPr>
            <a:cxnSpLocks/>
          </p:cNvCxnSpPr>
          <p:nvPr/>
        </p:nvCxnSpPr>
        <p:spPr>
          <a:xfrm flipV="1">
            <a:off x="2780379" y="1931717"/>
            <a:ext cx="3605553" cy="2029556"/>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85" name="TextBox 7184">
                <a:extLst>
                  <a:ext uri="{FF2B5EF4-FFF2-40B4-BE49-F238E27FC236}">
                    <a16:creationId xmlns:a16="http://schemas.microsoft.com/office/drawing/2014/main" id="{62A45941-F357-47D3-9999-F8F8443648D7}"/>
                  </a:ext>
                </a:extLst>
              </p:cNvPr>
              <p:cNvSpPr txBox="1"/>
              <p:nvPr/>
            </p:nvSpPr>
            <p:spPr>
              <a:xfrm>
                <a:off x="402456" y="4994485"/>
                <a:ext cx="5183957" cy="1323439"/>
              </a:xfrm>
              <a:prstGeom prst="rect">
                <a:avLst/>
              </a:prstGeom>
              <a:noFill/>
            </p:spPr>
            <p:txBody>
              <a:bodyPr wrap="square" rtlCol="0">
                <a:spAutoFit/>
              </a:bodyPr>
              <a:lstStyle/>
              <a:p>
                <a:r>
                  <a:rPr lang="en-US" altLang="ko-KR" sz="2000">
                    <a:solidFill>
                      <a:schemeClr val="tx1"/>
                    </a:solidFill>
                    <a:latin typeface="Consolas" panose="020B0609020204030204" pitchFamily="49" charset="0"/>
                  </a:rPr>
                  <a:t>Threshold classifier output at 0.5:</a:t>
                </a:r>
              </a:p>
              <a:p>
                <a:endParaRPr lang="en-US" altLang="ko-KR" sz="2000">
                  <a:solidFill>
                    <a:schemeClr val="tx1"/>
                  </a:solidFill>
                  <a:latin typeface="Consolas" panose="020B0609020204030204" pitchFamily="49" charset="0"/>
                </a:endParaRPr>
              </a:p>
              <a:p>
                <a:r>
                  <a:rPr lang="en-US" altLang="ko-KR" sz="2000">
                    <a:solidFill>
                      <a:schemeClr val="tx1"/>
                    </a:solidFill>
                    <a:latin typeface="Consolas" panose="020B0609020204030204" pitchFamily="49" charset="0"/>
                  </a:rPr>
                  <a:t>	If </a:t>
                </a:r>
                <a14:m>
                  <m:oMath xmlns:m="http://schemas.openxmlformats.org/officeDocument/2006/math">
                    <m:acc>
                      <m:accPr>
                        <m:chr m:val="̂"/>
                        <m:ctrlPr>
                          <a:rPr lang="en-US" altLang="ko-KR" sz="2000" i="1" smtClean="0">
                            <a:solidFill>
                              <a:schemeClr val="tx1"/>
                            </a:solidFill>
                            <a:latin typeface="Cambria Math" panose="02040503050406030204" pitchFamily="18" charset="0"/>
                          </a:rPr>
                        </m:ctrlPr>
                      </m:accPr>
                      <m:e>
                        <m:r>
                          <a:rPr lang="en-US" altLang="ko-KR" sz="2000" b="0" i="1" smtClean="0">
                            <a:solidFill>
                              <a:schemeClr val="tx1"/>
                            </a:solidFill>
                            <a:latin typeface="Cambria Math" panose="02040503050406030204" pitchFamily="18" charset="0"/>
                          </a:rPr>
                          <m:t>𝑦</m:t>
                        </m:r>
                        <m:r>
                          <a:rPr lang="en-US" altLang="ko-KR" sz="2000" b="0" i="1" smtClean="0">
                            <a:solidFill>
                              <a:schemeClr val="tx1"/>
                            </a:solidFill>
                            <a:latin typeface="Cambria Math" panose="02040503050406030204" pitchFamily="18" charset="0"/>
                          </a:rPr>
                          <m:t> </m:t>
                        </m:r>
                      </m:e>
                    </m:acc>
                    <m:r>
                      <a:rPr lang="en-US" altLang="ko-KR" sz="2000" i="1" smtClean="0">
                        <a:solidFill>
                          <a:schemeClr val="tx1"/>
                        </a:solidFill>
                        <a:latin typeface="Cambria Math" panose="02040503050406030204" pitchFamily="18" charset="0"/>
                        <a:ea typeface="Cambria Math" panose="02040503050406030204" pitchFamily="18" charset="0"/>
                      </a:rPr>
                      <m:t>≥</m:t>
                    </m:r>
                    <m:r>
                      <a:rPr lang="en-US" altLang="ko-KR" sz="2000" b="0" i="1" smtClean="0">
                        <a:solidFill>
                          <a:schemeClr val="tx1"/>
                        </a:solidFill>
                        <a:latin typeface="Cambria Math" panose="02040503050406030204" pitchFamily="18" charset="0"/>
                        <a:ea typeface="Cambria Math" panose="02040503050406030204" pitchFamily="18" charset="0"/>
                      </a:rPr>
                      <m:t>0.5</m:t>
                    </m:r>
                  </m:oMath>
                </a14:m>
                <a:r>
                  <a:rPr lang="en-US" altLang="ko-KR" sz="2000">
                    <a:solidFill>
                      <a:schemeClr val="tx1"/>
                    </a:solidFill>
                    <a:latin typeface="Consolas" panose="020B0609020204030204" pitchFamily="49" charset="0"/>
                  </a:rPr>
                  <a:t>, predict "y=1"</a:t>
                </a:r>
              </a:p>
              <a:p>
                <a:r>
                  <a:rPr lang="en-US" altLang="ko-KR" sz="2000">
                    <a:solidFill>
                      <a:schemeClr val="tx1"/>
                    </a:solidFill>
                    <a:latin typeface="Consolas" panose="020B0609020204030204" pitchFamily="49" charset="0"/>
                  </a:rPr>
                  <a:t>	If </a:t>
                </a:r>
                <a14:m>
                  <m:oMath xmlns:m="http://schemas.openxmlformats.org/officeDocument/2006/math">
                    <m:acc>
                      <m:accPr>
                        <m:chr m:val="̂"/>
                        <m:ctrlPr>
                          <a:rPr lang="en-US" altLang="ko-KR" sz="2000" i="1">
                            <a:solidFill>
                              <a:schemeClr val="tx1"/>
                            </a:solidFill>
                            <a:latin typeface="Cambria Math" panose="02040503050406030204" pitchFamily="18" charset="0"/>
                          </a:rPr>
                        </m:ctrlPr>
                      </m:accPr>
                      <m:e>
                        <m:r>
                          <a:rPr lang="en-US" altLang="ko-KR" sz="2000" i="1">
                            <a:solidFill>
                              <a:schemeClr val="tx1"/>
                            </a:solidFill>
                            <a:latin typeface="Cambria Math" panose="02040503050406030204" pitchFamily="18" charset="0"/>
                          </a:rPr>
                          <m:t>𝑦</m:t>
                        </m:r>
                        <m:r>
                          <a:rPr lang="en-US" altLang="ko-KR" sz="2000" i="1">
                            <a:solidFill>
                              <a:schemeClr val="tx1"/>
                            </a:solidFill>
                            <a:latin typeface="Cambria Math" panose="02040503050406030204" pitchFamily="18" charset="0"/>
                          </a:rPr>
                          <m:t> </m:t>
                        </m:r>
                      </m:e>
                    </m:acc>
                    <m:r>
                      <a:rPr lang="en-US" altLang="ko-KR" sz="2000" i="1" smtClean="0">
                        <a:solidFill>
                          <a:schemeClr val="tx1"/>
                        </a:solidFill>
                        <a:latin typeface="Cambria Math" panose="02040503050406030204" pitchFamily="18" charset="0"/>
                        <a:ea typeface="Cambria Math" panose="02040503050406030204" pitchFamily="18" charset="0"/>
                      </a:rPr>
                      <m:t>&lt;</m:t>
                    </m:r>
                    <m:r>
                      <a:rPr lang="en-US" altLang="ko-KR" sz="2000" i="1">
                        <a:solidFill>
                          <a:schemeClr val="tx1"/>
                        </a:solidFill>
                        <a:latin typeface="Cambria Math" panose="02040503050406030204" pitchFamily="18" charset="0"/>
                        <a:ea typeface="Cambria Math" panose="02040503050406030204" pitchFamily="18" charset="0"/>
                      </a:rPr>
                      <m:t>0.5</m:t>
                    </m:r>
                  </m:oMath>
                </a14:m>
                <a:r>
                  <a:rPr lang="en-US" altLang="ko-KR" sz="2000">
                    <a:solidFill>
                      <a:schemeClr val="tx1"/>
                    </a:solidFill>
                    <a:latin typeface="Consolas" panose="020B0609020204030204" pitchFamily="49" charset="0"/>
                  </a:rPr>
                  <a:t>, predict "y=0"</a:t>
                </a:r>
                <a:endParaRPr lang="ko-KR" altLang="en-US" sz="2000">
                  <a:solidFill>
                    <a:schemeClr val="tx1"/>
                  </a:solidFill>
                  <a:latin typeface="Consolas" panose="020B0609020204030204" pitchFamily="49" charset="0"/>
                </a:endParaRPr>
              </a:p>
            </p:txBody>
          </p:sp>
        </mc:Choice>
        <mc:Fallback xmlns="">
          <p:sp>
            <p:nvSpPr>
              <p:cNvPr id="7185" name="TextBox 7184">
                <a:extLst>
                  <a:ext uri="{FF2B5EF4-FFF2-40B4-BE49-F238E27FC236}">
                    <a16:creationId xmlns:a16="http://schemas.microsoft.com/office/drawing/2014/main" id="{62A45941-F357-47D3-9999-F8F8443648D7}"/>
                  </a:ext>
                </a:extLst>
              </p:cNvPr>
              <p:cNvSpPr txBox="1">
                <a:spLocks noRot="1" noChangeAspect="1" noMove="1" noResize="1" noEditPoints="1" noAdjustHandles="1" noChangeArrowheads="1" noChangeShapeType="1" noTextEdit="1"/>
              </p:cNvSpPr>
              <p:nvPr/>
            </p:nvSpPr>
            <p:spPr>
              <a:xfrm>
                <a:off x="402456" y="4994485"/>
                <a:ext cx="5183957" cy="1323439"/>
              </a:xfrm>
              <a:prstGeom prst="rect">
                <a:avLst/>
              </a:prstGeom>
              <a:blipFill>
                <a:blip r:embed="rId3"/>
                <a:stretch>
                  <a:fillRect l="-1176" t="-2304" b="-7373"/>
                </a:stretch>
              </a:blipFill>
            </p:spPr>
            <p:txBody>
              <a:bodyPr/>
              <a:lstStyle/>
              <a:p>
                <a:r>
                  <a:rPr lang="ko-KR" altLang="en-US">
                    <a:noFill/>
                  </a:rPr>
                  <a:t> </a:t>
                </a:r>
              </a:p>
            </p:txBody>
          </p:sp>
        </mc:Fallback>
      </mc:AlternateContent>
      <p:sp>
        <p:nvSpPr>
          <p:cNvPr id="129" name="TextBox 128">
            <a:extLst>
              <a:ext uri="{FF2B5EF4-FFF2-40B4-BE49-F238E27FC236}">
                <a16:creationId xmlns:a16="http://schemas.microsoft.com/office/drawing/2014/main" id="{B97F9CD2-0170-4319-838D-F00776E16F33}"/>
              </a:ext>
            </a:extLst>
          </p:cNvPr>
          <p:cNvSpPr txBox="1"/>
          <p:nvPr/>
        </p:nvSpPr>
        <p:spPr>
          <a:xfrm>
            <a:off x="8471314" y="4126279"/>
            <a:ext cx="524503"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12</a:t>
            </a:r>
            <a:endParaRPr lang="ko-KR" altLang="en-US" sz="2400">
              <a:solidFill>
                <a:schemeClr val="tx1"/>
              </a:solidFill>
              <a:latin typeface="Consolas" panose="020B0609020204030204" pitchFamily="49" charset="0"/>
            </a:endParaRPr>
          </a:p>
        </p:txBody>
      </p:sp>
      <p:sp>
        <p:nvSpPr>
          <p:cNvPr id="58" name="TextBox 57">
            <a:extLst>
              <a:ext uri="{FF2B5EF4-FFF2-40B4-BE49-F238E27FC236}">
                <a16:creationId xmlns:a16="http://schemas.microsoft.com/office/drawing/2014/main" id="{9511572F-E763-4CC9-ACAF-EAFE26146146}"/>
              </a:ext>
            </a:extLst>
          </p:cNvPr>
          <p:cNvSpPr txBox="1"/>
          <p:nvPr/>
        </p:nvSpPr>
        <p:spPr>
          <a:xfrm>
            <a:off x="5945318" y="4994486"/>
            <a:ext cx="1407053" cy="1323439"/>
          </a:xfrm>
          <a:prstGeom prst="rect">
            <a:avLst/>
          </a:prstGeom>
          <a:noFill/>
        </p:spPr>
        <p:txBody>
          <a:bodyPr wrap="square" rtlCol="0">
            <a:spAutoFit/>
          </a:bodyPr>
          <a:lstStyle/>
          <a:p>
            <a:r>
              <a:rPr lang="en-US" altLang="ko-KR" sz="2000">
                <a:solidFill>
                  <a:schemeClr val="tx1"/>
                </a:solidFill>
                <a:latin typeface="맑은 고딕" panose="020B0503020000020004" pitchFamily="50" charset="-127"/>
                <a:ea typeface="맑은 고딕" panose="020B0503020000020004" pitchFamily="50" charset="-127"/>
              </a:rPr>
              <a:t>1 =&gt; </a:t>
            </a:r>
            <a:r>
              <a:rPr lang="ko-KR" altLang="en-US" sz="2000">
                <a:solidFill>
                  <a:schemeClr val="tx1"/>
                </a:solidFill>
                <a:latin typeface="맑은 고딕" panose="020B0503020000020004" pitchFamily="50" charset="-127"/>
                <a:ea typeface="맑은 고딕" panose="020B0503020000020004" pitchFamily="50" charset="-127"/>
              </a:rPr>
              <a:t>양성</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2 =&gt; </a:t>
            </a:r>
            <a:r>
              <a:rPr lang="ko-KR" altLang="en-US" sz="2000">
                <a:solidFill>
                  <a:schemeClr val="tx1"/>
                </a:solidFill>
                <a:latin typeface="맑은 고딕" panose="020B0503020000020004" pitchFamily="50" charset="-127"/>
                <a:ea typeface="맑은 고딕" panose="020B0503020000020004" pitchFamily="50" charset="-127"/>
              </a:rPr>
              <a:t>양성</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3 =&gt; </a:t>
            </a:r>
            <a:r>
              <a:rPr lang="ko-KR" altLang="en-US" sz="2000">
                <a:solidFill>
                  <a:schemeClr val="tx1"/>
                </a:solidFill>
                <a:latin typeface="맑은 고딕" panose="020B0503020000020004" pitchFamily="50" charset="-127"/>
                <a:ea typeface="맑은 고딕" panose="020B0503020000020004" pitchFamily="50" charset="-127"/>
              </a:rPr>
              <a:t>양성</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4 =&gt; </a:t>
            </a:r>
            <a:r>
              <a:rPr lang="ko-KR" altLang="en-US" sz="2000">
                <a:solidFill>
                  <a:schemeClr val="tx1"/>
                </a:solidFill>
                <a:latin typeface="맑은 고딕" panose="020B0503020000020004" pitchFamily="50" charset="-127"/>
                <a:ea typeface="맑은 고딕" panose="020B0503020000020004" pitchFamily="50" charset="-127"/>
              </a:rPr>
              <a:t>양성</a:t>
            </a:r>
          </a:p>
        </p:txBody>
      </p:sp>
      <p:sp>
        <p:nvSpPr>
          <p:cNvPr id="59" name="TextBox 58">
            <a:extLst>
              <a:ext uri="{FF2B5EF4-FFF2-40B4-BE49-F238E27FC236}">
                <a16:creationId xmlns:a16="http://schemas.microsoft.com/office/drawing/2014/main" id="{213CF49B-8824-4C22-A3CF-CEFBCA9D77AB}"/>
              </a:ext>
            </a:extLst>
          </p:cNvPr>
          <p:cNvSpPr txBox="1"/>
          <p:nvPr/>
        </p:nvSpPr>
        <p:spPr>
          <a:xfrm>
            <a:off x="7469816" y="4994485"/>
            <a:ext cx="1407053" cy="1323439"/>
          </a:xfrm>
          <a:prstGeom prst="rect">
            <a:avLst/>
          </a:prstGeom>
          <a:noFill/>
        </p:spPr>
        <p:txBody>
          <a:bodyPr wrap="square" rtlCol="0">
            <a:spAutoFit/>
          </a:bodyPr>
          <a:lstStyle/>
          <a:p>
            <a:r>
              <a:rPr lang="en-US" altLang="ko-KR" sz="2000">
                <a:solidFill>
                  <a:schemeClr val="tx1"/>
                </a:solidFill>
                <a:latin typeface="맑은 고딕" panose="020B0503020000020004" pitchFamily="50" charset="-127"/>
                <a:ea typeface="맑은 고딕" panose="020B0503020000020004" pitchFamily="50" charset="-127"/>
              </a:rPr>
              <a:t>5 =&gt; </a:t>
            </a:r>
            <a:r>
              <a:rPr lang="ko-KR" altLang="en-US" sz="2000">
                <a:solidFill>
                  <a:schemeClr val="tx1"/>
                </a:solidFill>
                <a:latin typeface="맑은 고딕" panose="020B0503020000020004" pitchFamily="50" charset="-127"/>
                <a:ea typeface="맑은 고딕" panose="020B0503020000020004" pitchFamily="50" charset="-127"/>
              </a:rPr>
              <a:t>악성</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6 =&gt; </a:t>
            </a:r>
            <a:r>
              <a:rPr lang="ko-KR" altLang="en-US" sz="2000">
                <a:solidFill>
                  <a:schemeClr val="tx1"/>
                </a:solidFill>
                <a:latin typeface="맑은 고딕" panose="020B0503020000020004" pitchFamily="50" charset="-127"/>
                <a:ea typeface="맑은 고딕" panose="020B0503020000020004" pitchFamily="50" charset="-127"/>
              </a:rPr>
              <a:t>악성</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7 =&gt; </a:t>
            </a:r>
            <a:r>
              <a:rPr lang="ko-KR" altLang="en-US" sz="2000">
                <a:solidFill>
                  <a:schemeClr val="tx1"/>
                </a:solidFill>
                <a:latin typeface="맑은 고딕" panose="020B0503020000020004" pitchFamily="50" charset="-127"/>
                <a:ea typeface="맑은 고딕" panose="020B0503020000020004" pitchFamily="50" charset="-127"/>
              </a:rPr>
              <a:t>악성</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8 =&gt; </a:t>
            </a:r>
            <a:r>
              <a:rPr lang="ko-KR" altLang="en-US" sz="2000">
                <a:solidFill>
                  <a:schemeClr val="tx1"/>
                </a:solidFill>
                <a:latin typeface="맑은 고딕" panose="020B0503020000020004" pitchFamily="50" charset="-127"/>
                <a:ea typeface="맑은 고딕" panose="020B0503020000020004" pitchFamily="50" charset="-127"/>
              </a:rPr>
              <a:t>악성</a:t>
            </a:r>
          </a:p>
        </p:txBody>
      </p:sp>
    </p:spTree>
    <p:extLst>
      <p:ext uri="{BB962C8B-B14F-4D97-AF65-F5344CB8AC3E}">
        <p14:creationId xmlns:p14="http://schemas.microsoft.com/office/powerpoint/2010/main" val="412597824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Sigmoid </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함수 사용 이유</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20" name="TextBox 19">
            <a:extLst>
              <a:ext uri="{FF2B5EF4-FFF2-40B4-BE49-F238E27FC236}">
                <a16:creationId xmlns:a16="http://schemas.microsoft.com/office/drawing/2014/main" id="{691638E7-B12E-4F6A-9476-B0AFDFAF0486}"/>
              </a:ext>
            </a:extLst>
          </p:cNvPr>
          <p:cNvSpPr txBox="1"/>
          <p:nvPr/>
        </p:nvSpPr>
        <p:spPr>
          <a:xfrm>
            <a:off x="1329314" y="3878985"/>
            <a:ext cx="103425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(No)0</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F5DACBDB-4001-4DDA-9B00-EAA2A3E2A606}"/>
              </a:ext>
            </a:extLst>
          </p:cNvPr>
          <p:cNvSpPr txBox="1"/>
          <p:nvPr/>
        </p:nvSpPr>
        <p:spPr>
          <a:xfrm>
            <a:off x="1653278" y="2679145"/>
            <a:ext cx="710293"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0.5</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900610C1-B8EF-46BA-83D2-EEA793C8A39C}"/>
              </a:ext>
            </a:extLst>
          </p:cNvPr>
          <p:cNvSpPr txBox="1"/>
          <p:nvPr/>
        </p:nvSpPr>
        <p:spPr>
          <a:xfrm>
            <a:off x="1159395" y="1470052"/>
            <a:ext cx="1204176"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(Yes)1</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636D2078-95FE-4477-B554-4857A1E6DAD9}"/>
              </a:ext>
            </a:extLst>
          </p:cNvPr>
          <p:cNvSpPr txBox="1"/>
          <p:nvPr/>
        </p:nvSpPr>
        <p:spPr>
          <a:xfrm>
            <a:off x="2258536" y="4174024"/>
            <a:ext cx="281244" cy="366177"/>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CF5A32D6-7270-4073-B2AF-F7B75AB71100}"/>
              </a:ext>
            </a:extLst>
          </p:cNvPr>
          <p:cNvSpPr txBox="1"/>
          <p:nvPr/>
        </p:nvSpPr>
        <p:spPr>
          <a:xfrm>
            <a:off x="2782715" y="4174024"/>
            <a:ext cx="281244" cy="366177"/>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6" name="TextBox 25">
            <a:extLst>
              <a:ext uri="{FF2B5EF4-FFF2-40B4-BE49-F238E27FC236}">
                <a16:creationId xmlns:a16="http://schemas.microsoft.com/office/drawing/2014/main" id="{7E1E6C77-8BF4-4E0E-B5A4-939BE545CF12}"/>
              </a:ext>
            </a:extLst>
          </p:cNvPr>
          <p:cNvSpPr txBox="1"/>
          <p:nvPr/>
        </p:nvSpPr>
        <p:spPr>
          <a:xfrm>
            <a:off x="3309581" y="4174024"/>
            <a:ext cx="281244" cy="366177"/>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7" name="TextBox 26">
            <a:extLst>
              <a:ext uri="{FF2B5EF4-FFF2-40B4-BE49-F238E27FC236}">
                <a16:creationId xmlns:a16="http://schemas.microsoft.com/office/drawing/2014/main" id="{D4F9F022-5259-4243-B0D4-C6E672C3BD7F}"/>
              </a:ext>
            </a:extLst>
          </p:cNvPr>
          <p:cNvSpPr txBox="1"/>
          <p:nvPr/>
        </p:nvSpPr>
        <p:spPr>
          <a:xfrm>
            <a:off x="3823636" y="4174024"/>
            <a:ext cx="281244" cy="366177"/>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E32ED5EE-82A9-44A0-BBB8-9E2B4FC11D55}"/>
              </a:ext>
            </a:extLst>
          </p:cNvPr>
          <p:cNvSpPr/>
          <p:nvPr/>
        </p:nvSpPr>
        <p:spPr>
          <a:xfrm>
            <a:off x="2432500" y="1724724"/>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F7E2F3D4-73B7-448E-9498-9AC81AFE9863}"/>
              </a:ext>
            </a:extLst>
          </p:cNvPr>
          <p:cNvSpPr/>
          <p:nvPr/>
        </p:nvSpPr>
        <p:spPr>
          <a:xfrm>
            <a:off x="2432500" y="2937449"/>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A179966A-382E-4864-B68D-81E3C9A027F2}"/>
              </a:ext>
            </a:extLst>
          </p:cNvPr>
          <p:cNvSpPr/>
          <p:nvPr/>
        </p:nvSpPr>
        <p:spPr>
          <a:xfrm>
            <a:off x="2954703" y="1724724"/>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B3BB00CE-B921-414B-9E8E-BA0A13D1E527}"/>
              </a:ext>
            </a:extLst>
          </p:cNvPr>
          <p:cNvSpPr/>
          <p:nvPr/>
        </p:nvSpPr>
        <p:spPr>
          <a:xfrm>
            <a:off x="2954703" y="2937450"/>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DDCDC20F-A5E4-4677-A3C2-542256EAC790}"/>
              </a:ext>
            </a:extLst>
          </p:cNvPr>
          <p:cNvSpPr/>
          <p:nvPr/>
        </p:nvSpPr>
        <p:spPr>
          <a:xfrm>
            <a:off x="3476905" y="1724724"/>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0F887AE4-6973-4256-B27C-0CA24C2B318A}"/>
              </a:ext>
            </a:extLst>
          </p:cNvPr>
          <p:cNvSpPr/>
          <p:nvPr/>
        </p:nvSpPr>
        <p:spPr>
          <a:xfrm>
            <a:off x="3476905" y="2937452"/>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4A2E6138-4B05-4D63-80E3-7047F01951AB}"/>
              </a:ext>
            </a:extLst>
          </p:cNvPr>
          <p:cNvSpPr/>
          <p:nvPr/>
        </p:nvSpPr>
        <p:spPr>
          <a:xfrm>
            <a:off x="3998307" y="1724724"/>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5841E4AC-5DDC-455F-81F6-AB239CEB5B33}"/>
              </a:ext>
            </a:extLst>
          </p:cNvPr>
          <p:cNvSpPr/>
          <p:nvPr/>
        </p:nvSpPr>
        <p:spPr>
          <a:xfrm>
            <a:off x="3998307" y="2937452"/>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0534D00E-1E28-4E5C-AC38-405DF7606626}"/>
              </a:ext>
            </a:extLst>
          </p:cNvPr>
          <p:cNvSpPr/>
          <p:nvPr/>
        </p:nvSpPr>
        <p:spPr>
          <a:xfrm>
            <a:off x="4522663" y="1724722"/>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BAAF14F6-84F5-43F8-B743-8399ACC1D6F9}"/>
              </a:ext>
            </a:extLst>
          </p:cNvPr>
          <p:cNvSpPr/>
          <p:nvPr/>
        </p:nvSpPr>
        <p:spPr>
          <a:xfrm>
            <a:off x="4522663" y="2937447"/>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9BBE590E-103A-46DD-A36E-1CB83A16ACBA}"/>
              </a:ext>
            </a:extLst>
          </p:cNvPr>
          <p:cNvSpPr/>
          <p:nvPr/>
        </p:nvSpPr>
        <p:spPr>
          <a:xfrm>
            <a:off x="5044866" y="1724722"/>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61F0675F-3B9B-4747-8AE0-179465A5A7A8}"/>
              </a:ext>
            </a:extLst>
          </p:cNvPr>
          <p:cNvSpPr/>
          <p:nvPr/>
        </p:nvSpPr>
        <p:spPr>
          <a:xfrm>
            <a:off x="5044866" y="2937449"/>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55A39F1B-A06A-4756-8083-2A00381298E3}"/>
              </a:ext>
            </a:extLst>
          </p:cNvPr>
          <p:cNvSpPr/>
          <p:nvPr/>
        </p:nvSpPr>
        <p:spPr>
          <a:xfrm>
            <a:off x="5567068" y="1724722"/>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B5F37780-5FE8-4966-87DB-6293D9333484}"/>
              </a:ext>
            </a:extLst>
          </p:cNvPr>
          <p:cNvSpPr/>
          <p:nvPr/>
        </p:nvSpPr>
        <p:spPr>
          <a:xfrm>
            <a:off x="5567068" y="2937450"/>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7173" name="그룹 7172">
            <a:extLst>
              <a:ext uri="{FF2B5EF4-FFF2-40B4-BE49-F238E27FC236}">
                <a16:creationId xmlns:a16="http://schemas.microsoft.com/office/drawing/2014/main" id="{D80894FC-BC7C-4512-9EF1-EDB1A4DF6C17}"/>
              </a:ext>
            </a:extLst>
          </p:cNvPr>
          <p:cNvGrpSpPr/>
          <p:nvPr/>
        </p:nvGrpSpPr>
        <p:grpSpPr>
          <a:xfrm>
            <a:off x="6088470" y="1724722"/>
            <a:ext cx="522203" cy="2425462"/>
            <a:chOff x="6598374" y="3849090"/>
            <a:chExt cx="793603" cy="1587202"/>
          </a:xfrm>
        </p:grpSpPr>
        <p:sp>
          <p:nvSpPr>
            <p:cNvPr id="49" name="직사각형 48">
              <a:extLst>
                <a:ext uri="{FF2B5EF4-FFF2-40B4-BE49-F238E27FC236}">
                  <a16:creationId xmlns:a16="http://schemas.microsoft.com/office/drawing/2014/main" id="{69F76E03-A438-408F-B730-8A729B24CC3F}"/>
                </a:ext>
              </a:extLst>
            </p:cNvPr>
            <p:cNvSpPr/>
            <p:nvPr/>
          </p:nvSpPr>
          <p:spPr>
            <a:xfrm>
              <a:off x="6598374" y="3849090"/>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0E6582B3-11C7-45AD-960F-1EF62C8B327C}"/>
                </a:ext>
              </a:extLst>
            </p:cNvPr>
            <p:cNvSpPr/>
            <p:nvPr/>
          </p:nvSpPr>
          <p:spPr>
            <a:xfrm>
              <a:off x="6598374" y="4642689"/>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47" name="십자형 46">
            <a:extLst>
              <a:ext uri="{FF2B5EF4-FFF2-40B4-BE49-F238E27FC236}">
                <a16:creationId xmlns:a16="http://schemas.microsoft.com/office/drawing/2014/main" id="{D2A8719B-480F-4800-99D1-CA08B40AB17F}"/>
              </a:ext>
            </a:extLst>
          </p:cNvPr>
          <p:cNvSpPr/>
          <p:nvPr/>
        </p:nvSpPr>
        <p:spPr>
          <a:xfrm rot="2700000">
            <a:off x="5482022" y="1644672"/>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0" name="십자형 89">
            <a:extLst>
              <a:ext uri="{FF2B5EF4-FFF2-40B4-BE49-F238E27FC236}">
                <a16:creationId xmlns:a16="http://schemas.microsoft.com/office/drawing/2014/main" id="{0E6D9EFB-1997-48CB-B533-6C53783C34D9}"/>
              </a:ext>
            </a:extLst>
          </p:cNvPr>
          <p:cNvSpPr/>
          <p:nvPr/>
        </p:nvSpPr>
        <p:spPr>
          <a:xfrm rot="2700000">
            <a:off x="4970826" y="1644673"/>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2" name="십자형 91">
            <a:extLst>
              <a:ext uri="{FF2B5EF4-FFF2-40B4-BE49-F238E27FC236}">
                <a16:creationId xmlns:a16="http://schemas.microsoft.com/office/drawing/2014/main" id="{E7BBCB8A-D870-4203-9E84-8D9B909F263D}"/>
              </a:ext>
            </a:extLst>
          </p:cNvPr>
          <p:cNvSpPr/>
          <p:nvPr/>
        </p:nvSpPr>
        <p:spPr>
          <a:xfrm rot="2700000">
            <a:off x="6007126" y="1644673"/>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8" name="직선 화살표 연결선 17">
            <a:extLst>
              <a:ext uri="{FF2B5EF4-FFF2-40B4-BE49-F238E27FC236}">
                <a16:creationId xmlns:a16="http://schemas.microsoft.com/office/drawing/2014/main" id="{6871E7D6-37F8-4197-B0F6-60F41CAB097D}"/>
              </a:ext>
            </a:extLst>
          </p:cNvPr>
          <p:cNvCxnSpPr/>
          <p:nvPr/>
        </p:nvCxnSpPr>
        <p:spPr>
          <a:xfrm flipV="1">
            <a:off x="2432500" y="1357037"/>
            <a:ext cx="0" cy="279314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024385E1-FC13-4A1A-87D8-3B218B113AC7}"/>
              </a:ext>
            </a:extLst>
          </p:cNvPr>
          <p:cNvSpPr txBox="1"/>
          <p:nvPr/>
        </p:nvSpPr>
        <p:spPr>
          <a:xfrm>
            <a:off x="4337691" y="41740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4</a:t>
            </a:r>
            <a:endParaRPr lang="ko-KR" altLang="en-US" sz="2400">
              <a:solidFill>
                <a:schemeClr val="tx1"/>
              </a:solidFill>
              <a:latin typeface="Consolas" panose="020B0609020204030204" pitchFamily="49" charset="0"/>
            </a:endParaRPr>
          </a:p>
        </p:txBody>
      </p:sp>
      <p:sp>
        <p:nvSpPr>
          <p:cNvPr id="100" name="TextBox 99">
            <a:extLst>
              <a:ext uri="{FF2B5EF4-FFF2-40B4-BE49-F238E27FC236}">
                <a16:creationId xmlns:a16="http://schemas.microsoft.com/office/drawing/2014/main" id="{C99B33A2-1A80-4FC4-BBD5-8AEF4B6103E7}"/>
              </a:ext>
            </a:extLst>
          </p:cNvPr>
          <p:cNvSpPr txBox="1"/>
          <p:nvPr/>
        </p:nvSpPr>
        <p:spPr>
          <a:xfrm>
            <a:off x="4859180" y="41740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5</a:t>
            </a:r>
            <a:endParaRPr lang="ko-KR" altLang="en-US" sz="2400">
              <a:solidFill>
                <a:schemeClr val="tx1"/>
              </a:solidFill>
              <a:latin typeface="Consolas" panose="020B0609020204030204" pitchFamily="49" charset="0"/>
            </a:endParaRPr>
          </a:p>
        </p:txBody>
      </p:sp>
      <p:sp>
        <p:nvSpPr>
          <p:cNvPr id="101" name="TextBox 100">
            <a:extLst>
              <a:ext uri="{FF2B5EF4-FFF2-40B4-BE49-F238E27FC236}">
                <a16:creationId xmlns:a16="http://schemas.microsoft.com/office/drawing/2014/main" id="{DA04E41D-22EB-4EB7-9150-A78C32CBAB34}"/>
              </a:ext>
            </a:extLst>
          </p:cNvPr>
          <p:cNvSpPr txBox="1"/>
          <p:nvPr/>
        </p:nvSpPr>
        <p:spPr>
          <a:xfrm>
            <a:off x="5380669" y="41740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6</a:t>
            </a:r>
            <a:endParaRPr lang="ko-KR" altLang="en-US" sz="2400">
              <a:solidFill>
                <a:schemeClr val="tx1"/>
              </a:solidFill>
              <a:latin typeface="Consolas" panose="020B0609020204030204" pitchFamily="49" charset="0"/>
            </a:endParaRPr>
          </a:p>
        </p:txBody>
      </p:sp>
      <p:sp>
        <p:nvSpPr>
          <p:cNvPr id="102" name="TextBox 101">
            <a:extLst>
              <a:ext uri="{FF2B5EF4-FFF2-40B4-BE49-F238E27FC236}">
                <a16:creationId xmlns:a16="http://schemas.microsoft.com/office/drawing/2014/main" id="{E2C33FA1-EEF9-4563-BDC4-4AB62AA6A4BF}"/>
              </a:ext>
            </a:extLst>
          </p:cNvPr>
          <p:cNvSpPr txBox="1"/>
          <p:nvPr/>
        </p:nvSpPr>
        <p:spPr>
          <a:xfrm>
            <a:off x="5909592" y="41740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7</a:t>
            </a:r>
            <a:endParaRPr lang="ko-KR" altLang="en-US" sz="2400">
              <a:solidFill>
                <a:schemeClr val="tx1"/>
              </a:solidFill>
              <a:latin typeface="Consolas" panose="020B0609020204030204" pitchFamily="49" charset="0"/>
            </a:endParaRPr>
          </a:p>
        </p:txBody>
      </p:sp>
      <p:sp>
        <p:nvSpPr>
          <p:cNvPr id="103" name="TextBox 102">
            <a:extLst>
              <a:ext uri="{FF2B5EF4-FFF2-40B4-BE49-F238E27FC236}">
                <a16:creationId xmlns:a16="http://schemas.microsoft.com/office/drawing/2014/main" id="{8400CED7-1CE6-43F3-B553-11D888685F06}"/>
              </a:ext>
            </a:extLst>
          </p:cNvPr>
          <p:cNvSpPr txBox="1"/>
          <p:nvPr/>
        </p:nvSpPr>
        <p:spPr>
          <a:xfrm>
            <a:off x="6438515" y="41740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8</a:t>
            </a:r>
            <a:endParaRPr lang="ko-KR" altLang="en-US" sz="2400">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369ABFC1-74D7-438B-866E-775DF137684D}"/>
              </a:ext>
            </a:extLst>
          </p:cNvPr>
          <p:cNvSpPr/>
          <p:nvPr/>
        </p:nvSpPr>
        <p:spPr>
          <a:xfrm>
            <a:off x="6607536" y="1721779"/>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4C37537F-D3AF-4D10-AC7E-CDE91E5DBD59}"/>
              </a:ext>
            </a:extLst>
          </p:cNvPr>
          <p:cNvSpPr/>
          <p:nvPr/>
        </p:nvSpPr>
        <p:spPr>
          <a:xfrm>
            <a:off x="6607536" y="2934504"/>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BF12A176-5C58-467A-A35E-7DF3FF24E22C}"/>
              </a:ext>
            </a:extLst>
          </p:cNvPr>
          <p:cNvSpPr/>
          <p:nvPr/>
        </p:nvSpPr>
        <p:spPr>
          <a:xfrm>
            <a:off x="7129739" y="1721779"/>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A6C1BD53-900A-41DA-9A60-493DECCF6FE6}"/>
              </a:ext>
            </a:extLst>
          </p:cNvPr>
          <p:cNvSpPr/>
          <p:nvPr/>
        </p:nvSpPr>
        <p:spPr>
          <a:xfrm>
            <a:off x="7129739" y="2934506"/>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B1F7CCFD-D753-4000-88EA-06D5A34E5F2A}"/>
              </a:ext>
            </a:extLst>
          </p:cNvPr>
          <p:cNvSpPr/>
          <p:nvPr/>
        </p:nvSpPr>
        <p:spPr>
          <a:xfrm>
            <a:off x="7651941" y="1721779"/>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B90972D5-26CC-4FC1-9530-F1F3FAF07B10}"/>
              </a:ext>
            </a:extLst>
          </p:cNvPr>
          <p:cNvSpPr/>
          <p:nvPr/>
        </p:nvSpPr>
        <p:spPr>
          <a:xfrm>
            <a:off x="7651941" y="2934507"/>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110" name="그룹 109">
            <a:extLst>
              <a:ext uri="{FF2B5EF4-FFF2-40B4-BE49-F238E27FC236}">
                <a16:creationId xmlns:a16="http://schemas.microsoft.com/office/drawing/2014/main" id="{4ACC5EA5-6AD9-4967-94E1-17555A35A563}"/>
              </a:ext>
            </a:extLst>
          </p:cNvPr>
          <p:cNvGrpSpPr/>
          <p:nvPr/>
        </p:nvGrpSpPr>
        <p:grpSpPr>
          <a:xfrm>
            <a:off x="8173343" y="1721779"/>
            <a:ext cx="522203" cy="2425462"/>
            <a:chOff x="6598374" y="3849090"/>
            <a:chExt cx="793603" cy="1587202"/>
          </a:xfrm>
        </p:grpSpPr>
        <p:sp>
          <p:nvSpPr>
            <p:cNvPr id="111" name="직사각형 110">
              <a:extLst>
                <a:ext uri="{FF2B5EF4-FFF2-40B4-BE49-F238E27FC236}">
                  <a16:creationId xmlns:a16="http://schemas.microsoft.com/office/drawing/2014/main" id="{8DEE9FAD-836E-40F0-91F6-EB88DB661AEE}"/>
                </a:ext>
              </a:extLst>
            </p:cNvPr>
            <p:cNvSpPr/>
            <p:nvPr/>
          </p:nvSpPr>
          <p:spPr>
            <a:xfrm>
              <a:off x="6598374" y="3849090"/>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9EB86866-1F5F-40F0-9803-0FA7151C3532}"/>
                </a:ext>
              </a:extLst>
            </p:cNvPr>
            <p:cNvSpPr/>
            <p:nvPr/>
          </p:nvSpPr>
          <p:spPr>
            <a:xfrm>
              <a:off x="6598374" y="4642689"/>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cxnSp>
        <p:nvCxnSpPr>
          <p:cNvPr id="19" name="직선 화살표 연결선 18">
            <a:extLst>
              <a:ext uri="{FF2B5EF4-FFF2-40B4-BE49-F238E27FC236}">
                <a16:creationId xmlns:a16="http://schemas.microsoft.com/office/drawing/2014/main" id="{4872B58D-B631-4822-9959-C3E9A2534E2B}"/>
              </a:ext>
            </a:extLst>
          </p:cNvPr>
          <p:cNvCxnSpPr>
            <a:cxnSpLocks/>
          </p:cNvCxnSpPr>
          <p:nvPr/>
        </p:nvCxnSpPr>
        <p:spPr>
          <a:xfrm flipV="1">
            <a:off x="2432500" y="4150184"/>
            <a:ext cx="7055764"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1" name="십자형 90">
            <a:extLst>
              <a:ext uri="{FF2B5EF4-FFF2-40B4-BE49-F238E27FC236}">
                <a16:creationId xmlns:a16="http://schemas.microsoft.com/office/drawing/2014/main" id="{CBE6F2FE-2E42-4AAF-9E98-5B307F653099}"/>
              </a:ext>
            </a:extLst>
          </p:cNvPr>
          <p:cNvSpPr/>
          <p:nvPr/>
        </p:nvSpPr>
        <p:spPr>
          <a:xfrm rot="2700000">
            <a:off x="6533190" y="1644672"/>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760E6276-2FA5-4869-9270-A3120EC95635}"/>
              </a:ext>
            </a:extLst>
          </p:cNvPr>
          <p:cNvSpPr/>
          <p:nvPr/>
        </p:nvSpPr>
        <p:spPr>
          <a:xfrm rot="2700000">
            <a:off x="2884391" y="4071924"/>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2" name="십자형 71">
            <a:extLst>
              <a:ext uri="{FF2B5EF4-FFF2-40B4-BE49-F238E27FC236}">
                <a16:creationId xmlns:a16="http://schemas.microsoft.com/office/drawing/2014/main" id="{2142DF01-8100-45BA-B132-6381A4E928A3}"/>
              </a:ext>
            </a:extLst>
          </p:cNvPr>
          <p:cNvSpPr/>
          <p:nvPr/>
        </p:nvSpPr>
        <p:spPr>
          <a:xfrm rot="2700000">
            <a:off x="3401728" y="4071924"/>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3" name="십자형 72">
            <a:extLst>
              <a:ext uri="{FF2B5EF4-FFF2-40B4-BE49-F238E27FC236}">
                <a16:creationId xmlns:a16="http://schemas.microsoft.com/office/drawing/2014/main" id="{9053127F-6B2A-4540-A308-78C57669F84D}"/>
              </a:ext>
            </a:extLst>
          </p:cNvPr>
          <p:cNvSpPr/>
          <p:nvPr/>
        </p:nvSpPr>
        <p:spPr>
          <a:xfrm rot="2700000">
            <a:off x="3911632" y="4071924"/>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9" name="십자형 88">
            <a:extLst>
              <a:ext uri="{FF2B5EF4-FFF2-40B4-BE49-F238E27FC236}">
                <a16:creationId xmlns:a16="http://schemas.microsoft.com/office/drawing/2014/main" id="{89581E96-662E-4FD4-A17E-6E55F6C6D049}"/>
              </a:ext>
            </a:extLst>
          </p:cNvPr>
          <p:cNvSpPr/>
          <p:nvPr/>
        </p:nvSpPr>
        <p:spPr>
          <a:xfrm rot="2700000">
            <a:off x="4431179" y="4071924"/>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178" name="직선 연결선 7177">
            <a:extLst>
              <a:ext uri="{FF2B5EF4-FFF2-40B4-BE49-F238E27FC236}">
                <a16:creationId xmlns:a16="http://schemas.microsoft.com/office/drawing/2014/main" id="{59AD85E6-F901-4069-90F1-6E7DA6B4EFE4}"/>
              </a:ext>
            </a:extLst>
          </p:cNvPr>
          <p:cNvCxnSpPr>
            <a:cxnSpLocks/>
            <a:endCxn id="111" idx="0"/>
          </p:cNvCxnSpPr>
          <p:nvPr/>
        </p:nvCxnSpPr>
        <p:spPr>
          <a:xfrm flipV="1">
            <a:off x="2780379" y="1721779"/>
            <a:ext cx="5654066" cy="2239494"/>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sp>
        <p:nvSpPr>
          <p:cNvPr id="123" name="십자형 122">
            <a:extLst>
              <a:ext uri="{FF2B5EF4-FFF2-40B4-BE49-F238E27FC236}">
                <a16:creationId xmlns:a16="http://schemas.microsoft.com/office/drawing/2014/main" id="{B38DC28E-2BA6-49B9-A7E8-2F4353A78A3B}"/>
              </a:ext>
            </a:extLst>
          </p:cNvPr>
          <p:cNvSpPr/>
          <p:nvPr/>
        </p:nvSpPr>
        <p:spPr>
          <a:xfrm rot="2700000">
            <a:off x="8613063" y="1644672"/>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90" name="타원 7189">
            <a:extLst>
              <a:ext uri="{FF2B5EF4-FFF2-40B4-BE49-F238E27FC236}">
                <a16:creationId xmlns:a16="http://schemas.microsoft.com/office/drawing/2014/main" id="{6F68BBAC-1CED-4674-ADC3-4C2F6B759A30}"/>
              </a:ext>
            </a:extLst>
          </p:cNvPr>
          <p:cNvSpPr/>
          <p:nvPr/>
        </p:nvSpPr>
        <p:spPr>
          <a:xfrm>
            <a:off x="4723799" y="1347916"/>
            <a:ext cx="662289" cy="3390321"/>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 name="TextBox 128">
            <a:extLst>
              <a:ext uri="{FF2B5EF4-FFF2-40B4-BE49-F238E27FC236}">
                <a16:creationId xmlns:a16="http://schemas.microsoft.com/office/drawing/2014/main" id="{B97F9CD2-0170-4319-838D-F00776E16F33}"/>
              </a:ext>
            </a:extLst>
          </p:cNvPr>
          <p:cNvSpPr txBox="1"/>
          <p:nvPr/>
        </p:nvSpPr>
        <p:spPr>
          <a:xfrm>
            <a:off x="8471314" y="4126279"/>
            <a:ext cx="524503"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12</a:t>
            </a:r>
            <a:endParaRPr lang="ko-KR" altLang="en-US" sz="2400">
              <a:solidFill>
                <a:schemeClr val="tx1"/>
              </a:solidFill>
              <a:latin typeface="Consolas" panose="020B0609020204030204" pitchFamily="49" charset="0"/>
            </a:endParaRPr>
          </a:p>
        </p:txBody>
      </p:sp>
      <p:sp>
        <p:nvSpPr>
          <p:cNvPr id="57" name="TextBox 56">
            <a:extLst>
              <a:ext uri="{FF2B5EF4-FFF2-40B4-BE49-F238E27FC236}">
                <a16:creationId xmlns:a16="http://schemas.microsoft.com/office/drawing/2014/main" id="{1D196F0A-25F7-4D13-9460-4C5C1710D4EA}"/>
              </a:ext>
            </a:extLst>
          </p:cNvPr>
          <p:cNvSpPr txBox="1"/>
          <p:nvPr/>
        </p:nvSpPr>
        <p:spPr>
          <a:xfrm>
            <a:off x="5945318" y="4994486"/>
            <a:ext cx="1407053" cy="1323439"/>
          </a:xfrm>
          <a:prstGeom prst="rect">
            <a:avLst/>
          </a:prstGeom>
          <a:noFill/>
        </p:spPr>
        <p:txBody>
          <a:bodyPr wrap="square" rtlCol="0">
            <a:spAutoFit/>
          </a:bodyPr>
          <a:lstStyle/>
          <a:p>
            <a:r>
              <a:rPr lang="en-US" altLang="ko-KR" sz="2000">
                <a:solidFill>
                  <a:schemeClr val="tx1"/>
                </a:solidFill>
                <a:latin typeface="맑은 고딕" panose="020B0503020000020004" pitchFamily="50" charset="-127"/>
                <a:ea typeface="맑은 고딕" panose="020B0503020000020004" pitchFamily="50" charset="-127"/>
              </a:rPr>
              <a:t>1 =&gt; </a:t>
            </a:r>
            <a:r>
              <a:rPr lang="ko-KR" altLang="en-US" sz="2000">
                <a:solidFill>
                  <a:schemeClr val="tx1"/>
                </a:solidFill>
                <a:latin typeface="맑은 고딕" panose="020B0503020000020004" pitchFamily="50" charset="-127"/>
                <a:ea typeface="맑은 고딕" panose="020B0503020000020004" pitchFamily="50" charset="-127"/>
              </a:rPr>
              <a:t>양성</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2 =&gt; </a:t>
            </a:r>
            <a:r>
              <a:rPr lang="ko-KR" altLang="en-US" sz="2000">
                <a:solidFill>
                  <a:schemeClr val="tx1"/>
                </a:solidFill>
                <a:latin typeface="맑은 고딕" panose="020B0503020000020004" pitchFamily="50" charset="-127"/>
                <a:ea typeface="맑은 고딕" panose="020B0503020000020004" pitchFamily="50" charset="-127"/>
              </a:rPr>
              <a:t>양성</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3 =&gt; </a:t>
            </a:r>
            <a:r>
              <a:rPr lang="ko-KR" altLang="en-US" sz="2000">
                <a:solidFill>
                  <a:schemeClr val="tx1"/>
                </a:solidFill>
                <a:latin typeface="맑은 고딕" panose="020B0503020000020004" pitchFamily="50" charset="-127"/>
                <a:ea typeface="맑은 고딕" panose="020B0503020000020004" pitchFamily="50" charset="-127"/>
              </a:rPr>
              <a:t>양성</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4 =&gt; </a:t>
            </a:r>
            <a:r>
              <a:rPr lang="ko-KR" altLang="en-US" sz="2000">
                <a:solidFill>
                  <a:schemeClr val="tx1"/>
                </a:solidFill>
                <a:latin typeface="맑은 고딕" panose="020B0503020000020004" pitchFamily="50" charset="-127"/>
                <a:ea typeface="맑은 고딕" panose="020B0503020000020004" pitchFamily="50" charset="-127"/>
              </a:rPr>
              <a:t>양성</a:t>
            </a:r>
          </a:p>
        </p:txBody>
      </p:sp>
      <p:sp>
        <p:nvSpPr>
          <p:cNvPr id="58" name="TextBox 57">
            <a:extLst>
              <a:ext uri="{FF2B5EF4-FFF2-40B4-BE49-F238E27FC236}">
                <a16:creationId xmlns:a16="http://schemas.microsoft.com/office/drawing/2014/main" id="{F82CAC4E-CCF9-4129-9C39-FC307067621E}"/>
              </a:ext>
            </a:extLst>
          </p:cNvPr>
          <p:cNvSpPr txBox="1"/>
          <p:nvPr/>
        </p:nvSpPr>
        <p:spPr>
          <a:xfrm>
            <a:off x="7469816" y="4994485"/>
            <a:ext cx="1407053" cy="1323439"/>
          </a:xfrm>
          <a:prstGeom prst="rect">
            <a:avLst/>
          </a:prstGeom>
          <a:noFill/>
        </p:spPr>
        <p:txBody>
          <a:bodyPr wrap="square" rtlCol="0">
            <a:spAutoFit/>
          </a:bodyPr>
          <a:lstStyle/>
          <a:p>
            <a:r>
              <a:rPr lang="en-US" altLang="ko-KR" sz="2000" b="1">
                <a:solidFill>
                  <a:schemeClr val="tx1"/>
                </a:solidFill>
                <a:latin typeface="맑은 고딕" panose="020B0503020000020004" pitchFamily="50" charset="-127"/>
                <a:ea typeface="맑은 고딕" panose="020B0503020000020004" pitchFamily="50" charset="-127"/>
              </a:rPr>
              <a:t>5 =&gt; </a:t>
            </a:r>
            <a:r>
              <a:rPr lang="ko-KR" altLang="en-US" sz="2000" b="1">
                <a:solidFill>
                  <a:schemeClr val="tx1"/>
                </a:solidFill>
                <a:latin typeface="맑은 고딕" panose="020B0503020000020004" pitchFamily="50" charset="-127"/>
                <a:ea typeface="맑은 고딕" panose="020B0503020000020004" pitchFamily="50" charset="-127"/>
              </a:rPr>
              <a:t>양성</a:t>
            </a:r>
            <a:endParaRPr lang="en-US" altLang="ko-KR" sz="2000" b="1">
              <a:solidFill>
                <a:schemeClr val="tx1"/>
              </a:solidFill>
              <a:latin typeface="맑은 고딕" panose="020B0503020000020004" pitchFamily="50" charset="-127"/>
              <a:ea typeface="맑은 고딕" panose="020B0503020000020004" pitchFamily="50" charset="-127"/>
            </a:endParaRPr>
          </a:p>
          <a:p>
            <a:r>
              <a:rPr lang="en-US" altLang="ko-KR" sz="2000" b="1">
                <a:solidFill>
                  <a:schemeClr val="tx1"/>
                </a:solidFill>
                <a:latin typeface="맑은 고딕" panose="020B0503020000020004" pitchFamily="50" charset="-127"/>
                <a:ea typeface="맑은 고딕" panose="020B0503020000020004" pitchFamily="50" charset="-127"/>
              </a:rPr>
              <a:t>6 =&gt; </a:t>
            </a:r>
            <a:r>
              <a:rPr lang="ko-KR" altLang="en-US" sz="2000" b="1">
                <a:solidFill>
                  <a:schemeClr val="tx1"/>
                </a:solidFill>
                <a:latin typeface="맑은 고딕" panose="020B0503020000020004" pitchFamily="50" charset="-127"/>
                <a:ea typeface="맑은 고딕" panose="020B0503020000020004" pitchFamily="50" charset="-127"/>
              </a:rPr>
              <a:t>양성</a:t>
            </a:r>
            <a:endParaRPr lang="en-US" altLang="ko-KR" sz="2000" b="1">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7 =&gt; </a:t>
            </a:r>
            <a:r>
              <a:rPr lang="ko-KR" altLang="en-US" sz="2000">
                <a:solidFill>
                  <a:schemeClr val="tx1"/>
                </a:solidFill>
                <a:latin typeface="맑은 고딕" panose="020B0503020000020004" pitchFamily="50" charset="-127"/>
                <a:ea typeface="맑은 고딕" panose="020B0503020000020004" pitchFamily="50" charset="-127"/>
              </a:rPr>
              <a:t>악성</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8 =&gt; </a:t>
            </a:r>
            <a:r>
              <a:rPr lang="ko-KR" altLang="en-US" sz="2000">
                <a:solidFill>
                  <a:schemeClr val="tx1"/>
                </a:solidFill>
                <a:latin typeface="맑은 고딕" panose="020B0503020000020004" pitchFamily="50" charset="-127"/>
                <a:ea typeface="맑은 고딕" panose="020B0503020000020004" pitchFamily="50" charset="-127"/>
              </a:rPr>
              <a:t>악성</a:t>
            </a: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5BD7935B-6F96-41AD-8622-5186149402F3}"/>
                  </a:ext>
                </a:extLst>
              </p:cNvPr>
              <p:cNvSpPr txBox="1"/>
              <p:nvPr/>
            </p:nvSpPr>
            <p:spPr>
              <a:xfrm>
                <a:off x="402456" y="4994485"/>
                <a:ext cx="5183957" cy="1323439"/>
              </a:xfrm>
              <a:prstGeom prst="rect">
                <a:avLst/>
              </a:prstGeom>
              <a:noFill/>
            </p:spPr>
            <p:txBody>
              <a:bodyPr wrap="square" rtlCol="0">
                <a:spAutoFit/>
              </a:bodyPr>
              <a:lstStyle/>
              <a:p>
                <a:r>
                  <a:rPr lang="en-US" altLang="ko-KR" sz="2000">
                    <a:solidFill>
                      <a:schemeClr val="tx1"/>
                    </a:solidFill>
                    <a:latin typeface="Consolas" panose="020B0609020204030204" pitchFamily="49" charset="0"/>
                  </a:rPr>
                  <a:t>Threshold classifier output at 0.5:</a:t>
                </a:r>
              </a:p>
              <a:p>
                <a:endParaRPr lang="en-US" altLang="ko-KR" sz="2000">
                  <a:solidFill>
                    <a:schemeClr val="tx1"/>
                  </a:solidFill>
                  <a:latin typeface="Consolas" panose="020B0609020204030204" pitchFamily="49" charset="0"/>
                </a:endParaRPr>
              </a:p>
              <a:p>
                <a:r>
                  <a:rPr lang="en-US" altLang="ko-KR" sz="2000">
                    <a:solidFill>
                      <a:schemeClr val="tx1"/>
                    </a:solidFill>
                    <a:latin typeface="Consolas" panose="020B0609020204030204" pitchFamily="49" charset="0"/>
                  </a:rPr>
                  <a:t>	If </a:t>
                </a:r>
                <a14:m>
                  <m:oMath xmlns:m="http://schemas.openxmlformats.org/officeDocument/2006/math">
                    <m:acc>
                      <m:accPr>
                        <m:chr m:val="̂"/>
                        <m:ctrlPr>
                          <a:rPr lang="en-US" altLang="ko-KR" sz="2000" i="1" smtClean="0">
                            <a:solidFill>
                              <a:schemeClr val="tx1"/>
                            </a:solidFill>
                            <a:latin typeface="Cambria Math" panose="02040503050406030204" pitchFamily="18" charset="0"/>
                          </a:rPr>
                        </m:ctrlPr>
                      </m:accPr>
                      <m:e>
                        <m:r>
                          <a:rPr lang="en-US" altLang="ko-KR" sz="2000" b="0" i="1" smtClean="0">
                            <a:solidFill>
                              <a:schemeClr val="tx1"/>
                            </a:solidFill>
                            <a:latin typeface="Cambria Math" panose="02040503050406030204" pitchFamily="18" charset="0"/>
                          </a:rPr>
                          <m:t>𝑦</m:t>
                        </m:r>
                        <m:r>
                          <a:rPr lang="en-US" altLang="ko-KR" sz="2000" b="0" i="1" smtClean="0">
                            <a:solidFill>
                              <a:schemeClr val="tx1"/>
                            </a:solidFill>
                            <a:latin typeface="Cambria Math" panose="02040503050406030204" pitchFamily="18" charset="0"/>
                          </a:rPr>
                          <m:t> </m:t>
                        </m:r>
                      </m:e>
                    </m:acc>
                    <m:r>
                      <a:rPr lang="en-US" altLang="ko-KR" sz="2000" i="1" smtClean="0">
                        <a:solidFill>
                          <a:schemeClr val="tx1"/>
                        </a:solidFill>
                        <a:latin typeface="Cambria Math" panose="02040503050406030204" pitchFamily="18" charset="0"/>
                        <a:ea typeface="Cambria Math" panose="02040503050406030204" pitchFamily="18" charset="0"/>
                      </a:rPr>
                      <m:t>≥</m:t>
                    </m:r>
                    <m:r>
                      <a:rPr lang="en-US" altLang="ko-KR" sz="2000" b="0" i="1" smtClean="0">
                        <a:solidFill>
                          <a:schemeClr val="tx1"/>
                        </a:solidFill>
                        <a:latin typeface="Cambria Math" panose="02040503050406030204" pitchFamily="18" charset="0"/>
                        <a:ea typeface="Cambria Math" panose="02040503050406030204" pitchFamily="18" charset="0"/>
                      </a:rPr>
                      <m:t>0.5</m:t>
                    </m:r>
                  </m:oMath>
                </a14:m>
                <a:r>
                  <a:rPr lang="en-US" altLang="ko-KR" sz="2000">
                    <a:solidFill>
                      <a:schemeClr val="tx1"/>
                    </a:solidFill>
                    <a:latin typeface="Consolas" panose="020B0609020204030204" pitchFamily="49" charset="0"/>
                  </a:rPr>
                  <a:t>, predict "y=1"</a:t>
                </a:r>
              </a:p>
              <a:p>
                <a:r>
                  <a:rPr lang="en-US" altLang="ko-KR" sz="2000">
                    <a:solidFill>
                      <a:schemeClr val="tx1"/>
                    </a:solidFill>
                    <a:latin typeface="Consolas" panose="020B0609020204030204" pitchFamily="49" charset="0"/>
                  </a:rPr>
                  <a:t>	If </a:t>
                </a:r>
                <a14:m>
                  <m:oMath xmlns:m="http://schemas.openxmlformats.org/officeDocument/2006/math">
                    <m:acc>
                      <m:accPr>
                        <m:chr m:val="̂"/>
                        <m:ctrlPr>
                          <a:rPr lang="en-US" altLang="ko-KR" sz="2000" i="1">
                            <a:solidFill>
                              <a:schemeClr val="tx1"/>
                            </a:solidFill>
                            <a:latin typeface="Cambria Math" panose="02040503050406030204" pitchFamily="18" charset="0"/>
                          </a:rPr>
                        </m:ctrlPr>
                      </m:accPr>
                      <m:e>
                        <m:r>
                          <a:rPr lang="en-US" altLang="ko-KR" sz="2000" i="1">
                            <a:solidFill>
                              <a:schemeClr val="tx1"/>
                            </a:solidFill>
                            <a:latin typeface="Cambria Math" panose="02040503050406030204" pitchFamily="18" charset="0"/>
                          </a:rPr>
                          <m:t>𝑦</m:t>
                        </m:r>
                        <m:r>
                          <a:rPr lang="en-US" altLang="ko-KR" sz="2000" i="1">
                            <a:solidFill>
                              <a:schemeClr val="tx1"/>
                            </a:solidFill>
                            <a:latin typeface="Cambria Math" panose="02040503050406030204" pitchFamily="18" charset="0"/>
                          </a:rPr>
                          <m:t> </m:t>
                        </m:r>
                      </m:e>
                    </m:acc>
                    <m:r>
                      <a:rPr lang="en-US" altLang="ko-KR" sz="2000" i="1" smtClean="0">
                        <a:solidFill>
                          <a:schemeClr val="tx1"/>
                        </a:solidFill>
                        <a:latin typeface="Cambria Math" panose="02040503050406030204" pitchFamily="18" charset="0"/>
                        <a:ea typeface="Cambria Math" panose="02040503050406030204" pitchFamily="18" charset="0"/>
                      </a:rPr>
                      <m:t>&lt;</m:t>
                    </m:r>
                    <m:r>
                      <a:rPr lang="en-US" altLang="ko-KR" sz="2000" i="1">
                        <a:solidFill>
                          <a:schemeClr val="tx1"/>
                        </a:solidFill>
                        <a:latin typeface="Cambria Math" panose="02040503050406030204" pitchFamily="18" charset="0"/>
                        <a:ea typeface="Cambria Math" panose="02040503050406030204" pitchFamily="18" charset="0"/>
                      </a:rPr>
                      <m:t>0.5</m:t>
                    </m:r>
                  </m:oMath>
                </a14:m>
                <a:r>
                  <a:rPr lang="en-US" altLang="ko-KR" sz="2000">
                    <a:solidFill>
                      <a:schemeClr val="tx1"/>
                    </a:solidFill>
                    <a:latin typeface="Consolas" panose="020B0609020204030204" pitchFamily="49" charset="0"/>
                  </a:rPr>
                  <a:t>, predict "y=0"</a:t>
                </a:r>
                <a:endParaRPr lang="ko-KR" altLang="en-US" sz="2000">
                  <a:solidFill>
                    <a:schemeClr val="tx1"/>
                  </a:solidFill>
                  <a:latin typeface="Consolas" panose="020B0609020204030204" pitchFamily="49" charset="0"/>
                </a:endParaRPr>
              </a:p>
            </p:txBody>
          </p:sp>
        </mc:Choice>
        <mc:Fallback xmlns="">
          <p:sp>
            <p:nvSpPr>
              <p:cNvPr id="59" name="TextBox 58">
                <a:extLst>
                  <a:ext uri="{FF2B5EF4-FFF2-40B4-BE49-F238E27FC236}">
                    <a16:creationId xmlns:a16="http://schemas.microsoft.com/office/drawing/2014/main" id="{5BD7935B-6F96-41AD-8622-5186149402F3}"/>
                  </a:ext>
                </a:extLst>
              </p:cNvPr>
              <p:cNvSpPr txBox="1">
                <a:spLocks noRot="1" noChangeAspect="1" noMove="1" noResize="1" noEditPoints="1" noAdjustHandles="1" noChangeArrowheads="1" noChangeShapeType="1" noTextEdit="1"/>
              </p:cNvSpPr>
              <p:nvPr/>
            </p:nvSpPr>
            <p:spPr>
              <a:xfrm>
                <a:off x="402456" y="4994485"/>
                <a:ext cx="5183957" cy="1323439"/>
              </a:xfrm>
              <a:prstGeom prst="rect">
                <a:avLst/>
              </a:prstGeom>
              <a:blipFill>
                <a:blip r:embed="rId3"/>
                <a:stretch>
                  <a:fillRect l="-1176" t="-2304" b="-7373"/>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46961873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Sigmoid </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함수 사용 이유</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60" name="타원 59">
            <a:extLst>
              <a:ext uri="{FF2B5EF4-FFF2-40B4-BE49-F238E27FC236}">
                <a16:creationId xmlns:a16="http://schemas.microsoft.com/office/drawing/2014/main" id="{4308FED5-A47B-4656-AE45-468D27DEEDA5}"/>
              </a:ext>
            </a:extLst>
          </p:cNvPr>
          <p:cNvSpPr/>
          <p:nvPr/>
        </p:nvSpPr>
        <p:spPr>
          <a:xfrm>
            <a:off x="2407523" y="3138009"/>
            <a:ext cx="1048214" cy="104821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1" name="직선 화살표 연결선 60">
            <a:extLst>
              <a:ext uri="{FF2B5EF4-FFF2-40B4-BE49-F238E27FC236}">
                <a16:creationId xmlns:a16="http://schemas.microsoft.com/office/drawing/2014/main" id="{94AA526B-2E28-4F4E-B0FD-753900D4E6D2}"/>
              </a:ext>
            </a:extLst>
          </p:cNvPr>
          <p:cNvCxnSpPr>
            <a:endCxn id="60" idx="2"/>
          </p:cNvCxnSpPr>
          <p:nvPr/>
        </p:nvCxnSpPr>
        <p:spPr>
          <a:xfrm>
            <a:off x="1755563" y="3662116"/>
            <a:ext cx="65196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2" name="직선 화살표 연결선 61">
            <a:extLst>
              <a:ext uri="{FF2B5EF4-FFF2-40B4-BE49-F238E27FC236}">
                <a16:creationId xmlns:a16="http://schemas.microsoft.com/office/drawing/2014/main" id="{8845DEEE-3A22-4A44-9BE8-3D25AA5B4F33}"/>
              </a:ext>
            </a:extLst>
          </p:cNvPr>
          <p:cNvCxnSpPr>
            <a:cxnSpLocks/>
            <a:endCxn id="60" idx="1"/>
          </p:cNvCxnSpPr>
          <p:nvPr/>
        </p:nvCxnSpPr>
        <p:spPr>
          <a:xfrm>
            <a:off x="2081543" y="2952154"/>
            <a:ext cx="47948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3" name="직선 화살표 연결선 62">
            <a:extLst>
              <a:ext uri="{FF2B5EF4-FFF2-40B4-BE49-F238E27FC236}">
                <a16:creationId xmlns:a16="http://schemas.microsoft.com/office/drawing/2014/main" id="{DAE3DCBC-AC50-40C4-AB0C-78B0B787B722}"/>
              </a:ext>
            </a:extLst>
          </p:cNvPr>
          <p:cNvCxnSpPr>
            <a:cxnSpLocks/>
            <a:endCxn id="60" idx="3"/>
          </p:cNvCxnSpPr>
          <p:nvPr/>
        </p:nvCxnSpPr>
        <p:spPr>
          <a:xfrm flipV="1">
            <a:off x="1971153" y="4032716"/>
            <a:ext cx="58987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E157CB82-4815-4DC1-8D87-DF03C3C73202}"/>
              </a:ext>
            </a:extLst>
          </p:cNvPr>
          <p:cNvSpPr txBox="1"/>
          <p:nvPr/>
        </p:nvSpPr>
        <p:spPr>
          <a:xfrm>
            <a:off x="1716148" y="2599019"/>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w</a:t>
            </a:r>
            <a:endParaRPr lang="ko-KR" altLang="en-US" sz="2400">
              <a:solidFill>
                <a:schemeClr val="tx1"/>
              </a:solidFill>
              <a:latin typeface="Cambria Math" panose="02040503050406030204" pitchFamily="18" charset="0"/>
            </a:endParaRPr>
          </a:p>
        </p:txBody>
      </p:sp>
      <p:sp>
        <p:nvSpPr>
          <p:cNvPr id="65" name="TextBox 64">
            <a:extLst>
              <a:ext uri="{FF2B5EF4-FFF2-40B4-BE49-F238E27FC236}">
                <a16:creationId xmlns:a16="http://schemas.microsoft.com/office/drawing/2014/main" id="{628714EC-7F22-46D3-A18C-985569E010E6}"/>
              </a:ext>
            </a:extLst>
          </p:cNvPr>
          <p:cNvSpPr txBox="1"/>
          <p:nvPr/>
        </p:nvSpPr>
        <p:spPr>
          <a:xfrm>
            <a:off x="1368988" y="3392629"/>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x</a:t>
            </a:r>
            <a:endParaRPr lang="ko-KR" altLang="en-US" sz="2400">
              <a:solidFill>
                <a:schemeClr val="tx1"/>
              </a:solidFill>
              <a:latin typeface="Cambria Math" panose="02040503050406030204" pitchFamily="18" charset="0"/>
            </a:endParaRPr>
          </a:p>
        </p:txBody>
      </p:sp>
      <p:sp>
        <p:nvSpPr>
          <p:cNvPr id="66" name="TextBox 65">
            <a:extLst>
              <a:ext uri="{FF2B5EF4-FFF2-40B4-BE49-F238E27FC236}">
                <a16:creationId xmlns:a16="http://schemas.microsoft.com/office/drawing/2014/main" id="{815C2909-77FC-4FF7-B0D1-F8A18ECE29FB}"/>
              </a:ext>
            </a:extLst>
          </p:cNvPr>
          <p:cNvSpPr txBox="1"/>
          <p:nvPr/>
        </p:nvSpPr>
        <p:spPr>
          <a:xfrm>
            <a:off x="1636617" y="4202397"/>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b</a:t>
            </a:r>
            <a:endParaRPr lang="ko-KR" altLang="en-US" sz="2400">
              <a:solidFill>
                <a:schemeClr val="tx1"/>
              </a:solidFill>
              <a:latin typeface="Cambria Math" panose="02040503050406030204" pitchFamily="18" charset="0"/>
            </a:endParaRPr>
          </a:p>
        </p:txBody>
      </p:sp>
      <p:sp>
        <p:nvSpPr>
          <p:cNvPr id="67" name="TextBox 66">
            <a:extLst>
              <a:ext uri="{FF2B5EF4-FFF2-40B4-BE49-F238E27FC236}">
                <a16:creationId xmlns:a16="http://schemas.microsoft.com/office/drawing/2014/main" id="{70EC5BCE-092E-4FD5-99CD-45D387FDFF42}"/>
              </a:ext>
            </a:extLst>
          </p:cNvPr>
          <p:cNvSpPr txBox="1"/>
          <p:nvPr/>
        </p:nvSpPr>
        <p:spPr>
          <a:xfrm>
            <a:off x="2407523" y="3306384"/>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
        <p:nvSpPr>
          <p:cNvPr id="68" name="TextBox 67">
            <a:extLst>
              <a:ext uri="{FF2B5EF4-FFF2-40B4-BE49-F238E27FC236}">
                <a16:creationId xmlns:a16="http://schemas.microsoft.com/office/drawing/2014/main" id="{19AD71F7-85C2-4930-9DC7-64CF02A5F2D1}"/>
              </a:ext>
            </a:extLst>
          </p:cNvPr>
          <p:cNvSpPr txBox="1"/>
          <p:nvPr/>
        </p:nvSpPr>
        <p:spPr>
          <a:xfrm>
            <a:off x="2406400" y="3555443"/>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cxnSp>
        <p:nvCxnSpPr>
          <p:cNvPr id="69" name="직선 화살표 연결선 68">
            <a:extLst>
              <a:ext uri="{FF2B5EF4-FFF2-40B4-BE49-F238E27FC236}">
                <a16:creationId xmlns:a16="http://schemas.microsoft.com/office/drawing/2014/main" id="{831E7953-E813-4343-93DC-AE839840B0F7}"/>
              </a:ext>
            </a:extLst>
          </p:cNvPr>
          <p:cNvCxnSpPr>
            <a:cxnSpLocks/>
          </p:cNvCxnSpPr>
          <p:nvPr/>
        </p:nvCxnSpPr>
        <p:spPr>
          <a:xfrm>
            <a:off x="3455737" y="3669550"/>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C5205152-F2EA-47DE-941E-66C996EACD34}"/>
              </a:ext>
            </a:extLst>
          </p:cNvPr>
          <p:cNvSpPr txBox="1"/>
          <p:nvPr/>
        </p:nvSpPr>
        <p:spPr>
          <a:xfrm>
            <a:off x="3931525" y="3411018"/>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z</a:t>
            </a:r>
            <a:endParaRPr lang="ko-KR" altLang="en-US" sz="2400">
              <a:solidFill>
                <a:schemeClr val="tx1"/>
              </a:solidFill>
              <a:latin typeface="Cambria Math" panose="02040503050406030204" pitchFamily="18" charset="0"/>
            </a:endParaRPr>
          </a:p>
        </p:txBody>
      </p:sp>
      <p:sp>
        <p:nvSpPr>
          <p:cNvPr id="74" name="타원 73">
            <a:extLst>
              <a:ext uri="{FF2B5EF4-FFF2-40B4-BE49-F238E27FC236}">
                <a16:creationId xmlns:a16="http://schemas.microsoft.com/office/drawing/2014/main" id="{685CB056-81EC-43C3-9D52-724F939CE2CE}"/>
              </a:ext>
            </a:extLst>
          </p:cNvPr>
          <p:cNvSpPr/>
          <p:nvPr/>
        </p:nvSpPr>
        <p:spPr>
          <a:xfrm>
            <a:off x="6932665" y="3258815"/>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5" name="연결선: 꺾임 74">
            <a:extLst>
              <a:ext uri="{FF2B5EF4-FFF2-40B4-BE49-F238E27FC236}">
                <a16:creationId xmlns:a16="http://schemas.microsoft.com/office/drawing/2014/main" id="{042275DF-ACEE-4854-AFC9-A518FAA3B143}"/>
              </a:ext>
            </a:extLst>
          </p:cNvPr>
          <p:cNvCxnSpPr>
            <a:cxnSpLocks/>
          </p:cNvCxnSpPr>
          <p:nvPr/>
        </p:nvCxnSpPr>
        <p:spPr>
          <a:xfrm flipH="1">
            <a:off x="7137881" y="3477367"/>
            <a:ext cx="431876" cy="370600"/>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8E6B4AE0-111A-485C-BB8C-A4E2C51F9860}"/>
                  </a:ext>
                </a:extLst>
              </p:cNvPr>
              <p:cNvSpPr txBox="1"/>
              <p:nvPr/>
            </p:nvSpPr>
            <p:spPr>
              <a:xfrm>
                <a:off x="8383775" y="3431283"/>
                <a:ext cx="386575"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76" name="TextBox 75">
                <a:extLst>
                  <a:ext uri="{FF2B5EF4-FFF2-40B4-BE49-F238E27FC236}">
                    <a16:creationId xmlns:a16="http://schemas.microsoft.com/office/drawing/2014/main" id="{8E6B4AE0-111A-485C-BB8C-A4E2C51F9860}"/>
                  </a:ext>
                </a:extLst>
              </p:cNvPr>
              <p:cNvSpPr txBox="1">
                <a:spLocks noRot="1" noChangeAspect="1" noMove="1" noResize="1" noEditPoints="1" noAdjustHandles="1" noChangeArrowheads="1" noChangeShapeType="1" noTextEdit="1"/>
              </p:cNvSpPr>
              <p:nvPr/>
            </p:nvSpPr>
            <p:spPr>
              <a:xfrm>
                <a:off x="8383775" y="3431283"/>
                <a:ext cx="386575" cy="461665"/>
              </a:xfrm>
              <a:prstGeom prst="rect">
                <a:avLst/>
              </a:prstGeom>
              <a:blipFill>
                <a:blip r:embed="rId3"/>
                <a:stretch>
                  <a:fillRect l="-1563" t="-3947" r="-18750" b="-9211"/>
                </a:stretch>
              </a:blipFill>
            </p:spPr>
            <p:txBody>
              <a:bodyPr/>
              <a:lstStyle/>
              <a:p>
                <a:r>
                  <a:rPr lang="ko-KR" altLang="en-US">
                    <a:noFill/>
                  </a:rPr>
                  <a:t> </a:t>
                </a:r>
              </a:p>
            </p:txBody>
          </p:sp>
        </mc:Fallback>
      </mc:AlternateContent>
      <p:cxnSp>
        <p:nvCxnSpPr>
          <p:cNvPr id="77" name="직선 화살표 연결선 76">
            <a:extLst>
              <a:ext uri="{FF2B5EF4-FFF2-40B4-BE49-F238E27FC236}">
                <a16:creationId xmlns:a16="http://schemas.microsoft.com/office/drawing/2014/main" id="{4D81112D-BA43-44C8-AE5D-39052516A81B}"/>
              </a:ext>
            </a:extLst>
          </p:cNvPr>
          <p:cNvCxnSpPr>
            <a:cxnSpLocks/>
            <a:stCxn id="74" idx="6"/>
            <a:endCxn id="76" idx="1"/>
          </p:cNvCxnSpPr>
          <p:nvPr/>
        </p:nvCxnSpPr>
        <p:spPr>
          <a:xfrm>
            <a:off x="7739267" y="3662116"/>
            <a:ext cx="64450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383169EF-4EF9-44E4-BAE6-C87CCD166BE5}"/>
              </a:ext>
            </a:extLst>
          </p:cNvPr>
          <p:cNvSpPr txBox="1"/>
          <p:nvPr/>
        </p:nvSpPr>
        <p:spPr>
          <a:xfrm>
            <a:off x="6794803" y="4186223"/>
            <a:ext cx="110799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임계함수</a:t>
            </a:r>
          </a:p>
        </p:txBody>
      </p:sp>
      <p:sp>
        <p:nvSpPr>
          <p:cNvPr id="79" name="타원 78">
            <a:extLst>
              <a:ext uri="{FF2B5EF4-FFF2-40B4-BE49-F238E27FC236}">
                <a16:creationId xmlns:a16="http://schemas.microsoft.com/office/drawing/2014/main" id="{A727426F-EA2D-4EEE-B55F-7ACE3D61CEB1}"/>
              </a:ext>
            </a:extLst>
          </p:cNvPr>
          <p:cNvSpPr/>
          <p:nvPr/>
        </p:nvSpPr>
        <p:spPr>
          <a:xfrm>
            <a:off x="4772314" y="3263705"/>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 name="직선 연결선 3">
            <a:extLst>
              <a:ext uri="{FF2B5EF4-FFF2-40B4-BE49-F238E27FC236}">
                <a16:creationId xmlns:a16="http://schemas.microsoft.com/office/drawing/2014/main" id="{50351605-5295-49B9-AB79-1F5A015A8CA6}"/>
              </a:ext>
            </a:extLst>
          </p:cNvPr>
          <p:cNvCxnSpPr/>
          <p:nvPr/>
        </p:nvCxnSpPr>
        <p:spPr>
          <a:xfrm>
            <a:off x="5169747" y="3411139"/>
            <a:ext cx="0" cy="49065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직선 연결선 79">
            <a:extLst>
              <a:ext uri="{FF2B5EF4-FFF2-40B4-BE49-F238E27FC236}">
                <a16:creationId xmlns:a16="http://schemas.microsoft.com/office/drawing/2014/main" id="{790B5326-677C-4617-BEF7-E437D47AA3CC}"/>
              </a:ext>
            </a:extLst>
          </p:cNvPr>
          <p:cNvCxnSpPr>
            <a:cxnSpLocks/>
          </p:cNvCxnSpPr>
          <p:nvPr/>
        </p:nvCxnSpPr>
        <p:spPr>
          <a:xfrm>
            <a:off x="4920378" y="3663899"/>
            <a:ext cx="50654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8" name="원호 7">
            <a:extLst>
              <a:ext uri="{FF2B5EF4-FFF2-40B4-BE49-F238E27FC236}">
                <a16:creationId xmlns:a16="http://schemas.microsoft.com/office/drawing/2014/main" id="{AA85699A-9752-402F-A402-5AF5640E434D}"/>
              </a:ext>
            </a:extLst>
          </p:cNvPr>
          <p:cNvSpPr/>
          <p:nvPr/>
        </p:nvSpPr>
        <p:spPr>
          <a:xfrm rot="5400000">
            <a:off x="4768110" y="3455646"/>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86" name="원호 85">
            <a:extLst>
              <a:ext uri="{FF2B5EF4-FFF2-40B4-BE49-F238E27FC236}">
                <a16:creationId xmlns:a16="http://schemas.microsoft.com/office/drawing/2014/main" id="{1BBEA45F-D4C1-42CD-A167-024754B64BD8}"/>
              </a:ext>
            </a:extLst>
          </p:cNvPr>
          <p:cNvSpPr/>
          <p:nvPr/>
        </p:nvSpPr>
        <p:spPr>
          <a:xfrm rot="16200000">
            <a:off x="5169747" y="3491311"/>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cxnSp>
        <p:nvCxnSpPr>
          <p:cNvPr id="93" name="직선 화살표 연결선 92">
            <a:extLst>
              <a:ext uri="{FF2B5EF4-FFF2-40B4-BE49-F238E27FC236}">
                <a16:creationId xmlns:a16="http://schemas.microsoft.com/office/drawing/2014/main" id="{CAEF6AAE-17B1-4BCB-A45C-4BC60BD15285}"/>
              </a:ext>
            </a:extLst>
          </p:cNvPr>
          <p:cNvCxnSpPr>
            <a:cxnSpLocks/>
          </p:cNvCxnSpPr>
          <p:nvPr/>
        </p:nvCxnSpPr>
        <p:spPr>
          <a:xfrm>
            <a:off x="4310665" y="3669550"/>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94" name="직선 화살표 연결선 93">
            <a:extLst>
              <a:ext uri="{FF2B5EF4-FFF2-40B4-BE49-F238E27FC236}">
                <a16:creationId xmlns:a16="http://schemas.microsoft.com/office/drawing/2014/main" id="{050A3952-98E4-4EED-93FF-5F5E6535CF09}"/>
              </a:ext>
            </a:extLst>
          </p:cNvPr>
          <p:cNvCxnSpPr>
            <a:cxnSpLocks/>
          </p:cNvCxnSpPr>
          <p:nvPr/>
        </p:nvCxnSpPr>
        <p:spPr>
          <a:xfrm>
            <a:off x="5580966" y="3669550"/>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95" name="TextBox 94">
            <a:extLst>
              <a:ext uri="{FF2B5EF4-FFF2-40B4-BE49-F238E27FC236}">
                <a16:creationId xmlns:a16="http://schemas.microsoft.com/office/drawing/2014/main" id="{C32AD7F7-91D6-4038-8FD0-821AC6D4BD06}"/>
              </a:ext>
            </a:extLst>
          </p:cNvPr>
          <p:cNvSpPr txBox="1"/>
          <p:nvPr/>
        </p:nvSpPr>
        <p:spPr>
          <a:xfrm>
            <a:off x="6056754" y="3411018"/>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rPr>
              <a:t>a</a:t>
            </a:r>
            <a:endParaRPr lang="ko-KR" altLang="en-US" sz="2400">
              <a:solidFill>
                <a:schemeClr val="tx1"/>
              </a:solidFill>
              <a:latin typeface="Cambria Math" panose="02040503050406030204" pitchFamily="18" charset="0"/>
            </a:endParaRPr>
          </a:p>
        </p:txBody>
      </p:sp>
      <p:cxnSp>
        <p:nvCxnSpPr>
          <p:cNvPr id="96" name="직선 화살표 연결선 95">
            <a:extLst>
              <a:ext uri="{FF2B5EF4-FFF2-40B4-BE49-F238E27FC236}">
                <a16:creationId xmlns:a16="http://schemas.microsoft.com/office/drawing/2014/main" id="{3BDE0D22-36D8-45B5-B784-B8BC5B7F13EA}"/>
              </a:ext>
            </a:extLst>
          </p:cNvPr>
          <p:cNvCxnSpPr>
            <a:cxnSpLocks/>
          </p:cNvCxnSpPr>
          <p:nvPr/>
        </p:nvCxnSpPr>
        <p:spPr>
          <a:xfrm>
            <a:off x="6435894" y="3669550"/>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97" name="TextBox 96">
            <a:extLst>
              <a:ext uri="{FF2B5EF4-FFF2-40B4-BE49-F238E27FC236}">
                <a16:creationId xmlns:a16="http://schemas.microsoft.com/office/drawing/2014/main" id="{6FE5CA07-43D6-4C68-B971-AE26CB88FAC1}"/>
              </a:ext>
            </a:extLst>
          </p:cNvPr>
          <p:cNvSpPr txBox="1"/>
          <p:nvPr/>
        </p:nvSpPr>
        <p:spPr>
          <a:xfrm>
            <a:off x="4588283" y="4160324"/>
            <a:ext cx="1426994"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활성화 함수</a:t>
            </a:r>
          </a:p>
        </p:txBody>
      </p:sp>
    </p:spTree>
    <p:extLst>
      <p:ext uri="{BB962C8B-B14F-4D97-AF65-F5344CB8AC3E}">
        <p14:creationId xmlns:p14="http://schemas.microsoft.com/office/powerpoint/2010/main" val="306330173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Sigmoid </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함수 사용 이유</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62" name="TextBox 61">
            <a:extLst>
              <a:ext uri="{FF2B5EF4-FFF2-40B4-BE49-F238E27FC236}">
                <a16:creationId xmlns:a16="http://schemas.microsoft.com/office/drawing/2014/main" id="{7A454FD1-1511-4BBA-AAF0-DB2DEC4092D1}"/>
              </a:ext>
            </a:extLst>
          </p:cNvPr>
          <p:cNvSpPr txBox="1"/>
          <p:nvPr/>
        </p:nvSpPr>
        <p:spPr>
          <a:xfrm>
            <a:off x="1300976" y="1568604"/>
            <a:ext cx="8237034" cy="461665"/>
          </a:xfrm>
          <a:prstGeom prst="rect">
            <a:avLst/>
          </a:prstGeom>
          <a:noFill/>
        </p:spPr>
        <p:txBody>
          <a:bodyPr wrap="square" rtlCol="0">
            <a:spAutoFit/>
          </a:bodyPr>
          <a:lstStyle/>
          <a:p>
            <a:r>
              <a:rPr lang="en-US" altLang="ko-KR" sz="2400">
                <a:solidFill>
                  <a:schemeClr val="tx1"/>
                </a:solidFill>
                <a:latin typeface="Consolas" panose="020B0609020204030204" pitchFamily="49" charset="0"/>
              </a:rPr>
              <a:t>Classification: y=0 or 1</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32272374-37AC-4722-AAE5-35B605E3F264}"/>
                  </a:ext>
                </a:extLst>
              </p:cNvPr>
              <p:cNvSpPr txBox="1"/>
              <p:nvPr/>
            </p:nvSpPr>
            <p:spPr>
              <a:xfrm>
                <a:off x="1925444" y="2282101"/>
                <a:ext cx="8237034" cy="461665"/>
              </a:xfrm>
              <a:prstGeom prst="rect">
                <a:avLst/>
              </a:prstGeom>
              <a:noFill/>
            </p:spPr>
            <p:txBody>
              <a:bodyPr wrap="square" rtlCol="0">
                <a:spAutoFit/>
              </a:bodyPr>
              <a:lstStyle/>
              <a:p>
                <a14:m>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 </m:t>
                        </m:r>
                      </m:e>
                    </m:acc>
                    <m:r>
                      <a:rPr lang="en-US" altLang="ko-KR" sz="2400" b="0" i="1" smtClean="0">
                        <a:solidFill>
                          <a:schemeClr val="tx1"/>
                        </a:solidFill>
                        <a:latin typeface="Cambria Math" panose="02040503050406030204" pitchFamily="18" charset="0"/>
                      </a:rPr>
                      <m:t> </m:t>
                    </m:r>
                  </m:oMath>
                </a14:m>
                <a:r>
                  <a:rPr lang="en-US" altLang="ko-KR" sz="2400">
                    <a:solidFill>
                      <a:schemeClr val="tx1"/>
                    </a:solidFill>
                    <a:latin typeface="Consolas" panose="020B0609020204030204" pitchFamily="49" charset="0"/>
                  </a:rPr>
                  <a:t> can be &gt; 1 or &lt; 0</a:t>
                </a:r>
              </a:p>
            </p:txBody>
          </p:sp>
        </mc:Choice>
        <mc:Fallback xmlns="">
          <p:sp>
            <p:nvSpPr>
              <p:cNvPr id="63" name="TextBox 62">
                <a:extLst>
                  <a:ext uri="{FF2B5EF4-FFF2-40B4-BE49-F238E27FC236}">
                    <a16:creationId xmlns:a16="http://schemas.microsoft.com/office/drawing/2014/main" id="{32272374-37AC-4722-AAE5-35B605E3F264}"/>
                  </a:ext>
                </a:extLst>
              </p:cNvPr>
              <p:cNvSpPr txBox="1">
                <a:spLocks noRot="1" noChangeAspect="1" noMove="1" noResize="1" noEditPoints="1" noAdjustHandles="1" noChangeArrowheads="1" noChangeShapeType="1" noTextEdit="1"/>
              </p:cNvSpPr>
              <p:nvPr/>
            </p:nvSpPr>
            <p:spPr>
              <a:xfrm>
                <a:off x="1925444" y="2282101"/>
                <a:ext cx="8237034" cy="461665"/>
              </a:xfrm>
              <a:prstGeom prst="rect">
                <a:avLst/>
              </a:prstGeom>
              <a:blipFill>
                <a:blip r:embed="rId3"/>
                <a:stretch>
                  <a:fillRect l="-222" t="-10526" b="-2894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0D01DD47-335B-4302-B95E-762B061E05AA}"/>
                  </a:ext>
                </a:extLst>
              </p:cNvPr>
              <p:cNvSpPr txBox="1"/>
              <p:nvPr/>
            </p:nvSpPr>
            <p:spPr>
              <a:xfrm>
                <a:off x="1300976" y="3725180"/>
                <a:ext cx="8237034" cy="1200329"/>
              </a:xfrm>
              <a:prstGeom prst="rect">
                <a:avLst/>
              </a:prstGeom>
              <a:noFill/>
            </p:spPr>
            <p:txBody>
              <a:bodyPr wrap="square" rtlCol="0">
                <a:spAutoFit/>
              </a:bodyPr>
              <a:lstStyle/>
              <a:p>
                <a:r>
                  <a:rPr lang="en-US" altLang="ko-KR" sz="2400">
                    <a:solidFill>
                      <a:schemeClr val="tx1"/>
                    </a:solidFill>
                    <a:latin typeface="Consolas" panose="020B0609020204030204" pitchFamily="49" charset="0"/>
                  </a:rPr>
                  <a:t>Logistic Regression:   0 &lt; </a:t>
                </a:r>
                <a14:m>
                  <m:oMath xmlns:m="http://schemas.openxmlformats.org/officeDocument/2006/math">
                    <m:acc>
                      <m:accPr>
                        <m:chr m:val="̂"/>
                        <m:ctrlPr>
                          <a:rPr lang="en-US" altLang="ko-KR"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r>
                          <a:rPr lang="en-US" altLang="ko-KR" sz="2400" i="1">
                            <a:solidFill>
                              <a:schemeClr val="tx1"/>
                            </a:solidFill>
                            <a:latin typeface="Cambria Math" panose="02040503050406030204" pitchFamily="18" charset="0"/>
                          </a:rPr>
                          <m:t> </m:t>
                        </m:r>
                      </m:e>
                    </m:acc>
                  </m:oMath>
                </a14:m>
                <a:r>
                  <a:rPr lang="en-US" altLang="ko-KR" sz="2400">
                    <a:solidFill>
                      <a:schemeClr val="tx1"/>
                    </a:solidFill>
                    <a:latin typeface="Consolas" panose="020B0609020204030204" pitchFamily="49" charset="0"/>
                  </a:rPr>
                  <a:t> &lt; 1</a:t>
                </a:r>
              </a:p>
              <a:p>
                <a:endParaRPr lang="en-US" altLang="ko-KR" sz="2400">
                  <a:solidFill>
                    <a:schemeClr val="tx1"/>
                  </a:solidFill>
                  <a:latin typeface="고도 M" panose="02000503000000020004" pitchFamily="2" charset="-127"/>
                  <a:ea typeface="고도 M" panose="02000503000000020004" pitchFamily="2" charset="-127"/>
                </a:endParaRPr>
              </a:p>
              <a:p>
                <a:r>
                  <a:rPr lang="en-US" altLang="ko-KR" sz="24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분류 문제 사용</a:t>
                </a:r>
              </a:p>
            </p:txBody>
          </p:sp>
        </mc:Choice>
        <mc:Fallback xmlns="">
          <p:sp>
            <p:nvSpPr>
              <p:cNvPr id="64" name="TextBox 63">
                <a:extLst>
                  <a:ext uri="{FF2B5EF4-FFF2-40B4-BE49-F238E27FC236}">
                    <a16:creationId xmlns:a16="http://schemas.microsoft.com/office/drawing/2014/main" id="{0D01DD47-335B-4302-B95E-762B061E05AA}"/>
                  </a:ext>
                </a:extLst>
              </p:cNvPr>
              <p:cNvSpPr txBox="1">
                <a:spLocks noRot="1" noChangeAspect="1" noMove="1" noResize="1" noEditPoints="1" noAdjustHandles="1" noChangeArrowheads="1" noChangeShapeType="1" noTextEdit="1"/>
              </p:cNvSpPr>
              <p:nvPr/>
            </p:nvSpPr>
            <p:spPr>
              <a:xfrm>
                <a:off x="1300976" y="3725180"/>
                <a:ext cx="8237034" cy="1200329"/>
              </a:xfrm>
              <a:prstGeom prst="rect">
                <a:avLst/>
              </a:prstGeom>
              <a:blipFill>
                <a:blip r:embed="rId4"/>
                <a:stretch>
                  <a:fillRect l="-1109" t="-4061" b="-10660"/>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872396810"/>
      </p:ext>
    </p:extLst>
  </p:cSld>
  <p:clrMapOvr>
    <a:masterClrMapping/>
  </p:clrMapOvr>
</p:sld>
</file>

<file path=ppt/theme/theme1.xml><?xml version="1.0" encoding="utf-8"?>
<a:theme xmlns:a="http://schemas.openxmlformats.org/drawingml/2006/main" name="1_제목 슬라이드">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CC"/>
        </a:solidFill>
        <a:ln w="19050">
          <a:solidFill>
            <a:srgbClr val="FFC000"/>
          </a:solidFill>
        </a:ln>
      </a:spPr>
      <a:bodyPr rtlCol="0" anchor="ctr"/>
      <a:lstStyle>
        <a:defPPr algn="ctr">
          <a:defRPr sz="1800" smtClean="0">
            <a:solidFill>
              <a:schemeClr val="tx1"/>
            </a:solidFill>
            <a:latin typeface="Consolas" panose="020B0609020204030204" pitchFamily="49"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rgbClr val="002060"/>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gn="l">
          <a:lnSpc>
            <a:spcPct val="130000"/>
          </a:lnSpc>
          <a:buClr>
            <a:srgbClr val="C5003D"/>
          </a:buClr>
          <a:defRPr sz="1800" smtClean="0">
            <a:solidFill>
              <a:schemeClr val="tx1"/>
            </a:solidFill>
            <a:latin typeface="Consolas" panose="020B0609020204030204" pitchFamily="49" charset="0"/>
            <a:ea typeface="+mn-ea"/>
          </a:defRPr>
        </a:defPPr>
      </a:lstStyle>
    </a:txDef>
  </a:objectDefaults>
  <a:extraClrSchemeLst/>
</a:theme>
</file>

<file path=ppt/theme/theme2.xml><?xml version="1.0" encoding="utf-8"?>
<a:theme xmlns:a="http://schemas.openxmlformats.org/drawingml/2006/main" name="38_기본 디자인">
  <a:themeElements>
    <a:clrScheme name="38_기본 디자인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8_기본 디자인">
      <a:majorFont>
        <a:latin typeface="굴림"/>
        <a:ea typeface="굴림"/>
        <a:cs typeface=""/>
      </a:majorFont>
      <a:minorFont>
        <a:latin typeface="굴림"/>
        <a:ea typeface="굴림"/>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CC"/>
        </a:solidFill>
        <a:ln>
          <a:solidFill>
            <a:srgbClr val="FFC000"/>
          </a:solidFill>
        </a:ln>
      </a:spPr>
      <a:bodyPr rtlCol="0" anchor="ctr"/>
      <a:lstStyle>
        <a:defPPr algn="ctr">
          <a:defRPr>
            <a:solidFill>
              <a:schemeClr val="tx1"/>
            </a:solidFill>
            <a:latin typeface="Consolas" panose="020B0609020204030204" pitchFamily="49" charset="0"/>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rtlCol="0">
        <a:spAutoFit/>
      </a:bodyPr>
      <a:lstStyle>
        <a:defPPr algn="l">
          <a:defRPr sz="2400" smtClean="0">
            <a:solidFill>
              <a:schemeClr val="tx1"/>
            </a:solidFill>
            <a:latin typeface="고도 M" panose="02000503000000020004" pitchFamily="2" charset="-127"/>
            <a:ea typeface="고도 M" panose="02000503000000020004" pitchFamily="2" charset="-127"/>
          </a:defRPr>
        </a:defPPr>
      </a:lstStyle>
    </a:txDef>
  </a:objectDefaults>
  <a:extraClrSchemeLst>
    <a:extraClrScheme>
      <a:clrScheme name="38_기본 디자인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8_기본 디자인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8_기본 디자인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8_기본 디자인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8_기본 디자인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8_기본 디자인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8_기본 디자인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8_기본 디자인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8_기본 디자인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8_기본 디자인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8_기본 디자인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8_기본 디자인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테마">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테마">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63038</TotalTime>
  <Words>45347</Words>
  <Application>Microsoft Office PowerPoint</Application>
  <PresentationFormat>사용자 지정</PresentationFormat>
  <Paragraphs>8423</Paragraphs>
  <Slides>451</Slides>
  <Notes>441</Notes>
  <HiddenSlides>0</HiddenSlides>
  <MMClips>0</MMClips>
  <ScaleCrop>false</ScaleCrop>
  <HeadingPairs>
    <vt:vector size="6" baseType="variant">
      <vt:variant>
        <vt:lpstr>사용한 글꼴</vt:lpstr>
      </vt:variant>
      <vt:variant>
        <vt:i4>14</vt:i4>
      </vt:variant>
      <vt:variant>
        <vt:lpstr>테마</vt:lpstr>
      </vt:variant>
      <vt:variant>
        <vt:i4>2</vt:i4>
      </vt:variant>
      <vt:variant>
        <vt:lpstr>슬라이드 제목</vt:lpstr>
      </vt:variant>
      <vt:variant>
        <vt:i4>451</vt:i4>
      </vt:variant>
    </vt:vector>
  </HeadingPairs>
  <TitlesOfParts>
    <vt:vector size="467" baseType="lpstr">
      <vt:lpstr>Courier New</vt:lpstr>
      <vt:lpstr>고도 M</vt:lpstr>
      <vt:lpstr>맑은 고딕</vt:lpstr>
      <vt:lpstr>Arial</vt:lpstr>
      <vt:lpstr>굴림</vt:lpstr>
      <vt:lpstr>맑은 고딕</vt:lpstr>
      <vt:lpstr>Consolas</vt:lpstr>
      <vt:lpstr>고도 B</vt:lpstr>
      <vt:lpstr>Candara</vt:lpstr>
      <vt:lpstr>나눔스퀘어 ExtraBold</vt:lpstr>
      <vt:lpstr>Cambria Math</vt:lpstr>
      <vt:lpstr>Calvin</vt:lpstr>
      <vt:lpstr>Wingdings</vt:lpstr>
      <vt:lpstr>Microsoft Sans Serif</vt:lpstr>
      <vt:lpstr>1_제목 슬라이드</vt:lpstr>
      <vt:lpstr>38_기본 디자인</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Company>LG CNS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슬라이드 1</dc:title>
  <dc:creator>matthew</dc:creator>
  <cp:lastModifiedBy>kim jungin</cp:lastModifiedBy>
  <cp:revision>3304</cp:revision>
  <dcterms:created xsi:type="dcterms:W3CDTF">2008-02-04T08:04:25Z</dcterms:created>
  <dcterms:modified xsi:type="dcterms:W3CDTF">2020-05-15T06:50:42Z</dcterms:modified>
</cp:coreProperties>
</file>